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86" r:id="rId3"/>
    <p:sldId id="287" r:id="rId4"/>
    <p:sldId id="288" r:id="rId5"/>
    <p:sldId id="301" r:id="rId6"/>
    <p:sldId id="302" r:id="rId7"/>
    <p:sldId id="303" r:id="rId8"/>
    <p:sldId id="304" r:id="rId9"/>
    <p:sldId id="289" r:id="rId10"/>
    <p:sldId id="305" r:id="rId11"/>
    <p:sldId id="306" r:id="rId12"/>
    <p:sldId id="307" r:id="rId13"/>
    <p:sldId id="290" r:id="rId14"/>
    <p:sldId id="316"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23"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1E554-34B4-404E-809D-2DDADDDEE50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0018C0C4-DBCD-4163-91EB-6B95DDDE817D}">
      <dgm:prSet/>
      <dgm:spPr/>
      <dgm:t>
        <a:bodyPr/>
        <a:lstStyle/>
        <a:p>
          <a:pPr rtl="0"/>
          <a:r>
            <a:rPr lang="fi-FI" b="1"/>
            <a:t>Syynä erityisesti olosuhteiden muuttuminen pitkäaikaisissa sopimuksissa </a:t>
          </a:r>
          <a:endParaRPr lang="fi-FI"/>
        </a:p>
      </dgm:t>
    </dgm:pt>
    <dgm:pt modelId="{41E500D0-F7CE-46DD-8F82-AE8F8A07EE3F}" type="parTrans" cxnId="{99E3C58A-99A5-4281-A9AB-BF7AB82068FB}">
      <dgm:prSet/>
      <dgm:spPr/>
      <dgm:t>
        <a:bodyPr/>
        <a:lstStyle/>
        <a:p>
          <a:endParaRPr lang="fi-FI"/>
        </a:p>
      </dgm:t>
    </dgm:pt>
    <dgm:pt modelId="{4B951179-EABB-47B2-81C6-A05F02B65C78}" type="sibTrans" cxnId="{99E3C58A-99A5-4281-A9AB-BF7AB82068FB}">
      <dgm:prSet/>
      <dgm:spPr/>
      <dgm:t>
        <a:bodyPr/>
        <a:lstStyle/>
        <a:p>
          <a:endParaRPr lang="fi-FI"/>
        </a:p>
      </dgm:t>
    </dgm:pt>
    <dgm:pt modelId="{A958F5E6-F46E-43F1-BB5D-D4EA90B06444}">
      <dgm:prSet/>
      <dgm:spPr/>
      <dgm:t>
        <a:bodyPr/>
        <a:lstStyle/>
        <a:p>
          <a:pPr rtl="0"/>
          <a:r>
            <a:rPr lang="fi-FI"/>
            <a:t>Yleensä vain toisella osapuolella muutosintressiä </a:t>
          </a:r>
        </a:p>
      </dgm:t>
    </dgm:pt>
    <dgm:pt modelId="{BBFDA8B8-D83F-4F4C-BA2B-A0F9F7D2BC72}" type="parTrans" cxnId="{13621B5F-7AAD-41BC-A01B-A73A25E91829}">
      <dgm:prSet/>
      <dgm:spPr/>
      <dgm:t>
        <a:bodyPr/>
        <a:lstStyle/>
        <a:p>
          <a:endParaRPr lang="fi-FI"/>
        </a:p>
      </dgm:t>
    </dgm:pt>
    <dgm:pt modelId="{5908BB25-C804-4542-BA09-FB8B886937BA}" type="sibTrans" cxnId="{13621B5F-7AAD-41BC-A01B-A73A25E91829}">
      <dgm:prSet/>
      <dgm:spPr/>
      <dgm:t>
        <a:bodyPr/>
        <a:lstStyle/>
        <a:p>
          <a:endParaRPr lang="fi-FI"/>
        </a:p>
      </dgm:t>
    </dgm:pt>
    <dgm:pt modelId="{D20037CB-84A8-4641-991A-A09E006C1B48}">
      <dgm:prSet/>
      <dgm:spPr/>
      <dgm:t>
        <a:bodyPr/>
        <a:lstStyle/>
        <a:p>
          <a:pPr rtl="0"/>
          <a:r>
            <a:rPr lang="fi-FI"/>
            <a:t>Tulisiko sopimuksen olla joustava vai muutosresistentti?</a:t>
          </a:r>
        </a:p>
      </dgm:t>
    </dgm:pt>
    <dgm:pt modelId="{5F002A73-4199-4D5A-A084-E77C68F5CE64}" type="parTrans" cxnId="{2838582B-058B-46DD-A647-304E1D4FCA72}">
      <dgm:prSet/>
      <dgm:spPr/>
      <dgm:t>
        <a:bodyPr/>
        <a:lstStyle/>
        <a:p>
          <a:endParaRPr lang="fi-FI"/>
        </a:p>
      </dgm:t>
    </dgm:pt>
    <dgm:pt modelId="{8D93105E-B3C5-4875-8F34-FF6CA2C8CD43}" type="sibTrans" cxnId="{2838582B-058B-46DD-A647-304E1D4FCA72}">
      <dgm:prSet/>
      <dgm:spPr/>
      <dgm:t>
        <a:bodyPr/>
        <a:lstStyle/>
        <a:p>
          <a:endParaRPr lang="fi-FI"/>
        </a:p>
      </dgm:t>
    </dgm:pt>
    <dgm:pt modelId="{61E9A56C-49A4-4DA7-8B38-B6945848B22D}">
      <dgm:prSet/>
      <dgm:spPr/>
      <dgm:t>
        <a:bodyPr/>
        <a:lstStyle/>
        <a:p>
          <a:pPr rtl="0"/>
          <a:r>
            <a:rPr lang="fi-FI" dirty="0"/>
            <a:t>Kohtuullistaminen on myös sopimuksen muutosinstrumentti </a:t>
          </a:r>
        </a:p>
      </dgm:t>
    </dgm:pt>
    <dgm:pt modelId="{3138D7D1-1710-4477-9AFD-6FF5C634EA41}" type="parTrans" cxnId="{9DE62C57-0FE3-4F33-9EE8-22E76AB4762F}">
      <dgm:prSet/>
      <dgm:spPr/>
      <dgm:t>
        <a:bodyPr/>
        <a:lstStyle/>
        <a:p>
          <a:endParaRPr lang="fi-FI"/>
        </a:p>
      </dgm:t>
    </dgm:pt>
    <dgm:pt modelId="{E10A7A5D-088D-4B87-90BB-A0EC1E6C35C5}" type="sibTrans" cxnId="{9DE62C57-0FE3-4F33-9EE8-22E76AB4762F}">
      <dgm:prSet/>
      <dgm:spPr/>
      <dgm:t>
        <a:bodyPr/>
        <a:lstStyle/>
        <a:p>
          <a:endParaRPr lang="fi-FI"/>
        </a:p>
      </dgm:t>
    </dgm:pt>
    <dgm:pt modelId="{43709729-C07E-4309-A392-FA1A001256B9}">
      <dgm:prSet/>
      <dgm:spPr/>
      <dgm:t>
        <a:bodyPr/>
        <a:lstStyle/>
        <a:p>
          <a:pPr rtl="0"/>
          <a:r>
            <a:rPr lang="fi-FI" b="1" dirty="0"/>
            <a:t>Yksipuolinen muuttaminen ei yleensä sallittua </a:t>
          </a:r>
          <a:endParaRPr lang="fi-FI" dirty="0"/>
        </a:p>
      </dgm:t>
    </dgm:pt>
    <dgm:pt modelId="{67557E5B-46C0-4E10-A7AA-3E0F2500AB79}" type="parTrans" cxnId="{BADB9A8B-DD7C-4564-9667-5224983F0C04}">
      <dgm:prSet/>
      <dgm:spPr/>
      <dgm:t>
        <a:bodyPr/>
        <a:lstStyle/>
        <a:p>
          <a:endParaRPr lang="fi-FI"/>
        </a:p>
      </dgm:t>
    </dgm:pt>
    <dgm:pt modelId="{02B3399E-4005-4619-BEC0-B0DB57BE5B9F}" type="sibTrans" cxnId="{BADB9A8B-DD7C-4564-9667-5224983F0C04}">
      <dgm:prSet/>
      <dgm:spPr/>
      <dgm:t>
        <a:bodyPr/>
        <a:lstStyle/>
        <a:p>
          <a:endParaRPr lang="fi-FI"/>
        </a:p>
      </dgm:t>
    </dgm:pt>
    <dgm:pt modelId="{53C89812-FCEE-4194-A62C-9DE81D53165A}">
      <dgm:prSet/>
      <dgm:spPr/>
      <dgm:t>
        <a:bodyPr/>
        <a:lstStyle/>
        <a:p>
          <a:pPr rtl="0"/>
          <a:r>
            <a:rPr lang="fi-FI" b="1"/>
            <a:t>Sopimuksessa voidaan varautua muuttamaan sitä</a:t>
          </a:r>
          <a:endParaRPr lang="fi-FI"/>
        </a:p>
      </dgm:t>
    </dgm:pt>
    <dgm:pt modelId="{294AEC5E-89D2-46EB-BB71-D81278F58E1B}" type="parTrans" cxnId="{B8BEB491-D837-46DD-9E11-C0E2D62E1D99}">
      <dgm:prSet/>
      <dgm:spPr/>
      <dgm:t>
        <a:bodyPr/>
        <a:lstStyle/>
        <a:p>
          <a:endParaRPr lang="fi-FI"/>
        </a:p>
      </dgm:t>
    </dgm:pt>
    <dgm:pt modelId="{9374028C-D075-4297-BA77-E6A729E8BDCB}" type="sibTrans" cxnId="{B8BEB491-D837-46DD-9E11-C0E2D62E1D99}">
      <dgm:prSet/>
      <dgm:spPr/>
      <dgm:t>
        <a:bodyPr/>
        <a:lstStyle/>
        <a:p>
          <a:endParaRPr lang="fi-FI"/>
        </a:p>
      </dgm:t>
    </dgm:pt>
    <dgm:pt modelId="{9ED3ACA6-79D0-4B9F-8DC8-F769A6CA934E}">
      <dgm:prSet/>
      <dgm:spPr/>
      <dgm:t>
        <a:bodyPr/>
        <a:lstStyle/>
        <a:p>
          <a:pPr rtl="0"/>
          <a:r>
            <a:rPr lang="fi-FI"/>
            <a:t>Muutosehdot: esim. renegotiation</a:t>
          </a:r>
        </a:p>
      </dgm:t>
    </dgm:pt>
    <dgm:pt modelId="{2219D447-CA99-4620-8DCA-50EF19CC5A2E}" type="parTrans" cxnId="{B97A73A2-8C50-416F-86F1-06ED2A9BD448}">
      <dgm:prSet/>
      <dgm:spPr/>
      <dgm:t>
        <a:bodyPr/>
        <a:lstStyle/>
        <a:p>
          <a:endParaRPr lang="fi-FI"/>
        </a:p>
      </dgm:t>
    </dgm:pt>
    <dgm:pt modelId="{4724E88B-FD58-468F-B5DD-900FD2C411A5}" type="sibTrans" cxnId="{B97A73A2-8C50-416F-86F1-06ED2A9BD448}">
      <dgm:prSet/>
      <dgm:spPr/>
      <dgm:t>
        <a:bodyPr/>
        <a:lstStyle/>
        <a:p>
          <a:endParaRPr lang="fi-FI"/>
        </a:p>
      </dgm:t>
    </dgm:pt>
    <dgm:pt modelId="{870A364B-D76E-492D-A7A9-B14E56C47799}">
      <dgm:prSet/>
      <dgm:spPr/>
      <dgm:t>
        <a:bodyPr/>
        <a:lstStyle/>
        <a:p>
          <a:pPr rtl="0"/>
          <a:r>
            <a:rPr lang="fi-FI"/>
            <a:t>Vastuunrajoitukset: esim. force majeure </a:t>
          </a:r>
        </a:p>
      </dgm:t>
    </dgm:pt>
    <dgm:pt modelId="{8BE1E4F7-5184-4941-BC90-3DF0D87B8D96}" type="parTrans" cxnId="{181E92FE-A085-4F3F-8ED9-2BA7196446A9}">
      <dgm:prSet/>
      <dgm:spPr/>
      <dgm:t>
        <a:bodyPr/>
        <a:lstStyle/>
        <a:p>
          <a:endParaRPr lang="fi-FI"/>
        </a:p>
      </dgm:t>
    </dgm:pt>
    <dgm:pt modelId="{1B8D96F4-B452-4A20-B45A-855FB1DFAFDE}" type="sibTrans" cxnId="{181E92FE-A085-4F3F-8ED9-2BA7196446A9}">
      <dgm:prSet/>
      <dgm:spPr/>
      <dgm:t>
        <a:bodyPr/>
        <a:lstStyle/>
        <a:p>
          <a:endParaRPr lang="fi-FI"/>
        </a:p>
      </dgm:t>
    </dgm:pt>
    <dgm:pt modelId="{7EA7BA15-B97A-42FB-A408-A1411594D9E9}">
      <dgm:prSet/>
      <dgm:spPr/>
      <dgm:t>
        <a:bodyPr/>
        <a:lstStyle/>
        <a:p>
          <a:pPr rtl="0"/>
          <a:r>
            <a:rPr lang="fi-FI"/>
            <a:t>Irtisanomisehdot: osapuoli pääsee eroon sopimuksesta määritellyn muutoksen ilmetessä tai ilman erityistä syytä </a:t>
          </a:r>
        </a:p>
      </dgm:t>
    </dgm:pt>
    <dgm:pt modelId="{0E60FF19-E392-4F38-8F3F-472BB68396D3}" type="parTrans" cxnId="{6434A55D-35CC-4688-A21B-D77621005199}">
      <dgm:prSet/>
      <dgm:spPr/>
      <dgm:t>
        <a:bodyPr/>
        <a:lstStyle/>
        <a:p>
          <a:endParaRPr lang="fi-FI"/>
        </a:p>
      </dgm:t>
    </dgm:pt>
    <dgm:pt modelId="{87702A41-0BE9-4152-8F2D-A16E538B5E72}" type="sibTrans" cxnId="{6434A55D-35CC-4688-A21B-D77621005199}">
      <dgm:prSet/>
      <dgm:spPr/>
      <dgm:t>
        <a:bodyPr/>
        <a:lstStyle/>
        <a:p>
          <a:endParaRPr lang="fi-FI"/>
        </a:p>
      </dgm:t>
    </dgm:pt>
    <dgm:pt modelId="{D70A5B61-00ED-45FF-9007-41A28DEE136B}" type="pres">
      <dgm:prSet presAssocID="{5961E554-34B4-404E-809D-2DDADDDEE50C}" presName="vert0" presStyleCnt="0">
        <dgm:presLayoutVars>
          <dgm:dir/>
          <dgm:animOne val="branch"/>
          <dgm:animLvl val="lvl"/>
        </dgm:presLayoutVars>
      </dgm:prSet>
      <dgm:spPr/>
    </dgm:pt>
    <dgm:pt modelId="{12383BBA-6A13-43E1-BD58-B788BF71C29E}" type="pres">
      <dgm:prSet presAssocID="{0018C0C4-DBCD-4163-91EB-6B95DDDE817D}" presName="thickLine" presStyleLbl="alignNode1" presStyleIdx="0" presStyleCnt="3"/>
      <dgm:spPr/>
    </dgm:pt>
    <dgm:pt modelId="{77E766DE-FD0F-4478-94A6-84789D064A99}" type="pres">
      <dgm:prSet presAssocID="{0018C0C4-DBCD-4163-91EB-6B95DDDE817D}" presName="horz1" presStyleCnt="0"/>
      <dgm:spPr/>
    </dgm:pt>
    <dgm:pt modelId="{2CAE8C17-01E2-4A4B-992D-511EBB4757F7}" type="pres">
      <dgm:prSet presAssocID="{0018C0C4-DBCD-4163-91EB-6B95DDDE817D}" presName="tx1" presStyleLbl="revTx" presStyleIdx="0" presStyleCnt="9"/>
      <dgm:spPr/>
    </dgm:pt>
    <dgm:pt modelId="{741F7465-1862-498E-AE68-E4D697E2E76C}" type="pres">
      <dgm:prSet presAssocID="{0018C0C4-DBCD-4163-91EB-6B95DDDE817D}" presName="vert1" presStyleCnt="0"/>
      <dgm:spPr/>
    </dgm:pt>
    <dgm:pt modelId="{0504F38C-5927-4A1A-95E6-4C969C3793E9}" type="pres">
      <dgm:prSet presAssocID="{A958F5E6-F46E-43F1-BB5D-D4EA90B06444}" presName="vertSpace2a" presStyleCnt="0"/>
      <dgm:spPr/>
    </dgm:pt>
    <dgm:pt modelId="{D5099E99-4CF3-4761-A22C-03C0AB9BEB9B}" type="pres">
      <dgm:prSet presAssocID="{A958F5E6-F46E-43F1-BB5D-D4EA90B06444}" presName="horz2" presStyleCnt="0"/>
      <dgm:spPr/>
    </dgm:pt>
    <dgm:pt modelId="{D005AFF0-538F-4D7B-B34A-392E81057429}" type="pres">
      <dgm:prSet presAssocID="{A958F5E6-F46E-43F1-BB5D-D4EA90B06444}" presName="horzSpace2" presStyleCnt="0"/>
      <dgm:spPr/>
    </dgm:pt>
    <dgm:pt modelId="{30663AA9-99C1-42B4-8789-305322A96BBF}" type="pres">
      <dgm:prSet presAssocID="{A958F5E6-F46E-43F1-BB5D-D4EA90B06444}" presName="tx2" presStyleLbl="revTx" presStyleIdx="1" presStyleCnt="9"/>
      <dgm:spPr/>
    </dgm:pt>
    <dgm:pt modelId="{CE9CBCBB-B01E-4DD8-BBD3-4607E9602C78}" type="pres">
      <dgm:prSet presAssocID="{A958F5E6-F46E-43F1-BB5D-D4EA90B06444}" presName="vert2" presStyleCnt="0"/>
      <dgm:spPr/>
    </dgm:pt>
    <dgm:pt modelId="{7F4788F4-FDF8-4FA6-A1BB-312852F292CD}" type="pres">
      <dgm:prSet presAssocID="{A958F5E6-F46E-43F1-BB5D-D4EA90B06444}" presName="thinLine2b" presStyleLbl="callout" presStyleIdx="0" presStyleCnt="6"/>
      <dgm:spPr/>
    </dgm:pt>
    <dgm:pt modelId="{E836750B-9570-4335-8CAA-76E185A058A9}" type="pres">
      <dgm:prSet presAssocID="{A958F5E6-F46E-43F1-BB5D-D4EA90B06444}" presName="vertSpace2b" presStyleCnt="0"/>
      <dgm:spPr/>
    </dgm:pt>
    <dgm:pt modelId="{D0C848CE-8C25-4BCA-87AF-B58FB41EF854}" type="pres">
      <dgm:prSet presAssocID="{D20037CB-84A8-4641-991A-A09E006C1B48}" presName="horz2" presStyleCnt="0"/>
      <dgm:spPr/>
    </dgm:pt>
    <dgm:pt modelId="{6D838458-8FAB-4A02-B8F1-7D57DBD349A5}" type="pres">
      <dgm:prSet presAssocID="{D20037CB-84A8-4641-991A-A09E006C1B48}" presName="horzSpace2" presStyleCnt="0"/>
      <dgm:spPr/>
    </dgm:pt>
    <dgm:pt modelId="{CDAD6CF4-EA21-4BF0-9D96-91629216ED3F}" type="pres">
      <dgm:prSet presAssocID="{D20037CB-84A8-4641-991A-A09E006C1B48}" presName="tx2" presStyleLbl="revTx" presStyleIdx="2" presStyleCnt="9"/>
      <dgm:spPr/>
    </dgm:pt>
    <dgm:pt modelId="{97BEC4C3-CCDC-4E56-98F3-F67EA79C4185}" type="pres">
      <dgm:prSet presAssocID="{D20037CB-84A8-4641-991A-A09E006C1B48}" presName="vert2" presStyleCnt="0"/>
      <dgm:spPr/>
    </dgm:pt>
    <dgm:pt modelId="{732900A7-7952-4467-80D7-F9CF020378B0}" type="pres">
      <dgm:prSet presAssocID="{D20037CB-84A8-4641-991A-A09E006C1B48}" presName="thinLine2b" presStyleLbl="callout" presStyleIdx="1" presStyleCnt="6"/>
      <dgm:spPr/>
    </dgm:pt>
    <dgm:pt modelId="{2DF7BA1B-C116-4364-BF17-3232F27FCF64}" type="pres">
      <dgm:prSet presAssocID="{D20037CB-84A8-4641-991A-A09E006C1B48}" presName="vertSpace2b" presStyleCnt="0"/>
      <dgm:spPr/>
    </dgm:pt>
    <dgm:pt modelId="{E6050A3A-8364-43B6-8A7A-CC4C3F50B024}" type="pres">
      <dgm:prSet presAssocID="{61E9A56C-49A4-4DA7-8B38-B6945848B22D}" presName="horz2" presStyleCnt="0"/>
      <dgm:spPr/>
    </dgm:pt>
    <dgm:pt modelId="{24AD8E14-E018-4510-8852-D39A664637F3}" type="pres">
      <dgm:prSet presAssocID="{61E9A56C-49A4-4DA7-8B38-B6945848B22D}" presName="horzSpace2" presStyleCnt="0"/>
      <dgm:spPr/>
    </dgm:pt>
    <dgm:pt modelId="{33C07458-B2BE-4909-80BE-B6B3D4546102}" type="pres">
      <dgm:prSet presAssocID="{61E9A56C-49A4-4DA7-8B38-B6945848B22D}" presName="tx2" presStyleLbl="revTx" presStyleIdx="3" presStyleCnt="9"/>
      <dgm:spPr/>
    </dgm:pt>
    <dgm:pt modelId="{E7A5CD87-7D87-43AF-8F6D-AF6CA58F978C}" type="pres">
      <dgm:prSet presAssocID="{61E9A56C-49A4-4DA7-8B38-B6945848B22D}" presName="vert2" presStyleCnt="0"/>
      <dgm:spPr/>
    </dgm:pt>
    <dgm:pt modelId="{373CA171-F9FC-4C8C-9FD8-03626CBB7F29}" type="pres">
      <dgm:prSet presAssocID="{61E9A56C-49A4-4DA7-8B38-B6945848B22D}" presName="thinLine2b" presStyleLbl="callout" presStyleIdx="2" presStyleCnt="6"/>
      <dgm:spPr/>
    </dgm:pt>
    <dgm:pt modelId="{47073F93-9788-4BA5-84D0-CAF2AC658F1E}" type="pres">
      <dgm:prSet presAssocID="{61E9A56C-49A4-4DA7-8B38-B6945848B22D}" presName="vertSpace2b" presStyleCnt="0"/>
      <dgm:spPr/>
    </dgm:pt>
    <dgm:pt modelId="{05D69D6D-BABB-49AD-9C3F-C4C3867E2C36}" type="pres">
      <dgm:prSet presAssocID="{43709729-C07E-4309-A392-FA1A001256B9}" presName="thickLine" presStyleLbl="alignNode1" presStyleIdx="1" presStyleCnt="3"/>
      <dgm:spPr/>
    </dgm:pt>
    <dgm:pt modelId="{BF7A1A8D-1EEB-4672-B72E-5543E5774AD8}" type="pres">
      <dgm:prSet presAssocID="{43709729-C07E-4309-A392-FA1A001256B9}" presName="horz1" presStyleCnt="0"/>
      <dgm:spPr/>
    </dgm:pt>
    <dgm:pt modelId="{9AE6F41F-7B5A-4496-91DD-0FFFC7AD5553}" type="pres">
      <dgm:prSet presAssocID="{43709729-C07E-4309-A392-FA1A001256B9}" presName="tx1" presStyleLbl="revTx" presStyleIdx="4" presStyleCnt="9"/>
      <dgm:spPr/>
    </dgm:pt>
    <dgm:pt modelId="{6EB87AEF-4280-4A25-B8C1-0A73B49581AC}" type="pres">
      <dgm:prSet presAssocID="{43709729-C07E-4309-A392-FA1A001256B9}" presName="vert1" presStyleCnt="0"/>
      <dgm:spPr/>
    </dgm:pt>
    <dgm:pt modelId="{5BCFC9B9-0741-4E6B-9E7F-C12E6B4A7279}" type="pres">
      <dgm:prSet presAssocID="{53C89812-FCEE-4194-A62C-9DE81D53165A}" presName="thickLine" presStyleLbl="alignNode1" presStyleIdx="2" presStyleCnt="3"/>
      <dgm:spPr/>
    </dgm:pt>
    <dgm:pt modelId="{0AEC6FD2-77D1-4BB2-95F3-7AC399AF09BC}" type="pres">
      <dgm:prSet presAssocID="{53C89812-FCEE-4194-A62C-9DE81D53165A}" presName="horz1" presStyleCnt="0"/>
      <dgm:spPr/>
    </dgm:pt>
    <dgm:pt modelId="{4A0189DC-8C1B-48E3-A8DB-F469EFEEB270}" type="pres">
      <dgm:prSet presAssocID="{53C89812-FCEE-4194-A62C-9DE81D53165A}" presName="tx1" presStyleLbl="revTx" presStyleIdx="5" presStyleCnt="9"/>
      <dgm:spPr/>
    </dgm:pt>
    <dgm:pt modelId="{69384674-E320-4004-A9E0-B09A78A14597}" type="pres">
      <dgm:prSet presAssocID="{53C89812-FCEE-4194-A62C-9DE81D53165A}" presName="vert1" presStyleCnt="0"/>
      <dgm:spPr/>
    </dgm:pt>
    <dgm:pt modelId="{127652D5-A66E-4CBC-92FC-996AAA0C8B61}" type="pres">
      <dgm:prSet presAssocID="{9ED3ACA6-79D0-4B9F-8DC8-F769A6CA934E}" presName="vertSpace2a" presStyleCnt="0"/>
      <dgm:spPr/>
    </dgm:pt>
    <dgm:pt modelId="{06FE6A0A-77DB-4B44-BCB6-1E76FFDCE126}" type="pres">
      <dgm:prSet presAssocID="{9ED3ACA6-79D0-4B9F-8DC8-F769A6CA934E}" presName="horz2" presStyleCnt="0"/>
      <dgm:spPr/>
    </dgm:pt>
    <dgm:pt modelId="{7FE9C39F-1690-4ADB-84E9-E92C436D2A26}" type="pres">
      <dgm:prSet presAssocID="{9ED3ACA6-79D0-4B9F-8DC8-F769A6CA934E}" presName="horzSpace2" presStyleCnt="0"/>
      <dgm:spPr/>
    </dgm:pt>
    <dgm:pt modelId="{101B9B50-910A-47DC-A7AA-2E8E59CFEA0D}" type="pres">
      <dgm:prSet presAssocID="{9ED3ACA6-79D0-4B9F-8DC8-F769A6CA934E}" presName="tx2" presStyleLbl="revTx" presStyleIdx="6" presStyleCnt="9"/>
      <dgm:spPr/>
    </dgm:pt>
    <dgm:pt modelId="{42011416-C478-4F44-828C-06881A77DB73}" type="pres">
      <dgm:prSet presAssocID="{9ED3ACA6-79D0-4B9F-8DC8-F769A6CA934E}" presName="vert2" presStyleCnt="0"/>
      <dgm:spPr/>
    </dgm:pt>
    <dgm:pt modelId="{21BC62FF-BA55-4EC7-A1EE-F6612D0C295E}" type="pres">
      <dgm:prSet presAssocID="{9ED3ACA6-79D0-4B9F-8DC8-F769A6CA934E}" presName="thinLine2b" presStyleLbl="callout" presStyleIdx="3" presStyleCnt="6"/>
      <dgm:spPr/>
    </dgm:pt>
    <dgm:pt modelId="{8E279D2F-A01F-4247-98F4-AEA40494DD50}" type="pres">
      <dgm:prSet presAssocID="{9ED3ACA6-79D0-4B9F-8DC8-F769A6CA934E}" presName="vertSpace2b" presStyleCnt="0"/>
      <dgm:spPr/>
    </dgm:pt>
    <dgm:pt modelId="{CD03E00B-62FA-4E28-8063-A69CA4D839E6}" type="pres">
      <dgm:prSet presAssocID="{870A364B-D76E-492D-A7A9-B14E56C47799}" presName="horz2" presStyleCnt="0"/>
      <dgm:spPr/>
    </dgm:pt>
    <dgm:pt modelId="{867176AF-66B8-4ED8-AB22-C6C94AE7C041}" type="pres">
      <dgm:prSet presAssocID="{870A364B-D76E-492D-A7A9-B14E56C47799}" presName="horzSpace2" presStyleCnt="0"/>
      <dgm:spPr/>
    </dgm:pt>
    <dgm:pt modelId="{14A55857-1E8F-4595-B0FF-4DAA4840F9FC}" type="pres">
      <dgm:prSet presAssocID="{870A364B-D76E-492D-A7A9-B14E56C47799}" presName="tx2" presStyleLbl="revTx" presStyleIdx="7" presStyleCnt="9"/>
      <dgm:spPr/>
    </dgm:pt>
    <dgm:pt modelId="{A4DF5E77-6C2D-401B-A71D-E1A1DCF2A615}" type="pres">
      <dgm:prSet presAssocID="{870A364B-D76E-492D-A7A9-B14E56C47799}" presName="vert2" presStyleCnt="0"/>
      <dgm:spPr/>
    </dgm:pt>
    <dgm:pt modelId="{EAC48648-71E3-4717-9067-0F03F6AEE40F}" type="pres">
      <dgm:prSet presAssocID="{870A364B-D76E-492D-A7A9-B14E56C47799}" presName="thinLine2b" presStyleLbl="callout" presStyleIdx="4" presStyleCnt="6"/>
      <dgm:spPr/>
    </dgm:pt>
    <dgm:pt modelId="{4489D258-88E2-4AA6-A713-829A4CDF3B7D}" type="pres">
      <dgm:prSet presAssocID="{870A364B-D76E-492D-A7A9-B14E56C47799}" presName="vertSpace2b" presStyleCnt="0"/>
      <dgm:spPr/>
    </dgm:pt>
    <dgm:pt modelId="{6C819021-BE46-4576-900A-66C73E3C2A1B}" type="pres">
      <dgm:prSet presAssocID="{7EA7BA15-B97A-42FB-A408-A1411594D9E9}" presName="horz2" presStyleCnt="0"/>
      <dgm:spPr/>
    </dgm:pt>
    <dgm:pt modelId="{23F4BC0F-E453-426A-9180-47C61FA0C77D}" type="pres">
      <dgm:prSet presAssocID="{7EA7BA15-B97A-42FB-A408-A1411594D9E9}" presName="horzSpace2" presStyleCnt="0"/>
      <dgm:spPr/>
    </dgm:pt>
    <dgm:pt modelId="{D767DE5E-2FC3-4FAA-9F50-E33BCC7238D6}" type="pres">
      <dgm:prSet presAssocID="{7EA7BA15-B97A-42FB-A408-A1411594D9E9}" presName="tx2" presStyleLbl="revTx" presStyleIdx="8" presStyleCnt="9"/>
      <dgm:spPr/>
    </dgm:pt>
    <dgm:pt modelId="{0E1F62E2-26F3-4819-8794-1F158F46712E}" type="pres">
      <dgm:prSet presAssocID="{7EA7BA15-B97A-42FB-A408-A1411594D9E9}" presName="vert2" presStyleCnt="0"/>
      <dgm:spPr/>
    </dgm:pt>
    <dgm:pt modelId="{6C3F462E-6CA3-4FF3-B946-65DAECAA4BA3}" type="pres">
      <dgm:prSet presAssocID="{7EA7BA15-B97A-42FB-A408-A1411594D9E9}" presName="thinLine2b" presStyleLbl="callout" presStyleIdx="5" presStyleCnt="6"/>
      <dgm:spPr/>
    </dgm:pt>
    <dgm:pt modelId="{0D535D1C-5100-4928-84B0-E3B123EE6655}" type="pres">
      <dgm:prSet presAssocID="{7EA7BA15-B97A-42FB-A408-A1411594D9E9}" presName="vertSpace2b" presStyleCnt="0"/>
      <dgm:spPr/>
    </dgm:pt>
  </dgm:ptLst>
  <dgm:cxnLst>
    <dgm:cxn modelId="{E06BBE00-FE14-4106-926C-CAFCF12FFF2D}" type="presOf" srcId="{870A364B-D76E-492D-A7A9-B14E56C47799}" destId="{14A55857-1E8F-4595-B0FF-4DAA4840F9FC}" srcOrd="0" destOrd="0" presId="urn:microsoft.com/office/officeart/2008/layout/LinedList"/>
    <dgm:cxn modelId="{223D3C16-3FF1-4890-8F18-55F7985B72FB}" type="presOf" srcId="{D20037CB-84A8-4641-991A-A09E006C1B48}" destId="{CDAD6CF4-EA21-4BF0-9D96-91629216ED3F}" srcOrd="0" destOrd="0" presId="urn:microsoft.com/office/officeart/2008/layout/LinedList"/>
    <dgm:cxn modelId="{5D894C2B-4C53-40D2-8CF6-27A4AB61D9D0}" type="presOf" srcId="{A958F5E6-F46E-43F1-BB5D-D4EA90B06444}" destId="{30663AA9-99C1-42B4-8789-305322A96BBF}" srcOrd="0" destOrd="0" presId="urn:microsoft.com/office/officeart/2008/layout/LinedList"/>
    <dgm:cxn modelId="{2838582B-058B-46DD-A647-304E1D4FCA72}" srcId="{0018C0C4-DBCD-4163-91EB-6B95DDDE817D}" destId="{D20037CB-84A8-4641-991A-A09E006C1B48}" srcOrd="1" destOrd="0" parTransId="{5F002A73-4199-4D5A-A084-E77C68F5CE64}" sibTransId="{8D93105E-B3C5-4875-8F34-FF6CA2C8CD43}"/>
    <dgm:cxn modelId="{6434A55D-35CC-4688-A21B-D77621005199}" srcId="{53C89812-FCEE-4194-A62C-9DE81D53165A}" destId="{7EA7BA15-B97A-42FB-A408-A1411594D9E9}" srcOrd="2" destOrd="0" parTransId="{0E60FF19-E392-4F38-8F3F-472BB68396D3}" sibTransId="{87702A41-0BE9-4152-8F2D-A16E538B5E72}"/>
    <dgm:cxn modelId="{13621B5F-7AAD-41BC-A01B-A73A25E91829}" srcId="{0018C0C4-DBCD-4163-91EB-6B95DDDE817D}" destId="{A958F5E6-F46E-43F1-BB5D-D4EA90B06444}" srcOrd="0" destOrd="0" parTransId="{BBFDA8B8-D83F-4F4C-BA2B-A0F9F7D2BC72}" sibTransId="{5908BB25-C804-4542-BA09-FB8B886937BA}"/>
    <dgm:cxn modelId="{52F3E462-7C67-46C0-9AF9-D87B5F4A11EB}" type="presOf" srcId="{7EA7BA15-B97A-42FB-A408-A1411594D9E9}" destId="{D767DE5E-2FC3-4FAA-9F50-E33BCC7238D6}" srcOrd="0" destOrd="0" presId="urn:microsoft.com/office/officeart/2008/layout/LinedList"/>
    <dgm:cxn modelId="{CD59BC67-84EB-4192-9F3E-10069C7C5A3F}" type="presOf" srcId="{61E9A56C-49A4-4DA7-8B38-B6945848B22D}" destId="{33C07458-B2BE-4909-80BE-B6B3D4546102}" srcOrd="0" destOrd="0" presId="urn:microsoft.com/office/officeart/2008/layout/LinedList"/>
    <dgm:cxn modelId="{9B98CC48-374C-4BA2-A0AB-FB45D5F3179E}" type="presOf" srcId="{9ED3ACA6-79D0-4B9F-8DC8-F769A6CA934E}" destId="{101B9B50-910A-47DC-A7AA-2E8E59CFEA0D}" srcOrd="0" destOrd="0" presId="urn:microsoft.com/office/officeart/2008/layout/LinedList"/>
    <dgm:cxn modelId="{39CB256B-2713-4E41-8E24-5268199CBC47}" type="presOf" srcId="{53C89812-FCEE-4194-A62C-9DE81D53165A}" destId="{4A0189DC-8C1B-48E3-A8DB-F469EFEEB270}" srcOrd="0" destOrd="0" presId="urn:microsoft.com/office/officeart/2008/layout/LinedList"/>
    <dgm:cxn modelId="{D87C634B-D6A9-4E4A-BC0F-A12475B250F8}" type="presOf" srcId="{43709729-C07E-4309-A392-FA1A001256B9}" destId="{9AE6F41F-7B5A-4496-91DD-0FFFC7AD5553}" srcOrd="0" destOrd="0" presId="urn:microsoft.com/office/officeart/2008/layout/LinedList"/>
    <dgm:cxn modelId="{9DE62C57-0FE3-4F33-9EE8-22E76AB4762F}" srcId="{0018C0C4-DBCD-4163-91EB-6B95DDDE817D}" destId="{61E9A56C-49A4-4DA7-8B38-B6945848B22D}" srcOrd="2" destOrd="0" parTransId="{3138D7D1-1710-4477-9AFD-6FF5C634EA41}" sibTransId="{E10A7A5D-088D-4B87-90BB-A0EC1E6C35C5}"/>
    <dgm:cxn modelId="{99E3C58A-99A5-4281-A9AB-BF7AB82068FB}" srcId="{5961E554-34B4-404E-809D-2DDADDDEE50C}" destId="{0018C0C4-DBCD-4163-91EB-6B95DDDE817D}" srcOrd="0" destOrd="0" parTransId="{41E500D0-F7CE-46DD-8F82-AE8F8A07EE3F}" sibTransId="{4B951179-EABB-47B2-81C6-A05F02B65C78}"/>
    <dgm:cxn modelId="{BADB9A8B-DD7C-4564-9667-5224983F0C04}" srcId="{5961E554-34B4-404E-809D-2DDADDDEE50C}" destId="{43709729-C07E-4309-A392-FA1A001256B9}" srcOrd="1" destOrd="0" parTransId="{67557E5B-46C0-4E10-A7AA-3E0F2500AB79}" sibTransId="{02B3399E-4005-4619-BEC0-B0DB57BE5B9F}"/>
    <dgm:cxn modelId="{B8BEB491-D837-46DD-9E11-C0E2D62E1D99}" srcId="{5961E554-34B4-404E-809D-2DDADDDEE50C}" destId="{53C89812-FCEE-4194-A62C-9DE81D53165A}" srcOrd="2" destOrd="0" parTransId="{294AEC5E-89D2-46EB-BB71-D81278F58E1B}" sibTransId="{9374028C-D075-4297-BA77-E6A729E8BDCB}"/>
    <dgm:cxn modelId="{B97A73A2-8C50-416F-86F1-06ED2A9BD448}" srcId="{53C89812-FCEE-4194-A62C-9DE81D53165A}" destId="{9ED3ACA6-79D0-4B9F-8DC8-F769A6CA934E}" srcOrd="0" destOrd="0" parTransId="{2219D447-CA99-4620-8DCA-50EF19CC5A2E}" sibTransId="{4724E88B-FD58-468F-B5DD-900FD2C411A5}"/>
    <dgm:cxn modelId="{5A1372AD-6D49-4B3D-B22B-0532ABAEBB5E}" type="presOf" srcId="{0018C0C4-DBCD-4163-91EB-6B95DDDE817D}" destId="{2CAE8C17-01E2-4A4B-992D-511EBB4757F7}" srcOrd="0" destOrd="0" presId="urn:microsoft.com/office/officeart/2008/layout/LinedList"/>
    <dgm:cxn modelId="{610350BF-68FC-4A2C-8225-FDF449051BCD}" type="presOf" srcId="{5961E554-34B4-404E-809D-2DDADDDEE50C}" destId="{D70A5B61-00ED-45FF-9007-41A28DEE136B}" srcOrd="0" destOrd="0" presId="urn:microsoft.com/office/officeart/2008/layout/LinedList"/>
    <dgm:cxn modelId="{181E92FE-A085-4F3F-8ED9-2BA7196446A9}" srcId="{53C89812-FCEE-4194-A62C-9DE81D53165A}" destId="{870A364B-D76E-492D-A7A9-B14E56C47799}" srcOrd="1" destOrd="0" parTransId="{8BE1E4F7-5184-4941-BC90-3DF0D87B8D96}" sibTransId="{1B8D96F4-B452-4A20-B45A-855FB1DFAFDE}"/>
    <dgm:cxn modelId="{975E1C34-A049-456B-A7BA-7648A55BA0BD}" type="presParOf" srcId="{D70A5B61-00ED-45FF-9007-41A28DEE136B}" destId="{12383BBA-6A13-43E1-BD58-B788BF71C29E}" srcOrd="0" destOrd="0" presId="urn:microsoft.com/office/officeart/2008/layout/LinedList"/>
    <dgm:cxn modelId="{DA323381-BAF8-4F2A-824C-BABCEA66F3E4}" type="presParOf" srcId="{D70A5B61-00ED-45FF-9007-41A28DEE136B}" destId="{77E766DE-FD0F-4478-94A6-84789D064A99}" srcOrd="1" destOrd="0" presId="urn:microsoft.com/office/officeart/2008/layout/LinedList"/>
    <dgm:cxn modelId="{5FDF9A98-0E3A-4D28-B3C0-8F691F095CA3}" type="presParOf" srcId="{77E766DE-FD0F-4478-94A6-84789D064A99}" destId="{2CAE8C17-01E2-4A4B-992D-511EBB4757F7}" srcOrd="0" destOrd="0" presId="urn:microsoft.com/office/officeart/2008/layout/LinedList"/>
    <dgm:cxn modelId="{3446FDCB-2883-4FC4-A3B1-91CB259E677B}" type="presParOf" srcId="{77E766DE-FD0F-4478-94A6-84789D064A99}" destId="{741F7465-1862-498E-AE68-E4D697E2E76C}" srcOrd="1" destOrd="0" presId="urn:microsoft.com/office/officeart/2008/layout/LinedList"/>
    <dgm:cxn modelId="{86486192-C5F8-48DE-9B33-0EE3BCF3C5D4}" type="presParOf" srcId="{741F7465-1862-498E-AE68-E4D697E2E76C}" destId="{0504F38C-5927-4A1A-95E6-4C969C3793E9}" srcOrd="0" destOrd="0" presId="urn:microsoft.com/office/officeart/2008/layout/LinedList"/>
    <dgm:cxn modelId="{55B37A2B-0247-4B5C-8F5B-ACA8A60C6291}" type="presParOf" srcId="{741F7465-1862-498E-AE68-E4D697E2E76C}" destId="{D5099E99-4CF3-4761-A22C-03C0AB9BEB9B}" srcOrd="1" destOrd="0" presId="urn:microsoft.com/office/officeart/2008/layout/LinedList"/>
    <dgm:cxn modelId="{00EF21CC-2540-427C-9CBB-277AFFBE7C80}" type="presParOf" srcId="{D5099E99-4CF3-4761-A22C-03C0AB9BEB9B}" destId="{D005AFF0-538F-4D7B-B34A-392E81057429}" srcOrd="0" destOrd="0" presId="urn:microsoft.com/office/officeart/2008/layout/LinedList"/>
    <dgm:cxn modelId="{7B1210A3-AD41-4914-8B12-A81C8D233F9E}" type="presParOf" srcId="{D5099E99-4CF3-4761-A22C-03C0AB9BEB9B}" destId="{30663AA9-99C1-42B4-8789-305322A96BBF}" srcOrd="1" destOrd="0" presId="urn:microsoft.com/office/officeart/2008/layout/LinedList"/>
    <dgm:cxn modelId="{DBCC022E-E65D-4DAB-9997-E1538018CA30}" type="presParOf" srcId="{D5099E99-4CF3-4761-A22C-03C0AB9BEB9B}" destId="{CE9CBCBB-B01E-4DD8-BBD3-4607E9602C78}" srcOrd="2" destOrd="0" presId="urn:microsoft.com/office/officeart/2008/layout/LinedList"/>
    <dgm:cxn modelId="{007B2861-5C24-48D3-BDCB-DF6F76EFA06C}" type="presParOf" srcId="{741F7465-1862-498E-AE68-E4D697E2E76C}" destId="{7F4788F4-FDF8-4FA6-A1BB-312852F292CD}" srcOrd="2" destOrd="0" presId="urn:microsoft.com/office/officeart/2008/layout/LinedList"/>
    <dgm:cxn modelId="{781CDB6D-CA68-497F-A3BE-2DED0A59C3F1}" type="presParOf" srcId="{741F7465-1862-498E-AE68-E4D697E2E76C}" destId="{E836750B-9570-4335-8CAA-76E185A058A9}" srcOrd="3" destOrd="0" presId="urn:microsoft.com/office/officeart/2008/layout/LinedList"/>
    <dgm:cxn modelId="{BA60268F-5CEE-4E9A-B1C8-72D35FBACDC8}" type="presParOf" srcId="{741F7465-1862-498E-AE68-E4D697E2E76C}" destId="{D0C848CE-8C25-4BCA-87AF-B58FB41EF854}" srcOrd="4" destOrd="0" presId="urn:microsoft.com/office/officeart/2008/layout/LinedList"/>
    <dgm:cxn modelId="{C0B3D0F6-223F-4A55-8244-2379B9C6A03C}" type="presParOf" srcId="{D0C848CE-8C25-4BCA-87AF-B58FB41EF854}" destId="{6D838458-8FAB-4A02-B8F1-7D57DBD349A5}" srcOrd="0" destOrd="0" presId="urn:microsoft.com/office/officeart/2008/layout/LinedList"/>
    <dgm:cxn modelId="{803AF366-FF71-4CEC-B6BA-06F2DEF23ED9}" type="presParOf" srcId="{D0C848CE-8C25-4BCA-87AF-B58FB41EF854}" destId="{CDAD6CF4-EA21-4BF0-9D96-91629216ED3F}" srcOrd="1" destOrd="0" presId="urn:microsoft.com/office/officeart/2008/layout/LinedList"/>
    <dgm:cxn modelId="{27A68E56-87FA-4CD6-B18E-31BAE7233168}" type="presParOf" srcId="{D0C848CE-8C25-4BCA-87AF-B58FB41EF854}" destId="{97BEC4C3-CCDC-4E56-98F3-F67EA79C4185}" srcOrd="2" destOrd="0" presId="urn:microsoft.com/office/officeart/2008/layout/LinedList"/>
    <dgm:cxn modelId="{51AB057E-D344-4803-BD50-21C5D32C9A73}" type="presParOf" srcId="{741F7465-1862-498E-AE68-E4D697E2E76C}" destId="{732900A7-7952-4467-80D7-F9CF020378B0}" srcOrd="5" destOrd="0" presId="urn:microsoft.com/office/officeart/2008/layout/LinedList"/>
    <dgm:cxn modelId="{C187E3AC-64C2-4670-904F-78C3782AC4EE}" type="presParOf" srcId="{741F7465-1862-498E-AE68-E4D697E2E76C}" destId="{2DF7BA1B-C116-4364-BF17-3232F27FCF64}" srcOrd="6" destOrd="0" presId="urn:microsoft.com/office/officeart/2008/layout/LinedList"/>
    <dgm:cxn modelId="{B0013574-3CC0-495A-9E9D-135660CA589A}" type="presParOf" srcId="{741F7465-1862-498E-AE68-E4D697E2E76C}" destId="{E6050A3A-8364-43B6-8A7A-CC4C3F50B024}" srcOrd="7" destOrd="0" presId="urn:microsoft.com/office/officeart/2008/layout/LinedList"/>
    <dgm:cxn modelId="{6519A5FA-21D0-42FB-AEC0-1494A0D89947}" type="presParOf" srcId="{E6050A3A-8364-43B6-8A7A-CC4C3F50B024}" destId="{24AD8E14-E018-4510-8852-D39A664637F3}" srcOrd="0" destOrd="0" presId="urn:microsoft.com/office/officeart/2008/layout/LinedList"/>
    <dgm:cxn modelId="{06BF7484-978E-45E6-870B-60C89C0A2868}" type="presParOf" srcId="{E6050A3A-8364-43B6-8A7A-CC4C3F50B024}" destId="{33C07458-B2BE-4909-80BE-B6B3D4546102}" srcOrd="1" destOrd="0" presId="urn:microsoft.com/office/officeart/2008/layout/LinedList"/>
    <dgm:cxn modelId="{30278499-4E17-4A14-A957-E26F315089AD}" type="presParOf" srcId="{E6050A3A-8364-43B6-8A7A-CC4C3F50B024}" destId="{E7A5CD87-7D87-43AF-8F6D-AF6CA58F978C}" srcOrd="2" destOrd="0" presId="urn:microsoft.com/office/officeart/2008/layout/LinedList"/>
    <dgm:cxn modelId="{1602D681-D6E8-4737-B37E-8B814A523A3D}" type="presParOf" srcId="{741F7465-1862-498E-AE68-E4D697E2E76C}" destId="{373CA171-F9FC-4C8C-9FD8-03626CBB7F29}" srcOrd="8" destOrd="0" presId="urn:microsoft.com/office/officeart/2008/layout/LinedList"/>
    <dgm:cxn modelId="{F2D1EA07-74F7-482A-8441-901EA78A9D08}" type="presParOf" srcId="{741F7465-1862-498E-AE68-E4D697E2E76C}" destId="{47073F93-9788-4BA5-84D0-CAF2AC658F1E}" srcOrd="9" destOrd="0" presId="urn:microsoft.com/office/officeart/2008/layout/LinedList"/>
    <dgm:cxn modelId="{F96B70E0-B513-4C40-83D4-4D997427B606}" type="presParOf" srcId="{D70A5B61-00ED-45FF-9007-41A28DEE136B}" destId="{05D69D6D-BABB-49AD-9C3F-C4C3867E2C36}" srcOrd="2" destOrd="0" presId="urn:microsoft.com/office/officeart/2008/layout/LinedList"/>
    <dgm:cxn modelId="{202C6A8E-3F99-4E17-BC05-93EBFB74E78A}" type="presParOf" srcId="{D70A5B61-00ED-45FF-9007-41A28DEE136B}" destId="{BF7A1A8D-1EEB-4672-B72E-5543E5774AD8}" srcOrd="3" destOrd="0" presId="urn:microsoft.com/office/officeart/2008/layout/LinedList"/>
    <dgm:cxn modelId="{534210DD-3607-4A44-A397-AE751A55343B}" type="presParOf" srcId="{BF7A1A8D-1EEB-4672-B72E-5543E5774AD8}" destId="{9AE6F41F-7B5A-4496-91DD-0FFFC7AD5553}" srcOrd="0" destOrd="0" presId="urn:microsoft.com/office/officeart/2008/layout/LinedList"/>
    <dgm:cxn modelId="{42C72BE4-B619-4E06-921A-B538FAF564E3}" type="presParOf" srcId="{BF7A1A8D-1EEB-4672-B72E-5543E5774AD8}" destId="{6EB87AEF-4280-4A25-B8C1-0A73B49581AC}" srcOrd="1" destOrd="0" presId="urn:microsoft.com/office/officeart/2008/layout/LinedList"/>
    <dgm:cxn modelId="{73F47D0F-07C5-4C68-BE73-C9DC2A770188}" type="presParOf" srcId="{D70A5B61-00ED-45FF-9007-41A28DEE136B}" destId="{5BCFC9B9-0741-4E6B-9E7F-C12E6B4A7279}" srcOrd="4" destOrd="0" presId="urn:microsoft.com/office/officeart/2008/layout/LinedList"/>
    <dgm:cxn modelId="{0350314F-6E2F-4C3C-BDF3-BE7E47856C0A}" type="presParOf" srcId="{D70A5B61-00ED-45FF-9007-41A28DEE136B}" destId="{0AEC6FD2-77D1-4BB2-95F3-7AC399AF09BC}" srcOrd="5" destOrd="0" presId="urn:microsoft.com/office/officeart/2008/layout/LinedList"/>
    <dgm:cxn modelId="{635AFC36-8B24-4D0A-9563-897B3674536B}" type="presParOf" srcId="{0AEC6FD2-77D1-4BB2-95F3-7AC399AF09BC}" destId="{4A0189DC-8C1B-48E3-A8DB-F469EFEEB270}" srcOrd="0" destOrd="0" presId="urn:microsoft.com/office/officeart/2008/layout/LinedList"/>
    <dgm:cxn modelId="{760BAE8F-2012-4EA2-8B32-94678AFCDAA5}" type="presParOf" srcId="{0AEC6FD2-77D1-4BB2-95F3-7AC399AF09BC}" destId="{69384674-E320-4004-A9E0-B09A78A14597}" srcOrd="1" destOrd="0" presId="urn:microsoft.com/office/officeart/2008/layout/LinedList"/>
    <dgm:cxn modelId="{8F98ABFD-391E-480D-82DF-81070BE61B47}" type="presParOf" srcId="{69384674-E320-4004-A9E0-B09A78A14597}" destId="{127652D5-A66E-4CBC-92FC-996AAA0C8B61}" srcOrd="0" destOrd="0" presId="urn:microsoft.com/office/officeart/2008/layout/LinedList"/>
    <dgm:cxn modelId="{30A06BC0-C610-45A1-AD92-F1B2CA35A073}" type="presParOf" srcId="{69384674-E320-4004-A9E0-B09A78A14597}" destId="{06FE6A0A-77DB-4B44-BCB6-1E76FFDCE126}" srcOrd="1" destOrd="0" presId="urn:microsoft.com/office/officeart/2008/layout/LinedList"/>
    <dgm:cxn modelId="{7C6ECF7A-E652-40EE-A7C0-95338357DC80}" type="presParOf" srcId="{06FE6A0A-77DB-4B44-BCB6-1E76FFDCE126}" destId="{7FE9C39F-1690-4ADB-84E9-E92C436D2A26}" srcOrd="0" destOrd="0" presId="urn:microsoft.com/office/officeart/2008/layout/LinedList"/>
    <dgm:cxn modelId="{CC91001E-F7D6-4F3F-B46E-FE8795A3F1F2}" type="presParOf" srcId="{06FE6A0A-77DB-4B44-BCB6-1E76FFDCE126}" destId="{101B9B50-910A-47DC-A7AA-2E8E59CFEA0D}" srcOrd="1" destOrd="0" presId="urn:microsoft.com/office/officeart/2008/layout/LinedList"/>
    <dgm:cxn modelId="{C878C6D3-E414-4A45-B3BB-1F9922D8624B}" type="presParOf" srcId="{06FE6A0A-77DB-4B44-BCB6-1E76FFDCE126}" destId="{42011416-C478-4F44-828C-06881A77DB73}" srcOrd="2" destOrd="0" presId="urn:microsoft.com/office/officeart/2008/layout/LinedList"/>
    <dgm:cxn modelId="{E364AEA7-1683-4164-B0D7-B2FF528E7D21}" type="presParOf" srcId="{69384674-E320-4004-A9E0-B09A78A14597}" destId="{21BC62FF-BA55-4EC7-A1EE-F6612D0C295E}" srcOrd="2" destOrd="0" presId="urn:microsoft.com/office/officeart/2008/layout/LinedList"/>
    <dgm:cxn modelId="{B91AE1EF-DD91-411D-88F8-2AAED5FE75B0}" type="presParOf" srcId="{69384674-E320-4004-A9E0-B09A78A14597}" destId="{8E279D2F-A01F-4247-98F4-AEA40494DD50}" srcOrd="3" destOrd="0" presId="urn:microsoft.com/office/officeart/2008/layout/LinedList"/>
    <dgm:cxn modelId="{3367D310-E168-4CF3-8C52-AEA1B2548522}" type="presParOf" srcId="{69384674-E320-4004-A9E0-B09A78A14597}" destId="{CD03E00B-62FA-4E28-8063-A69CA4D839E6}" srcOrd="4" destOrd="0" presId="urn:microsoft.com/office/officeart/2008/layout/LinedList"/>
    <dgm:cxn modelId="{F2C620B9-C6CA-4138-99B4-AF8C6AFDCB8E}" type="presParOf" srcId="{CD03E00B-62FA-4E28-8063-A69CA4D839E6}" destId="{867176AF-66B8-4ED8-AB22-C6C94AE7C041}" srcOrd="0" destOrd="0" presId="urn:microsoft.com/office/officeart/2008/layout/LinedList"/>
    <dgm:cxn modelId="{DA2D6936-EB28-4713-B857-EED88D1AE890}" type="presParOf" srcId="{CD03E00B-62FA-4E28-8063-A69CA4D839E6}" destId="{14A55857-1E8F-4595-B0FF-4DAA4840F9FC}" srcOrd="1" destOrd="0" presId="urn:microsoft.com/office/officeart/2008/layout/LinedList"/>
    <dgm:cxn modelId="{68519196-0D25-408E-BC7D-B3B93BE000E6}" type="presParOf" srcId="{CD03E00B-62FA-4E28-8063-A69CA4D839E6}" destId="{A4DF5E77-6C2D-401B-A71D-E1A1DCF2A615}" srcOrd="2" destOrd="0" presId="urn:microsoft.com/office/officeart/2008/layout/LinedList"/>
    <dgm:cxn modelId="{1F37ACD6-1D75-4382-BCAE-7B866B4E1EE7}" type="presParOf" srcId="{69384674-E320-4004-A9E0-B09A78A14597}" destId="{EAC48648-71E3-4717-9067-0F03F6AEE40F}" srcOrd="5" destOrd="0" presId="urn:microsoft.com/office/officeart/2008/layout/LinedList"/>
    <dgm:cxn modelId="{217A050B-AA2A-4EC4-839C-61A331A08FCA}" type="presParOf" srcId="{69384674-E320-4004-A9E0-B09A78A14597}" destId="{4489D258-88E2-4AA6-A713-829A4CDF3B7D}" srcOrd="6" destOrd="0" presId="urn:microsoft.com/office/officeart/2008/layout/LinedList"/>
    <dgm:cxn modelId="{F0E07486-2653-4110-A21F-B4B94173A6B3}" type="presParOf" srcId="{69384674-E320-4004-A9E0-B09A78A14597}" destId="{6C819021-BE46-4576-900A-66C73E3C2A1B}" srcOrd="7" destOrd="0" presId="urn:microsoft.com/office/officeart/2008/layout/LinedList"/>
    <dgm:cxn modelId="{D2D26A66-CC3C-44EC-A41F-9943A4110B5E}" type="presParOf" srcId="{6C819021-BE46-4576-900A-66C73E3C2A1B}" destId="{23F4BC0F-E453-426A-9180-47C61FA0C77D}" srcOrd="0" destOrd="0" presId="urn:microsoft.com/office/officeart/2008/layout/LinedList"/>
    <dgm:cxn modelId="{F5CCEFE5-EDEF-4753-9BFA-DDC4499B2E26}" type="presParOf" srcId="{6C819021-BE46-4576-900A-66C73E3C2A1B}" destId="{D767DE5E-2FC3-4FAA-9F50-E33BCC7238D6}" srcOrd="1" destOrd="0" presId="urn:microsoft.com/office/officeart/2008/layout/LinedList"/>
    <dgm:cxn modelId="{2E4AAD15-B925-4301-AFE6-FE8DC221B81A}" type="presParOf" srcId="{6C819021-BE46-4576-900A-66C73E3C2A1B}" destId="{0E1F62E2-26F3-4819-8794-1F158F46712E}" srcOrd="2" destOrd="0" presId="urn:microsoft.com/office/officeart/2008/layout/LinedList"/>
    <dgm:cxn modelId="{8B908F81-CEB0-4B0D-B197-3581D29E359F}" type="presParOf" srcId="{69384674-E320-4004-A9E0-B09A78A14597}" destId="{6C3F462E-6CA3-4FF3-B946-65DAECAA4BA3}" srcOrd="8" destOrd="0" presId="urn:microsoft.com/office/officeart/2008/layout/LinedList"/>
    <dgm:cxn modelId="{B0C9446E-3592-4F44-8938-00F41D3D4CD7}" type="presParOf" srcId="{69384674-E320-4004-A9E0-B09A78A14597}" destId="{0D535D1C-5100-4928-84B0-E3B123EE6655}"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F231F84-95E0-4667-89A4-42A09090F997}" type="doc">
      <dgm:prSet loTypeId="urn:microsoft.com/office/officeart/2008/layout/LinedList" loCatId="list" qsTypeId="urn:microsoft.com/office/officeart/2005/8/quickstyle/simple1" qsCatId="simple" csTypeId="urn:microsoft.com/office/officeart/2005/8/colors/accent2_3" csCatId="accent2"/>
      <dgm:spPr/>
      <dgm:t>
        <a:bodyPr/>
        <a:lstStyle/>
        <a:p>
          <a:endParaRPr lang="fi-FI"/>
        </a:p>
      </dgm:t>
    </dgm:pt>
    <dgm:pt modelId="{BC2B0CCD-E52D-41E6-BD5A-4002F0079129}">
      <dgm:prSet/>
      <dgm:spPr/>
      <dgm:t>
        <a:bodyPr/>
        <a:lstStyle/>
        <a:p>
          <a:pPr rtl="0"/>
          <a:r>
            <a:rPr lang="en-US" b="1"/>
            <a:t>Esimerkki: </a:t>
          </a:r>
          <a:endParaRPr lang="fi-FI"/>
        </a:p>
      </dgm:t>
    </dgm:pt>
    <dgm:pt modelId="{6C391AEE-CCD3-4748-A4C0-7FE7D54A5C25}" type="parTrans" cxnId="{1F677A58-A442-4D52-8C3E-D0C364FE4CDB}">
      <dgm:prSet/>
      <dgm:spPr/>
      <dgm:t>
        <a:bodyPr/>
        <a:lstStyle/>
        <a:p>
          <a:endParaRPr lang="fi-FI"/>
        </a:p>
      </dgm:t>
    </dgm:pt>
    <dgm:pt modelId="{BDCA04E6-6729-4146-B826-0BC569360406}" type="sibTrans" cxnId="{1F677A58-A442-4D52-8C3E-D0C364FE4CDB}">
      <dgm:prSet/>
      <dgm:spPr/>
      <dgm:t>
        <a:bodyPr/>
        <a:lstStyle/>
        <a:p>
          <a:endParaRPr lang="fi-FI"/>
        </a:p>
      </dgm:t>
    </dgm:pt>
    <dgm:pt modelId="{912B2954-7374-4D2B-8AF0-42C9229221FC}">
      <dgm:prSet/>
      <dgm:spPr/>
      <dgm:t>
        <a:bodyPr/>
        <a:lstStyle/>
        <a:p>
          <a:pPr rtl="0"/>
          <a:r>
            <a:rPr lang="en-US" dirty="0"/>
            <a:t>“If either party is prevented from, or delayed in, performing any duty under this Contract, then this party shall immediately notify the other party of the event, of the duty affected, and of the expected duration of the event. </a:t>
          </a:r>
          <a:endParaRPr lang="fi-FI" dirty="0"/>
        </a:p>
      </dgm:t>
    </dgm:pt>
    <dgm:pt modelId="{144B7CD1-65B3-4B23-84EF-7B85F6034C9F}" type="parTrans" cxnId="{E8C0E2FD-75B9-48C1-8320-B7339C4DF807}">
      <dgm:prSet/>
      <dgm:spPr/>
      <dgm:t>
        <a:bodyPr/>
        <a:lstStyle/>
        <a:p>
          <a:endParaRPr lang="fi-FI"/>
        </a:p>
      </dgm:t>
    </dgm:pt>
    <dgm:pt modelId="{55277081-2BE9-4379-85E2-DFE6A3C58241}" type="sibTrans" cxnId="{E8C0E2FD-75B9-48C1-8320-B7339C4DF807}">
      <dgm:prSet/>
      <dgm:spPr/>
      <dgm:t>
        <a:bodyPr/>
        <a:lstStyle/>
        <a:p>
          <a:endParaRPr lang="fi-FI"/>
        </a:p>
      </dgm:t>
    </dgm:pt>
    <dgm:pt modelId="{55B578CF-C223-48E8-8E18-50EE430BA2E7}">
      <dgm:prSet/>
      <dgm:spPr/>
      <dgm:t>
        <a:bodyPr/>
        <a:lstStyle/>
        <a:p>
          <a:pPr rtl="0"/>
          <a:r>
            <a:rPr lang="en-US"/>
            <a:t>If any force majeure event prevents or delays performance of any duty under this Contract for more than sixty days, then either party may on due notification to the other party terminate this Contract.” </a:t>
          </a:r>
          <a:endParaRPr lang="fi-FI"/>
        </a:p>
      </dgm:t>
    </dgm:pt>
    <dgm:pt modelId="{64459772-C7F7-4244-B791-28183338C7FB}" type="parTrans" cxnId="{A17D21E3-57B9-4625-A208-41057CBD8DC7}">
      <dgm:prSet/>
      <dgm:spPr/>
      <dgm:t>
        <a:bodyPr/>
        <a:lstStyle/>
        <a:p>
          <a:endParaRPr lang="fi-FI"/>
        </a:p>
      </dgm:t>
    </dgm:pt>
    <dgm:pt modelId="{F38115E5-789B-4B86-A2CF-CBBD9A22313C}" type="sibTrans" cxnId="{A17D21E3-57B9-4625-A208-41057CBD8DC7}">
      <dgm:prSet/>
      <dgm:spPr/>
      <dgm:t>
        <a:bodyPr/>
        <a:lstStyle/>
        <a:p>
          <a:endParaRPr lang="fi-FI"/>
        </a:p>
      </dgm:t>
    </dgm:pt>
    <dgm:pt modelId="{3B5E16CD-89D8-4A82-98F6-499E24215256}">
      <dgm:prSet/>
      <dgm:spPr/>
      <dgm:t>
        <a:bodyPr/>
        <a:lstStyle/>
        <a:p>
          <a:pPr rtl="0"/>
          <a:r>
            <a:rPr lang="en-US" b="1"/>
            <a:t>Suhde lakisääteisiin vastuuvapausperusteisiin? </a:t>
          </a:r>
          <a:endParaRPr lang="fi-FI"/>
        </a:p>
      </dgm:t>
    </dgm:pt>
    <dgm:pt modelId="{C319943A-DBB2-4F7D-BDD8-299EBBC8C0FD}" type="parTrans" cxnId="{DE68F583-7257-4B98-99AD-1634F58F283D}">
      <dgm:prSet/>
      <dgm:spPr/>
      <dgm:t>
        <a:bodyPr/>
        <a:lstStyle/>
        <a:p>
          <a:endParaRPr lang="fi-FI"/>
        </a:p>
      </dgm:t>
    </dgm:pt>
    <dgm:pt modelId="{0417BAE9-4864-4D3F-A6BB-0A103EFE8BF5}" type="sibTrans" cxnId="{DE68F583-7257-4B98-99AD-1634F58F283D}">
      <dgm:prSet/>
      <dgm:spPr/>
      <dgm:t>
        <a:bodyPr/>
        <a:lstStyle/>
        <a:p>
          <a:endParaRPr lang="fi-FI"/>
        </a:p>
      </dgm:t>
    </dgm:pt>
    <dgm:pt modelId="{F6EF97C2-8142-4374-8CCD-6373A3A1EF12}">
      <dgm:prSet/>
      <dgm:spPr/>
      <dgm:t>
        <a:bodyPr/>
        <a:lstStyle/>
        <a:p>
          <a:pPr rtl="0"/>
          <a:r>
            <a:rPr lang="en-US" b="1"/>
            <a:t>Suoritusvelvollisuuden (osan) jatkuminen esteen aikana?</a:t>
          </a:r>
          <a:endParaRPr lang="fi-FI"/>
        </a:p>
      </dgm:t>
    </dgm:pt>
    <dgm:pt modelId="{6F9B8221-DD4F-4622-B8F2-345061454CF8}" type="parTrans" cxnId="{7431E530-7988-4A8C-BA6A-A04EA30BFF78}">
      <dgm:prSet/>
      <dgm:spPr/>
      <dgm:t>
        <a:bodyPr/>
        <a:lstStyle/>
        <a:p>
          <a:endParaRPr lang="fi-FI"/>
        </a:p>
      </dgm:t>
    </dgm:pt>
    <dgm:pt modelId="{1DB34388-DC7D-43C0-A51C-BF2DE39DFAF4}" type="sibTrans" cxnId="{7431E530-7988-4A8C-BA6A-A04EA30BFF78}">
      <dgm:prSet/>
      <dgm:spPr/>
      <dgm:t>
        <a:bodyPr/>
        <a:lstStyle/>
        <a:p>
          <a:endParaRPr lang="fi-FI"/>
        </a:p>
      </dgm:t>
    </dgm:pt>
    <dgm:pt modelId="{3FEFA75B-9FDA-4BF7-AAF6-73DDC4E2CDD2}">
      <dgm:prSet/>
      <dgm:spPr/>
      <dgm:t>
        <a:bodyPr/>
        <a:lstStyle/>
        <a:p>
          <a:pPr rtl="0"/>
          <a:r>
            <a:rPr lang="en-US" b="1"/>
            <a:t>Lisäaika? </a:t>
          </a:r>
          <a:endParaRPr lang="fi-FI"/>
        </a:p>
      </dgm:t>
    </dgm:pt>
    <dgm:pt modelId="{E291D721-0D65-4FFA-B3E8-C18A5F43E606}" type="parTrans" cxnId="{930CF013-C605-47F5-BED1-E6B584F1639D}">
      <dgm:prSet/>
      <dgm:spPr/>
      <dgm:t>
        <a:bodyPr/>
        <a:lstStyle/>
        <a:p>
          <a:endParaRPr lang="fi-FI"/>
        </a:p>
      </dgm:t>
    </dgm:pt>
    <dgm:pt modelId="{805AC9F4-00FD-4E2D-BCD5-42C037D536AD}" type="sibTrans" cxnId="{930CF013-C605-47F5-BED1-E6B584F1639D}">
      <dgm:prSet/>
      <dgm:spPr/>
      <dgm:t>
        <a:bodyPr/>
        <a:lstStyle/>
        <a:p>
          <a:endParaRPr lang="fi-FI"/>
        </a:p>
      </dgm:t>
    </dgm:pt>
    <dgm:pt modelId="{402B4B7D-7A7F-4646-ADDB-E7BCE97ED125}" type="pres">
      <dgm:prSet presAssocID="{FF231F84-95E0-4667-89A4-42A09090F997}" presName="vert0" presStyleCnt="0">
        <dgm:presLayoutVars>
          <dgm:dir/>
          <dgm:animOne val="branch"/>
          <dgm:animLvl val="lvl"/>
        </dgm:presLayoutVars>
      </dgm:prSet>
      <dgm:spPr/>
    </dgm:pt>
    <dgm:pt modelId="{B9B45154-B8E7-4A0D-B98F-A596FB3E7433}" type="pres">
      <dgm:prSet presAssocID="{BC2B0CCD-E52D-41E6-BD5A-4002F0079129}" presName="thickLine" presStyleLbl="alignNode1" presStyleIdx="0" presStyleCnt="4"/>
      <dgm:spPr/>
    </dgm:pt>
    <dgm:pt modelId="{525896EB-5EB3-4319-9FD8-69CFCF45FD64}" type="pres">
      <dgm:prSet presAssocID="{BC2B0CCD-E52D-41E6-BD5A-4002F0079129}" presName="horz1" presStyleCnt="0"/>
      <dgm:spPr/>
    </dgm:pt>
    <dgm:pt modelId="{C4B50710-959C-4A4C-A1CE-CBE79140B1B8}" type="pres">
      <dgm:prSet presAssocID="{BC2B0CCD-E52D-41E6-BD5A-4002F0079129}" presName="tx1" presStyleLbl="revTx" presStyleIdx="0" presStyleCnt="6"/>
      <dgm:spPr/>
    </dgm:pt>
    <dgm:pt modelId="{17E9BBE1-72C5-428D-8CDB-EA9323E5EE35}" type="pres">
      <dgm:prSet presAssocID="{BC2B0CCD-E52D-41E6-BD5A-4002F0079129}" presName="vert1" presStyleCnt="0"/>
      <dgm:spPr/>
    </dgm:pt>
    <dgm:pt modelId="{DE767BCB-EE17-4876-88A6-CDD7C4EEE0CA}" type="pres">
      <dgm:prSet presAssocID="{912B2954-7374-4D2B-8AF0-42C9229221FC}" presName="vertSpace2a" presStyleCnt="0"/>
      <dgm:spPr/>
    </dgm:pt>
    <dgm:pt modelId="{FDCF61FD-66FE-4F26-B55E-91EB437F65CD}" type="pres">
      <dgm:prSet presAssocID="{912B2954-7374-4D2B-8AF0-42C9229221FC}" presName="horz2" presStyleCnt="0"/>
      <dgm:spPr/>
    </dgm:pt>
    <dgm:pt modelId="{BF98C7D9-CAA4-476B-8AFD-99B1A1A424E0}" type="pres">
      <dgm:prSet presAssocID="{912B2954-7374-4D2B-8AF0-42C9229221FC}" presName="horzSpace2" presStyleCnt="0"/>
      <dgm:spPr/>
    </dgm:pt>
    <dgm:pt modelId="{FA2FCD9A-F626-47AA-A786-48AA94066EC3}" type="pres">
      <dgm:prSet presAssocID="{912B2954-7374-4D2B-8AF0-42C9229221FC}" presName="tx2" presStyleLbl="revTx" presStyleIdx="1" presStyleCnt="6"/>
      <dgm:spPr/>
    </dgm:pt>
    <dgm:pt modelId="{2776A386-DA3D-4620-9E1A-6FBE7CD73BB0}" type="pres">
      <dgm:prSet presAssocID="{912B2954-7374-4D2B-8AF0-42C9229221FC}" presName="vert2" presStyleCnt="0"/>
      <dgm:spPr/>
    </dgm:pt>
    <dgm:pt modelId="{6E909190-95A3-4A40-BD52-358AAE6B27A8}" type="pres">
      <dgm:prSet presAssocID="{912B2954-7374-4D2B-8AF0-42C9229221FC}" presName="thinLine2b" presStyleLbl="callout" presStyleIdx="0" presStyleCnt="2"/>
      <dgm:spPr/>
    </dgm:pt>
    <dgm:pt modelId="{178DDBE0-F5C3-4897-B169-2F587953E24D}" type="pres">
      <dgm:prSet presAssocID="{912B2954-7374-4D2B-8AF0-42C9229221FC}" presName="vertSpace2b" presStyleCnt="0"/>
      <dgm:spPr/>
    </dgm:pt>
    <dgm:pt modelId="{5CD3BF59-E765-4D6D-9559-5BD683340FCE}" type="pres">
      <dgm:prSet presAssocID="{55B578CF-C223-48E8-8E18-50EE430BA2E7}" presName="horz2" presStyleCnt="0"/>
      <dgm:spPr/>
    </dgm:pt>
    <dgm:pt modelId="{20DE44F0-553E-4ADD-AAF4-7FCE0429CDF0}" type="pres">
      <dgm:prSet presAssocID="{55B578CF-C223-48E8-8E18-50EE430BA2E7}" presName="horzSpace2" presStyleCnt="0"/>
      <dgm:spPr/>
    </dgm:pt>
    <dgm:pt modelId="{673EF35D-132E-4DD5-9999-78DC04D03F05}" type="pres">
      <dgm:prSet presAssocID="{55B578CF-C223-48E8-8E18-50EE430BA2E7}" presName="tx2" presStyleLbl="revTx" presStyleIdx="2" presStyleCnt="6"/>
      <dgm:spPr/>
    </dgm:pt>
    <dgm:pt modelId="{5479882C-8096-4361-B3B9-CC4A33BC8A93}" type="pres">
      <dgm:prSet presAssocID="{55B578CF-C223-48E8-8E18-50EE430BA2E7}" presName="vert2" presStyleCnt="0"/>
      <dgm:spPr/>
    </dgm:pt>
    <dgm:pt modelId="{CF7E7CE0-3FA0-4D21-AB4A-0B136AD4FE28}" type="pres">
      <dgm:prSet presAssocID="{55B578CF-C223-48E8-8E18-50EE430BA2E7}" presName="thinLine2b" presStyleLbl="callout" presStyleIdx="1" presStyleCnt="2"/>
      <dgm:spPr/>
    </dgm:pt>
    <dgm:pt modelId="{3BE6AE12-9575-4416-B540-F23B14573472}" type="pres">
      <dgm:prSet presAssocID="{55B578CF-C223-48E8-8E18-50EE430BA2E7}" presName="vertSpace2b" presStyleCnt="0"/>
      <dgm:spPr/>
    </dgm:pt>
    <dgm:pt modelId="{72727085-60D9-4456-BF43-1F3134152F67}" type="pres">
      <dgm:prSet presAssocID="{3B5E16CD-89D8-4A82-98F6-499E24215256}" presName="thickLine" presStyleLbl="alignNode1" presStyleIdx="1" presStyleCnt="4"/>
      <dgm:spPr/>
    </dgm:pt>
    <dgm:pt modelId="{164FE3A2-6525-463B-A185-9F4B30F35AB5}" type="pres">
      <dgm:prSet presAssocID="{3B5E16CD-89D8-4A82-98F6-499E24215256}" presName="horz1" presStyleCnt="0"/>
      <dgm:spPr/>
    </dgm:pt>
    <dgm:pt modelId="{E0042C7A-F107-4711-BAA5-ABE1EFE05F7D}" type="pres">
      <dgm:prSet presAssocID="{3B5E16CD-89D8-4A82-98F6-499E24215256}" presName="tx1" presStyleLbl="revTx" presStyleIdx="3" presStyleCnt="6"/>
      <dgm:spPr/>
    </dgm:pt>
    <dgm:pt modelId="{8A10B4CE-5AEC-4036-A1DA-A413CD122C38}" type="pres">
      <dgm:prSet presAssocID="{3B5E16CD-89D8-4A82-98F6-499E24215256}" presName="vert1" presStyleCnt="0"/>
      <dgm:spPr/>
    </dgm:pt>
    <dgm:pt modelId="{ECCA7073-03D7-4FC7-85ED-4DC9A41265A4}" type="pres">
      <dgm:prSet presAssocID="{F6EF97C2-8142-4374-8CCD-6373A3A1EF12}" presName="thickLine" presStyleLbl="alignNode1" presStyleIdx="2" presStyleCnt="4"/>
      <dgm:spPr/>
    </dgm:pt>
    <dgm:pt modelId="{5FA5058C-67FF-476D-BFD6-71560E25564E}" type="pres">
      <dgm:prSet presAssocID="{F6EF97C2-8142-4374-8CCD-6373A3A1EF12}" presName="horz1" presStyleCnt="0"/>
      <dgm:spPr/>
    </dgm:pt>
    <dgm:pt modelId="{BBE02E20-14DA-46BC-9E36-A7DC579230BC}" type="pres">
      <dgm:prSet presAssocID="{F6EF97C2-8142-4374-8CCD-6373A3A1EF12}" presName="tx1" presStyleLbl="revTx" presStyleIdx="4" presStyleCnt="6"/>
      <dgm:spPr/>
    </dgm:pt>
    <dgm:pt modelId="{EA7E50D3-D276-436D-8612-AB38B36356C9}" type="pres">
      <dgm:prSet presAssocID="{F6EF97C2-8142-4374-8CCD-6373A3A1EF12}" presName="vert1" presStyleCnt="0"/>
      <dgm:spPr/>
    </dgm:pt>
    <dgm:pt modelId="{9AADD9C9-AE4D-4D14-BFD6-65A2B1B6907D}" type="pres">
      <dgm:prSet presAssocID="{3FEFA75B-9FDA-4BF7-AAF6-73DDC4E2CDD2}" presName="thickLine" presStyleLbl="alignNode1" presStyleIdx="3" presStyleCnt="4"/>
      <dgm:spPr/>
    </dgm:pt>
    <dgm:pt modelId="{5F3A8C0A-C87B-40FD-B8E1-7DF31A349D51}" type="pres">
      <dgm:prSet presAssocID="{3FEFA75B-9FDA-4BF7-AAF6-73DDC4E2CDD2}" presName="horz1" presStyleCnt="0"/>
      <dgm:spPr/>
    </dgm:pt>
    <dgm:pt modelId="{FCC7591F-8EE6-49AA-8EAC-A10FE5FCB191}" type="pres">
      <dgm:prSet presAssocID="{3FEFA75B-9FDA-4BF7-AAF6-73DDC4E2CDD2}" presName="tx1" presStyleLbl="revTx" presStyleIdx="5" presStyleCnt="6"/>
      <dgm:spPr/>
    </dgm:pt>
    <dgm:pt modelId="{BDE86073-6122-492F-97C6-6BAEF91E5037}" type="pres">
      <dgm:prSet presAssocID="{3FEFA75B-9FDA-4BF7-AAF6-73DDC4E2CDD2}" presName="vert1" presStyleCnt="0"/>
      <dgm:spPr/>
    </dgm:pt>
  </dgm:ptLst>
  <dgm:cxnLst>
    <dgm:cxn modelId="{930CF013-C605-47F5-BED1-E6B584F1639D}" srcId="{FF231F84-95E0-4667-89A4-42A09090F997}" destId="{3FEFA75B-9FDA-4BF7-AAF6-73DDC4E2CDD2}" srcOrd="3" destOrd="0" parTransId="{E291D721-0D65-4FFA-B3E8-C18A5F43E606}" sibTransId="{805AC9F4-00FD-4E2D-BCD5-42C037D536AD}"/>
    <dgm:cxn modelId="{38E09726-D97F-4A99-BA2C-A5EA94A1470D}" type="presOf" srcId="{FF231F84-95E0-4667-89A4-42A09090F997}" destId="{402B4B7D-7A7F-4646-ADDB-E7BCE97ED125}" srcOrd="0" destOrd="0" presId="urn:microsoft.com/office/officeart/2008/layout/LinedList"/>
    <dgm:cxn modelId="{7431E530-7988-4A8C-BA6A-A04EA30BFF78}" srcId="{FF231F84-95E0-4667-89A4-42A09090F997}" destId="{F6EF97C2-8142-4374-8CCD-6373A3A1EF12}" srcOrd="2" destOrd="0" parTransId="{6F9B8221-DD4F-4622-B8F2-345061454CF8}" sibTransId="{1DB34388-DC7D-43C0-A51C-BF2DE39DFAF4}"/>
    <dgm:cxn modelId="{19019871-1C36-4A47-99BB-F4F8B4DDE5F3}" type="presOf" srcId="{3B5E16CD-89D8-4A82-98F6-499E24215256}" destId="{E0042C7A-F107-4711-BAA5-ABE1EFE05F7D}" srcOrd="0" destOrd="0" presId="urn:microsoft.com/office/officeart/2008/layout/LinedList"/>
    <dgm:cxn modelId="{1F677A58-A442-4D52-8C3E-D0C364FE4CDB}" srcId="{FF231F84-95E0-4667-89A4-42A09090F997}" destId="{BC2B0CCD-E52D-41E6-BD5A-4002F0079129}" srcOrd="0" destOrd="0" parTransId="{6C391AEE-CCD3-4748-A4C0-7FE7D54A5C25}" sibTransId="{BDCA04E6-6729-4146-B826-0BC569360406}"/>
    <dgm:cxn modelId="{DE68F583-7257-4B98-99AD-1634F58F283D}" srcId="{FF231F84-95E0-4667-89A4-42A09090F997}" destId="{3B5E16CD-89D8-4A82-98F6-499E24215256}" srcOrd="1" destOrd="0" parTransId="{C319943A-DBB2-4F7D-BDD8-299EBBC8C0FD}" sibTransId="{0417BAE9-4864-4D3F-A6BB-0A103EFE8BF5}"/>
    <dgm:cxn modelId="{D5EC788F-701A-478C-AB5C-7BDF202E330C}" type="presOf" srcId="{F6EF97C2-8142-4374-8CCD-6373A3A1EF12}" destId="{BBE02E20-14DA-46BC-9E36-A7DC579230BC}" srcOrd="0" destOrd="0" presId="urn:microsoft.com/office/officeart/2008/layout/LinedList"/>
    <dgm:cxn modelId="{E96A4BA3-CB69-4F2D-B793-76EE0EA5E0C9}" type="presOf" srcId="{912B2954-7374-4D2B-8AF0-42C9229221FC}" destId="{FA2FCD9A-F626-47AA-A786-48AA94066EC3}" srcOrd="0" destOrd="0" presId="urn:microsoft.com/office/officeart/2008/layout/LinedList"/>
    <dgm:cxn modelId="{F9F3A6B1-E987-4F67-A7F9-174EB6681FBF}" type="presOf" srcId="{BC2B0CCD-E52D-41E6-BD5A-4002F0079129}" destId="{C4B50710-959C-4A4C-A1CE-CBE79140B1B8}" srcOrd="0" destOrd="0" presId="urn:microsoft.com/office/officeart/2008/layout/LinedList"/>
    <dgm:cxn modelId="{5EA7BEB2-9D7F-44D6-92A2-D5867C4B17F0}" type="presOf" srcId="{55B578CF-C223-48E8-8E18-50EE430BA2E7}" destId="{673EF35D-132E-4DD5-9999-78DC04D03F05}" srcOrd="0" destOrd="0" presId="urn:microsoft.com/office/officeart/2008/layout/LinedList"/>
    <dgm:cxn modelId="{A17D21E3-57B9-4625-A208-41057CBD8DC7}" srcId="{BC2B0CCD-E52D-41E6-BD5A-4002F0079129}" destId="{55B578CF-C223-48E8-8E18-50EE430BA2E7}" srcOrd="1" destOrd="0" parTransId="{64459772-C7F7-4244-B791-28183338C7FB}" sibTransId="{F38115E5-789B-4B86-A2CF-CBBD9A22313C}"/>
    <dgm:cxn modelId="{E8C0E2FD-75B9-48C1-8320-B7339C4DF807}" srcId="{BC2B0CCD-E52D-41E6-BD5A-4002F0079129}" destId="{912B2954-7374-4D2B-8AF0-42C9229221FC}" srcOrd="0" destOrd="0" parTransId="{144B7CD1-65B3-4B23-84EF-7B85F6034C9F}" sibTransId="{55277081-2BE9-4379-85E2-DFE6A3C58241}"/>
    <dgm:cxn modelId="{5843E7FD-FFBF-432B-8E6C-0A92E79A50CB}" type="presOf" srcId="{3FEFA75B-9FDA-4BF7-AAF6-73DDC4E2CDD2}" destId="{FCC7591F-8EE6-49AA-8EAC-A10FE5FCB191}" srcOrd="0" destOrd="0" presId="urn:microsoft.com/office/officeart/2008/layout/LinedList"/>
    <dgm:cxn modelId="{068827DE-1D05-40D6-ADCE-689B44462B6F}" type="presParOf" srcId="{402B4B7D-7A7F-4646-ADDB-E7BCE97ED125}" destId="{B9B45154-B8E7-4A0D-B98F-A596FB3E7433}" srcOrd="0" destOrd="0" presId="urn:microsoft.com/office/officeart/2008/layout/LinedList"/>
    <dgm:cxn modelId="{873B3C36-E3D7-4884-9A88-09AA3269070E}" type="presParOf" srcId="{402B4B7D-7A7F-4646-ADDB-E7BCE97ED125}" destId="{525896EB-5EB3-4319-9FD8-69CFCF45FD64}" srcOrd="1" destOrd="0" presId="urn:microsoft.com/office/officeart/2008/layout/LinedList"/>
    <dgm:cxn modelId="{568EE923-2AD4-4124-9A8E-5C074B8E9DE5}" type="presParOf" srcId="{525896EB-5EB3-4319-9FD8-69CFCF45FD64}" destId="{C4B50710-959C-4A4C-A1CE-CBE79140B1B8}" srcOrd="0" destOrd="0" presId="urn:microsoft.com/office/officeart/2008/layout/LinedList"/>
    <dgm:cxn modelId="{819E2D0F-B319-47C6-A547-5E1D510BF022}" type="presParOf" srcId="{525896EB-5EB3-4319-9FD8-69CFCF45FD64}" destId="{17E9BBE1-72C5-428D-8CDB-EA9323E5EE35}" srcOrd="1" destOrd="0" presId="urn:microsoft.com/office/officeart/2008/layout/LinedList"/>
    <dgm:cxn modelId="{727E1E62-9A04-4031-9DB2-22866C20B99F}" type="presParOf" srcId="{17E9BBE1-72C5-428D-8CDB-EA9323E5EE35}" destId="{DE767BCB-EE17-4876-88A6-CDD7C4EEE0CA}" srcOrd="0" destOrd="0" presId="urn:microsoft.com/office/officeart/2008/layout/LinedList"/>
    <dgm:cxn modelId="{3FF423DF-2339-42CC-B7FC-DF73EC8EFE20}" type="presParOf" srcId="{17E9BBE1-72C5-428D-8CDB-EA9323E5EE35}" destId="{FDCF61FD-66FE-4F26-B55E-91EB437F65CD}" srcOrd="1" destOrd="0" presId="urn:microsoft.com/office/officeart/2008/layout/LinedList"/>
    <dgm:cxn modelId="{567F33B9-32A0-4874-86A5-5D0E55CBEEA6}" type="presParOf" srcId="{FDCF61FD-66FE-4F26-B55E-91EB437F65CD}" destId="{BF98C7D9-CAA4-476B-8AFD-99B1A1A424E0}" srcOrd="0" destOrd="0" presId="urn:microsoft.com/office/officeart/2008/layout/LinedList"/>
    <dgm:cxn modelId="{D387B977-3955-469E-AA21-9D70BBE6B0FA}" type="presParOf" srcId="{FDCF61FD-66FE-4F26-B55E-91EB437F65CD}" destId="{FA2FCD9A-F626-47AA-A786-48AA94066EC3}" srcOrd="1" destOrd="0" presId="urn:microsoft.com/office/officeart/2008/layout/LinedList"/>
    <dgm:cxn modelId="{295895F2-056E-4F90-8CA9-2C099EEED836}" type="presParOf" srcId="{FDCF61FD-66FE-4F26-B55E-91EB437F65CD}" destId="{2776A386-DA3D-4620-9E1A-6FBE7CD73BB0}" srcOrd="2" destOrd="0" presId="urn:microsoft.com/office/officeart/2008/layout/LinedList"/>
    <dgm:cxn modelId="{1713BAD6-A8EC-4117-907F-AE8EF6426663}" type="presParOf" srcId="{17E9BBE1-72C5-428D-8CDB-EA9323E5EE35}" destId="{6E909190-95A3-4A40-BD52-358AAE6B27A8}" srcOrd="2" destOrd="0" presId="urn:microsoft.com/office/officeart/2008/layout/LinedList"/>
    <dgm:cxn modelId="{40037D14-F3FC-433F-80F6-D81E46277108}" type="presParOf" srcId="{17E9BBE1-72C5-428D-8CDB-EA9323E5EE35}" destId="{178DDBE0-F5C3-4897-B169-2F587953E24D}" srcOrd="3" destOrd="0" presId="urn:microsoft.com/office/officeart/2008/layout/LinedList"/>
    <dgm:cxn modelId="{0351567C-C885-4409-9F38-8CBD5DD46BC0}" type="presParOf" srcId="{17E9BBE1-72C5-428D-8CDB-EA9323E5EE35}" destId="{5CD3BF59-E765-4D6D-9559-5BD683340FCE}" srcOrd="4" destOrd="0" presId="urn:microsoft.com/office/officeart/2008/layout/LinedList"/>
    <dgm:cxn modelId="{8C479337-90DA-4858-9815-A0DB3200EDF8}" type="presParOf" srcId="{5CD3BF59-E765-4D6D-9559-5BD683340FCE}" destId="{20DE44F0-553E-4ADD-AAF4-7FCE0429CDF0}" srcOrd="0" destOrd="0" presId="urn:microsoft.com/office/officeart/2008/layout/LinedList"/>
    <dgm:cxn modelId="{FE50211C-5346-416A-BBDC-3869A7D85C04}" type="presParOf" srcId="{5CD3BF59-E765-4D6D-9559-5BD683340FCE}" destId="{673EF35D-132E-4DD5-9999-78DC04D03F05}" srcOrd="1" destOrd="0" presId="urn:microsoft.com/office/officeart/2008/layout/LinedList"/>
    <dgm:cxn modelId="{E36F34CF-AD9C-40D6-A1BB-B6910D1C2449}" type="presParOf" srcId="{5CD3BF59-E765-4D6D-9559-5BD683340FCE}" destId="{5479882C-8096-4361-B3B9-CC4A33BC8A93}" srcOrd="2" destOrd="0" presId="urn:microsoft.com/office/officeart/2008/layout/LinedList"/>
    <dgm:cxn modelId="{56900093-5DA7-4445-8200-B9C92DBF2281}" type="presParOf" srcId="{17E9BBE1-72C5-428D-8CDB-EA9323E5EE35}" destId="{CF7E7CE0-3FA0-4D21-AB4A-0B136AD4FE28}" srcOrd="5" destOrd="0" presId="urn:microsoft.com/office/officeart/2008/layout/LinedList"/>
    <dgm:cxn modelId="{943BD03D-6A28-4727-8306-6F729EEE930F}" type="presParOf" srcId="{17E9BBE1-72C5-428D-8CDB-EA9323E5EE35}" destId="{3BE6AE12-9575-4416-B540-F23B14573472}" srcOrd="6" destOrd="0" presId="urn:microsoft.com/office/officeart/2008/layout/LinedList"/>
    <dgm:cxn modelId="{A1AD6473-2A62-4CAC-9975-B94350C35B17}" type="presParOf" srcId="{402B4B7D-7A7F-4646-ADDB-E7BCE97ED125}" destId="{72727085-60D9-4456-BF43-1F3134152F67}" srcOrd="2" destOrd="0" presId="urn:microsoft.com/office/officeart/2008/layout/LinedList"/>
    <dgm:cxn modelId="{7C58C585-729A-4DE7-A488-0185DD1E8222}" type="presParOf" srcId="{402B4B7D-7A7F-4646-ADDB-E7BCE97ED125}" destId="{164FE3A2-6525-463B-A185-9F4B30F35AB5}" srcOrd="3" destOrd="0" presId="urn:microsoft.com/office/officeart/2008/layout/LinedList"/>
    <dgm:cxn modelId="{5301AAAD-17F3-43AD-A7A5-C4A69D06BE5B}" type="presParOf" srcId="{164FE3A2-6525-463B-A185-9F4B30F35AB5}" destId="{E0042C7A-F107-4711-BAA5-ABE1EFE05F7D}" srcOrd="0" destOrd="0" presId="urn:microsoft.com/office/officeart/2008/layout/LinedList"/>
    <dgm:cxn modelId="{98A01229-4AC9-4F65-86D5-865267DD64D5}" type="presParOf" srcId="{164FE3A2-6525-463B-A185-9F4B30F35AB5}" destId="{8A10B4CE-5AEC-4036-A1DA-A413CD122C38}" srcOrd="1" destOrd="0" presId="urn:microsoft.com/office/officeart/2008/layout/LinedList"/>
    <dgm:cxn modelId="{B4886887-17C4-4647-B370-1F68443C68C8}" type="presParOf" srcId="{402B4B7D-7A7F-4646-ADDB-E7BCE97ED125}" destId="{ECCA7073-03D7-4FC7-85ED-4DC9A41265A4}" srcOrd="4" destOrd="0" presId="urn:microsoft.com/office/officeart/2008/layout/LinedList"/>
    <dgm:cxn modelId="{3E3DA6F1-F819-47DA-8F8D-7769C670684C}" type="presParOf" srcId="{402B4B7D-7A7F-4646-ADDB-E7BCE97ED125}" destId="{5FA5058C-67FF-476D-BFD6-71560E25564E}" srcOrd="5" destOrd="0" presId="urn:microsoft.com/office/officeart/2008/layout/LinedList"/>
    <dgm:cxn modelId="{41C553E0-4AAC-4626-8649-2E306A50CF59}" type="presParOf" srcId="{5FA5058C-67FF-476D-BFD6-71560E25564E}" destId="{BBE02E20-14DA-46BC-9E36-A7DC579230BC}" srcOrd="0" destOrd="0" presId="urn:microsoft.com/office/officeart/2008/layout/LinedList"/>
    <dgm:cxn modelId="{143109C2-8668-48FC-AE19-A375F3EE5C4C}" type="presParOf" srcId="{5FA5058C-67FF-476D-BFD6-71560E25564E}" destId="{EA7E50D3-D276-436D-8612-AB38B36356C9}" srcOrd="1" destOrd="0" presId="urn:microsoft.com/office/officeart/2008/layout/LinedList"/>
    <dgm:cxn modelId="{9B3A2F97-74FC-4AAD-80C4-761CDE7CD200}" type="presParOf" srcId="{402B4B7D-7A7F-4646-ADDB-E7BCE97ED125}" destId="{9AADD9C9-AE4D-4D14-BFD6-65A2B1B6907D}" srcOrd="6" destOrd="0" presId="urn:microsoft.com/office/officeart/2008/layout/LinedList"/>
    <dgm:cxn modelId="{363CF358-F382-49A3-BCF0-EAD7F7E78186}" type="presParOf" srcId="{402B4B7D-7A7F-4646-ADDB-E7BCE97ED125}" destId="{5F3A8C0A-C87B-40FD-B8E1-7DF31A349D51}" srcOrd="7" destOrd="0" presId="urn:microsoft.com/office/officeart/2008/layout/LinedList"/>
    <dgm:cxn modelId="{9872584F-9704-4ADD-A5CD-8354C4B85C5A}" type="presParOf" srcId="{5F3A8C0A-C87B-40FD-B8E1-7DF31A349D51}" destId="{FCC7591F-8EE6-49AA-8EAC-A10FE5FCB191}" srcOrd="0" destOrd="0" presId="urn:microsoft.com/office/officeart/2008/layout/LinedList"/>
    <dgm:cxn modelId="{60AAED46-6C75-425E-B0D9-5F6048176C3C}" type="presParOf" srcId="{5F3A8C0A-C87B-40FD-B8E1-7DF31A349D51}" destId="{BDE86073-6122-492F-97C6-6BAEF91E503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23DFE2F-6FE2-4C2F-93B7-2917AE3CA118}" type="doc">
      <dgm:prSet loTypeId="urn:microsoft.com/office/officeart/2005/8/layout/target3" loCatId="relationship" qsTypeId="urn:microsoft.com/office/officeart/2005/8/quickstyle/simple3" qsCatId="simple" csTypeId="urn:microsoft.com/office/officeart/2005/8/colors/colorful5" csCatId="colorful" phldr="1"/>
      <dgm:spPr/>
      <dgm:t>
        <a:bodyPr/>
        <a:lstStyle/>
        <a:p>
          <a:endParaRPr lang="fi-FI"/>
        </a:p>
      </dgm:t>
    </dgm:pt>
    <dgm:pt modelId="{1853C1DB-6FBA-4B54-8AE8-51AB7AC9EFCC}">
      <dgm:prSet/>
      <dgm:spPr/>
      <dgm:t>
        <a:bodyPr/>
        <a:lstStyle/>
        <a:p>
          <a:pPr rtl="0"/>
          <a:r>
            <a:rPr lang="en-US" b="1"/>
            <a:t>Huom. tietojärjestelmähäiriöt: virukset, hakkerit, ylikuormitus / muu laite- tai ohjelmavika</a:t>
          </a:r>
          <a:endParaRPr lang="fi-FI"/>
        </a:p>
      </dgm:t>
    </dgm:pt>
    <dgm:pt modelId="{EF3AD5D9-9283-4613-A17E-C03BBB81DC8E}" type="parTrans" cxnId="{84B9191A-5949-4EA9-9DDC-59277D5DC93F}">
      <dgm:prSet/>
      <dgm:spPr/>
      <dgm:t>
        <a:bodyPr/>
        <a:lstStyle/>
        <a:p>
          <a:endParaRPr lang="fi-FI"/>
        </a:p>
      </dgm:t>
    </dgm:pt>
    <dgm:pt modelId="{5350D4AB-0797-4521-A2D9-6AD5C793E21B}" type="sibTrans" cxnId="{84B9191A-5949-4EA9-9DDC-59277D5DC93F}">
      <dgm:prSet/>
      <dgm:spPr/>
      <dgm:t>
        <a:bodyPr/>
        <a:lstStyle/>
        <a:p>
          <a:endParaRPr lang="fi-FI"/>
        </a:p>
      </dgm:t>
    </dgm:pt>
    <dgm:pt modelId="{E92451BC-EB68-4DE2-8433-B7B2EA7DAB6A}">
      <dgm:prSet/>
      <dgm:spPr/>
      <dgm:t>
        <a:bodyPr/>
        <a:lstStyle/>
        <a:p>
          <a:pPr rtl="0"/>
          <a:r>
            <a:rPr lang="en-US"/>
            <a:t>onko kyseessä tietotekninen palvelu / muu suoritus</a:t>
          </a:r>
          <a:endParaRPr lang="fi-FI"/>
        </a:p>
      </dgm:t>
    </dgm:pt>
    <dgm:pt modelId="{A748787A-90C0-40CD-B35B-CA0E14C617F0}" type="parTrans" cxnId="{5CF3CC40-9FD8-44D0-A5D6-A7D577EE1F6D}">
      <dgm:prSet/>
      <dgm:spPr/>
      <dgm:t>
        <a:bodyPr/>
        <a:lstStyle/>
        <a:p>
          <a:endParaRPr lang="fi-FI"/>
        </a:p>
      </dgm:t>
    </dgm:pt>
    <dgm:pt modelId="{E77F1405-0903-4F1A-846F-E5015D27F154}" type="sibTrans" cxnId="{5CF3CC40-9FD8-44D0-A5D6-A7D577EE1F6D}">
      <dgm:prSet/>
      <dgm:spPr/>
      <dgm:t>
        <a:bodyPr/>
        <a:lstStyle/>
        <a:p>
          <a:endParaRPr lang="fi-FI"/>
        </a:p>
      </dgm:t>
    </dgm:pt>
    <dgm:pt modelId="{F61EA17B-65A6-400B-B94E-097DA8DF77EC}">
      <dgm:prSet/>
      <dgm:spPr/>
      <dgm:t>
        <a:bodyPr/>
        <a:lstStyle/>
        <a:p>
          <a:pPr rtl="0"/>
          <a:r>
            <a:rPr lang="en-US" dirty="0" err="1"/>
            <a:t>Vaikuttaako</a:t>
          </a:r>
          <a:r>
            <a:rPr lang="en-US" dirty="0"/>
            <a:t> vain </a:t>
          </a:r>
          <a:r>
            <a:rPr lang="en-US" dirty="0" err="1"/>
            <a:t>joidenkin</a:t>
          </a:r>
          <a:r>
            <a:rPr lang="en-US" dirty="0"/>
            <a:t> </a:t>
          </a:r>
          <a:r>
            <a:rPr lang="en-US" dirty="0" err="1"/>
            <a:t>sopimusten</a:t>
          </a:r>
          <a:r>
            <a:rPr lang="en-US" dirty="0"/>
            <a:t> </a:t>
          </a:r>
          <a:r>
            <a:rPr lang="en-US" dirty="0" err="1"/>
            <a:t>täyttämiseen</a:t>
          </a:r>
          <a:r>
            <a:rPr lang="en-US" dirty="0"/>
            <a:t>? </a:t>
          </a:r>
          <a:endParaRPr lang="fi-FI" dirty="0"/>
        </a:p>
      </dgm:t>
    </dgm:pt>
    <dgm:pt modelId="{8BC2AFA8-56AE-4DF4-AA7C-EC912F9978FB}" type="parTrans" cxnId="{12C7BB5A-66B1-470C-BB6F-72E9AAED558E}">
      <dgm:prSet/>
      <dgm:spPr/>
      <dgm:t>
        <a:bodyPr/>
        <a:lstStyle/>
        <a:p>
          <a:endParaRPr lang="fi-FI"/>
        </a:p>
      </dgm:t>
    </dgm:pt>
    <dgm:pt modelId="{474494EF-8425-4242-B03C-3BF723A74111}" type="sibTrans" cxnId="{12C7BB5A-66B1-470C-BB6F-72E9AAED558E}">
      <dgm:prSet/>
      <dgm:spPr/>
      <dgm:t>
        <a:bodyPr/>
        <a:lstStyle/>
        <a:p>
          <a:endParaRPr lang="fi-FI"/>
        </a:p>
      </dgm:t>
    </dgm:pt>
    <dgm:pt modelId="{F58AD546-A975-492F-8D35-D1D69DCC8124}">
      <dgm:prSet/>
      <dgm:spPr/>
      <dgm:t>
        <a:bodyPr/>
        <a:lstStyle/>
        <a:p>
          <a:pPr rtl="0"/>
          <a:r>
            <a:rPr lang="fi-FI" b="1"/>
            <a:t>Työvoiman saanti, avainhenkilöt</a:t>
          </a:r>
          <a:endParaRPr lang="fi-FI"/>
        </a:p>
      </dgm:t>
    </dgm:pt>
    <dgm:pt modelId="{5627294A-E7B4-4C8F-BC39-85D07996E88E}" type="parTrans" cxnId="{314CED30-5702-4093-A721-0356ECD57A2B}">
      <dgm:prSet/>
      <dgm:spPr/>
      <dgm:t>
        <a:bodyPr/>
        <a:lstStyle/>
        <a:p>
          <a:endParaRPr lang="fi-FI"/>
        </a:p>
      </dgm:t>
    </dgm:pt>
    <dgm:pt modelId="{E1623697-4B77-40C8-91C9-3EDC6919A685}" type="sibTrans" cxnId="{314CED30-5702-4093-A721-0356ECD57A2B}">
      <dgm:prSet/>
      <dgm:spPr/>
      <dgm:t>
        <a:bodyPr/>
        <a:lstStyle/>
        <a:p>
          <a:endParaRPr lang="fi-FI"/>
        </a:p>
      </dgm:t>
    </dgm:pt>
    <dgm:pt modelId="{F44177C5-36D3-4239-A5CF-81600ED258AD}">
      <dgm:prSet/>
      <dgm:spPr/>
      <dgm:t>
        <a:bodyPr/>
        <a:lstStyle/>
        <a:p>
          <a:pPr rtl="0"/>
          <a:r>
            <a:rPr lang="fi-FI" b="1"/>
            <a:t>Alihankkijoiden viivästykset?</a:t>
          </a:r>
          <a:endParaRPr lang="fi-FI"/>
        </a:p>
      </dgm:t>
    </dgm:pt>
    <dgm:pt modelId="{3BDC1AA6-C137-478B-8D92-371EED64BFB6}" type="parTrans" cxnId="{A5BF46DD-7192-472C-94BB-994E95E33DFC}">
      <dgm:prSet/>
      <dgm:spPr/>
      <dgm:t>
        <a:bodyPr/>
        <a:lstStyle/>
        <a:p>
          <a:endParaRPr lang="fi-FI"/>
        </a:p>
      </dgm:t>
    </dgm:pt>
    <dgm:pt modelId="{F2F461A4-ECA3-4773-B831-6FC67658BEDE}" type="sibTrans" cxnId="{A5BF46DD-7192-472C-94BB-994E95E33DFC}">
      <dgm:prSet/>
      <dgm:spPr/>
      <dgm:t>
        <a:bodyPr/>
        <a:lstStyle/>
        <a:p>
          <a:endParaRPr lang="fi-FI"/>
        </a:p>
      </dgm:t>
    </dgm:pt>
    <dgm:pt modelId="{0AB24C00-CCC7-4977-A475-72B17B6800D4}" type="pres">
      <dgm:prSet presAssocID="{F23DFE2F-6FE2-4C2F-93B7-2917AE3CA118}" presName="Name0" presStyleCnt="0">
        <dgm:presLayoutVars>
          <dgm:chMax val="7"/>
          <dgm:dir/>
          <dgm:animLvl val="lvl"/>
          <dgm:resizeHandles val="exact"/>
        </dgm:presLayoutVars>
      </dgm:prSet>
      <dgm:spPr/>
    </dgm:pt>
    <dgm:pt modelId="{21083233-0A7E-47B6-B306-AE2DDEC97378}" type="pres">
      <dgm:prSet presAssocID="{1853C1DB-6FBA-4B54-8AE8-51AB7AC9EFCC}" presName="circle1" presStyleLbl="node1" presStyleIdx="0" presStyleCnt="3"/>
      <dgm:spPr/>
    </dgm:pt>
    <dgm:pt modelId="{318D9152-FF9C-4713-A57C-65BBB0639A09}" type="pres">
      <dgm:prSet presAssocID="{1853C1DB-6FBA-4B54-8AE8-51AB7AC9EFCC}" presName="space" presStyleCnt="0"/>
      <dgm:spPr/>
    </dgm:pt>
    <dgm:pt modelId="{99EA5CE3-4DF5-4DFA-A0BB-0447FD8D72B4}" type="pres">
      <dgm:prSet presAssocID="{1853C1DB-6FBA-4B54-8AE8-51AB7AC9EFCC}" presName="rect1" presStyleLbl="alignAcc1" presStyleIdx="0" presStyleCnt="3"/>
      <dgm:spPr/>
    </dgm:pt>
    <dgm:pt modelId="{0D9A0210-2811-43FE-B2C6-8C4E9EE2676F}" type="pres">
      <dgm:prSet presAssocID="{F58AD546-A975-492F-8D35-D1D69DCC8124}" presName="vertSpace2" presStyleLbl="node1" presStyleIdx="0" presStyleCnt="3"/>
      <dgm:spPr/>
    </dgm:pt>
    <dgm:pt modelId="{CCFAFC19-69C5-4013-9AF8-A2E2380E6023}" type="pres">
      <dgm:prSet presAssocID="{F58AD546-A975-492F-8D35-D1D69DCC8124}" presName="circle2" presStyleLbl="node1" presStyleIdx="1" presStyleCnt="3"/>
      <dgm:spPr/>
    </dgm:pt>
    <dgm:pt modelId="{D18F370D-E060-4AB6-B314-4790B3BBB114}" type="pres">
      <dgm:prSet presAssocID="{F58AD546-A975-492F-8D35-D1D69DCC8124}" presName="rect2" presStyleLbl="alignAcc1" presStyleIdx="1" presStyleCnt="3"/>
      <dgm:spPr/>
    </dgm:pt>
    <dgm:pt modelId="{405F2A14-20AD-4A71-A846-2B464E78D511}" type="pres">
      <dgm:prSet presAssocID="{F44177C5-36D3-4239-A5CF-81600ED258AD}" presName="vertSpace3" presStyleLbl="node1" presStyleIdx="1" presStyleCnt="3"/>
      <dgm:spPr/>
    </dgm:pt>
    <dgm:pt modelId="{9602BDB0-A5FC-4967-9284-6A9529BC33B4}" type="pres">
      <dgm:prSet presAssocID="{F44177C5-36D3-4239-A5CF-81600ED258AD}" presName="circle3" presStyleLbl="node1" presStyleIdx="2" presStyleCnt="3"/>
      <dgm:spPr/>
    </dgm:pt>
    <dgm:pt modelId="{66ED766F-7BFC-49CE-9616-E32BE004A316}" type="pres">
      <dgm:prSet presAssocID="{F44177C5-36D3-4239-A5CF-81600ED258AD}" presName="rect3" presStyleLbl="alignAcc1" presStyleIdx="2" presStyleCnt="3"/>
      <dgm:spPr/>
    </dgm:pt>
    <dgm:pt modelId="{CDB6AD33-2A55-4528-9EA0-F77683538933}" type="pres">
      <dgm:prSet presAssocID="{1853C1DB-6FBA-4B54-8AE8-51AB7AC9EFCC}" presName="rect1ParTx" presStyleLbl="alignAcc1" presStyleIdx="2" presStyleCnt="3">
        <dgm:presLayoutVars>
          <dgm:chMax val="1"/>
          <dgm:bulletEnabled val="1"/>
        </dgm:presLayoutVars>
      </dgm:prSet>
      <dgm:spPr/>
    </dgm:pt>
    <dgm:pt modelId="{BD165FF4-F5E5-4728-923C-F9D28E1ADCFC}" type="pres">
      <dgm:prSet presAssocID="{1853C1DB-6FBA-4B54-8AE8-51AB7AC9EFCC}" presName="rect1ChTx" presStyleLbl="alignAcc1" presStyleIdx="2" presStyleCnt="3">
        <dgm:presLayoutVars>
          <dgm:bulletEnabled val="1"/>
        </dgm:presLayoutVars>
      </dgm:prSet>
      <dgm:spPr/>
    </dgm:pt>
    <dgm:pt modelId="{6C3FDF29-2C12-4994-9877-5D733EA44914}" type="pres">
      <dgm:prSet presAssocID="{F58AD546-A975-492F-8D35-D1D69DCC8124}" presName="rect2ParTx" presStyleLbl="alignAcc1" presStyleIdx="2" presStyleCnt="3">
        <dgm:presLayoutVars>
          <dgm:chMax val="1"/>
          <dgm:bulletEnabled val="1"/>
        </dgm:presLayoutVars>
      </dgm:prSet>
      <dgm:spPr/>
    </dgm:pt>
    <dgm:pt modelId="{DB0B1452-4FDD-4907-B00D-54923345E24B}" type="pres">
      <dgm:prSet presAssocID="{F58AD546-A975-492F-8D35-D1D69DCC8124}" presName="rect2ChTx" presStyleLbl="alignAcc1" presStyleIdx="2" presStyleCnt="3">
        <dgm:presLayoutVars>
          <dgm:bulletEnabled val="1"/>
        </dgm:presLayoutVars>
      </dgm:prSet>
      <dgm:spPr/>
    </dgm:pt>
    <dgm:pt modelId="{3ED87AFD-53E0-4E7A-BB60-098E1A1C9706}" type="pres">
      <dgm:prSet presAssocID="{F44177C5-36D3-4239-A5CF-81600ED258AD}" presName="rect3ParTx" presStyleLbl="alignAcc1" presStyleIdx="2" presStyleCnt="3">
        <dgm:presLayoutVars>
          <dgm:chMax val="1"/>
          <dgm:bulletEnabled val="1"/>
        </dgm:presLayoutVars>
      </dgm:prSet>
      <dgm:spPr/>
    </dgm:pt>
    <dgm:pt modelId="{791AAF93-DEC1-4BAA-88FC-A68661B5BADC}" type="pres">
      <dgm:prSet presAssocID="{F44177C5-36D3-4239-A5CF-81600ED258AD}" presName="rect3ChTx" presStyleLbl="alignAcc1" presStyleIdx="2" presStyleCnt="3">
        <dgm:presLayoutVars>
          <dgm:bulletEnabled val="1"/>
        </dgm:presLayoutVars>
      </dgm:prSet>
      <dgm:spPr/>
    </dgm:pt>
  </dgm:ptLst>
  <dgm:cxnLst>
    <dgm:cxn modelId="{50257E01-33D9-41CC-BC5D-F4ADEED94858}" type="presOf" srcId="{F44177C5-36D3-4239-A5CF-81600ED258AD}" destId="{3ED87AFD-53E0-4E7A-BB60-098E1A1C9706}" srcOrd="1" destOrd="0" presId="urn:microsoft.com/office/officeart/2005/8/layout/target3"/>
    <dgm:cxn modelId="{3D84A50D-D3FF-4685-B010-F2AC5FC62E06}" type="presOf" srcId="{1853C1DB-6FBA-4B54-8AE8-51AB7AC9EFCC}" destId="{99EA5CE3-4DF5-4DFA-A0BB-0447FD8D72B4}" srcOrd="0" destOrd="0" presId="urn:microsoft.com/office/officeart/2005/8/layout/target3"/>
    <dgm:cxn modelId="{84B9191A-5949-4EA9-9DDC-59277D5DC93F}" srcId="{F23DFE2F-6FE2-4C2F-93B7-2917AE3CA118}" destId="{1853C1DB-6FBA-4B54-8AE8-51AB7AC9EFCC}" srcOrd="0" destOrd="0" parTransId="{EF3AD5D9-9283-4613-A17E-C03BBB81DC8E}" sibTransId="{5350D4AB-0797-4521-A2D9-6AD5C793E21B}"/>
    <dgm:cxn modelId="{314CED30-5702-4093-A721-0356ECD57A2B}" srcId="{F23DFE2F-6FE2-4C2F-93B7-2917AE3CA118}" destId="{F58AD546-A975-492F-8D35-D1D69DCC8124}" srcOrd="1" destOrd="0" parTransId="{5627294A-E7B4-4C8F-BC39-85D07996E88E}" sibTransId="{E1623697-4B77-40C8-91C9-3EDC6919A685}"/>
    <dgm:cxn modelId="{1FC9B431-56C2-4F6F-9C21-2989D72A46DB}" type="presOf" srcId="{F58AD546-A975-492F-8D35-D1D69DCC8124}" destId="{6C3FDF29-2C12-4994-9877-5D733EA44914}" srcOrd="1" destOrd="0" presId="urn:microsoft.com/office/officeart/2005/8/layout/target3"/>
    <dgm:cxn modelId="{5CF3CC40-9FD8-44D0-A5D6-A7D577EE1F6D}" srcId="{1853C1DB-6FBA-4B54-8AE8-51AB7AC9EFCC}" destId="{E92451BC-EB68-4DE2-8433-B7B2EA7DAB6A}" srcOrd="0" destOrd="0" parTransId="{A748787A-90C0-40CD-B35B-CA0E14C617F0}" sibTransId="{E77F1405-0903-4F1A-846F-E5015D27F154}"/>
    <dgm:cxn modelId="{E112D947-EEEA-4AD5-AAD9-8EB7889EEEA5}" type="presOf" srcId="{F23DFE2F-6FE2-4C2F-93B7-2917AE3CA118}" destId="{0AB24C00-CCC7-4977-A475-72B17B6800D4}" srcOrd="0" destOrd="0" presId="urn:microsoft.com/office/officeart/2005/8/layout/target3"/>
    <dgm:cxn modelId="{12C7BB5A-66B1-470C-BB6F-72E9AAED558E}" srcId="{1853C1DB-6FBA-4B54-8AE8-51AB7AC9EFCC}" destId="{F61EA17B-65A6-400B-B94E-097DA8DF77EC}" srcOrd="1" destOrd="0" parTransId="{8BC2AFA8-56AE-4DF4-AA7C-EC912F9978FB}" sibTransId="{474494EF-8425-4242-B03C-3BF723A74111}"/>
    <dgm:cxn modelId="{AFB9EAC4-60BF-4EB7-8F07-99B4AEC94FBA}" type="presOf" srcId="{F58AD546-A975-492F-8D35-D1D69DCC8124}" destId="{D18F370D-E060-4AB6-B314-4790B3BBB114}" srcOrd="0" destOrd="0" presId="urn:microsoft.com/office/officeart/2005/8/layout/target3"/>
    <dgm:cxn modelId="{2936EBC6-514A-4D2C-B9F1-B56E48B6020D}" type="presOf" srcId="{E92451BC-EB68-4DE2-8433-B7B2EA7DAB6A}" destId="{BD165FF4-F5E5-4728-923C-F9D28E1ADCFC}" srcOrd="0" destOrd="0" presId="urn:microsoft.com/office/officeart/2005/8/layout/target3"/>
    <dgm:cxn modelId="{2C9D79CE-8E38-4B1C-9838-034FDC6CB334}" type="presOf" srcId="{1853C1DB-6FBA-4B54-8AE8-51AB7AC9EFCC}" destId="{CDB6AD33-2A55-4528-9EA0-F77683538933}" srcOrd="1" destOrd="0" presId="urn:microsoft.com/office/officeart/2005/8/layout/target3"/>
    <dgm:cxn modelId="{A5BF46DD-7192-472C-94BB-994E95E33DFC}" srcId="{F23DFE2F-6FE2-4C2F-93B7-2917AE3CA118}" destId="{F44177C5-36D3-4239-A5CF-81600ED258AD}" srcOrd="2" destOrd="0" parTransId="{3BDC1AA6-C137-478B-8D92-371EED64BFB6}" sibTransId="{F2F461A4-ECA3-4773-B831-6FC67658BEDE}"/>
    <dgm:cxn modelId="{BF6285E5-0AD4-419D-ABB8-200722D6D693}" type="presOf" srcId="{F61EA17B-65A6-400B-B94E-097DA8DF77EC}" destId="{BD165FF4-F5E5-4728-923C-F9D28E1ADCFC}" srcOrd="0" destOrd="1" presId="urn:microsoft.com/office/officeart/2005/8/layout/target3"/>
    <dgm:cxn modelId="{CE1822F8-719B-430D-A7EF-EC21300DB7A1}" type="presOf" srcId="{F44177C5-36D3-4239-A5CF-81600ED258AD}" destId="{66ED766F-7BFC-49CE-9616-E32BE004A316}" srcOrd="0" destOrd="0" presId="urn:microsoft.com/office/officeart/2005/8/layout/target3"/>
    <dgm:cxn modelId="{28E3DDA9-F5D5-420E-9CCE-E0B1AD2265AE}" type="presParOf" srcId="{0AB24C00-CCC7-4977-A475-72B17B6800D4}" destId="{21083233-0A7E-47B6-B306-AE2DDEC97378}" srcOrd="0" destOrd="0" presId="urn:microsoft.com/office/officeart/2005/8/layout/target3"/>
    <dgm:cxn modelId="{9FD32BCE-65AE-4886-914B-5E73CDF99472}" type="presParOf" srcId="{0AB24C00-CCC7-4977-A475-72B17B6800D4}" destId="{318D9152-FF9C-4713-A57C-65BBB0639A09}" srcOrd="1" destOrd="0" presId="urn:microsoft.com/office/officeart/2005/8/layout/target3"/>
    <dgm:cxn modelId="{31C5F76E-A017-44F0-B151-5058270E9555}" type="presParOf" srcId="{0AB24C00-CCC7-4977-A475-72B17B6800D4}" destId="{99EA5CE3-4DF5-4DFA-A0BB-0447FD8D72B4}" srcOrd="2" destOrd="0" presId="urn:microsoft.com/office/officeart/2005/8/layout/target3"/>
    <dgm:cxn modelId="{BAD228EC-191D-4BA6-A78D-748DB0BCB3E0}" type="presParOf" srcId="{0AB24C00-CCC7-4977-A475-72B17B6800D4}" destId="{0D9A0210-2811-43FE-B2C6-8C4E9EE2676F}" srcOrd="3" destOrd="0" presId="urn:microsoft.com/office/officeart/2005/8/layout/target3"/>
    <dgm:cxn modelId="{0F0E7E9F-680E-416C-9722-2E078862F4F3}" type="presParOf" srcId="{0AB24C00-CCC7-4977-A475-72B17B6800D4}" destId="{CCFAFC19-69C5-4013-9AF8-A2E2380E6023}" srcOrd="4" destOrd="0" presId="urn:microsoft.com/office/officeart/2005/8/layout/target3"/>
    <dgm:cxn modelId="{37DADFAA-181B-43BA-B0EC-093D1EB55ED6}" type="presParOf" srcId="{0AB24C00-CCC7-4977-A475-72B17B6800D4}" destId="{D18F370D-E060-4AB6-B314-4790B3BBB114}" srcOrd="5" destOrd="0" presId="urn:microsoft.com/office/officeart/2005/8/layout/target3"/>
    <dgm:cxn modelId="{9A8240EC-459F-4C68-B753-1215BA636017}" type="presParOf" srcId="{0AB24C00-CCC7-4977-A475-72B17B6800D4}" destId="{405F2A14-20AD-4A71-A846-2B464E78D511}" srcOrd="6" destOrd="0" presId="urn:microsoft.com/office/officeart/2005/8/layout/target3"/>
    <dgm:cxn modelId="{13257C48-0C87-461B-9C7C-8FFD5A902063}" type="presParOf" srcId="{0AB24C00-CCC7-4977-A475-72B17B6800D4}" destId="{9602BDB0-A5FC-4967-9284-6A9529BC33B4}" srcOrd="7" destOrd="0" presId="urn:microsoft.com/office/officeart/2005/8/layout/target3"/>
    <dgm:cxn modelId="{802944B5-D5A6-4772-97DE-2CC6C38D8063}" type="presParOf" srcId="{0AB24C00-CCC7-4977-A475-72B17B6800D4}" destId="{66ED766F-7BFC-49CE-9616-E32BE004A316}" srcOrd="8" destOrd="0" presId="urn:microsoft.com/office/officeart/2005/8/layout/target3"/>
    <dgm:cxn modelId="{97A2166F-B572-4433-BF8F-ADA7F09D19E2}" type="presParOf" srcId="{0AB24C00-CCC7-4977-A475-72B17B6800D4}" destId="{CDB6AD33-2A55-4528-9EA0-F77683538933}" srcOrd="9" destOrd="0" presId="urn:microsoft.com/office/officeart/2005/8/layout/target3"/>
    <dgm:cxn modelId="{DB209A56-A0DA-498B-80A7-83289A32CF97}" type="presParOf" srcId="{0AB24C00-CCC7-4977-A475-72B17B6800D4}" destId="{BD165FF4-F5E5-4728-923C-F9D28E1ADCFC}" srcOrd="10" destOrd="0" presId="urn:microsoft.com/office/officeart/2005/8/layout/target3"/>
    <dgm:cxn modelId="{4DDDCB16-984D-4B3A-8E2B-9715D7F8D2EF}" type="presParOf" srcId="{0AB24C00-CCC7-4977-A475-72B17B6800D4}" destId="{6C3FDF29-2C12-4994-9877-5D733EA44914}" srcOrd="11" destOrd="0" presId="urn:microsoft.com/office/officeart/2005/8/layout/target3"/>
    <dgm:cxn modelId="{D4C1C5C0-A3C6-4103-8576-30CE63221719}" type="presParOf" srcId="{0AB24C00-CCC7-4977-A475-72B17B6800D4}" destId="{DB0B1452-4FDD-4907-B00D-54923345E24B}" srcOrd="12" destOrd="0" presId="urn:microsoft.com/office/officeart/2005/8/layout/target3"/>
    <dgm:cxn modelId="{BFEEEDF1-0B05-47EA-99D0-9470B01BCDD2}" type="presParOf" srcId="{0AB24C00-CCC7-4977-A475-72B17B6800D4}" destId="{3ED87AFD-53E0-4E7A-BB60-098E1A1C9706}" srcOrd="13" destOrd="0" presId="urn:microsoft.com/office/officeart/2005/8/layout/target3"/>
    <dgm:cxn modelId="{62C61617-C1C8-4687-AE14-87E3393152A3}" type="presParOf" srcId="{0AB24C00-CCC7-4977-A475-72B17B6800D4}" destId="{791AAF93-DEC1-4BAA-88FC-A68661B5BADC}"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AD494C0-15BE-45DB-A6CE-08E5577B5DA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805EA4B4-0F2E-4913-BF8E-4ECB017160BB}">
      <dgm:prSet/>
      <dgm:spPr/>
      <dgm:t>
        <a:bodyPr/>
        <a:lstStyle/>
        <a:p>
          <a:pPr rtl="0"/>
          <a:r>
            <a:rPr lang="en-US" b="1"/>
            <a:t>Sopimuksenteon jälkeen tapahtunut olosuhteiden muutos, </a:t>
          </a:r>
          <a:endParaRPr lang="fi-FI"/>
        </a:p>
      </dgm:t>
    </dgm:pt>
    <dgm:pt modelId="{D3A9385A-E01D-4678-AF62-35250FA6A163}" type="parTrans" cxnId="{EE6F2CEB-E52D-4499-AFB9-22423630EE53}">
      <dgm:prSet/>
      <dgm:spPr/>
      <dgm:t>
        <a:bodyPr/>
        <a:lstStyle/>
        <a:p>
          <a:endParaRPr lang="fi-FI"/>
        </a:p>
      </dgm:t>
    </dgm:pt>
    <dgm:pt modelId="{F73921EB-9C3F-4F49-8F7E-2143B72FC186}" type="sibTrans" cxnId="{EE6F2CEB-E52D-4499-AFB9-22423630EE53}">
      <dgm:prSet/>
      <dgm:spPr/>
      <dgm:t>
        <a:bodyPr/>
        <a:lstStyle/>
        <a:p>
          <a:endParaRPr lang="fi-FI"/>
        </a:p>
      </dgm:t>
    </dgm:pt>
    <dgm:pt modelId="{BE4DD4A8-935D-4EBF-97B6-7A0DEF534495}">
      <dgm:prSet/>
      <dgm:spPr/>
      <dgm:t>
        <a:bodyPr/>
        <a:lstStyle/>
        <a:p>
          <a:pPr rtl="0"/>
          <a:r>
            <a:rPr lang="en-US"/>
            <a:t>joka aiheuttaa olennaisen epätasapainon sopimussuhteessa ja </a:t>
          </a:r>
          <a:endParaRPr lang="fi-FI"/>
        </a:p>
      </dgm:t>
    </dgm:pt>
    <dgm:pt modelId="{D28096C2-0D08-4435-8754-4572D877F53D}" type="parTrans" cxnId="{DC36CCA5-7277-46BD-A062-7C5D3CC00E25}">
      <dgm:prSet/>
      <dgm:spPr/>
      <dgm:t>
        <a:bodyPr/>
        <a:lstStyle/>
        <a:p>
          <a:endParaRPr lang="fi-FI"/>
        </a:p>
      </dgm:t>
    </dgm:pt>
    <dgm:pt modelId="{C98C3515-A158-4AD1-B1EF-AC712AB89298}" type="sibTrans" cxnId="{DC36CCA5-7277-46BD-A062-7C5D3CC00E25}">
      <dgm:prSet/>
      <dgm:spPr/>
      <dgm:t>
        <a:bodyPr/>
        <a:lstStyle/>
        <a:p>
          <a:endParaRPr lang="fi-FI"/>
        </a:p>
      </dgm:t>
    </dgm:pt>
    <dgm:pt modelId="{42FFB94C-5BE8-4B90-AC60-288D4A6D20D2}">
      <dgm:prSet/>
      <dgm:spPr/>
      <dgm:t>
        <a:bodyPr/>
        <a:lstStyle/>
        <a:p>
          <a:pPr rtl="0"/>
          <a:r>
            <a:rPr lang="en-US"/>
            <a:t>on osapuolen vaikutusmahdollisuuksien ulkopuolella sekä </a:t>
          </a:r>
          <a:endParaRPr lang="fi-FI"/>
        </a:p>
      </dgm:t>
    </dgm:pt>
    <dgm:pt modelId="{D8A0904B-F7E4-47D4-B942-4EA6D1127660}" type="parTrans" cxnId="{00345E83-DCDE-42A6-84FE-045B259A3F22}">
      <dgm:prSet/>
      <dgm:spPr/>
      <dgm:t>
        <a:bodyPr/>
        <a:lstStyle/>
        <a:p>
          <a:endParaRPr lang="fi-FI"/>
        </a:p>
      </dgm:t>
    </dgm:pt>
    <dgm:pt modelId="{26F66574-F8EB-4EAE-8869-4ACE3424A5A8}" type="sibTrans" cxnId="{00345E83-DCDE-42A6-84FE-045B259A3F22}">
      <dgm:prSet/>
      <dgm:spPr/>
      <dgm:t>
        <a:bodyPr/>
        <a:lstStyle/>
        <a:p>
          <a:endParaRPr lang="fi-FI"/>
        </a:p>
      </dgm:t>
    </dgm:pt>
    <dgm:pt modelId="{3162BDE3-C8F1-4AB6-9B2A-0A7E3272E830}">
      <dgm:prSet/>
      <dgm:spPr/>
      <dgm:t>
        <a:bodyPr/>
        <a:lstStyle/>
        <a:p>
          <a:pPr rtl="0"/>
          <a:r>
            <a:rPr lang="en-US"/>
            <a:t>jota hän ei ole voinut ottaa huomioon </a:t>
          </a:r>
          <a:endParaRPr lang="fi-FI"/>
        </a:p>
      </dgm:t>
    </dgm:pt>
    <dgm:pt modelId="{C7C83FB2-0E3A-4AC0-B0F4-936349D0B1CE}" type="parTrans" cxnId="{89F83948-1C52-4821-8164-8F6787CFF6E4}">
      <dgm:prSet/>
      <dgm:spPr/>
      <dgm:t>
        <a:bodyPr/>
        <a:lstStyle/>
        <a:p>
          <a:endParaRPr lang="fi-FI"/>
        </a:p>
      </dgm:t>
    </dgm:pt>
    <dgm:pt modelId="{FA1EB925-FD78-40B9-9AE8-83535AF82557}" type="sibTrans" cxnId="{89F83948-1C52-4821-8164-8F6787CFF6E4}">
      <dgm:prSet/>
      <dgm:spPr/>
      <dgm:t>
        <a:bodyPr/>
        <a:lstStyle/>
        <a:p>
          <a:endParaRPr lang="fi-FI"/>
        </a:p>
      </dgm:t>
    </dgm:pt>
    <dgm:pt modelId="{821347A4-F455-4309-AF9D-8BE549A2AD19}">
      <dgm:prSet/>
      <dgm:spPr/>
      <dgm:t>
        <a:bodyPr/>
        <a:lstStyle/>
        <a:p>
          <a:pPr rtl="0"/>
          <a:r>
            <a:rPr lang="en-US" b="1"/>
            <a:t>Voi tulla kysymykseen, jos häiriö ei force majeure</a:t>
          </a:r>
          <a:endParaRPr lang="fi-FI"/>
        </a:p>
      </dgm:t>
    </dgm:pt>
    <dgm:pt modelId="{83750312-0128-4091-8CDE-CC5FF7358AC7}" type="parTrans" cxnId="{2B66B915-8A25-469F-B8BD-8D628C7312F4}">
      <dgm:prSet/>
      <dgm:spPr/>
      <dgm:t>
        <a:bodyPr/>
        <a:lstStyle/>
        <a:p>
          <a:endParaRPr lang="fi-FI"/>
        </a:p>
      </dgm:t>
    </dgm:pt>
    <dgm:pt modelId="{88777CF3-829C-45C2-AC8A-0639BE3593A8}" type="sibTrans" cxnId="{2B66B915-8A25-469F-B8BD-8D628C7312F4}">
      <dgm:prSet/>
      <dgm:spPr/>
      <dgm:t>
        <a:bodyPr/>
        <a:lstStyle/>
        <a:p>
          <a:endParaRPr lang="fi-FI"/>
        </a:p>
      </dgm:t>
    </dgm:pt>
    <dgm:pt modelId="{A535E24B-73C2-40D5-8530-DD594860ABC6}">
      <dgm:prSet/>
      <dgm:spPr/>
      <dgm:t>
        <a:bodyPr/>
        <a:lstStyle/>
        <a:p>
          <a:pPr rtl="0"/>
          <a:r>
            <a:rPr lang="en-US" dirty="0" err="1"/>
            <a:t>esim</a:t>
          </a:r>
          <a:r>
            <a:rPr lang="en-US" dirty="0"/>
            <a:t>. </a:t>
          </a:r>
          <a:r>
            <a:rPr lang="en-US" dirty="0" err="1"/>
            <a:t>öljykriisit</a:t>
          </a:r>
          <a:r>
            <a:rPr lang="en-US" dirty="0"/>
            <a:t> </a:t>
          </a:r>
          <a:endParaRPr lang="fi-FI" dirty="0"/>
        </a:p>
      </dgm:t>
    </dgm:pt>
    <dgm:pt modelId="{8D85D090-23D3-4F9D-A498-6DFDB7CCD092}" type="parTrans" cxnId="{6F86A98C-910B-4189-8EAA-3E9B8DC5B4F3}">
      <dgm:prSet/>
      <dgm:spPr/>
      <dgm:t>
        <a:bodyPr/>
        <a:lstStyle/>
        <a:p>
          <a:endParaRPr lang="fi-FI"/>
        </a:p>
      </dgm:t>
    </dgm:pt>
    <dgm:pt modelId="{638B5A7A-1357-4328-823F-CF86708A3A4C}" type="sibTrans" cxnId="{6F86A98C-910B-4189-8EAA-3E9B8DC5B4F3}">
      <dgm:prSet/>
      <dgm:spPr/>
      <dgm:t>
        <a:bodyPr/>
        <a:lstStyle/>
        <a:p>
          <a:endParaRPr lang="fi-FI"/>
        </a:p>
      </dgm:t>
    </dgm:pt>
    <dgm:pt modelId="{F4DBB3C1-285C-45CE-9CFF-FEC4E46CDB4B}">
      <dgm:prSet/>
      <dgm:spPr/>
      <dgm:t>
        <a:bodyPr/>
        <a:lstStyle/>
        <a:p>
          <a:pPr rtl="0"/>
          <a:r>
            <a:rPr lang="en-US" b="1"/>
            <a:t>Seuraamukset </a:t>
          </a:r>
          <a:endParaRPr lang="fi-FI"/>
        </a:p>
      </dgm:t>
    </dgm:pt>
    <dgm:pt modelId="{1B36EA5A-8C8F-40B0-8051-80FDEB24FB6F}" type="parTrans" cxnId="{58987140-5F78-413B-9318-505413302601}">
      <dgm:prSet/>
      <dgm:spPr/>
      <dgm:t>
        <a:bodyPr/>
        <a:lstStyle/>
        <a:p>
          <a:endParaRPr lang="fi-FI"/>
        </a:p>
      </dgm:t>
    </dgm:pt>
    <dgm:pt modelId="{C59B67B0-E7A4-41FB-95B0-A4D9FB2727D6}" type="sibTrans" cxnId="{58987140-5F78-413B-9318-505413302601}">
      <dgm:prSet/>
      <dgm:spPr/>
      <dgm:t>
        <a:bodyPr/>
        <a:lstStyle/>
        <a:p>
          <a:endParaRPr lang="fi-FI"/>
        </a:p>
      </dgm:t>
    </dgm:pt>
    <dgm:pt modelId="{78D154ED-A22E-43C3-AECD-3B030256B061}">
      <dgm:prSet/>
      <dgm:spPr/>
      <dgm:t>
        <a:bodyPr/>
        <a:lstStyle/>
        <a:p>
          <a:pPr rtl="0"/>
          <a:r>
            <a:rPr lang="en-US"/>
            <a:t>Uudelleenneuvottelu (renegotiation)</a:t>
          </a:r>
          <a:endParaRPr lang="fi-FI"/>
        </a:p>
      </dgm:t>
    </dgm:pt>
    <dgm:pt modelId="{A21D39E2-39C7-4E04-AA8E-06BC8890E237}" type="parTrans" cxnId="{3F716B1D-2E7D-4AB7-A181-9DFFD44FF782}">
      <dgm:prSet/>
      <dgm:spPr/>
      <dgm:t>
        <a:bodyPr/>
        <a:lstStyle/>
        <a:p>
          <a:endParaRPr lang="fi-FI"/>
        </a:p>
      </dgm:t>
    </dgm:pt>
    <dgm:pt modelId="{0BC3EF5B-11B9-49CB-BA3A-E036EDD780FA}" type="sibTrans" cxnId="{3F716B1D-2E7D-4AB7-A181-9DFFD44FF782}">
      <dgm:prSet/>
      <dgm:spPr/>
      <dgm:t>
        <a:bodyPr/>
        <a:lstStyle/>
        <a:p>
          <a:endParaRPr lang="fi-FI"/>
        </a:p>
      </dgm:t>
    </dgm:pt>
    <dgm:pt modelId="{30C4E92E-28B4-4D21-9B93-F12CF43ED579}">
      <dgm:prSet/>
      <dgm:spPr/>
      <dgm:t>
        <a:bodyPr/>
        <a:lstStyle/>
        <a:p>
          <a:pPr rtl="0"/>
          <a:r>
            <a:rPr lang="en-US"/>
            <a:t>Purku / kohtuullistaminen </a:t>
          </a:r>
          <a:endParaRPr lang="fi-FI"/>
        </a:p>
      </dgm:t>
    </dgm:pt>
    <dgm:pt modelId="{8471D27C-3C62-4836-BA6A-9BDB68DE4559}" type="parTrans" cxnId="{796C92E1-BA25-4CE8-8689-297D0F397DBC}">
      <dgm:prSet/>
      <dgm:spPr/>
      <dgm:t>
        <a:bodyPr/>
        <a:lstStyle/>
        <a:p>
          <a:endParaRPr lang="fi-FI"/>
        </a:p>
      </dgm:t>
    </dgm:pt>
    <dgm:pt modelId="{1FD9748F-26A7-4422-8300-796ED470E9B9}" type="sibTrans" cxnId="{796C92E1-BA25-4CE8-8689-297D0F397DBC}">
      <dgm:prSet/>
      <dgm:spPr/>
      <dgm:t>
        <a:bodyPr/>
        <a:lstStyle/>
        <a:p>
          <a:endParaRPr lang="fi-FI"/>
        </a:p>
      </dgm:t>
    </dgm:pt>
    <dgm:pt modelId="{37A8CF95-0ECA-4280-ABF5-93A935E0D4B2}" type="pres">
      <dgm:prSet presAssocID="{BAD494C0-15BE-45DB-A6CE-08E5577B5DA5}" presName="vert0" presStyleCnt="0">
        <dgm:presLayoutVars>
          <dgm:dir/>
          <dgm:animOne val="branch"/>
          <dgm:animLvl val="lvl"/>
        </dgm:presLayoutVars>
      </dgm:prSet>
      <dgm:spPr/>
    </dgm:pt>
    <dgm:pt modelId="{FFE1104D-9E98-464F-A0A4-81CC2DF6E72D}" type="pres">
      <dgm:prSet presAssocID="{805EA4B4-0F2E-4913-BF8E-4ECB017160BB}" presName="thickLine" presStyleLbl="alignNode1" presStyleIdx="0" presStyleCnt="3"/>
      <dgm:spPr/>
    </dgm:pt>
    <dgm:pt modelId="{A9BAFB6F-6453-43F5-89B0-B2A902FAA3EC}" type="pres">
      <dgm:prSet presAssocID="{805EA4B4-0F2E-4913-BF8E-4ECB017160BB}" presName="horz1" presStyleCnt="0"/>
      <dgm:spPr/>
    </dgm:pt>
    <dgm:pt modelId="{A0640DCB-90B4-49F5-A16B-129751BFA3BB}" type="pres">
      <dgm:prSet presAssocID="{805EA4B4-0F2E-4913-BF8E-4ECB017160BB}" presName="tx1" presStyleLbl="revTx" presStyleIdx="0" presStyleCnt="9"/>
      <dgm:spPr/>
    </dgm:pt>
    <dgm:pt modelId="{A01B69A9-6A4E-45DD-AE31-8D950C90FD28}" type="pres">
      <dgm:prSet presAssocID="{805EA4B4-0F2E-4913-BF8E-4ECB017160BB}" presName="vert1" presStyleCnt="0"/>
      <dgm:spPr/>
    </dgm:pt>
    <dgm:pt modelId="{827662E4-42F7-4FA7-8A42-794CDA197BBC}" type="pres">
      <dgm:prSet presAssocID="{BE4DD4A8-935D-4EBF-97B6-7A0DEF534495}" presName="vertSpace2a" presStyleCnt="0"/>
      <dgm:spPr/>
    </dgm:pt>
    <dgm:pt modelId="{50299345-CFC4-44DE-BE36-5163F46EEAA1}" type="pres">
      <dgm:prSet presAssocID="{BE4DD4A8-935D-4EBF-97B6-7A0DEF534495}" presName="horz2" presStyleCnt="0"/>
      <dgm:spPr/>
    </dgm:pt>
    <dgm:pt modelId="{460C7612-E6BF-43D3-827D-1852EC29B1F7}" type="pres">
      <dgm:prSet presAssocID="{BE4DD4A8-935D-4EBF-97B6-7A0DEF534495}" presName="horzSpace2" presStyleCnt="0"/>
      <dgm:spPr/>
    </dgm:pt>
    <dgm:pt modelId="{2DBE9AD0-7E78-4089-A007-90E81BDB05CE}" type="pres">
      <dgm:prSet presAssocID="{BE4DD4A8-935D-4EBF-97B6-7A0DEF534495}" presName="tx2" presStyleLbl="revTx" presStyleIdx="1" presStyleCnt="9"/>
      <dgm:spPr/>
    </dgm:pt>
    <dgm:pt modelId="{E6EB802A-A391-4992-AD87-140B75650B48}" type="pres">
      <dgm:prSet presAssocID="{BE4DD4A8-935D-4EBF-97B6-7A0DEF534495}" presName="vert2" presStyleCnt="0"/>
      <dgm:spPr/>
    </dgm:pt>
    <dgm:pt modelId="{40BDFC48-D72B-40D3-96E5-E23E58721D90}" type="pres">
      <dgm:prSet presAssocID="{BE4DD4A8-935D-4EBF-97B6-7A0DEF534495}" presName="thinLine2b" presStyleLbl="callout" presStyleIdx="0" presStyleCnt="6"/>
      <dgm:spPr/>
    </dgm:pt>
    <dgm:pt modelId="{B6620077-5772-406B-9938-D685F540ED56}" type="pres">
      <dgm:prSet presAssocID="{BE4DD4A8-935D-4EBF-97B6-7A0DEF534495}" presName="vertSpace2b" presStyleCnt="0"/>
      <dgm:spPr/>
    </dgm:pt>
    <dgm:pt modelId="{9901F0AC-B9C0-40B8-B324-A31D6645CCBC}" type="pres">
      <dgm:prSet presAssocID="{42FFB94C-5BE8-4B90-AC60-288D4A6D20D2}" presName="horz2" presStyleCnt="0"/>
      <dgm:spPr/>
    </dgm:pt>
    <dgm:pt modelId="{D68EEFDD-F3F6-4292-9B52-6F171815BAE9}" type="pres">
      <dgm:prSet presAssocID="{42FFB94C-5BE8-4B90-AC60-288D4A6D20D2}" presName="horzSpace2" presStyleCnt="0"/>
      <dgm:spPr/>
    </dgm:pt>
    <dgm:pt modelId="{DBE62BA0-E04A-4AE7-A032-E31599F7EB96}" type="pres">
      <dgm:prSet presAssocID="{42FFB94C-5BE8-4B90-AC60-288D4A6D20D2}" presName="tx2" presStyleLbl="revTx" presStyleIdx="2" presStyleCnt="9"/>
      <dgm:spPr/>
    </dgm:pt>
    <dgm:pt modelId="{8DCBBB52-F6A0-4371-AADB-E8006FCF954E}" type="pres">
      <dgm:prSet presAssocID="{42FFB94C-5BE8-4B90-AC60-288D4A6D20D2}" presName="vert2" presStyleCnt="0"/>
      <dgm:spPr/>
    </dgm:pt>
    <dgm:pt modelId="{8D250151-7006-4ADB-B2BB-C4BB45BB741B}" type="pres">
      <dgm:prSet presAssocID="{42FFB94C-5BE8-4B90-AC60-288D4A6D20D2}" presName="thinLine2b" presStyleLbl="callout" presStyleIdx="1" presStyleCnt="6"/>
      <dgm:spPr/>
    </dgm:pt>
    <dgm:pt modelId="{665A2060-083C-4BA1-8C54-61F8FDF4CE24}" type="pres">
      <dgm:prSet presAssocID="{42FFB94C-5BE8-4B90-AC60-288D4A6D20D2}" presName="vertSpace2b" presStyleCnt="0"/>
      <dgm:spPr/>
    </dgm:pt>
    <dgm:pt modelId="{45B751A6-C859-4EEC-B51F-B39662B5CFF7}" type="pres">
      <dgm:prSet presAssocID="{3162BDE3-C8F1-4AB6-9B2A-0A7E3272E830}" presName="horz2" presStyleCnt="0"/>
      <dgm:spPr/>
    </dgm:pt>
    <dgm:pt modelId="{949D3479-B37B-42E9-9C56-81B1422EFEEA}" type="pres">
      <dgm:prSet presAssocID="{3162BDE3-C8F1-4AB6-9B2A-0A7E3272E830}" presName="horzSpace2" presStyleCnt="0"/>
      <dgm:spPr/>
    </dgm:pt>
    <dgm:pt modelId="{598CF1CF-34FE-4079-990F-024587F4DE29}" type="pres">
      <dgm:prSet presAssocID="{3162BDE3-C8F1-4AB6-9B2A-0A7E3272E830}" presName="tx2" presStyleLbl="revTx" presStyleIdx="3" presStyleCnt="9"/>
      <dgm:spPr/>
    </dgm:pt>
    <dgm:pt modelId="{7D065471-C6D0-4067-A560-312F56729908}" type="pres">
      <dgm:prSet presAssocID="{3162BDE3-C8F1-4AB6-9B2A-0A7E3272E830}" presName="vert2" presStyleCnt="0"/>
      <dgm:spPr/>
    </dgm:pt>
    <dgm:pt modelId="{ACB3D856-456C-494F-8E3F-A52A162BA7CA}" type="pres">
      <dgm:prSet presAssocID="{3162BDE3-C8F1-4AB6-9B2A-0A7E3272E830}" presName="thinLine2b" presStyleLbl="callout" presStyleIdx="2" presStyleCnt="6"/>
      <dgm:spPr/>
    </dgm:pt>
    <dgm:pt modelId="{2D827CD5-3B6A-4798-B983-57E9E7D24C03}" type="pres">
      <dgm:prSet presAssocID="{3162BDE3-C8F1-4AB6-9B2A-0A7E3272E830}" presName="vertSpace2b" presStyleCnt="0"/>
      <dgm:spPr/>
    </dgm:pt>
    <dgm:pt modelId="{ED9435C9-0B01-4597-813D-ED37F16BCB65}" type="pres">
      <dgm:prSet presAssocID="{821347A4-F455-4309-AF9D-8BE549A2AD19}" presName="thickLine" presStyleLbl="alignNode1" presStyleIdx="1" presStyleCnt="3"/>
      <dgm:spPr/>
    </dgm:pt>
    <dgm:pt modelId="{F7569628-110E-4163-8BF1-2D96F3DC73D0}" type="pres">
      <dgm:prSet presAssocID="{821347A4-F455-4309-AF9D-8BE549A2AD19}" presName="horz1" presStyleCnt="0"/>
      <dgm:spPr/>
    </dgm:pt>
    <dgm:pt modelId="{4F48C842-40FC-46A1-92C2-D4E92EC917D2}" type="pres">
      <dgm:prSet presAssocID="{821347A4-F455-4309-AF9D-8BE549A2AD19}" presName="tx1" presStyleLbl="revTx" presStyleIdx="4" presStyleCnt="9"/>
      <dgm:spPr/>
    </dgm:pt>
    <dgm:pt modelId="{7BFB37D5-DA56-44D9-9113-EC2E686B1CB5}" type="pres">
      <dgm:prSet presAssocID="{821347A4-F455-4309-AF9D-8BE549A2AD19}" presName="vert1" presStyleCnt="0"/>
      <dgm:spPr/>
    </dgm:pt>
    <dgm:pt modelId="{5B1D5121-E9B7-4DF3-8C36-B800AAA55A68}" type="pres">
      <dgm:prSet presAssocID="{A535E24B-73C2-40D5-8530-DD594860ABC6}" presName="vertSpace2a" presStyleCnt="0"/>
      <dgm:spPr/>
    </dgm:pt>
    <dgm:pt modelId="{B5A65D87-E26D-4013-866E-27505E44CDCA}" type="pres">
      <dgm:prSet presAssocID="{A535E24B-73C2-40D5-8530-DD594860ABC6}" presName="horz2" presStyleCnt="0"/>
      <dgm:spPr/>
    </dgm:pt>
    <dgm:pt modelId="{F1A6D5CA-22D2-4352-9EC5-D904101A29AA}" type="pres">
      <dgm:prSet presAssocID="{A535E24B-73C2-40D5-8530-DD594860ABC6}" presName="horzSpace2" presStyleCnt="0"/>
      <dgm:spPr/>
    </dgm:pt>
    <dgm:pt modelId="{D31EA53B-DAFC-4565-9823-99861EC9C4FA}" type="pres">
      <dgm:prSet presAssocID="{A535E24B-73C2-40D5-8530-DD594860ABC6}" presName="tx2" presStyleLbl="revTx" presStyleIdx="5" presStyleCnt="9"/>
      <dgm:spPr/>
    </dgm:pt>
    <dgm:pt modelId="{F1FF2CFC-14DA-4326-8001-B13F10F2CD8A}" type="pres">
      <dgm:prSet presAssocID="{A535E24B-73C2-40D5-8530-DD594860ABC6}" presName="vert2" presStyleCnt="0"/>
      <dgm:spPr/>
    </dgm:pt>
    <dgm:pt modelId="{83053DA0-E977-4393-B6D6-A43CC82347A2}" type="pres">
      <dgm:prSet presAssocID="{A535E24B-73C2-40D5-8530-DD594860ABC6}" presName="thinLine2b" presStyleLbl="callout" presStyleIdx="3" presStyleCnt="6"/>
      <dgm:spPr/>
    </dgm:pt>
    <dgm:pt modelId="{BF1D4317-7798-428A-B9A7-E6AE7D0F8825}" type="pres">
      <dgm:prSet presAssocID="{A535E24B-73C2-40D5-8530-DD594860ABC6}" presName="vertSpace2b" presStyleCnt="0"/>
      <dgm:spPr/>
    </dgm:pt>
    <dgm:pt modelId="{7E160B8A-6BFF-4C06-9ECE-2C24537FDD64}" type="pres">
      <dgm:prSet presAssocID="{F4DBB3C1-285C-45CE-9CFF-FEC4E46CDB4B}" presName="thickLine" presStyleLbl="alignNode1" presStyleIdx="2" presStyleCnt="3"/>
      <dgm:spPr/>
    </dgm:pt>
    <dgm:pt modelId="{18EACE2C-B3A3-458F-A84A-594B13A54437}" type="pres">
      <dgm:prSet presAssocID="{F4DBB3C1-285C-45CE-9CFF-FEC4E46CDB4B}" presName="horz1" presStyleCnt="0"/>
      <dgm:spPr/>
    </dgm:pt>
    <dgm:pt modelId="{07EADDA6-2603-4AB1-89EB-413D7506CAAA}" type="pres">
      <dgm:prSet presAssocID="{F4DBB3C1-285C-45CE-9CFF-FEC4E46CDB4B}" presName="tx1" presStyleLbl="revTx" presStyleIdx="6" presStyleCnt="9"/>
      <dgm:spPr/>
    </dgm:pt>
    <dgm:pt modelId="{31E9B927-BC7A-4958-A0A9-5E365D79244C}" type="pres">
      <dgm:prSet presAssocID="{F4DBB3C1-285C-45CE-9CFF-FEC4E46CDB4B}" presName="vert1" presStyleCnt="0"/>
      <dgm:spPr/>
    </dgm:pt>
    <dgm:pt modelId="{C191C629-20E6-4729-806B-78A800DEB49B}" type="pres">
      <dgm:prSet presAssocID="{78D154ED-A22E-43C3-AECD-3B030256B061}" presName="vertSpace2a" presStyleCnt="0"/>
      <dgm:spPr/>
    </dgm:pt>
    <dgm:pt modelId="{2270DCEA-5C09-42A5-8BF4-0B0F6EB1C427}" type="pres">
      <dgm:prSet presAssocID="{78D154ED-A22E-43C3-AECD-3B030256B061}" presName="horz2" presStyleCnt="0"/>
      <dgm:spPr/>
    </dgm:pt>
    <dgm:pt modelId="{74720ADB-3E44-4179-B34C-E49E99BC8C17}" type="pres">
      <dgm:prSet presAssocID="{78D154ED-A22E-43C3-AECD-3B030256B061}" presName="horzSpace2" presStyleCnt="0"/>
      <dgm:spPr/>
    </dgm:pt>
    <dgm:pt modelId="{7F409ABA-5851-4651-98D8-C251E21B4E7C}" type="pres">
      <dgm:prSet presAssocID="{78D154ED-A22E-43C3-AECD-3B030256B061}" presName="tx2" presStyleLbl="revTx" presStyleIdx="7" presStyleCnt="9"/>
      <dgm:spPr/>
    </dgm:pt>
    <dgm:pt modelId="{8445CEFA-1778-49D6-8029-C46ED7512FDF}" type="pres">
      <dgm:prSet presAssocID="{78D154ED-A22E-43C3-AECD-3B030256B061}" presName="vert2" presStyleCnt="0"/>
      <dgm:spPr/>
    </dgm:pt>
    <dgm:pt modelId="{25B6B944-689D-4579-983F-0FA75D239AB2}" type="pres">
      <dgm:prSet presAssocID="{78D154ED-A22E-43C3-AECD-3B030256B061}" presName="thinLine2b" presStyleLbl="callout" presStyleIdx="4" presStyleCnt="6"/>
      <dgm:spPr/>
    </dgm:pt>
    <dgm:pt modelId="{1A834B6A-2AD7-4106-9E93-DDFB02564551}" type="pres">
      <dgm:prSet presAssocID="{78D154ED-A22E-43C3-AECD-3B030256B061}" presName="vertSpace2b" presStyleCnt="0"/>
      <dgm:spPr/>
    </dgm:pt>
    <dgm:pt modelId="{ADDD3EF6-6F5A-4585-87E4-A3425D214837}" type="pres">
      <dgm:prSet presAssocID="{30C4E92E-28B4-4D21-9B93-F12CF43ED579}" presName="horz2" presStyleCnt="0"/>
      <dgm:spPr/>
    </dgm:pt>
    <dgm:pt modelId="{B11CBA33-0873-430B-B81C-B82FC06090EF}" type="pres">
      <dgm:prSet presAssocID="{30C4E92E-28B4-4D21-9B93-F12CF43ED579}" presName="horzSpace2" presStyleCnt="0"/>
      <dgm:spPr/>
    </dgm:pt>
    <dgm:pt modelId="{4ED25699-34AB-40BC-A366-E88C678DCF14}" type="pres">
      <dgm:prSet presAssocID="{30C4E92E-28B4-4D21-9B93-F12CF43ED579}" presName="tx2" presStyleLbl="revTx" presStyleIdx="8" presStyleCnt="9"/>
      <dgm:spPr/>
    </dgm:pt>
    <dgm:pt modelId="{66AA4A5F-8F0B-4B7B-AE30-FA27F54217E3}" type="pres">
      <dgm:prSet presAssocID="{30C4E92E-28B4-4D21-9B93-F12CF43ED579}" presName="vert2" presStyleCnt="0"/>
      <dgm:spPr/>
    </dgm:pt>
    <dgm:pt modelId="{A451AF18-CEA6-482F-89AD-19812FE35B43}" type="pres">
      <dgm:prSet presAssocID="{30C4E92E-28B4-4D21-9B93-F12CF43ED579}" presName="thinLine2b" presStyleLbl="callout" presStyleIdx="5" presStyleCnt="6"/>
      <dgm:spPr/>
    </dgm:pt>
    <dgm:pt modelId="{2E0D4925-A7D7-4196-B651-727C84DE0A00}" type="pres">
      <dgm:prSet presAssocID="{30C4E92E-28B4-4D21-9B93-F12CF43ED579}" presName="vertSpace2b" presStyleCnt="0"/>
      <dgm:spPr/>
    </dgm:pt>
  </dgm:ptLst>
  <dgm:cxnLst>
    <dgm:cxn modelId="{B8D74F07-9C6B-4706-9D56-0E5B16A3A5C9}" type="presOf" srcId="{42FFB94C-5BE8-4B90-AC60-288D4A6D20D2}" destId="{DBE62BA0-E04A-4AE7-A032-E31599F7EB96}" srcOrd="0" destOrd="0" presId="urn:microsoft.com/office/officeart/2008/layout/LinedList"/>
    <dgm:cxn modelId="{2B66B915-8A25-469F-B8BD-8D628C7312F4}" srcId="{BAD494C0-15BE-45DB-A6CE-08E5577B5DA5}" destId="{821347A4-F455-4309-AF9D-8BE549A2AD19}" srcOrd="1" destOrd="0" parTransId="{83750312-0128-4091-8CDE-CC5FF7358AC7}" sibTransId="{88777CF3-829C-45C2-AC8A-0639BE3593A8}"/>
    <dgm:cxn modelId="{3F716B1D-2E7D-4AB7-A181-9DFFD44FF782}" srcId="{F4DBB3C1-285C-45CE-9CFF-FEC4E46CDB4B}" destId="{78D154ED-A22E-43C3-AECD-3B030256B061}" srcOrd="0" destOrd="0" parTransId="{A21D39E2-39C7-4E04-AA8E-06BC8890E237}" sibTransId="{0BC3EF5B-11B9-49CB-BA3A-E036EDD780FA}"/>
    <dgm:cxn modelId="{FF329E3D-BF2E-483B-A6D8-304913CA52BF}" type="presOf" srcId="{805EA4B4-0F2E-4913-BF8E-4ECB017160BB}" destId="{A0640DCB-90B4-49F5-A16B-129751BFA3BB}" srcOrd="0" destOrd="0" presId="urn:microsoft.com/office/officeart/2008/layout/LinedList"/>
    <dgm:cxn modelId="{58987140-5F78-413B-9318-505413302601}" srcId="{BAD494C0-15BE-45DB-A6CE-08E5577B5DA5}" destId="{F4DBB3C1-285C-45CE-9CFF-FEC4E46CDB4B}" srcOrd="2" destOrd="0" parTransId="{1B36EA5A-8C8F-40B0-8051-80FDEB24FB6F}" sibTransId="{C59B67B0-E7A4-41FB-95B0-A4D9FB2727D6}"/>
    <dgm:cxn modelId="{E6A1515D-628E-440D-BD1A-799F9DAF00F0}" type="presOf" srcId="{BAD494C0-15BE-45DB-A6CE-08E5577B5DA5}" destId="{37A8CF95-0ECA-4280-ABF5-93A935E0D4B2}" srcOrd="0" destOrd="0" presId="urn:microsoft.com/office/officeart/2008/layout/LinedList"/>
    <dgm:cxn modelId="{D1E44362-A0F7-4BA5-AE44-FF7E79FF2E36}" type="presOf" srcId="{821347A4-F455-4309-AF9D-8BE549A2AD19}" destId="{4F48C842-40FC-46A1-92C2-D4E92EC917D2}" srcOrd="0" destOrd="0" presId="urn:microsoft.com/office/officeart/2008/layout/LinedList"/>
    <dgm:cxn modelId="{99F6CF65-C4AA-4467-81FF-FC201BDFFE85}" type="presOf" srcId="{A535E24B-73C2-40D5-8530-DD594860ABC6}" destId="{D31EA53B-DAFC-4565-9823-99861EC9C4FA}" srcOrd="0" destOrd="0" presId="urn:microsoft.com/office/officeart/2008/layout/LinedList"/>
    <dgm:cxn modelId="{89F83948-1C52-4821-8164-8F6787CFF6E4}" srcId="{805EA4B4-0F2E-4913-BF8E-4ECB017160BB}" destId="{3162BDE3-C8F1-4AB6-9B2A-0A7E3272E830}" srcOrd="2" destOrd="0" parTransId="{C7C83FB2-0E3A-4AC0-B0F4-936349D0B1CE}" sibTransId="{FA1EB925-FD78-40B9-9AE8-83535AF82557}"/>
    <dgm:cxn modelId="{00345E83-DCDE-42A6-84FE-045B259A3F22}" srcId="{805EA4B4-0F2E-4913-BF8E-4ECB017160BB}" destId="{42FFB94C-5BE8-4B90-AC60-288D4A6D20D2}" srcOrd="1" destOrd="0" parTransId="{D8A0904B-F7E4-47D4-B942-4EA6D1127660}" sibTransId="{26F66574-F8EB-4EAE-8869-4ACE3424A5A8}"/>
    <dgm:cxn modelId="{BF4A6D86-8E38-4AD8-82E0-0D447D204451}" type="presOf" srcId="{78D154ED-A22E-43C3-AECD-3B030256B061}" destId="{7F409ABA-5851-4651-98D8-C251E21B4E7C}" srcOrd="0" destOrd="0" presId="urn:microsoft.com/office/officeart/2008/layout/LinedList"/>
    <dgm:cxn modelId="{6F86A98C-910B-4189-8EAA-3E9B8DC5B4F3}" srcId="{821347A4-F455-4309-AF9D-8BE549A2AD19}" destId="{A535E24B-73C2-40D5-8530-DD594860ABC6}" srcOrd="0" destOrd="0" parTransId="{8D85D090-23D3-4F9D-A498-6DFDB7CCD092}" sibTransId="{638B5A7A-1357-4328-823F-CF86708A3A4C}"/>
    <dgm:cxn modelId="{29B22EA0-147A-4186-B8CF-6370D62130B7}" type="presOf" srcId="{F4DBB3C1-285C-45CE-9CFF-FEC4E46CDB4B}" destId="{07EADDA6-2603-4AB1-89EB-413D7506CAAA}" srcOrd="0" destOrd="0" presId="urn:microsoft.com/office/officeart/2008/layout/LinedList"/>
    <dgm:cxn modelId="{DC36CCA5-7277-46BD-A062-7C5D3CC00E25}" srcId="{805EA4B4-0F2E-4913-BF8E-4ECB017160BB}" destId="{BE4DD4A8-935D-4EBF-97B6-7A0DEF534495}" srcOrd="0" destOrd="0" parTransId="{D28096C2-0D08-4435-8754-4572D877F53D}" sibTransId="{C98C3515-A158-4AD1-B1EF-AC712AB89298}"/>
    <dgm:cxn modelId="{22401BD6-9D39-4AAD-B40F-0796761262EA}" type="presOf" srcId="{3162BDE3-C8F1-4AB6-9B2A-0A7E3272E830}" destId="{598CF1CF-34FE-4079-990F-024587F4DE29}" srcOrd="0" destOrd="0" presId="urn:microsoft.com/office/officeart/2008/layout/LinedList"/>
    <dgm:cxn modelId="{B82A95D8-11B8-4877-958E-BB33DCD446CC}" type="presOf" srcId="{BE4DD4A8-935D-4EBF-97B6-7A0DEF534495}" destId="{2DBE9AD0-7E78-4089-A007-90E81BDB05CE}" srcOrd="0" destOrd="0" presId="urn:microsoft.com/office/officeart/2008/layout/LinedList"/>
    <dgm:cxn modelId="{796C92E1-BA25-4CE8-8689-297D0F397DBC}" srcId="{F4DBB3C1-285C-45CE-9CFF-FEC4E46CDB4B}" destId="{30C4E92E-28B4-4D21-9B93-F12CF43ED579}" srcOrd="1" destOrd="0" parTransId="{8471D27C-3C62-4836-BA6A-9BDB68DE4559}" sibTransId="{1FD9748F-26A7-4422-8300-796ED470E9B9}"/>
    <dgm:cxn modelId="{EE6F2CEB-E52D-4499-AFB9-22423630EE53}" srcId="{BAD494C0-15BE-45DB-A6CE-08E5577B5DA5}" destId="{805EA4B4-0F2E-4913-BF8E-4ECB017160BB}" srcOrd="0" destOrd="0" parTransId="{D3A9385A-E01D-4678-AF62-35250FA6A163}" sibTransId="{F73921EB-9C3F-4F49-8F7E-2143B72FC186}"/>
    <dgm:cxn modelId="{36F36DF6-1CC6-454B-A7D0-86D7E1F20AC5}" type="presOf" srcId="{30C4E92E-28B4-4D21-9B93-F12CF43ED579}" destId="{4ED25699-34AB-40BC-A366-E88C678DCF14}" srcOrd="0" destOrd="0" presId="urn:microsoft.com/office/officeart/2008/layout/LinedList"/>
    <dgm:cxn modelId="{281C24E5-7B0F-4685-9B5F-A00493AE9574}" type="presParOf" srcId="{37A8CF95-0ECA-4280-ABF5-93A935E0D4B2}" destId="{FFE1104D-9E98-464F-A0A4-81CC2DF6E72D}" srcOrd="0" destOrd="0" presId="urn:microsoft.com/office/officeart/2008/layout/LinedList"/>
    <dgm:cxn modelId="{C860FAB7-D939-4B5D-ACE4-EB117904156C}" type="presParOf" srcId="{37A8CF95-0ECA-4280-ABF5-93A935E0D4B2}" destId="{A9BAFB6F-6453-43F5-89B0-B2A902FAA3EC}" srcOrd="1" destOrd="0" presId="urn:microsoft.com/office/officeart/2008/layout/LinedList"/>
    <dgm:cxn modelId="{248B4854-8EA1-4798-8CB3-8967C5EE320C}" type="presParOf" srcId="{A9BAFB6F-6453-43F5-89B0-B2A902FAA3EC}" destId="{A0640DCB-90B4-49F5-A16B-129751BFA3BB}" srcOrd="0" destOrd="0" presId="urn:microsoft.com/office/officeart/2008/layout/LinedList"/>
    <dgm:cxn modelId="{5CAB7EED-FEEE-40C7-836A-8F5C64D86AEB}" type="presParOf" srcId="{A9BAFB6F-6453-43F5-89B0-B2A902FAA3EC}" destId="{A01B69A9-6A4E-45DD-AE31-8D950C90FD28}" srcOrd="1" destOrd="0" presId="urn:microsoft.com/office/officeart/2008/layout/LinedList"/>
    <dgm:cxn modelId="{4219951B-D070-45C1-8379-857FFF2863D7}" type="presParOf" srcId="{A01B69A9-6A4E-45DD-AE31-8D950C90FD28}" destId="{827662E4-42F7-4FA7-8A42-794CDA197BBC}" srcOrd="0" destOrd="0" presId="urn:microsoft.com/office/officeart/2008/layout/LinedList"/>
    <dgm:cxn modelId="{542E4AD4-D2FC-4179-BE3C-7A610B94D3F9}" type="presParOf" srcId="{A01B69A9-6A4E-45DD-AE31-8D950C90FD28}" destId="{50299345-CFC4-44DE-BE36-5163F46EEAA1}" srcOrd="1" destOrd="0" presId="urn:microsoft.com/office/officeart/2008/layout/LinedList"/>
    <dgm:cxn modelId="{DFB79AB7-61FF-4A03-9723-0198D663B388}" type="presParOf" srcId="{50299345-CFC4-44DE-BE36-5163F46EEAA1}" destId="{460C7612-E6BF-43D3-827D-1852EC29B1F7}" srcOrd="0" destOrd="0" presId="urn:microsoft.com/office/officeart/2008/layout/LinedList"/>
    <dgm:cxn modelId="{6BB13D58-2B7B-4BD6-8CD1-48874FB2CF51}" type="presParOf" srcId="{50299345-CFC4-44DE-BE36-5163F46EEAA1}" destId="{2DBE9AD0-7E78-4089-A007-90E81BDB05CE}" srcOrd="1" destOrd="0" presId="urn:microsoft.com/office/officeart/2008/layout/LinedList"/>
    <dgm:cxn modelId="{07A5B915-0A5B-44A2-BAE6-6E9BA99521AF}" type="presParOf" srcId="{50299345-CFC4-44DE-BE36-5163F46EEAA1}" destId="{E6EB802A-A391-4992-AD87-140B75650B48}" srcOrd="2" destOrd="0" presId="urn:microsoft.com/office/officeart/2008/layout/LinedList"/>
    <dgm:cxn modelId="{2CCF095D-F332-4278-B56C-055A3A9DD8C9}" type="presParOf" srcId="{A01B69A9-6A4E-45DD-AE31-8D950C90FD28}" destId="{40BDFC48-D72B-40D3-96E5-E23E58721D90}" srcOrd="2" destOrd="0" presId="urn:microsoft.com/office/officeart/2008/layout/LinedList"/>
    <dgm:cxn modelId="{E0474BCD-16B2-4FB2-9F33-607BE3CE8DDF}" type="presParOf" srcId="{A01B69A9-6A4E-45DD-AE31-8D950C90FD28}" destId="{B6620077-5772-406B-9938-D685F540ED56}" srcOrd="3" destOrd="0" presId="urn:microsoft.com/office/officeart/2008/layout/LinedList"/>
    <dgm:cxn modelId="{DB54F6D5-9150-4153-87DA-667CAECF9F79}" type="presParOf" srcId="{A01B69A9-6A4E-45DD-AE31-8D950C90FD28}" destId="{9901F0AC-B9C0-40B8-B324-A31D6645CCBC}" srcOrd="4" destOrd="0" presId="urn:microsoft.com/office/officeart/2008/layout/LinedList"/>
    <dgm:cxn modelId="{87B96A09-9C71-40ED-906B-4E18A8341AE1}" type="presParOf" srcId="{9901F0AC-B9C0-40B8-B324-A31D6645CCBC}" destId="{D68EEFDD-F3F6-4292-9B52-6F171815BAE9}" srcOrd="0" destOrd="0" presId="urn:microsoft.com/office/officeart/2008/layout/LinedList"/>
    <dgm:cxn modelId="{FA799328-DDB9-47CE-A8F1-937F1CBF4F2E}" type="presParOf" srcId="{9901F0AC-B9C0-40B8-B324-A31D6645CCBC}" destId="{DBE62BA0-E04A-4AE7-A032-E31599F7EB96}" srcOrd="1" destOrd="0" presId="urn:microsoft.com/office/officeart/2008/layout/LinedList"/>
    <dgm:cxn modelId="{23835638-7985-4F0C-AB96-3514E7BD2251}" type="presParOf" srcId="{9901F0AC-B9C0-40B8-B324-A31D6645CCBC}" destId="{8DCBBB52-F6A0-4371-AADB-E8006FCF954E}" srcOrd="2" destOrd="0" presId="urn:microsoft.com/office/officeart/2008/layout/LinedList"/>
    <dgm:cxn modelId="{CE913C29-6503-4A12-AD42-D62D8458751E}" type="presParOf" srcId="{A01B69A9-6A4E-45DD-AE31-8D950C90FD28}" destId="{8D250151-7006-4ADB-B2BB-C4BB45BB741B}" srcOrd="5" destOrd="0" presId="urn:microsoft.com/office/officeart/2008/layout/LinedList"/>
    <dgm:cxn modelId="{D34CBA88-E82F-4865-B784-DF57B8A30141}" type="presParOf" srcId="{A01B69A9-6A4E-45DD-AE31-8D950C90FD28}" destId="{665A2060-083C-4BA1-8C54-61F8FDF4CE24}" srcOrd="6" destOrd="0" presId="urn:microsoft.com/office/officeart/2008/layout/LinedList"/>
    <dgm:cxn modelId="{7B2D97FB-3473-4222-B4A8-C51EA36FFDF5}" type="presParOf" srcId="{A01B69A9-6A4E-45DD-AE31-8D950C90FD28}" destId="{45B751A6-C859-4EEC-B51F-B39662B5CFF7}" srcOrd="7" destOrd="0" presId="urn:microsoft.com/office/officeart/2008/layout/LinedList"/>
    <dgm:cxn modelId="{C058A45B-8AC2-412A-9684-39AE3A26AD83}" type="presParOf" srcId="{45B751A6-C859-4EEC-B51F-B39662B5CFF7}" destId="{949D3479-B37B-42E9-9C56-81B1422EFEEA}" srcOrd="0" destOrd="0" presId="urn:microsoft.com/office/officeart/2008/layout/LinedList"/>
    <dgm:cxn modelId="{6A5C3A6D-085F-4717-8BAC-794816F269FB}" type="presParOf" srcId="{45B751A6-C859-4EEC-B51F-B39662B5CFF7}" destId="{598CF1CF-34FE-4079-990F-024587F4DE29}" srcOrd="1" destOrd="0" presId="urn:microsoft.com/office/officeart/2008/layout/LinedList"/>
    <dgm:cxn modelId="{BF82EE2D-9A1C-4D6D-8554-7DD116BCDF55}" type="presParOf" srcId="{45B751A6-C859-4EEC-B51F-B39662B5CFF7}" destId="{7D065471-C6D0-4067-A560-312F56729908}" srcOrd="2" destOrd="0" presId="urn:microsoft.com/office/officeart/2008/layout/LinedList"/>
    <dgm:cxn modelId="{EF95CDD3-AC9D-4053-B267-573E3C3CA765}" type="presParOf" srcId="{A01B69A9-6A4E-45DD-AE31-8D950C90FD28}" destId="{ACB3D856-456C-494F-8E3F-A52A162BA7CA}" srcOrd="8" destOrd="0" presId="urn:microsoft.com/office/officeart/2008/layout/LinedList"/>
    <dgm:cxn modelId="{EAE5A9FB-9743-412F-B9B9-DA0D1A1E1F73}" type="presParOf" srcId="{A01B69A9-6A4E-45DD-AE31-8D950C90FD28}" destId="{2D827CD5-3B6A-4798-B983-57E9E7D24C03}" srcOrd="9" destOrd="0" presId="urn:microsoft.com/office/officeart/2008/layout/LinedList"/>
    <dgm:cxn modelId="{B9C571FC-F19C-45F2-9389-5052EEBF0E9C}" type="presParOf" srcId="{37A8CF95-0ECA-4280-ABF5-93A935E0D4B2}" destId="{ED9435C9-0B01-4597-813D-ED37F16BCB65}" srcOrd="2" destOrd="0" presId="urn:microsoft.com/office/officeart/2008/layout/LinedList"/>
    <dgm:cxn modelId="{5272C915-0C45-4B33-9EB9-E16C9EE6CC6B}" type="presParOf" srcId="{37A8CF95-0ECA-4280-ABF5-93A935E0D4B2}" destId="{F7569628-110E-4163-8BF1-2D96F3DC73D0}" srcOrd="3" destOrd="0" presId="urn:microsoft.com/office/officeart/2008/layout/LinedList"/>
    <dgm:cxn modelId="{511FC424-8F42-47D6-A90D-A29FE93F94CB}" type="presParOf" srcId="{F7569628-110E-4163-8BF1-2D96F3DC73D0}" destId="{4F48C842-40FC-46A1-92C2-D4E92EC917D2}" srcOrd="0" destOrd="0" presId="urn:microsoft.com/office/officeart/2008/layout/LinedList"/>
    <dgm:cxn modelId="{725EC4E2-768F-47DB-838F-15AA58237FDD}" type="presParOf" srcId="{F7569628-110E-4163-8BF1-2D96F3DC73D0}" destId="{7BFB37D5-DA56-44D9-9113-EC2E686B1CB5}" srcOrd="1" destOrd="0" presId="urn:microsoft.com/office/officeart/2008/layout/LinedList"/>
    <dgm:cxn modelId="{5FC0C48B-11BF-4023-9CB2-B307D699A9DB}" type="presParOf" srcId="{7BFB37D5-DA56-44D9-9113-EC2E686B1CB5}" destId="{5B1D5121-E9B7-4DF3-8C36-B800AAA55A68}" srcOrd="0" destOrd="0" presId="urn:microsoft.com/office/officeart/2008/layout/LinedList"/>
    <dgm:cxn modelId="{6BE3CCAD-3C2F-43EC-95B8-618048B3FB5E}" type="presParOf" srcId="{7BFB37D5-DA56-44D9-9113-EC2E686B1CB5}" destId="{B5A65D87-E26D-4013-866E-27505E44CDCA}" srcOrd="1" destOrd="0" presId="urn:microsoft.com/office/officeart/2008/layout/LinedList"/>
    <dgm:cxn modelId="{8317B998-24A2-4C0C-B2EF-B61182C9695C}" type="presParOf" srcId="{B5A65D87-E26D-4013-866E-27505E44CDCA}" destId="{F1A6D5CA-22D2-4352-9EC5-D904101A29AA}" srcOrd="0" destOrd="0" presId="urn:microsoft.com/office/officeart/2008/layout/LinedList"/>
    <dgm:cxn modelId="{E2B569FA-1426-4AD8-B8A7-6023037AE9A8}" type="presParOf" srcId="{B5A65D87-E26D-4013-866E-27505E44CDCA}" destId="{D31EA53B-DAFC-4565-9823-99861EC9C4FA}" srcOrd="1" destOrd="0" presId="urn:microsoft.com/office/officeart/2008/layout/LinedList"/>
    <dgm:cxn modelId="{4D36E76B-B509-4182-BAD1-A0437544E9A2}" type="presParOf" srcId="{B5A65D87-E26D-4013-866E-27505E44CDCA}" destId="{F1FF2CFC-14DA-4326-8001-B13F10F2CD8A}" srcOrd="2" destOrd="0" presId="urn:microsoft.com/office/officeart/2008/layout/LinedList"/>
    <dgm:cxn modelId="{1853FC4B-4F9A-43EA-987D-4487BB4F7B7F}" type="presParOf" srcId="{7BFB37D5-DA56-44D9-9113-EC2E686B1CB5}" destId="{83053DA0-E977-4393-B6D6-A43CC82347A2}" srcOrd="2" destOrd="0" presId="urn:microsoft.com/office/officeart/2008/layout/LinedList"/>
    <dgm:cxn modelId="{427DD56E-4AA1-4930-97D4-62100C87BBB6}" type="presParOf" srcId="{7BFB37D5-DA56-44D9-9113-EC2E686B1CB5}" destId="{BF1D4317-7798-428A-B9A7-E6AE7D0F8825}" srcOrd="3" destOrd="0" presId="urn:microsoft.com/office/officeart/2008/layout/LinedList"/>
    <dgm:cxn modelId="{1F312CDA-7512-448F-929F-D4AD75E2FD6A}" type="presParOf" srcId="{37A8CF95-0ECA-4280-ABF5-93A935E0D4B2}" destId="{7E160B8A-6BFF-4C06-9ECE-2C24537FDD64}" srcOrd="4" destOrd="0" presId="urn:microsoft.com/office/officeart/2008/layout/LinedList"/>
    <dgm:cxn modelId="{6830EBE4-15B8-4C07-B0A9-C99A024791E9}" type="presParOf" srcId="{37A8CF95-0ECA-4280-ABF5-93A935E0D4B2}" destId="{18EACE2C-B3A3-458F-A84A-594B13A54437}" srcOrd="5" destOrd="0" presId="urn:microsoft.com/office/officeart/2008/layout/LinedList"/>
    <dgm:cxn modelId="{E2636CDD-C653-4CFF-B803-78A0625DAFF3}" type="presParOf" srcId="{18EACE2C-B3A3-458F-A84A-594B13A54437}" destId="{07EADDA6-2603-4AB1-89EB-413D7506CAAA}" srcOrd="0" destOrd="0" presId="urn:microsoft.com/office/officeart/2008/layout/LinedList"/>
    <dgm:cxn modelId="{EF1AE4C9-66CD-4607-B64C-DF06930643CD}" type="presParOf" srcId="{18EACE2C-B3A3-458F-A84A-594B13A54437}" destId="{31E9B927-BC7A-4958-A0A9-5E365D79244C}" srcOrd="1" destOrd="0" presId="urn:microsoft.com/office/officeart/2008/layout/LinedList"/>
    <dgm:cxn modelId="{6DD144B1-EB87-4FC8-82F1-94973FFCCD6B}" type="presParOf" srcId="{31E9B927-BC7A-4958-A0A9-5E365D79244C}" destId="{C191C629-20E6-4729-806B-78A800DEB49B}" srcOrd="0" destOrd="0" presId="urn:microsoft.com/office/officeart/2008/layout/LinedList"/>
    <dgm:cxn modelId="{DA00CBDD-6BB5-40E8-B9B7-EC1D169D1945}" type="presParOf" srcId="{31E9B927-BC7A-4958-A0A9-5E365D79244C}" destId="{2270DCEA-5C09-42A5-8BF4-0B0F6EB1C427}" srcOrd="1" destOrd="0" presId="urn:microsoft.com/office/officeart/2008/layout/LinedList"/>
    <dgm:cxn modelId="{D131196C-4041-4D96-8E24-BF17D92946DB}" type="presParOf" srcId="{2270DCEA-5C09-42A5-8BF4-0B0F6EB1C427}" destId="{74720ADB-3E44-4179-B34C-E49E99BC8C17}" srcOrd="0" destOrd="0" presId="urn:microsoft.com/office/officeart/2008/layout/LinedList"/>
    <dgm:cxn modelId="{DA3694FF-D851-4BD8-B069-961205797B84}" type="presParOf" srcId="{2270DCEA-5C09-42A5-8BF4-0B0F6EB1C427}" destId="{7F409ABA-5851-4651-98D8-C251E21B4E7C}" srcOrd="1" destOrd="0" presId="urn:microsoft.com/office/officeart/2008/layout/LinedList"/>
    <dgm:cxn modelId="{E9E5EB30-78B2-4E3C-8483-3FBA93614FE5}" type="presParOf" srcId="{2270DCEA-5C09-42A5-8BF4-0B0F6EB1C427}" destId="{8445CEFA-1778-49D6-8029-C46ED7512FDF}" srcOrd="2" destOrd="0" presId="urn:microsoft.com/office/officeart/2008/layout/LinedList"/>
    <dgm:cxn modelId="{0C465D49-ACA0-4F59-823F-8057CD541FF5}" type="presParOf" srcId="{31E9B927-BC7A-4958-A0A9-5E365D79244C}" destId="{25B6B944-689D-4579-983F-0FA75D239AB2}" srcOrd="2" destOrd="0" presId="urn:microsoft.com/office/officeart/2008/layout/LinedList"/>
    <dgm:cxn modelId="{993CE3B7-7C45-41BB-946B-2E37EB47B273}" type="presParOf" srcId="{31E9B927-BC7A-4958-A0A9-5E365D79244C}" destId="{1A834B6A-2AD7-4106-9E93-DDFB02564551}" srcOrd="3" destOrd="0" presId="urn:microsoft.com/office/officeart/2008/layout/LinedList"/>
    <dgm:cxn modelId="{DC634EBD-BD06-4C73-8102-525BDD32429C}" type="presParOf" srcId="{31E9B927-BC7A-4958-A0A9-5E365D79244C}" destId="{ADDD3EF6-6F5A-4585-87E4-A3425D214837}" srcOrd="4" destOrd="0" presId="urn:microsoft.com/office/officeart/2008/layout/LinedList"/>
    <dgm:cxn modelId="{EA94A5AA-BD04-4490-BB25-45E3E5F2AD5F}" type="presParOf" srcId="{ADDD3EF6-6F5A-4585-87E4-A3425D214837}" destId="{B11CBA33-0873-430B-B81C-B82FC06090EF}" srcOrd="0" destOrd="0" presId="urn:microsoft.com/office/officeart/2008/layout/LinedList"/>
    <dgm:cxn modelId="{D7CDF8A9-AAAA-411E-9418-E7C6564D05F3}" type="presParOf" srcId="{ADDD3EF6-6F5A-4585-87E4-A3425D214837}" destId="{4ED25699-34AB-40BC-A366-E88C678DCF14}" srcOrd="1" destOrd="0" presId="urn:microsoft.com/office/officeart/2008/layout/LinedList"/>
    <dgm:cxn modelId="{2484D564-C617-42A8-85D2-6D840D3FDA88}" type="presParOf" srcId="{ADDD3EF6-6F5A-4585-87E4-A3425D214837}" destId="{66AA4A5F-8F0B-4B7B-AE30-FA27F54217E3}" srcOrd="2" destOrd="0" presId="urn:microsoft.com/office/officeart/2008/layout/LinedList"/>
    <dgm:cxn modelId="{BF7B3F53-A979-422F-B0C1-4D68353D2878}" type="presParOf" srcId="{31E9B927-BC7A-4958-A0A9-5E365D79244C}" destId="{A451AF18-CEA6-482F-89AD-19812FE35B43}" srcOrd="5" destOrd="0" presId="urn:microsoft.com/office/officeart/2008/layout/LinedList"/>
    <dgm:cxn modelId="{177F1B53-EE49-4302-B90C-7E6E8361CBB3}" type="presParOf" srcId="{31E9B927-BC7A-4958-A0A9-5E365D79244C}" destId="{2E0D4925-A7D7-4196-B651-727C84DE0A00}"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2674EB-122B-46BE-A010-9DD686F141BA}" type="doc">
      <dgm:prSet loTypeId="urn:microsoft.com/office/officeart/2008/layout/LinedList" loCatId="list" qsTypeId="urn:microsoft.com/office/officeart/2005/8/quickstyle/simple1" qsCatId="simple" csTypeId="urn:microsoft.com/office/officeart/2005/8/colors/accent5_1" csCatId="accent5"/>
      <dgm:spPr/>
      <dgm:t>
        <a:bodyPr/>
        <a:lstStyle/>
        <a:p>
          <a:endParaRPr lang="fi-FI"/>
        </a:p>
      </dgm:t>
    </dgm:pt>
    <dgm:pt modelId="{18760BF6-26D1-40B6-AFD3-D7A1AF711C5C}">
      <dgm:prSet/>
      <dgm:spPr/>
      <dgm:t>
        <a:bodyPr/>
        <a:lstStyle/>
        <a:p>
          <a:pPr rtl="0"/>
          <a:r>
            <a:rPr lang="fi-FI" b="1"/>
            <a:t>Yleensä sallittua sopia muutosehdolla </a:t>
          </a:r>
          <a:endParaRPr lang="fi-FI"/>
        </a:p>
      </dgm:t>
    </dgm:pt>
    <dgm:pt modelId="{AA34E28B-3F2B-4B72-9062-DF9B2E72B2A4}" type="parTrans" cxnId="{83E3F5E9-5BF2-48E1-9FF4-BCFCC31347A7}">
      <dgm:prSet/>
      <dgm:spPr/>
      <dgm:t>
        <a:bodyPr/>
        <a:lstStyle/>
        <a:p>
          <a:endParaRPr lang="fi-FI"/>
        </a:p>
      </dgm:t>
    </dgm:pt>
    <dgm:pt modelId="{6CFD29D8-8BF0-4B38-B240-557B73A7BFE2}" type="sibTrans" cxnId="{83E3F5E9-5BF2-48E1-9FF4-BCFCC31347A7}">
      <dgm:prSet/>
      <dgm:spPr/>
      <dgm:t>
        <a:bodyPr/>
        <a:lstStyle/>
        <a:p>
          <a:endParaRPr lang="fi-FI"/>
        </a:p>
      </dgm:t>
    </dgm:pt>
    <dgm:pt modelId="{3EFB049E-5A67-42A3-8934-9121043D4F5E}">
      <dgm:prSet/>
      <dgm:spPr/>
      <dgm:t>
        <a:bodyPr/>
        <a:lstStyle/>
        <a:p>
          <a:pPr rtl="0"/>
          <a:r>
            <a:rPr lang="fi-FI"/>
            <a:t>Muutosehto voi tosin olla kohtuuton: esim. kuluttajasopimuksissa elinkeinonharjoittajan oikeus muuttaa sopimusta tai sen kohteen ominaisuuksia yksipuolisesti </a:t>
          </a:r>
        </a:p>
      </dgm:t>
    </dgm:pt>
    <dgm:pt modelId="{EAAAB1E5-2DEC-4D6D-BC7A-8B2535A024DF}" type="parTrans" cxnId="{9F9015C9-2280-407C-B94D-B019861A136A}">
      <dgm:prSet/>
      <dgm:spPr/>
      <dgm:t>
        <a:bodyPr/>
        <a:lstStyle/>
        <a:p>
          <a:endParaRPr lang="fi-FI"/>
        </a:p>
      </dgm:t>
    </dgm:pt>
    <dgm:pt modelId="{5E436778-58F0-423C-8A31-E9D6A57C2297}" type="sibTrans" cxnId="{9F9015C9-2280-407C-B94D-B019861A136A}">
      <dgm:prSet/>
      <dgm:spPr/>
      <dgm:t>
        <a:bodyPr/>
        <a:lstStyle/>
        <a:p>
          <a:endParaRPr lang="fi-FI"/>
        </a:p>
      </dgm:t>
    </dgm:pt>
    <dgm:pt modelId="{13487AAD-92C2-4C11-B460-40D7A545B002}">
      <dgm:prSet/>
      <dgm:spPr/>
      <dgm:t>
        <a:bodyPr/>
        <a:lstStyle/>
        <a:p>
          <a:pPr rtl="0"/>
          <a:r>
            <a:rPr lang="fi-FI"/>
            <a:t>Muutoksen laajuus, perusteltavuus ja ennakointimahdollisuus</a:t>
          </a:r>
        </a:p>
      </dgm:t>
    </dgm:pt>
    <dgm:pt modelId="{38463E83-3B21-4CA1-A1EF-F4AE0A1B2B0D}" type="parTrans" cxnId="{AF8626F3-FADC-4FF7-9EE4-B79E3ADFBAD8}">
      <dgm:prSet/>
      <dgm:spPr/>
      <dgm:t>
        <a:bodyPr/>
        <a:lstStyle/>
        <a:p>
          <a:endParaRPr lang="fi-FI"/>
        </a:p>
      </dgm:t>
    </dgm:pt>
    <dgm:pt modelId="{E2F422CC-FBF7-40BB-8180-0519590D89FF}" type="sibTrans" cxnId="{AF8626F3-FADC-4FF7-9EE4-B79E3ADFBAD8}">
      <dgm:prSet/>
      <dgm:spPr/>
      <dgm:t>
        <a:bodyPr/>
        <a:lstStyle/>
        <a:p>
          <a:endParaRPr lang="fi-FI"/>
        </a:p>
      </dgm:t>
    </dgm:pt>
    <dgm:pt modelId="{FAF43D59-D8DF-4A93-9396-0B9337236388}">
      <dgm:prSet/>
      <dgm:spPr/>
      <dgm:t>
        <a:bodyPr/>
        <a:lstStyle/>
        <a:p>
          <a:pPr rtl="0"/>
          <a:r>
            <a:rPr lang="fi-FI" b="1"/>
            <a:t>Jos ei sovittu: </a:t>
          </a:r>
          <a:endParaRPr lang="fi-FI"/>
        </a:p>
      </dgm:t>
    </dgm:pt>
    <dgm:pt modelId="{00C6CF8F-0453-4E7A-820E-8FDE969FE2D8}" type="parTrans" cxnId="{96B22FA0-DC67-4D4A-90BF-1CB8F81D963C}">
      <dgm:prSet/>
      <dgm:spPr/>
      <dgm:t>
        <a:bodyPr/>
        <a:lstStyle/>
        <a:p>
          <a:endParaRPr lang="fi-FI"/>
        </a:p>
      </dgm:t>
    </dgm:pt>
    <dgm:pt modelId="{700FEF66-5EF6-4E58-AED9-9C35ECA458EB}" type="sibTrans" cxnId="{96B22FA0-DC67-4D4A-90BF-1CB8F81D963C}">
      <dgm:prSet/>
      <dgm:spPr/>
      <dgm:t>
        <a:bodyPr/>
        <a:lstStyle/>
        <a:p>
          <a:endParaRPr lang="fi-FI"/>
        </a:p>
      </dgm:t>
    </dgm:pt>
    <dgm:pt modelId="{7E089705-5FC5-4132-94A4-FB9B141637C0}">
      <dgm:prSet/>
      <dgm:spPr/>
      <dgm:t>
        <a:bodyPr/>
        <a:lstStyle/>
        <a:p>
          <a:pPr rtl="0"/>
          <a:r>
            <a:rPr lang="fi-FI"/>
            <a:t>Muutoksen olennaisuus?</a:t>
          </a:r>
        </a:p>
      </dgm:t>
    </dgm:pt>
    <dgm:pt modelId="{4CD69D3D-9D63-4D67-880B-8A4DA9008948}" type="parTrans" cxnId="{39811FFB-AC17-41E1-8422-285502B924E8}">
      <dgm:prSet/>
      <dgm:spPr/>
      <dgm:t>
        <a:bodyPr/>
        <a:lstStyle/>
        <a:p>
          <a:endParaRPr lang="fi-FI"/>
        </a:p>
      </dgm:t>
    </dgm:pt>
    <dgm:pt modelId="{271F17DC-6EE2-4D4E-95D4-28E346CD61F8}" type="sibTrans" cxnId="{39811FFB-AC17-41E1-8422-285502B924E8}">
      <dgm:prSet/>
      <dgm:spPr/>
      <dgm:t>
        <a:bodyPr/>
        <a:lstStyle/>
        <a:p>
          <a:endParaRPr lang="fi-FI"/>
        </a:p>
      </dgm:t>
    </dgm:pt>
    <dgm:pt modelId="{ED90B10B-2C28-460A-A73B-71C4E382786E}">
      <dgm:prSet/>
      <dgm:spPr/>
      <dgm:t>
        <a:bodyPr/>
        <a:lstStyle/>
        <a:p>
          <a:pPr rtl="0"/>
          <a:r>
            <a:rPr lang="fi-FI"/>
            <a:t>Muutosintressin suuruus ja ennakoitavuus?</a:t>
          </a:r>
        </a:p>
      </dgm:t>
    </dgm:pt>
    <dgm:pt modelId="{331CB20C-7168-48B8-9574-C8BF6AB191EB}" type="parTrans" cxnId="{D33AF241-86EC-418B-8A21-380DD8B72FB1}">
      <dgm:prSet/>
      <dgm:spPr/>
      <dgm:t>
        <a:bodyPr/>
        <a:lstStyle/>
        <a:p>
          <a:endParaRPr lang="fi-FI"/>
        </a:p>
      </dgm:t>
    </dgm:pt>
    <dgm:pt modelId="{308D415A-7C33-4A2B-B6BE-5C07F87CF026}" type="sibTrans" cxnId="{D33AF241-86EC-418B-8A21-380DD8B72FB1}">
      <dgm:prSet/>
      <dgm:spPr/>
      <dgm:t>
        <a:bodyPr/>
        <a:lstStyle/>
        <a:p>
          <a:endParaRPr lang="fi-FI"/>
        </a:p>
      </dgm:t>
    </dgm:pt>
    <dgm:pt modelId="{E7D751B7-16F7-485F-835C-B05DC9FB9DB7}">
      <dgm:prSet/>
      <dgm:spPr/>
      <dgm:t>
        <a:bodyPr/>
        <a:lstStyle/>
        <a:p>
          <a:pPr rtl="0"/>
          <a:r>
            <a:rPr lang="fi-FI"/>
            <a:t>Sopimuspakon alaiset kestosopimukset: muutoskynnys alempi </a:t>
          </a:r>
        </a:p>
      </dgm:t>
    </dgm:pt>
    <dgm:pt modelId="{58EDA714-8E8A-4582-8A64-5D33E0D22D8A}" type="parTrans" cxnId="{3993CBED-36DD-487E-B770-988963D2E434}">
      <dgm:prSet/>
      <dgm:spPr/>
      <dgm:t>
        <a:bodyPr/>
        <a:lstStyle/>
        <a:p>
          <a:endParaRPr lang="fi-FI"/>
        </a:p>
      </dgm:t>
    </dgm:pt>
    <dgm:pt modelId="{696D5341-D9F7-4527-B0E4-AD1443E53F81}" type="sibTrans" cxnId="{3993CBED-36DD-487E-B770-988963D2E434}">
      <dgm:prSet/>
      <dgm:spPr/>
      <dgm:t>
        <a:bodyPr/>
        <a:lstStyle/>
        <a:p>
          <a:endParaRPr lang="fi-FI"/>
        </a:p>
      </dgm:t>
    </dgm:pt>
    <dgm:pt modelId="{2BEC16B3-C9E2-4BAA-A06E-694D8F46257C}">
      <dgm:prSet/>
      <dgm:spPr/>
      <dgm:t>
        <a:bodyPr/>
        <a:lstStyle/>
        <a:p>
          <a:pPr rtl="0"/>
          <a:r>
            <a:rPr lang="fi-FI"/>
            <a:t>Brittiläisen oikeuden </a:t>
          </a:r>
          <a:r>
            <a:rPr lang="fi-FI" i="1"/>
            <a:t>consideration</a:t>
          </a:r>
          <a:r>
            <a:rPr lang="fi-FI"/>
            <a:t> –oppi voi estää muutoksen</a:t>
          </a:r>
        </a:p>
      </dgm:t>
    </dgm:pt>
    <dgm:pt modelId="{72072375-F67F-4E1A-9C5F-9F784B766AF2}" type="parTrans" cxnId="{8F9DDBFE-1960-4558-85F3-2919F2BF041F}">
      <dgm:prSet/>
      <dgm:spPr/>
      <dgm:t>
        <a:bodyPr/>
        <a:lstStyle/>
        <a:p>
          <a:endParaRPr lang="fi-FI"/>
        </a:p>
      </dgm:t>
    </dgm:pt>
    <dgm:pt modelId="{925BB459-D613-4EFF-8C2A-1978292AFB45}" type="sibTrans" cxnId="{8F9DDBFE-1960-4558-85F3-2919F2BF041F}">
      <dgm:prSet/>
      <dgm:spPr/>
      <dgm:t>
        <a:bodyPr/>
        <a:lstStyle/>
        <a:p>
          <a:endParaRPr lang="fi-FI"/>
        </a:p>
      </dgm:t>
    </dgm:pt>
    <dgm:pt modelId="{FE5BB2A1-F544-4DEA-B0FD-B0F87087BBDA}">
      <dgm:prSet/>
      <dgm:spPr/>
      <dgm:t>
        <a:bodyPr/>
        <a:lstStyle/>
        <a:p>
          <a:pPr rtl="0"/>
          <a:r>
            <a:rPr lang="fi-FI"/>
            <a:t>Muutosoikeus voi perustua lakiin (VakSopL 19,1 ja 20,4 §, SähkömarkkinaL 26,2 §: vähäiset muutokset), ValmismatkaL 14 § </a:t>
          </a:r>
        </a:p>
      </dgm:t>
    </dgm:pt>
    <dgm:pt modelId="{95ABBD8B-5169-496D-83E9-9C040EBBEA88}" type="parTrans" cxnId="{A3EDC232-5548-46C3-9104-D16783239D86}">
      <dgm:prSet/>
      <dgm:spPr/>
      <dgm:t>
        <a:bodyPr/>
        <a:lstStyle/>
        <a:p>
          <a:endParaRPr lang="fi-FI"/>
        </a:p>
      </dgm:t>
    </dgm:pt>
    <dgm:pt modelId="{63B2503F-DED2-4F8F-8653-7654F2576872}" type="sibTrans" cxnId="{A3EDC232-5548-46C3-9104-D16783239D86}">
      <dgm:prSet/>
      <dgm:spPr/>
      <dgm:t>
        <a:bodyPr/>
        <a:lstStyle/>
        <a:p>
          <a:endParaRPr lang="fi-FI"/>
        </a:p>
      </dgm:t>
    </dgm:pt>
    <dgm:pt modelId="{E74EECF3-FE8C-4035-BFF1-28C36C29358F}">
      <dgm:prSet/>
      <dgm:spPr/>
      <dgm:t>
        <a:bodyPr/>
        <a:lstStyle/>
        <a:p>
          <a:pPr rtl="0"/>
          <a:r>
            <a:rPr lang="fi-FI"/>
            <a:t>Vastapuolella irtisanomismahdollisuus </a:t>
          </a:r>
        </a:p>
      </dgm:t>
    </dgm:pt>
    <dgm:pt modelId="{AF1D8288-632F-4D54-BEEA-2AE85430B2F0}" type="parTrans" cxnId="{7269C0A7-3FF7-441E-858B-409A4C5FF410}">
      <dgm:prSet/>
      <dgm:spPr/>
      <dgm:t>
        <a:bodyPr/>
        <a:lstStyle/>
        <a:p>
          <a:endParaRPr lang="fi-FI"/>
        </a:p>
      </dgm:t>
    </dgm:pt>
    <dgm:pt modelId="{0B1A56EC-6440-46B4-8FE7-6DDD29A885CD}" type="sibTrans" cxnId="{7269C0A7-3FF7-441E-858B-409A4C5FF410}">
      <dgm:prSet/>
      <dgm:spPr/>
      <dgm:t>
        <a:bodyPr/>
        <a:lstStyle/>
        <a:p>
          <a:endParaRPr lang="fi-FI"/>
        </a:p>
      </dgm:t>
    </dgm:pt>
    <dgm:pt modelId="{EECDDCCD-0EAF-4555-852D-21853BEF0E9B}" type="pres">
      <dgm:prSet presAssocID="{A52674EB-122B-46BE-A010-9DD686F141BA}" presName="vert0" presStyleCnt="0">
        <dgm:presLayoutVars>
          <dgm:dir/>
          <dgm:animOne val="branch"/>
          <dgm:animLvl val="lvl"/>
        </dgm:presLayoutVars>
      </dgm:prSet>
      <dgm:spPr/>
    </dgm:pt>
    <dgm:pt modelId="{D9BC58D5-BCF3-401F-8B86-1E0D84EBE728}" type="pres">
      <dgm:prSet presAssocID="{18760BF6-26D1-40B6-AFD3-D7A1AF711C5C}" presName="thickLine" presStyleLbl="alignNode1" presStyleIdx="0" presStyleCnt="2"/>
      <dgm:spPr/>
    </dgm:pt>
    <dgm:pt modelId="{BF3195D8-A4B8-4124-A6B6-60C3AAC54E4C}" type="pres">
      <dgm:prSet presAssocID="{18760BF6-26D1-40B6-AFD3-D7A1AF711C5C}" presName="horz1" presStyleCnt="0"/>
      <dgm:spPr/>
    </dgm:pt>
    <dgm:pt modelId="{81FE363C-DCA1-4487-BAD0-B201EA57A992}" type="pres">
      <dgm:prSet presAssocID="{18760BF6-26D1-40B6-AFD3-D7A1AF711C5C}" presName="tx1" presStyleLbl="revTx" presStyleIdx="0" presStyleCnt="10"/>
      <dgm:spPr/>
    </dgm:pt>
    <dgm:pt modelId="{106C8DEE-3741-4FB8-8627-E9F38243BC70}" type="pres">
      <dgm:prSet presAssocID="{18760BF6-26D1-40B6-AFD3-D7A1AF711C5C}" presName="vert1" presStyleCnt="0"/>
      <dgm:spPr/>
    </dgm:pt>
    <dgm:pt modelId="{EA6F6AAF-C314-4551-B9EF-EDC3CDFF330E}" type="pres">
      <dgm:prSet presAssocID="{3EFB049E-5A67-42A3-8934-9121043D4F5E}" presName="vertSpace2a" presStyleCnt="0"/>
      <dgm:spPr/>
    </dgm:pt>
    <dgm:pt modelId="{28373576-B9DF-447B-BA2A-43351D2D1250}" type="pres">
      <dgm:prSet presAssocID="{3EFB049E-5A67-42A3-8934-9121043D4F5E}" presName="horz2" presStyleCnt="0"/>
      <dgm:spPr/>
    </dgm:pt>
    <dgm:pt modelId="{ADBC0939-C4F4-42E7-966A-89A9AAF535D9}" type="pres">
      <dgm:prSet presAssocID="{3EFB049E-5A67-42A3-8934-9121043D4F5E}" presName="horzSpace2" presStyleCnt="0"/>
      <dgm:spPr/>
    </dgm:pt>
    <dgm:pt modelId="{39670583-7E55-4645-BCE0-B70FF1837C79}" type="pres">
      <dgm:prSet presAssocID="{3EFB049E-5A67-42A3-8934-9121043D4F5E}" presName="tx2" presStyleLbl="revTx" presStyleIdx="1" presStyleCnt="10"/>
      <dgm:spPr/>
    </dgm:pt>
    <dgm:pt modelId="{56B3A80B-F0B0-4CED-A935-61E43553379C}" type="pres">
      <dgm:prSet presAssocID="{3EFB049E-5A67-42A3-8934-9121043D4F5E}" presName="vert2" presStyleCnt="0"/>
      <dgm:spPr/>
    </dgm:pt>
    <dgm:pt modelId="{6DAE462E-B513-4AE2-8406-E1FC74709CD2}" type="pres">
      <dgm:prSet presAssocID="{3EFB049E-5A67-42A3-8934-9121043D4F5E}" presName="thinLine2b" presStyleLbl="callout" presStyleIdx="0" presStyleCnt="8"/>
      <dgm:spPr/>
    </dgm:pt>
    <dgm:pt modelId="{D4688645-359E-4BB0-8E18-BB2135C3B215}" type="pres">
      <dgm:prSet presAssocID="{3EFB049E-5A67-42A3-8934-9121043D4F5E}" presName="vertSpace2b" presStyleCnt="0"/>
      <dgm:spPr/>
    </dgm:pt>
    <dgm:pt modelId="{02755DCB-9471-47D6-9B49-C0B55E9B042F}" type="pres">
      <dgm:prSet presAssocID="{13487AAD-92C2-4C11-B460-40D7A545B002}" presName="horz2" presStyleCnt="0"/>
      <dgm:spPr/>
    </dgm:pt>
    <dgm:pt modelId="{894108D8-217A-480C-B1C2-87E145762902}" type="pres">
      <dgm:prSet presAssocID="{13487AAD-92C2-4C11-B460-40D7A545B002}" presName="horzSpace2" presStyleCnt="0"/>
      <dgm:spPr/>
    </dgm:pt>
    <dgm:pt modelId="{554E2598-F32D-44AB-91E8-6E6D009F3988}" type="pres">
      <dgm:prSet presAssocID="{13487AAD-92C2-4C11-B460-40D7A545B002}" presName="tx2" presStyleLbl="revTx" presStyleIdx="2" presStyleCnt="10"/>
      <dgm:spPr/>
    </dgm:pt>
    <dgm:pt modelId="{2A9FB08E-7B50-4C33-86DB-9434DC477ED3}" type="pres">
      <dgm:prSet presAssocID="{13487AAD-92C2-4C11-B460-40D7A545B002}" presName="vert2" presStyleCnt="0"/>
      <dgm:spPr/>
    </dgm:pt>
    <dgm:pt modelId="{2A6F1FE0-5D64-4BA8-82A9-C00DD3EBF82E}" type="pres">
      <dgm:prSet presAssocID="{13487AAD-92C2-4C11-B460-40D7A545B002}" presName="thinLine2b" presStyleLbl="callout" presStyleIdx="1" presStyleCnt="8"/>
      <dgm:spPr/>
    </dgm:pt>
    <dgm:pt modelId="{E1A8412B-BF98-4A24-A62D-BAC554588759}" type="pres">
      <dgm:prSet presAssocID="{13487AAD-92C2-4C11-B460-40D7A545B002}" presName="vertSpace2b" presStyleCnt="0"/>
      <dgm:spPr/>
    </dgm:pt>
    <dgm:pt modelId="{83867E5E-B82E-42BC-9964-170FC67F0A0C}" type="pres">
      <dgm:prSet presAssocID="{FAF43D59-D8DF-4A93-9396-0B9337236388}" presName="thickLine" presStyleLbl="alignNode1" presStyleIdx="1" presStyleCnt="2"/>
      <dgm:spPr/>
    </dgm:pt>
    <dgm:pt modelId="{7DB7B05B-026E-4FFF-87E2-E69BCCFA9204}" type="pres">
      <dgm:prSet presAssocID="{FAF43D59-D8DF-4A93-9396-0B9337236388}" presName="horz1" presStyleCnt="0"/>
      <dgm:spPr/>
    </dgm:pt>
    <dgm:pt modelId="{EC0047F1-E233-4018-BAC4-CB15D9DBEB80}" type="pres">
      <dgm:prSet presAssocID="{FAF43D59-D8DF-4A93-9396-0B9337236388}" presName="tx1" presStyleLbl="revTx" presStyleIdx="3" presStyleCnt="10"/>
      <dgm:spPr/>
    </dgm:pt>
    <dgm:pt modelId="{EDBFCB0F-81D5-42C6-9BF2-507B41C69E6C}" type="pres">
      <dgm:prSet presAssocID="{FAF43D59-D8DF-4A93-9396-0B9337236388}" presName="vert1" presStyleCnt="0"/>
      <dgm:spPr/>
    </dgm:pt>
    <dgm:pt modelId="{F3AF8870-8B09-4749-AEAF-C9E5909AFA94}" type="pres">
      <dgm:prSet presAssocID="{7E089705-5FC5-4132-94A4-FB9B141637C0}" presName="vertSpace2a" presStyleCnt="0"/>
      <dgm:spPr/>
    </dgm:pt>
    <dgm:pt modelId="{DB23DCFD-FFBB-430C-A360-08F0ABAB973D}" type="pres">
      <dgm:prSet presAssocID="{7E089705-5FC5-4132-94A4-FB9B141637C0}" presName="horz2" presStyleCnt="0"/>
      <dgm:spPr/>
    </dgm:pt>
    <dgm:pt modelId="{C4C713A6-6E13-49C3-852D-74F053FE2046}" type="pres">
      <dgm:prSet presAssocID="{7E089705-5FC5-4132-94A4-FB9B141637C0}" presName="horzSpace2" presStyleCnt="0"/>
      <dgm:spPr/>
    </dgm:pt>
    <dgm:pt modelId="{781FA5DF-CD9F-4E90-9BE2-2C397E009382}" type="pres">
      <dgm:prSet presAssocID="{7E089705-5FC5-4132-94A4-FB9B141637C0}" presName="tx2" presStyleLbl="revTx" presStyleIdx="4" presStyleCnt="10"/>
      <dgm:spPr/>
    </dgm:pt>
    <dgm:pt modelId="{169DC8EF-C2D8-4B27-A102-9BA609CEA4F1}" type="pres">
      <dgm:prSet presAssocID="{7E089705-5FC5-4132-94A4-FB9B141637C0}" presName="vert2" presStyleCnt="0"/>
      <dgm:spPr/>
    </dgm:pt>
    <dgm:pt modelId="{25C5CA20-3298-4062-914C-6405E62F49C3}" type="pres">
      <dgm:prSet presAssocID="{7E089705-5FC5-4132-94A4-FB9B141637C0}" presName="thinLine2b" presStyleLbl="callout" presStyleIdx="2" presStyleCnt="8"/>
      <dgm:spPr/>
    </dgm:pt>
    <dgm:pt modelId="{DE9BDCE4-E320-4776-B4AA-747F974F6ED5}" type="pres">
      <dgm:prSet presAssocID="{7E089705-5FC5-4132-94A4-FB9B141637C0}" presName="vertSpace2b" presStyleCnt="0"/>
      <dgm:spPr/>
    </dgm:pt>
    <dgm:pt modelId="{7B7DD869-C026-4FFD-91F1-58DDFC48C77A}" type="pres">
      <dgm:prSet presAssocID="{ED90B10B-2C28-460A-A73B-71C4E382786E}" presName="horz2" presStyleCnt="0"/>
      <dgm:spPr/>
    </dgm:pt>
    <dgm:pt modelId="{61457211-DC72-4F16-AE0B-4459DF0332AB}" type="pres">
      <dgm:prSet presAssocID="{ED90B10B-2C28-460A-A73B-71C4E382786E}" presName="horzSpace2" presStyleCnt="0"/>
      <dgm:spPr/>
    </dgm:pt>
    <dgm:pt modelId="{2AFBC9D3-62B4-4FF2-B960-65BC71814D6C}" type="pres">
      <dgm:prSet presAssocID="{ED90B10B-2C28-460A-A73B-71C4E382786E}" presName="tx2" presStyleLbl="revTx" presStyleIdx="5" presStyleCnt="10"/>
      <dgm:spPr/>
    </dgm:pt>
    <dgm:pt modelId="{43B420EE-254A-43B3-BA11-791E520B3ED4}" type="pres">
      <dgm:prSet presAssocID="{ED90B10B-2C28-460A-A73B-71C4E382786E}" presName="vert2" presStyleCnt="0"/>
      <dgm:spPr/>
    </dgm:pt>
    <dgm:pt modelId="{81A1C4CE-8EB4-47DD-A8A5-3DDCA50E581C}" type="pres">
      <dgm:prSet presAssocID="{ED90B10B-2C28-460A-A73B-71C4E382786E}" presName="thinLine2b" presStyleLbl="callout" presStyleIdx="3" presStyleCnt="8"/>
      <dgm:spPr/>
    </dgm:pt>
    <dgm:pt modelId="{03BAF8ED-6625-4D6B-A158-F078CB2E4FCE}" type="pres">
      <dgm:prSet presAssocID="{ED90B10B-2C28-460A-A73B-71C4E382786E}" presName="vertSpace2b" presStyleCnt="0"/>
      <dgm:spPr/>
    </dgm:pt>
    <dgm:pt modelId="{2911EF03-C032-4284-A1FE-0DB9F59C700F}" type="pres">
      <dgm:prSet presAssocID="{E7D751B7-16F7-485F-835C-B05DC9FB9DB7}" presName="horz2" presStyleCnt="0"/>
      <dgm:spPr/>
    </dgm:pt>
    <dgm:pt modelId="{C37C62A0-4A05-4E37-8768-7284308F8380}" type="pres">
      <dgm:prSet presAssocID="{E7D751B7-16F7-485F-835C-B05DC9FB9DB7}" presName="horzSpace2" presStyleCnt="0"/>
      <dgm:spPr/>
    </dgm:pt>
    <dgm:pt modelId="{285F40F9-0F60-42A7-9C5C-842026CAEDEF}" type="pres">
      <dgm:prSet presAssocID="{E7D751B7-16F7-485F-835C-B05DC9FB9DB7}" presName="tx2" presStyleLbl="revTx" presStyleIdx="6" presStyleCnt="10"/>
      <dgm:spPr/>
    </dgm:pt>
    <dgm:pt modelId="{D426AD37-2823-45E9-9410-33A114F32B3C}" type="pres">
      <dgm:prSet presAssocID="{E7D751B7-16F7-485F-835C-B05DC9FB9DB7}" presName="vert2" presStyleCnt="0"/>
      <dgm:spPr/>
    </dgm:pt>
    <dgm:pt modelId="{6F052992-B23F-4D5A-AB0D-FB40A9D664DD}" type="pres">
      <dgm:prSet presAssocID="{E7D751B7-16F7-485F-835C-B05DC9FB9DB7}" presName="thinLine2b" presStyleLbl="callout" presStyleIdx="4" presStyleCnt="8"/>
      <dgm:spPr/>
    </dgm:pt>
    <dgm:pt modelId="{4C9BD701-F5B6-425C-8DD2-EEB3E6C3FF8F}" type="pres">
      <dgm:prSet presAssocID="{E7D751B7-16F7-485F-835C-B05DC9FB9DB7}" presName="vertSpace2b" presStyleCnt="0"/>
      <dgm:spPr/>
    </dgm:pt>
    <dgm:pt modelId="{32CDE455-7DBB-4EF9-B8AA-D1D0DC4C16D0}" type="pres">
      <dgm:prSet presAssocID="{2BEC16B3-C9E2-4BAA-A06E-694D8F46257C}" presName="horz2" presStyleCnt="0"/>
      <dgm:spPr/>
    </dgm:pt>
    <dgm:pt modelId="{BB0525D7-73C5-41CB-AA97-6A8DACC407AF}" type="pres">
      <dgm:prSet presAssocID="{2BEC16B3-C9E2-4BAA-A06E-694D8F46257C}" presName="horzSpace2" presStyleCnt="0"/>
      <dgm:spPr/>
    </dgm:pt>
    <dgm:pt modelId="{9018B9D4-B254-4311-A665-14978134FFC9}" type="pres">
      <dgm:prSet presAssocID="{2BEC16B3-C9E2-4BAA-A06E-694D8F46257C}" presName="tx2" presStyleLbl="revTx" presStyleIdx="7" presStyleCnt="10"/>
      <dgm:spPr/>
    </dgm:pt>
    <dgm:pt modelId="{F2B525A7-99FD-48B6-828D-F7402081516E}" type="pres">
      <dgm:prSet presAssocID="{2BEC16B3-C9E2-4BAA-A06E-694D8F46257C}" presName="vert2" presStyleCnt="0"/>
      <dgm:spPr/>
    </dgm:pt>
    <dgm:pt modelId="{7480F613-2D00-419E-B7DF-9AD636449A31}" type="pres">
      <dgm:prSet presAssocID="{2BEC16B3-C9E2-4BAA-A06E-694D8F46257C}" presName="thinLine2b" presStyleLbl="callout" presStyleIdx="5" presStyleCnt="8"/>
      <dgm:spPr/>
    </dgm:pt>
    <dgm:pt modelId="{E6DB5772-080E-4CEA-9D6F-474C4DEF4A45}" type="pres">
      <dgm:prSet presAssocID="{2BEC16B3-C9E2-4BAA-A06E-694D8F46257C}" presName="vertSpace2b" presStyleCnt="0"/>
      <dgm:spPr/>
    </dgm:pt>
    <dgm:pt modelId="{62431040-744E-4908-AF44-F2082369270E}" type="pres">
      <dgm:prSet presAssocID="{FE5BB2A1-F544-4DEA-B0FD-B0F87087BBDA}" presName="horz2" presStyleCnt="0"/>
      <dgm:spPr/>
    </dgm:pt>
    <dgm:pt modelId="{A2059847-5DF2-4D60-8945-69D124B7836A}" type="pres">
      <dgm:prSet presAssocID="{FE5BB2A1-F544-4DEA-B0FD-B0F87087BBDA}" presName="horzSpace2" presStyleCnt="0"/>
      <dgm:spPr/>
    </dgm:pt>
    <dgm:pt modelId="{DE1E7862-B692-42C1-BF19-BE98F479EA53}" type="pres">
      <dgm:prSet presAssocID="{FE5BB2A1-F544-4DEA-B0FD-B0F87087BBDA}" presName="tx2" presStyleLbl="revTx" presStyleIdx="8" presStyleCnt="10"/>
      <dgm:spPr/>
    </dgm:pt>
    <dgm:pt modelId="{20CB06D6-34B3-471A-B543-4339292DA536}" type="pres">
      <dgm:prSet presAssocID="{FE5BB2A1-F544-4DEA-B0FD-B0F87087BBDA}" presName="vert2" presStyleCnt="0"/>
      <dgm:spPr/>
    </dgm:pt>
    <dgm:pt modelId="{1AF21721-3998-49E7-A64E-E3A3A2460A68}" type="pres">
      <dgm:prSet presAssocID="{FE5BB2A1-F544-4DEA-B0FD-B0F87087BBDA}" presName="thinLine2b" presStyleLbl="callout" presStyleIdx="6" presStyleCnt="8"/>
      <dgm:spPr/>
    </dgm:pt>
    <dgm:pt modelId="{F871C92E-B2BE-4027-A4D4-8935C40A3880}" type="pres">
      <dgm:prSet presAssocID="{FE5BB2A1-F544-4DEA-B0FD-B0F87087BBDA}" presName="vertSpace2b" presStyleCnt="0"/>
      <dgm:spPr/>
    </dgm:pt>
    <dgm:pt modelId="{27B50D30-694A-445F-B40B-EC18B3929EEE}" type="pres">
      <dgm:prSet presAssocID="{E74EECF3-FE8C-4035-BFF1-28C36C29358F}" presName="horz2" presStyleCnt="0"/>
      <dgm:spPr/>
    </dgm:pt>
    <dgm:pt modelId="{B0C035EF-EA34-47A3-8A04-B40652B5D851}" type="pres">
      <dgm:prSet presAssocID="{E74EECF3-FE8C-4035-BFF1-28C36C29358F}" presName="horzSpace2" presStyleCnt="0"/>
      <dgm:spPr/>
    </dgm:pt>
    <dgm:pt modelId="{19738474-ABE3-4EDB-9AD8-E20EF3238DC8}" type="pres">
      <dgm:prSet presAssocID="{E74EECF3-FE8C-4035-BFF1-28C36C29358F}" presName="tx2" presStyleLbl="revTx" presStyleIdx="9" presStyleCnt="10"/>
      <dgm:spPr/>
    </dgm:pt>
    <dgm:pt modelId="{7A0B011E-6B81-47D7-8F94-DB5398D70E84}" type="pres">
      <dgm:prSet presAssocID="{E74EECF3-FE8C-4035-BFF1-28C36C29358F}" presName="vert2" presStyleCnt="0"/>
      <dgm:spPr/>
    </dgm:pt>
    <dgm:pt modelId="{71449A5A-68B8-4D0B-A6AD-36C6585157D4}" type="pres">
      <dgm:prSet presAssocID="{E74EECF3-FE8C-4035-BFF1-28C36C29358F}" presName="thinLine2b" presStyleLbl="callout" presStyleIdx="7" presStyleCnt="8"/>
      <dgm:spPr/>
    </dgm:pt>
    <dgm:pt modelId="{9DB0077D-702E-4CFD-AFC4-E0AAB40356CB}" type="pres">
      <dgm:prSet presAssocID="{E74EECF3-FE8C-4035-BFF1-28C36C29358F}" presName="vertSpace2b" presStyleCnt="0"/>
      <dgm:spPr/>
    </dgm:pt>
  </dgm:ptLst>
  <dgm:cxnLst>
    <dgm:cxn modelId="{079BDA1C-1502-4823-A735-13AD43CCD031}" type="presOf" srcId="{13487AAD-92C2-4C11-B460-40D7A545B002}" destId="{554E2598-F32D-44AB-91E8-6E6D009F3988}" srcOrd="0" destOrd="0" presId="urn:microsoft.com/office/officeart/2008/layout/LinedList"/>
    <dgm:cxn modelId="{A3EDC232-5548-46C3-9104-D16783239D86}" srcId="{FAF43D59-D8DF-4A93-9396-0B9337236388}" destId="{FE5BB2A1-F544-4DEA-B0FD-B0F87087BBDA}" srcOrd="4" destOrd="0" parTransId="{95ABBD8B-5169-496D-83E9-9C040EBBEA88}" sibTransId="{63B2503F-DED2-4F8F-8653-7654F2576872}"/>
    <dgm:cxn modelId="{D33AF241-86EC-418B-8A21-380DD8B72FB1}" srcId="{FAF43D59-D8DF-4A93-9396-0B9337236388}" destId="{ED90B10B-2C28-460A-A73B-71C4E382786E}" srcOrd="1" destOrd="0" parTransId="{331CB20C-7168-48B8-9574-C8BF6AB191EB}" sibTransId="{308D415A-7C33-4A2B-B6BE-5C07F87CF026}"/>
    <dgm:cxn modelId="{8C4DF24B-D47E-43A9-AA1A-C33C43F47033}" type="presOf" srcId="{2BEC16B3-C9E2-4BAA-A06E-694D8F46257C}" destId="{9018B9D4-B254-4311-A665-14978134FFC9}" srcOrd="0" destOrd="0" presId="urn:microsoft.com/office/officeart/2008/layout/LinedList"/>
    <dgm:cxn modelId="{1054B457-285F-41A3-A104-A5BBA11355E0}" type="presOf" srcId="{7E089705-5FC5-4132-94A4-FB9B141637C0}" destId="{781FA5DF-CD9F-4E90-9BE2-2C397E009382}" srcOrd="0" destOrd="0" presId="urn:microsoft.com/office/officeart/2008/layout/LinedList"/>
    <dgm:cxn modelId="{96B22FA0-DC67-4D4A-90BF-1CB8F81D963C}" srcId="{A52674EB-122B-46BE-A010-9DD686F141BA}" destId="{FAF43D59-D8DF-4A93-9396-0B9337236388}" srcOrd="1" destOrd="0" parTransId="{00C6CF8F-0453-4E7A-820E-8FDE969FE2D8}" sibTransId="{700FEF66-5EF6-4E58-AED9-9C35ECA458EB}"/>
    <dgm:cxn modelId="{FAB663A0-EC5C-4BFA-89B4-696F8541ECBD}" type="presOf" srcId="{E7D751B7-16F7-485F-835C-B05DC9FB9DB7}" destId="{285F40F9-0F60-42A7-9C5C-842026CAEDEF}" srcOrd="0" destOrd="0" presId="urn:microsoft.com/office/officeart/2008/layout/LinedList"/>
    <dgm:cxn modelId="{7269C0A7-3FF7-441E-858B-409A4C5FF410}" srcId="{FAF43D59-D8DF-4A93-9396-0B9337236388}" destId="{E74EECF3-FE8C-4035-BFF1-28C36C29358F}" srcOrd="5" destOrd="0" parTransId="{AF1D8288-632F-4D54-BEEA-2AE85430B2F0}" sibTransId="{0B1A56EC-6440-46B4-8FE7-6DDD29A885CD}"/>
    <dgm:cxn modelId="{9F9015C9-2280-407C-B94D-B019861A136A}" srcId="{18760BF6-26D1-40B6-AFD3-D7A1AF711C5C}" destId="{3EFB049E-5A67-42A3-8934-9121043D4F5E}" srcOrd="0" destOrd="0" parTransId="{EAAAB1E5-2DEC-4D6D-BC7A-8B2535A024DF}" sibTransId="{5E436778-58F0-423C-8A31-E9D6A57C2297}"/>
    <dgm:cxn modelId="{008BAECB-B294-4A84-96F7-B0993B606D01}" type="presOf" srcId="{E74EECF3-FE8C-4035-BFF1-28C36C29358F}" destId="{19738474-ABE3-4EDB-9AD8-E20EF3238DC8}" srcOrd="0" destOrd="0" presId="urn:microsoft.com/office/officeart/2008/layout/LinedList"/>
    <dgm:cxn modelId="{8C5880D3-FF84-4DD1-8C94-8959B39AF354}" type="presOf" srcId="{3EFB049E-5A67-42A3-8934-9121043D4F5E}" destId="{39670583-7E55-4645-BCE0-B70FF1837C79}" srcOrd="0" destOrd="0" presId="urn:microsoft.com/office/officeart/2008/layout/LinedList"/>
    <dgm:cxn modelId="{035D4DD5-0AED-42EC-A97E-2D6559EBE36F}" type="presOf" srcId="{FAF43D59-D8DF-4A93-9396-0B9337236388}" destId="{EC0047F1-E233-4018-BAC4-CB15D9DBEB80}" srcOrd="0" destOrd="0" presId="urn:microsoft.com/office/officeart/2008/layout/LinedList"/>
    <dgm:cxn modelId="{7E795CDF-C879-4A39-B3C3-A42CB996B209}" type="presOf" srcId="{FE5BB2A1-F544-4DEA-B0FD-B0F87087BBDA}" destId="{DE1E7862-B692-42C1-BF19-BE98F479EA53}" srcOrd="0" destOrd="0" presId="urn:microsoft.com/office/officeart/2008/layout/LinedList"/>
    <dgm:cxn modelId="{255AFFE1-79E8-468F-ACA3-7F48A068A268}" type="presOf" srcId="{A52674EB-122B-46BE-A010-9DD686F141BA}" destId="{EECDDCCD-0EAF-4555-852D-21853BEF0E9B}" srcOrd="0" destOrd="0" presId="urn:microsoft.com/office/officeart/2008/layout/LinedList"/>
    <dgm:cxn modelId="{83E3F5E9-5BF2-48E1-9FF4-BCFCC31347A7}" srcId="{A52674EB-122B-46BE-A010-9DD686F141BA}" destId="{18760BF6-26D1-40B6-AFD3-D7A1AF711C5C}" srcOrd="0" destOrd="0" parTransId="{AA34E28B-3F2B-4B72-9062-DF9B2E72B2A4}" sibTransId="{6CFD29D8-8BF0-4B38-B240-557B73A7BFE2}"/>
    <dgm:cxn modelId="{2EC503EA-3CE4-4223-A148-E86B9FE3A5BB}" type="presOf" srcId="{18760BF6-26D1-40B6-AFD3-D7A1AF711C5C}" destId="{81FE363C-DCA1-4487-BAD0-B201EA57A992}" srcOrd="0" destOrd="0" presId="urn:microsoft.com/office/officeart/2008/layout/LinedList"/>
    <dgm:cxn modelId="{3993CBED-36DD-487E-B770-988963D2E434}" srcId="{FAF43D59-D8DF-4A93-9396-0B9337236388}" destId="{E7D751B7-16F7-485F-835C-B05DC9FB9DB7}" srcOrd="2" destOrd="0" parTransId="{58EDA714-8E8A-4582-8A64-5D33E0D22D8A}" sibTransId="{696D5341-D9F7-4527-B0E4-AD1443E53F81}"/>
    <dgm:cxn modelId="{9016CDF1-69D2-44B1-810C-021B5A92EC29}" type="presOf" srcId="{ED90B10B-2C28-460A-A73B-71C4E382786E}" destId="{2AFBC9D3-62B4-4FF2-B960-65BC71814D6C}" srcOrd="0" destOrd="0" presId="urn:microsoft.com/office/officeart/2008/layout/LinedList"/>
    <dgm:cxn modelId="{AF8626F3-FADC-4FF7-9EE4-B79E3ADFBAD8}" srcId="{18760BF6-26D1-40B6-AFD3-D7A1AF711C5C}" destId="{13487AAD-92C2-4C11-B460-40D7A545B002}" srcOrd="1" destOrd="0" parTransId="{38463E83-3B21-4CA1-A1EF-F4AE0A1B2B0D}" sibTransId="{E2F422CC-FBF7-40BB-8180-0519590D89FF}"/>
    <dgm:cxn modelId="{39811FFB-AC17-41E1-8422-285502B924E8}" srcId="{FAF43D59-D8DF-4A93-9396-0B9337236388}" destId="{7E089705-5FC5-4132-94A4-FB9B141637C0}" srcOrd="0" destOrd="0" parTransId="{4CD69D3D-9D63-4D67-880B-8A4DA9008948}" sibTransId="{271F17DC-6EE2-4D4E-95D4-28E346CD61F8}"/>
    <dgm:cxn modelId="{8F9DDBFE-1960-4558-85F3-2919F2BF041F}" srcId="{FAF43D59-D8DF-4A93-9396-0B9337236388}" destId="{2BEC16B3-C9E2-4BAA-A06E-694D8F46257C}" srcOrd="3" destOrd="0" parTransId="{72072375-F67F-4E1A-9C5F-9F784B766AF2}" sibTransId="{925BB459-D613-4EFF-8C2A-1978292AFB45}"/>
    <dgm:cxn modelId="{283E5503-4B22-4EC5-9921-94316C2B97E9}" type="presParOf" srcId="{EECDDCCD-0EAF-4555-852D-21853BEF0E9B}" destId="{D9BC58D5-BCF3-401F-8B86-1E0D84EBE728}" srcOrd="0" destOrd="0" presId="urn:microsoft.com/office/officeart/2008/layout/LinedList"/>
    <dgm:cxn modelId="{0776644B-A2D0-4E84-A5B5-47EB5E586455}" type="presParOf" srcId="{EECDDCCD-0EAF-4555-852D-21853BEF0E9B}" destId="{BF3195D8-A4B8-4124-A6B6-60C3AAC54E4C}" srcOrd="1" destOrd="0" presId="urn:microsoft.com/office/officeart/2008/layout/LinedList"/>
    <dgm:cxn modelId="{E5222BFE-09C4-4866-8C06-1862F3CB87F4}" type="presParOf" srcId="{BF3195D8-A4B8-4124-A6B6-60C3AAC54E4C}" destId="{81FE363C-DCA1-4487-BAD0-B201EA57A992}" srcOrd="0" destOrd="0" presId="urn:microsoft.com/office/officeart/2008/layout/LinedList"/>
    <dgm:cxn modelId="{F0A36758-229D-4D55-95C0-3CDDAEB12324}" type="presParOf" srcId="{BF3195D8-A4B8-4124-A6B6-60C3AAC54E4C}" destId="{106C8DEE-3741-4FB8-8627-E9F38243BC70}" srcOrd="1" destOrd="0" presId="urn:microsoft.com/office/officeart/2008/layout/LinedList"/>
    <dgm:cxn modelId="{BFA31393-15A4-4EF2-A81F-86E9421B8AC3}" type="presParOf" srcId="{106C8DEE-3741-4FB8-8627-E9F38243BC70}" destId="{EA6F6AAF-C314-4551-B9EF-EDC3CDFF330E}" srcOrd="0" destOrd="0" presId="urn:microsoft.com/office/officeart/2008/layout/LinedList"/>
    <dgm:cxn modelId="{143B76DD-A96E-4EE4-8E31-AAAE997210B5}" type="presParOf" srcId="{106C8DEE-3741-4FB8-8627-E9F38243BC70}" destId="{28373576-B9DF-447B-BA2A-43351D2D1250}" srcOrd="1" destOrd="0" presId="urn:microsoft.com/office/officeart/2008/layout/LinedList"/>
    <dgm:cxn modelId="{8E385145-A10B-41CC-BD2D-E97B2DCBDBDE}" type="presParOf" srcId="{28373576-B9DF-447B-BA2A-43351D2D1250}" destId="{ADBC0939-C4F4-42E7-966A-89A9AAF535D9}" srcOrd="0" destOrd="0" presId="urn:microsoft.com/office/officeart/2008/layout/LinedList"/>
    <dgm:cxn modelId="{E3B78E1D-48AA-411A-8A15-47666BEE9EB7}" type="presParOf" srcId="{28373576-B9DF-447B-BA2A-43351D2D1250}" destId="{39670583-7E55-4645-BCE0-B70FF1837C79}" srcOrd="1" destOrd="0" presId="urn:microsoft.com/office/officeart/2008/layout/LinedList"/>
    <dgm:cxn modelId="{E4A9F3E5-829E-44B7-A57A-C484DD849CA0}" type="presParOf" srcId="{28373576-B9DF-447B-BA2A-43351D2D1250}" destId="{56B3A80B-F0B0-4CED-A935-61E43553379C}" srcOrd="2" destOrd="0" presId="urn:microsoft.com/office/officeart/2008/layout/LinedList"/>
    <dgm:cxn modelId="{18027732-D595-4F65-9AFB-9A5742E4AE7E}" type="presParOf" srcId="{106C8DEE-3741-4FB8-8627-E9F38243BC70}" destId="{6DAE462E-B513-4AE2-8406-E1FC74709CD2}" srcOrd="2" destOrd="0" presId="urn:microsoft.com/office/officeart/2008/layout/LinedList"/>
    <dgm:cxn modelId="{CA5A4C7B-73BA-4DE3-8A0D-2555ECF1F809}" type="presParOf" srcId="{106C8DEE-3741-4FB8-8627-E9F38243BC70}" destId="{D4688645-359E-4BB0-8E18-BB2135C3B215}" srcOrd="3" destOrd="0" presId="urn:microsoft.com/office/officeart/2008/layout/LinedList"/>
    <dgm:cxn modelId="{7CFCCF68-95DE-4099-8392-264FB534B088}" type="presParOf" srcId="{106C8DEE-3741-4FB8-8627-E9F38243BC70}" destId="{02755DCB-9471-47D6-9B49-C0B55E9B042F}" srcOrd="4" destOrd="0" presId="urn:microsoft.com/office/officeart/2008/layout/LinedList"/>
    <dgm:cxn modelId="{3DACBBE9-C834-4A9B-9294-26B980CC7542}" type="presParOf" srcId="{02755DCB-9471-47D6-9B49-C0B55E9B042F}" destId="{894108D8-217A-480C-B1C2-87E145762902}" srcOrd="0" destOrd="0" presId="urn:microsoft.com/office/officeart/2008/layout/LinedList"/>
    <dgm:cxn modelId="{3B2BE020-92B9-46D3-AFC0-B7C38A7739AD}" type="presParOf" srcId="{02755DCB-9471-47D6-9B49-C0B55E9B042F}" destId="{554E2598-F32D-44AB-91E8-6E6D009F3988}" srcOrd="1" destOrd="0" presId="urn:microsoft.com/office/officeart/2008/layout/LinedList"/>
    <dgm:cxn modelId="{9D01481A-B984-4167-BEB5-C766398A02BC}" type="presParOf" srcId="{02755DCB-9471-47D6-9B49-C0B55E9B042F}" destId="{2A9FB08E-7B50-4C33-86DB-9434DC477ED3}" srcOrd="2" destOrd="0" presId="urn:microsoft.com/office/officeart/2008/layout/LinedList"/>
    <dgm:cxn modelId="{B33911F8-A286-4F9F-B00F-B12426CB6152}" type="presParOf" srcId="{106C8DEE-3741-4FB8-8627-E9F38243BC70}" destId="{2A6F1FE0-5D64-4BA8-82A9-C00DD3EBF82E}" srcOrd="5" destOrd="0" presId="urn:microsoft.com/office/officeart/2008/layout/LinedList"/>
    <dgm:cxn modelId="{C9D11214-8843-4B62-982E-9D5B2B61E2F3}" type="presParOf" srcId="{106C8DEE-3741-4FB8-8627-E9F38243BC70}" destId="{E1A8412B-BF98-4A24-A62D-BAC554588759}" srcOrd="6" destOrd="0" presId="urn:microsoft.com/office/officeart/2008/layout/LinedList"/>
    <dgm:cxn modelId="{09EDD4E6-15C4-4DBF-B63A-57B5BD52064F}" type="presParOf" srcId="{EECDDCCD-0EAF-4555-852D-21853BEF0E9B}" destId="{83867E5E-B82E-42BC-9964-170FC67F0A0C}" srcOrd="2" destOrd="0" presId="urn:microsoft.com/office/officeart/2008/layout/LinedList"/>
    <dgm:cxn modelId="{6B9FCBBD-8A0E-4C60-BBC5-013F103CDF88}" type="presParOf" srcId="{EECDDCCD-0EAF-4555-852D-21853BEF0E9B}" destId="{7DB7B05B-026E-4FFF-87E2-E69BCCFA9204}" srcOrd="3" destOrd="0" presId="urn:microsoft.com/office/officeart/2008/layout/LinedList"/>
    <dgm:cxn modelId="{D646A59B-64FA-4CA4-AD95-A9331F7DC246}" type="presParOf" srcId="{7DB7B05B-026E-4FFF-87E2-E69BCCFA9204}" destId="{EC0047F1-E233-4018-BAC4-CB15D9DBEB80}" srcOrd="0" destOrd="0" presId="urn:microsoft.com/office/officeart/2008/layout/LinedList"/>
    <dgm:cxn modelId="{300A6F10-85FB-4991-A985-DB2DF3F49AD7}" type="presParOf" srcId="{7DB7B05B-026E-4FFF-87E2-E69BCCFA9204}" destId="{EDBFCB0F-81D5-42C6-9BF2-507B41C69E6C}" srcOrd="1" destOrd="0" presId="urn:microsoft.com/office/officeart/2008/layout/LinedList"/>
    <dgm:cxn modelId="{4C00AB1D-7BE0-4155-8377-C1246280380A}" type="presParOf" srcId="{EDBFCB0F-81D5-42C6-9BF2-507B41C69E6C}" destId="{F3AF8870-8B09-4749-AEAF-C9E5909AFA94}" srcOrd="0" destOrd="0" presId="urn:microsoft.com/office/officeart/2008/layout/LinedList"/>
    <dgm:cxn modelId="{585927A3-2EC8-4AD3-9677-2904437DEAC0}" type="presParOf" srcId="{EDBFCB0F-81D5-42C6-9BF2-507B41C69E6C}" destId="{DB23DCFD-FFBB-430C-A360-08F0ABAB973D}" srcOrd="1" destOrd="0" presId="urn:microsoft.com/office/officeart/2008/layout/LinedList"/>
    <dgm:cxn modelId="{A7CBF273-A837-4FA6-A7B7-93868EC8861C}" type="presParOf" srcId="{DB23DCFD-FFBB-430C-A360-08F0ABAB973D}" destId="{C4C713A6-6E13-49C3-852D-74F053FE2046}" srcOrd="0" destOrd="0" presId="urn:microsoft.com/office/officeart/2008/layout/LinedList"/>
    <dgm:cxn modelId="{BA070352-B4C2-4494-B23E-256B283656E8}" type="presParOf" srcId="{DB23DCFD-FFBB-430C-A360-08F0ABAB973D}" destId="{781FA5DF-CD9F-4E90-9BE2-2C397E009382}" srcOrd="1" destOrd="0" presId="urn:microsoft.com/office/officeart/2008/layout/LinedList"/>
    <dgm:cxn modelId="{8AB88D4A-8BCF-4909-B482-19D503BFCB18}" type="presParOf" srcId="{DB23DCFD-FFBB-430C-A360-08F0ABAB973D}" destId="{169DC8EF-C2D8-4B27-A102-9BA609CEA4F1}" srcOrd="2" destOrd="0" presId="urn:microsoft.com/office/officeart/2008/layout/LinedList"/>
    <dgm:cxn modelId="{191FD132-1A68-4C42-919B-6A9CE030B21E}" type="presParOf" srcId="{EDBFCB0F-81D5-42C6-9BF2-507B41C69E6C}" destId="{25C5CA20-3298-4062-914C-6405E62F49C3}" srcOrd="2" destOrd="0" presId="urn:microsoft.com/office/officeart/2008/layout/LinedList"/>
    <dgm:cxn modelId="{9845A3E4-426D-46FA-BA5C-84B6379C21BC}" type="presParOf" srcId="{EDBFCB0F-81D5-42C6-9BF2-507B41C69E6C}" destId="{DE9BDCE4-E320-4776-B4AA-747F974F6ED5}" srcOrd="3" destOrd="0" presId="urn:microsoft.com/office/officeart/2008/layout/LinedList"/>
    <dgm:cxn modelId="{101CAA11-E727-4D03-B4B9-6BC5DCDC662E}" type="presParOf" srcId="{EDBFCB0F-81D5-42C6-9BF2-507B41C69E6C}" destId="{7B7DD869-C026-4FFD-91F1-58DDFC48C77A}" srcOrd="4" destOrd="0" presId="urn:microsoft.com/office/officeart/2008/layout/LinedList"/>
    <dgm:cxn modelId="{F249AD02-CC22-47AC-ADCD-AEB50086E423}" type="presParOf" srcId="{7B7DD869-C026-4FFD-91F1-58DDFC48C77A}" destId="{61457211-DC72-4F16-AE0B-4459DF0332AB}" srcOrd="0" destOrd="0" presId="urn:microsoft.com/office/officeart/2008/layout/LinedList"/>
    <dgm:cxn modelId="{0CD66544-DBA1-49B7-94D6-A2A31695AADC}" type="presParOf" srcId="{7B7DD869-C026-4FFD-91F1-58DDFC48C77A}" destId="{2AFBC9D3-62B4-4FF2-B960-65BC71814D6C}" srcOrd="1" destOrd="0" presId="urn:microsoft.com/office/officeart/2008/layout/LinedList"/>
    <dgm:cxn modelId="{E947FDCA-D076-40E1-B067-B95E098BE122}" type="presParOf" srcId="{7B7DD869-C026-4FFD-91F1-58DDFC48C77A}" destId="{43B420EE-254A-43B3-BA11-791E520B3ED4}" srcOrd="2" destOrd="0" presId="urn:microsoft.com/office/officeart/2008/layout/LinedList"/>
    <dgm:cxn modelId="{AEF570D4-C2DB-411F-9CA0-D97E1887C1ED}" type="presParOf" srcId="{EDBFCB0F-81D5-42C6-9BF2-507B41C69E6C}" destId="{81A1C4CE-8EB4-47DD-A8A5-3DDCA50E581C}" srcOrd="5" destOrd="0" presId="urn:microsoft.com/office/officeart/2008/layout/LinedList"/>
    <dgm:cxn modelId="{2C2D2E5F-7701-4703-A0C4-3080B1CE0EFE}" type="presParOf" srcId="{EDBFCB0F-81D5-42C6-9BF2-507B41C69E6C}" destId="{03BAF8ED-6625-4D6B-A158-F078CB2E4FCE}" srcOrd="6" destOrd="0" presId="urn:microsoft.com/office/officeart/2008/layout/LinedList"/>
    <dgm:cxn modelId="{074A9618-7D2D-428B-88AB-89948C3920DE}" type="presParOf" srcId="{EDBFCB0F-81D5-42C6-9BF2-507B41C69E6C}" destId="{2911EF03-C032-4284-A1FE-0DB9F59C700F}" srcOrd="7" destOrd="0" presId="urn:microsoft.com/office/officeart/2008/layout/LinedList"/>
    <dgm:cxn modelId="{810C13B4-EC67-42EE-BFBE-828638BC1053}" type="presParOf" srcId="{2911EF03-C032-4284-A1FE-0DB9F59C700F}" destId="{C37C62A0-4A05-4E37-8768-7284308F8380}" srcOrd="0" destOrd="0" presId="urn:microsoft.com/office/officeart/2008/layout/LinedList"/>
    <dgm:cxn modelId="{31677EF0-09E6-425C-B6F0-5D9C3E746C00}" type="presParOf" srcId="{2911EF03-C032-4284-A1FE-0DB9F59C700F}" destId="{285F40F9-0F60-42A7-9C5C-842026CAEDEF}" srcOrd="1" destOrd="0" presId="urn:microsoft.com/office/officeart/2008/layout/LinedList"/>
    <dgm:cxn modelId="{4130C7CB-7275-4A13-AAE3-F764CF2F62EA}" type="presParOf" srcId="{2911EF03-C032-4284-A1FE-0DB9F59C700F}" destId="{D426AD37-2823-45E9-9410-33A114F32B3C}" srcOrd="2" destOrd="0" presId="urn:microsoft.com/office/officeart/2008/layout/LinedList"/>
    <dgm:cxn modelId="{43F9E1D3-154A-4DAC-BD46-E0AD87D0305C}" type="presParOf" srcId="{EDBFCB0F-81D5-42C6-9BF2-507B41C69E6C}" destId="{6F052992-B23F-4D5A-AB0D-FB40A9D664DD}" srcOrd="8" destOrd="0" presId="urn:microsoft.com/office/officeart/2008/layout/LinedList"/>
    <dgm:cxn modelId="{E6FFBA9E-33B5-4B96-A9F5-E0A0F5A979D8}" type="presParOf" srcId="{EDBFCB0F-81D5-42C6-9BF2-507B41C69E6C}" destId="{4C9BD701-F5B6-425C-8DD2-EEB3E6C3FF8F}" srcOrd="9" destOrd="0" presId="urn:microsoft.com/office/officeart/2008/layout/LinedList"/>
    <dgm:cxn modelId="{2C81B879-D248-4E49-9574-0BB6FE993037}" type="presParOf" srcId="{EDBFCB0F-81D5-42C6-9BF2-507B41C69E6C}" destId="{32CDE455-7DBB-4EF9-B8AA-D1D0DC4C16D0}" srcOrd="10" destOrd="0" presId="urn:microsoft.com/office/officeart/2008/layout/LinedList"/>
    <dgm:cxn modelId="{1ED34AF2-C16C-4FA1-A6C2-E0A6BC895622}" type="presParOf" srcId="{32CDE455-7DBB-4EF9-B8AA-D1D0DC4C16D0}" destId="{BB0525D7-73C5-41CB-AA97-6A8DACC407AF}" srcOrd="0" destOrd="0" presId="urn:microsoft.com/office/officeart/2008/layout/LinedList"/>
    <dgm:cxn modelId="{A2269CDE-F4D5-4AE1-842B-555E7471F7F0}" type="presParOf" srcId="{32CDE455-7DBB-4EF9-B8AA-D1D0DC4C16D0}" destId="{9018B9D4-B254-4311-A665-14978134FFC9}" srcOrd="1" destOrd="0" presId="urn:microsoft.com/office/officeart/2008/layout/LinedList"/>
    <dgm:cxn modelId="{1555C447-40EB-4B32-91E5-1A022329B5D8}" type="presParOf" srcId="{32CDE455-7DBB-4EF9-B8AA-D1D0DC4C16D0}" destId="{F2B525A7-99FD-48B6-828D-F7402081516E}" srcOrd="2" destOrd="0" presId="urn:microsoft.com/office/officeart/2008/layout/LinedList"/>
    <dgm:cxn modelId="{BA012E4D-4BE0-4C10-86B2-FD218446F89B}" type="presParOf" srcId="{EDBFCB0F-81D5-42C6-9BF2-507B41C69E6C}" destId="{7480F613-2D00-419E-B7DF-9AD636449A31}" srcOrd="11" destOrd="0" presId="urn:microsoft.com/office/officeart/2008/layout/LinedList"/>
    <dgm:cxn modelId="{990BF721-6E4D-45C4-BF1E-EC464CA34882}" type="presParOf" srcId="{EDBFCB0F-81D5-42C6-9BF2-507B41C69E6C}" destId="{E6DB5772-080E-4CEA-9D6F-474C4DEF4A45}" srcOrd="12" destOrd="0" presId="urn:microsoft.com/office/officeart/2008/layout/LinedList"/>
    <dgm:cxn modelId="{E7B2A4B9-65CA-4DA4-93A9-3558DAC45362}" type="presParOf" srcId="{EDBFCB0F-81D5-42C6-9BF2-507B41C69E6C}" destId="{62431040-744E-4908-AF44-F2082369270E}" srcOrd="13" destOrd="0" presId="urn:microsoft.com/office/officeart/2008/layout/LinedList"/>
    <dgm:cxn modelId="{2F5B8B5E-0015-46CE-A720-CCEAD21E7FB1}" type="presParOf" srcId="{62431040-744E-4908-AF44-F2082369270E}" destId="{A2059847-5DF2-4D60-8945-69D124B7836A}" srcOrd="0" destOrd="0" presId="urn:microsoft.com/office/officeart/2008/layout/LinedList"/>
    <dgm:cxn modelId="{7CAAC8EA-031D-46DE-AC37-8EDD525B7788}" type="presParOf" srcId="{62431040-744E-4908-AF44-F2082369270E}" destId="{DE1E7862-B692-42C1-BF19-BE98F479EA53}" srcOrd="1" destOrd="0" presId="urn:microsoft.com/office/officeart/2008/layout/LinedList"/>
    <dgm:cxn modelId="{67146FFC-8FED-405C-B4A5-B90B68B4D189}" type="presParOf" srcId="{62431040-744E-4908-AF44-F2082369270E}" destId="{20CB06D6-34B3-471A-B543-4339292DA536}" srcOrd="2" destOrd="0" presId="urn:microsoft.com/office/officeart/2008/layout/LinedList"/>
    <dgm:cxn modelId="{C0915360-45C6-4CD6-B0F0-7C98A5D198BF}" type="presParOf" srcId="{EDBFCB0F-81D5-42C6-9BF2-507B41C69E6C}" destId="{1AF21721-3998-49E7-A64E-E3A3A2460A68}" srcOrd="14" destOrd="0" presId="urn:microsoft.com/office/officeart/2008/layout/LinedList"/>
    <dgm:cxn modelId="{FF313AD5-927D-473F-9501-18509100F9F1}" type="presParOf" srcId="{EDBFCB0F-81D5-42C6-9BF2-507B41C69E6C}" destId="{F871C92E-B2BE-4027-A4D4-8935C40A3880}" srcOrd="15" destOrd="0" presId="urn:microsoft.com/office/officeart/2008/layout/LinedList"/>
    <dgm:cxn modelId="{B2351DA9-2ACD-4288-8E90-12E6C80A89B1}" type="presParOf" srcId="{EDBFCB0F-81D5-42C6-9BF2-507B41C69E6C}" destId="{27B50D30-694A-445F-B40B-EC18B3929EEE}" srcOrd="16" destOrd="0" presId="urn:microsoft.com/office/officeart/2008/layout/LinedList"/>
    <dgm:cxn modelId="{7BAE455B-DD95-45A9-BFBB-918791D60FE6}" type="presParOf" srcId="{27B50D30-694A-445F-B40B-EC18B3929EEE}" destId="{B0C035EF-EA34-47A3-8A04-B40652B5D851}" srcOrd="0" destOrd="0" presId="urn:microsoft.com/office/officeart/2008/layout/LinedList"/>
    <dgm:cxn modelId="{5CA3BE08-79CE-4E61-9870-2FD05710CF55}" type="presParOf" srcId="{27B50D30-694A-445F-B40B-EC18B3929EEE}" destId="{19738474-ABE3-4EDB-9AD8-E20EF3238DC8}" srcOrd="1" destOrd="0" presId="urn:microsoft.com/office/officeart/2008/layout/LinedList"/>
    <dgm:cxn modelId="{03B3C7BF-FEBE-4C0C-B066-CF0CE77610FB}" type="presParOf" srcId="{27B50D30-694A-445F-B40B-EC18B3929EEE}" destId="{7A0B011E-6B81-47D7-8F94-DB5398D70E84}" srcOrd="2" destOrd="0" presId="urn:microsoft.com/office/officeart/2008/layout/LinedList"/>
    <dgm:cxn modelId="{3E9B7035-3532-4903-8FE6-CBDE51B47D47}" type="presParOf" srcId="{EDBFCB0F-81D5-42C6-9BF2-507B41C69E6C}" destId="{71449A5A-68B8-4D0B-A6AD-36C6585157D4}" srcOrd="17" destOrd="0" presId="urn:microsoft.com/office/officeart/2008/layout/LinedList"/>
    <dgm:cxn modelId="{C386E46F-5257-4BD9-8900-C90D29AA863A}" type="presParOf" srcId="{EDBFCB0F-81D5-42C6-9BF2-507B41C69E6C}" destId="{9DB0077D-702E-4CFD-AFC4-E0AAB40356CB}"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2A6F47-59FF-4227-8B59-475B9F82A94C}"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fi-FI"/>
        </a:p>
      </dgm:t>
    </dgm:pt>
    <dgm:pt modelId="{119E752D-F83D-4F47-BCFB-F1E0C90EEC1D}">
      <dgm:prSet/>
      <dgm:spPr/>
      <dgm:t>
        <a:bodyPr/>
        <a:lstStyle/>
        <a:p>
          <a:pPr rtl="0"/>
          <a:r>
            <a:rPr lang="en-US" b="1" i="1"/>
            <a:t>KSL 7:24: “Kuluttajaluottosopimuksen ehdoissa voidaan sopia, että luotosta maksettava korko muuttuu sopimuksessa yksilöidyn viitekoron muutosten mukaisesti. </a:t>
          </a:r>
          <a:endParaRPr lang="fi-FI"/>
        </a:p>
      </dgm:t>
    </dgm:pt>
    <dgm:pt modelId="{B7454FCB-0DE1-4757-B7B7-A3AAE2805EFA}" type="parTrans" cxnId="{91A3D852-A226-4092-973F-BB588101A71C}">
      <dgm:prSet/>
      <dgm:spPr/>
      <dgm:t>
        <a:bodyPr/>
        <a:lstStyle/>
        <a:p>
          <a:endParaRPr lang="fi-FI"/>
        </a:p>
      </dgm:t>
    </dgm:pt>
    <dgm:pt modelId="{51DA58E9-50F9-4A81-92B5-CAAFE6F67C81}" type="sibTrans" cxnId="{91A3D852-A226-4092-973F-BB588101A71C}">
      <dgm:prSet/>
      <dgm:spPr/>
      <dgm:t>
        <a:bodyPr/>
        <a:lstStyle/>
        <a:p>
          <a:endParaRPr lang="fi-FI"/>
        </a:p>
      </dgm:t>
    </dgm:pt>
    <dgm:pt modelId="{0BECA0DA-A98E-46C1-A166-F7C5C4DEDA0D}">
      <dgm:prSet/>
      <dgm:spPr/>
      <dgm:t>
        <a:bodyPr/>
        <a:lstStyle/>
        <a:p>
          <a:pPr rtl="0"/>
          <a:r>
            <a:rPr lang="en-US" b="1" i="1"/>
            <a:t>Sovellettavan viitekoron on oltava julkisesti saatavilla ja perustuttava luotonantajan yksipuolisesta määräysvallasta riippumattomiin tekijöihin. </a:t>
          </a:r>
          <a:endParaRPr lang="fi-FI"/>
        </a:p>
      </dgm:t>
    </dgm:pt>
    <dgm:pt modelId="{9086D976-83BF-42C3-9057-C82F9775A8B0}" type="parTrans" cxnId="{313FCCDE-981A-4076-83B7-C0FEC5DE8835}">
      <dgm:prSet/>
      <dgm:spPr/>
      <dgm:t>
        <a:bodyPr/>
        <a:lstStyle/>
        <a:p>
          <a:endParaRPr lang="fi-FI"/>
        </a:p>
      </dgm:t>
    </dgm:pt>
    <dgm:pt modelId="{C0212687-469C-4C29-A4AD-3B4A5E083C22}" type="sibTrans" cxnId="{313FCCDE-981A-4076-83B7-C0FEC5DE8835}">
      <dgm:prSet/>
      <dgm:spPr/>
      <dgm:t>
        <a:bodyPr/>
        <a:lstStyle/>
        <a:p>
          <a:endParaRPr lang="fi-FI"/>
        </a:p>
      </dgm:t>
    </dgm:pt>
    <dgm:pt modelId="{E5E9D7A6-7819-48B2-9175-CD047044055F}">
      <dgm:prSet/>
      <dgm:spPr/>
      <dgm:t>
        <a:bodyPr/>
        <a:lstStyle/>
        <a:p>
          <a:pPr rtl="0"/>
          <a:r>
            <a:rPr lang="en-US" b="1" i="1"/>
            <a:t>Koron muutokset on toteutettava tasapuolisesti ja kuluttajia syrjimättömällä tavalla.</a:t>
          </a:r>
          <a:endParaRPr lang="fi-FI"/>
        </a:p>
      </dgm:t>
    </dgm:pt>
    <dgm:pt modelId="{9A274DAC-372A-49A2-97CF-875F7E7AD060}" type="parTrans" cxnId="{1F831B73-FFE4-4D3D-9E81-6B58107BB093}">
      <dgm:prSet/>
      <dgm:spPr/>
      <dgm:t>
        <a:bodyPr/>
        <a:lstStyle/>
        <a:p>
          <a:endParaRPr lang="fi-FI"/>
        </a:p>
      </dgm:t>
    </dgm:pt>
    <dgm:pt modelId="{50391193-A900-4BC2-B624-596687225D0B}" type="sibTrans" cxnId="{1F831B73-FFE4-4D3D-9E81-6B58107BB093}">
      <dgm:prSet/>
      <dgm:spPr/>
      <dgm:t>
        <a:bodyPr/>
        <a:lstStyle/>
        <a:p>
          <a:endParaRPr lang="fi-FI"/>
        </a:p>
      </dgm:t>
    </dgm:pt>
    <dgm:pt modelId="{64ECFBFB-E413-4C1A-A219-621C7AFF7A5A}">
      <dgm:prSet/>
      <dgm:spPr/>
      <dgm:t>
        <a:bodyPr/>
        <a:lstStyle/>
        <a:p>
          <a:pPr rtl="0"/>
          <a:r>
            <a:rPr lang="en-US" b="1" i="1"/>
            <a:t>Kuluttajalle on ilmoitettava koron muutoksista pysyvällä tavalla. Muutoksesta ilmoitettaessa on mainittava myös maksuerän suuruus koron muuttumisen jälkeen ja, jos erien lukumäärä tai maksuvälit muuttuvat, niitä koskevat ajantasaiset tiedot. </a:t>
          </a:r>
          <a:endParaRPr lang="fi-FI"/>
        </a:p>
      </dgm:t>
    </dgm:pt>
    <dgm:pt modelId="{C5F51F52-D2E5-48FE-98A7-B7ACE7F7A5D8}" type="parTrans" cxnId="{141236AE-BAF7-4616-80A7-B469ED766493}">
      <dgm:prSet/>
      <dgm:spPr/>
      <dgm:t>
        <a:bodyPr/>
        <a:lstStyle/>
        <a:p>
          <a:endParaRPr lang="fi-FI"/>
        </a:p>
      </dgm:t>
    </dgm:pt>
    <dgm:pt modelId="{C8DDAFC2-30F2-4F60-9E98-4489B384D14F}" type="sibTrans" cxnId="{141236AE-BAF7-4616-80A7-B469ED766493}">
      <dgm:prSet/>
      <dgm:spPr/>
      <dgm:t>
        <a:bodyPr/>
        <a:lstStyle/>
        <a:p>
          <a:endParaRPr lang="fi-FI"/>
        </a:p>
      </dgm:t>
    </dgm:pt>
    <dgm:pt modelId="{9916509A-2C58-4D1A-9BBB-95931EB67DFF}">
      <dgm:prSet/>
      <dgm:spPr/>
      <dgm:t>
        <a:bodyPr/>
        <a:lstStyle/>
        <a:p>
          <a:pPr rtl="0"/>
          <a:r>
            <a:rPr lang="en-US" b="1" i="1"/>
            <a:t>Asuntoluotoissa kuluttajalle on erien lukumäärän sijaan annettava viimeistä maksupäivää koskeva ajantasainen tieto.”</a:t>
          </a:r>
          <a:endParaRPr lang="fi-FI"/>
        </a:p>
      </dgm:t>
    </dgm:pt>
    <dgm:pt modelId="{3C27E7B2-6FDB-42E1-B4D8-96576451B200}" type="parTrans" cxnId="{F96B8EAE-845B-40E1-A0A7-286803D0E481}">
      <dgm:prSet/>
      <dgm:spPr/>
      <dgm:t>
        <a:bodyPr/>
        <a:lstStyle/>
        <a:p>
          <a:endParaRPr lang="fi-FI"/>
        </a:p>
      </dgm:t>
    </dgm:pt>
    <dgm:pt modelId="{67F15A11-BD18-4CA8-A057-806AACEFA3B7}" type="sibTrans" cxnId="{F96B8EAE-845B-40E1-A0A7-286803D0E481}">
      <dgm:prSet/>
      <dgm:spPr/>
      <dgm:t>
        <a:bodyPr/>
        <a:lstStyle/>
        <a:p>
          <a:endParaRPr lang="fi-FI"/>
        </a:p>
      </dgm:t>
    </dgm:pt>
    <dgm:pt modelId="{0B432515-1E90-4439-BE1E-9E9F03BC14D0}" type="pres">
      <dgm:prSet presAssocID="{5D2A6F47-59FF-4227-8B59-475B9F82A94C}" presName="linear" presStyleCnt="0">
        <dgm:presLayoutVars>
          <dgm:animLvl val="lvl"/>
          <dgm:resizeHandles val="exact"/>
        </dgm:presLayoutVars>
      </dgm:prSet>
      <dgm:spPr/>
    </dgm:pt>
    <dgm:pt modelId="{8B1ADD04-086A-4C52-8C92-B937E6D8913D}" type="pres">
      <dgm:prSet presAssocID="{119E752D-F83D-4F47-BCFB-F1E0C90EEC1D}" presName="parentText" presStyleLbl="node1" presStyleIdx="0" presStyleCnt="5">
        <dgm:presLayoutVars>
          <dgm:chMax val="0"/>
          <dgm:bulletEnabled val="1"/>
        </dgm:presLayoutVars>
      </dgm:prSet>
      <dgm:spPr/>
    </dgm:pt>
    <dgm:pt modelId="{873C9A54-5B91-4219-BB22-B4CF74E3C5A4}" type="pres">
      <dgm:prSet presAssocID="{51DA58E9-50F9-4A81-92B5-CAAFE6F67C81}" presName="spacer" presStyleCnt="0"/>
      <dgm:spPr/>
    </dgm:pt>
    <dgm:pt modelId="{02145786-9EB0-471C-A7F4-5F369462968C}" type="pres">
      <dgm:prSet presAssocID="{0BECA0DA-A98E-46C1-A166-F7C5C4DEDA0D}" presName="parentText" presStyleLbl="node1" presStyleIdx="1" presStyleCnt="5">
        <dgm:presLayoutVars>
          <dgm:chMax val="0"/>
          <dgm:bulletEnabled val="1"/>
        </dgm:presLayoutVars>
      </dgm:prSet>
      <dgm:spPr/>
    </dgm:pt>
    <dgm:pt modelId="{78D1A417-3F22-4720-8302-4DA33C162C4B}" type="pres">
      <dgm:prSet presAssocID="{C0212687-469C-4C29-A4AD-3B4A5E083C22}" presName="spacer" presStyleCnt="0"/>
      <dgm:spPr/>
    </dgm:pt>
    <dgm:pt modelId="{0AF3F827-CC06-4325-A752-2C4402B72569}" type="pres">
      <dgm:prSet presAssocID="{E5E9D7A6-7819-48B2-9175-CD047044055F}" presName="parentText" presStyleLbl="node1" presStyleIdx="2" presStyleCnt="5">
        <dgm:presLayoutVars>
          <dgm:chMax val="0"/>
          <dgm:bulletEnabled val="1"/>
        </dgm:presLayoutVars>
      </dgm:prSet>
      <dgm:spPr/>
    </dgm:pt>
    <dgm:pt modelId="{39586A1E-CF54-4BF4-B2B7-D384506CCD9B}" type="pres">
      <dgm:prSet presAssocID="{50391193-A900-4BC2-B624-596687225D0B}" presName="spacer" presStyleCnt="0"/>
      <dgm:spPr/>
    </dgm:pt>
    <dgm:pt modelId="{335B9FA7-E7BB-41ED-9B01-3E7F96A6E799}" type="pres">
      <dgm:prSet presAssocID="{64ECFBFB-E413-4C1A-A219-621C7AFF7A5A}" presName="parentText" presStyleLbl="node1" presStyleIdx="3" presStyleCnt="5">
        <dgm:presLayoutVars>
          <dgm:chMax val="0"/>
          <dgm:bulletEnabled val="1"/>
        </dgm:presLayoutVars>
      </dgm:prSet>
      <dgm:spPr/>
    </dgm:pt>
    <dgm:pt modelId="{B0C33E61-4552-4BD8-9973-52A7FDC18FE5}" type="pres">
      <dgm:prSet presAssocID="{C8DDAFC2-30F2-4F60-9E98-4489B384D14F}" presName="spacer" presStyleCnt="0"/>
      <dgm:spPr/>
    </dgm:pt>
    <dgm:pt modelId="{7C483718-97A3-4A96-87B8-394AFBEC2156}" type="pres">
      <dgm:prSet presAssocID="{9916509A-2C58-4D1A-9BBB-95931EB67DFF}" presName="parentText" presStyleLbl="node1" presStyleIdx="4" presStyleCnt="5">
        <dgm:presLayoutVars>
          <dgm:chMax val="0"/>
          <dgm:bulletEnabled val="1"/>
        </dgm:presLayoutVars>
      </dgm:prSet>
      <dgm:spPr/>
    </dgm:pt>
  </dgm:ptLst>
  <dgm:cxnLst>
    <dgm:cxn modelId="{FAF5E122-EB3D-45BF-948D-D07136786F14}" type="presOf" srcId="{5D2A6F47-59FF-4227-8B59-475B9F82A94C}" destId="{0B432515-1E90-4439-BE1E-9E9F03BC14D0}" srcOrd="0" destOrd="0" presId="urn:microsoft.com/office/officeart/2005/8/layout/vList2"/>
    <dgm:cxn modelId="{8E03FC68-CEF7-463C-838D-D6F024151E95}" type="presOf" srcId="{0BECA0DA-A98E-46C1-A166-F7C5C4DEDA0D}" destId="{02145786-9EB0-471C-A7F4-5F369462968C}" srcOrd="0" destOrd="0" presId="urn:microsoft.com/office/officeart/2005/8/layout/vList2"/>
    <dgm:cxn modelId="{91A3D852-A226-4092-973F-BB588101A71C}" srcId="{5D2A6F47-59FF-4227-8B59-475B9F82A94C}" destId="{119E752D-F83D-4F47-BCFB-F1E0C90EEC1D}" srcOrd="0" destOrd="0" parTransId="{B7454FCB-0DE1-4757-B7B7-A3AAE2805EFA}" sibTransId="{51DA58E9-50F9-4A81-92B5-CAAFE6F67C81}"/>
    <dgm:cxn modelId="{1F831B73-FFE4-4D3D-9E81-6B58107BB093}" srcId="{5D2A6F47-59FF-4227-8B59-475B9F82A94C}" destId="{E5E9D7A6-7819-48B2-9175-CD047044055F}" srcOrd="2" destOrd="0" parTransId="{9A274DAC-372A-49A2-97CF-875F7E7AD060}" sibTransId="{50391193-A900-4BC2-B624-596687225D0B}"/>
    <dgm:cxn modelId="{E0BFAC59-A0DB-4042-B696-9CAFAC10E99D}" type="presOf" srcId="{9916509A-2C58-4D1A-9BBB-95931EB67DFF}" destId="{7C483718-97A3-4A96-87B8-394AFBEC2156}" srcOrd="0" destOrd="0" presId="urn:microsoft.com/office/officeart/2005/8/layout/vList2"/>
    <dgm:cxn modelId="{41A57FA2-67FB-478D-BA6C-862B36F8706F}" type="presOf" srcId="{64ECFBFB-E413-4C1A-A219-621C7AFF7A5A}" destId="{335B9FA7-E7BB-41ED-9B01-3E7F96A6E799}" srcOrd="0" destOrd="0" presId="urn:microsoft.com/office/officeart/2005/8/layout/vList2"/>
    <dgm:cxn modelId="{141236AE-BAF7-4616-80A7-B469ED766493}" srcId="{5D2A6F47-59FF-4227-8B59-475B9F82A94C}" destId="{64ECFBFB-E413-4C1A-A219-621C7AFF7A5A}" srcOrd="3" destOrd="0" parTransId="{C5F51F52-D2E5-48FE-98A7-B7ACE7F7A5D8}" sibTransId="{C8DDAFC2-30F2-4F60-9E98-4489B384D14F}"/>
    <dgm:cxn modelId="{F96B8EAE-845B-40E1-A0A7-286803D0E481}" srcId="{5D2A6F47-59FF-4227-8B59-475B9F82A94C}" destId="{9916509A-2C58-4D1A-9BBB-95931EB67DFF}" srcOrd="4" destOrd="0" parTransId="{3C27E7B2-6FDB-42E1-B4D8-96576451B200}" sibTransId="{67F15A11-BD18-4CA8-A057-806AACEFA3B7}"/>
    <dgm:cxn modelId="{D05AB7CA-8088-4B84-ADE2-26EBBCA36808}" type="presOf" srcId="{E5E9D7A6-7819-48B2-9175-CD047044055F}" destId="{0AF3F827-CC06-4325-A752-2C4402B72569}" srcOrd="0" destOrd="0" presId="urn:microsoft.com/office/officeart/2005/8/layout/vList2"/>
    <dgm:cxn modelId="{313FCCDE-981A-4076-83B7-C0FEC5DE8835}" srcId="{5D2A6F47-59FF-4227-8B59-475B9F82A94C}" destId="{0BECA0DA-A98E-46C1-A166-F7C5C4DEDA0D}" srcOrd="1" destOrd="0" parTransId="{9086D976-83BF-42C3-9057-C82F9775A8B0}" sibTransId="{C0212687-469C-4C29-A4AD-3B4A5E083C22}"/>
    <dgm:cxn modelId="{8401BFF8-AF1A-41C9-991A-D0B5EBDDC93B}" type="presOf" srcId="{119E752D-F83D-4F47-BCFB-F1E0C90EEC1D}" destId="{8B1ADD04-086A-4C52-8C92-B937E6D8913D}" srcOrd="0" destOrd="0" presId="urn:microsoft.com/office/officeart/2005/8/layout/vList2"/>
    <dgm:cxn modelId="{31DA68B4-2E24-43DA-A9E9-B8439DD1101E}" type="presParOf" srcId="{0B432515-1E90-4439-BE1E-9E9F03BC14D0}" destId="{8B1ADD04-086A-4C52-8C92-B937E6D8913D}" srcOrd="0" destOrd="0" presId="urn:microsoft.com/office/officeart/2005/8/layout/vList2"/>
    <dgm:cxn modelId="{7B5F763E-5C8C-48D2-9D5D-8CABDDC0D3D3}" type="presParOf" srcId="{0B432515-1E90-4439-BE1E-9E9F03BC14D0}" destId="{873C9A54-5B91-4219-BB22-B4CF74E3C5A4}" srcOrd="1" destOrd="0" presId="urn:microsoft.com/office/officeart/2005/8/layout/vList2"/>
    <dgm:cxn modelId="{166C8B4A-B6DE-4D2F-8A1F-4108CE1FA0B3}" type="presParOf" srcId="{0B432515-1E90-4439-BE1E-9E9F03BC14D0}" destId="{02145786-9EB0-471C-A7F4-5F369462968C}" srcOrd="2" destOrd="0" presId="urn:microsoft.com/office/officeart/2005/8/layout/vList2"/>
    <dgm:cxn modelId="{9BF67953-920B-4EDA-BB54-300B88D8B1A1}" type="presParOf" srcId="{0B432515-1E90-4439-BE1E-9E9F03BC14D0}" destId="{78D1A417-3F22-4720-8302-4DA33C162C4B}" srcOrd="3" destOrd="0" presId="urn:microsoft.com/office/officeart/2005/8/layout/vList2"/>
    <dgm:cxn modelId="{725CBA01-E5AA-4F9A-8141-1B4DA06F70EA}" type="presParOf" srcId="{0B432515-1E90-4439-BE1E-9E9F03BC14D0}" destId="{0AF3F827-CC06-4325-A752-2C4402B72569}" srcOrd="4" destOrd="0" presId="urn:microsoft.com/office/officeart/2005/8/layout/vList2"/>
    <dgm:cxn modelId="{4EA07761-BDFD-4AAD-AE41-2E08C82C285C}" type="presParOf" srcId="{0B432515-1E90-4439-BE1E-9E9F03BC14D0}" destId="{39586A1E-CF54-4BF4-B2B7-D384506CCD9B}" srcOrd="5" destOrd="0" presId="urn:microsoft.com/office/officeart/2005/8/layout/vList2"/>
    <dgm:cxn modelId="{7BF32BD1-9636-4015-9EEB-9353F9B4A027}" type="presParOf" srcId="{0B432515-1E90-4439-BE1E-9E9F03BC14D0}" destId="{335B9FA7-E7BB-41ED-9B01-3E7F96A6E799}" srcOrd="6" destOrd="0" presId="urn:microsoft.com/office/officeart/2005/8/layout/vList2"/>
    <dgm:cxn modelId="{2E823F1F-376F-48BA-98E0-B97ECCFFCA78}" type="presParOf" srcId="{0B432515-1E90-4439-BE1E-9E9F03BC14D0}" destId="{B0C33E61-4552-4BD8-9973-52A7FDC18FE5}" srcOrd="7" destOrd="0" presId="urn:microsoft.com/office/officeart/2005/8/layout/vList2"/>
    <dgm:cxn modelId="{ECE859B4-276C-48E6-80FB-D30E784E5C75}" type="presParOf" srcId="{0B432515-1E90-4439-BE1E-9E9F03BC14D0}" destId="{7C483718-97A3-4A96-87B8-394AFBEC215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FC7A8B-216B-4974-84AB-884BAF0CBF8E}" type="doc">
      <dgm:prSet loTypeId="urn:microsoft.com/office/officeart/2005/8/layout/process4" loCatId="list" qsTypeId="urn:microsoft.com/office/officeart/2005/8/quickstyle/simple1" qsCatId="simple" csTypeId="urn:microsoft.com/office/officeart/2005/8/colors/accent0_2" csCatId="mainScheme"/>
      <dgm:spPr/>
      <dgm:t>
        <a:bodyPr/>
        <a:lstStyle/>
        <a:p>
          <a:endParaRPr lang="fi-FI"/>
        </a:p>
      </dgm:t>
    </dgm:pt>
    <dgm:pt modelId="{11A1D299-8780-4AF8-850D-CE67D5746FD4}">
      <dgm:prSet/>
      <dgm:spPr/>
      <dgm:t>
        <a:bodyPr/>
        <a:lstStyle/>
        <a:p>
          <a:pPr rtl="0"/>
          <a:r>
            <a:rPr lang="en-US" b="1"/>
            <a:t>O3:n ja M3:n välisen sopimuksen mukaan O:n oli yhdessä M:n kanssa M:n tehtaalla Englannissa suoritettava osa helikopterin muutostöistä. </a:t>
          </a:r>
          <a:endParaRPr lang="fi-FI"/>
        </a:p>
      </dgm:t>
    </dgm:pt>
    <dgm:pt modelId="{CFAF4ECA-EEE8-423B-A137-86D19D5E7298}" type="parTrans" cxnId="{49B640E6-9083-4B05-90B1-80156FA22E1C}">
      <dgm:prSet/>
      <dgm:spPr/>
      <dgm:t>
        <a:bodyPr/>
        <a:lstStyle/>
        <a:p>
          <a:endParaRPr lang="fi-FI"/>
        </a:p>
      </dgm:t>
    </dgm:pt>
    <dgm:pt modelId="{6599C4FD-3DEB-419C-95E1-C354235494CE}" type="sibTrans" cxnId="{49B640E6-9083-4B05-90B1-80156FA22E1C}">
      <dgm:prSet/>
      <dgm:spPr/>
      <dgm:t>
        <a:bodyPr/>
        <a:lstStyle/>
        <a:p>
          <a:endParaRPr lang="fi-FI"/>
        </a:p>
      </dgm:t>
    </dgm:pt>
    <dgm:pt modelId="{A54297DF-0D51-40D9-8E92-5B8A80BC9C60}">
      <dgm:prSet/>
      <dgm:spPr/>
      <dgm:t>
        <a:bodyPr/>
        <a:lstStyle/>
        <a:p>
          <a:pPr rtl="0"/>
          <a:r>
            <a:rPr lang="en-US" b="1"/>
            <a:t>Englannin turvallisuusmääräykset kuitenkin muuttuvat siten, että aiotut muutokset eivät enää ole hyväksyttäviä (vrt. EU:n yhteismarkkinanormit). </a:t>
          </a:r>
          <a:endParaRPr lang="fi-FI"/>
        </a:p>
      </dgm:t>
    </dgm:pt>
    <dgm:pt modelId="{5CD0939C-BF19-4ABE-8CE5-19846BC3D1E2}" type="parTrans" cxnId="{75483EE3-ACFF-47F0-A7B5-CE1A94F78B67}">
      <dgm:prSet/>
      <dgm:spPr/>
      <dgm:t>
        <a:bodyPr/>
        <a:lstStyle/>
        <a:p>
          <a:endParaRPr lang="fi-FI"/>
        </a:p>
      </dgm:t>
    </dgm:pt>
    <dgm:pt modelId="{7C892A07-1C9A-48A5-A40F-56BB20424929}" type="sibTrans" cxnId="{75483EE3-ACFF-47F0-A7B5-CE1A94F78B67}">
      <dgm:prSet/>
      <dgm:spPr/>
      <dgm:t>
        <a:bodyPr/>
        <a:lstStyle/>
        <a:p>
          <a:endParaRPr lang="fi-FI"/>
        </a:p>
      </dgm:t>
    </dgm:pt>
    <dgm:pt modelId="{A1721E8E-690A-4F7E-A521-EBE33F10015F}">
      <dgm:prSet/>
      <dgm:spPr/>
      <dgm:t>
        <a:bodyPr/>
        <a:lstStyle/>
        <a:p>
          <a:pPr rtl="0"/>
          <a:r>
            <a:rPr lang="en-US" b="1"/>
            <a:t>M, joka ei ole tyytyväinen sopimukseen, haluaisi uudessa tilanteessa päästä siitä eroon. O taas olisi valmis muuttamaan suunnitelmia uusia määräyksiä vastaavasti. </a:t>
          </a:r>
          <a:endParaRPr lang="fi-FI"/>
        </a:p>
      </dgm:t>
    </dgm:pt>
    <dgm:pt modelId="{AA43AF6B-8F8A-4AA6-A516-7F8E6911CC2B}" type="parTrans" cxnId="{C6A3C5EF-BEA7-47B0-B88A-7471984E0D75}">
      <dgm:prSet/>
      <dgm:spPr/>
      <dgm:t>
        <a:bodyPr/>
        <a:lstStyle/>
        <a:p>
          <a:endParaRPr lang="fi-FI"/>
        </a:p>
      </dgm:t>
    </dgm:pt>
    <dgm:pt modelId="{A1246398-C729-48C8-98B0-96070897DB66}" type="sibTrans" cxnId="{C6A3C5EF-BEA7-47B0-B88A-7471984E0D75}">
      <dgm:prSet/>
      <dgm:spPr/>
      <dgm:t>
        <a:bodyPr/>
        <a:lstStyle/>
        <a:p>
          <a:endParaRPr lang="fi-FI"/>
        </a:p>
      </dgm:t>
    </dgm:pt>
    <dgm:pt modelId="{7F20DDF0-939A-4807-BFF6-876278309B0A}" type="pres">
      <dgm:prSet presAssocID="{A5FC7A8B-216B-4974-84AB-884BAF0CBF8E}" presName="Name0" presStyleCnt="0">
        <dgm:presLayoutVars>
          <dgm:dir/>
          <dgm:animLvl val="lvl"/>
          <dgm:resizeHandles val="exact"/>
        </dgm:presLayoutVars>
      </dgm:prSet>
      <dgm:spPr/>
    </dgm:pt>
    <dgm:pt modelId="{496627E3-FCB7-450A-BADB-187F77811D2E}" type="pres">
      <dgm:prSet presAssocID="{A1721E8E-690A-4F7E-A521-EBE33F10015F}" presName="boxAndChildren" presStyleCnt="0"/>
      <dgm:spPr/>
    </dgm:pt>
    <dgm:pt modelId="{F577241A-016E-441A-A0CE-0EFEB1A51B70}" type="pres">
      <dgm:prSet presAssocID="{A1721E8E-690A-4F7E-A521-EBE33F10015F}" presName="parentTextBox" presStyleLbl="node1" presStyleIdx="0" presStyleCnt="3"/>
      <dgm:spPr/>
    </dgm:pt>
    <dgm:pt modelId="{0EFA151C-F195-47B5-9AA8-D715022E80C0}" type="pres">
      <dgm:prSet presAssocID="{7C892A07-1C9A-48A5-A40F-56BB20424929}" presName="sp" presStyleCnt="0"/>
      <dgm:spPr/>
    </dgm:pt>
    <dgm:pt modelId="{6B357D92-0450-4CF7-BEFA-48EB3F5AAEFB}" type="pres">
      <dgm:prSet presAssocID="{A54297DF-0D51-40D9-8E92-5B8A80BC9C60}" presName="arrowAndChildren" presStyleCnt="0"/>
      <dgm:spPr/>
    </dgm:pt>
    <dgm:pt modelId="{63A58F84-216B-4809-9753-57CE870CE1C3}" type="pres">
      <dgm:prSet presAssocID="{A54297DF-0D51-40D9-8E92-5B8A80BC9C60}" presName="parentTextArrow" presStyleLbl="node1" presStyleIdx="1" presStyleCnt="3"/>
      <dgm:spPr/>
    </dgm:pt>
    <dgm:pt modelId="{B609144D-479D-4D73-A2A5-C953335952E9}" type="pres">
      <dgm:prSet presAssocID="{6599C4FD-3DEB-419C-95E1-C354235494CE}" presName="sp" presStyleCnt="0"/>
      <dgm:spPr/>
    </dgm:pt>
    <dgm:pt modelId="{8D6A8BF1-D47E-4670-9AF4-3DA11D2580E3}" type="pres">
      <dgm:prSet presAssocID="{11A1D299-8780-4AF8-850D-CE67D5746FD4}" presName="arrowAndChildren" presStyleCnt="0"/>
      <dgm:spPr/>
    </dgm:pt>
    <dgm:pt modelId="{0CF4ACD2-0044-4B74-9AE8-554B7FC59998}" type="pres">
      <dgm:prSet presAssocID="{11A1D299-8780-4AF8-850D-CE67D5746FD4}" presName="parentTextArrow" presStyleLbl="node1" presStyleIdx="2" presStyleCnt="3"/>
      <dgm:spPr/>
    </dgm:pt>
  </dgm:ptLst>
  <dgm:cxnLst>
    <dgm:cxn modelId="{12950D26-D298-4898-8FA5-32D0179C2625}" type="presOf" srcId="{A1721E8E-690A-4F7E-A521-EBE33F10015F}" destId="{F577241A-016E-441A-A0CE-0EFEB1A51B70}" srcOrd="0" destOrd="0" presId="urn:microsoft.com/office/officeart/2005/8/layout/process4"/>
    <dgm:cxn modelId="{0BA18D97-99EF-4DBC-B10F-8839202D760C}" type="presOf" srcId="{A54297DF-0D51-40D9-8E92-5B8A80BC9C60}" destId="{63A58F84-216B-4809-9753-57CE870CE1C3}" srcOrd="0" destOrd="0" presId="urn:microsoft.com/office/officeart/2005/8/layout/process4"/>
    <dgm:cxn modelId="{B1473C98-13C7-4280-A92C-7AC8DBFF156E}" type="presOf" srcId="{A5FC7A8B-216B-4974-84AB-884BAF0CBF8E}" destId="{7F20DDF0-939A-4807-BFF6-876278309B0A}" srcOrd="0" destOrd="0" presId="urn:microsoft.com/office/officeart/2005/8/layout/process4"/>
    <dgm:cxn modelId="{117CD6D2-05CE-417F-81E1-69982355A9F3}" type="presOf" srcId="{11A1D299-8780-4AF8-850D-CE67D5746FD4}" destId="{0CF4ACD2-0044-4B74-9AE8-554B7FC59998}" srcOrd="0" destOrd="0" presId="urn:microsoft.com/office/officeart/2005/8/layout/process4"/>
    <dgm:cxn modelId="{75483EE3-ACFF-47F0-A7B5-CE1A94F78B67}" srcId="{A5FC7A8B-216B-4974-84AB-884BAF0CBF8E}" destId="{A54297DF-0D51-40D9-8E92-5B8A80BC9C60}" srcOrd="1" destOrd="0" parTransId="{5CD0939C-BF19-4ABE-8CE5-19846BC3D1E2}" sibTransId="{7C892A07-1C9A-48A5-A40F-56BB20424929}"/>
    <dgm:cxn modelId="{49B640E6-9083-4B05-90B1-80156FA22E1C}" srcId="{A5FC7A8B-216B-4974-84AB-884BAF0CBF8E}" destId="{11A1D299-8780-4AF8-850D-CE67D5746FD4}" srcOrd="0" destOrd="0" parTransId="{CFAF4ECA-EEE8-423B-A137-86D19D5E7298}" sibTransId="{6599C4FD-3DEB-419C-95E1-C354235494CE}"/>
    <dgm:cxn modelId="{C6A3C5EF-BEA7-47B0-B88A-7471984E0D75}" srcId="{A5FC7A8B-216B-4974-84AB-884BAF0CBF8E}" destId="{A1721E8E-690A-4F7E-A521-EBE33F10015F}" srcOrd="2" destOrd="0" parTransId="{AA43AF6B-8F8A-4AA6-A516-7F8E6911CC2B}" sibTransId="{A1246398-C729-48C8-98B0-96070897DB66}"/>
    <dgm:cxn modelId="{DF6141C9-1648-407B-9262-5F577B67BE28}" type="presParOf" srcId="{7F20DDF0-939A-4807-BFF6-876278309B0A}" destId="{496627E3-FCB7-450A-BADB-187F77811D2E}" srcOrd="0" destOrd="0" presId="urn:microsoft.com/office/officeart/2005/8/layout/process4"/>
    <dgm:cxn modelId="{612AD400-5299-403F-B1D1-FC6B7A7D2F72}" type="presParOf" srcId="{496627E3-FCB7-450A-BADB-187F77811D2E}" destId="{F577241A-016E-441A-A0CE-0EFEB1A51B70}" srcOrd="0" destOrd="0" presId="urn:microsoft.com/office/officeart/2005/8/layout/process4"/>
    <dgm:cxn modelId="{C825C9E8-BB66-4B46-847A-8B7180B9B2B5}" type="presParOf" srcId="{7F20DDF0-939A-4807-BFF6-876278309B0A}" destId="{0EFA151C-F195-47B5-9AA8-D715022E80C0}" srcOrd="1" destOrd="0" presId="urn:microsoft.com/office/officeart/2005/8/layout/process4"/>
    <dgm:cxn modelId="{3F2D2F89-A4D4-4A8C-9203-F7D60FCDBAB9}" type="presParOf" srcId="{7F20DDF0-939A-4807-BFF6-876278309B0A}" destId="{6B357D92-0450-4CF7-BEFA-48EB3F5AAEFB}" srcOrd="2" destOrd="0" presId="urn:microsoft.com/office/officeart/2005/8/layout/process4"/>
    <dgm:cxn modelId="{971DBB47-77F8-4B3A-82A6-F63663538540}" type="presParOf" srcId="{6B357D92-0450-4CF7-BEFA-48EB3F5AAEFB}" destId="{63A58F84-216B-4809-9753-57CE870CE1C3}" srcOrd="0" destOrd="0" presId="urn:microsoft.com/office/officeart/2005/8/layout/process4"/>
    <dgm:cxn modelId="{67C998A6-BF6A-432B-8401-344400046D24}" type="presParOf" srcId="{7F20DDF0-939A-4807-BFF6-876278309B0A}" destId="{B609144D-479D-4D73-A2A5-C953335952E9}" srcOrd="3" destOrd="0" presId="urn:microsoft.com/office/officeart/2005/8/layout/process4"/>
    <dgm:cxn modelId="{F627B8CC-15E1-48A7-BFA4-C6A1C0E6F606}" type="presParOf" srcId="{7F20DDF0-939A-4807-BFF6-876278309B0A}" destId="{8D6A8BF1-D47E-4670-9AF4-3DA11D2580E3}" srcOrd="4" destOrd="0" presId="urn:microsoft.com/office/officeart/2005/8/layout/process4"/>
    <dgm:cxn modelId="{7DB9B376-9BB2-4375-9ADE-7AC0DCEA93D8}" type="presParOf" srcId="{8D6A8BF1-D47E-4670-9AF4-3DA11D2580E3}" destId="{0CF4ACD2-0044-4B74-9AE8-554B7FC5999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87BD35-EFD9-4129-90AF-1F75061B9CBC}" type="doc">
      <dgm:prSet loTypeId="urn:microsoft.com/office/officeart/2005/8/layout/hierarchy4" loCatId="list" qsTypeId="urn:microsoft.com/office/officeart/2005/8/quickstyle/simple3" qsCatId="simple" csTypeId="urn:microsoft.com/office/officeart/2005/8/colors/colorful3" csCatId="colorful"/>
      <dgm:spPr/>
      <dgm:t>
        <a:bodyPr/>
        <a:lstStyle/>
        <a:p>
          <a:endParaRPr lang="fi-FI"/>
        </a:p>
      </dgm:t>
    </dgm:pt>
    <dgm:pt modelId="{41697979-245B-4C93-A177-6370ECE79C20}">
      <dgm:prSet/>
      <dgm:spPr/>
      <dgm:t>
        <a:bodyPr/>
        <a:lstStyle/>
        <a:p>
          <a:pPr rtl="0"/>
          <a:r>
            <a:rPr lang="fi-FI" b="1"/>
            <a:t>Arvioi tilannetta lähtien alkuperäisen sopimuksen kolmesta strukturointivaihtoehdosta: </a:t>
          </a:r>
          <a:endParaRPr lang="fi-FI"/>
        </a:p>
      </dgm:t>
    </dgm:pt>
    <dgm:pt modelId="{DE06584E-CFC0-45DA-86A3-34E86DF3B2E9}" type="parTrans" cxnId="{5409250A-C4EF-4C47-8258-835760E749B9}">
      <dgm:prSet/>
      <dgm:spPr/>
      <dgm:t>
        <a:bodyPr/>
        <a:lstStyle/>
        <a:p>
          <a:endParaRPr lang="fi-FI"/>
        </a:p>
      </dgm:t>
    </dgm:pt>
    <dgm:pt modelId="{593002C8-3910-4651-B993-CD4540C4A229}" type="sibTrans" cxnId="{5409250A-C4EF-4C47-8258-835760E749B9}">
      <dgm:prSet/>
      <dgm:spPr/>
      <dgm:t>
        <a:bodyPr/>
        <a:lstStyle/>
        <a:p>
          <a:endParaRPr lang="fi-FI"/>
        </a:p>
      </dgm:t>
    </dgm:pt>
    <dgm:pt modelId="{2A37904A-2C5F-47BA-A770-F3A645959D21}">
      <dgm:prSet/>
      <dgm:spPr/>
      <dgm:t>
        <a:bodyPr/>
        <a:lstStyle/>
        <a:p>
          <a:pPr rtl="0"/>
          <a:r>
            <a:rPr lang="fi-FI"/>
            <a:t>a) ei erityistä sopimusehtoa </a:t>
          </a:r>
        </a:p>
      </dgm:t>
    </dgm:pt>
    <dgm:pt modelId="{7892DA0F-986F-404D-85DB-6C0D5E80FB6B}" type="parTrans" cxnId="{E3FE8F03-39D9-4581-8E62-E463F44E3BFB}">
      <dgm:prSet/>
      <dgm:spPr/>
      <dgm:t>
        <a:bodyPr/>
        <a:lstStyle/>
        <a:p>
          <a:endParaRPr lang="fi-FI"/>
        </a:p>
      </dgm:t>
    </dgm:pt>
    <dgm:pt modelId="{6A88D864-498C-4364-8805-E72B2C793374}" type="sibTrans" cxnId="{E3FE8F03-39D9-4581-8E62-E463F44E3BFB}">
      <dgm:prSet/>
      <dgm:spPr/>
      <dgm:t>
        <a:bodyPr/>
        <a:lstStyle/>
        <a:p>
          <a:endParaRPr lang="fi-FI"/>
        </a:p>
      </dgm:t>
    </dgm:pt>
    <dgm:pt modelId="{969C67EF-E85F-4AAA-8F70-E9F1053B3807}">
      <dgm:prSet/>
      <dgm:spPr/>
      <dgm:t>
        <a:bodyPr/>
        <a:lstStyle/>
        <a:p>
          <a:pPr rtl="0"/>
          <a:r>
            <a:rPr lang="en-US" dirty="0"/>
            <a:t>b) Severability. In the event that any provision of this Agreement is held to be illegal or otherwise unenforceable, such provision shall be deemed to have been deleted from this Agreement, while the remaining provisions shall be unaffected and shall continue in full force and effect. </a:t>
          </a:r>
          <a:endParaRPr lang="fi-FI" dirty="0"/>
        </a:p>
      </dgm:t>
    </dgm:pt>
    <dgm:pt modelId="{FCE04E62-534D-4265-A62D-A4764EAD3421}" type="parTrans" cxnId="{679F6941-A821-4F2C-8798-EB26563AD1BC}">
      <dgm:prSet/>
      <dgm:spPr/>
      <dgm:t>
        <a:bodyPr/>
        <a:lstStyle/>
        <a:p>
          <a:endParaRPr lang="fi-FI"/>
        </a:p>
      </dgm:t>
    </dgm:pt>
    <dgm:pt modelId="{D3C82C89-0C7D-4ADB-AE64-AD0A4A27AEDC}" type="sibTrans" cxnId="{679F6941-A821-4F2C-8798-EB26563AD1BC}">
      <dgm:prSet/>
      <dgm:spPr/>
      <dgm:t>
        <a:bodyPr/>
        <a:lstStyle/>
        <a:p>
          <a:endParaRPr lang="fi-FI"/>
        </a:p>
      </dgm:t>
    </dgm:pt>
    <dgm:pt modelId="{64CE8B25-4394-49A3-AA2E-4FB06F31FE87}">
      <dgm:prSet/>
      <dgm:spPr/>
      <dgm:t>
        <a:bodyPr/>
        <a:lstStyle/>
        <a:p>
          <a:pPr rtl="0"/>
          <a:r>
            <a:rPr lang="en-US"/>
            <a:t>c) Partial Invalidity. If any provision(s) of this contract are invalid, or become invalid, this has no effect on the validity of the remaining provisions. </a:t>
          </a:r>
          <a:endParaRPr lang="fi-FI"/>
        </a:p>
      </dgm:t>
    </dgm:pt>
    <dgm:pt modelId="{A6348128-4AAC-45DF-85C1-8190B3CC3EAF}" type="parTrans" cxnId="{F791C43E-0184-4507-A9DC-2ACBEBCD1585}">
      <dgm:prSet/>
      <dgm:spPr/>
      <dgm:t>
        <a:bodyPr/>
        <a:lstStyle/>
        <a:p>
          <a:endParaRPr lang="fi-FI"/>
        </a:p>
      </dgm:t>
    </dgm:pt>
    <dgm:pt modelId="{99BEF14A-A238-4CA6-9497-128145722D99}" type="sibTrans" cxnId="{F791C43E-0184-4507-A9DC-2ACBEBCD1585}">
      <dgm:prSet/>
      <dgm:spPr/>
      <dgm:t>
        <a:bodyPr/>
        <a:lstStyle/>
        <a:p>
          <a:endParaRPr lang="fi-FI"/>
        </a:p>
      </dgm:t>
    </dgm:pt>
    <dgm:pt modelId="{E8518582-9986-4F43-8122-5B8EA92B2062}">
      <dgm:prSet/>
      <dgm:spPr/>
      <dgm:t>
        <a:bodyPr/>
        <a:lstStyle/>
        <a:p>
          <a:pPr rtl="0"/>
          <a:r>
            <a:rPr lang="en-US" i="1"/>
            <a:t>If any provision of this contract is invalid, or becomes invalid, the parties have the duty to replace the invalid provision with a new valid provision that fulfils the original intent of the invalid provision. </a:t>
          </a:r>
          <a:endParaRPr lang="fi-FI"/>
        </a:p>
      </dgm:t>
    </dgm:pt>
    <dgm:pt modelId="{67ABD53C-C9BA-4819-BDDD-0A6E65E49344}" type="parTrans" cxnId="{7F049A8A-07B0-4F85-A6ED-6370CAA8A786}">
      <dgm:prSet/>
      <dgm:spPr/>
      <dgm:t>
        <a:bodyPr/>
        <a:lstStyle/>
        <a:p>
          <a:endParaRPr lang="fi-FI"/>
        </a:p>
      </dgm:t>
    </dgm:pt>
    <dgm:pt modelId="{123EE5E3-EE85-4782-9A15-B4D9483FCADF}" type="sibTrans" cxnId="{7F049A8A-07B0-4F85-A6ED-6370CAA8A786}">
      <dgm:prSet/>
      <dgm:spPr/>
      <dgm:t>
        <a:bodyPr/>
        <a:lstStyle/>
        <a:p>
          <a:endParaRPr lang="fi-FI"/>
        </a:p>
      </dgm:t>
    </dgm:pt>
    <dgm:pt modelId="{F56404F7-E086-4194-B895-C0A89E506691}" type="pres">
      <dgm:prSet presAssocID="{5D87BD35-EFD9-4129-90AF-1F75061B9CBC}" presName="Name0" presStyleCnt="0">
        <dgm:presLayoutVars>
          <dgm:chPref val="1"/>
          <dgm:dir/>
          <dgm:animOne val="branch"/>
          <dgm:animLvl val="lvl"/>
          <dgm:resizeHandles/>
        </dgm:presLayoutVars>
      </dgm:prSet>
      <dgm:spPr/>
    </dgm:pt>
    <dgm:pt modelId="{4E193AEC-B46B-43FA-8839-3B0CC0D36875}" type="pres">
      <dgm:prSet presAssocID="{41697979-245B-4C93-A177-6370ECE79C20}" presName="vertOne" presStyleCnt="0"/>
      <dgm:spPr/>
    </dgm:pt>
    <dgm:pt modelId="{22996B10-061B-46E2-94E9-7580F177CDF7}" type="pres">
      <dgm:prSet presAssocID="{41697979-245B-4C93-A177-6370ECE79C20}" presName="txOne" presStyleLbl="node0" presStyleIdx="0" presStyleCnt="1">
        <dgm:presLayoutVars>
          <dgm:chPref val="3"/>
        </dgm:presLayoutVars>
      </dgm:prSet>
      <dgm:spPr/>
    </dgm:pt>
    <dgm:pt modelId="{3C2FBD79-E2E8-423F-928D-AC4995887EF6}" type="pres">
      <dgm:prSet presAssocID="{41697979-245B-4C93-A177-6370ECE79C20}" presName="parTransOne" presStyleCnt="0"/>
      <dgm:spPr/>
    </dgm:pt>
    <dgm:pt modelId="{9F1C101E-D69A-4D09-ACEE-E80F0C24DAE9}" type="pres">
      <dgm:prSet presAssocID="{41697979-245B-4C93-A177-6370ECE79C20}" presName="horzOne" presStyleCnt="0"/>
      <dgm:spPr/>
    </dgm:pt>
    <dgm:pt modelId="{3FC3780B-32F7-4375-9109-A9B3D2BAD978}" type="pres">
      <dgm:prSet presAssocID="{2A37904A-2C5F-47BA-A770-F3A645959D21}" presName="vertTwo" presStyleCnt="0"/>
      <dgm:spPr/>
    </dgm:pt>
    <dgm:pt modelId="{6DB7F51F-EDBB-4E96-9362-F1EE1C4B13E8}" type="pres">
      <dgm:prSet presAssocID="{2A37904A-2C5F-47BA-A770-F3A645959D21}" presName="txTwo" presStyleLbl="node2" presStyleIdx="0" presStyleCnt="3">
        <dgm:presLayoutVars>
          <dgm:chPref val="3"/>
        </dgm:presLayoutVars>
      </dgm:prSet>
      <dgm:spPr/>
    </dgm:pt>
    <dgm:pt modelId="{90759251-7AB8-496B-8625-D769949D0300}" type="pres">
      <dgm:prSet presAssocID="{2A37904A-2C5F-47BA-A770-F3A645959D21}" presName="horzTwo" presStyleCnt="0"/>
      <dgm:spPr/>
    </dgm:pt>
    <dgm:pt modelId="{C12979AE-CFDF-464C-882D-559701ED5AD2}" type="pres">
      <dgm:prSet presAssocID="{6A88D864-498C-4364-8805-E72B2C793374}" presName="sibSpaceTwo" presStyleCnt="0"/>
      <dgm:spPr/>
    </dgm:pt>
    <dgm:pt modelId="{431B392A-2AAF-49EC-A22C-4066267E1EA2}" type="pres">
      <dgm:prSet presAssocID="{969C67EF-E85F-4AAA-8F70-E9F1053B3807}" presName="vertTwo" presStyleCnt="0"/>
      <dgm:spPr/>
    </dgm:pt>
    <dgm:pt modelId="{440BCB06-501B-4F90-8C6A-C9DA4BAA70AA}" type="pres">
      <dgm:prSet presAssocID="{969C67EF-E85F-4AAA-8F70-E9F1053B3807}" presName="txTwo" presStyleLbl="node2" presStyleIdx="1" presStyleCnt="3">
        <dgm:presLayoutVars>
          <dgm:chPref val="3"/>
        </dgm:presLayoutVars>
      </dgm:prSet>
      <dgm:spPr/>
    </dgm:pt>
    <dgm:pt modelId="{CA5F759D-5E96-4DCC-B7BB-C375AB528658}" type="pres">
      <dgm:prSet presAssocID="{969C67EF-E85F-4AAA-8F70-E9F1053B3807}" presName="horzTwo" presStyleCnt="0"/>
      <dgm:spPr/>
    </dgm:pt>
    <dgm:pt modelId="{0D6C9068-A36C-4459-86D2-FCC7B6801E3A}" type="pres">
      <dgm:prSet presAssocID="{D3C82C89-0C7D-4ADB-AE64-AD0A4A27AEDC}" presName="sibSpaceTwo" presStyleCnt="0"/>
      <dgm:spPr/>
    </dgm:pt>
    <dgm:pt modelId="{E9F4E442-5966-4801-920E-C88E63F98BD8}" type="pres">
      <dgm:prSet presAssocID="{64CE8B25-4394-49A3-AA2E-4FB06F31FE87}" presName="vertTwo" presStyleCnt="0"/>
      <dgm:spPr/>
    </dgm:pt>
    <dgm:pt modelId="{07C16338-9659-4506-8D4D-FA6B1E13032F}" type="pres">
      <dgm:prSet presAssocID="{64CE8B25-4394-49A3-AA2E-4FB06F31FE87}" presName="txTwo" presStyleLbl="node2" presStyleIdx="2" presStyleCnt="3">
        <dgm:presLayoutVars>
          <dgm:chPref val="3"/>
        </dgm:presLayoutVars>
      </dgm:prSet>
      <dgm:spPr/>
    </dgm:pt>
    <dgm:pt modelId="{BDB9CB42-AD93-4FA1-97D3-04A10031A3C5}" type="pres">
      <dgm:prSet presAssocID="{64CE8B25-4394-49A3-AA2E-4FB06F31FE87}" presName="parTransTwo" presStyleCnt="0"/>
      <dgm:spPr/>
    </dgm:pt>
    <dgm:pt modelId="{9E92887D-3249-4194-80BB-081C06806679}" type="pres">
      <dgm:prSet presAssocID="{64CE8B25-4394-49A3-AA2E-4FB06F31FE87}" presName="horzTwo" presStyleCnt="0"/>
      <dgm:spPr/>
    </dgm:pt>
    <dgm:pt modelId="{B328AD00-4B99-443F-BB22-C5BC972F354A}" type="pres">
      <dgm:prSet presAssocID="{E8518582-9986-4F43-8122-5B8EA92B2062}" presName="vertThree" presStyleCnt="0"/>
      <dgm:spPr/>
    </dgm:pt>
    <dgm:pt modelId="{02EA936C-7C7F-4BDE-B7BC-138AFF909F27}" type="pres">
      <dgm:prSet presAssocID="{E8518582-9986-4F43-8122-5B8EA92B2062}" presName="txThree" presStyleLbl="node3" presStyleIdx="0" presStyleCnt="1">
        <dgm:presLayoutVars>
          <dgm:chPref val="3"/>
        </dgm:presLayoutVars>
      </dgm:prSet>
      <dgm:spPr/>
    </dgm:pt>
    <dgm:pt modelId="{35C6EE18-92B6-4209-80B3-CF62F104B9F5}" type="pres">
      <dgm:prSet presAssocID="{E8518582-9986-4F43-8122-5B8EA92B2062}" presName="horzThree" presStyleCnt="0"/>
      <dgm:spPr/>
    </dgm:pt>
  </dgm:ptLst>
  <dgm:cxnLst>
    <dgm:cxn modelId="{E3FE8F03-39D9-4581-8E62-E463F44E3BFB}" srcId="{41697979-245B-4C93-A177-6370ECE79C20}" destId="{2A37904A-2C5F-47BA-A770-F3A645959D21}" srcOrd="0" destOrd="0" parTransId="{7892DA0F-986F-404D-85DB-6C0D5E80FB6B}" sibTransId="{6A88D864-498C-4364-8805-E72B2C793374}"/>
    <dgm:cxn modelId="{5409250A-C4EF-4C47-8258-835760E749B9}" srcId="{5D87BD35-EFD9-4129-90AF-1F75061B9CBC}" destId="{41697979-245B-4C93-A177-6370ECE79C20}" srcOrd="0" destOrd="0" parTransId="{DE06584E-CFC0-45DA-86A3-34E86DF3B2E9}" sibTransId="{593002C8-3910-4651-B993-CD4540C4A229}"/>
    <dgm:cxn modelId="{47248429-E754-4FF3-B47C-01DD24FAD52C}" type="presOf" srcId="{2A37904A-2C5F-47BA-A770-F3A645959D21}" destId="{6DB7F51F-EDBB-4E96-9362-F1EE1C4B13E8}" srcOrd="0" destOrd="0" presId="urn:microsoft.com/office/officeart/2005/8/layout/hierarchy4"/>
    <dgm:cxn modelId="{F791C43E-0184-4507-A9DC-2ACBEBCD1585}" srcId="{41697979-245B-4C93-A177-6370ECE79C20}" destId="{64CE8B25-4394-49A3-AA2E-4FB06F31FE87}" srcOrd="2" destOrd="0" parTransId="{A6348128-4AAC-45DF-85C1-8190B3CC3EAF}" sibTransId="{99BEF14A-A238-4CA6-9497-128145722D99}"/>
    <dgm:cxn modelId="{679F6941-A821-4F2C-8798-EB26563AD1BC}" srcId="{41697979-245B-4C93-A177-6370ECE79C20}" destId="{969C67EF-E85F-4AAA-8F70-E9F1053B3807}" srcOrd="1" destOrd="0" parTransId="{FCE04E62-534D-4265-A62D-A4764EAD3421}" sibTransId="{D3C82C89-0C7D-4ADB-AE64-AD0A4A27AEDC}"/>
    <dgm:cxn modelId="{A7B33A42-3C6E-43B7-9A8C-920598DB7E75}" type="presOf" srcId="{41697979-245B-4C93-A177-6370ECE79C20}" destId="{22996B10-061B-46E2-94E9-7580F177CDF7}" srcOrd="0" destOrd="0" presId="urn:microsoft.com/office/officeart/2005/8/layout/hierarchy4"/>
    <dgm:cxn modelId="{E3C0F34F-31F5-40B6-BF99-2A8F7F881C04}" type="presOf" srcId="{969C67EF-E85F-4AAA-8F70-E9F1053B3807}" destId="{440BCB06-501B-4F90-8C6A-C9DA4BAA70AA}" srcOrd="0" destOrd="0" presId="urn:microsoft.com/office/officeart/2005/8/layout/hierarchy4"/>
    <dgm:cxn modelId="{7F049A8A-07B0-4F85-A6ED-6370CAA8A786}" srcId="{64CE8B25-4394-49A3-AA2E-4FB06F31FE87}" destId="{E8518582-9986-4F43-8122-5B8EA92B2062}" srcOrd="0" destOrd="0" parTransId="{67ABD53C-C9BA-4819-BDDD-0A6E65E49344}" sibTransId="{123EE5E3-EE85-4782-9A15-B4D9483FCADF}"/>
    <dgm:cxn modelId="{152DC9A5-7AE9-447B-A0D7-35910D97B66D}" type="presOf" srcId="{64CE8B25-4394-49A3-AA2E-4FB06F31FE87}" destId="{07C16338-9659-4506-8D4D-FA6B1E13032F}" srcOrd="0" destOrd="0" presId="urn:microsoft.com/office/officeart/2005/8/layout/hierarchy4"/>
    <dgm:cxn modelId="{19DE05CA-2241-4633-AA73-5495BC1FC0E0}" type="presOf" srcId="{5D87BD35-EFD9-4129-90AF-1F75061B9CBC}" destId="{F56404F7-E086-4194-B895-C0A89E506691}" srcOrd="0" destOrd="0" presId="urn:microsoft.com/office/officeart/2005/8/layout/hierarchy4"/>
    <dgm:cxn modelId="{A38645E6-56F8-4DD3-B842-6C973B092D56}" type="presOf" srcId="{E8518582-9986-4F43-8122-5B8EA92B2062}" destId="{02EA936C-7C7F-4BDE-B7BC-138AFF909F27}" srcOrd="0" destOrd="0" presId="urn:microsoft.com/office/officeart/2005/8/layout/hierarchy4"/>
    <dgm:cxn modelId="{9B3C2D3A-0D20-45BD-8EE7-0B0FAF9605C5}" type="presParOf" srcId="{F56404F7-E086-4194-B895-C0A89E506691}" destId="{4E193AEC-B46B-43FA-8839-3B0CC0D36875}" srcOrd="0" destOrd="0" presId="urn:microsoft.com/office/officeart/2005/8/layout/hierarchy4"/>
    <dgm:cxn modelId="{8BB84083-1A92-4457-B204-4151A11423F0}" type="presParOf" srcId="{4E193AEC-B46B-43FA-8839-3B0CC0D36875}" destId="{22996B10-061B-46E2-94E9-7580F177CDF7}" srcOrd="0" destOrd="0" presId="urn:microsoft.com/office/officeart/2005/8/layout/hierarchy4"/>
    <dgm:cxn modelId="{01DDD0A6-B9A4-4A98-91E5-2B5809FE50D6}" type="presParOf" srcId="{4E193AEC-B46B-43FA-8839-3B0CC0D36875}" destId="{3C2FBD79-E2E8-423F-928D-AC4995887EF6}" srcOrd="1" destOrd="0" presId="urn:microsoft.com/office/officeart/2005/8/layout/hierarchy4"/>
    <dgm:cxn modelId="{9B0FB2AA-43D3-4EE3-9DE3-74FA757AECBC}" type="presParOf" srcId="{4E193AEC-B46B-43FA-8839-3B0CC0D36875}" destId="{9F1C101E-D69A-4D09-ACEE-E80F0C24DAE9}" srcOrd="2" destOrd="0" presId="urn:microsoft.com/office/officeart/2005/8/layout/hierarchy4"/>
    <dgm:cxn modelId="{0752F4B7-75A1-4F15-A649-3F28B55CA3A9}" type="presParOf" srcId="{9F1C101E-D69A-4D09-ACEE-E80F0C24DAE9}" destId="{3FC3780B-32F7-4375-9109-A9B3D2BAD978}" srcOrd="0" destOrd="0" presId="urn:microsoft.com/office/officeart/2005/8/layout/hierarchy4"/>
    <dgm:cxn modelId="{EF4E049F-76F6-4CA6-8A98-2307066C8826}" type="presParOf" srcId="{3FC3780B-32F7-4375-9109-A9B3D2BAD978}" destId="{6DB7F51F-EDBB-4E96-9362-F1EE1C4B13E8}" srcOrd="0" destOrd="0" presId="urn:microsoft.com/office/officeart/2005/8/layout/hierarchy4"/>
    <dgm:cxn modelId="{469C46E1-0846-4506-A158-52E4A6058705}" type="presParOf" srcId="{3FC3780B-32F7-4375-9109-A9B3D2BAD978}" destId="{90759251-7AB8-496B-8625-D769949D0300}" srcOrd="1" destOrd="0" presId="urn:microsoft.com/office/officeart/2005/8/layout/hierarchy4"/>
    <dgm:cxn modelId="{8C7875C6-3B4E-4323-A710-67EF1B7CB7FB}" type="presParOf" srcId="{9F1C101E-D69A-4D09-ACEE-E80F0C24DAE9}" destId="{C12979AE-CFDF-464C-882D-559701ED5AD2}" srcOrd="1" destOrd="0" presId="urn:microsoft.com/office/officeart/2005/8/layout/hierarchy4"/>
    <dgm:cxn modelId="{67B841BB-4BB5-44B2-9E0B-4C88265D1C1D}" type="presParOf" srcId="{9F1C101E-D69A-4D09-ACEE-E80F0C24DAE9}" destId="{431B392A-2AAF-49EC-A22C-4066267E1EA2}" srcOrd="2" destOrd="0" presId="urn:microsoft.com/office/officeart/2005/8/layout/hierarchy4"/>
    <dgm:cxn modelId="{14D1D93A-AAC6-4712-B463-B306F97D916B}" type="presParOf" srcId="{431B392A-2AAF-49EC-A22C-4066267E1EA2}" destId="{440BCB06-501B-4F90-8C6A-C9DA4BAA70AA}" srcOrd="0" destOrd="0" presId="urn:microsoft.com/office/officeart/2005/8/layout/hierarchy4"/>
    <dgm:cxn modelId="{B104C4C3-8CF8-4BD7-8BE6-82D738166898}" type="presParOf" srcId="{431B392A-2AAF-49EC-A22C-4066267E1EA2}" destId="{CA5F759D-5E96-4DCC-B7BB-C375AB528658}" srcOrd="1" destOrd="0" presId="urn:microsoft.com/office/officeart/2005/8/layout/hierarchy4"/>
    <dgm:cxn modelId="{E553AFD4-7455-4ACA-BB14-F9FF29F968D2}" type="presParOf" srcId="{9F1C101E-D69A-4D09-ACEE-E80F0C24DAE9}" destId="{0D6C9068-A36C-4459-86D2-FCC7B6801E3A}" srcOrd="3" destOrd="0" presId="urn:microsoft.com/office/officeart/2005/8/layout/hierarchy4"/>
    <dgm:cxn modelId="{1A2BE72B-42BE-4BDE-B7FA-40D9D5D165D9}" type="presParOf" srcId="{9F1C101E-D69A-4D09-ACEE-E80F0C24DAE9}" destId="{E9F4E442-5966-4801-920E-C88E63F98BD8}" srcOrd="4" destOrd="0" presId="urn:microsoft.com/office/officeart/2005/8/layout/hierarchy4"/>
    <dgm:cxn modelId="{13B2914F-3A39-448E-B52D-9BC7CED3DC9F}" type="presParOf" srcId="{E9F4E442-5966-4801-920E-C88E63F98BD8}" destId="{07C16338-9659-4506-8D4D-FA6B1E13032F}" srcOrd="0" destOrd="0" presId="urn:microsoft.com/office/officeart/2005/8/layout/hierarchy4"/>
    <dgm:cxn modelId="{ED2C0C75-6420-4A90-AEFC-3FC565665B70}" type="presParOf" srcId="{E9F4E442-5966-4801-920E-C88E63F98BD8}" destId="{BDB9CB42-AD93-4FA1-97D3-04A10031A3C5}" srcOrd="1" destOrd="0" presId="urn:microsoft.com/office/officeart/2005/8/layout/hierarchy4"/>
    <dgm:cxn modelId="{0F8E4466-E1BA-4B26-97CF-E0781A5881E0}" type="presParOf" srcId="{E9F4E442-5966-4801-920E-C88E63F98BD8}" destId="{9E92887D-3249-4194-80BB-081C06806679}" srcOrd="2" destOrd="0" presId="urn:microsoft.com/office/officeart/2005/8/layout/hierarchy4"/>
    <dgm:cxn modelId="{70384299-C793-4A90-92C4-5243D28A20B3}" type="presParOf" srcId="{9E92887D-3249-4194-80BB-081C06806679}" destId="{B328AD00-4B99-443F-BB22-C5BC972F354A}" srcOrd="0" destOrd="0" presId="urn:microsoft.com/office/officeart/2005/8/layout/hierarchy4"/>
    <dgm:cxn modelId="{A991F999-F72F-4849-AB14-1960D6713F01}" type="presParOf" srcId="{B328AD00-4B99-443F-BB22-C5BC972F354A}" destId="{02EA936C-7C7F-4BDE-B7BC-138AFF909F27}" srcOrd="0" destOrd="0" presId="urn:microsoft.com/office/officeart/2005/8/layout/hierarchy4"/>
    <dgm:cxn modelId="{4086378E-8B3D-4D5B-8713-BFAF00FD4F76}" type="presParOf" srcId="{B328AD00-4B99-443F-BB22-C5BC972F354A}" destId="{35C6EE18-92B6-4209-80B3-CF62F104B9F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BE04E13-BE46-48F3-894C-FDC3C8DF3CF8}" type="doc">
      <dgm:prSet loTypeId="urn:microsoft.com/office/officeart/2005/8/layout/process4" loCatId="list" qsTypeId="urn:microsoft.com/office/officeart/2005/8/quickstyle/simple3" qsCatId="simple" csTypeId="urn:microsoft.com/office/officeart/2005/8/colors/accent1_2" csCatId="accent1" phldr="1"/>
      <dgm:spPr/>
      <dgm:t>
        <a:bodyPr/>
        <a:lstStyle/>
        <a:p>
          <a:endParaRPr lang="fi-FI"/>
        </a:p>
      </dgm:t>
    </dgm:pt>
    <dgm:pt modelId="{6A20274A-6821-4888-BCA4-B55B36743062}">
      <dgm:prSet/>
      <dgm:spPr/>
      <dgm:t>
        <a:bodyPr/>
        <a:lstStyle/>
        <a:p>
          <a:pPr rtl="0"/>
          <a:r>
            <a:rPr lang="en-US" b="1" dirty="0" err="1"/>
            <a:t>Ilman</a:t>
          </a:r>
          <a:r>
            <a:rPr lang="en-US" b="1" dirty="0"/>
            <a:t> </a:t>
          </a:r>
          <a:r>
            <a:rPr lang="en-US" b="1" dirty="0" err="1"/>
            <a:t>sopimusehtoa</a:t>
          </a:r>
          <a:r>
            <a:rPr lang="en-US" b="1" dirty="0"/>
            <a:t> </a:t>
          </a:r>
          <a:r>
            <a:rPr lang="en-US" b="1" dirty="0" err="1"/>
            <a:t>sopimussuoritusten</a:t>
          </a:r>
          <a:r>
            <a:rPr lang="en-US" b="1" dirty="0"/>
            <a:t> </a:t>
          </a:r>
          <a:r>
            <a:rPr lang="en-US" b="1" dirty="0" err="1"/>
            <a:t>muuttaminen</a:t>
          </a:r>
          <a:r>
            <a:rPr lang="en-US" b="1" dirty="0"/>
            <a:t> (</a:t>
          </a:r>
          <a:r>
            <a:rPr lang="en-US" b="1" dirty="0" err="1"/>
            <a:t>uudella</a:t>
          </a:r>
          <a:r>
            <a:rPr lang="en-US" b="1" dirty="0"/>
            <a:t> </a:t>
          </a:r>
          <a:r>
            <a:rPr lang="en-US" b="1" dirty="0" err="1"/>
            <a:t>sopimuksellakin</a:t>
          </a:r>
          <a:r>
            <a:rPr lang="en-US" b="1" dirty="0"/>
            <a:t>) on </a:t>
          </a:r>
          <a:r>
            <a:rPr lang="en-US" b="1" dirty="0" err="1"/>
            <a:t>vaarassa</a:t>
          </a:r>
          <a:r>
            <a:rPr lang="en-US" b="1" dirty="0"/>
            <a:t> </a:t>
          </a:r>
          <a:r>
            <a:rPr lang="en-US" b="1" dirty="0" err="1"/>
            <a:t>osoittautua</a:t>
          </a:r>
          <a:r>
            <a:rPr lang="en-US" b="1" dirty="0"/>
            <a:t> </a:t>
          </a:r>
          <a:r>
            <a:rPr lang="en-US" b="1" dirty="0" err="1"/>
            <a:t>tehottomaksi</a:t>
          </a:r>
          <a:r>
            <a:rPr lang="en-US" b="1" dirty="0"/>
            <a:t>, </a:t>
          </a:r>
          <a:r>
            <a:rPr lang="en-US" b="1" dirty="0" err="1"/>
            <a:t>jos</a:t>
          </a:r>
          <a:r>
            <a:rPr lang="en-US" b="1" dirty="0"/>
            <a:t> </a:t>
          </a:r>
          <a:r>
            <a:rPr lang="en-US" b="1" dirty="0" err="1"/>
            <a:t>angloamerikkalaista</a:t>
          </a:r>
          <a:r>
            <a:rPr lang="en-US" b="1" dirty="0"/>
            <a:t> </a:t>
          </a:r>
          <a:r>
            <a:rPr lang="en-US" b="1" dirty="0" err="1"/>
            <a:t>oikeutta</a:t>
          </a:r>
          <a:r>
            <a:rPr lang="en-US" b="1" dirty="0"/>
            <a:t> </a:t>
          </a:r>
          <a:r>
            <a:rPr lang="en-US" b="1" dirty="0" err="1"/>
            <a:t>sovelletaan</a:t>
          </a:r>
          <a:endParaRPr lang="fi-FI" dirty="0"/>
        </a:p>
      </dgm:t>
    </dgm:pt>
    <dgm:pt modelId="{0C8BD82B-DD30-42DC-AD96-5BC17DE9233F}" type="parTrans" cxnId="{C9056087-A65E-4CE6-87F5-BBF7B9F1BF3A}">
      <dgm:prSet/>
      <dgm:spPr/>
      <dgm:t>
        <a:bodyPr/>
        <a:lstStyle/>
        <a:p>
          <a:endParaRPr lang="fi-FI"/>
        </a:p>
      </dgm:t>
    </dgm:pt>
    <dgm:pt modelId="{B24ECDA1-A5AF-403B-801B-E7324D4AA484}" type="sibTrans" cxnId="{C9056087-A65E-4CE6-87F5-BBF7B9F1BF3A}">
      <dgm:prSet/>
      <dgm:spPr/>
      <dgm:t>
        <a:bodyPr/>
        <a:lstStyle/>
        <a:p>
          <a:endParaRPr lang="fi-FI"/>
        </a:p>
      </dgm:t>
    </dgm:pt>
    <dgm:pt modelId="{0FC217FE-08F3-487C-A0B5-59E7EDEF8807}">
      <dgm:prSet/>
      <dgm:spPr/>
      <dgm:t>
        <a:bodyPr/>
        <a:lstStyle/>
        <a:p>
          <a:pPr rtl="0"/>
          <a:r>
            <a:rPr lang="en-US" b="1"/>
            <a:t>tämä johtuu ns. consideration-opista:</a:t>
          </a:r>
          <a:endParaRPr lang="fi-FI"/>
        </a:p>
      </dgm:t>
    </dgm:pt>
    <dgm:pt modelId="{10E99D99-5726-4EA7-8404-7B01A01245A1}" type="parTrans" cxnId="{9A50B0E0-0B9F-4096-8F35-D0D984A1ACCA}">
      <dgm:prSet/>
      <dgm:spPr/>
      <dgm:t>
        <a:bodyPr/>
        <a:lstStyle/>
        <a:p>
          <a:endParaRPr lang="fi-FI"/>
        </a:p>
      </dgm:t>
    </dgm:pt>
    <dgm:pt modelId="{C7D0B603-1480-4BA7-BEF4-20002908F7C2}" type="sibTrans" cxnId="{9A50B0E0-0B9F-4096-8F35-D0D984A1ACCA}">
      <dgm:prSet/>
      <dgm:spPr/>
      <dgm:t>
        <a:bodyPr/>
        <a:lstStyle/>
        <a:p>
          <a:endParaRPr lang="fi-FI"/>
        </a:p>
      </dgm:t>
    </dgm:pt>
    <dgm:pt modelId="{7AB49FFC-9AA3-472D-B9DC-4293362A453A}">
      <dgm:prSet/>
      <dgm:spPr/>
      <dgm:t>
        <a:bodyPr/>
        <a:lstStyle/>
        <a:p>
          <a:pPr rtl="0"/>
          <a:r>
            <a:rPr lang="en-US"/>
            <a:t>yksipuoliset (vastikkeettomat) sitoumukset eivät päteviä</a:t>
          </a:r>
          <a:endParaRPr lang="fi-FI"/>
        </a:p>
      </dgm:t>
    </dgm:pt>
    <dgm:pt modelId="{DDBF0750-A71C-463B-A0BD-BC5135C330FA}" type="parTrans" cxnId="{5113925D-59E7-455B-9749-DAD5274A4E7F}">
      <dgm:prSet/>
      <dgm:spPr/>
      <dgm:t>
        <a:bodyPr/>
        <a:lstStyle/>
        <a:p>
          <a:endParaRPr lang="fi-FI"/>
        </a:p>
      </dgm:t>
    </dgm:pt>
    <dgm:pt modelId="{6B006B4E-622C-44A4-885F-1DF5316BAB5F}" type="sibTrans" cxnId="{5113925D-59E7-455B-9749-DAD5274A4E7F}">
      <dgm:prSet/>
      <dgm:spPr/>
      <dgm:t>
        <a:bodyPr/>
        <a:lstStyle/>
        <a:p>
          <a:endParaRPr lang="fi-FI"/>
        </a:p>
      </dgm:t>
    </dgm:pt>
    <dgm:pt modelId="{534D1BAC-E3F7-4179-99D8-24E7B62D630E}">
      <dgm:prSet/>
      <dgm:spPr/>
      <dgm:t>
        <a:bodyPr/>
        <a:lstStyle/>
        <a:p>
          <a:pPr rtl="0"/>
          <a:r>
            <a:rPr lang="en-US"/>
            <a:t>kuit. UCC (USA): sopimusta muuttavat sopimukset eivät tarvitse consideration-vastiketta </a:t>
          </a:r>
          <a:endParaRPr lang="fi-FI"/>
        </a:p>
      </dgm:t>
    </dgm:pt>
    <dgm:pt modelId="{8A8B231B-AE60-484D-80A1-9EC6FF26FC17}" type="parTrans" cxnId="{A667C001-39B4-497E-AA93-89533216AEF8}">
      <dgm:prSet/>
      <dgm:spPr/>
      <dgm:t>
        <a:bodyPr/>
        <a:lstStyle/>
        <a:p>
          <a:endParaRPr lang="fi-FI"/>
        </a:p>
      </dgm:t>
    </dgm:pt>
    <dgm:pt modelId="{7C5E7E54-09CE-43C8-AB46-63F8C79D6F37}" type="sibTrans" cxnId="{A667C001-39B4-497E-AA93-89533216AEF8}">
      <dgm:prSet/>
      <dgm:spPr/>
      <dgm:t>
        <a:bodyPr/>
        <a:lstStyle/>
        <a:p>
          <a:endParaRPr lang="fi-FI"/>
        </a:p>
      </dgm:t>
    </dgm:pt>
    <dgm:pt modelId="{2AD39634-4C33-49D1-A658-5181B67BAE90}" type="pres">
      <dgm:prSet presAssocID="{BBE04E13-BE46-48F3-894C-FDC3C8DF3CF8}" presName="Name0" presStyleCnt="0">
        <dgm:presLayoutVars>
          <dgm:dir/>
          <dgm:animLvl val="lvl"/>
          <dgm:resizeHandles val="exact"/>
        </dgm:presLayoutVars>
      </dgm:prSet>
      <dgm:spPr/>
    </dgm:pt>
    <dgm:pt modelId="{FDCCD487-BFF3-42AE-A1FE-F87C01611EB0}" type="pres">
      <dgm:prSet presAssocID="{0FC217FE-08F3-487C-A0B5-59E7EDEF8807}" presName="boxAndChildren" presStyleCnt="0"/>
      <dgm:spPr/>
    </dgm:pt>
    <dgm:pt modelId="{C056758A-C62A-481B-B96B-C611E03AEF14}" type="pres">
      <dgm:prSet presAssocID="{0FC217FE-08F3-487C-A0B5-59E7EDEF8807}" presName="parentTextBox" presStyleLbl="node1" presStyleIdx="0" presStyleCnt="2"/>
      <dgm:spPr/>
    </dgm:pt>
    <dgm:pt modelId="{2C6D1AE5-04FC-498A-A72E-8EE558099436}" type="pres">
      <dgm:prSet presAssocID="{0FC217FE-08F3-487C-A0B5-59E7EDEF8807}" presName="entireBox" presStyleLbl="node1" presStyleIdx="0" presStyleCnt="2"/>
      <dgm:spPr/>
    </dgm:pt>
    <dgm:pt modelId="{07B83B56-3DDE-45BD-A29F-3A78052E15F0}" type="pres">
      <dgm:prSet presAssocID="{0FC217FE-08F3-487C-A0B5-59E7EDEF8807}" presName="descendantBox" presStyleCnt="0"/>
      <dgm:spPr/>
    </dgm:pt>
    <dgm:pt modelId="{9E225957-264F-4DFB-A321-1BE3416163EB}" type="pres">
      <dgm:prSet presAssocID="{7AB49FFC-9AA3-472D-B9DC-4293362A453A}" presName="childTextBox" presStyleLbl="fgAccFollowNode1" presStyleIdx="0" presStyleCnt="2">
        <dgm:presLayoutVars>
          <dgm:bulletEnabled val="1"/>
        </dgm:presLayoutVars>
      </dgm:prSet>
      <dgm:spPr/>
    </dgm:pt>
    <dgm:pt modelId="{F9157FCB-A312-4151-BFC8-F2C9FFB6F44A}" type="pres">
      <dgm:prSet presAssocID="{534D1BAC-E3F7-4179-99D8-24E7B62D630E}" presName="childTextBox" presStyleLbl="fgAccFollowNode1" presStyleIdx="1" presStyleCnt="2">
        <dgm:presLayoutVars>
          <dgm:bulletEnabled val="1"/>
        </dgm:presLayoutVars>
      </dgm:prSet>
      <dgm:spPr/>
    </dgm:pt>
    <dgm:pt modelId="{4131E71B-FB9D-43B0-922F-95E17B709C09}" type="pres">
      <dgm:prSet presAssocID="{B24ECDA1-A5AF-403B-801B-E7324D4AA484}" presName="sp" presStyleCnt="0"/>
      <dgm:spPr/>
    </dgm:pt>
    <dgm:pt modelId="{EFC9568D-687C-4580-90D1-2FAA79E42D73}" type="pres">
      <dgm:prSet presAssocID="{6A20274A-6821-4888-BCA4-B55B36743062}" presName="arrowAndChildren" presStyleCnt="0"/>
      <dgm:spPr/>
    </dgm:pt>
    <dgm:pt modelId="{C11A4B1F-FA51-4036-B0AA-70E6590961D1}" type="pres">
      <dgm:prSet presAssocID="{6A20274A-6821-4888-BCA4-B55B36743062}" presName="parentTextArrow" presStyleLbl="node1" presStyleIdx="1" presStyleCnt="2"/>
      <dgm:spPr/>
    </dgm:pt>
  </dgm:ptLst>
  <dgm:cxnLst>
    <dgm:cxn modelId="{A667C001-39B4-497E-AA93-89533216AEF8}" srcId="{0FC217FE-08F3-487C-A0B5-59E7EDEF8807}" destId="{534D1BAC-E3F7-4179-99D8-24E7B62D630E}" srcOrd="1" destOrd="0" parTransId="{8A8B231B-AE60-484D-80A1-9EC6FF26FC17}" sibTransId="{7C5E7E54-09CE-43C8-AB46-63F8C79D6F37}"/>
    <dgm:cxn modelId="{60850D03-B68B-42FA-A640-D31B11AAA872}" type="presOf" srcId="{534D1BAC-E3F7-4179-99D8-24E7B62D630E}" destId="{F9157FCB-A312-4151-BFC8-F2C9FFB6F44A}" srcOrd="0" destOrd="0" presId="urn:microsoft.com/office/officeart/2005/8/layout/process4"/>
    <dgm:cxn modelId="{5113925D-59E7-455B-9749-DAD5274A4E7F}" srcId="{0FC217FE-08F3-487C-A0B5-59E7EDEF8807}" destId="{7AB49FFC-9AA3-472D-B9DC-4293362A453A}" srcOrd="0" destOrd="0" parTransId="{DDBF0750-A71C-463B-A0BD-BC5135C330FA}" sibTransId="{6B006B4E-622C-44A4-885F-1DF5316BAB5F}"/>
    <dgm:cxn modelId="{2A25366B-4DC7-486C-959A-69F2823B1EE6}" type="presOf" srcId="{BBE04E13-BE46-48F3-894C-FDC3C8DF3CF8}" destId="{2AD39634-4C33-49D1-A658-5181B67BAE90}" srcOrd="0" destOrd="0" presId="urn:microsoft.com/office/officeart/2005/8/layout/process4"/>
    <dgm:cxn modelId="{D967F253-69C4-4EAA-B60E-4601F3A64B4C}" type="presOf" srcId="{0FC217FE-08F3-487C-A0B5-59E7EDEF8807}" destId="{C056758A-C62A-481B-B96B-C611E03AEF14}" srcOrd="0" destOrd="0" presId="urn:microsoft.com/office/officeart/2005/8/layout/process4"/>
    <dgm:cxn modelId="{DF6D0A56-0993-4B41-AEE1-E90609F226C6}" type="presOf" srcId="{7AB49FFC-9AA3-472D-B9DC-4293362A453A}" destId="{9E225957-264F-4DFB-A321-1BE3416163EB}" srcOrd="0" destOrd="0" presId="urn:microsoft.com/office/officeart/2005/8/layout/process4"/>
    <dgm:cxn modelId="{C9056087-A65E-4CE6-87F5-BBF7B9F1BF3A}" srcId="{BBE04E13-BE46-48F3-894C-FDC3C8DF3CF8}" destId="{6A20274A-6821-4888-BCA4-B55B36743062}" srcOrd="0" destOrd="0" parTransId="{0C8BD82B-DD30-42DC-AD96-5BC17DE9233F}" sibTransId="{B24ECDA1-A5AF-403B-801B-E7324D4AA484}"/>
    <dgm:cxn modelId="{426EFAC3-5312-498A-9890-0D1DC06D2683}" type="presOf" srcId="{6A20274A-6821-4888-BCA4-B55B36743062}" destId="{C11A4B1F-FA51-4036-B0AA-70E6590961D1}" srcOrd="0" destOrd="0" presId="urn:microsoft.com/office/officeart/2005/8/layout/process4"/>
    <dgm:cxn modelId="{1D08FCD4-4783-448E-BFCB-05602ECEC067}" type="presOf" srcId="{0FC217FE-08F3-487C-A0B5-59E7EDEF8807}" destId="{2C6D1AE5-04FC-498A-A72E-8EE558099436}" srcOrd="1" destOrd="0" presId="urn:microsoft.com/office/officeart/2005/8/layout/process4"/>
    <dgm:cxn modelId="{9A50B0E0-0B9F-4096-8F35-D0D984A1ACCA}" srcId="{BBE04E13-BE46-48F3-894C-FDC3C8DF3CF8}" destId="{0FC217FE-08F3-487C-A0B5-59E7EDEF8807}" srcOrd="1" destOrd="0" parTransId="{10E99D99-5726-4EA7-8404-7B01A01245A1}" sibTransId="{C7D0B603-1480-4BA7-BEF4-20002908F7C2}"/>
    <dgm:cxn modelId="{45FE2309-5862-4A94-9DFC-F1B7B10B4964}" type="presParOf" srcId="{2AD39634-4C33-49D1-A658-5181B67BAE90}" destId="{FDCCD487-BFF3-42AE-A1FE-F87C01611EB0}" srcOrd="0" destOrd="0" presId="urn:microsoft.com/office/officeart/2005/8/layout/process4"/>
    <dgm:cxn modelId="{CA30E597-24E3-4BE6-9E8E-4A3876204612}" type="presParOf" srcId="{FDCCD487-BFF3-42AE-A1FE-F87C01611EB0}" destId="{C056758A-C62A-481B-B96B-C611E03AEF14}" srcOrd="0" destOrd="0" presId="urn:microsoft.com/office/officeart/2005/8/layout/process4"/>
    <dgm:cxn modelId="{81A23750-653C-48FD-9E15-4152E3053A77}" type="presParOf" srcId="{FDCCD487-BFF3-42AE-A1FE-F87C01611EB0}" destId="{2C6D1AE5-04FC-498A-A72E-8EE558099436}" srcOrd="1" destOrd="0" presId="urn:microsoft.com/office/officeart/2005/8/layout/process4"/>
    <dgm:cxn modelId="{C9AC8505-6A4A-4865-929B-5271F9750084}" type="presParOf" srcId="{FDCCD487-BFF3-42AE-A1FE-F87C01611EB0}" destId="{07B83B56-3DDE-45BD-A29F-3A78052E15F0}" srcOrd="2" destOrd="0" presId="urn:microsoft.com/office/officeart/2005/8/layout/process4"/>
    <dgm:cxn modelId="{296DDC83-9CBB-49E3-B10E-12CCF5757A04}" type="presParOf" srcId="{07B83B56-3DDE-45BD-A29F-3A78052E15F0}" destId="{9E225957-264F-4DFB-A321-1BE3416163EB}" srcOrd="0" destOrd="0" presId="urn:microsoft.com/office/officeart/2005/8/layout/process4"/>
    <dgm:cxn modelId="{AE9C708B-D6DF-47AC-8AD2-001CFA422D2B}" type="presParOf" srcId="{07B83B56-3DDE-45BD-A29F-3A78052E15F0}" destId="{F9157FCB-A312-4151-BFC8-F2C9FFB6F44A}" srcOrd="1" destOrd="0" presId="urn:microsoft.com/office/officeart/2005/8/layout/process4"/>
    <dgm:cxn modelId="{4BDFDED2-9DFE-461D-93B3-5BCB5F403C2E}" type="presParOf" srcId="{2AD39634-4C33-49D1-A658-5181B67BAE90}" destId="{4131E71B-FB9D-43B0-922F-95E17B709C09}" srcOrd="1" destOrd="0" presId="urn:microsoft.com/office/officeart/2005/8/layout/process4"/>
    <dgm:cxn modelId="{77E61191-AB45-450E-B2E6-172AE5A9CBEB}" type="presParOf" srcId="{2AD39634-4C33-49D1-A658-5181B67BAE90}" destId="{EFC9568D-687C-4580-90D1-2FAA79E42D73}" srcOrd="2" destOrd="0" presId="urn:microsoft.com/office/officeart/2005/8/layout/process4"/>
    <dgm:cxn modelId="{6B8F019E-A4BC-4A79-8118-03A4EFE7F646}" type="presParOf" srcId="{EFC9568D-687C-4580-90D1-2FAA79E42D73}" destId="{C11A4B1F-FA51-4036-B0AA-70E6590961D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9787F7-DF87-4DEF-B511-FA013D1FADA4}" type="doc">
      <dgm:prSet loTypeId="urn:microsoft.com/office/officeart/2005/8/layout/pyramid2" loCatId="pyramid" qsTypeId="urn:microsoft.com/office/officeart/2005/8/quickstyle/simple3" qsCatId="simple" csTypeId="urn:microsoft.com/office/officeart/2005/8/colors/accent1_2" csCatId="accent1"/>
      <dgm:spPr/>
      <dgm:t>
        <a:bodyPr/>
        <a:lstStyle/>
        <a:p>
          <a:endParaRPr lang="fi-FI"/>
        </a:p>
      </dgm:t>
    </dgm:pt>
    <dgm:pt modelId="{6D954029-A3B1-4E5F-A455-D7530B86D46C}">
      <dgm:prSet/>
      <dgm:spPr/>
      <dgm:t>
        <a:bodyPr/>
        <a:lstStyle/>
        <a:p>
          <a:pPr rtl="0"/>
          <a:r>
            <a:rPr lang="en-US" b="1"/>
            <a:t>Tärkein keino varautua muuttuviin olosuhteisiin </a:t>
          </a:r>
          <a:endParaRPr lang="fi-FI"/>
        </a:p>
      </dgm:t>
    </dgm:pt>
    <dgm:pt modelId="{29ED07E5-E91E-4F15-AC70-50903E3C87F0}" type="parTrans" cxnId="{E13C0C20-F061-4CCE-9DBC-732F0E940462}">
      <dgm:prSet/>
      <dgm:spPr/>
      <dgm:t>
        <a:bodyPr/>
        <a:lstStyle/>
        <a:p>
          <a:endParaRPr lang="fi-FI"/>
        </a:p>
      </dgm:t>
    </dgm:pt>
    <dgm:pt modelId="{EF593950-19D3-4864-B326-5284CE0326C9}" type="sibTrans" cxnId="{E13C0C20-F061-4CCE-9DBC-732F0E940462}">
      <dgm:prSet/>
      <dgm:spPr/>
      <dgm:t>
        <a:bodyPr/>
        <a:lstStyle/>
        <a:p>
          <a:endParaRPr lang="fi-FI"/>
        </a:p>
      </dgm:t>
    </dgm:pt>
    <dgm:pt modelId="{5BC01512-CD54-46E8-B714-326E6335A77D}">
      <dgm:prSet/>
      <dgm:spPr/>
      <dgm:t>
        <a:bodyPr/>
        <a:lstStyle/>
        <a:p>
          <a:pPr rtl="0"/>
          <a:r>
            <a:rPr lang="en-US" b="1"/>
            <a:t>ei vaadi ns. consideration -vastiketta (UCC) (osa alkuperäistä sopimusta) </a:t>
          </a:r>
          <a:endParaRPr lang="fi-FI"/>
        </a:p>
      </dgm:t>
    </dgm:pt>
    <dgm:pt modelId="{049704CF-263B-4F78-BA82-BA2A99DBB128}" type="parTrans" cxnId="{1B3A3FE8-E71C-4C14-8AF9-8136A1EA5EC2}">
      <dgm:prSet/>
      <dgm:spPr/>
      <dgm:t>
        <a:bodyPr/>
        <a:lstStyle/>
        <a:p>
          <a:endParaRPr lang="fi-FI"/>
        </a:p>
      </dgm:t>
    </dgm:pt>
    <dgm:pt modelId="{78BD3CEC-605A-4BA2-847C-C5B05191DB08}" type="sibTrans" cxnId="{1B3A3FE8-E71C-4C14-8AF9-8136A1EA5EC2}">
      <dgm:prSet/>
      <dgm:spPr/>
      <dgm:t>
        <a:bodyPr/>
        <a:lstStyle/>
        <a:p>
          <a:endParaRPr lang="fi-FI"/>
        </a:p>
      </dgm:t>
    </dgm:pt>
    <dgm:pt modelId="{DE3E8B17-30F7-46E8-B9AD-879B63A77162}">
      <dgm:prSet/>
      <dgm:spPr/>
      <dgm:t>
        <a:bodyPr/>
        <a:lstStyle/>
        <a:p>
          <a:pPr rtl="0"/>
          <a:r>
            <a:rPr lang="en-US" b="1" dirty="0" err="1"/>
            <a:t>toinen</a:t>
          </a:r>
          <a:r>
            <a:rPr lang="en-US" b="1" dirty="0"/>
            <a:t> </a:t>
          </a:r>
          <a:r>
            <a:rPr lang="en-US" b="1" dirty="0" err="1"/>
            <a:t>vaihtoehto</a:t>
          </a:r>
          <a:r>
            <a:rPr lang="en-US" b="1" dirty="0"/>
            <a:t> </a:t>
          </a:r>
          <a:r>
            <a:rPr lang="en-US" b="1" dirty="0" err="1"/>
            <a:t>purkuehdot</a:t>
          </a:r>
          <a:r>
            <a:rPr lang="en-US" b="1" dirty="0"/>
            <a:t> </a:t>
          </a:r>
          <a:r>
            <a:rPr lang="en-US" b="1" dirty="0" err="1"/>
            <a:t>korvausmääräyksineen</a:t>
          </a:r>
          <a:r>
            <a:rPr lang="en-US" b="1" dirty="0"/>
            <a:t> (</a:t>
          </a:r>
          <a:r>
            <a:rPr lang="en-US" b="1" dirty="0" err="1"/>
            <a:t>ks</a:t>
          </a:r>
          <a:r>
            <a:rPr lang="en-US" b="1" dirty="0"/>
            <a:t>. </a:t>
          </a:r>
          <a:r>
            <a:rPr lang="en-US" b="1" dirty="0" err="1"/>
            <a:t>ICC:n</a:t>
          </a:r>
          <a:r>
            <a:rPr lang="en-US" b="1" dirty="0"/>
            <a:t> </a:t>
          </a:r>
          <a:r>
            <a:rPr lang="en-US" b="1" dirty="0" err="1"/>
            <a:t>mallisopimus</a:t>
          </a:r>
          <a:r>
            <a:rPr lang="en-US" b="1" dirty="0"/>
            <a:t>) </a:t>
          </a:r>
          <a:endParaRPr lang="fi-FI" dirty="0"/>
        </a:p>
      </dgm:t>
    </dgm:pt>
    <dgm:pt modelId="{758CE5FE-8CAF-439F-871C-934C977A5CDE}" type="parTrans" cxnId="{25B01169-2914-4293-9AD7-34C190DC6477}">
      <dgm:prSet/>
      <dgm:spPr/>
      <dgm:t>
        <a:bodyPr/>
        <a:lstStyle/>
        <a:p>
          <a:endParaRPr lang="fi-FI"/>
        </a:p>
      </dgm:t>
    </dgm:pt>
    <dgm:pt modelId="{680AC523-A785-4D34-8127-41BBAB6F507D}" type="sibTrans" cxnId="{25B01169-2914-4293-9AD7-34C190DC6477}">
      <dgm:prSet/>
      <dgm:spPr/>
      <dgm:t>
        <a:bodyPr/>
        <a:lstStyle/>
        <a:p>
          <a:endParaRPr lang="fi-FI"/>
        </a:p>
      </dgm:t>
    </dgm:pt>
    <dgm:pt modelId="{EAEBB642-E4C8-4E19-B844-B624130BB8E2}">
      <dgm:prSet/>
      <dgm:spPr/>
      <dgm:t>
        <a:bodyPr/>
        <a:lstStyle/>
        <a:p>
          <a:pPr rtl="0"/>
          <a:r>
            <a:rPr lang="en-US" b="1"/>
            <a:t>force majeure -lausekkeet</a:t>
          </a:r>
          <a:endParaRPr lang="fi-FI"/>
        </a:p>
      </dgm:t>
    </dgm:pt>
    <dgm:pt modelId="{F73846C4-685B-4530-AB04-689B45970F37}" type="parTrans" cxnId="{9799E976-F4A4-4609-902B-AFC78A17EB8C}">
      <dgm:prSet/>
      <dgm:spPr/>
      <dgm:t>
        <a:bodyPr/>
        <a:lstStyle/>
        <a:p>
          <a:endParaRPr lang="fi-FI"/>
        </a:p>
      </dgm:t>
    </dgm:pt>
    <dgm:pt modelId="{AB16C671-8913-4F7E-AE8C-B963F6475436}" type="sibTrans" cxnId="{9799E976-F4A4-4609-902B-AFC78A17EB8C}">
      <dgm:prSet/>
      <dgm:spPr/>
      <dgm:t>
        <a:bodyPr/>
        <a:lstStyle/>
        <a:p>
          <a:endParaRPr lang="fi-FI"/>
        </a:p>
      </dgm:t>
    </dgm:pt>
    <dgm:pt modelId="{020850FE-8285-4782-83E9-E31621E02236}">
      <dgm:prSet/>
      <dgm:spPr/>
      <dgm:t>
        <a:bodyPr/>
        <a:lstStyle/>
        <a:p>
          <a:pPr rtl="0"/>
          <a:r>
            <a:rPr lang="en-US"/>
            <a:t>vapautus korvausvastuusta</a:t>
          </a:r>
          <a:endParaRPr lang="fi-FI"/>
        </a:p>
      </dgm:t>
    </dgm:pt>
    <dgm:pt modelId="{E1FCEA96-4AFE-46CF-92A1-85A74B4E66D1}" type="parTrans" cxnId="{B230F478-054C-4CFA-8B2B-31C32B60290A}">
      <dgm:prSet/>
      <dgm:spPr/>
      <dgm:t>
        <a:bodyPr/>
        <a:lstStyle/>
        <a:p>
          <a:endParaRPr lang="fi-FI"/>
        </a:p>
      </dgm:t>
    </dgm:pt>
    <dgm:pt modelId="{718D4F7A-76E5-44E3-ABF2-409A479A753D}" type="sibTrans" cxnId="{B230F478-054C-4CFA-8B2B-31C32B60290A}">
      <dgm:prSet/>
      <dgm:spPr/>
      <dgm:t>
        <a:bodyPr/>
        <a:lstStyle/>
        <a:p>
          <a:endParaRPr lang="fi-FI"/>
        </a:p>
      </dgm:t>
    </dgm:pt>
    <dgm:pt modelId="{D2392A6C-1743-4D32-9E93-5E55C56D46F4}">
      <dgm:prSet/>
      <dgm:spPr/>
      <dgm:t>
        <a:bodyPr/>
        <a:lstStyle/>
        <a:p>
          <a:pPr rtl="0"/>
          <a:r>
            <a:rPr lang="en-US"/>
            <a:t>ei vapauta palauttamasta vastasuoritusta </a:t>
          </a:r>
          <a:endParaRPr lang="fi-FI"/>
        </a:p>
      </dgm:t>
    </dgm:pt>
    <dgm:pt modelId="{09DB2374-773A-4E12-9D92-DA19F4DA07DC}" type="parTrans" cxnId="{37D336F3-6057-40A8-9012-A6DBFCE1D3FB}">
      <dgm:prSet/>
      <dgm:spPr/>
      <dgm:t>
        <a:bodyPr/>
        <a:lstStyle/>
        <a:p>
          <a:endParaRPr lang="fi-FI"/>
        </a:p>
      </dgm:t>
    </dgm:pt>
    <dgm:pt modelId="{01979D63-83A8-4DEC-B511-8ADD95559053}" type="sibTrans" cxnId="{37D336F3-6057-40A8-9012-A6DBFCE1D3FB}">
      <dgm:prSet/>
      <dgm:spPr/>
      <dgm:t>
        <a:bodyPr/>
        <a:lstStyle/>
        <a:p>
          <a:endParaRPr lang="fi-FI"/>
        </a:p>
      </dgm:t>
    </dgm:pt>
    <dgm:pt modelId="{AD23485D-67DD-44C2-B783-062ECF5E8B30}" type="pres">
      <dgm:prSet presAssocID="{369787F7-DF87-4DEF-B511-FA013D1FADA4}" presName="compositeShape" presStyleCnt="0">
        <dgm:presLayoutVars>
          <dgm:dir/>
          <dgm:resizeHandles/>
        </dgm:presLayoutVars>
      </dgm:prSet>
      <dgm:spPr/>
    </dgm:pt>
    <dgm:pt modelId="{D4289B17-8DA9-456C-81C5-205BFF96D20B}" type="pres">
      <dgm:prSet presAssocID="{369787F7-DF87-4DEF-B511-FA013D1FADA4}" presName="pyramid" presStyleLbl="node1" presStyleIdx="0" presStyleCnt="1"/>
      <dgm:spPr/>
    </dgm:pt>
    <dgm:pt modelId="{C3E2C9F9-810D-40CA-A1E6-89ACD151674E}" type="pres">
      <dgm:prSet presAssocID="{369787F7-DF87-4DEF-B511-FA013D1FADA4}" presName="theList" presStyleCnt="0"/>
      <dgm:spPr/>
    </dgm:pt>
    <dgm:pt modelId="{7F06C88D-0CAB-4DC0-B1F1-EFB70DD8E81D}" type="pres">
      <dgm:prSet presAssocID="{6D954029-A3B1-4E5F-A455-D7530B86D46C}" presName="aNode" presStyleLbl="fgAcc1" presStyleIdx="0" presStyleCnt="4">
        <dgm:presLayoutVars>
          <dgm:bulletEnabled val="1"/>
        </dgm:presLayoutVars>
      </dgm:prSet>
      <dgm:spPr/>
    </dgm:pt>
    <dgm:pt modelId="{8415E73C-1773-46B7-8F3D-1DEEB54F6AB9}" type="pres">
      <dgm:prSet presAssocID="{6D954029-A3B1-4E5F-A455-D7530B86D46C}" presName="aSpace" presStyleCnt="0"/>
      <dgm:spPr/>
    </dgm:pt>
    <dgm:pt modelId="{F89B863F-8A16-44CC-BBAC-06F5EB9B455F}" type="pres">
      <dgm:prSet presAssocID="{5BC01512-CD54-46E8-B714-326E6335A77D}" presName="aNode" presStyleLbl="fgAcc1" presStyleIdx="1" presStyleCnt="4">
        <dgm:presLayoutVars>
          <dgm:bulletEnabled val="1"/>
        </dgm:presLayoutVars>
      </dgm:prSet>
      <dgm:spPr/>
    </dgm:pt>
    <dgm:pt modelId="{67220AFE-CDBD-4DC3-B757-9114BF3A7450}" type="pres">
      <dgm:prSet presAssocID="{5BC01512-CD54-46E8-B714-326E6335A77D}" presName="aSpace" presStyleCnt="0"/>
      <dgm:spPr/>
    </dgm:pt>
    <dgm:pt modelId="{42A1E542-5125-43D4-9CC8-A7E9C1313BB6}" type="pres">
      <dgm:prSet presAssocID="{DE3E8B17-30F7-46E8-B9AD-879B63A77162}" presName="aNode" presStyleLbl="fgAcc1" presStyleIdx="2" presStyleCnt="4">
        <dgm:presLayoutVars>
          <dgm:bulletEnabled val="1"/>
        </dgm:presLayoutVars>
      </dgm:prSet>
      <dgm:spPr/>
    </dgm:pt>
    <dgm:pt modelId="{5B8A5536-270C-43EC-B519-CB59260EAF41}" type="pres">
      <dgm:prSet presAssocID="{DE3E8B17-30F7-46E8-B9AD-879B63A77162}" presName="aSpace" presStyleCnt="0"/>
      <dgm:spPr/>
    </dgm:pt>
    <dgm:pt modelId="{C742E418-08C7-449B-8BD1-41F325D70765}" type="pres">
      <dgm:prSet presAssocID="{EAEBB642-E4C8-4E19-B844-B624130BB8E2}" presName="aNode" presStyleLbl="fgAcc1" presStyleIdx="3" presStyleCnt="4">
        <dgm:presLayoutVars>
          <dgm:bulletEnabled val="1"/>
        </dgm:presLayoutVars>
      </dgm:prSet>
      <dgm:spPr/>
    </dgm:pt>
    <dgm:pt modelId="{951D6250-4756-454E-ADCD-3584B558E6EB}" type="pres">
      <dgm:prSet presAssocID="{EAEBB642-E4C8-4E19-B844-B624130BB8E2}" presName="aSpace" presStyleCnt="0"/>
      <dgm:spPr/>
    </dgm:pt>
  </dgm:ptLst>
  <dgm:cxnLst>
    <dgm:cxn modelId="{5C43DA0D-7A5D-4736-90C2-71D6398364CA}" type="presOf" srcId="{369787F7-DF87-4DEF-B511-FA013D1FADA4}" destId="{AD23485D-67DD-44C2-B783-062ECF5E8B30}" srcOrd="0" destOrd="0" presId="urn:microsoft.com/office/officeart/2005/8/layout/pyramid2"/>
    <dgm:cxn modelId="{E13C0C20-F061-4CCE-9DBC-732F0E940462}" srcId="{369787F7-DF87-4DEF-B511-FA013D1FADA4}" destId="{6D954029-A3B1-4E5F-A455-D7530B86D46C}" srcOrd="0" destOrd="0" parTransId="{29ED07E5-E91E-4F15-AC70-50903E3C87F0}" sibTransId="{EF593950-19D3-4864-B326-5284CE0326C9}"/>
    <dgm:cxn modelId="{F9B16046-B0D4-45D8-817A-1EC69EF44263}" type="presOf" srcId="{DE3E8B17-30F7-46E8-B9AD-879B63A77162}" destId="{42A1E542-5125-43D4-9CC8-A7E9C1313BB6}" srcOrd="0" destOrd="0" presId="urn:microsoft.com/office/officeart/2005/8/layout/pyramid2"/>
    <dgm:cxn modelId="{25B01169-2914-4293-9AD7-34C190DC6477}" srcId="{369787F7-DF87-4DEF-B511-FA013D1FADA4}" destId="{DE3E8B17-30F7-46E8-B9AD-879B63A77162}" srcOrd="2" destOrd="0" parTransId="{758CE5FE-8CAF-439F-871C-934C977A5CDE}" sibTransId="{680AC523-A785-4D34-8127-41BBAB6F507D}"/>
    <dgm:cxn modelId="{9799E976-F4A4-4609-902B-AFC78A17EB8C}" srcId="{369787F7-DF87-4DEF-B511-FA013D1FADA4}" destId="{EAEBB642-E4C8-4E19-B844-B624130BB8E2}" srcOrd="3" destOrd="0" parTransId="{F73846C4-685B-4530-AB04-689B45970F37}" sibTransId="{AB16C671-8913-4F7E-AE8C-B963F6475436}"/>
    <dgm:cxn modelId="{89187B78-60C9-44F2-849E-3C3947236E74}" type="presOf" srcId="{6D954029-A3B1-4E5F-A455-D7530B86D46C}" destId="{7F06C88D-0CAB-4DC0-B1F1-EFB70DD8E81D}" srcOrd="0" destOrd="0" presId="urn:microsoft.com/office/officeart/2005/8/layout/pyramid2"/>
    <dgm:cxn modelId="{B230F478-054C-4CFA-8B2B-31C32B60290A}" srcId="{EAEBB642-E4C8-4E19-B844-B624130BB8E2}" destId="{020850FE-8285-4782-83E9-E31621E02236}" srcOrd="0" destOrd="0" parTransId="{E1FCEA96-4AFE-46CF-92A1-85A74B4E66D1}" sibTransId="{718D4F7A-76E5-44E3-ABF2-409A479A753D}"/>
    <dgm:cxn modelId="{C35FE698-6733-4C45-B2BD-517FA2C082EB}" type="presOf" srcId="{EAEBB642-E4C8-4E19-B844-B624130BB8E2}" destId="{C742E418-08C7-449B-8BD1-41F325D70765}" srcOrd="0" destOrd="0" presId="urn:microsoft.com/office/officeart/2005/8/layout/pyramid2"/>
    <dgm:cxn modelId="{669CE9B0-D2B7-4647-96BE-6A01D4FE1F39}" type="presOf" srcId="{5BC01512-CD54-46E8-B714-326E6335A77D}" destId="{F89B863F-8A16-44CC-BBAC-06F5EB9B455F}" srcOrd="0" destOrd="0" presId="urn:microsoft.com/office/officeart/2005/8/layout/pyramid2"/>
    <dgm:cxn modelId="{0CE760D1-39F1-4357-BF2C-8C1A22745C45}" type="presOf" srcId="{020850FE-8285-4782-83E9-E31621E02236}" destId="{C742E418-08C7-449B-8BD1-41F325D70765}" srcOrd="0" destOrd="1" presId="urn:microsoft.com/office/officeart/2005/8/layout/pyramid2"/>
    <dgm:cxn modelId="{1B3A3FE8-E71C-4C14-8AF9-8136A1EA5EC2}" srcId="{369787F7-DF87-4DEF-B511-FA013D1FADA4}" destId="{5BC01512-CD54-46E8-B714-326E6335A77D}" srcOrd="1" destOrd="0" parTransId="{049704CF-263B-4F78-BA82-BA2A99DBB128}" sibTransId="{78BD3CEC-605A-4BA2-847C-C5B05191DB08}"/>
    <dgm:cxn modelId="{590ED9EE-B9D1-4C21-8E51-EB9AD23AFC68}" type="presOf" srcId="{D2392A6C-1743-4D32-9E93-5E55C56D46F4}" destId="{C742E418-08C7-449B-8BD1-41F325D70765}" srcOrd="0" destOrd="2" presId="urn:microsoft.com/office/officeart/2005/8/layout/pyramid2"/>
    <dgm:cxn modelId="{37D336F3-6057-40A8-9012-A6DBFCE1D3FB}" srcId="{EAEBB642-E4C8-4E19-B844-B624130BB8E2}" destId="{D2392A6C-1743-4D32-9E93-5E55C56D46F4}" srcOrd="1" destOrd="0" parTransId="{09DB2374-773A-4E12-9D92-DA19F4DA07DC}" sibTransId="{01979D63-83A8-4DEC-B511-8ADD95559053}"/>
    <dgm:cxn modelId="{E1CBD99E-7081-4337-8AF7-44EEB523E675}" type="presParOf" srcId="{AD23485D-67DD-44C2-B783-062ECF5E8B30}" destId="{D4289B17-8DA9-456C-81C5-205BFF96D20B}" srcOrd="0" destOrd="0" presId="urn:microsoft.com/office/officeart/2005/8/layout/pyramid2"/>
    <dgm:cxn modelId="{267130DE-F0FE-4BDD-B7F4-C47437811040}" type="presParOf" srcId="{AD23485D-67DD-44C2-B783-062ECF5E8B30}" destId="{C3E2C9F9-810D-40CA-A1E6-89ACD151674E}" srcOrd="1" destOrd="0" presId="urn:microsoft.com/office/officeart/2005/8/layout/pyramid2"/>
    <dgm:cxn modelId="{4B97D6E4-CAF6-48DE-BF5D-D387EE80B89D}" type="presParOf" srcId="{C3E2C9F9-810D-40CA-A1E6-89ACD151674E}" destId="{7F06C88D-0CAB-4DC0-B1F1-EFB70DD8E81D}" srcOrd="0" destOrd="0" presId="urn:microsoft.com/office/officeart/2005/8/layout/pyramid2"/>
    <dgm:cxn modelId="{4AFD0738-2B6E-4BFD-BC11-1F63951EF9A6}" type="presParOf" srcId="{C3E2C9F9-810D-40CA-A1E6-89ACD151674E}" destId="{8415E73C-1773-46B7-8F3D-1DEEB54F6AB9}" srcOrd="1" destOrd="0" presId="urn:microsoft.com/office/officeart/2005/8/layout/pyramid2"/>
    <dgm:cxn modelId="{7869F589-BECA-4495-893A-6B9D19B1D243}" type="presParOf" srcId="{C3E2C9F9-810D-40CA-A1E6-89ACD151674E}" destId="{F89B863F-8A16-44CC-BBAC-06F5EB9B455F}" srcOrd="2" destOrd="0" presId="urn:microsoft.com/office/officeart/2005/8/layout/pyramid2"/>
    <dgm:cxn modelId="{251AAE59-3B54-45CF-B265-6801717CDC8E}" type="presParOf" srcId="{C3E2C9F9-810D-40CA-A1E6-89ACD151674E}" destId="{67220AFE-CDBD-4DC3-B757-9114BF3A7450}" srcOrd="3" destOrd="0" presId="urn:microsoft.com/office/officeart/2005/8/layout/pyramid2"/>
    <dgm:cxn modelId="{A999CB74-0B41-46EB-9CC0-DDCBC5166899}" type="presParOf" srcId="{C3E2C9F9-810D-40CA-A1E6-89ACD151674E}" destId="{42A1E542-5125-43D4-9CC8-A7E9C1313BB6}" srcOrd="4" destOrd="0" presId="urn:microsoft.com/office/officeart/2005/8/layout/pyramid2"/>
    <dgm:cxn modelId="{EE7F6AA7-9C7F-409F-A972-FC5B46C54ED3}" type="presParOf" srcId="{C3E2C9F9-810D-40CA-A1E6-89ACD151674E}" destId="{5B8A5536-270C-43EC-B519-CB59260EAF41}" srcOrd="5" destOrd="0" presId="urn:microsoft.com/office/officeart/2005/8/layout/pyramid2"/>
    <dgm:cxn modelId="{11508DC8-1D11-4FB1-ACE9-2119321FB1E5}" type="presParOf" srcId="{C3E2C9F9-810D-40CA-A1E6-89ACD151674E}" destId="{C742E418-08C7-449B-8BD1-41F325D70765}" srcOrd="6" destOrd="0" presId="urn:microsoft.com/office/officeart/2005/8/layout/pyramid2"/>
    <dgm:cxn modelId="{F8A645A9-63EC-4EB6-BAAD-BDCE7D74D534}" type="presParOf" srcId="{C3E2C9F9-810D-40CA-A1E6-89ACD151674E}" destId="{951D6250-4756-454E-ADCD-3584B558E6EB}"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05272B-9EE0-4B72-90CB-14A924D7BDF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57049E4E-5427-4094-88C8-45BE77036AD2}">
      <dgm:prSet/>
      <dgm:spPr/>
      <dgm:t>
        <a:bodyPr/>
        <a:lstStyle/>
        <a:p>
          <a:pPr rtl="0"/>
          <a:r>
            <a:rPr lang="fi-FI" b="1" i="1"/>
            <a:t>Force majeure</a:t>
          </a:r>
          <a:r>
            <a:rPr lang="fi-FI" b="1"/>
            <a:t> (ylivoimainen este)</a:t>
          </a:r>
          <a:endParaRPr lang="fi-FI"/>
        </a:p>
      </dgm:t>
    </dgm:pt>
    <dgm:pt modelId="{ED6F24E1-4A9D-49EE-9A0A-DE57EBAB9A3F}" type="parTrans" cxnId="{D50D26C4-65A4-4E2A-8436-A7E164194442}">
      <dgm:prSet/>
      <dgm:spPr/>
      <dgm:t>
        <a:bodyPr/>
        <a:lstStyle/>
        <a:p>
          <a:endParaRPr lang="fi-FI"/>
        </a:p>
      </dgm:t>
    </dgm:pt>
    <dgm:pt modelId="{78C37E32-7316-4AD9-942E-FEDD0801D283}" type="sibTrans" cxnId="{D50D26C4-65A4-4E2A-8436-A7E164194442}">
      <dgm:prSet/>
      <dgm:spPr/>
      <dgm:t>
        <a:bodyPr/>
        <a:lstStyle/>
        <a:p>
          <a:endParaRPr lang="fi-FI"/>
        </a:p>
      </dgm:t>
    </dgm:pt>
    <dgm:pt modelId="{6C363B7C-E045-4A10-99D6-AF9E93FD129F}">
      <dgm:prSet/>
      <dgm:spPr/>
      <dgm:t>
        <a:bodyPr/>
        <a:lstStyle/>
        <a:p>
          <a:pPr rtl="0"/>
          <a:r>
            <a:rPr lang="fi-FI" i="1"/>
            <a:t>Vastuunrajoitusehto</a:t>
          </a:r>
          <a:r>
            <a:rPr lang="fi-FI"/>
            <a:t>: poistaa korvausvelvollisuuden, jos sopimusta ei voida täyttää ehdossa mainituista syistä</a:t>
          </a:r>
        </a:p>
      </dgm:t>
    </dgm:pt>
    <dgm:pt modelId="{04E5F916-6FF7-454E-8B91-0C5DE1ADE8DB}" type="parTrans" cxnId="{5EC261BA-5606-46F9-8554-8B94FEB18DFA}">
      <dgm:prSet/>
      <dgm:spPr/>
      <dgm:t>
        <a:bodyPr/>
        <a:lstStyle/>
        <a:p>
          <a:endParaRPr lang="fi-FI"/>
        </a:p>
      </dgm:t>
    </dgm:pt>
    <dgm:pt modelId="{21B80874-CF6C-47CC-B7FC-009B2D592037}" type="sibTrans" cxnId="{5EC261BA-5606-46F9-8554-8B94FEB18DFA}">
      <dgm:prSet/>
      <dgm:spPr/>
      <dgm:t>
        <a:bodyPr/>
        <a:lstStyle/>
        <a:p>
          <a:endParaRPr lang="fi-FI"/>
        </a:p>
      </dgm:t>
    </dgm:pt>
    <dgm:pt modelId="{B94280F5-48FC-4FCA-9FE3-5172C59A67B1}">
      <dgm:prSet/>
      <dgm:spPr/>
      <dgm:t>
        <a:bodyPr/>
        <a:lstStyle/>
        <a:p>
          <a:pPr rtl="0"/>
          <a:r>
            <a:rPr lang="fi-FI" dirty="0"/>
            <a:t>ei oikeuta saamaan vastiketta esteestä huolimatta</a:t>
          </a:r>
        </a:p>
      </dgm:t>
    </dgm:pt>
    <dgm:pt modelId="{B037F523-5457-457B-9FFA-D3356AC4A21A}" type="parTrans" cxnId="{090C9B3C-2EAE-468B-B731-CC25F8DCD98B}">
      <dgm:prSet/>
      <dgm:spPr/>
      <dgm:t>
        <a:bodyPr/>
        <a:lstStyle/>
        <a:p>
          <a:endParaRPr lang="fi-FI"/>
        </a:p>
      </dgm:t>
    </dgm:pt>
    <dgm:pt modelId="{5D2F1C79-4668-46F7-A640-CE56F08A07DD}" type="sibTrans" cxnId="{090C9B3C-2EAE-468B-B731-CC25F8DCD98B}">
      <dgm:prSet/>
      <dgm:spPr/>
      <dgm:t>
        <a:bodyPr/>
        <a:lstStyle/>
        <a:p>
          <a:endParaRPr lang="fi-FI"/>
        </a:p>
      </dgm:t>
    </dgm:pt>
    <dgm:pt modelId="{BB04B106-D3DA-4770-BD11-883ADB71FB0A}">
      <dgm:prSet/>
      <dgm:spPr/>
      <dgm:t>
        <a:bodyPr/>
        <a:lstStyle/>
        <a:p>
          <a:pPr rtl="0"/>
          <a:r>
            <a:rPr lang="fi-FI"/>
            <a:t>Tyypillisiä esteitä: luonnonmullistukset, vakavat onnettomuudet, sota ja levottomuudet, työtaistelut lainsäädäntömuutokset ym. </a:t>
          </a:r>
        </a:p>
      </dgm:t>
    </dgm:pt>
    <dgm:pt modelId="{8F4EC73F-9297-4DF7-BCC6-746BC7819C1C}" type="parTrans" cxnId="{1BF19A7E-C994-487E-8D29-2ACF30693069}">
      <dgm:prSet/>
      <dgm:spPr/>
      <dgm:t>
        <a:bodyPr/>
        <a:lstStyle/>
        <a:p>
          <a:endParaRPr lang="fi-FI"/>
        </a:p>
      </dgm:t>
    </dgm:pt>
    <dgm:pt modelId="{3C938C0E-A2B7-4299-AE84-70F03F863019}" type="sibTrans" cxnId="{1BF19A7E-C994-487E-8D29-2ACF30693069}">
      <dgm:prSet/>
      <dgm:spPr/>
      <dgm:t>
        <a:bodyPr/>
        <a:lstStyle/>
        <a:p>
          <a:endParaRPr lang="fi-FI"/>
        </a:p>
      </dgm:t>
    </dgm:pt>
    <dgm:pt modelId="{6EF0BE65-9882-4BFF-B637-57A42D8FAF59}">
      <dgm:prSet/>
      <dgm:spPr/>
      <dgm:t>
        <a:bodyPr/>
        <a:lstStyle/>
        <a:p>
          <a:pPr rtl="0"/>
          <a:r>
            <a:rPr lang="fi-FI"/>
            <a:t>Esimerkit voivat rajata soveltamisen vastaavanlaisiin tilanteisiin (vaikka vain esimerkkejä; ns. eiusdem generis –oppi) </a:t>
          </a:r>
        </a:p>
      </dgm:t>
    </dgm:pt>
    <dgm:pt modelId="{A77DDE03-C505-4826-93A2-2A96027C1CE1}" type="parTrans" cxnId="{09EF4907-3280-41B4-A0E2-09840C282F1C}">
      <dgm:prSet/>
      <dgm:spPr/>
      <dgm:t>
        <a:bodyPr/>
        <a:lstStyle/>
        <a:p>
          <a:endParaRPr lang="fi-FI"/>
        </a:p>
      </dgm:t>
    </dgm:pt>
    <dgm:pt modelId="{0D216DEF-D2BD-4F46-A71A-3E65F4B0C28A}" type="sibTrans" cxnId="{09EF4907-3280-41B4-A0E2-09840C282F1C}">
      <dgm:prSet/>
      <dgm:spPr/>
      <dgm:t>
        <a:bodyPr/>
        <a:lstStyle/>
        <a:p>
          <a:endParaRPr lang="fi-FI"/>
        </a:p>
      </dgm:t>
    </dgm:pt>
    <dgm:pt modelId="{A116329A-4CA6-4501-8C8D-6E122ECD7706}">
      <dgm:prSet/>
      <dgm:spPr/>
      <dgm:t>
        <a:bodyPr/>
        <a:lstStyle/>
        <a:p>
          <a:pPr rtl="0"/>
          <a:r>
            <a:rPr lang="fi-FI"/>
            <a:t>Yllättävyys ja estevaikutuksen väistämättömyys</a:t>
          </a:r>
        </a:p>
      </dgm:t>
    </dgm:pt>
    <dgm:pt modelId="{64337D82-EE7E-4642-BE62-0EBDCF8B85C6}" type="parTrans" cxnId="{11FC74D6-BA2A-43C3-BF12-619AE7E7FEB5}">
      <dgm:prSet/>
      <dgm:spPr/>
      <dgm:t>
        <a:bodyPr/>
        <a:lstStyle/>
        <a:p>
          <a:endParaRPr lang="fi-FI"/>
        </a:p>
      </dgm:t>
    </dgm:pt>
    <dgm:pt modelId="{AE3E6D6C-9CC1-481A-B071-BB80D74C4443}" type="sibTrans" cxnId="{11FC74D6-BA2A-43C3-BF12-619AE7E7FEB5}">
      <dgm:prSet/>
      <dgm:spPr/>
      <dgm:t>
        <a:bodyPr/>
        <a:lstStyle/>
        <a:p>
          <a:endParaRPr lang="fi-FI"/>
        </a:p>
      </dgm:t>
    </dgm:pt>
    <dgm:pt modelId="{5BC82707-A0F0-4B2C-8CEF-D6D6CCF2D6F7}">
      <dgm:prSet/>
      <dgm:spPr/>
      <dgm:t>
        <a:bodyPr/>
        <a:lstStyle/>
        <a:p>
          <a:pPr rtl="0"/>
          <a:r>
            <a:rPr lang="fi-FI"/>
            <a:t>Tietojärjestelmähäiriöt, avainhenkilöiden sairastuminen, alihankkijoiden häiriöt? </a:t>
          </a:r>
        </a:p>
      </dgm:t>
    </dgm:pt>
    <dgm:pt modelId="{D5F82B52-57D8-4086-8FE2-0589870F6E0F}" type="parTrans" cxnId="{7CDD62D6-E395-4F52-B8DF-B53E77002FA1}">
      <dgm:prSet/>
      <dgm:spPr/>
      <dgm:t>
        <a:bodyPr/>
        <a:lstStyle/>
        <a:p>
          <a:endParaRPr lang="fi-FI"/>
        </a:p>
      </dgm:t>
    </dgm:pt>
    <dgm:pt modelId="{F17181C7-3BF4-42EF-AE4B-B3B007C51104}" type="sibTrans" cxnId="{7CDD62D6-E395-4F52-B8DF-B53E77002FA1}">
      <dgm:prSet/>
      <dgm:spPr/>
      <dgm:t>
        <a:bodyPr/>
        <a:lstStyle/>
        <a:p>
          <a:endParaRPr lang="fi-FI"/>
        </a:p>
      </dgm:t>
    </dgm:pt>
    <dgm:pt modelId="{2F05ABA0-4C02-4C58-96F2-E8768F590A66}">
      <dgm:prSet/>
      <dgm:spPr/>
      <dgm:t>
        <a:bodyPr/>
        <a:lstStyle/>
        <a:p>
          <a:pPr rtl="0"/>
          <a:r>
            <a:rPr lang="fi-FI"/>
            <a:t>Seuraamusten määrittely; irtisanomisoikeus? </a:t>
          </a:r>
        </a:p>
      </dgm:t>
    </dgm:pt>
    <dgm:pt modelId="{43B64C32-6BB4-4337-9437-2752D660E0EE}" type="parTrans" cxnId="{D0F9188E-F0C1-41DF-ADC6-AB1D5D1ACFF9}">
      <dgm:prSet/>
      <dgm:spPr/>
      <dgm:t>
        <a:bodyPr/>
        <a:lstStyle/>
        <a:p>
          <a:endParaRPr lang="fi-FI"/>
        </a:p>
      </dgm:t>
    </dgm:pt>
    <dgm:pt modelId="{2177DEC5-1EBA-4A49-BBBE-C8399A1441C6}" type="sibTrans" cxnId="{D0F9188E-F0C1-41DF-ADC6-AB1D5D1ACFF9}">
      <dgm:prSet/>
      <dgm:spPr/>
      <dgm:t>
        <a:bodyPr/>
        <a:lstStyle/>
        <a:p>
          <a:endParaRPr lang="fi-FI"/>
        </a:p>
      </dgm:t>
    </dgm:pt>
    <dgm:pt modelId="{36D2C058-3225-4FD8-9D34-4E3026BD5351}" type="pres">
      <dgm:prSet presAssocID="{0E05272B-9EE0-4B72-90CB-14A924D7BDF3}" presName="vert0" presStyleCnt="0">
        <dgm:presLayoutVars>
          <dgm:dir/>
          <dgm:animOne val="branch"/>
          <dgm:animLvl val="lvl"/>
        </dgm:presLayoutVars>
      </dgm:prSet>
      <dgm:spPr/>
    </dgm:pt>
    <dgm:pt modelId="{44782A74-3D49-4157-B625-3E949B7DBE9B}" type="pres">
      <dgm:prSet presAssocID="{57049E4E-5427-4094-88C8-45BE77036AD2}" presName="thickLine" presStyleLbl="alignNode1" presStyleIdx="0" presStyleCnt="1"/>
      <dgm:spPr/>
    </dgm:pt>
    <dgm:pt modelId="{6EF57F48-36E4-46C8-8FA9-1C182BA1D2D3}" type="pres">
      <dgm:prSet presAssocID="{57049E4E-5427-4094-88C8-45BE77036AD2}" presName="horz1" presStyleCnt="0"/>
      <dgm:spPr/>
    </dgm:pt>
    <dgm:pt modelId="{F65C24C2-2F9F-4F06-B42A-836F8511EAC4}" type="pres">
      <dgm:prSet presAssocID="{57049E4E-5427-4094-88C8-45BE77036AD2}" presName="tx1" presStyleLbl="revTx" presStyleIdx="0" presStyleCnt="8"/>
      <dgm:spPr/>
    </dgm:pt>
    <dgm:pt modelId="{370A9F55-2B6B-429F-A8E3-C9EA8170228A}" type="pres">
      <dgm:prSet presAssocID="{57049E4E-5427-4094-88C8-45BE77036AD2}" presName="vert1" presStyleCnt="0"/>
      <dgm:spPr/>
    </dgm:pt>
    <dgm:pt modelId="{0D5FC60D-C5F0-4B34-B430-69F8421BEAED}" type="pres">
      <dgm:prSet presAssocID="{6C363B7C-E045-4A10-99D6-AF9E93FD129F}" presName="vertSpace2a" presStyleCnt="0"/>
      <dgm:spPr/>
    </dgm:pt>
    <dgm:pt modelId="{82C1F6A5-C9F3-4E78-AF06-E0A6F206879B}" type="pres">
      <dgm:prSet presAssocID="{6C363B7C-E045-4A10-99D6-AF9E93FD129F}" presName="horz2" presStyleCnt="0"/>
      <dgm:spPr/>
    </dgm:pt>
    <dgm:pt modelId="{D613C4E9-F403-4CDA-B61D-6242D798B11C}" type="pres">
      <dgm:prSet presAssocID="{6C363B7C-E045-4A10-99D6-AF9E93FD129F}" presName="horzSpace2" presStyleCnt="0"/>
      <dgm:spPr/>
    </dgm:pt>
    <dgm:pt modelId="{58594058-F0CC-4898-AB27-9232906CF7C4}" type="pres">
      <dgm:prSet presAssocID="{6C363B7C-E045-4A10-99D6-AF9E93FD129F}" presName="tx2" presStyleLbl="revTx" presStyleIdx="1" presStyleCnt="8"/>
      <dgm:spPr/>
    </dgm:pt>
    <dgm:pt modelId="{35C402BF-5005-4248-A2CC-80AF1C204272}" type="pres">
      <dgm:prSet presAssocID="{6C363B7C-E045-4A10-99D6-AF9E93FD129F}" presName="vert2" presStyleCnt="0"/>
      <dgm:spPr/>
    </dgm:pt>
    <dgm:pt modelId="{22AFE39E-4F30-4C14-814D-3AB4AB2AEEF5}" type="pres">
      <dgm:prSet presAssocID="{6C363B7C-E045-4A10-99D6-AF9E93FD129F}" presName="thinLine2b" presStyleLbl="callout" presStyleIdx="0" presStyleCnt="7"/>
      <dgm:spPr/>
    </dgm:pt>
    <dgm:pt modelId="{A9FCE939-53DB-4645-AB58-E2E9407E904F}" type="pres">
      <dgm:prSet presAssocID="{6C363B7C-E045-4A10-99D6-AF9E93FD129F}" presName="vertSpace2b" presStyleCnt="0"/>
      <dgm:spPr/>
    </dgm:pt>
    <dgm:pt modelId="{4575C879-7215-4C4C-AAA0-4F64B7A3DB02}" type="pres">
      <dgm:prSet presAssocID="{B94280F5-48FC-4FCA-9FE3-5172C59A67B1}" presName="horz2" presStyleCnt="0"/>
      <dgm:spPr/>
    </dgm:pt>
    <dgm:pt modelId="{58045F27-9256-48CE-AD80-3926A6F56575}" type="pres">
      <dgm:prSet presAssocID="{B94280F5-48FC-4FCA-9FE3-5172C59A67B1}" presName="horzSpace2" presStyleCnt="0"/>
      <dgm:spPr/>
    </dgm:pt>
    <dgm:pt modelId="{133FE62C-F109-4A56-9ED0-BF015B9975EB}" type="pres">
      <dgm:prSet presAssocID="{B94280F5-48FC-4FCA-9FE3-5172C59A67B1}" presName="tx2" presStyleLbl="revTx" presStyleIdx="2" presStyleCnt="8"/>
      <dgm:spPr/>
    </dgm:pt>
    <dgm:pt modelId="{09795BB6-4F3E-4C9C-8882-C5CA6EF4BF6C}" type="pres">
      <dgm:prSet presAssocID="{B94280F5-48FC-4FCA-9FE3-5172C59A67B1}" presName="vert2" presStyleCnt="0"/>
      <dgm:spPr/>
    </dgm:pt>
    <dgm:pt modelId="{C1A6A14E-7436-477A-93AA-F9B9F1962785}" type="pres">
      <dgm:prSet presAssocID="{B94280F5-48FC-4FCA-9FE3-5172C59A67B1}" presName="thinLine2b" presStyleLbl="callout" presStyleIdx="1" presStyleCnt="7"/>
      <dgm:spPr/>
    </dgm:pt>
    <dgm:pt modelId="{C50C5D16-60EB-4B97-9107-DB6C59B66CDB}" type="pres">
      <dgm:prSet presAssocID="{B94280F5-48FC-4FCA-9FE3-5172C59A67B1}" presName="vertSpace2b" presStyleCnt="0"/>
      <dgm:spPr/>
    </dgm:pt>
    <dgm:pt modelId="{C1EBFE03-37E2-4CED-98B0-52077FD8DCE5}" type="pres">
      <dgm:prSet presAssocID="{BB04B106-D3DA-4770-BD11-883ADB71FB0A}" presName="horz2" presStyleCnt="0"/>
      <dgm:spPr/>
    </dgm:pt>
    <dgm:pt modelId="{D6674936-1C9B-4856-B1A1-74E389A7F199}" type="pres">
      <dgm:prSet presAssocID="{BB04B106-D3DA-4770-BD11-883ADB71FB0A}" presName="horzSpace2" presStyleCnt="0"/>
      <dgm:spPr/>
    </dgm:pt>
    <dgm:pt modelId="{9D02BA09-591D-43C4-B3FB-430F8952DB54}" type="pres">
      <dgm:prSet presAssocID="{BB04B106-D3DA-4770-BD11-883ADB71FB0A}" presName="tx2" presStyleLbl="revTx" presStyleIdx="3" presStyleCnt="8"/>
      <dgm:spPr/>
    </dgm:pt>
    <dgm:pt modelId="{93A58D26-103A-4B09-92A5-D2ABFC736D7D}" type="pres">
      <dgm:prSet presAssocID="{BB04B106-D3DA-4770-BD11-883ADB71FB0A}" presName="vert2" presStyleCnt="0"/>
      <dgm:spPr/>
    </dgm:pt>
    <dgm:pt modelId="{7AF85C39-F831-48DF-A279-F4BAFCDFB9E6}" type="pres">
      <dgm:prSet presAssocID="{BB04B106-D3DA-4770-BD11-883ADB71FB0A}" presName="thinLine2b" presStyleLbl="callout" presStyleIdx="2" presStyleCnt="7"/>
      <dgm:spPr/>
    </dgm:pt>
    <dgm:pt modelId="{31608CEA-62D6-4471-81C3-EEF3F4189743}" type="pres">
      <dgm:prSet presAssocID="{BB04B106-D3DA-4770-BD11-883ADB71FB0A}" presName="vertSpace2b" presStyleCnt="0"/>
      <dgm:spPr/>
    </dgm:pt>
    <dgm:pt modelId="{519FD26E-EE2B-4F4E-B431-E12827139598}" type="pres">
      <dgm:prSet presAssocID="{6EF0BE65-9882-4BFF-B637-57A42D8FAF59}" presName="horz2" presStyleCnt="0"/>
      <dgm:spPr/>
    </dgm:pt>
    <dgm:pt modelId="{45776A35-78DF-4134-94C8-32B53E011509}" type="pres">
      <dgm:prSet presAssocID="{6EF0BE65-9882-4BFF-B637-57A42D8FAF59}" presName="horzSpace2" presStyleCnt="0"/>
      <dgm:spPr/>
    </dgm:pt>
    <dgm:pt modelId="{0C573F11-1264-4A51-B716-88A99B94D226}" type="pres">
      <dgm:prSet presAssocID="{6EF0BE65-9882-4BFF-B637-57A42D8FAF59}" presName="tx2" presStyleLbl="revTx" presStyleIdx="4" presStyleCnt="8"/>
      <dgm:spPr/>
    </dgm:pt>
    <dgm:pt modelId="{018F4281-82ED-49C2-94F3-DE4837947E23}" type="pres">
      <dgm:prSet presAssocID="{6EF0BE65-9882-4BFF-B637-57A42D8FAF59}" presName="vert2" presStyleCnt="0"/>
      <dgm:spPr/>
    </dgm:pt>
    <dgm:pt modelId="{77FA1890-7B57-49CC-A46D-F8214ABA06B5}" type="pres">
      <dgm:prSet presAssocID="{6EF0BE65-9882-4BFF-B637-57A42D8FAF59}" presName="thinLine2b" presStyleLbl="callout" presStyleIdx="3" presStyleCnt="7"/>
      <dgm:spPr/>
    </dgm:pt>
    <dgm:pt modelId="{5E7DF63D-93EF-4F61-9685-6632AEE4AEF0}" type="pres">
      <dgm:prSet presAssocID="{6EF0BE65-9882-4BFF-B637-57A42D8FAF59}" presName="vertSpace2b" presStyleCnt="0"/>
      <dgm:spPr/>
    </dgm:pt>
    <dgm:pt modelId="{50458534-8782-45D7-A0E2-E0F9725DE6DC}" type="pres">
      <dgm:prSet presAssocID="{A116329A-4CA6-4501-8C8D-6E122ECD7706}" presName="horz2" presStyleCnt="0"/>
      <dgm:spPr/>
    </dgm:pt>
    <dgm:pt modelId="{A8973642-0052-45F1-80F2-A9761F2D8C11}" type="pres">
      <dgm:prSet presAssocID="{A116329A-4CA6-4501-8C8D-6E122ECD7706}" presName="horzSpace2" presStyleCnt="0"/>
      <dgm:spPr/>
    </dgm:pt>
    <dgm:pt modelId="{FBEC17E9-D397-43F1-8ABC-92A72D9ADA66}" type="pres">
      <dgm:prSet presAssocID="{A116329A-4CA6-4501-8C8D-6E122ECD7706}" presName="tx2" presStyleLbl="revTx" presStyleIdx="5" presStyleCnt="8"/>
      <dgm:spPr/>
    </dgm:pt>
    <dgm:pt modelId="{959DD6AD-031A-489B-8A03-980E4DA12C67}" type="pres">
      <dgm:prSet presAssocID="{A116329A-4CA6-4501-8C8D-6E122ECD7706}" presName="vert2" presStyleCnt="0"/>
      <dgm:spPr/>
    </dgm:pt>
    <dgm:pt modelId="{E6022989-0F70-4888-8812-C672FB7179D3}" type="pres">
      <dgm:prSet presAssocID="{A116329A-4CA6-4501-8C8D-6E122ECD7706}" presName="thinLine2b" presStyleLbl="callout" presStyleIdx="4" presStyleCnt="7"/>
      <dgm:spPr/>
    </dgm:pt>
    <dgm:pt modelId="{BE84224A-742A-457E-9414-6FC755BA9617}" type="pres">
      <dgm:prSet presAssocID="{A116329A-4CA6-4501-8C8D-6E122ECD7706}" presName="vertSpace2b" presStyleCnt="0"/>
      <dgm:spPr/>
    </dgm:pt>
    <dgm:pt modelId="{E8D4C72E-8461-4667-A3A2-F0A0A0DD12A5}" type="pres">
      <dgm:prSet presAssocID="{5BC82707-A0F0-4B2C-8CEF-D6D6CCF2D6F7}" presName="horz2" presStyleCnt="0"/>
      <dgm:spPr/>
    </dgm:pt>
    <dgm:pt modelId="{DA52CE33-AA93-48E2-8F05-02416A3ED935}" type="pres">
      <dgm:prSet presAssocID="{5BC82707-A0F0-4B2C-8CEF-D6D6CCF2D6F7}" presName="horzSpace2" presStyleCnt="0"/>
      <dgm:spPr/>
    </dgm:pt>
    <dgm:pt modelId="{05E096F9-F1B4-484C-884D-1490619A085A}" type="pres">
      <dgm:prSet presAssocID="{5BC82707-A0F0-4B2C-8CEF-D6D6CCF2D6F7}" presName="tx2" presStyleLbl="revTx" presStyleIdx="6" presStyleCnt="8"/>
      <dgm:spPr/>
    </dgm:pt>
    <dgm:pt modelId="{DC4DE0F3-949F-4219-901A-3AA86851884B}" type="pres">
      <dgm:prSet presAssocID="{5BC82707-A0F0-4B2C-8CEF-D6D6CCF2D6F7}" presName="vert2" presStyleCnt="0"/>
      <dgm:spPr/>
    </dgm:pt>
    <dgm:pt modelId="{C979F485-453D-4AEF-906A-2B98E7B923C5}" type="pres">
      <dgm:prSet presAssocID="{5BC82707-A0F0-4B2C-8CEF-D6D6CCF2D6F7}" presName="thinLine2b" presStyleLbl="callout" presStyleIdx="5" presStyleCnt="7"/>
      <dgm:spPr/>
    </dgm:pt>
    <dgm:pt modelId="{A88F26BD-6754-4F78-9839-86097E66B690}" type="pres">
      <dgm:prSet presAssocID="{5BC82707-A0F0-4B2C-8CEF-D6D6CCF2D6F7}" presName="vertSpace2b" presStyleCnt="0"/>
      <dgm:spPr/>
    </dgm:pt>
    <dgm:pt modelId="{A0655AC9-5646-4739-92A2-B66C6CF75E4F}" type="pres">
      <dgm:prSet presAssocID="{2F05ABA0-4C02-4C58-96F2-E8768F590A66}" presName="horz2" presStyleCnt="0"/>
      <dgm:spPr/>
    </dgm:pt>
    <dgm:pt modelId="{B8146B52-78F3-490C-9ED5-D0BAB9784FB9}" type="pres">
      <dgm:prSet presAssocID="{2F05ABA0-4C02-4C58-96F2-E8768F590A66}" presName="horzSpace2" presStyleCnt="0"/>
      <dgm:spPr/>
    </dgm:pt>
    <dgm:pt modelId="{80BF2571-96CA-4CF1-A20A-D5251629AEBD}" type="pres">
      <dgm:prSet presAssocID="{2F05ABA0-4C02-4C58-96F2-E8768F590A66}" presName="tx2" presStyleLbl="revTx" presStyleIdx="7" presStyleCnt="8"/>
      <dgm:spPr/>
    </dgm:pt>
    <dgm:pt modelId="{A037DF8A-5CCB-4FED-9373-6D543F8942FC}" type="pres">
      <dgm:prSet presAssocID="{2F05ABA0-4C02-4C58-96F2-E8768F590A66}" presName="vert2" presStyleCnt="0"/>
      <dgm:spPr/>
    </dgm:pt>
    <dgm:pt modelId="{C648F0CB-EFEF-4F51-AE63-70B8943FE248}" type="pres">
      <dgm:prSet presAssocID="{2F05ABA0-4C02-4C58-96F2-E8768F590A66}" presName="thinLine2b" presStyleLbl="callout" presStyleIdx="6" presStyleCnt="7"/>
      <dgm:spPr/>
    </dgm:pt>
    <dgm:pt modelId="{C0332026-AA49-4488-9C45-C0FCB336DF62}" type="pres">
      <dgm:prSet presAssocID="{2F05ABA0-4C02-4C58-96F2-E8768F590A66}" presName="vertSpace2b" presStyleCnt="0"/>
      <dgm:spPr/>
    </dgm:pt>
  </dgm:ptLst>
  <dgm:cxnLst>
    <dgm:cxn modelId="{09EF4907-3280-41B4-A0E2-09840C282F1C}" srcId="{57049E4E-5427-4094-88C8-45BE77036AD2}" destId="{6EF0BE65-9882-4BFF-B637-57A42D8FAF59}" srcOrd="3" destOrd="0" parTransId="{A77DDE03-C505-4826-93A2-2A96027C1CE1}" sibTransId="{0D216DEF-D2BD-4F46-A71A-3E65F4B0C28A}"/>
    <dgm:cxn modelId="{972DC712-C460-4C98-BCFE-440295B3698C}" type="presOf" srcId="{57049E4E-5427-4094-88C8-45BE77036AD2}" destId="{F65C24C2-2F9F-4F06-B42A-836F8511EAC4}" srcOrd="0" destOrd="0" presId="urn:microsoft.com/office/officeart/2008/layout/LinedList"/>
    <dgm:cxn modelId="{8CDE3528-0F54-4142-9504-4F68E1305C05}" type="presOf" srcId="{6C363B7C-E045-4A10-99D6-AF9E93FD129F}" destId="{58594058-F0CC-4898-AB27-9232906CF7C4}" srcOrd="0" destOrd="0" presId="urn:microsoft.com/office/officeart/2008/layout/LinedList"/>
    <dgm:cxn modelId="{D394AA2A-43A6-4812-BD99-2C0C1F8EE082}" type="presOf" srcId="{2F05ABA0-4C02-4C58-96F2-E8768F590A66}" destId="{80BF2571-96CA-4CF1-A20A-D5251629AEBD}" srcOrd="0" destOrd="0" presId="urn:microsoft.com/office/officeart/2008/layout/LinedList"/>
    <dgm:cxn modelId="{DE540C3C-5561-4C29-90F9-027167B8A713}" type="presOf" srcId="{5BC82707-A0F0-4B2C-8CEF-D6D6CCF2D6F7}" destId="{05E096F9-F1B4-484C-884D-1490619A085A}" srcOrd="0" destOrd="0" presId="urn:microsoft.com/office/officeart/2008/layout/LinedList"/>
    <dgm:cxn modelId="{5EC8483C-10E4-44A5-BCBC-93DC351338AD}" type="presOf" srcId="{B94280F5-48FC-4FCA-9FE3-5172C59A67B1}" destId="{133FE62C-F109-4A56-9ED0-BF015B9975EB}" srcOrd="0" destOrd="0" presId="urn:microsoft.com/office/officeart/2008/layout/LinedList"/>
    <dgm:cxn modelId="{090C9B3C-2EAE-468B-B731-CC25F8DCD98B}" srcId="{57049E4E-5427-4094-88C8-45BE77036AD2}" destId="{B94280F5-48FC-4FCA-9FE3-5172C59A67B1}" srcOrd="1" destOrd="0" parTransId="{B037F523-5457-457B-9FFA-D3356AC4A21A}" sibTransId="{5D2F1C79-4668-46F7-A640-CE56F08A07DD}"/>
    <dgm:cxn modelId="{7E11F162-1CBA-4EA5-A531-70C19C48F446}" type="presOf" srcId="{BB04B106-D3DA-4770-BD11-883ADB71FB0A}" destId="{9D02BA09-591D-43C4-B3FB-430F8952DB54}" srcOrd="0" destOrd="0" presId="urn:microsoft.com/office/officeart/2008/layout/LinedList"/>
    <dgm:cxn modelId="{EED08F6D-908D-45BC-A70A-164D4B99E0C4}" type="presOf" srcId="{6EF0BE65-9882-4BFF-B637-57A42D8FAF59}" destId="{0C573F11-1264-4A51-B716-88A99B94D226}" srcOrd="0" destOrd="0" presId="urn:microsoft.com/office/officeart/2008/layout/LinedList"/>
    <dgm:cxn modelId="{1BF19A7E-C994-487E-8D29-2ACF30693069}" srcId="{57049E4E-5427-4094-88C8-45BE77036AD2}" destId="{BB04B106-D3DA-4770-BD11-883ADB71FB0A}" srcOrd="2" destOrd="0" parTransId="{8F4EC73F-9297-4DF7-BCC6-746BC7819C1C}" sibTransId="{3C938C0E-A2B7-4299-AE84-70F03F863019}"/>
    <dgm:cxn modelId="{7456DD87-5955-4AF0-8E77-3CBC96FA8A75}" type="presOf" srcId="{0E05272B-9EE0-4B72-90CB-14A924D7BDF3}" destId="{36D2C058-3225-4FD8-9D34-4E3026BD5351}" srcOrd="0" destOrd="0" presId="urn:microsoft.com/office/officeart/2008/layout/LinedList"/>
    <dgm:cxn modelId="{D0F9188E-F0C1-41DF-ADC6-AB1D5D1ACFF9}" srcId="{57049E4E-5427-4094-88C8-45BE77036AD2}" destId="{2F05ABA0-4C02-4C58-96F2-E8768F590A66}" srcOrd="6" destOrd="0" parTransId="{43B64C32-6BB4-4337-9437-2752D660E0EE}" sibTransId="{2177DEC5-1EBA-4A49-BBBE-C8399A1441C6}"/>
    <dgm:cxn modelId="{5EC261BA-5606-46F9-8554-8B94FEB18DFA}" srcId="{57049E4E-5427-4094-88C8-45BE77036AD2}" destId="{6C363B7C-E045-4A10-99D6-AF9E93FD129F}" srcOrd="0" destOrd="0" parTransId="{04E5F916-6FF7-454E-8B91-0C5DE1ADE8DB}" sibTransId="{21B80874-CF6C-47CC-B7FC-009B2D592037}"/>
    <dgm:cxn modelId="{D50D26C4-65A4-4E2A-8436-A7E164194442}" srcId="{0E05272B-9EE0-4B72-90CB-14A924D7BDF3}" destId="{57049E4E-5427-4094-88C8-45BE77036AD2}" srcOrd="0" destOrd="0" parTransId="{ED6F24E1-4A9D-49EE-9A0A-DE57EBAB9A3F}" sibTransId="{78C37E32-7316-4AD9-942E-FEDD0801D283}"/>
    <dgm:cxn modelId="{7CDD62D6-E395-4F52-B8DF-B53E77002FA1}" srcId="{57049E4E-5427-4094-88C8-45BE77036AD2}" destId="{5BC82707-A0F0-4B2C-8CEF-D6D6CCF2D6F7}" srcOrd="5" destOrd="0" parTransId="{D5F82B52-57D8-4086-8FE2-0589870F6E0F}" sibTransId="{F17181C7-3BF4-42EF-AE4B-B3B007C51104}"/>
    <dgm:cxn modelId="{11FC74D6-BA2A-43C3-BF12-619AE7E7FEB5}" srcId="{57049E4E-5427-4094-88C8-45BE77036AD2}" destId="{A116329A-4CA6-4501-8C8D-6E122ECD7706}" srcOrd="4" destOrd="0" parTransId="{64337D82-EE7E-4642-BE62-0EBDCF8B85C6}" sibTransId="{AE3E6D6C-9CC1-481A-B071-BB80D74C4443}"/>
    <dgm:cxn modelId="{714FCFF0-551E-4299-9187-5CEC01E5383E}" type="presOf" srcId="{A116329A-4CA6-4501-8C8D-6E122ECD7706}" destId="{FBEC17E9-D397-43F1-8ABC-92A72D9ADA66}" srcOrd="0" destOrd="0" presId="urn:microsoft.com/office/officeart/2008/layout/LinedList"/>
    <dgm:cxn modelId="{1DCD3E06-8E7B-46AD-92FF-2B407EDBC014}" type="presParOf" srcId="{36D2C058-3225-4FD8-9D34-4E3026BD5351}" destId="{44782A74-3D49-4157-B625-3E949B7DBE9B}" srcOrd="0" destOrd="0" presId="urn:microsoft.com/office/officeart/2008/layout/LinedList"/>
    <dgm:cxn modelId="{62DD0A50-FE9E-4304-92E4-86F00BEBD8F4}" type="presParOf" srcId="{36D2C058-3225-4FD8-9D34-4E3026BD5351}" destId="{6EF57F48-36E4-46C8-8FA9-1C182BA1D2D3}" srcOrd="1" destOrd="0" presId="urn:microsoft.com/office/officeart/2008/layout/LinedList"/>
    <dgm:cxn modelId="{9BEC6FA6-2AA0-4BEF-A888-33E4F5C675AB}" type="presParOf" srcId="{6EF57F48-36E4-46C8-8FA9-1C182BA1D2D3}" destId="{F65C24C2-2F9F-4F06-B42A-836F8511EAC4}" srcOrd="0" destOrd="0" presId="urn:microsoft.com/office/officeart/2008/layout/LinedList"/>
    <dgm:cxn modelId="{F96CACAB-B854-4A8F-8F27-D843F1671408}" type="presParOf" srcId="{6EF57F48-36E4-46C8-8FA9-1C182BA1D2D3}" destId="{370A9F55-2B6B-429F-A8E3-C9EA8170228A}" srcOrd="1" destOrd="0" presId="urn:microsoft.com/office/officeart/2008/layout/LinedList"/>
    <dgm:cxn modelId="{05BFB204-03EA-486B-AE5E-6672A222B1AA}" type="presParOf" srcId="{370A9F55-2B6B-429F-A8E3-C9EA8170228A}" destId="{0D5FC60D-C5F0-4B34-B430-69F8421BEAED}" srcOrd="0" destOrd="0" presId="urn:microsoft.com/office/officeart/2008/layout/LinedList"/>
    <dgm:cxn modelId="{A23BA4A5-3806-403B-B578-C540F6D5EB85}" type="presParOf" srcId="{370A9F55-2B6B-429F-A8E3-C9EA8170228A}" destId="{82C1F6A5-C9F3-4E78-AF06-E0A6F206879B}" srcOrd="1" destOrd="0" presId="urn:microsoft.com/office/officeart/2008/layout/LinedList"/>
    <dgm:cxn modelId="{E99B120A-8E92-4DAE-A944-C2B7B289E5F1}" type="presParOf" srcId="{82C1F6A5-C9F3-4E78-AF06-E0A6F206879B}" destId="{D613C4E9-F403-4CDA-B61D-6242D798B11C}" srcOrd="0" destOrd="0" presId="urn:microsoft.com/office/officeart/2008/layout/LinedList"/>
    <dgm:cxn modelId="{D62C7488-2425-4817-A9CD-767132875261}" type="presParOf" srcId="{82C1F6A5-C9F3-4E78-AF06-E0A6F206879B}" destId="{58594058-F0CC-4898-AB27-9232906CF7C4}" srcOrd="1" destOrd="0" presId="urn:microsoft.com/office/officeart/2008/layout/LinedList"/>
    <dgm:cxn modelId="{4C39DC86-DBC1-4688-933B-271ECA8C7A60}" type="presParOf" srcId="{82C1F6A5-C9F3-4E78-AF06-E0A6F206879B}" destId="{35C402BF-5005-4248-A2CC-80AF1C204272}" srcOrd="2" destOrd="0" presId="urn:microsoft.com/office/officeart/2008/layout/LinedList"/>
    <dgm:cxn modelId="{5AB78C46-C8F3-44C1-AE40-9888C5424212}" type="presParOf" srcId="{370A9F55-2B6B-429F-A8E3-C9EA8170228A}" destId="{22AFE39E-4F30-4C14-814D-3AB4AB2AEEF5}" srcOrd="2" destOrd="0" presId="urn:microsoft.com/office/officeart/2008/layout/LinedList"/>
    <dgm:cxn modelId="{CAF8DFC0-BD4D-4F58-BF15-2AE64588FE5A}" type="presParOf" srcId="{370A9F55-2B6B-429F-A8E3-C9EA8170228A}" destId="{A9FCE939-53DB-4645-AB58-E2E9407E904F}" srcOrd="3" destOrd="0" presId="urn:microsoft.com/office/officeart/2008/layout/LinedList"/>
    <dgm:cxn modelId="{AB1452CF-E866-429E-A8E3-647B0796C4A6}" type="presParOf" srcId="{370A9F55-2B6B-429F-A8E3-C9EA8170228A}" destId="{4575C879-7215-4C4C-AAA0-4F64B7A3DB02}" srcOrd="4" destOrd="0" presId="urn:microsoft.com/office/officeart/2008/layout/LinedList"/>
    <dgm:cxn modelId="{67720D36-EB88-407D-934B-51DA96BA2717}" type="presParOf" srcId="{4575C879-7215-4C4C-AAA0-4F64B7A3DB02}" destId="{58045F27-9256-48CE-AD80-3926A6F56575}" srcOrd="0" destOrd="0" presId="urn:microsoft.com/office/officeart/2008/layout/LinedList"/>
    <dgm:cxn modelId="{39D8A43E-DEBA-42CC-9371-135A12F9C35E}" type="presParOf" srcId="{4575C879-7215-4C4C-AAA0-4F64B7A3DB02}" destId="{133FE62C-F109-4A56-9ED0-BF015B9975EB}" srcOrd="1" destOrd="0" presId="urn:microsoft.com/office/officeart/2008/layout/LinedList"/>
    <dgm:cxn modelId="{D2C1A0CB-08E8-4ACE-A073-7C7CC7EB50E4}" type="presParOf" srcId="{4575C879-7215-4C4C-AAA0-4F64B7A3DB02}" destId="{09795BB6-4F3E-4C9C-8882-C5CA6EF4BF6C}" srcOrd="2" destOrd="0" presId="urn:microsoft.com/office/officeart/2008/layout/LinedList"/>
    <dgm:cxn modelId="{AFB15089-1782-4389-A2EA-2AC2E21F6AA1}" type="presParOf" srcId="{370A9F55-2B6B-429F-A8E3-C9EA8170228A}" destId="{C1A6A14E-7436-477A-93AA-F9B9F1962785}" srcOrd="5" destOrd="0" presId="urn:microsoft.com/office/officeart/2008/layout/LinedList"/>
    <dgm:cxn modelId="{6BE06F25-D0BF-41BF-B358-3799722D33FF}" type="presParOf" srcId="{370A9F55-2B6B-429F-A8E3-C9EA8170228A}" destId="{C50C5D16-60EB-4B97-9107-DB6C59B66CDB}" srcOrd="6" destOrd="0" presId="urn:microsoft.com/office/officeart/2008/layout/LinedList"/>
    <dgm:cxn modelId="{2AD31A48-5300-4AA5-868F-7938ED5BCDDC}" type="presParOf" srcId="{370A9F55-2B6B-429F-A8E3-C9EA8170228A}" destId="{C1EBFE03-37E2-4CED-98B0-52077FD8DCE5}" srcOrd="7" destOrd="0" presId="urn:microsoft.com/office/officeart/2008/layout/LinedList"/>
    <dgm:cxn modelId="{BA0D6DB7-BB8A-49E8-99AB-F730DEE72BFB}" type="presParOf" srcId="{C1EBFE03-37E2-4CED-98B0-52077FD8DCE5}" destId="{D6674936-1C9B-4856-B1A1-74E389A7F199}" srcOrd="0" destOrd="0" presId="urn:microsoft.com/office/officeart/2008/layout/LinedList"/>
    <dgm:cxn modelId="{90B29889-D593-4858-85EB-C9C0B5E41D0C}" type="presParOf" srcId="{C1EBFE03-37E2-4CED-98B0-52077FD8DCE5}" destId="{9D02BA09-591D-43C4-B3FB-430F8952DB54}" srcOrd="1" destOrd="0" presId="urn:microsoft.com/office/officeart/2008/layout/LinedList"/>
    <dgm:cxn modelId="{B7C8AA96-562A-417E-8868-F9CCF557B311}" type="presParOf" srcId="{C1EBFE03-37E2-4CED-98B0-52077FD8DCE5}" destId="{93A58D26-103A-4B09-92A5-D2ABFC736D7D}" srcOrd="2" destOrd="0" presId="urn:microsoft.com/office/officeart/2008/layout/LinedList"/>
    <dgm:cxn modelId="{96772D56-6F9B-4F8A-86E1-DD712FF7D2C9}" type="presParOf" srcId="{370A9F55-2B6B-429F-A8E3-C9EA8170228A}" destId="{7AF85C39-F831-48DF-A279-F4BAFCDFB9E6}" srcOrd="8" destOrd="0" presId="urn:microsoft.com/office/officeart/2008/layout/LinedList"/>
    <dgm:cxn modelId="{25391DF8-D291-4471-9223-9F414B2847BC}" type="presParOf" srcId="{370A9F55-2B6B-429F-A8E3-C9EA8170228A}" destId="{31608CEA-62D6-4471-81C3-EEF3F4189743}" srcOrd="9" destOrd="0" presId="urn:microsoft.com/office/officeart/2008/layout/LinedList"/>
    <dgm:cxn modelId="{931110A9-F060-4F5A-A3C5-F3E358C370E8}" type="presParOf" srcId="{370A9F55-2B6B-429F-A8E3-C9EA8170228A}" destId="{519FD26E-EE2B-4F4E-B431-E12827139598}" srcOrd="10" destOrd="0" presId="urn:microsoft.com/office/officeart/2008/layout/LinedList"/>
    <dgm:cxn modelId="{EE29210B-6743-468F-8CA1-DC8E3987265B}" type="presParOf" srcId="{519FD26E-EE2B-4F4E-B431-E12827139598}" destId="{45776A35-78DF-4134-94C8-32B53E011509}" srcOrd="0" destOrd="0" presId="urn:microsoft.com/office/officeart/2008/layout/LinedList"/>
    <dgm:cxn modelId="{8086F552-D953-4679-A8EC-563690E4B3DE}" type="presParOf" srcId="{519FD26E-EE2B-4F4E-B431-E12827139598}" destId="{0C573F11-1264-4A51-B716-88A99B94D226}" srcOrd="1" destOrd="0" presId="urn:microsoft.com/office/officeart/2008/layout/LinedList"/>
    <dgm:cxn modelId="{2F88885B-1B35-47B2-AABF-FC937C497CAE}" type="presParOf" srcId="{519FD26E-EE2B-4F4E-B431-E12827139598}" destId="{018F4281-82ED-49C2-94F3-DE4837947E23}" srcOrd="2" destOrd="0" presId="urn:microsoft.com/office/officeart/2008/layout/LinedList"/>
    <dgm:cxn modelId="{9732062C-0DB4-42CB-910F-F6936A207083}" type="presParOf" srcId="{370A9F55-2B6B-429F-A8E3-C9EA8170228A}" destId="{77FA1890-7B57-49CC-A46D-F8214ABA06B5}" srcOrd="11" destOrd="0" presId="urn:microsoft.com/office/officeart/2008/layout/LinedList"/>
    <dgm:cxn modelId="{FB574045-0038-4EC6-977F-ED1DBBADE5A2}" type="presParOf" srcId="{370A9F55-2B6B-429F-A8E3-C9EA8170228A}" destId="{5E7DF63D-93EF-4F61-9685-6632AEE4AEF0}" srcOrd="12" destOrd="0" presId="urn:microsoft.com/office/officeart/2008/layout/LinedList"/>
    <dgm:cxn modelId="{0C6B9D73-49FD-4A93-A5BB-70AF1648DD4F}" type="presParOf" srcId="{370A9F55-2B6B-429F-A8E3-C9EA8170228A}" destId="{50458534-8782-45D7-A0E2-E0F9725DE6DC}" srcOrd="13" destOrd="0" presId="urn:microsoft.com/office/officeart/2008/layout/LinedList"/>
    <dgm:cxn modelId="{7D0B2FDD-F3CB-46DB-A678-1A63CF936E5C}" type="presParOf" srcId="{50458534-8782-45D7-A0E2-E0F9725DE6DC}" destId="{A8973642-0052-45F1-80F2-A9761F2D8C11}" srcOrd="0" destOrd="0" presId="urn:microsoft.com/office/officeart/2008/layout/LinedList"/>
    <dgm:cxn modelId="{59ABCA36-E033-4D4D-8C2F-A0FC34871574}" type="presParOf" srcId="{50458534-8782-45D7-A0E2-E0F9725DE6DC}" destId="{FBEC17E9-D397-43F1-8ABC-92A72D9ADA66}" srcOrd="1" destOrd="0" presId="urn:microsoft.com/office/officeart/2008/layout/LinedList"/>
    <dgm:cxn modelId="{591FC5D9-166D-421A-B815-65D10E6198FC}" type="presParOf" srcId="{50458534-8782-45D7-A0E2-E0F9725DE6DC}" destId="{959DD6AD-031A-489B-8A03-980E4DA12C67}" srcOrd="2" destOrd="0" presId="urn:microsoft.com/office/officeart/2008/layout/LinedList"/>
    <dgm:cxn modelId="{322982C7-CA9E-4308-9BCA-6ACFD4135F4E}" type="presParOf" srcId="{370A9F55-2B6B-429F-A8E3-C9EA8170228A}" destId="{E6022989-0F70-4888-8812-C672FB7179D3}" srcOrd="14" destOrd="0" presId="urn:microsoft.com/office/officeart/2008/layout/LinedList"/>
    <dgm:cxn modelId="{34475124-3BC9-4631-9D5A-C342E09D6F42}" type="presParOf" srcId="{370A9F55-2B6B-429F-A8E3-C9EA8170228A}" destId="{BE84224A-742A-457E-9414-6FC755BA9617}" srcOrd="15" destOrd="0" presId="urn:microsoft.com/office/officeart/2008/layout/LinedList"/>
    <dgm:cxn modelId="{7AB88A75-CD66-4912-BA3D-A37FFC45453D}" type="presParOf" srcId="{370A9F55-2B6B-429F-A8E3-C9EA8170228A}" destId="{E8D4C72E-8461-4667-A3A2-F0A0A0DD12A5}" srcOrd="16" destOrd="0" presId="urn:microsoft.com/office/officeart/2008/layout/LinedList"/>
    <dgm:cxn modelId="{01B49ACF-EDDA-4ED2-8E37-F8837F2BE60B}" type="presParOf" srcId="{E8D4C72E-8461-4667-A3A2-F0A0A0DD12A5}" destId="{DA52CE33-AA93-48E2-8F05-02416A3ED935}" srcOrd="0" destOrd="0" presId="urn:microsoft.com/office/officeart/2008/layout/LinedList"/>
    <dgm:cxn modelId="{A238FB83-64FC-4EDC-8925-6FD4CAC34C74}" type="presParOf" srcId="{E8D4C72E-8461-4667-A3A2-F0A0A0DD12A5}" destId="{05E096F9-F1B4-484C-884D-1490619A085A}" srcOrd="1" destOrd="0" presId="urn:microsoft.com/office/officeart/2008/layout/LinedList"/>
    <dgm:cxn modelId="{89E90229-2FA7-4C19-8D88-C01AE4112847}" type="presParOf" srcId="{E8D4C72E-8461-4667-A3A2-F0A0A0DD12A5}" destId="{DC4DE0F3-949F-4219-901A-3AA86851884B}" srcOrd="2" destOrd="0" presId="urn:microsoft.com/office/officeart/2008/layout/LinedList"/>
    <dgm:cxn modelId="{DA96B7C0-CA06-4A35-929E-8ABEC3654074}" type="presParOf" srcId="{370A9F55-2B6B-429F-A8E3-C9EA8170228A}" destId="{C979F485-453D-4AEF-906A-2B98E7B923C5}" srcOrd="17" destOrd="0" presId="urn:microsoft.com/office/officeart/2008/layout/LinedList"/>
    <dgm:cxn modelId="{1FD5D103-40F4-4D46-973D-898FB1A08531}" type="presParOf" srcId="{370A9F55-2B6B-429F-A8E3-C9EA8170228A}" destId="{A88F26BD-6754-4F78-9839-86097E66B690}" srcOrd="18" destOrd="0" presId="urn:microsoft.com/office/officeart/2008/layout/LinedList"/>
    <dgm:cxn modelId="{F7C28900-3126-49DF-BD84-E66073213639}" type="presParOf" srcId="{370A9F55-2B6B-429F-A8E3-C9EA8170228A}" destId="{A0655AC9-5646-4739-92A2-B66C6CF75E4F}" srcOrd="19" destOrd="0" presId="urn:microsoft.com/office/officeart/2008/layout/LinedList"/>
    <dgm:cxn modelId="{2DDFBDB6-706F-4A52-93FE-ABF1C0471488}" type="presParOf" srcId="{A0655AC9-5646-4739-92A2-B66C6CF75E4F}" destId="{B8146B52-78F3-490C-9ED5-D0BAB9784FB9}" srcOrd="0" destOrd="0" presId="urn:microsoft.com/office/officeart/2008/layout/LinedList"/>
    <dgm:cxn modelId="{3DA4A9E6-391D-4915-A355-FC0FB8FECF6A}" type="presParOf" srcId="{A0655AC9-5646-4739-92A2-B66C6CF75E4F}" destId="{80BF2571-96CA-4CF1-A20A-D5251629AEBD}" srcOrd="1" destOrd="0" presId="urn:microsoft.com/office/officeart/2008/layout/LinedList"/>
    <dgm:cxn modelId="{12FEB0DB-0CA9-4EAB-B2B6-BCD4853CC586}" type="presParOf" srcId="{A0655AC9-5646-4739-92A2-B66C6CF75E4F}" destId="{A037DF8A-5CCB-4FED-9373-6D543F8942FC}" srcOrd="2" destOrd="0" presId="urn:microsoft.com/office/officeart/2008/layout/LinedList"/>
    <dgm:cxn modelId="{F3B6DCCD-0262-4A06-B364-C9F5604A7754}" type="presParOf" srcId="{370A9F55-2B6B-429F-A8E3-C9EA8170228A}" destId="{C648F0CB-EFEF-4F51-AE63-70B8943FE248}" srcOrd="20" destOrd="0" presId="urn:microsoft.com/office/officeart/2008/layout/LinedList"/>
    <dgm:cxn modelId="{632CCA06-012C-43F2-8DFA-F368BE414973}" type="presParOf" srcId="{370A9F55-2B6B-429F-A8E3-C9EA8170228A}" destId="{C0332026-AA49-4488-9C45-C0FCB336DF62}"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D257DDC-F110-45EE-A2A3-C4823949ACD4}" type="doc">
      <dgm:prSet loTypeId="urn:microsoft.com/office/officeart/2005/8/layout/hierarchy4" loCatId="list" qsTypeId="urn:microsoft.com/office/officeart/2005/8/quickstyle/simple1" qsCatId="simple" csTypeId="urn:microsoft.com/office/officeart/2005/8/colors/accent2_1" csCatId="accent2" phldr="1"/>
      <dgm:spPr/>
      <dgm:t>
        <a:bodyPr/>
        <a:lstStyle/>
        <a:p>
          <a:endParaRPr lang="fi-FI"/>
        </a:p>
      </dgm:t>
    </dgm:pt>
    <dgm:pt modelId="{9F8F3131-2B8E-4DBB-BDEE-AE7E2E40A2E3}">
      <dgm:prSet custT="1"/>
      <dgm:spPr/>
      <dgm:t>
        <a:bodyPr/>
        <a:lstStyle/>
        <a:p>
          <a:pPr rtl="0"/>
          <a:r>
            <a:rPr lang="en-US" sz="1600" b="1" dirty="0" err="1"/>
            <a:t>Esimerkki</a:t>
          </a:r>
          <a:r>
            <a:rPr lang="en-US" sz="1600" b="1" dirty="0"/>
            <a:t>: </a:t>
          </a:r>
          <a:endParaRPr lang="fi-FI" sz="1600" dirty="0"/>
        </a:p>
      </dgm:t>
    </dgm:pt>
    <dgm:pt modelId="{5BBE32BC-EB7A-41B2-BA2F-6229638CBAE6}" type="parTrans" cxnId="{E677B83C-B1EF-44C8-9812-28809D9DC303}">
      <dgm:prSet/>
      <dgm:spPr/>
      <dgm:t>
        <a:bodyPr/>
        <a:lstStyle/>
        <a:p>
          <a:endParaRPr lang="fi-FI"/>
        </a:p>
      </dgm:t>
    </dgm:pt>
    <dgm:pt modelId="{60AF4276-4302-47A5-BD77-C3AD7B56113C}" type="sibTrans" cxnId="{E677B83C-B1EF-44C8-9812-28809D9DC303}">
      <dgm:prSet/>
      <dgm:spPr/>
      <dgm:t>
        <a:bodyPr/>
        <a:lstStyle/>
        <a:p>
          <a:endParaRPr lang="fi-FI"/>
        </a:p>
      </dgm:t>
    </dgm:pt>
    <dgm:pt modelId="{265A6DE7-3E08-4F6A-B05E-416D0C84CC12}">
      <dgm:prSet custT="1"/>
      <dgm:spPr/>
      <dgm:t>
        <a:bodyPr/>
        <a:lstStyle/>
        <a:p>
          <a:pPr rtl="0"/>
          <a:r>
            <a:rPr lang="en-US" sz="1000" dirty="0"/>
            <a:t>If either party is prevented from, or delayed in, performing any duty under this Contract by an event beyond his reasonable control, </a:t>
          </a:r>
          <a:endParaRPr lang="fi-FI" sz="1000" dirty="0"/>
        </a:p>
      </dgm:t>
    </dgm:pt>
    <dgm:pt modelId="{BBC385D0-BF7F-4F03-9744-CE46F8F84C14}" type="parTrans" cxnId="{52F8570C-390C-4CE9-99E9-3C76B4C8F0DC}">
      <dgm:prSet/>
      <dgm:spPr/>
      <dgm:t>
        <a:bodyPr/>
        <a:lstStyle/>
        <a:p>
          <a:endParaRPr lang="fi-FI"/>
        </a:p>
      </dgm:t>
    </dgm:pt>
    <dgm:pt modelId="{DA8E2DF3-A961-4924-A3F7-F25F609BB4AE}" type="sibTrans" cxnId="{52F8570C-390C-4CE9-99E9-3C76B4C8F0DC}">
      <dgm:prSet/>
      <dgm:spPr/>
      <dgm:t>
        <a:bodyPr/>
        <a:lstStyle/>
        <a:p>
          <a:endParaRPr lang="fi-FI"/>
        </a:p>
      </dgm:t>
    </dgm:pt>
    <dgm:pt modelId="{7C346ED9-4A74-458C-B4C8-89BE52DA4304}">
      <dgm:prSet custT="1"/>
      <dgm:spPr/>
      <dgm:t>
        <a:bodyPr/>
        <a:lstStyle/>
        <a:p>
          <a:pPr rtl="0"/>
          <a:r>
            <a:rPr lang="en-US" sz="1200" dirty="0"/>
            <a:t>then this event shall be deemed force majeure, and this party shall not be consider-ed in default</a:t>
          </a:r>
          <a:endParaRPr lang="fi-FI" sz="1200" dirty="0"/>
        </a:p>
      </dgm:t>
    </dgm:pt>
    <dgm:pt modelId="{6ED601CA-9EAC-416B-82D8-CDFC892D384B}" type="parTrans" cxnId="{4B158735-8AEC-4131-A014-61ECB4714203}">
      <dgm:prSet/>
      <dgm:spPr/>
      <dgm:t>
        <a:bodyPr/>
        <a:lstStyle/>
        <a:p>
          <a:endParaRPr lang="fi-FI"/>
        </a:p>
      </dgm:t>
    </dgm:pt>
    <dgm:pt modelId="{EB793DD8-3FE9-4B06-823A-FE064B98B1BD}" type="sibTrans" cxnId="{4B158735-8AEC-4131-A014-61ECB4714203}">
      <dgm:prSet/>
      <dgm:spPr/>
      <dgm:t>
        <a:bodyPr/>
        <a:lstStyle/>
        <a:p>
          <a:endParaRPr lang="fi-FI"/>
        </a:p>
      </dgm:t>
    </dgm:pt>
    <dgm:pt modelId="{D96EF872-E8A0-4CE6-A4AA-28F2D6E21773}">
      <dgm:prSet custT="1"/>
      <dgm:spPr/>
      <dgm:t>
        <a:bodyPr/>
        <a:lstStyle/>
        <a:p>
          <a:pPr rtl="0"/>
          <a:r>
            <a:rPr lang="en-US" sz="1200" dirty="0"/>
            <a:t>and no remedy, be it under this Contract or other-wise, shall be available to the other party. </a:t>
          </a:r>
          <a:endParaRPr lang="fi-FI" sz="1200" dirty="0"/>
        </a:p>
      </dgm:t>
    </dgm:pt>
    <dgm:pt modelId="{5EB473EF-5C67-4216-87E2-F4894B661879}" type="parTrans" cxnId="{FC8AC7FE-7265-4A9C-8B64-31B41405D813}">
      <dgm:prSet/>
      <dgm:spPr/>
      <dgm:t>
        <a:bodyPr/>
        <a:lstStyle/>
        <a:p>
          <a:endParaRPr lang="fi-FI"/>
        </a:p>
      </dgm:t>
    </dgm:pt>
    <dgm:pt modelId="{0185EC47-C3A0-4DFC-BFF6-7E0B58FB9259}" type="sibTrans" cxnId="{FC8AC7FE-7265-4A9C-8B64-31B41405D813}">
      <dgm:prSet/>
      <dgm:spPr/>
      <dgm:t>
        <a:bodyPr/>
        <a:lstStyle/>
        <a:p>
          <a:endParaRPr lang="fi-FI"/>
        </a:p>
      </dgm:t>
    </dgm:pt>
    <dgm:pt modelId="{CAA5A4D6-6D23-4138-B581-E72EF9EC1240}">
      <dgm:prSet custT="1"/>
      <dgm:spPr/>
      <dgm:t>
        <a:bodyPr/>
        <a:lstStyle/>
        <a:p>
          <a:pPr rtl="0"/>
          <a:r>
            <a:rPr lang="en-US" sz="1200" dirty="0"/>
            <a:t>Force majeure events include, but are not limited to:</a:t>
          </a:r>
          <a:endParaRPr lang="fi-FI" sz="1200" dirty="0"/>
        </a:p>
      </dgm:t>
    </dgm:pt>
    <dgm:pt modelId="{26EA7796-26C3-4319-B928-39083420F0D4}" type="parTrans" cxnId="{837E25FB-3F68-4841-BA51-7FDABBCF8580}">
      <dgm:prSet/>
      <dgm:spPr/>
      <dgm:t>
        <a:bodyPr/>
        <a:lstStyle/>
        <a:p>
          <a:endParaRPr lang="fi-FI"/>
        </a:p>
      </dgm:t>
    </dgm:pt>
    <dgm:pt modelId="{4FAA0C0B-C10F-4D32-AF9A-1CB5AFFD02F7}" type="sibTrans" cxnId="{837E25FB-3F68-4841-BA51-7FDABBCF8580}">
      <dgm:prSet/>
      <dgm:spPr/>
      <dgm:t>
        <a:bodyPr/>
        <a:lstStyle/>
        <a:p>
          <a:endParaRPr lang="fi-FI"/>
        </a:p>
      </dgm:t>
    </dgm:pt>
    <dgm:pt modelId="{5416F84B-2A84-49C2-BD94-478EEA2CC66F}">
      <dgm:prSet/>
      <dgm:spPr/>
      <dgm:t>
        <a:bodyPr/>
        <a:lstStyle/>
        <a:p>
          <a:pPr rtl="0"/>
          <a:r>
            <a:rPr lang="en-US" i="1"/>
            <a:t>war (whether it was declared or not), riots, insurrections, acts of sabotage, or similar occurrences; </a:t>
          </a:r>
          <a:endParaRPr lang="fi-FI"/>
        </a:p>
      </dgm:t>
    </dgm:pt>
    <dgm:pt modelId="{E95FA4FE-38AC-4930-89DD-57DCAD9BAC02}" type="parTrans" cxnId="{FFC80074-2410-405B-9598-7DFE8194B432}">
      <dgm:prSet/>
      <dgm:spPr/>
      <dgm:t>
        <a:bodyPr/>
        <a:lstStyle/>
        <a:p>
          <a:endParaRPr lang="fi-FI"/>
        </a:p>
      </dgm:t>
    </dgm:pt>
    <dgm:pt modelId="{93DEADB5-7E18-4DD9-AE74-93D2F892716B}" type="sibTrans" cxnId="{FFC80074-2410-405B-9598-7DFE8194B432}">
      <dgm:prSet/>
      <dgm:spPr/>
      <dgm:t>
        <a:bodyPr/>
        <a:lstStyle/>
        <a:p>
          <a:endParaRPr lang="fi-FI"/>
        </a:p>
      </dgm:t>
    </dgm:pt>
    <dgm:pt modelId="{22797875-2D03-4088-BD74-4FC464EED620}">
      <dgm:prSet/>
      <dgm:spPr/>
      <dgm:t>
        <a:bodyPr/>
        <a:lstStyle/>
        <a:p>
          <a:pPr rtl="0"/>
          <a:r>
            <a:rPr lang="en-US" i="1"/>
            <a:t>strikes, or other labor unrest; </a:t>
          </a:r>
          <a:endParaRPr lang="fi-FI"/>
        </a:p>
      </dgm:t>
    </dgm:pt>
    <dgm:pt modelId="{2D2F6F49-5DF4-4E71-8054-F95A21FDBAC3}" type="parTrans" cxnId="{180966C0-610C-42B2-A070-E64F516FF6BF}">
      <dgm:prSet/>
      <dgm:spPr/>
      <dgm:t>
        <a:bodyPr/>
        <a:lstStyle/>
        <a:p>
          <a:endParaRPr lang="fi-FI"/>
        </a:p>
      </dgm:t>
    </dgm:pt>
    <dgm:pt modelId="{0C30D063-71F3-490F-8CA0-3C0464DAC026}" type="sibTrans" cxnId="{180966C0-610C-42B2-A070-E64F516FF6BF}">
      <dgm:prSet/>
      <dgm:spPr/>
      <dgm:t>
        <a:bodyPr/>
        <a:lstStyle/>
        <a:p>
          <a:endParaRPr lang="fi-FI"/>
        </a:p>
      </dgm:t>
    </dgm:pt>
    <dgm:pt modelId="{8D6D4452-0E62-4F38-B45D-8E2E2944849D}">
      <dgm:prSet/>
      <dgm:spPr/>
      <dgm:t>
        <a:bodyPr/>
        <a:lstStyle/>
        <a:p>
          <a:pPr rtl="0"/>
          <a:r>
            <a:rPr lang="en-US" i="1"/>
            <a:t>newly introduced laws or Government regulations; delay due to Government action or inaction; </a:t>
          </a:r>
          <a:endParaRPr lang="fi-FI"/>
        </a:p>
      </dgm:t>
    </dgm:pt>
    <dgm:pt modelId="{44303EFC-9E20-44D9-8020-2BFBA67F6F55}" type="parTrans" cxnId="{37792DDE-C92D-47BF-94C7-BB64F11C54CE}">
      <dgm:prSet/>
      <dgm:spPr/>
      <dgm:t>
        <a:bodyPr/>
        <a:lstStyle/>
        <a:p>
          <a:endParaRPr lang="fi-FI"/>
        </a:p>
      </dgm:t>
    </dgm:pt>
    <dgm:pt modelId="{9FFF74E2-07B3-4724-987B-BAA00996ACD0}" type="sibTrans" cxnId="{37792DDE-C92D-47BF-94C7-BB64F11C54CE}">
      <dgm:prSet/>
      <dgm:spPr/>
      <dgm:t>
        <a:bodyPr/>
        <a:lstStyle/>
        <a:p>
          <a:endParaRPr lang="fi-FI"/>
        </a:p>
      </dgm:t>
    </dgm:pt>
    <dgm:pt modelId="{41BCBFE2-066C-43AC-BB70-4712AF769788}">
      <dgm:prSet/>
      <dgm:spPr/>
      <dgm:t>
        <a:bodyPr/>
        <a:lstStyle/>
        <a:p>
          <a:pPr rtl="0"/>
          <a:r>
            <a:rPr lang="en-US" i="1"/>
            <a:t>fire, explosion, or other unavoidable accident, </a:t>
          </a:r>
          <a:endParaRPr lang="fi-FI"/>
        </a:p>
      </dgm:t>
    </dgm:pt>
    <dgm:pt modelId="{8C3D8E48-EB99-44BE-9888-1E2BF4EB0FF0}" type="parTrans" cxnId="{C242DD04-5114-4841-8571-6746F169703E}">
      <dgm:prSet/>
      <dgm:spPr/>
      <dgm:t>
        <a:bodyPr/>
        <a:lstStyle/>
        <a:p>
          <a:endParaRPr lang="fi-FI"/>
        </a:p>
      </dgm:t>
    </dgm:pt>
    <dgm:pt modelId="{1F1D49C1-0931-41A6-91A2-9A8AB2072669}" type="sibTrans" cxnId="{C242DD04-5114-4841-8571-6746F169703E}">
      <dgm:prSet/>
      <dgm:spPr/>
      <dgm:t>
        <a:bodyPr/>
        <a:lstStyle/>
        <a:p>
          <a:endParaRPr lang="fi-FI"/>
        </a:p>
      </dgm:t>
    </dgm:pt>
    <dgm:pt modelId="{D4247D2A-15E5-4AF8-BEE2-BDA5802D21C6}">
      <dgm:prSet/>
      <dgm:spPr/>
      <dgm:t>
        <a:bodyPr/>
        <a:lstStyle/>
        <a:p>
          <a:pPr rtl="0"/>
          <a:r>
            <a:rPr lang="en-US" i="1"/>
            <a:t>flood, storm, earthquake, or other abnormal natural event. </a:t>
          </a:r>
          <a:endParaRPr lang="fi-FI"/>
        </a:p>
      </dgm:t>
    </dgm:pt>
    <dgm:pt modelId="{098F61DE-7EFF-4328-8D2A-02898E1D05FB}" type="parTrans" cxnId="{043A978F-69F2-4B80-AF19-9D2CC834C537}">
      <dgm:prSet/>
      <dgm:spPr/>
      <dgm:t>
        <a:bodyPr/>
        <a:lstStyle/>
        <a:p>
          <a:endParaRPr lang="fi-FI"/>
        </a:p>
      </dgm:t>
    </dgm:pt>
    <dgm:pt modelId="{594BBB24-A010-4312-9D21-E92BFBE7F6DE}" type="sibTrans" cxnId="{043A978F-69F2-4B80-AF19-9D2CC834C537}">
      <dgm:prSet/>
      <dgm:spPr/>
      <dgm:t>
        <a:bodyPr/>
        <a:lstStyle/>
        <a:p>
          <a:endParaRPr lang="fi-FI"/>
        </a:p>
      </dgm:t>
    </dgm:pt>
    <dgm:pt modelId="{C104B3A5-D487-40F4-9B2C-3C6DCDCB9DA6}">
      <dgm:prSet custT="1"/>
      <dgm:spPr/>
      <dgm:t>
        <a:bodyPr/>
        <a:lstStyle/>
        <a:p>
          <a:pPr rtl="0"/>
          <a:r>
            <a:rPr lang="en-US" sz="900" b="1" dirty="0" err="1"/>
            <a:t>Seuraamuk</a:t>
          </a:r>
          <a:r>
            <a:rPr lang="en-US" sz="900" b="1" dirty="0"/>
            <a:t>-set </a:t>
          </a:r>
          <a:r>
            <a:rPr lang="en-US" sz="900" b="1" dirty="0" err="1"/>
            <a:t>määriteltä-vä</a:t>
          </a:r>
          <a:r>
            <a:rPr lang="en-US" sz="900" b="1" dirty="0"/>
            <a:t>: </a:t>
          </a:r>
          <a:r>
            <a:rPr lang="en-US" sz="900" b="1" dirty="0" err="1"/>
            <a:t>jos</a:t>
          </a:r>
          <a:r>
            <a:rPr lang="en-US" sz="900" b="1" dirty="0"/>
            <a:t> </a:t>
          </a:r>
          <a:r>
            <a:rPr lang="en-US" sz="900" b="1" dirty="0" err="1"/>
            <a:t>este</a:t>
          </a:r>
          <a:r>
            <a:rPr lang="en-US" sz="900" b="1" dirty="0"/>
            <a:t> </a:t>
          </a:r>
          <a:r>
            <a:rPr lang="en-US" sz="900" b="1" dirty="0" err="1"/>
            <a:t>jatkuva</a:t>
          </a:r>
          <a:r>
            <a:rPr lang="en-US" sz="900" b="1" dirty="0"/>
            <a:t>, </a:t>
          </a:r>
          <a:r>
            <a:rPr lang="en-US" sz="900" b="1" dirty="0" err="1"/>
            <a:t>irtisanomis-oikeus</a:t>
          </a:r>
          <a:r>
            <a:rPr lang="en-US" sz="900" b="1" dirty="0"/>
            <a:t> </a:t>
          </a:r>
          <a:endParaRPr lang="fi-FI" sz="900" dirty="0"/>
        </a:p>
      </dgm:t>
    </dgm:pt>
    <dgm:pt modelId="{FD9A3C35-C502-41BE-9830-287504E61797}" type="parTrans" cxnId="{0C349EC7-3AEC-4625-BB1E-9E18852D446F}">
      <dgm:prSet/>
      <dgm:spPr/>
      <dgm:t>
        <a:bodyPr/>
        <a:lstStyle/>
        <a:p>
          <a:endParaRPr lang="fi-FI"/>
        </a:p>
      </dgm:t>
    </dgm:pt>
    <dgm:pt modelId="{DE203E4A-44FD-4F15-9499-1C98801BF94A}" type="sibTrans" cxnId="{0C349EC7-3AEC-4625-BB1E-9E18852D446F}">
      <dgm:prSet/>
      <dgm:spPr/>
      <dgm:t>
        <a:bodyPr/>
        <a:lstStyle/>
        <a:p>
          <a:endParaRPr lang="fi-FI"/>
        </a:p>
      </dgm:t>
    </dgm:pt>
    <dgm:pt modelId="{3B01219F-9DBF-4018-BB6E-565D0574D52B}">
      <dgm:prSet/>
      <dgm:spPr/>
      <dgm:t>
        <a:bodyPr/>
        <a:lstStyle/>
        <a:p>
          <a:pPr rtl="0"/>
          <a:r>
            <a:rPr lang="en-US" b="1"/>
            <a:t>Eiusdem generis –oppi: esimerkit rajaavat yleistä määritelmää </a:t>
          </a:r>
          <a:endParaRPr lang="fi-FI"/>
        </a:p>
      </dgm:t>
    </dgm:pt>
    <dgm:pt modelId="{424182A2-2931-470A-9A65-4109ECD5BD0B}" type="parTrans" cxnId="{A09E24D8-4927-4EBF-8213-176FA92C4A2C}">
      <dgm:prSet/>
      <dgm:spPr/>
      <dgm:t>
        <a:bodyPr/>
        <a:lstStyle/>
        <a:p>
          <a:endParaRPr lang="fi-FI"/>
        </a:p>
      </dgm:t>
    </dgm:pt>
    <dgm:pt modelId="{C4E0111E-9205-42A6-AFC0-03CA85CA8D28}" type="sibTrans" cxnId="{A09E24D8-4927-4EBF-8213-176FA92C4A2C}">
      <dgm:prSet/>
      <dgm:spPr/>
      <dgm:t>
        <a:bodyPr/>
        <a:lstStyle/>
        <a:p>
          <a:endParaRPr lang="fi-FI"/>
        </a:p>
      </dgm:t>
    </dgm:pt>
    <dgm:pt modelId="{4A2AA04F-B11B-40F2-8A14-CF560A67884C}" type="pres">
      <dgm:prSet presAssocID="{9D257DDC-F110-45EE-A2A3-C4823949ACD4}" presName="Name0" presStyleCnt="0">
        <dgm:presLayoutVars>
          <dgm:chPref val="1"/>
          <dgm:dir/>
          <dgm:animOne val="branch"/>
          <dgm:animLvl val="lvl"/>
          <dgm:resizeHandles/>
        </dgm:presLayoutVars>
      </dgm:prSet>
      <dgm:spPr/>
    </dgm:pt>
    <dgm:pt modelId="{BE0CABD0-A672-4DE1-A11E-AB284CFD498F}" type="pres">
      <dgm:prSet presAssocID="{9F8F3131-2B8E-4DBB-BDEE-AE7E2E40A2E3}" presName="vertOne" presStyleCnt="0"/>
      <dgm:spPr/>
    </dgm:pt>
    <dgm:pt modelId="{C4378AB8-3CB8-4771-A8C3-B958B7F69C1A}" type="pres">
      <dgm:prSet presAssocID="{9F8F3131-2B8E-4DBB-BDEE-AE7E2E40A2E3}" presName="txOne" presStyleLbl="node0" presStyleIdx="0" presStyleCnt="3" custLinFactNeighborX="-61" custLinFactNeighborY="9070">
        <dgm:presLayoutVars>
          <dgm:chPref val="3"/>
        </dgm:presLayoutVars>
      </dgm:prSet>
      <dgm:spPr/>
    </dgm:pt>
    <dgm:pt modelId="{BCA797A2-DBB5-4644-8202-18688472AAB4}" type="pres">
      <dgm:prSet presAssocID="{9F8F3131-2B8E-4DBB-BDEE-AE7E2E40A2E3}" presName="parTransOne" presStyleCnt="0"/>
      <dgm:spPr/>
    </dgm:pt>
    <dgm:pt modelId="{6BF6CA52-5DEE-442A-A383-18FF4BC3AB75}" type="pres">
      <dgm:prSet presAssocID="{9F8F3131-2B8E-4DBB-BDEE-AE7E2E40A2E3}" presName="horzOne" presStyleCnt="0"/>
      <dgm:spPr/>
    </dgm:pt>
    <dgm:pt modelId="{479192DA-BE04-448D-8810-66F7D786BDBA}" type="pres">
      <dgm:prSet presAssocID="{265A6DE7-3E08-4F6A-B05E-416D0C84CC12}" presName="vertTwo" presStyleCnt="0"/>
      <dgm:spPr/>
    </dgm:pt>
    <dgm:pt modelId="{F322EA67-3863-4054-977C-8C96168FD786}" type="pres">
      <dgm:prSet presAssocID="{265A6DE7-3E08-4F6A-B05E-416D0C84CC12}" presName="txTwo" presStyleLbl="node2" presStyleIdx="0" presStyleCnt="4" custScaleY="202250">
        <dgm:presLayoutVars>
          <dgm:chPref val="3"/>
        </dgm:presLayoutVars>
      </dgm:prSet>
      <dgm:spPr/>
    </dgm:pt>
    <dgm:pt modelId="{B0948D9C-BFB1-4FF5-9EE8-3EC13AC22BBA}" type="pres">
      <dgm:prSet presAssocID="{265A6DE7-3E08-4F6A-B05E-416D0C84CC12}" presName="horzTwo" presStyleCnt="0"/>
      <dgm:spPr/>
    </dgm:pt>
    <dgm:pt modelId="{8C9D451D-A390-44A8-826B-20366D42F16A}" type="pres">
      <dgm:prSet presAssocID="{DA8E2DF3-A961-4924-A3F7-F25F609BB4AE}" presName="sibSpaceTwo" presStyleCnt="0"/>
      <dgm:spPr/>
    </dgm:pt>
    <dgm:pt modelId="{3C330ACC-A66F-4F29-B95A-0DB5EC843429}" type="pres">
      <dgm:prSet presAssocID="{7C346ED9-4A74-458C-B4C8-89BE52DA4304}" presName="vertTwo" presStyleCnt="0"/>
      <dgm:spPr/>
    </dgm:pt>
    <dgm:pt modelId="{9CCB2906-AEE0-4184-8923-3A9EBF050AAD}" type="pres">
      <dgm:prSet presAssocID="{7C346ED9-4A74-458C-B4C8-89BE52DA4304}" presName="txTwo" presStyleLbl="node2" presStyleIdx="1" presStyleCnt="4" custScaleY="202250">
        <dgm:presLayoutVars>
          <dgm:chPref val="3"/>
        </dgm:presLayoutVars>
      </dgm:prSet>
      <dgm:spPr/>
    </dgm:pt>
    <dgm:pt modelId="{934925CC-4470-44F1-90A0-D7CE8D2C4F5C}" type="pres">
      <dgm:prSet presAssocID="{7C346ED9-4A74-458C-B4C8-89BE52DA4304}" presName="horzTwo" presStyleCnt="0"/>
      <dgm:spPr/>
    </dgm:pt>
    <dgm:pt modelId="{9654A5B5-D901-4314-912A-A3E73714200E}" type="pres">
      <dgm:prSet presAssocID="{EB793DD8-3FE9-4B06-823A-FE064B98B1BD}" presName="sibSpaceTwo" presStyleCnt="0"/>
      <dgm:spPr/>
    </dgm:pt>
    <dgm:pt modelId="{7B40C99F-7701-4488-B55D-A93DB0EE4932}" type="pres">
      <dgm:prSet presAssocID="{D96EF872-E8A0-4CE6-A4AA-28F2D6E21773}" presName="vertTwo" presStyleCnt="0"/>
      <dgm:spPr/>
    </dgm:pt>
    <dgm:pt modelId="{5C93BFDB-95A9-4B32-94B7-9E5BA3DD97E9}" type="pres">
      <dgm:prSet presAssocID="{D96EF872-E8A0-4CE6-A4AA-28F2D6E21773}" presName="txTwo" presStyleLbl="node2" presStyleIdx="2" presStyleCnt="4" custScaleY="202540">
        <dgm:presLayoutVars>
          <dgm:chPref val="3"/>
        </dgm:presLayoutVars>
      </dgm:prSet>
      <dgm:spPr/>
    </dgm:pt>
    <dgm:pt modelId="{5E51DA50-8829-4611-9F20-97B79E6D4C64}" type="pres">
      <dgm:prSet presAssocID="{D96EF872-E8A0-4CE6-A4AA-28F2D6E21773}" presName="horzTwo" presStyleCnt="0"/>
      <dgm:spPr/>
    </dgm:pt>
    <dgm:pt modelId="{A58E566B-547A-4E1E-B79A-4BD38D33DEB6}" type="pres">
      <dgm:prSet presAssocID="{0185EC47-C3A0-4DFC-BFF6-7E0B58FB9259}" presName="sibSpaceTwo" presStyleCnt="0"/>
      <dgm:spPr/>
    </dgm:pt>
    <dgm:pt modelId="{E55C5FC7-D66F-4597-AE55-3F673B47F67B}" type="pres">
      <dgm:prSet presAssocID="{CAA5A4D6-6D23-4138-B581-E72EF9EC1240}" presName="vertTwo" presStyleCnt="0"/>
      <dgm:spPr/>
    </dgm:pt>
    <dgm:pt modelId="{858471F5-B041-440D-8124-E5BFC316D0AC}" type="pres">
      <dgm:prSet presAssocID="{CAA5A4D6-6D23-4138-B581-E72EF9EC1240}" presName="txTwo" presStyleLbl="node2" presStyleIdx="3" presStyleCnt="4" custLinFactNeighborX="9" custLinFactNeighborY="-9523">
        <dgm:presLayoutVars>
          <dgm:chPref val="3"/>
        </dgm:presLayoutVars>
      </dgm:prSet>
      <dgm:spPr/>
    </dgm:pt>
    <dgm:pt modelId="{BCCF6426-25D1-4420-938E-EB04070AB33D}" type="pres">
      <dgm:prSet presAssocID="{CAA5A4D6-6D23-4138-B581-E72EF9EC1240}" presName="parTransTwo" presStyleCnt="0"/>
      <dgm:spPr/>
    </dgm:pt>
    <dgm:pt modelId="{E4D7B69A-3332-49B8-9D62-85BD39F6059D}" type="pres">
      <dgm:prSet presAssocID="{CAA5A4D6-6D23-4138-B581-E72EF9EC1240}" presName="horzTwo" presStyleCnt="0"/>
      <dgm:spPr/>
    </dgm:pt>
    <dgm:pt modelId="{2966E165-8C49-4412-87DF-FF6691CDE9D1}" type="pres">
      <dgm:prSet presAssocID="{5416F84B-2A84-49C2-BD94-478EEA2CC66F}" presName="vertThree" presStyleCnt="0"/>
      <dgm:spPr/>
    </dgm:pt>
    <dgm:pt modelId="{17602AB3-3E95-4751-88CD-6B21BC54E08C}" type="pres">
      <dgm:prSet presAssocID="{5416F84B-2A84-49C2-BD94-478EEA2CC66F}" presName="txThree" presStyleLbl="node3" presStyleIdx="0" presStyleCnt="5">
        <dgm:presLayoutVars>
          <dgm:chPref val="3"/>
        </dgm:presLayoutVars>
      </dgm:prSet>
      <dgm:spPr/>
    </dgm:pt>
    <dgm:pt modelId="{02878559-5005-48B6-BD3E-1E919651D28D}" type="pres">
      <dgm:prSet presAssocID="{5416F84B-2A84-49C2-BD94-478EEA2CC66F}" presName="horzThree" presStyleCnt="0"/>
      <dgm:spPr/>
    </dgm:pt>
    <dgm:pt modelId="{0E3B1267-6A58-4E6D-A7A6-AADCC376EAD3}" type="pres">
      <dgm:prSet presAssocID="{93DEADB5-7E18-4DD9-AE74-93D2F892716B}" presName="sibSpaceThree" presStyleCnt="0"/>
      <dgm:spPr/>
    </dgm:pt>
    <dgm:pt modelId="{C48F7DF6-D451-4F08-90C8-43B8862DE55E}" type="pres">
      <dgm:prSet presAssocID="{22797875-2D03-4088-BD74-4FC464EED620}" presName="vertThree" presStyleCnt="0"/>
      <dgm:spPr/>
    </dgm:pt>
    <dgm:pt modelId="{9D912B4C-3B5E-4542-8673-02D1FFF7CE43}" type="pres">
      <dgm:prSet presAssocID="{22797875-2D03-4088-BD74-4FC464EED620}" presName="txThree" presStyleLbl="node3" presStyleIdx="1" presStyleCnt="5">
        <dgm:presLayoutVars>
          <dgm:chPref val="3"/>
        </dgm:presLayoutVars>
      </dgm:prSet>
      <dgm:spPr/>
    </dgm:pt>
    <dgm:pt modelId="{371EC4D4-EA65-469F-9D4E-BA9292DFF4AC}" type="pres">
      <dgm:prSet presAssocID="{22797875-2D03-4088-BD74-4FC464EED620}" presName="horzThree" presStyleCnt="0"/>
      <dgm:spPr/>
    </dgm:pt>
    <dgm:pt modelId="{691814B7-1EE0-4590-8FD3-75F841DA467F}" type="pres">
      <dgm:prSet presAssocID="{0C30D063-71F3-490F-8CA0-3C0464DAC026}" presName="sibSpaceThree" presStyleCnt="0"/>
      <dgm:spPr/>
    </dgm:pt>
    <dgm:pt modelId="{AB0A1ACB-3B97-4ADE-BDC6-9BF63C775A75}" type="pres">
      <dgm:prSet presAssocID="{8D6D4452-0E62-4F38-B45D-8E2E2944849D}" presName="vertThree" presStyleCnt="0"/>
      <dgm:spPr/>
    </dgm:pt>
    <dgm:pt modelId="{E9859242-EDBC-4715-A93F-87E84083A033}" type="pres">
      <dgm:prSet presAssocID="{8D6D4452-0E62-4F38-B45D-8E2E2944849D}" presName="txThree" presStyleLbl="node3" presStyleIdx="2" presStyleCnt="5">
        <dgm:presLayoutVars>
          <dgm:chPref val="3"/>
        </dgm:presLayoutVars>
      </dgm:prSet>
      <dgm:spPr/>
    </dgm:pt>
    <dgm:pt modelId="{FB519CEB-78AB-481B-B49F-44E0DF3E6F03}" type="pres">
      <dgm:prSet presAssocID="{8D6D4452-0E62-4F38-B45D-8E2E2944849D}" presName="horzThree" presStyleCnt="0"/>
      <dgm:spPr/>
    </dgm:pt>
    <dgm:pt modelId="{475205CA-437F-468B-BA9D-6CC0D6DE3D29}" type="pres">
      <dgm:prSet presAssocID="{9FFF74E2-07B3-4724-987B-BAA00996ACD0}" presName="sibSpaceThree" presStyleCnt="0"/>
      <dgm:spPr/>
    </dgm:pt>
    <dgm:pt modelId="{3422A48E-D239-4202-8DE1-25E85A0E10B6}" type="pres">
      <dgm:prSet presAssocID="{41BCBFE2-066C-43AC-BB70-4712AF769788}" presName="vertThree" presStyleCnt="0"/>
      <dgm:spPr/>
    </dgm:pt>
    <dgm:pt modelId="{CA6754D5-0D32-46EC-B3FB-D703EE3F2FCE}" type="pres">
      <dgm:prSet presAssocID="{41BCBFE2-066C-43AC-BB70-4712AF769788}" presName="txThree" presStyleLbl="node3" presStyleIdx="3" presStyleCnt="5">
        <dgm:presLayoutVars>
          <dgm:chPref val="3"/>
        </dgm:presLayoutVars>
      </dgm:prSet>
      <dgm:spPr/>
    </dgm:pt>
    <dgm:pt modelId="{F990BE8F-269C-431B-A82B-DFDD1C141CEF}" type="pres">
      <dgm:prSet presAssocID="{41BCBFE2-066C-43AC-BB70-4712AF769788}" presName="horzThree" presStyleCnt="0"/>
      <dgm:spPr/>
    </dgm:pt>
    <dgm:pt modelId="{B2C872AC-B6F8-4C93-B022-7E166F4FD70B}" type="pres">
      <dgm:prSet presAssocID="{1F1D49C1-0931-41A6-91A2-9A8AB2072669}" presName="sibSpaceThree" presStyleCnt="0"/>
      <dgm:spPr/>
    </dgm:pt>
    <dgm:pt modelId="{57F2249B-C3DB-48B8-A2B6-37986F882DC6}" type="pres">
      <dgm:prSet presAssocID="{D4247D2A-15E5-4AF8-BEE2-BDA5802D21C6}" presName="vertThree" presStyleCnt="0"/>
      <dgm:spPr/>
    </dgm:pt>
    <dgm:pt modelId="{3046546C-8559-422E-83A8-7DBBAF49EA3B}" type="pres">
      <dgm:prSet presAssocID="{D4247D2A-15E5-4AF8-BEE2-BDA5802D21C6}" presName="txThree" presStyleLbl="node3" presStyleIdx="4" presStyleCnt="5">
        <dgm:presLayoutVars>
          <dgm:chPref val="3"/>
        </dgm:presLayoutVars>
      </dgm:prSet>
      <dgm:spPr/>
    </dgm:pt>
    <dgm:pt modelId="{FE651E10-F797-4366-9DF9-15F92A19C842}" type="pres">
      <dgm:prSet presAssocID="{D4247D2A-15E5-4AF8-BEE2-BDA5802D21C6}" presName="horzThree" presStyleCnt="0"/>
      <dgm:spPr/>
    </dgm:pt>
    <dgm:pt modelId="{501E3B6F-E6EC-4653-BA13-DEDEA0AB67C7}" type="pres">
      <dgm:prSet presAssocID="{60AF4276-4302-47A5-BD77-C3AD7B56113C}" presName="sibSpaceOne" presStyleCnt="0"/>
      <dgm:spPr/>
    </dgm:pt>
    <dgm:pt modelId="{42D62426-C989-4A43-9C90-DFD03C1C47FF}" type="pres">
      <dgm:prSet presAssocID="{C104B3A5-D487-40F4-9B2C-3C6DCDCB9DA6}" presName="vertOne" presStyleCnt="0"/>
      <dgm:spPr/>
    </dgm:pt>
    <dgm:pt modelId="{32EA5E28-5396-4E4A-A450-DEC0C2FCF079}" type="pres">
      <dgm:prSet presAssocID="{C104B3A5-D487-40F4-9B2C-3C6DCDCB9DA6}" presName="txOne" presStyleLbl="node0" presStyleIdx="1" presStyleCnt="3">
        <dgm:presLayoutVars>
          <dgm:chPref val="3"/>
        </dgm:presLayoutVars>
      </dgm:prSet>
      <dgm:spPr/>
    </dgm:pt>
    <dgm:pt modelId="{DA1A50FC-98C7-4F34-975C-14CA7C002539}" type="pres">
      <dgm:prSet presAssocID="{C104B3A5-D487-40F4-9B2C-3C6DCDCB9DA6}" presName="horzOne" presStyleCnt="0"/>
      <dgm:spPr/>
    </dgm:pt>
    <dgm:pt modelId="{7BB1C3E8-3FC0-4E93-BD9B-0F3BBC006B65}" type="pres">
      <dgm:prSet presAssocID="{DE203E4A-44FD-4F15-9499-1C98801BF94A}" presName="sibSpaceOne" presStyleCnt="0"/>
      <dgm:spPr/>
    </dgm:pt>
    <dgm:pt modelId="{09CCE485-020B-424A-B9D6-EF7DA9F8DE54}" type="pres">
      <dgm:prSet presAssocID="{3B01219F-9DBF-4018-BB6E-565D0574D52B}" presName="vertOne" presStyleCnt="0"/>
      <dgm:spPr/>
    </dgm:pt>
    <dgm:pt modelId="{B2749E17-70AD-43BF-A7BA-187D7FF5A718}" type="pres">
      <dgm:prSet presAssocID="{3B01219F-9DBF-4018-BB6E-565D0574D52B}" presName="txOne" presStyleLbl="node0" presStyleIdx="2" presStyleCnt="3">
        <dgm:presLayoutVars>
          <dgm:chPref val="3"/>
        </dgm:presLayoutVars>
      </dgm:prSet>
      <dgm:spPr/>
    </dgm:pt>
    <dgm:pt modelId="{764D7C78-335A-4EE8-96A4-9869C28B9B97}" type="pres">
      <dgm:prSet presAssocID="{3B01219F-9DBF-4018-BB6E-565D0574D52B}" presName="horzOne" presStyleCnt="0"/>
      <dgm:spPr/>
    </dgm:pt>
  </dgm:ptLst>
  <dgm:cxnLst>
    <dgm:cxn modelId="{28F51A04-9BF8-42A9-9582-FD71CE41E44D}" type="presOf" srcId="{3B01219F-9DBF-4018-BB6E-565D0574D52B}" destId="{B2749E17-70AD-43BF-A7BA-187D7FF5A718}" srcOrd="0" destOrd="0" presId="urn:microsoft.com/office/officeart/2005/8/layout/hierarchy4"/>
    <dgm:cxn modelId="{C242DD04-5114-4841-8571-6746F169703E}" srcId="{CAA5A4D6-6D23-4138-B581-E72EF9EC1240}" destId="{41BCBFE2-066C-43AC-BB70-4712AF769788}" srcOrd="3" destOrd="0" parTransId="{8C3D8E48-EB99-44BE-9888-1E2BF4EB0FF0}" sibTransId="{1F1D49C1-0931-41A6-91A2-9A8AB2072669}"/>
    <dgm:cxn modelId="{EBE52506-36E8-4FF2-95A2-C83329B7DB2C}" type="presOf" srcId="{D4247D2A-15E5-4AF8-BEE2-BDA5802D21C6}" destId="{3046546C-8559-422E-83A8-7DBBAF49EA3B}" srcOrd="0" destOrd="0" presId="urn:microsoft.com/office/officeart/2005/8/layout/hierarchy4"/>
    <dgm:cxn modelId="{52F8570C-390C-4CE9-99E9-3C76B4C8F0DC}" srcId="{9F8F3131-2B8E-4DBB-BDEE-AE7E2E40A2E3}" destId="{265A6DE7-3E08-4F6A-B05E-416D0C84CC12}" srcOrd="0" destOrd="0" parTransId="{BBC385D0-BF7F-4F03-9744-CE46F8F84C14}" sibTransId="{DA8E2DF3-A961-4924-A3F7-F25F609BB4AE}"/>
    <dgm:cxn modelId="{779AB10F-4873-4325-B8F7-88E5E1C98CAB}" type="presOf" srcId="{5416F84B-2A84-49C2-BD94-478EEA2CC66F}" destId="{17602AB3-3E95-4751-88CD-6B21BC54E08C}" srcOrd="0" destOrd="0" presId="urn:microsoft.com/office/officeart/2005/8/layout/hierarchy4"/>
    <dgm:cxn modelId="{A0F9A819-A406-40E7-B826-DC7F991BD6D3}" type="presOf" srcId="{C104B3A5-D487-40F4-9B2C-3C6DCDCB9DA6}" destId="{32EA5E28-5396-4E4A-A450-DEC0C2FCF079}" srcOrd="0" destOrd="0" presId="urn:microsoft.com/office/officeart/2005/8/layout/hierarchy4"/>
    <dgm:cxn modelId="{74EE1528-2C25-4B88-9E87-00A0F32C5529}" type="presOf" srcId="{8D6D4452-0E62-4F38-B45D-8E2E2944849D}" destId="{E9859242-EDBC-4715-A93F-87E84083A033}" srcOrd="0" destOrd="0" presId="urn:microsoft.com/office/officeart/2005/8/layout/hierarchy4"/>
    <dgm:cxn modelId="{25EDCD30-96C7-4309-A224-4C16A12A5C96}" type="presOf" srcId="{41BCBFE2-066C-43AC-BB70-4712AF769788}" destId="{CA6754D5-0D32-46EC-B3FB-D703EE3F2FCE}" srcOrd="0" destOrd="0" presId="urn:microsoft.com/office/officeart/2005/8/layout/hierarchy4"/>
    <dgm:cxn modelId="{4B158735-8AEC-4131-A014-61ECB4714203}" srcId="{9F8F3131-2B8E-4DBB-BDEE-AE7E2E40A2E3}" destId="{7C346ED9-4A74-458C-B4C8-89BE52DA4304}" srcOrd="1" destOrd="0" parTransId="{6ED601CA-9EAC-416B-82D8-CDFC892D384B}" sibTransId="{EB793DD8-3FE9-4B06-823A-FE064B98B1BD}"/>
    <dgm:cxn modelId="{E677B83C-B1EF-44C8-9812-28809D9DC303}" srcId="{9D257DDC-F110-45EE-A2A3-C4823949ACD4}" destId="{9F8F3131-2B8E-4DBB-BDEE-AE7E2E40A2E3}" srcOrd="0" destOrd="0" parTransId="{5BBE32BC-EB7A-41B2-BA2F-6229638CBAE6}" sibTransId="{60AF4276-4302-47A5-BD77-C3AD7B56113C}"/>
    <dgm:cxn modelId="{8C74D067-8518-4BED-A231-F24B3ACD1839}" type="presOf" srcId="{9D257DDC-F110-45EE-A2A3-C4823949ACD4}" destId="{4A2AA04F-B11B-40F2-8A14-CF560A67884C}" srcOrd="0" destOrd="0" presId="urn:microsoft.com/office/officeart/2005/8/layout/hierarchy4"/>
    <dgm:cxn modelId="{0A528768-D4DB-40F3-B411-F2123F441D5F}" type="presOf" srcId="{7C346ED9-4A74-458C-B4C8-89BE52DA4304}" destId="{9CCB2906-AEE0-4184-8923-3A9EBF050AAD}" srcOrd="0" destOrd="0" presId="urn:microsoft.com/office/officeart/2005/8/layout/hierarchy4"/>
    <dgm:cxn modelId="{8CB1136E-7AEB-4E61-BCD0-E7E62C521DC4}" type="presOf" srcId="{22797875-2D03-4088-BD74-4FC464EED620}" destId="{9D912B4C-3B5E-4542-8673-02D1FFF7CE43}" srcOrd="0" destOrd="0" presId="urn:microsoft.com/office/officeart/2005/8/layout/hierarchy4"/>
    <dgm:cxn modelId="{FFC80074-2410-405B-9598-7DFE8194B432}" srcId="{CAA5A4D6-6D23-4138-B581-E72EF9EC1240}" destId="{5416F84B-2A84-49C2-BD94-478EEA2CC66F}" srcOrd="0" destOrd="0" parTransId="{E95FA4FE-38AC-4930-89DD-57DCAD9BAC02}" sibTransId="{93DEADB5-7E18-4DD9-AE74-93D2F892716B}"/>
    <dgm:cxn modelId="{043A978F-69F2-4B80-AF19-9D2CC834C537}" srcId="{CAA5A4D6-6D23-4138-B581-E72EF9EC1240}" destId="{D4247D2A-15E5-4AF8-BEE2-BDA5802D21C6}" srcOrd="4" destOrd="0" parTransId="{098F61DE-7EFF-4328-8D2A-02898E1D05FB}" sibTransId="{594BBB24-A010-4312-9D21-E92BFBE7F6DE}"/>
    <dgm:cxn modelId="{5833E292-8AD0-4AF0-B4A2-7047A80B5170}" type="presOf" srcId="{265A6DE7-3E08-4F6A-B05E-416D0C84CC12}" destId="{F322EA67-3863-4054-977C-8C96168FD786}" srcOrd="0" destOrd="0" presId="urn:microsoft.com/office/officeart/2005/8/layout/hierarchy4"/>
    <dgm:cxn modelId="{3359A9B0-48FF-4202-8914-F6F66A671107}" type="presOf" srcId="{D96EF872-E8A0-4CE6-A4AA-28F2D6E21773}" destId="{5C93BFDB-95A9-4B32-94B7-9E5BA3DD97E9}" srcOrd="0" destOrd="0" presId="urn:microsoft.com/office/officeart/2005/8/layout/hierarchy4"/>
    <dgm:cxn modelId="{180966C0-610C-42B2-A070-E64F516FF6BF}" srcId="{CAA5A4D6-6D23-4138-B581-E72EF9EC1240}" destId="{22797875-2D03-4088-BD74-4FC464EED620}" srcOrd="1" destOrd="0" parTransId="{2D2F6F49-5DF4-4E71-8054-F95A21FDBAC3}" sibTransId="{0C30D063-71F3-490F-8CA0-3C0464DAC026}"/>
    <dgm:cxn modelId="{0C349EC7-3AEC-4625-BB1E-9E18852D446F}" srcId="{9D257DDC-F110-45EE-A2A3-C4823949ACD4}" destId="{C104B3A5-D487-40F4-9B2C-3C6DCDCB9DA6}" srcOrd="1" destOrd="0" parTransId="{FD9A3C35-C502-41BE-9830-287504E61797}" sibTransId="{DE203E4A-44FD-4F15-9499-1C98801BF94A}"/>
    <dgm:cxn modelId="{7AB164CC-8617-4FC1-9A7B-6B3E7A507BA7}" type="presOf" srcId="{9F8F3131-2B8E-4DBB-BDEE-AE7E2E40A2E3}" destId="{C4378AB8-3CB8-4771-A8C3-B958B7F69C1A}" srcOrd="0" destOrd="0" presId="urn:microsoft.com/office/officeart/2005/8/layout/hierarchy4"/>
    <dgm:cxn modelId="{A09E24D8-4927-4EBF-8213-176FA92C4A2C}" srcId="{9D257DDC-F110-45EE-A2A3-C4823949ACD4}" destId="{3B01219F-9DBF-4018-BB6E-565D0574D52B}" srcOrd="2" destOrd="0" parTransId="{424182A2-2931-470A-9A65-4109ECD5BD0B}" sibTransId="{C4E0111E-9205-42A6-AFC0-03CA85CA8D28}"/>
    <dgm:cxn modelId="{37792DDE-C92D-47BF-94C7-BB64F11C54CE}" srcId="{CAA5A4D6-6D23-4138-B581-E72EF9EC1240}" destId="{8D6D4452-0E62-4F38-B45D-8E2E2944849D}" srcOrd="2" destOrd="0" parTransId="{44303EFC-9E20-44D9-8020-2BFBA67F6F55}" sibTransId="{9FFF74E2-07B3-4724-987B-BAA00996ACD0}"/>
    <dgm:cxn modelId="{FD69D6F7-61FD-4BCF-9E67-FD6E93892C32}" type="presOf" srcId="{CAA5A4D6-6D23-4138-B581-E72EF9EC1240}" destId="{858471F5-B041-440D-8124-E5BFC316D0AC}" srcOrd="0" destOrd="0" presId="urn:microsoft.com/office/officeart/2005/8/layout/hierarchy4"/>
    <dgm:cxn modelId="{837E25FB-3F68-4841-BA51-7FDABBCF8580}" srcId="{9F8F3131-2B8E-4DBB-BDEE-AE7E2E40A2E3}" destId="{CAA5A4D6-6D23-4138-B581-E72EF9EC1240}" srcOrd="3" destOrd="0" parTransId="{26EA7796-26C3-4319-B928-39083420F0D4}" sibTransId="{4FAA0C0B-C10F-4D32-AF9A-1CB5AFFD02F7}"/>
    <dgm:cxn modelId="{FC8AC7FE-7265-4A9C-8B64-31B41405D813}" srcId="{9F8F3131-2B8E-4DBB-BDEE-AE7E2E40A2E3}" destId="{D96EF872-E8A0-4CE6-A4AA-28F2D6E21773}" srcOrd="2" destOrd="0" parTransId="{5EB473EF-5C67-4216-87E2-F4894B661879}" sibTransId="{0185EC47-C3A0-4DFC-BFF6-7E0B58FB9259}"/>
    <dgm:cxn modelId="{ED855812-3090-4047-8C5A-1C651A1E9864}" type="presParOf" srcId="{4A2AA04F-B11B-40F2-8A14-CF560A67884C}" destId="{BE0CABD0-A672-4DE1-A11E-AB284CFD498F}" srcOrd="0" destOrd="0" presId="urn:microsoft.com/office/officeart/2005/8/layout/hierarchy4"/>
    <dgm:cxn modelId="{E723A0A0-8CE5-4F55-BAEF-CE4A3368786B}" type="presParOf" srcId="{BE0CABD0-A672-4DE1-A11E-AB284CFD498F}" destId="{C4378AB8-3CB8-4771-A8C3-B958B7F69C1A}" srcOrd="0" destOrd="0" presId="urn:microsoft.com/office/officeart/2005/8/layout/hierarchy4"/>
    <dgm:cxn modelId="{2696C81A-2DF9-4DF4-9316-CB3204252247}" type="presParOf" srcId="{BE0CABD0-A672-4DE1-A11E-AB284CFD498F}" destId="{BCA797A2-DBB5-4644-8202-18688472AAB4}" srcOrd="1" destOrd="0" presId="urn:microsoft.com/office/officeart/2005/8/layout/hierarchy4"/>
    <dgm:cxn modelId="{9D082114-18AE-4C59-B2CD-66F0BBCA181D}" type="presParOf" srcId="{BE0CABD0-A672-4DE1-A11E-AB284CFD498F}" destId="{6BF6CA52-5DEE-442A-A383-18FF4BC3AB75}" srcOrd="2" destOrd="0" presId="urn:microsoft.com/office/officeart/2005/8/layout/hierarchy4"/>
    <dgm:cxn modelId="{3A6C0969-A3BA-462E-8AEE-59B587A4959D}" type="presParOf" srcId="{6BF6CA52-5DEE-442A-A383-18FF4BC3AB75}" destId="{479192DA-BE04-448D-8810-66F7D786BDBA}" srcOrd="0" destOrd="0" presId="urn:microsoft.com/office/officeart/2005/8/layout/hierarchy4"/>
    <dgm:cxn modelId="{8F2C92EA-C59D-403D-848A-EED451C07EC7}" type="presParOf" srcId="{479192DA-BE04-448D-8810-66F7D786BDBA}" destId="{F322EA67-3863-4054-977C-8C96168FD786}" srcOrd="0" destOrd="0" presId="urn:microsoft.com/office/officeart/2005/8/layout/hierarchy4"/>
    <dgm:cxn modelId="{48A603AA-D824-426A-B10E-79EC648D3D09}" type="presParOf" srcId="{479192DA-BE04-448D-8810-66F7D786BDBA}" destId="{B0948D9C-BFB1-4FF5-9EE8-3EC13AC22BBA}" srcOrd="1" destOrd="0" presId="urn:microsoft.com/office/officeart/2005/8/layout/hierarchy4"/>
    <dgm:cxn modelId="{C079DBF3-9BEF-4E9D-88A9-C40B4CE841DF}" type="presParOf" srcId="{6BF6CA52-5DEE-442A-A383-18FF4BC3AB75}" destId="{8C9D451D-A390-44A8-826B-20366D42F16A}" srcOrd="1" destOrd="0" presId="urn:microsoft.com/office/officeart/2005/8/layout/hierarchy4"/>
    <dgm:cxn modelId="{58909B4E-AFDF-4C0C-B79A-27418BDBFAD8}" type="presParOf" srcId="{6BF6CA52-5DEE-442A-A383-18FF4BC3AB75}" destId="{3C330ACC-A66F-4F29-B95A-0DB5EC843429}" srcOrd="2" destOrd="0" presId="urn:microsoft.com/office/officeart/2005/8/layout/hierarchy4"/>
    <dgm:cxn modelId="{8CB0422A-6472-4ADE-9176-F9AD9636B086}" type="presParOf" srcId="{3C330ACC-A66F-4F29-B95A-0DB5EC843429}" destId="{9CCB2906-AEE0-4184-8923-3A9EBF050AAD}" srcOrd="0" destOrd="0" presId="urn:microsoft.com/office/officeart/2005/8/layout/hierarchy4"/>
    <dgm:cxn modelId="{B4CE8393-2C66-4F8D-A482-824BC02AB1A4}" type="presParOf" srcId="{3C330ACC-A66F-4F29-B95A-0DB5EC843429}" destId="{934925CC-4470-44F1-90A0-D7CE8D2C4F5C}" srcOrd="1" destOrd="0" presId="urn:microsoft.com/office/officeart/2005/8/layout/hierarchy4"/>
    <dgm:cxn modelId="{B5AF22C9-45FA-4F5A-9A93-4FACDE478CA3}" type="presParOf" srcId="{6BF6CA52-5DEE-442A-A383-18FF4BC3AB75}" destId="{9654A5B5-D901-4314-912A-A3E73714200E}" srcOrd="3" destOrd="0" presId="urn:microsoft.com/office/officeart/2005/8/layout/hierarchy4"/>
    <dgm:cxn modelId="{A23573FE-2126-4BB0-8505-B23A03262529}" type="presParOf" srcId="{6BF6CA52-5DEE-442A-A383-18FF4BC3AB75}" destId="{7B40C99F-7701-4488-B55D-A93DB0EE4932}" srcOrd="4" destOrd="0" presId="urn:microsoft.com/office/officeart/2005/8/layout/hierarchy4"/>
    <dgm:cxn modelId="{F7DE46A5-3E33-43F2-B13E-8F5A354D0715}" type="presParOf" srcId="{7B40C99F-7701-4488-B55D-A93DB0EE4932}" destId="{5C93BFDB-95A9-4B32-94B7-9E5BA3DD97E9}" srcOrd="0" destOrd="0" presId="urn:microsoft.com/office/officeart/2005/8/layout/hierarchy4"/>
    <dgm:cxn modelId="{0271E3B3-8B1B-464A-B79A-18855E73548B}" type="presParOf" srcId="{7B40C99F-7701-4488-B55D-A93DB0EE4932}" destId="{5E51DA50-8829-4611-9F20-97B79E6D4C64}" srcOrd="1" destOrd="0" presId="urn:microsoft.com/office/officeart/2005/8/layout/hierarchy4"/>
    <dgm:cxn modelId="{A802418D-0483-4405-AD45-B3A4C4DA53ED}" type="presParOf" srcId="{6BF6CA52-5DEE-442A-A383-18FF4BC3AB75}" destId="{A58E566B-547A-4E1E-B79A-4BD38D33DEB6}" srcOrd="5" destOrd="0" presId="urn:microsoft.com/office/officeart/2005/8/layout/hierarchy4"/>
    <dgm:cxn modelId="{D09E9F8D-A134-447B-B475-A99D357911A3}" type="presParOf" srcId="{6BF6CA52-5DEE-442A-A383-18FF4BC3AB75}" destId="{E55C5FC7-D66F-4597-AE55-3F673B47F67B}" srcOrd="6" destOrd="0" presId="urn:microsoft.com/office/officeart/2005/8/layout/hierarchy4"/>
    <dgm:cxn modelId="{BE199081-8831-4374-9534-BE17A02BAA9A}" type="presParOf" srcId="{E55C5FC7-D66F-4597-AE55-3F673B47F67B}" destId="{858471F5-B041-440D-8124-E5BFC316D0AC}" srcOrd="0" destOrd="0" presId="urn:microsoft.com/office/officeart/2005/8/layout/hierarchy4"/>
    <dgm:cxn modelId="{5F4B46B4-37D0-48EC-A8A8-D8B6589BDDDC}" type="presParOf" srcId="{E55C5FC7-D66F-4597-AE55-3F673B47F67B}" destId="{BCCF6426-25D1-4420-938E-EB04070AB33D}" srcOrd="1" destOrd="0" presId="urn:microsoft.com/office/officeart/2005/8/layout/hierarchy4"/>
    <dgm:cxn modelId="{3A200334-FC4F-43BF-96D5-4DB19E31DDBD}" type="presParOf" srcId="{E55C5FC7-D66F-4597-AE55-3F673B47F67B}" destId="{E4D7B69A-3332-49B8-9D62-85BD39F6059D}" srcOrd="2" destOrd="0" presId="urn:microsoft.com/office/officeart/2005/8/layout/hierarchy4"/>
    <dgm:cxn modelId="{D21587EB-52B4-45D2-A074-805DF4D4A7A7}" type="presParOf" srcId="{E4D7B69A-3332-49B8-9D62-85BD39F6059D}" destId="{2966E165-8C49-4412-87DF-FF6691CDE9D1}" srcOrd="0" destOrd="0" presId="urn:microsoft.com/office/officeart/2005/8/layout/hierarchy4"/>
    <dgm:cxn modelId="{78805F15-7203-4EAE-AFFD-62E34E66685F}" type="presParOf" srcId="{2966E165-8C49-4412-87DF-FF6691CDE9D1}" destId="{17602AB3-3E95-4751-88CD-6B21BC54E08C}" srcOrd="0" destOrd="0" presId="urn:microsoft.com/office/officeart/2005/8/layout/hierarchy4"/>
    <dgm:cxn modelId="{9D7AD25A-D1EA-4120-B5CB-A7219F2F0407}" type="presParOf" srcId="{2966E165-8C49-4412-87DF-FF6691CDE9D1}" destId="{02878559-5005-48B6-BD3E-1E919651D28D}" srcOrd="1" destOrd="0" presId="urn:microsoft.com/office/officeart/2005/8/layout/hierarchy4"/>
    <dgm:cxn modelId="{C766DB49-2A0B-493C-BB61-E2BDD1BB6747}" type="presParOf" srcId="{E4D7B69A-3332-49B8-9D62-85BD39F6059D}" destId="{0E3B1267-6A58-4E6D-A7A6-AADCC376EAD3}" srcOrd="1" destOrd="0" presId="urn:microsoft.com/office/officeart/2005/8/layout/hierarchy4"/>
    <dgm:cxn modelId="{23B37F75-0BC4-45D4-B817-8674834D3967}" type="presParOf" srcId="{E4D7B69A-3332-49B8-9D62-85BD39F6059D}" destId="{C48F7DF6-D451-4F08-90C8-43B8862DE55E}" srcOrd="2" destOrd="0" presId="urn:microsoft.com/office/officeart/2005/8/layout/hierarchy4"/>
    <dgm:cxn modelId="{87AE52A5-40A0-4579-962D-2BB56982FA20}" type="presParOf" srcId="{C48F7DF6-D451-4F08-90C8-43B8862DE55E}" destId="{9D912B4C-3B5E-4542-8673-02D1FFF7CE43}" srcOrd="0" destOrd="0" presId="urn:microsoft.com/office/officeart/2005/8/layout/hierarchy4"/>
    <dgm:cxn modelId="{C251983F-4E21-49AE-9515-556CFDE328CB}" type="presParOf" srcId="{C48F7DF6-D451-4F08-90C8-43B8862DE55E}" destId="{371EC4D4-EA65-469F-9D4E-BA9292DFF4AC}" srcOrd="1" destOrd="0" presId="urn:microsoft.com/office/officeart/2005/8/layout/hierarchy4"/>
    <dgm:cxn modelId="{6B56EBBB-9114-47B1-B6F9-86FD04A29D66}" type="presParOf" srcId="{E4D7B69A-3332-49B8-9D62-85BD39F6059D}" destId="{691814B7-1EE0-4590-8FD3-75F841DA467F}" srcOrd="3" destOrd="0" presId="urn:microsoft.com/office/officeart/2005/8/layout/hierarchy4"/>
    <dgm:cxn modelId="{60A28104-AD1B-40CD-AB76-7F5D16B3A7C3}" type="presParOf" srcId="{E4D7B69A-3332-49B8-9D62-85BD39F6059D}" destId="{AB0A1ACB-3B97-4ADE-BDC6-9BF63C775A75}" srcOrd="4" destOrd="0" presId="urn:microsoft.com/office/officeart/2005/8/layout/hierarchy4"/>
    <dgm:cxn modelId="{8310DB34-E1A1-4326-9099-B7848EABA391}" type="presParOf" srcId="{AB0A1ACB-3B97-4ADE-BDC6-9BF63C775A75}" destId="{E9859242-EDBC-4715-A93F-87E84083A033}" srcOrd="0" destOrd="0" presId="urn:microsoft.com/office/officeart/2005/8/layout/hierarchy4"/>
    <dgm:cxn modelId="{D74E0F30-52BB-41AA-81D1-F4C5AD97A023}" type="presParOf" srcId="{AB0A1ACB-3B97-4ADE-BDC6-9BF63C775A75}" destId="{FB519CEB-78AB-481B-B49F-44E0DF3E6F03}" srcOrd="1" destOrd="0" presId="urn:microsoft.com/office/officeart/2005/8/layout/hierarchy4"/>
    <dgm:cxn modelId="{3B003659-8B28-496F-B1A8-159C8BEBF159}" type="presParOf" srcId="{E4D7B69A-3332-49B8-9D62-85BD39F6059D}" destId="{475205CA-437F-468B-BA9D-6CC0D6DE3D29}" srcOrd="5" destOrd="0" presId="urn:microsoft.com/office/officeart/2005/8/layout/hierarchy4"/>
    <dgm:cxn modelId="{E9E9A12E-AA8E-4590-9D27-0AA9E2695F16}" type="presParOf" srcId="{E4D7B69A-3332-49B8-9D62-85BD39F6059D}" destId="{3422A48E-D239-4202-8DE1-25E85A0E10B6}" srcOrd="6" destOrd="0" presId="urn:microsoft.com/office/officeart/2005/8/layout/hierarchy4"/>
    <dgm:cxn modelId="{B266D6D7-F9E4-4FB5-A29E-72766E4EC0FF}" type="presParOf" srcId="{3422A48E-D239-4202-8DE1-25E85A0E10B6}" destId="{CA6754D5-0D32-46EC-B3FB-D703EE3F2FCE}" srcOrd="0" destOrd="0" presId="urn:microsoft.com/office/officeart/2005/8/layout/hierarchy4"/>
    <dgm:cxn modelId="{45DBFF0C-B0F7-4834-9847-7C51396D6D3B}" type="presParOf" srcId="{3422A48E-D239-4202-8DE1-25E85A0E10B6}" destId="{F990BE8F-269C-431B-A82B-DFDD1C141CEF}" srcOrd="1" destOrd="0" presId="urn:microsoft.com/office/officeart/2005/8/layout/hierarchy4"/>
    <dgm:cxn modelId="{4BA4062E-F008-4C57-8846-51EB2D7BC24A}" type="presParOf" srcId="{E4D7B69A-3332-49B8-9D62-85BD39F6059D}" destId="{B2C872AC-B6F8-4C93-B022-7E166F4FD70B}" srcOrd="7" destOrd="0" presId="urn:microsoft.com/office/officeart/2005/8/layout/hierarchy4"/>
    <dgm:cxn modelId="{B026C214-5CA3-4EFD-89F7-FA898F672FB4}" type="presParOf" srcId="{E4D7B69A-3332-49B8-9D62-85BD39F6059D}" destId="{57F2249B-C3DB-48B8-A2B6-37986F882DC6}" srcOrd="8" destOrd="0" presId="urn:microsoft.com/office/officeart/2005/8/layout/hierarchy4"/>
    <dgm:cxn modelId="{95DFDDDD-E5B4-4D64-9A89-2F350A704949}" type="presParOf" srcId="{57F2249B-C3DB-48B8-A2B6-37986F882DC6}" destId="{3046546C-8559-422E-83A8-7DBBAF49EA3B}" srcOrd="0" destOrd="0" presId="urn:microsoft.com/office/officeart/2005/8/layout/hierarchy4"/>
    <dgm:cxn modelId="{C72F888F-5C80-4398-9492-9577DBDD57A8}" type="presParOf" srcId="{57F2249B-C3DB-48B8-A2B6-37986F882DC6}" destId="{FE651E10-F797-4366-9DF9-15F92A19C842}" srcOrd="1" destOrd="0" presId="urn:microsoft.com/office/officeart/2005/8/layout/hierarchy4"/>
    <dgm:cxn modelId="{1D516F59-F688-4A0B-A7AC-291CAE7B13AA}" type="presParOf" srcId="{4A2AA04F-B11B-40F2-8A14-CF560A67884C}" destId="{501E3B6F-E6EC-4653-BA13-DEDEA0AB67C7}" srcOrd="1" destOrd="0" presId="urn:microsoft.com/office/officeart/2005/8/layout/hierarchy4"/>
    <dgm:cxn modelId="{966C087F-835C-498A-B157-AC5E839C2F55}" type="presParOf" srcId="{4A2AA04F-B11B-40F2-8A14-CF560A67884C}" destId="{42D62426-C989-4A43-9C90-DFD03C1C47FF}" srcOrd="2" destOrd="0" presId="urn:microsoft.com/office/officeart/2005/8/layout/hierarchy4"/>
    <dgm:cxn modelId="{DAFF0011-8907-4ED4-B18A-B7958B809570}" type="presParOf" srcId="{42D62426-C989-4A43-9C90-DFD03C1C47FF}" destId="{32EA5E28-5396-4E4A-A450-DEC0C2FCF079}" srcOrd="0" destOrd="0" presId="urn:microsoft.com/office/officeart/2005/8/layout/hierarchy4"/>
    <dgm:cxn modelId="{3CABD8C3-081D-403B-BAA0-E3A45D716C4F}" type="presParOf" srcId="{42D62426-C989-4A43-9C90-DFD03C1C47FF}" destId="{DA1A50FC-98C7-4F34-975C-14CA7C002539}" srcOrd="1" destOrd="0" presId="urn:microsoft.com/office/officeart/2005/8/layout/hierarchy4"/>
    <dgm:cxn modelId="{7637FFA8-3217-4574-AE96-9CF14369AD16}" type="presParOf" srcId="{4A2AA04F-B11B-40F2-8A14-CF560A67884C}" destId="{7BB1C3E8-3FC0-4E93-BD9B-0F3BBC006B65}" srcOrd="3" destOrd="0" presId="urn:microsoft.com/office/officeart/2005/8/layout/hierarchy4"/>
    <dgm:cxn modelId="{912065A3-7F35-4749-8293-356A00B102EA}" type="presParOf" srcId="{4A2AA04F-B11B-40F2-8A14-CF560A67884C}" destId="{09CCE485-020B-424A-B9D6-EF7DA9F8DE54}" srcOrd="4" destOrd="0" presId="urn:microsoft.com/office/officeart/2005/8/layout/hierarchy4"/>
    <dgm:cxn modelId="{2B4D3E37-F817-43F9-B352-B010EFB4C5AC}" type="presParOf" srcId="{09CCE485-020B-424A-B9D6-EF7DA9F8DE54}" destId="{B2749E17-70AD-43BF-A7BA-187D7FF5A718}" srcOrd="0" destOrd="0" presId="urn:microsoft.com/office/officeart/2005/8/layout/hierarchy4"/>
    <dgm:cxn modelId="{12FAB316-27CC-46D4-B640-C5100A88E135}" type="presParOf" srcId="{09CCE485-020B-424A-B9D6-EF7DA9F8DE54}" destId="{764D7C78-335A-4EE8-96A4-9869C28B9B9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83BBA-6A13-43E1-BD58-B788BF71C29E}">
      <dsp:nvSpPr>
        <dsp:cNvPr id="0" name=""/>
        <dsp:cNvSpPr/>
      </dsp:nvSpPr>
      <dsp:spPr>
        <a:xfrm>
          <a:off x="0" y="187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AE8C17-01E2-4A4B-992D-511EBB4757F7}">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b="1" kern="1200"/>
            <a:t>Syynä erityisesti olosuhteiden muuttuminen pitkäaikaisissa sopimuksissa </a:t>
          </a:r>
          <a:endParaRPr lang="fi-FI" sz="1600" kern="1200"/>
        </a:p>
      </dsp:txBody>
      <dsp:txXfrm>
        <a:off x="0" y="1870"/>
        <a:ext cx="1617119" cy="1275938"/>
      </dsp:txXfrm>
    </dsp:sp>
    <dsp:sp modelId="{30663AA9-99C1-42B4-8789-305322A96BBF}">
      <dsp:nvSpPr>
        <dsp:cNvPr id="0" name=""/>
        <dsp:cNvSpPr/>
      </dsp:nvSpPr>
      <dsp:spPr>
        <a:xfrm>
          <a:off x="1738403" y="21807"/>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fi-FI" sz="1100" kern="1200"/>
            <a:t>Yleensä vain toisella osapuolella muutosintressiä </a:t>
          </a:r>
        </a:p>
      </dsp:txBody>
      <dsp:txXfrm>
        <a:off x="1738403" y="21807"/>
        <a:ext cx="6347195" cy="398730"/>
      </dsp:txXfrm>
    </dsp:sp>
    <dsp:sp modelId="{7F4788F4-FDF8-4FA6-A1BB-312852F292CD}">
      <dsp:nvSpPr>
        <dsp:cNvPr id="0" name=""/>
        <dsp:cNvSpPr/>
      </dsp:nvSpPr>
      <dsp:spPr>
        <a:xfrm>
          <a:off x="1617119" y="420538"/>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AD6CF4-EA21-4BF0-9D96-91629216ED3F}">
      <dsp:nvSpPr>
        <dsp:cNvPr id="0" name=""/>
        <dsp:cNvSpPr/>
      </dsp:nvSpPr>
      <dsp:spPr>
        <a:xfrm>
          <a:off x="1738403" y="440474"/>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fi-FI" sz="1100" kern="1200"/>
            <a:t>Tulisiko sopimuksen olla joustava vai muutosresistentti?</a:t>
          </a:r>
        </a:p>
      </dsp:txBody>
      <dsp:txXfrm>
        <a:off x="1738403" y="440474"/>
        <a:ext cx="6347195" cy="398730"/>
      </dsp:txXfrm>
    </dsp:sp>
    <dsp:sp modelId="{732900A7-7952-4467-80D7-F9CF020378B0}">
      <dsp:nvSpPr>
        <dsp:cNvPr id="0" name=""/>
        <dsp:cNvSpPr/>
      </dsp:nvSpPr>
      <dsp:spPr>
        <a:xfrm>
          <a:off x="1617119" y="839205"/>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C07458-B2BE-4909-80BE-B6B3D4546102}">
      <dsp:nvSpPr>
        <dsp:cNvPr id="0" name=""/>
        <dsp:cNvSpPr/>
      </dsp:nvSpPr>
      <dsp:spPr>
        <a:xfrm>
          <a:off x="1738403" y="859142"/>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fi-FI" sz="1100" kern="1200" dirty="0"/>
            <a:t>Kohtuullistaminen on myös sopimuksen muutosinstrumentti </a:t>
          </a:r>
        </a:p>
      </dsp:txBody>
      <dsp:txXfrm>
        <a:off x="1738403" y="859142"/>
        <a:ext cx="6347195" cy="398730"/>
      </dsp:txXfrm>
    </dsp:sp>
    <dsp:sp modelId="{373CA171-F9FC-4C8C-9FD8-03626CBB7F29}">
      <dsp:nvSpPr>
        <dsp:cNvPr id="0" name=""/>
        <dsp:cNvSpPr/>
      </dsp:nvSpPr>
      <dsp:spPr>
        <a:xfrm>
          <a:off x="1617119" y="1257872"/>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D69D6D-BABB-49AD-9C3F-C4C3867E2C36}">
      <dsp:nvSpPr>
        <dsp:cNvPr id="0" name=""/>
        <dsp:cNvSpPr/>
      </dsp:nvSpPr>
      <dsp:spPr>
        <a:xfrm>
          <a:off x="0" y="1277809"/>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E6F41F-7B5A-4496-91DD-0FFFC7AD5553}">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b="1" kern="1200" dirty="0"/>
            <a:t>Yksipuolinen muuttaminen ei yleensä sallittua </a:t>
          </a:r>
          <a:endParaRPr lang="fi-FI" sz="1600" kern="1200" dirty="0"/>
        </a:p>
      </dsp:txBody>
      <dsp:txXfrm>
        <a:off x="0" y="1277809"/>
        <a:ext cx="1617119" cy="1275938"/>
      </dsp:txXfrm>
    </dsp:sp>
    <dsp:sp modelId="{5BCFC9B9-0741-4E6B-9E7F-C12E6B4A7279}">
      <dsp:nvSpPr>
        <dsp:cNvPr id="0" name=""/>
        <dsp:cNvSpPr/>
      </dsp:nvSpPr>
      <dsp:spPr>
        <a:xfrm>
          <a:off x="0" y="2553747"/>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0189DC-8C1B-48E3-A8DB-F469EFEEB270}">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fi-FI" sz="1600" b="1" kern="1200"/>
            <a:t>Sopimuksessa voidaan varautua muuttamaan sitä</a:t>
          </a:r>
          <a:endParaRPr lang="fi-FI" sz="1600" kern="1200"/>
        </a:p>
      </dsp:txBody>
      <dsp:txXfrm>
        <a:off x="0" y="2553747"/>
        <a:ext cx="1617119" cy="1275938"/>
      </dsp:txXfrm>
    </dsp:sp>
    <dsp:sp modelId="{101B9B50-910A-47DC-A7AA-2E8E59CFEA0D}">
      <dsp:nvSpPr>
        <dsp:cNvPr id="0" name=""/>
        <dsp:cNvSpPr/>
      </dsp:nvSpPr>
      <dsp:spPr>
        <a:xfrm>
          <a:off x="1738403" y="2573684"/>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fi-FI" sz="1100" kern="1200"/>
            <a:t>Muutosehdot: esim. renegotiation</a:t>
          </a:r>
        </a:p>
      </dsp:txBody>
      <dsp:txXfrm>
        <a:off x="1738403" y="2573684"/>
        <a:ext cx="6347195" cy="398730"/>
      </dsp:txXfrm>
    </dsp:sp>
    <dsp:sp modelId="{21BC62FF-BA55-4EC7-A1EE-F6612D0C295E}">
      <dsp:nvSpPr>
        <dsp:cNvPr id="0" name=""/>
        <dsp:cNvSpPr/>
      </dsp:nvSpPr>
      <dsp:spPr>
        <a:xfrm>
          <a:off x="1617119" y="2972414"/>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A55857-1E8F-4595-B0FF-4DAA4840F9FC}">
      <dsp:nvSpPr>
        <dsp:cNvPr id="0" name=""/>
        <dsp:cNvSpPr/>
      </dsp:nvSpPr>
      <dsp:spPr>
        <a:xfrm>
          <a:off x="1738403" y="2992351"/>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fi-FI" sz="1100" kern="1200"/>
            <a:t>Vastuunrajoitukset: esim. force majeure </a:t>
          </a:r>
        </a:p>
      </dsp:txBody>
      <dsp:txXfrm>
        <a:off x="1738403" y="2992351"/>
        <a:ext cx="6347195" cy="398730"/>
      </dsp:txXfrm>
    </dsp:sp>
    <dsp:sp modelId="{EAC48648-71E3-4717-9067-0F03F6AEE40F}">
      <dsp:nvSpPr>
        <dsp:cNvPr id="0" name=""/>
        <dsp:cNvSpPr/>
      </dsp:nvSpPr>
      <dsp:spPr>
        <a:xfrm>
          <a:off x="1617119" y="3391082"/>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67DE5E-2FC3-4FAA-9F50-E33BCC7238D6}">
      <dsp:nvSpPr>
        <dsp:cNvPr id="0" name=""/>
        <dsp:cNvSpPr/>
      </dsp:nvSpPr>
      <dsp:spPr>
        <a:xfrm>
          <a:off x="1738403" y="3411018"/>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rtl="0">
            <a:lnSpc>
              <a:spcPct val="90000"/>
            </a:lnSpc>
            <a:spcBef>
              <a:spcPct val="0"/>
            </a:spcBef>
            <a:spcAft>
              <a:spcPct val="35000"/>
            </a:spcAft>
            <a:buNone/>
          </a:pPr>
          <a:r>
            <a:rPr lang="fi-FI" sz="1100" kern="1200"/>
            <a:t>Irtisanomisehdot: osapuoli pääsee eroon sopimuksesta määritellyn muutoksen ilmetessä tai ilman erityistä syytä </a:t>
          </a:r>
        </a:p>
      </dsp:txBody>
      <dsp:txXfrm>
        <a:off x="1738403" y="3411018"/>
        <a:ext cx="6347195" cy="398730"/>
      </dsp:txXfrm>
    </dsp:sp>
    <dsp:sp modelId="{6C3F462E-6CA3-4FF3-B946-65DAECAA4BA3}">
      <dsp:nvSpPr>
        <dsp:cNvPr id="0" name=""/>
        <dsp:cNvSpPr/>
      </dsp:nvSpPr>
      <dsp:spPr>
        <a:xfrm>
          <a:off x="1617119" y="380974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45154-B8E7-4A0D-B98F-A596FB3E7433}">
      <dsp:nvSpPr>
        <dsp:cNvPr id="0" name=""/>
        <dsp:cNvSpPr/>
      </dsp:nvSpPr>
      <dsp:spPr>
        <a:xfrm>
          <a:off x="0" y="0"/>
          <a:ext cx="8085599" cy="0"/>
        </a:xfrm>
        <a:prstGeom prst="line">
          <a:avLst/>
        </a:prstGeom>
        <a:solidFill>
          <a:schemeClr val="accent2">
            <a:shade val="8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B50710-959C-4A4C-A1CE-CBE79140B1B8}">
      <dsp:nvSpPr>
        <dsp:cNvPr id="0" name=""/>
        <dsp:cNvSpPr/>
      </dsp:nvSpPr>
      <dsp:spPr>
        <a:xfrm>
          <a:off x="0" y="0"/>
          <a:ext cx="161711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b="1" kern="1200"/>
            <a:t>Esimerkki: </a:t>
          </a:r>
          <a:endParaRPr lang="fi-FI" sz="1000" kern="1200"/>
        </a:p>
      </dsp:txBody>
      <dsp:txXfrm>
        <a:off x="0" y="0"/>
        <a:ext cx="1617119" cy="957889"/>
      </dsp:txXfrm>
    </dsp:sp>
    <dsp:sp modelId="{FA2FCD9A-F626-47AA-A786-48AA94066EC3}">
      <dsp:nvSpPr>
        <dsp:cNvPr id="0" name=""/>
        <dsp:cNvSpPr/>
      </dsp:nvSpPr>
      <dsp:spPr>
        <a:xfrm>
          <a:off x="1738403" y="22263"/>
          <a:ext cx="6347195"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dirty="0"/>
            <a:t>“If either party is prevented from, or delayed in, performing any duty under this Contract, then this party shall immediately notify the other party of the event, of the duty affected, and of the expected duration of the event. </a:t>
          </a:r>
          <a:endParaRPr lang="fi-FI" sz="1000" kern="1200" dirty="0"/>
        </a:p>
      </dsp:txBody>
      <dsp:txXfrm>
        <a:off x="1738403" y="22263"/>
        <a:ext cx="6347195" cy="445268"/>
      </dsp:txXfrm>
    </dsp:sp>
    <dsp:sp modelId="{6E909190-95A3-4A40-BD52-358AAE6B27A8}">
      <dsp:nvSpPr>
        <dsp:cNvPr id="0" name=""/>
        <dsp:cNvSpPr/>
      </dsp:nvSpPr>
      <dsp:spPr>
        <a:xfrm>
          <a:off x="1617119" y="467532"/>
          <a:ext cx="646847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3EF35D-132E-4DD5-9999-78DC04D03F05}">
      <dsp:nvSpPr>
        <dsp:cNvPr id="0" name=""/>
        <dsp:cNvSpPr/>
      </dsp:nvSpPr>
      <dsp:spPr>
        <a:xfrm>
          <a:off x="1738403" y="489795"/>
          <a:ext cx="6347195" cy="44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kern="1200"/>
            <a:t>If any force majeure event prevents or delays performance of any duty under this Contract for more than sixty days, then either party may on due notification to the other party terminate this Contract.” </a:t>
          </a:r>
          <a:endParaRPr lang="fi-FI" sz="1000" kern="1200"/>
        </a:p>
      </dsp:txBody>
      <dsp:txXfrm>
        <a:off x="1738403" y="489795"/>
        <a:ext cx="6347195" cy="445268"/>
      </dsp:txXfrm>
    </dsp:sp>
    <dsp:sp modelId="{CF7E7CE0-3FA0-4D21-AB4A-0B136AD4FE28}">
      <dsp:nvSpPr>
        <dsp:cNvPr id="0" name=""/>
        <dsp:cNvSpPr/>
      </dsp:nvSpPr>
      <dsp:spPr>
        <a:xfrm>
          <a:off x="1617119" y="935064"/>
          <a:ext cx="646847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727085-60D9-4456-BF43-1F3134152F67}">
      <dsp:nvSpPr>
        <dsp:cNvPr id="0" name=""/>
        <dsp:cNvSpPr/>
      </dsp:nvSpPr>
      <dsp:spPr>
        <a:xfrm>
          <a:off x="0" y="957889"/>
          <a:ext cx="8085599" cy="0"/>
        </a:xfrm>
        <a:prstGeom prst="line">
          <a:avLst/>
        </a:prstGeom>
        <a:solidFill>
          <a:schemeClr val="accent2">
            <a:shade val="80000"/>
            <a:hueOff val="-160472"/>
            <a:satOff val="3389"/>
            <a:lumOff val="9027"/>
            <a:alphaOff val="0"/>
          </a:schemeClr>
        </a:solidFill>
        <a:ln w="12700" cap="flat" cmpd="sng" algn="ctr">
          <a:solidFill>
            <a:schemeClr val="accent2">
              <a:shade val="80000"/>
              <a:hueOff val="-160472"/>
              <a:satOff val="3389"/>
              <a:lumOff val="902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042C7A-F107-4711-BAA5-ABE1EFE05F7D}">
      <dsp:nvSpPr>
        <dsp:cNvPr id="0" name=""/>
        <dsp:cNvSpPr/>
      </dsp:nvSpPr>
      <dsp:spPr>
        <a:xfrm>
          <a:off x="0" y="957889"/>
          <a:ext cx="161711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b="1" kern="1200"/>
            <a:t>Suhde lakisääteisiin vastuuvapausperusteisiin? </a:t>
          </a:r>
          <a:endParaRPr lang="fi-FI" sz="1000" kern="1200"/>
        </a:p>
      </dsp:txBody>
      <dsp:txXfrm>
        <a:off x="0" y="957889"/>
        <a:ext cx="1617119" cy="957889"/>
      </dsp:txXfrm>
    </dsp:sp>
    <dsp:sp modelId="{ECCA7073-03D7-4FC7-85ED-4DC9A41265A4}">
      <dsp:nvSpPr>
        <dsp:cNvPr id="0" name=""/>
        <dsp:cNvSpPr/>
      </dsp:nvSpPr>
      <dsp:spPr>
        <a:xfrm>
          <a:off x="0" y="1915778"/>
          <a:ext cx="8085599" cy="0"/>
        </a:xfrm>
        <a:prstGeom prst="line">
          <a:avLst/>
        </a:prstGeom>
        <a:solidFill>
          <a:schemeClr val="accent2">
            <a:shade val="80000"/>
            <a:hueOff val="-320943"/>
            <a:satOff val="6777"/>
            <a:lumOff val="18054"/>
            <a:alphaOff val="0"/>
          </a:schemeClr>
        </a:solidFill>
        <a:ln w="12700" cap="flat" cmpd="sng" algn="ctr">
          <a:solidFill>
            <a:schemeClr val="accent2">
              <a:shade val="80000"/>
              <a:hueOff val="-320943"/>
              <a:satOff val="6777"/>
              <a:lumOff val="180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E02E20-14DA-46BC-9E36-A7DC579230BC}">
      <dsp:nvSpPr>
        <dsp:cNvPr id="0" name=""/>
        <dsp:cNvSpPr/>
      </dsp:nvSpPr>
      <dsp:spPr>
        <a:xfrm>
          <a:off x="0" y="1915778"/>
          <a:ext cx="161711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b="1" kern="1200"/>
            <a:t>Suoritusvelvollisuuden (osan) jatkuminen esteen aikana?</a:t>
          </a:r>
          <a:endParaRPr lang="fi-FI" sz="1000" kern="1200"/>
        </a:p>
      </dsp:txBody>
      <dsp:txXfrm>
        <a:off x="0" y="1915778"/>
        <a:ext cx="1617119" cy="957889"/>
      </dsp:txXfrm>
    </dsp:sp>
    <dsp:sp modelId="{9AADD9C9-AE4D-4D14-BFD6-65A2B1B6907D}">
      <dsp:nvSpPr>
        <dsp:cNvPr id="0" name=""/>
        <dsp:cNvSpPr/>
      </dsp:nvSpPr>
      <dsp:spPr>
        <a:xfrm>
          <a:off x="0" y="2873667"/>
          <a:ext cx="8085599" cy="0"/>
        </a:xfrm>
        <a:prstGeom prst="line">
          <a:avLst/>
        </a:prstGeom>
        <a:solidFill>
          <a:schemeClr val="accent2">
            <a:shade val="80000"/>
            <a:hueOff val="-481415"/>
            <a:satOff val="10166"/>
            <a:lumOff val="27081"/>
            <a:alphaOff val="0"/>
          </a:schemeClr>
        </a:solidFill>
        <a:ln w="12700" cap="flat" cmpd="sng" algn="ctr">
          <a:solidFill>
            <a:schemeClr val="accent2">
              <a:shade val="80000"/>
              <a:hueOff val="-481415"/>
              <a:satOff val="10166"/>
              <a:lumOff val="270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C7591F-8EE6-49AA-8EAC-A10FE5FCB191}">
      <dsp:nvSpPr>
        <dsp:cNvPr id="0" name=""/>
        <dsp:cNvSpPr/>
      </dsp:nvSpPr>
      <dsp:spPr>
        <a:xfrm>
          <a:off x="0" y="2873667"/>
          <a:ext cx="1617119"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en-US" sz="1000" b="1" kern="1200"/>
            <a:t>Lisäaika? </a:t>
          </a:r>
          <a:endParaRPr lang="fi-FI" sz="1000" kern="1200"/>
        </a:p>
      </dsp:txBody>
      <dsp:txXfrm>
        <a:off x="0" y="2873667"/>
        <a:ext cx="1617119" cy="95788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83233-0A7E-47B6-B306-AE2DDEC97378}">
      <dsp:nvSpPr>
        <dsp:cNvPr id="0" name=""/>
        <dsp:cNvSpPr/>
      </dsp:nvSpPr>
      <dsp:spPr>
        <a:xfrm>
          <a:off x="0" y="0"/>
          <a:ext cx="3831557" cy="3831557"/>
        </a:xfrm>
        <a:prstGeom prst="pie">
          <a:avLst>
            <a:gd name="adj1" fmla="val 5400000"/>
            <a:gd name="adj2" fmla="val 1620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9EA5CE3-4DF5-4DFA-A0BB-0447FD8D72B4}">
      <dsp:nvSpPr>
        <dsp:cNvPr id="0" name=""/>
        <dsp:cNvSpPr/>
      </dsp:nvSpPr>
      <dsp:spPr>
        <a:xfrm>
          <a:off x="1915778" y="0"/>
          <a:ext cx="6169820" cy="3831557"/>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kern="1200"/>
            <a:t>Huom. tietojärjestelmähäiriöt: virukset, hakkerit, ylikuormitus / muu laite- tai ohjelmavika</a:t>
          </a:r>
          <a:endParaRPr lang="fi-FI" sz="1800" kern="1200"/>
        </a:p>
      </dsp:txBody>
      <dsp:txXfrm>
        <a:off x="1915778" y="0"/>
        <a:ext cx="3084910" cy="1149469"/>
      </dsp:txXfrm>
    </dsp:sp>
    <dsp:sp modelId="{CCFAFC19-69C5-4013-9AF8-A2E2380E6023}">
      <dsp:nvSpPr>
        <dsp:cNvPr id="0" name=""/>
        <dsp:cNvSpPr/>
      </dsp:nvSpPr>
      <dsp:spPr>
        <a:xfrm>
          <a:off x="670523" y="1149469"/>
          <a:ext cx="2490509" cy="2490509"/>
        </a:xfrm>
        <a:prstGeom prst="pie">
          <a:avLst>
            <a:gd name="adj1" fmla="val 5400000"/>
            <a:gd name="adj2" fmla="val 16200000"/>
          </a:avLst>
        </a:prstGeom>
        <a:gradFill rotWithShape="0">
          <a:gsLst>
            <a:gs pos="0">
              <a:schemeClr val="accent5">
                <a:hueOff val="-3379271"/>
                <a:satOff val="-8710"/>
                <a:lumOff val="-5883"/>
                <a:alphaOff val="0"/>
                <a:lumMod val="110000"/>
                <a:satMod val="105000"/>
                <a:tint val="67000"/>
              </a:schemeClr>
            </a:gs>
            <a:gs pos="50000">
              <a:schemeClr val="accent5">
                <a:hueOff val="-3379271"/>
                <a:satOff val="-8710"/>
                <a:lumOff val="-5883"/>
                <a:alphaOff val="0"/>
                <a:lumMod val="105000"/>
                <a:satMod val="103000"/>
                <a:tint val="73000"/>
              </a:schemeClr>
            </a:gs>
            <a:gs pos="100000">
              <a:schemeClr val="accent5">
                <a:hueOff val="-3379271"/>
                <a:satOff val="-8710"/>
                <a:lumOff val="-5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18F370D-E060-4AB6-B314-4790B3BBB114}">
      <dsp:nvSpPr>
        <dsp:cNvPr id="0" name=""/>
        <dsp:cNvSpPr/>
      </dsp:nvSpPr>
      <dsp:spPr>
        <a:xfrm>
          <a:off x="1915778" y="1149469"/>
          <a:ext cx="6169820" cy="2490509"/>
        </a:xfrm>
        <a:prstGeom prst="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fi-FI" sz="1800" b="1" kern="1200"/>
            <a:t>Työvoiman saanti, avainhenkilöt</a:t>
          </a:r>
          <a:endParaRPr lang="fi-FI" sz="1800" kern="1200"/>
        </a:p>
      </dsp:txBody>
      <dsp:txXfrm>
        <a:off x="1915778" y="1149469"/>
        <a:ext cx="3084910" cy="1149465"/>
      </dsp:txXfrm>
    </dsp:sp>
    <dsp:sp modelId="{9602BDB0-A5FC-4967-9284-6A9529BC33B4}">
      <dsp:nvSpPr>
        <dsp:cNvPr id="0" name=""/>
        <dsp:cNvSpPr/>
      </dsp:nvSpPr>
      <dsp:spPr>
        <a:xfrm>
          <a:off x="1341045" y="2298935"/>
          <a:ext cx="1149465" cy="1149465"/>
        </a:xfrm>
        <a:prstGeom prst="pie">
          <a:avLst>
            <a:gd name="adj1" fmla="val 5400000"/>
            <a:gd name="adj2" fmla="val 16200000"/>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6ED766F-7BFC-49CE-9616-E32BE004A316}">
      <dsp:nvSpPr>
        <dsp:cNvPr id="0" name=""/>
        <dsp:cNvSpPr/>
      </dsp:nvSpPr>
      <dsp:spPr>
        <a:xfrm>
          <a:off x="1915778" y="2298935"/>
          <a:ext cx="6169820" cy="1149465"/>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fi-FI" sz="1800" b="1" kern="1200"/>
            <a:t>Alihankkijoiden viivästykset?</a:t>
          </a:r>
          <a:endParaRPr lang="fi-FI" sz="1800" kern="1200"/>
        </a:p>
      </dsp:txBody>
      <dsp:txXfrm>
        <a:off x="1915778" y="2298935"/>
        <a:ext cx="3084910" cy="1149465"/>
      </dsp:txXfrm>
    </dsp:sp>
    <dsp:sp modelId="{BD165FF4-F5E5-4728-923C-F9D28E1ADCFC}">
      <dsp:nvSpPr>
        <dsp:cNvPr id="0" name=""/>
        <dsp:cNvSpPr/>
      </dsp:nvSpPr>
      <dsp:spPr>
        <a:xfrm>
          <a:off x="5000688" y="0"/>
          <a:ext cx="3084910" cy="1149469"/>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en-US" sz="1700" kern="1200"/>
            <a:t>onko kyseessä tietotekninen palvelu / muu suoritus</a:t>
          </a:r>
          <a:endParaRPr lang="fi-FI" sz="1700" kern="1200"/>
        </a:p>
        <a:p>
          <a:pPr marL="171450" lvl="1" indent="-171450" algn="l" defTabSz="755650" rtl="0">
            <a:lnSpc>
              <a:spcPct val="90000"/>
            </a:lnSpc>
            <a:spcBef>
              <a:spcPct val="0"/>
            </a:spcBef>
            <a:spcAft>
              <a:spcPct val="15000"/>
            </a:spcAft>
            <a:buChar char="•"/>
          </a:pPr>
          <a:r>
            <a:rPr lang="en-US" sz="1700" kern="1200" dirty="0" err="1"/>
            <a:t>Vaikuttaako</a:t>
          </a:r>
          <a:r>
            <a:rPr lang="en-US" sz="1700" kern="1200" dirty="0"/>
            <a:t> vain </a:t>
          </a:r>
          <a:r>
            <a:rPr lang="en-US" sz="1700" kern="1200" dirty="0" err="1"/>
            <a:t>joidenkin</a:t>
          </a:r>
          <a:r>
            <a:rPr lang="en-US" sz="1700" kern="1200" dirty="0"/>
            <a:t> </a:t>
          </a:r>
          <a:r>
            <a:rPr lang="en-US" sz="1700" kern="1200" dirty="0" err="1"/>
            <a:t>sopimusten</a:t>
          </a:r>
          <a:r>
            <a:rPr lang="en-US" sz="1700" kern="1200" dirty="0"/>
            <a:t> </a:t>
          </a:r>
          <a:r>
            <a:rPr lang="en-US" sz="1700" kern="1200" dirty="0" err="1"/>
            <a:t>täyttämiseen</a:t>
          </a:r>
          <a:r>
            <a:rPr lang="en-US" sz="1700" kern="1200" dirty="0"/>
            <a:t>? </a:t>
          </a:r>
          <a:endParaRPr lang="fi-FI" sz="1700" kern="1200" dirty="0"/>
        </a:p>
      </dsp:txBody>
      <dsp:txXfrm>
        <a:off x="5000688" y="0"/>
        <a:ext cx="3084910" cy="114946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E1104D-9E98-464F-A0A4-81CC2DF6E72D}">
      <dsp:nvSpPr>
        <dsp:cNvPr id="0" name=""/>
        <dsp:cNvSpPr/>
      </dsp:nvSpPr>
      <dsp:spPr>
        <a:xfrm>
          <a:off x="0" y="187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640DCB-90B4-49F5-A16B-129751BFA3BB}">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sz="1600" b="1" kern="1200"/>
            <a:t>Sopimuksenteon jälkeen tapahtunut olosuhteiden muutos, </a:t>
          </a:r>
          <a:endParaRPr lang="fi-FI" sz="1600" kern="1200"/>
        </a:p>
      </dsp:txBody>
      <dsp:txXfrm>
        <a:off x="0" y="1870"/>
        <a:ext cx="1617119" cy="1275938"/>
      </dsp:txXfrm>
    </dsp:sp>
    <dsp:sp modelId="{2DBE9AD0-7E78-4089-A007-90E81BDB05CE}">
      <dsp:nvSpPr>
        <dsp:cNvPr id="0" name=""/>
        <dsp:cNvSpPr/>
      </dsp:nvSpPr>
      <dsp:spPr>
        <a:xfrm>
          <a:off x="1738403" y="21807"/>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a:t>joka aiheuttaa olennaisen epätasapainon sopimussuhteessa ja </a:t>
          </a:r>
          <a:endParaRPr lang="fi-FI" sz="1800" kern="1200"/>
        </a:p>
      </dsp:txBody>
      <dsp:txXfrm>
        <a:off x="1738403" y="21807"/>
        <a:ext cx="6347195" cy="398730"/>
      </dsp:txXfrm>
    </dsp:sp>
    <dsp:sp modelId="{40BDFC48-D72B-40D3-96E5-E23E58721D90}">
      <dsp:nvSpPr>
        <dsp:cNvPr id="0" name=""/>
        <dsp:cNvSpPr/>
      </dsp:nvSpPr>
      <dsp:spPr>
        <a:xfrm>
          <a:off x="1617119" y="420538"/>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E62BA0-E04A-4AE7-A032-E31599F7EB96}">
      <dsp:nvSpPr>
        <dsp:cNvPr id="0" name=""/>
        <dsp:cNvSpPr/>
      </dsp:nvSpPr>
      <dsp:spPr>
        <a:xfrm>
          <a:off x="1738403" y="440474"/>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a:t>on osapuolen vaikutusmahdollisuuksien ulkopuolella sekä </a:t>
          </a:r>
          <a:endParaRPr lang="fi-FI" sz="1800" kern="1200"/>
        </a:p>
      </dsp:txBody>
      <dsp:txXfrm>
        <a:off x="1738403" y="440474"/>
        <a:ext cx="6347195" cy="398730"/>
      </dsp:txXfrm>
    </dsp:sp>
    <dsp:sp modelId="{8D250151-7006-4ADB-B2BB-C4BB45BB741B}">
      <dsp:nvSpPr>
        <dsp:cNvPr id="0" name=""/>
        <dsp:cNvSpPr/>
      </dsp:nvSpPr>
      <dsp:spPr>
        <a:xfrm>
          <a:off x="1617119" y="839205"/>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8CF1CF-34FE-4079-990F-024587F4DE29}">
      <dsp:nvSpPr>
        <dsp:cNvPr id="0" name=""/>
        <dsp:cNvSpPr/>
      </dsp:nvSpPr>
      <dsp:spPr>
        <a:xfrm>
          <a:off x="1738403" y="859142"/>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a:t>jota hän ei ole voinut ottaa huomioon </a:t>
          </a:r>
          <a:endParaRPr lang="fi-FI" sz="1800" kern="1200"/>
        </a:p>
      </dsp:txBody>
      <dsp:txXfrm>
        <a:off x="1738403" y="859142"/>
        <a:ext cx="6347195" cy="398730"/>
      </dsp:txXfrm>
    </dsp:sp>
    <dsp:sp modelId="{ACB3D856-456C-494F-8E3F-A52A162BA7CA}">
      <dsp:nvSpPr>
        <dsp:cNvPr id="0" name=""/>
        <dsp:cNvSpPr/>
      </dsp:nvSpPr>
      <dsp:spPr>
        <a:xfrm>
          <a:off x="1617119" y="1257872"/>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9435C9-0B01-4597-813D-ED37F16BCB65}">
      <dsp:nvSpPr>
        <dsp:cNvPr id="0" name=""/>
        <dsp:cNvSpPr/>
      </dsp:nvSpPr>
      <dsp:spPr>
        <a:xfrm>
          <a:off x="0" y="1277809"/>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48C842-40FC-46A1-92C2-D4E92EC917D2}">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sz="1600" b="1" kern="1200"/>
            <a:t>Voi tulla kysymykseen, jos häiriö ei force majeure</a:t>
          </a:r>
          <a:endParaRPr lang="fi-FI" sz="1600" kern="1200"/>
        </a:p>
      </dsp:txBody>
      <dsp:txXfrm>
        <a:off x="0" y="1277809"/>
        <a:ext cx="1617119" cy="1275938"/>
      </dsp:txXfrm>
    </dsp:sp>
    <dsp:sp modelId="{D31EA53B-DAFC-4565-9823-99861EC9C4FA}">
      <dsp:nvSpPr>
        <dsp:cNvPr id="0" name=""/>
        <dsp:cNvSpPr/>
      </dsp:nvSpPr>
      <dsp:spPr>
        <a:xfrm>
          <a:off x="1738403" y="1335749"/>
          <a:ext cx="6347195" cy="115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dirty="0" err="1"/>
            <a:t>esim</a:t>
          </a:r>
          <a:r>
            <a:rPr lang="en-US" sz="1800" kern="1200" dirty="0"/>
            <a:t>. </a:t>
          </a:r>
          <a:r>
            <a:rPr lang="en-US" sz="1800" kern="1200" dirty="0" err="1"/>
            <a:t>öljykriisit</a:t>
          </a:r>
          <a:r>
            <a:rPr lang="en-US" sz="1800" kern="1200" dirty="0"/>
            <a:t> </a:t>
          </a:r>
          <a:endParaRPr lang="fi-FI" sz="1800" kern="1200" dirty="0"/>
        </a:p>
      </dsp:txBody>
      <dsp:txXfrm>
        <a:off x="1738403" y="1335749"/>
        <a:ext cx="6347195" cy="1158811"/>
      </dsp:txXfrm>
    </dsp:sp>
    <dsp:sp modelId="{83053DA0-E977-4393-B6D6-A43CC82347A2}">
      <dsp:nvSpPr>
        <dsp:cNvPr id="0" name=""/>
        <dsp:cNvSpPr/>
      </dsp:nvSpPr>
      <dsp:spPr>
        <a:xfrm>
          <a:off x="1617119" y="2494561"/>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160B8A-6BFF-4C06-9ECE-2C24537FDD64}">
      <dsp:nvSpPr>
        <dsp:cNvPr id="0" name=""/>
        <dsp:cNvSpPr/>
      </dsp:nvSpPr>
      <dsp:spPr>
        <a:xfrm>
          <a:off x="0" y="2553747"/>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EADDA6-2603-4AB1-89EB-413D7506CAAA}">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sz="1600" b="1" kern="1200"/>
            <a:t>Seuraamukset </a:t>
          </a:r>
          <a:endParaRPr lang="fi-FI" sz="1600" kern="1200"/>
        </a:p>
      </dsp:txBody>
      <dsp:txXfrm>
        <a:off x="0" y="2553747"/>
        <a:ext cx="1617119" cy="1275938"/>
      </dsp:txXfrm>
    </dsp:sp>
    <dsp:sp modelId="{7F409ABA-5851-4651-98D8-C251E21B4E7C}">
      <dsp:nvSpPr>
        <dsp:cNvPr id="0" name=""/>
        <dsp:cNvSpPr/>
      </dsp:nvSpPr>
      <dsp:spPr>
        <a:xfrm>
          <a:off x="1738403" y="2583403"/>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a:t>Uudelleenneuvottelu (renegotiation)</a:t>
          </a:r>
          <a:endParaRPr lang="fi-FI" sz="1800" kern="1200"/>
        </a:p>
      </dsp:txBody>
      <dsp:txXfrm>
        <a:off x="1738403" y="2583403"/>
        <a:ext cx="6347195" cy="593111"/>
      </dsp:txXfrm>
    </dsp:sp>
    <dsp:sp modelId="{25B6B944-689D-4579-983F-0FA75D239AB2}">
      <dsp:nvSpPr>
        <dsp:cNvPr id="0" name=""/>
        <dsp:cNvSpPr/>
      </dsp:nvSpPr>
      <dsp:spPr>
        <a:xfrm>
          <a:off x="1617119" y="3176515"/>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D25699-34AB-40BC-A366-E88C678DCF14}">
      <dsp:nvSpPr>
        <dsp:cNvPr id="0" name=""/>
        <dsp:cNvSpPr/>
      </dsp:nvSpPr>
      <dsp:spPr>
        <a:xfrm>
          <a:off x="1738403" y="3206170"/>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a:t>Purku / kohtuullistaminen </a:t>
          </a:r>
          <a:endParaRPr lang="fi-FI" sz="1800" kern="1200"/>
        </a:p>
      </dsp:txBody>
      <dsp:txXfrm>
        <a:off x="1738403" y="3206170"/>
        <a:ext cx="6347195" cy="593111"/>
      </dsp:txXfrm>
    </dsp:sp>
    <dsp:sp modelId="{A451AF18-CEA6-482F-89AD-19812FE35B43}">
      <dsp:nvSpPr>
        <dsp:cNvPr id="0" name=""/>
        <dsp:cNvSpPr/>
      </dsp:nvSpPr>
      <dsp:spPr>
        <a:xfrm>
          <a:off x="1617119" y="3799282"/>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BC58D5-BCF3-401F-8B86-1E0D84EBE728}">
      <dsp:nvSpPr>
        <dsp:cNvPr id="0" name=""/>
        <dsp:cNvSpPr/>
      </dsp:nvSpPr>
      <dsp:spPr>
        <a:xfrm>
          <a:off x="0" y="0"/>
          <a:ext cx="8085599" cy="0"/>
        </a:xfrm>
        <a:prstGeom prst="lin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FE363C-DCA1-4487-BAD0-B201EA57A992}">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fi-FI" sz="1800" b="1" kern="1200"/>
            <a:t>Yleensä sallittua sopia muutosehdolla </a:t>
          </a:r>
          <a:endParaRPr lang="fi-FI" sz="1800" kern="1200"/>
        </a:p>
      </dsp:txBody>
      <dsp:txXfrm>
        <a:off x="0" y="0"/>
        <a:ext cx="1617119" cy="1915778"/>
      </dsp:txXfrm>
    </dsp:sp>
    <dsp:sp modelId="{39670583-7E55-4645-BCE0-B70FF1837C79}">
      <dsp:nvSpPr>
        <dsp:cNvPr id="0" name=""/>
        <dsp:cNvSpPr/>
      </dsp:nvSpPr>
      <dsp:spPr>
        <a:xfrm>
          <a:off x="1738403" y="44526"/>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fi-FI" sz="900" kern="1200"/>
            <a:t>Muutosehto voi tosin olla kohtuuton: esim. kuluttajasopimuksissa elinkeinonharjoittajan oikeus muuttaa sopimusta tai sen kohteen ominaisuuksia yksipuolisesti </a:t>
          </a:r>
        </a:p>
      </dsp:txBody>
      <dsp:txXfrm>
        <a:off x="1738403" y="44526"/>
        <a:ext cx="6347195" cy="890537"/>
      </dsp:txXfrm>
    </dsp:sp>
    <dsp:sp modelId="{6DAE462E-B513-4AE2-8406-E1FC74709CD2}">
      <dsp:nvSpPr>
        <dsp:cNvPr id="0" name=""/>
        <dsp:cNvSpPr/>
      </dsp:nvSpPr>
      <dsp:spPr>
        <a:xfrm>
          <a:off x="1617119" y="935064"/>
          <a:ext cx="64684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4E2598-F32D-44AB-91E8-6E6D009F3988}">
      <dsp:nvSpPr>
        <dsp:cNvPr id="0" name=""/>
        <dsp:cNvSpPr/>
      </dsp:nvSpPr>
      <dsp:spPr>
        <a:xfrm>
          <a:off x="1738403" y="979591"/>
          <a:ext cx="6347195" cy="89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fi-FI" sz="900" kern="1200"/>
            <a:t>Muutoksen laajuus, perusteltavuus ja ennakointimahdollisuus</a:t>
          </a:r>
        </a:p>
      </dsp:txBody>
      <dsp:txXfrm>
        <a:off x="1738403" y="979591"/>
        <a:ext cx="6347195" cy="890537"/>
      </dsp:txXfrm>
    </dsp:sp>
    <dsp:sp modelId="{2A6F1FE0-5D64-4BA8-82A9-C00DD3EBF82E}">
      <dsp:nvSpPr>
        <dsp:cNvPr id="0" name=""/>
        <dsp:cNvSpPr/>
      </dsp:nvSpPr>
      <dsp:spPr>
        <a:xfrm>
          <a:off x="1617119" y="1870129"/>
          <a:ext cx="64684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867E5E-B82E-42BC-9964-170FC67F0A0C}">
      <dsp:nvSpPr>
        <dsp:cNvPr id="0" name=""/>
        <dsp:cNvSpPr/>
      </dsp:nvSpPr>
      <dsp:spPr>
        <a:xfrm>
          <a:off x="0" y="1915778"/>
          <a:ext cx="8085599" cy="0"/>
        </a:xfrm>
        <a:prstGeom prst="lin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0047F1-E233-4018-BAC4-CB15D9DBEB80}">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fi-FI" sz="1800" b="1" kern="1200"/>
            <a:t>Jos ei sovittu: </a:t>
          </a:r>
          <a:endParaRPr lang="fi-FI" sz="1800" kern="1200"/>
        </a:p>
      </dsp:txBody>
      <dsp:txXfrm>
        <a:off x="0" y="1915778"/>
        <a:ext cx="1617119" cy="1915778"/>
      </dsp:txXfrm>
    </dsp:sp>
    <dsp:sp modelId="{781FA5DF-CD9F-4E90-9BE2-2C397E009382}">
      <dsp:nvSpPr>
        <dsp:cNvPr id="0" name=""/>
        <dsp:cNvSpPr/>
      </dsp:nvSpPr>
      <dsp:spPr>
        <a:xfrm>
          <a:off x="1738403" y="1930862"/>
          <a:ext cx="6347195" cy="30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fi-FI" sz="900" kern="1200"/>
            <a:t>Muutoksen olennaisuus?</a:t>
          </a:r>
        </a:p>
      </dsp:txBody>
      <dsp:txXfrm>
        <a:off x="1738403" y="1930862"/>
        <a:ext cx="6347195" cy="301678"/>
      </dsp:txXfrm>
    </dsp:sp>
    <dsp:sp modelId="{25C5CA20-3298-4062-914C-6405E62F49C3}">
      <dsp:nvSpPr>
        <dsp:cNvPr id="0" name=""/>
        <dsp:cNvSpPr/>
      </dsp:nvSpPr>
      <dsp:spPr>
        <a:xfrm>
          <a:off x="1617119" y="2232541"/>
          <a:ext cx="64684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FBC9D3-62B4-4FF2-B960-65BC71814D6C}">
      <dsp:nvSpPr>
        <dsp:cNvPr id="0" name=""/>
        <dsp:cNvSpPr/>
      </dsp:nvSpPr>
      <dsp:spPr>
        <a:xfrm>
          <a:off x="1738403" y="2247625"/>
          <a:ext cx="6347195" cy="30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fi-FI" sz="900" kern="1200"/>
            <a:t>Muutosintressin suuruus ja ennakoitavuus?</a:t>
          </a:r>
        </a:p>
      </dsp:txBody>
      <dsp:txXfrm>
        <a:off x="1738403" y="2247625"/>
        <a:ext cx="6347195" cy="301678"/>
      </dsp:txXfrm>
    </dsp:sp>
    <dsp:sp modelId="{81A1C4CE-8EB4-47DD-A8A5-3DDCA50E581C}">
      <dsp:nvSpPr>
        <dsp:cNvPr id="0" name=""/>
        <dsp:cNvSpPr/>
      </dsp:nvSpPr>
      <dsp:spPr>
        <a:xfrm>
          <a:off x="1617119" y="2549304"/>
          <a:ext cx="64684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5F40F9-0F60-42A7-9C5C-842026CAEDEF}">
      <dsp:nvSpPr>
        <dsp:cNvPr id="0" name=""/>
        <dsp:cNvSpPr/>
      </dsp:nvSpPr>
      <dsp:spPr>
        <a:xfrm>
          <a:off x="1738403" y="2564388"/>
          <a:ext cx="6347195" cy="30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fi-FI" sz="900" kern="1200"/>
            <a:t>Sopimuspakon alaiset kestosopimukset: muutoskynnys alempi </a:t>
          </a:r>
        </a:p>
      </dsp:txBody>
      <dsp:txXfrm>
        <a:off x="1738403" y="2564388"/>
        <a:ext cx="6347195" cy="301678"/>
      </dsp:txXfrm>
    </dsp:sp>
    <dsp:sp modelId="{6F052992-B23F-4D5A-AB0D-FB40A9D664DD}">
      <dsp:nvSpPr>
        <dsp:cNvPr id="0" name=""/>
        <dsp:cNvSpPr/>
      </dsp:nvSpPr>
      <dsp:spPr>
        <a:xfrm>
          <a:off x="1617119" y="2866067"/>
          <a:ext cx="64684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018B9D4-B254-4311-A665-14978134FFC9}">
      <dsp:nvSpPr>
        <dsp:cNvPr id="0" name=""/>
        <dsp:cNvSpPr/>
      </dsp:nvSpPr>
      <dsp:spPr>
        <a:xfrm>
          <a:off x="1738403" y="2881151"/>
          <a:ext cx="6347195" cy="30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fi-FI" sz="900" kern="1200"/>
            <a:t>Brittiläisen oikeuden </a:t>
          </a:r>
          <a:r>
            <a:rPr lang="fi-FI" sz="900" i="1" kern="1200"/>
            <a:t>consideration</a:t>
          </a:r>
          <a:r>
            <a:rPr lang="fi-FI" sz="900" kern="1200"/>
            <a:t> –oppi voi estää muutoksen</a:t>
          </a:r>
        </a:p>
      </dsp:txBody>
      <dsp:txXfrm>
        <a:off x="1738403" y="2881151"/>
        <a:ext cx="6347195" cy="301678"/>
      </dsp:txXfrm>
    </dsp:sp>
    <dsp:sp modelId="{7480F613-2D00-419E-B7DF-9AD636449A31}">
      <dsp:nvSpPr>
        <dsp:cNvPr id="0" name=""/>
        <dsp:cNvSpPr/>
      </dsp:nvSpPr>
      <dsp:spPr>
        <a:xfrm>
          <a:off x="1617119" y="3182830"/>
          <a:ext cx="64684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1E7862-B692-42C1-BF19-BE98F479EA53}">
      <dsp:nvSpPr>
        <dsp:cNvPr id="0" name=""/>
        <dsp:cNvSpPr/>
      </dsp:nvSpPr>
      <dsp:spPr>
        <a:xfrm>
          <a:off x="1738403" y="3197914"/>
          <a:ext cx="6347195" cy="30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fi-FI" sz="900" kern="1200"/>
            <a:t>Muutosoikeus voi perustua lakiin (VakSopL 19,1 ja 20,4 §, SähkömarkkinaL 26,2 §: vähäiset muutokset), ValmismatkaL 14 § </a:t>
          </a:r>
        </a:p>
      </dsp:txBody>
      <dsp:txXfrm>
        <a:off x="1738403" y="3197914"/>
        <a:ext cx="6347195" cy="301678"/>
      </dsp:txXfrm>
    </dsp:sp>
    <dsp:sp modelId="{1AF21721-3998-49E7-A64E-E3A3A2460A68}">
      <dsp:nvSpPr>
        <dsp:cNvPr id="0" name=""/>
        <dsp:cNvSpPr/>
      </dsp:nvSpPr>
      <dsp:spPr>
        <a:xfrm>
          <a:off x="1617119" y="3499593"/>
          <a:ext cx="64684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738474-ABE3-4EDB-9AD8-E20EF3238DC8}">
      <dsp:nvSpPr>
        <dsp:cNvPr id="0" name=""/>
        <dsp:cNvSpPr/>
      </dsp:nvSpPr>
      <dsp:spPr>
        <a:xfrm>
          <a:off x="1738403" y="3514677"/>
          <a:ext cx="6347195" cy="3016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fi-FI" sz="900" kern="1200"/>
            <a:t>Vastapuolella irtisanomismahdollisuus </a:t>
          </a:r>
        </a:p>
      </dsp:txBody>
      <dsp:txXfrm>
        <a:off x="1738403" y="3514677"/>
        <a:ext cx="6347195" cy="301678"/>
      </dsp:txXfrm>
    </dsp:sp>
    <dsp:sp modelId="{71449A5A-68B8-4D0B-A6AD-36C6585157D4}">
      <dsp:nvSpPr>
        <dsp:cNvPr id="0" name=""/>
        <dsp:cNvSpPr/>
      </dsp:nvSpPr>
      <dsp:spPr>
        <a:xfrm>
          <a:off x="1617119" y="3816356"/>
          <a:ext cx="64684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ADD04-086A-4C52-8C92-B937E6D8913D}">
      <dsp:nvSpPr>
        <dsp:cNvPr id="0" name=""/>
        <dsp:cNvSpPr/>
      </dsp:nvSpPr>
      <dsp:spPr>
        <a:xfrm>
          <a:off x="0" y="22828"/>
          <a:ext cx="8085599" cy="727228"/>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i="1" kern="1200"/>
            <a:t>KSL 7:24: “Kuluttajaluottosopimuksen ehdoissa voidaan sopia, että luotosta maksettava korko muuttuu sopimuksessa yksilöidyn viitekoron muutosten mukaisesti. </a:t>
          </a:r>
          <a:endParaRPr lang="fi-FI" sz="1300" kern="1200"/>
        </a:p>
      </dsp:txBody>
      <dsp:txXfrm>
        <a:off x="35500" y="58328"/>
        <a:ext cx="8014599" cy="656228"/>
      </dsp:txXfrm>
    </dsp:sp>
    <dsp:sp modelId="{02145786-9EB0-471C-A7F4-5F369462968C}">
      <dsp:nvSpPr>
        <dsp:cNvPr id="0" name=""/>
        <dsp:cNvSpPr/>
      </dsp:nvSpPr>
      <dsp:spPr>
        <a:xfrm>
          <a:off x="0" y="787496"/>
          <a:ext cx="8085599" cy="727228"/>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i="1" kern="1200"/>
            <a:t>Sovellettavan viitekoron on oltava julkisesti saatavilla ja perustuttava luotonantajan yksipuolisesta määräysvallasta riippumattomiin tekijöihin. </a:t>
          </a:r>
          <a:endParaRPr lang="fi-FI" sz="1300" kern="1200"/>
        </a:p>
      </dsp:txBody>
      <dsp:txXfrm>
        <a:off x="35500" y="822996"/>
        <a:ext cx="8014599" cy="656228"/>
      </dsp:txXfrm>
    </dsp:sp>
    <dsp:sp modelId="{0AF3F827-CC06-4325-A752-2C4402B72569}">
      <dsp:nvSpPr>
        <dsp:cNvPr id="0" name=""/>
        <dsp:cNvSpPr/>
      </dsp:nvSpPr>
      <dsp:spPr>
        <a:xfrm>
          <a:off x="0" y="1552164"/>
          <a:ext cx="8085599" cy="727228"/>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i="1" kern="1200"/>
            <a:t>Koron muutokset on toteutettava tasapuolisesti ja kuluttajia syrjimättömällä tavalla.</a:t>
          </a:r>
          <a:endParaRPr lang="fi-FI" sz="1300" kern="1200"/>
        </a:p>
      </dsp:txBody>
      <dsp:txXfrm>
        <a:off x="35500" y="1587664"/>
        <a:ext cx="8014599" cy="656228"/>
      </dsp:txXfrm>
    </dsp:sp>
    <dsp:sp modelId="{335B9FA7-E7BB-41ED-9B01-3E7F96A6E799}">
      <dsp:nvSpPr>
        <dsp:cNvPr id="0" name=""/>
        <dsp:cNvSpPr/>
      </dsp:nvSpPr>
      <dsp:spPr>
        <a:xfrm>
          <a:off x="0" y="2316832"/>
          <a:ext cx="8085599" cy="727228"/>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i="1" kern="1200"/>
            <a:t>Kuluttajalle on ilmoitettava koron muutoksista pysyvällä tavalla. Muutoksesta ilmoitettaessa on mainittava myös maksuerän suuruus koron muuttumisen jälkeen ja, jos erien lukumäärä tai maksuvälit muuttuvat, niitä koskevat ajantasaiset tiedot. </a:t>
          </a:r>
          <a:endParaRPr lang="fi-FI" sz="1300" kern="1200"/>
        </a:p>
      </dsp:txBody>
      <dsp:txXfrm>
        <a:off x="35500" y="2352332"/>
        <a:ext cx="8014599" cy="656228"/>
      </dsp:txXfrm>
    </dsp:sp>
    <dsp:sp modelId="{7C483718-97A3-4A96-87B8-394AFBEC2156}">
      <dsp:nvSpPr>
        <dsp:cNvPr id="0" name=""/>
        <dsp:cNvSpPr/>
      </dsp:nvSpPr>
      <dsp:spPr>
        <a:xfrm>
          <a:off x="0" y="3081500"/>
          <a:ext cx="8085599" cy="727228"/>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i="1" kern="1200"/>
            <a:t>Asuntoluotoissa kuluttajalle on erien lukumäärän sijaan annettava viimeistä maksupäivää koskeva ajantasainen tieto.”</a:t>
          </a:r>
          <a:endParaRPr lang="fi-FI" sz="1300" kern="1200"/>
        </a:p>
      </dsp:txBody>
      <dsp:txXfrm>
        <a:off x="35500" y="3117000"/>
        <a:ext cx="8014599" cy="6562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7241A-016E-441A-A0CE-0EFEB1A51B70}">
      <dsp:nvSpPr>
        <dsp:cNvPr id="0" name=""/>
        <dsp:cNvSpPr/>
      </dsp:nvSpPr>
      <dsp:spPr>
        <a:xfrm>
          <a:off x="0" y="2884215"/>
          <a:ext cx="8085599" cy="946663"/>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b="1" kern="1200"/>
            <a:t>M, joka ei ole tyytyväinen sopimukseen, haluaisi uudessa tilanteessa päästä siitä eroon. O taas olisi valmis muuttamaan suunnitelmia uusia määräyksiä vastaavasti. </a:t>
          </a:r>
          <a:endParaRPr lang="fi-FI" sz="1800" kern="1200"/>
        </a:p>
      </dsp:txBody>
      <dsp:txXfrm>
        <a:off x="0" y="2884215"/>
        <a:ext cx="8085599" cy="946663"/>
      </dsp:txXfrm>
    </dsp:sp>
    <dsp:sp modelId="{63A58F84-216B-4809-9753-57CE870CE1C3}">
      <dsp:nvSpPr>
        <dsp:cNvPr id="0" name=""/>
        <dsp:cNvSpPr/>
      </dsp:nvSpPr>
      <dsp:spPr>
        <a:xfrm rot="10800000">
          <a:off x="0" y="1442446"/>
          <a:ext cx="8085599" cy="1455969"/>
        </a:xfrm>
        <a:prstGeom prst="upArrowCallou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b="1" kern="1200"/>
            <a:t>Englannin turvallisuusmääräykset kuitenkin muuttuvat siten, että aiotut muutokset eivät enää ole hyväksyttäviä (vrt. EU:n yhteismarkkinanormit). </a:t>
          </a:r>
          <a:endParaRPr lang="fi-FI" sz="1800" kern="1200"/>
        </a:p>
      </dsp:txBody>
      <dsp:txXfrm rot="10800000">
        <a:off x="0" y="1442446"/>
        <a:ext cx="8085599" cy="946045"/>
      </dsp:txXfrm>
    </dsp:sp>
    <dsp:sp modelId="{0CF4ACD2-0044-4B74-9AE8-554B7FC59998}">
      <dsp:nvSpPr>
        <dsp:cNvPr id="0" name=""/>
        <dsp:cNvSpPr/>
      </dsp:nvSpPr>
      <dsp:spPr>
        <a:xfrm rot="10800000">
          <a:off x="0" y="677"/>
          <a:ext cx="8085599" cy="1455969"/>
        </a:xfrm>
        <a:prstGeom prst="upArrowCallou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b="1" kern="1200"/>
            <a:t>O3:n ja M3:n välisen sopimuksen mukaan O:n oli yhdessä M:n kanssa M:n tehtaalla Englannissa suoritettava osa helikopterin muutostöistä. </a:t>
          </a:r>
          <a:endParaRPr lang="fi-FI" sz="1800" kern="1200"/>
        </a:p>
      </dsp:txBody>
      <dsp:txXfrm rot="10800000">
        <a:off x="0" y="677"/>
        <a:ext cx="8085599" cy="9460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96B10-061B-46E2-94E9-7580F177CDF7}">
      <dsp:nvSpPr>
        <dsp:cNvPr id="0" name=""/>
        <dsp:cNvSpPr/>
      </dsp:nvSpPr>
      <dsp:spPr>
        <a:xfrm>
          <a:off x="2905" y="2457"/>
          <a:ext cx="8079787" cy="1182394"/>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rtl="0">
            <a:lnSpc>
              <a:spcPct val="90000"/>
            </a:lnSpc>
            <a:spcBef>
              <a:spcPct val="0"/>
            </a:spcBef>
            <a:spcAft>
              <a:spcPct val="35000"/>
            </a:spcAft>
            <a:buNone/>
          </a:pPr>
          <a:r>
            <a:rPr lang="fi-FI" sz="2900" b="1" kern="1200"/>
            <a:t>Arvioi tilannetta lähtien alkuperäisen sopimuksen kolmesta strukturointivaihtoehdosta: </a:t>
          </a:r>
          <a:endParaRPr lang="fi-FI" sz="2900" kern="1200"/>
        </a:p>
      </dsp:txBody>
      <dsp:txXfrm>
        <a:off x="37536" y="37088"/>
        <a:ext cx="8010525" cy="1113132"/>
      </dsp:txXfrm>
    </dsp:sp>
    <dsp:sp modelId="{6DB7F51F-EDBB-4E96-9362-F1EE1C4B13E8}">
      <dsp:nvSpPr>
        <dsp:cNvPr id="0" name=""/>
        <dsp:cNvSpPr/>
      </dsp:nvSpPr>
      <dsp:spPr>
        <a:xfrm>
          <a:off x="2905" y="1324581"/>
          <a:ext cx="2550437" cy="1182394"/>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fi-FI" sz="1000" kern="1200"/>
            <a:t>a) ei erityistä sopimusehtoa </a:t>
          </a:r>
        </a:p>
      </dsp:txBody>
      <dsp:txXfrm>
        <a:off x="37536" y="1359212"/>
        <a:ext cx="2481175" cy="1113132"/>
      </dsp:txXfrm>
    </dsp:sp>
    <dsp:sp modelId="{440BCB06-501B-4F90-8C6A-C9DA4BAA70AA}">
      <dsp:nvSpPr>
        <dsp:cNvPr id="0" name=""/>
        <dsp:cNvSpPr/>
      </dsp:nvSpPr>
      <dsp:spPr>
        <a:xfrm>
          <a:off x="2767580" y="1324581"/>
          <a:ext cx="2550437" cy="1182394"/>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kern="1200" dirty="0"/>
            <a:t>b) Severability. In the event that any provision of this Agreement is held to be illegal or otherwise unenforceable, such provision shall be deemed to have been deleted from this Agreement, while the remaining provisions shall be unaffected and shall continue in full force and effect. </a:t>
          </a:r>
          <a:endParaRPr lang="fi-FI" sz="1000" kern="1200" dirty="0"/>
        </a:p>
      </dsp:txBody>
      <dsp:txXfrm>
        <a:off x="2802211" y="1359212"/>
        <a:ext cx="2481175" cy="1113132"/>
      </dsp:txXfrm>
    </dsp:sp>
    <dsp:sp modelId="{07C16338-9659-4506-8D4D-FA6B1E13032F}">
      <dsp:nvSpPr>
        <dsp:cNvPr id="0" name=""/>
        <dsp:cNvSpPr/>
      </dsp:nvSpPr>
      <dsp:spPr>
        <a:xfrm>
          <a:off x="5532255" y="1324581"/>
          <a:ext cx="2550437" cy="1182394"/>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kern="1200"/>
            <a:t>c) Partial Invalidity. If any provision(s) of this contract are invalid, or become invalid, this has no effect on the validity of the remaining provisions. </a:t>
          </a:r>
          <a:endParaRPr lang="fi-FI" sz="1000" kern="1200"/>
        </a:p>
      </dsp:txBody>
      <dsp:txXfrm>
        <a:off x="5566886" y="1359212"/>
        <a:ext cx="2481175" cy="1113132"/>
      </dsp:txXfrm>
    </dsp:sp>
    <dsp:sp modelId="{02EA936C-7C7F-4BDE-B7BC-138AFF909F27}">
      <dsp:nvSpPr>
        <dsp:cNvPr id="0" name=""/>
        <dsp:cNvSpPr/>
      </dsp:nvSpPr>
      <dsp:spPr>
        <a:xfrm>
          <a:off x="5532255" y="2646705"/>
          <a:ext cx="2550437" cy="1182394"/>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i="1" kern="1200"/>
            <a:t>If any provision of this contract is invalid, or becomes invalid, the parties have the duty to replace the invalid provision with a new valid provision that fulfils the original intent of the invalid provision. </a:t>
          </a:r>
          <a:endParaRPr lang="fi-FI" sz="1000" kern="1200"/>
        </a:p>
      </dsp:txBody>
      <dsp:txXfrm>
        <a:off x="5566886" y="2681336"/>
        <a:ext cx="2481175" cy="11131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D1AE5-04FC-498A-A72E-8EE558099436}">
      <dsp:nvSpPr>
        <dsp:cNvPr id="0" name=""/>
        <dsp:cNvSpPr/>
      </dsp:nvSpPr>
      <dsp:spPr>
        <a:xfrm>
          <a:off x="0" y="2312547"/>
          <a:ext cx="8085599" cy="1517281"/>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n-US" sz="2400" b="1" kern="1200"/>
            <a:t>tämä johtuu ns. consideration-opista:</a:t>
          </a:r>
          <a:endParaRPr lang="fi-FI" sz="2400" kern="1200"/>
        </a:p>
      </dsp:txBody>
      <dsp:txXfrm>
        <a:off x="0" y="2312547"/>
        <a:ext cx="8085599" cy="819332"/>
      </dsp:txXfrm>
    </dsp:sp>
    <dsp:sp modelId="{9E225957-264F-4DFB-A321-1BE3416163EB}">
      <dsp:nvSpPr>
        <dsp:cNvPr id="0" name=""/>
        <dsp:cNvSpPr/>
      </dsp:nvSpPr>
      <dsp:spPr>
        <a:xfrm>
          <a:off x="0" y="3101534"/>
          <a:ext cx="4042799"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rtl="0">
            <a:lnSpc>
              <a:spcPct val="90000"/>
            </a:lnSpc>
            <a:spcBef>
              <a:spcPct val="0"/>
            </a:spcBef>
            <a:spcAft>
              <a:spcPct val="35000"/>
            </a:spcAft>
            <a:buNone/>
          </a:pPr>
          <a:r>
            <a:rPr lang="en-US" sz="1500" kern="1200"/>
            <a:t>yksipuoliset (vastikkeettomat) sitoumukset eivät päteviä</a:t>
          </a:r>
          <a:endParaRPr lang="fi-FI" sz="1500" kern="1200"/>
        </a:p>
      </dsp:txBody>
      <dsp:txXfrm>
        <a:off x="0" y="3101534"/>
        <a:ext cx="4042799" cy="697949"/>
      </dsp:txXfrm>
    </dsp:sp>
    <dsp:sp modelId="{F9157FCB-A312-4151-BFC8-F2C9FFB6F44A}">
      <dsp:nvSpPr>
        <dsp:cNvPr id="0" name=""/>
        <dsp:cNvSpPr/>
      </dsp:nvSpPr>
      <dsp:spPr>
        <a:xfrm>
          <a:off x="4042799" y="3101534"/>
          <a:ext cx="4042799" cy="6979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rtl="0">
            <a:lnSpc>
              <a:spcPct val="90000"/>
            </a:lnSpc>
            <a:spcBef>
              <a:spcPct val="0"/>
            </a:spcBef>
            <a:spcAft>
              <a:spcPct val="35000"/>
            </a:spcAft>
            <a:buNone/>
          </a:pPr>
          <a:r>
            <a:rPr lang="en-US" sz="1500" kern="1200"/>
            <a:t>kuit. UCC (USA): sopimusta muuttavat sopimukset eivät tarvitse consideration-vastiketta </a:t>
          </a:r>
          <a:endParaRPr lang="fi-FI" sz="1500" kern="1200"/>
        </a:p>
      </dsp:txBody>
      <dsp:txXfrm>
        <a:off x="4042799" y="3101534"/>
        <a:ext cx="4042799" cy="697949"/>
      </dsp:txXfrm>
    </dsp:sp>
    <dsp:sp modelId="{C11A4B1F-FA51-4036-B0AA-70E6590961D1}">
      <dsp:nvSpPr>
        <dsp:cNvPr id="0" name=""/>
        <dsp:cNvSpPr/>
      </dsp:nvSpPr>
      <dsp:spPr>
        <a:xfrm rot="10800000">
          <a:off x="0" y="1727"/>
          <a:ext cx="8085599" cy="2333579"/>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en-US" sz="2400" b="1" kern="1200" dirty="0" err="1"/>
            <a:t>Ilman</a:t>
          </a:r>
          <a:r>
            <a:rPr lang="en-US" sz="2400" b="1" kern="1200" dirty="0"/>
            <a:t> </a:t>
          </a:r>
          <a:r>
            <a:rPr lang="en-US" sz="2400" b="1" kern="1200" dirty="0" err="1"/>
            <a:t>sopimusehtoa</a:t>
          </a:r>
          <a:r>
            <a:rPr lang="en-US" sz="2400" b="1" kern="1200" dirty="0"/>
            <a:t> </a:t>
          </a:r>
          <a:r>
            <a:rPr lang="en-US" sz="2400" b="1" kern="1200" dirty="0" err="1"/>
            <a:t>sopimussuoritusten</a:t>
          </a:r>
          <a:r>
            <a:rPr lang="en-US" sz="2400" b="1" kern="1200" dirty="0"/>
            <a:t> </a:t>
          </a:r>
          <a:r>
            <a:rPr lang="en-US" sz="2400" b="1" kern="1200" dirty="0" err="1"/>
            <a:t>muuttaminen</a:t>
          </a:r>
          <a:r>
            <a:rPr lang="en-US" sz="2400" b="1" kern="1200" dirty="0"/>
            <a:t> (</a:t>
          </a:r>
          <a:r>
            <a:rPr lang="en-US" sz="2400" b="1" kern="1200" dirty="0" err="1"/>
            <a:t>uudella</a:t>
          </a:r>
          <a:r>
            <a:rPr lang="en-US" sz="2400" b="1" kern="1200" dirty="0"/>
            <a:t> </a:t>
          </a:r>
          <a:r>
            <a:rPr lang="en-US" sz="2400" b="1" kern="1200" dirty="0" err="1"/>
            <a:t>sopimuksellakin</a:t>
          </a:r>
          <a:r>
            <a:rPr lang="en-US" sz="2400" b="1" kern="1200" dirty="0"/>
            <a:t>) on </a:t>
          </a:r>
          <a:r>
            <a:rPr lang="en-US" sz="2400" b="1" kern="1200" dirty="0" err="1"/>
            <a:t>vaarassa</a:t>
          </a:r>
          <a:r>
            <a:rPr lang="en-US" sz="2400" b="1" kern="1200" dirty="0"/>
            <a:t> </a:t>
          </a:r>
          <a:r>
            <a:rPr lang="en-US" sz="2400" b="1" kern="1200" dirty="0" err="1"/>
            <a:t>osoittautua</a:t>
          </a:r>
          <a:r>
            <a:rPr lang="en-US" sz="2400" b="1" kern="1200" dirty="0"/>
            <a:t> </a:t>
          </a:r>
          <a:r>
            <a:rPr lang="en-US" sz="2400" b="1" kern="1200" dirty="0" err="1"/>
            <a:t>tehottomaksi</a:t>
          </a:r>
          <a:r>
            <a:rPr lang="en-US" sz="2400" b="1" kern="1200" dirty="0"/>
            <a:t>, </a:t>
          </a:r>
          <a:r>
            <a:rPr lang="en-US" sz="2400" b="1" kern="1200" dirty="0" err="1"/>
            <a:t>jos</a:t>
          </a:r>
          <a:r>
            <a:rPr lang="en-US" sz="2400" b="1" kern="1200" dirty="0"/>
            <a:t> </a:t>
          </a:r>
          <a:r>
            <a:rPr lang="en-US" sz="2400" b="1" kern="1200" dirty="0" err="1"/>
            <a:t>angloamerikkalaista</a:t>
          </a:r>
          <a:r>
            <a:rPr lang="en-US" sz="2400" b="1" kern="1200" dirty="0"/>
            <a:t> </a:t>
          </a:r>
          <a:r>
            <a:rPr lang="en-US" sz="2400" b="1" kern="1200" dirty="0" err="1"/>
            <a:t>oikeutta</a:t>
          </a:r>
          <a:r>
            <a:rPr lang="en-US" sz="2400" b="1" kern="1200" dirty="0"/>
            <a:t> </a:t>
          </a:r>
          <a:r>
            <a:rPr lang="en-US" sz="2400" b="1" kern="1200" dirty="0" err="1"/>
            <a:t>sovelletaan</a:t>
          </a:r>
          <a:endParaRPr lang="fi-FI" sz="2400" kern="1200" dirty="0"/>
        </a:p>
      </dsp:txBody>
      <dsp:txXfrm rot="10800000">
        <a:off x="0" y="1727"/>
        <a:ext cx="8085599" cy="15162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89B17-8DA9-456C-81C5-205BFF96D20B}">
      <dsp:nvSpPr>
        <dsp:cNvPr id="0" name=""/>
        <dsp:cNvSpPr/>
      </dsp:nvSpPr>
      <dsp:spPr>
        <a:xfrm>
          <a:off x="1839654" y="0"/>
          <a:ext cx="3831557" cy="3831557"/>
        </a:xfrm>
        <a:prstGeom prst="triangl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F06C88D-0CAB-4DC0-B1F1-EFB70DD8E81D}">
      <dsp:nvSpPr>
        <dsp:cNvPr id="0" name=""/>
        <dsp:cNvSpPr/>
      </dsp:nvSpPr>
      <dsp:spPr>
        <a:xfrm>
          <a:off x="3755432" y="383529"/>
          <a:ext cx="2490512" cy="680999"/>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b="1" kern="1200"/>
            <a:t>Tärkein keino varautua muuttuviin olosuhteisiin </a:t>
          </a:r>
          <a:endParaRPr lang="fi-FI" sz="1200" kern="1200"/>
        </a:p>
      </dsp:txBody>
      <dsp:txXfrm>
        <a:off x="3788676" y="416773"/>
        <a:ext cx="2424024" cy="614511"/>
      </dsp:txXfrm>
    </dsp:sp>
    <dsp:sp modelId="{F89B863F-8A16-44CC-BBAC-06F5EB9B455F}">
      <dsp:nvSpPr>
        <dsp:cNvPr id="0" name=""/>
        <dsp:cNvSpPr/>
      </dsp:nvSpPr>
      <dsp:spPr>
        <a:xfrm>
          <a:off x="3755432" y="1149654"/>
          <a:ext cx="2490512" cy="680999"/>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b="1" kern="1200"/>
            <a:t>ei vaadi ns. consideration -vastiketta (UCC) (osa alkuperäistä sopimusta) </a:t>
          </a:r>
          <a:endParaRPr lang="fi-FI" sz="1200" kern="1200"/>
        </a:p>
      </dsp:txBody>
      <dsp:txXfrm>
        <a:off x="3788676" y="1182898"/>
        <a:ext cx="2424024" cy="614511"/>
      </dsp:txXfrm>
    </dsp:sp>
    <dsp:sp modelId="{42A1E542-5125-43D4-9CC8-A7E9C1313BB6}">
      <dsp:nvSpPr>
        <dsp:cNvPr id="0" name=""/>
        <dsp:cNvSpPr/>
      </dsp:nvSpPr>
      <dsp:spPr>
        <a:xfrm>
          <a:off x="3755432" y="1915778"/>
          <a:ext cx="2490512" cy="680999"/>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b="1" kern="1200" dirty="0" err="1"/>
            <a:t>toinen</a:t>
          </a:r>
          <a:r>
            <a:rPr lang="en-US" sz="1200" b="1" kern="1200" dirty="0"/>
            <a:t> </a:t>
          </a:r>
          <a:r>
            <a:rPr lang="en-US" sz="1200" b="1" kern="1200" dirty="0" err="1"/>
            <a:t>vaihtoehto</a:t>
          </a:r>
          <a:r>
            <a:rPr lang="en-US" sz="1200" b="1" kern="1200" dirty="0"/>
            <a:t> </a:t>
          </a:r>
          <a:r>
            <a:rPr lang="en-US" sz="1200" b="1" kern="1200" dirty="0" err="1"/>
            <a:t>purkuehdot</a:t>
          </a:r>
          <a:r>
            <a:rPr lang="en-US" sz="1200" b="1" kern="1200" dirty="0"/>
            <a:t> </a:t>
          </a:r>
          <a:r>
            <a:rPr lang="en-US" sz="1200" b="1" kern="1200" dirty="0" err="1"/>
            <a:t>korvausmääräyksineen</a:t>
          </a:r>
          <a:r>
            <a:rPr lang="en-US" sz="1200" b="1" kern="1200" dirty="0"/>
            <a:t> (</a:t>
          </a:r>
          <a:r>
            <a:rPr lang="en-US" sz="1200" b="1" kern="1200" dirty="0" err="1"/>
            <a:t>ks</a:t>
          </a:r>
          <a:r>
            <a:rPr lang="en-US" sz="1200" b="1" kern="1200" dirty="0"/>
            <a:t>. </a:t>
          </a:r>
          <a:r>
            <a:rPr lang="en-US" sz="1200" b="1" kern="1200" dirty="0" err="1"/>
            <a:t>ICC:n</a:t>
          </a:r>
          <a:r>
            <a:rPr lang="en-US" sz="1200" b="1" kern="1200" dirty="0"/>
            <a:t> </a:t>
          </a:r>
          <a:r>
            <a:rPr lang="en-US" sz="1200" b="1" kern="1200" dirty="0" err="1"/>
            <a:t>mallisopimus</a:t>
          </a:r>
          <a:r>
            <a:rPr lang="en-US" sz="1200" b="1" kern="1200" dirty="0"/>
            <a:t>) </a:t>
          </a:r>
          <a:endParaRPr lang="fi-FI" sz="1200" kern="1200" dirty="0"/>
        </a:p>
      </dsp:txBody>
      <dsp:txXfrm>
        <a:off x="3788676" y="1949022"/>
        <a:ext cx="2424024" cy="614511"/>
      </dsp:txXfrm>
    </dsp:sp>
    <dsp:sp modelId="{C742E418-08C7-449B-8BD1-41F325D70765}">
      <dsp:nvSpPr>
        <dsp:cNvPr id="0" name=""/>
        <dsp:cNvSpPr/>
      </dsp:nvSpPr>
      <dsp:spPr>
        <a:xfrm>
          <a:off x="3755432" y="2681902"/>
          <a:ext cx="2490512" cy="680999"/>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rtl="0">
            <a:lnSpc>
              <a:spcPct val="90000"/>
            </a:lnSpc>
            <a:spcBef>
              <a:spcPct val="0"/>
            </a:spcBef>
            <a:spcAft>
              <a:spcPct val="35000"/>
            </a:spcAft>
            <a:buNone/>
          </a:pPr>
          <a:r>
            <a:rPr lang="en-US" sz="1200" b="1" kern="1200"/>
            <a:t>force majeure -lausekkeet</a:t>
          </a:r>
          <a:endParaRPr lang="fi-FI" sz="1200" kern="1200"/>
        </a:p>
        <a:p>
          <a:pPr marL="57150" lvl="1" indent="-57150" algn="l" defTabSz="400050" rtl="0">
            <a:lnSpc>
              <a:spcPct val="90000"/>
            </a:lnSpc>
            <a:spcBef>
              <a:spcPct val="0"/>
            </a:spcBef>
            <a:spcAft>
              <a:spcPct val="15000"/>
            </a:spcAft>
            <a:buChar char="•"/>
          </a:pPr>
          <a:r>
            <a:rPr lang="en-US" sz="900" kern="1200"/>
            <a:t>vapautus korvausvastuusta</a:t>
          </a:r>
          <a:endParaRPr lang="fi-FI" sz="900" kern="1200"/>
        </a:p>
        <a:p>
          <a:pPr marL="57150" lvl="1" indent="-57150" algn="l" defTabSz="400050" rtl="0">
            <a:lnSpc>
              <a:spcPct val="90000"/>
            </a:lnSpc>
            <a:spcBef>
              <a:spcPct val="0"/>
            </a:spcBef>
            <a:spcAft>
              <a:spcPct val="15000"/>
            </a:spcAft>
            <a:buChar char="•"/>
          </a:pPr>
          <a:r>
            <a:rPr lang="en-US" sz="900" kern="1200"/>
            <a:t>ei vapauta palauttamasta vastasuoritusta </a:t>
          </a:r>
          <a:endParaRPr lang="fi-FI" sz="900" kern="1200"/>
        </a:p>
      </dsp:txBody>
      <dsp:txXfrm>
        <a:off x="3788676" y="2715146"/>
        <a:ext cx="2424024" cy="6145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782A74-3D49-4157-B625-3E949B7DBE9B}">
      <dsp:nvSpPr>
        <dsp:cNvPr id="0" name=""/>
        <dsp:cNvSpPr/>
      </dsp:nvSpPr>
      <dsp:spPr>
        <a:xfrm>
          <a:off x="0" y="0"/>
          <a:ext cx="808559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5C24C2-2F9F-4F06-B42A-836F8511EAC4}">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rtl="0">
            <a:lnSpc>
              <a:spcPct val="90000"/>
            </a:lnSpc>
            <a:spcBef>
              <a:spcPct val="0"/>
            </a:spcBef>
            <a:spcAft>
              <a:spcPct val="35000"/>
            </a:spcAft>
            <a:buNone/>
          </a:pPr>
          <a:r>
            <a:rPr lang="fi-FI" sz="2000" b="1" i="1" kern="1200"/>
            <a:t>Force majeure</a:t>
          </a:r>
          <a:r>
            <a:rPr lang="fi-FI" sz="2000" b="1" kern="1200"/>
            <a:t> (ylivoimainen este)</a:t>
          </a:r>
          <a:endParaRPr lang="fi-FI" sz="2000" kern="1200"/>
        </a:p>
      </dsp:txBody>
      <dsp:txXfrm>
        <a:off x="0" y="0"/>
        <a:ext cx="1617119" cy="3831557"/>
      </dsp:txXfrm>
    </dsp:sp>
    <dsp:sp modelId="{58594058-F0CC-4898-AB27-9232906CF7C4}">
      <dsp:nvSpPr>
        <dsp:cNvPr id="0" name=""/>
        <dsp:cNvSpPr/>
      </dsp:nvSpPr>
      <dsp:spPr>
        <a:xfrm>
          <a:off x="1738403" y="25864"/>
          <a:ext cx="6347195" cy="51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fi-FI" sz="1400" i="1" kern="1200"/>
            <a:t>Vastuunrajoitusehto</a:t>
          </a:r>
          <a:r>
            <a:rPr lang="fi-FI" sz="1400" kern="1200"/>
            <a:t>: poistaa korvausvelvollisuuden, jos sopimusta ei voida täyttää ehdossa mainituista syistä</a:t>
          </a:r>
        </a:p>
      </dsp:txBody>
      <dsp:txXfrm>
        <a:off x="1738403" y="25864"/>
        <a:ext cx="6347195" cy="517297"/>
      </dsp:txXfrm>
    </dsp:sp>
    <dsp:sp modelId="{22AFE39E-4F30-4C14-814D-3AB4AB2AEEF5}">
      <dsp:nvSpPr>
        <dsp:cNvPr id="0" name=""/>
        <dsp:cNvSpPr/>
      </dsp:nvSpPr>
      <dsp:spPr>
        <a:xfrm>
          <a:off x="1617119" y="543162"/>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3FE62C-F109-4A56-9ED0-BF015B9975EB}">
      <dsp:nvSpPr>
        <dsp:cNvPr id="0" name=""/>
        <dsp:cNvSpPr/>
      </dsp:nvSpPr>
      <dsp:spPr>
        <a:xfrm>
          <a:off x="1738403" y="569027"/>
          <a:ext cx="6347195" cy="51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fi-FI" sz="1400" kern="1200" dirty="0"/>
            <a:t>ei oikeuta saamaan vastiketta esteestä huolimatta</a:t>
          </a:r>
        </a:p>
      </dsp:txBody>
      <dsp:txXfrm>
        <a:off x="1738403" y="569027"/>
        <a:ext cx="6347195" cy="517297"/>
      </dsp:txXfrm>
    </dsp:sp>
    <dsp:sp modelId="{C1A6A14E-7436-477A-93AA-F9B9F1962785}">
      <dsp:nvSpPr>
        <dsp:cNvPr id="0" name=""/>
        <dsp:cNvSpPr/>
      </dsp:nvSpPr>
      <dsp:spPr>
        <a:xfrm>
          <a:off x="1617119" y="1086324"/>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02BA09-591D-43C4-B3FB-430F8952DB54}">
      <dsp:nvSpPr>
        <dsp:cNvPr id="0" name=""/>
        <dsp:cNvSpPr/>
      </dsp:nvSpPr>
      <dsp:spPr>
        <a:xfrm>
          <a:off x="1738403" y="1112189"/>
          <a:ext cx="6347195" cy="51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fi-FI" sz="1400" kern="1200"/>
            <a:t>Tyypillisiä esteitä: luonnonmullistukset, vakavat onnettomuudet, sota ja levottomuudet, työtaistelut lainsäädäntömuutokset ym. </a:t>
          </a:r>
        </a:p>
      </dsp:txBody>
      <dsp:txXfrm>
        <a:off x="1738403" y="1112189"/>
        <a:ext cx="6347195" cy="517297"/>
      </dsp:txXfrm>
    </dsp:sp>
    <dsp:sp modelId="{7AF85C39-F831-48DF-A279-F4BAFCDFB9E6}">
      <dsp:nvSpPr>
        <dsp:cNvPr id="0" name=""/>
        <dsp:cNvSpPr/>
      </dsp:nvSpPr>
      <dsp:spPr>
        <a:xfrm>
          <a:off x="1617119" y="1629487"/>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573F11-1264-4A51-B716-88A99B94D226}">
      <dsp:nvSpPr>
        <dsp:cNvPr id="0" name=""/>
        <dsp:cNvSpPr/>
      </dsp:nvSpPr>
      <dsp:spPr>
        <a:xfrm>
          <a:off x="1738403" y="1655352"/>
          <a:ext cx="6347195" cy="51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fi-FI" sz="1400" kern="1200"/>
            <a:t>Esimerkit voivat rajata soveltamisen vastaavanlaisiin tilanteisiin (vaikka vain esimerkkejä; ns. eiusdem generis –oppi) </a:t>
          </a:r>
        </a:p>
      </dsp:txBody>
      <dsp:txXfrm>
        <a:off x="1738403" y="1655352"/>
        <a:ext cx="6347195" cy="517297"/>
      </dsp:txXfrm>
    </dsp:sp>
    <dsp:sp modelId="{77FA1890-7B57-49CC-A46D-F8214ABA06B5}">
      <dsp:nvSpPr>
        <dsp:cNvPr id="0" name=""/>
        <dsp:cNvSpPr/>
      </dsp:nvSpPr>
      <dsp:spPr>
        <a:xfrm>
          <a:off x="1617119" y="2172649"/>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EC17E9-D397-43F1-8ABC-92A72D9ADA66}">
      <dsp:nvSpPr>
        <dsp:cNvPr id="0" name=""/>
        <dsp:cNvSpPr/>
      </dsp:nvSpPr>
      <dsp:spPr>
        <a:xfrm>
          <a:off x="1738403" y="2198514"/>
          <a:ext cx="6347195" cy="51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fi-FI" sz="1400" kern="1200"/>
            <a:t>Yllättävyys ja estevaikutuksen väistämättömyys</a:t>
          </a:r>
        </a:p>
      </dsp:txBody>
      <dsp:txXfrm>
        <a:off x="1738403" y="2198514"/>
        <a:ext cx="6347195" cy="517297"/>
      </dsp:txXfrm>
    </dsp:sp>
    <dsp:sp modelId="{E6022989-0F70-4888-8812-C672FB7179D3}">
      <dsp:nvSpPr>
        <dsp:cNvPr id="0" name=""/>
        <dsp:cNvSpPr/>
      </dsp:nvSpPr>
      <dsp:spPr>
        <a:xfrm>
          <a:off x="1617119" y="2715812"/>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E096F9-F1B4-484C-884D-1490619A085A}">
      <dsp:nvSpPr>
        <dsp:cNvPr id="0" name=""/>
        <dsp:cNvSpPr/>
      </dsp:nvSpPr>
      <dsp:spPr>
        <a:xfrm>
          <a:off x="1738403" y="2741677"/>
          <a:ext cx="6347195" cy="51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fi-FI" sz="1400" kern="1200"/>
            <a:t>Tietojärjestelmähäiriöt, avainhenkilöiden sairastuminen, alihankkijoiden häiriöt? </a:t>
          </a:r>
        </a:p>
      </dsp:txBody>
      <dsp:txXfrm>
        <a:off x="1738403" y="2741677"/>
        <a:ext cx="6347195" cy="517297"/>
      </dsp:txXfrm>
    </dsp:sp>
    <dsp:sp modelId="{C979F485-453D-4AEF-906A-2B98E7B923C5}">
      <dsp:nvSpPr>
        <dsp:cNvPr id="0" name=""/>
        <dsp:cNvSpPr/>
      </dsp:nvSpPr>
      <dsp:spPr>
        <a:xfrm>
          <a:off x="1617119" y="3258974"/>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0BF2571-96CA-4CF1-A20A-D5251629AEBD}">
      <dsp:nvSpPr>
        <dsp:cNvPr id="0" name=""/>
        <dsp:cNvSpPr/>
      </dsp:nvSpPr>
      <dsp:spPr>
        <a:xfrm>
          <a:off x="1738403" y="3284839"/>
          <a:ext cx="6347195" cy="5172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rtl="0">
            <a:lnSpc>
              <a:spcPct val="90000"/>
            </a:lnSpc>
            <a:spcBef>
              <a:spcPct val="0"/>
            </a:spcBef>
            <a:spcAft>
              <a:spcPct val="35000"/>
            </a:spcAft>
            <a:buNone/>
          </a:pPr>
          <a:r>
            <a:rPr lang="fi-FI" sz="1400" kern="1200"/>
            <a:t>Seuraamusten määrittely; irtisanomisoikeus? </a:t>
          </a:r>
        </a:p>
      </dsp:txBody>
      <dsp:txXfrm>
        <a:off x="1738403" y="3284839"/>
        <a:ext cx="6347195" cy="517297"/>
      </dsp:txXfrm>
    </dsp:sp>
    <dsp:sp modelId="{C648F0CB-EFEF-4F51-AE63-70B8943FE248}">
      <dsp:nvSpPr>
        <dsp:cNvPr id="0" name=""/>
        <dsp:cNvSpPr/>
      </dsp:nvSpPr>
      <dsp:spPr>
        <a:xfrm>
          <a:off x="1617119" y="3802137"/>
          <a:ext cx="6468479"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78AB8-3CB8-4771-A8C3-B958B7F69C1A}">
      <dsp:nvSpPr>
        <dsp:cNvPr id="0" name=""/>
        <dsp:cNvSpPr/>
      </dsp:nvSpPr>
      <dsp:spPr>
        <a:xfrm>
          <a:off x="0" y="15130"/>
          <a:ext cx="6324395" cy="118239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b="1" kern="1200" dirty="0" err="1"/>
            <a:t>Esimerkki</a:t>
          </a:r>
          <a:r>
            <a:rPr lang="en-US" sz="1600" b="1" kern="1200" dirty="0"/>
            <a:t>: </a:t>
          </a:r>
          <a:endParaRPr lang="fi-FI" sz="1600" kern="1200" dirty="0"/>
        </a:p>
      </dsp:txBody>
      <dsp:txXfrm>
        <a:off x="34631" y="49761"/>
        <a:ext cx="6255133" cy="1113132"/>
      </dsp:txXfrm>
    </dsp:sp>
    <dsp:sp modelId="{F322EA67-3863-4054-977C-8C96168FD786}">
      <dsp:nvSpPr>
        <dsp:cNvPr id="0" name=""/>
        <dsp:cNvSpPr/>
      </dsp:nvSpPr>
      <dsp:spPr>
        <a:xfrm>
          <a:off x="9594" y="1324581"/>
          <a:ext cx="749649" cy="239139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kern="1200" dirty="0"/>
            <a:t>If either party is prevented from, or delayed in, performing any duty under this Contract by an event beyond his reasonable control, </a:t>
          </a:r>
          <a:endParaRPr lang="fi-FI" sz="1000" kern="1200" dirty="0"/>
        </a:p>
      </dsp:txBody>
      <dsp:txXfrm>
        <a:off x="31550" y="1346537"/>
        <a:ext cx="705737" cy="2347480"/>
      </dsp:txXfrm>
    </dsp:sp>
    <dsp:sp modelId="{9CCB2906-AEE0-4184-8923-3A9EBF050AAD}">
      <dsp:nvSpPr>
        <dsp:cNvPr id="0" name=""/>
        <dsp:cNvSpPr/>
      </dsp:nvSpPr>
      <dsp:spPr>
        <a:xfrm>
          <a:off x="822215" y="1324581"/>
          <a:ext cx="749649" cy="2391392"/>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t>then this event shall be deemed force majeure, and this party shall not be consider-ed in default</a:t>
          </a:r>
          <a:endParaRPr lang="fi-FI" sz="1200" kern="1200" dirty="0"/>
        </a:p>
      </dsp:txBody>
      <dsp:txXfrm>
        <a:off x="844171" y="1346537"/>
        <a:ext cx="705737" cy="2347480"/>
      </dsp:txXfrm>
    </dsp:sp>
    <dsp:sp modelId="{5C93BFDB-95A9-4B32-94B7-9E5BA3DD97E9}">
      <dsp:nvSpPr>
        <dsp:cNvPr id="0" name=""/>
        <dsp:cNvSpPr/>
      </dsp:nvSpPr>
      <dsp:spPr>
        <a:xfrm>
          <a:off x="1634835" y="1324581"/>
          <a:ext cx="749649" cy="2394821"/>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t>and no remedy, be it under this Contract or other-wise, shall be available to the other party. </a:t>
          </a:r>
          <a:endParaRPr lang="fi-FI" sz="1200" kern="1200" dirty="0"/>
        </a:p>
      </dsp:txBody>
      <dsp:txXfrm>
        <a:off x="1656791" y="1346537"/>
        <a:ext cx="705737" cy="2350909"/>
      </dsp:txXfrm>
    </dsp:sp>
    <dsp:sp modelId="{858471F5-B041-440D-8124-E5BFC316D0AC}">
      <dsp:nvSpPr>
        <dsp:cNvPr id="0" name=""/>
        <dsp:cNvSpPr/>
      </dsp:nvSpPr>
      <dsp:spPr>
        <a:xfrm>
          <a:off x="2447803" y="1311274"/>
          <a:ext cx="3874188" cy="118239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t>Force majeure events include, but are not limited to:</a:t>
          </a:r>
          <a:endParaRPr lang="fi-FI" sz="1200" kern="1200" dirty="0"/>
        </a:p>
      </dsp:txBody>
      <dsp:txXfrm>
        <a:off x="2482434" y="1345905"/>
        <a:ext cx="3804926" cy="1113132"/>
      </dsp:txXfrm>
    </dsp:sp>
    <dsp:sp modelId="{17602AB3-3E95-4751-88CD-6B21BC54E08C}">
      <dsp:nvSpPr>
        <dsp:cNvPr id="0" name=""/>
        <dsp:cNvSpPr/>
      </dsp:nvSpPr>
      <dsp:spPr>
        <a:xfrm>
          <a:off x="2447455" y="2646705"/>
          <a:ext cx="749649" cy="118239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i="1" kern="1200"/>
            <a:t>war (whether it was declared or not), riots, insurrections, acts of sabotage, or similar occurrences; </a:t>
          </a:r>
          <a:endParaRPr lang="fi-FI" sz="800" kern="1200"/>
        </a:p>
      </dsp:txBody>
      <dsp:txXfrm>
        <a:off x="2469411" y="2668661"/>
        <a:ext cx="705737" cy="1138482"/>
      </dsp:txXfrm>
    </dsp:sp>
    <dsp:sp modelId="{9D912B4C-3B5E-4542-8673-02D1FFF7CE43}">
      <dsp:nvSpPr>
        <dsp:cNvPr id="0" name=""/>
        <dsp:cNvSpPr/>
      </dsp:nvSpPr>
      <dsp:spPr>
        <a:xfrm>
          <a:off x="3228590" y="2646705"/>
          <a:ext cx="749649" cy="118239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i="1" kern="1200"/>
            <a:t>strikes, or other labor unrest; </a:t>
          </a:r>
          <a:endParaRPr lang="fi-FI" sz="800" kern="1200"/>
        </a:p>
      </dsp:txBody>
      <dsp:txXfrm>
        <a:off x="3250546" y="2668661"/>
        <a:ext cx="705737" cy="1138482"/>
      </dsp:txXfrm>
    </dsp:sp>
    <dsp:sp modelId="{E9859242-EDBC-4715-A93F-87E84083A033}">
      <dsp:nvSpPr>
        <dsp:cNvPr id="0" name=""/>
        <dsp:cNvSpPr/>
      </dsp:nvSpPr>
      <dsp:spPr>
        <a:xfrm>
          <a:off x="4009724" y="2646705"/>
          <a:ext cx="749649" cy="118239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i="1" kern="1200"/>
            <a:t>newly introduced laws or Government regulations; delay due to Government action or inaction; </a:t>
          </a:r>
          <a:endParaRPr lang="fi-FI" sz="800" kern="1200"/>
        </a:p>
      </dsp:txBody>
      <dsp:txXfrm>
        <a:off x="4031680" y="2668661"/>
        <a:ext cx="705737" cy="1138482"/>
      </dsp:txXfrm>
    </dsp:sp>
    <dsp:sp modelId="{CA6754D5-0D32-46EC-B3FB-D703EE3F2FCE}">
      <dsp:nvSpPr>
        <dsp:cNvPr id="0" name=""/>
        <dsp:cNvSpPr/>
      </dsp:nvSpPr>
      <dsp:spPr>
        <a:xfrm>
          <a:off x="4790859" y="2646705"/>
          <a:ext cx="749649" cy="118239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i="1" kern="1200"/>
            <a:t>fire, explosion, or other unavoidable accident, </a:t>
          </a:r>
          <a:endParaRPr lang="fi-FI" sz="800" kern="1200"/>
        </a:p>
      </dsp:txBody>
      <dsp:txXfrm>
        <a:off x="4812815" y="2668661"/>
        <a:ext cx="705737" cy="1138482"/>
      </dsp:txXfrm>
    </dsp:sp>
    <dsp:sp modelId="{3046546C-8559-422E-83A8-7DBBAF49EA3B}">
      <dsp:nvSpPr>
        <dsp:cNvPr id="0" name=""/>
        <dsp:cNvSpPr/>
      </dsp:nvSpPr>
      <dsp:spPr>
        <a:xfrm>
          <a:off x="5571994" y="2646705"/>
          <a:ext cx="749649" cy="118239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i="1" kern="1200"/>
            <a:t>flood, storm, earthquake, or other abnormal natural event. </a:t>
          </a:r>
          <a:endParaRPr lang="fi-FI" sz="800" kern="1200"/>
        </a:p>
      </dsp:txBody>
      <dsp:txXfrm>
        <a:off x="5593950" y="2668661"/>
        <a:ext cx="705737" cy="1138482"/>
      </dsp:txXfrm>
    </dsp:sp>
    <dsp:sp modelId="{32EA5E28-5396-4E4A-A450-DEC0C2FCF079}">
      <dsp:nvSpPr>
        <dsp:cNvPr id="0" name=""/>
        <dsp:cNvSpPr/>
      </dsp:nvSpPr>
      <dsp:spPr>
        <a:xfrm>
          <a:off x="6453881" y="2457"/>
          <a:ext cx="751115" cy="118239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dirty="0" err="1"/>
            <a:t>Seuraamuk</a:t>
          </a:r>
          <a:r>
            <a:rPr lang="en-US" sz="900" b="1" kern="1200" dirty="0"/>
            <a:t>-set </a:t>
          </a:r>
          <a:r>
            <a:rPr lang="en-US" sz="900" b="1" kern="1200" dirty="0" err="1"/>
            <a:t>määriteltä-vä</a:t>
          </a:r>
          <a:r>
            <a:rPr lang="en-US" sz="900" b="1" kern="1200" dirty="0"/>
            <a:t>: </a:t>
          </a:r>
          <a:r>
            <a:rPr lang="en-US" sz="900" b="1" kern="1200" dirty="0" err="1"/>
            <a:t>jos</a:t>
          </a:r>
          <a:r>
            <a:rPr lang="en-US" sz="900" b="1" kern="1200" dirty="0"/>
            <a:t> </a:t>
          </a:r>
          <a:r>
            <a:rPr lang="en-US" sz="900" b="1" kern="1200" dirty="0" err="1"/>
            <a:t>este</a:t>
          </a:r>
          <a:r>
            <a:rPr lang="en-US" sz="900" b="1" kern="1200" dirty="0"/>
            <a:t> </a:t>
          </a:r>
          <a:r>
            <a:rPr lang="en-US" sz="900" b="1" kern="1200" dirty="0" err="1"/>
            <a:t>jatkuva</a:t>
          </a:r>
          <a:r>
            <a:rPr lang="en-US" sz="900" b="1" kern="1200" dirty="0"/>
            <a:t>, </a:t>
          </a:r>
          <a:r>
            <a:rPr lang="en-US" sz="900" b="1" kern="1200" dirty="0" err="1"/>
            <a:t>irtisanomis-oikeus</a:t>
          </a:r>
          <a:r>
            <a:rPr lang="en-US" sz="900" b="1" kern="1200" dirty="0"/>
            <a:t> </a:t>
          </a:r>
          <a:endParaRPr lang="fi-FI" sz="900" kern="1200" dirty="0"/>
        </a:p>
      </dsp:txBody>
      <dsp:txXfrm>
        <a:off x="6475880" y="24456"/>
        <a:ext cx="707117" cy="1138396"/>
      </dsp:txXfrm>
    </dsp:sp>
    <dsp:sp modelId="{B2749E17-70AD-43BF-A7BA-187D7FF5A718}">
      <dsp:nvSpPr>
        <dsp:cNvPr id="0" name=""/>
        <dsp:cNvSpPr/>
      </dsp:nvSpPr>
      <dsp:spPr>
        <a:xfrm>
          <a:off x="7331061" y="2457"/>
          <a:ext cx="751115" cy="118239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b="1" kern="1200"/>
            <a:t>Eiusdem generis –oppi: esimerkit rajaavat yleistä määritelmää </a:t>
          </a:r>
          <a:endParaRPr lang="fi-FI" sz="900" kern="1200"/>
        </a:p>
      </dsp:txBody>
      <dsp:txXfrm>
        <a:off x="7353060" y="24456"/>
        <a:ext cx="707117" cy="113839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6CD68-01F8-478C-924E-B5B0B5A431FB}" type="datetimeFigureOut">
              <a:rPr lang="fi-FI" smtClean="0"/>
              <a:t>8.2.2021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B8EEB2-F3F5-40A4-8191-B2633A1CF00F}" type="slidenum">
              <a:rPr lang="fi-FI" smtClean="0"/>
              <a:t>‹#›</a:t>
            </a:fld>
            <a:endParaRPr lang="fi-FI"/>
          </a:p>
        </p:txBody>
      </p:sp>
    </p:spTree>
    <p:extLst>
      <p:ext uri="{BB962C8B-B14F-4D97-AF65-F5344CB8AC3E}">
        <p14:creationId xmlns:p14="http://schemas.microsoft.com/office/powerpoint/2010/main" val="2225289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8EE4EB58-0402-4E03-964F-3BF8F299C17C}"/>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82DA3786-08EB-4D3B-AA28-05E97476409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a:latin typeface="Arial" panose="020B0604020202020204" pitchFamily="34" charset="0"/>
            </a:endParaRPr>
          </a:p>
        </p:txBody>
      </p:sp>
      <p:sp>
        <p:nvSpPr>
          <p:cNvPr id="52228" name="Slide Number Placeholder 3">
            <a:extLst>
              <a:ext uri="{FF2B5EF4-FFF2-40B4-BE49-F238E27FC236}">
                <a16:creationId xmlns:a16="http://schemas.microsoft.com/office/drawing/2014/main" id="{C40E8206-8681-4826-95C2-1381255F80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E5ED64-A8E1-41E3-BEAE-F78B30F1B560}" type="slidenum">
              <a:rPr lang="fi-FI" altLang="fi-FI"/>
              <a:pPr/>
              <a:t>2</a:t>
            </a:fld>
            <a:endParaRPr lang="fi-FI" alt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95E574-1E2F-4AB1-BBD9-058DD73E0207}"/>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498BF2C-CAE1-4269-BD66-0AD3CB5F0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E4F0D6A0-E79D-4277-B9DE-738BAFCF0884}"/>
              </a:ext>
            </a:extLst>
          </p:cNvPr>
          <p:cNvSpPr>
            <a:spLocks noGrp="1"/>
          </p:cNvSpPr>
          <p:nvPr>
            <p:ph type="dt" sz="half" idx="10"/>
          </p:nvPr>
        </p:nvSpPr>
        <p:spPr/>
        <p:txBody>
          <a:bodyPr/>
          <a:lstStyle/>
          <a:p>
            <a:fld id="{E87932FC-D572-4C42-A234-0145DA120CD7}" type="datetime1">
              <a:rPr lang="fi-FI" smtClean="0"/>
              <a:t>8.2.2021</a:t>
            </a:fld>
            <a:endParaRPr lang="fi-FI"/>
          </a:p>
        </p:txBody>
      </p:sp>
      <p:sp>
        <p:nvSpPr>
          <p:cNvPr id="5" name="Alatunnisteen paikkamerkki 4">
            <a:extLst>
              <a:ext uri="{FF2B5EF4-FFF2-40B4-BE49-F238E27FC236}">
                <a16:creationId xmlns:a16="http://schemas.microsoft.com/office/drawing/2014/main" id="{0ED30589-9B10-429F-94E4-251906BAA351}"/>
              </a:ext>
            </a:extLst>
          </p:cNvPr>
          <p:cNvSpPr>
            <a:spLocks noGrp="1"/>
          </p:cNvSpPr>
          <p:nvPr>
            <p:ph type="ftr" sz="quarter" idx="11"/>
          </p:nvPr>
        </p:nvSpPr>
        <p:spPr/>
        <p:txBody>
          <a:bodyPr/>
          <a:lstStyle/>
          <a:p>
            <a:r>
              <a:rPr lang="fi-FI"/>
              <a:t>Kansainväliset sopimukset Luento 10</a:t>
            </a:r>
          </a:p>
        </p:txBody>
      </p:sp>
      <p:sp>
        <p:nvSpPr>
          <p:cNvPr id="6" name="Dian numeron paikkamerkki 5">
            <a:extLst>
              <a:ext uri="{FF2B5EF4-FFF2-40B4-BE49-F238E27FC236}">
                <a16:creationId xmlns:a16="http://schemas.microsoft.com/office/drawing/2014/main" id="{3A0928E8-8EC2-4F28-BB82-BAAE6066099F}"/>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312495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01D17C-1618-47ED-940B-A60BBD170FFA}"/>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E6E9C9F5-984A-47B4-8680-A17A27E6A1A4}"/>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B996CF5-8229-46AC-86E5-9320F8BE25F9}"/>
              </a:ext>
            </a:extLst>
          </p:cNvPr>
          <p:cNvSpPr>
            <a:spLocks noGrp="1"/>
          </p:cNvSpPr>
          <p:nvPr>
            <p:ph type="dt" sz="half" idx="10"/>
          </p:nvPr>
        </p:nvSpPr>
        <p:spPr/>
        <p:txBody>
          <a:bodyPr/>
          <a:lstStyle/>
          <a:p>
            <a:fld id="{52466C91-4BBE-4438-9C28-62568A850FEC}" type="datetime1">
              <a:rPr lang="fi-FI" smtClean="0"/>
              <a:t>8.2.2021</a:t>
            </a:fld>
            <a:endParaRPr lang="fi-FI"/>
          </a:p>
        </p:txBody>
      </p:sp>
      <p:sp>
        <p:nvSpPr>
          <p:cNvPr id="5" name="Alatunnisteen paikkamerkki 4">
            <a:extLst>
              <a:ext uri="{FF2B5EF4-FFF2-40B4-BE49-F238E27FC236}">
                <a16:creationId xmlns:a16="http://schemas.microsoft.com/office/drawing/2014/main" id="{DF172F24-E10D-4381-9973-942F2B76CE57}"/>
              </a:ext>
            </a:extLst>
          </p:cNvPr>
          <p:cNvSpPr>
            <a:spLocks noGrp="1"/>
          </p:cNvSpPr>
          <p:nvPr>
            <p:ph type="ftr" sz="quarter" idx="11"/>
          </p:nvPr>
        </p:nvSpPr>
        <p:spPr/>
        <p:txBody>
          <a:bodyPr/>
          <a:lstStyle/>
          <a:p>
            <a:r>
              <a:rPr lang="fi-FI"/>
              <a:t>Kansainväliset sopimukset Luento 10</a:t>
            </a:r>
          </a:p>
        </p:txBody>
      </p:sp>
      <p:sp>
        <p:nvSpPr>
          <p:cNvPr id="6" name="Dian numeron paikkamerkki 5">
            <a:extLst>
              <a:ext uri="{FF2B5EF4-FFF2-40B4-BE49-F238E27FC236}">
                <a16:creationId xmlns:a16="http://schemas.microsoft.com/office/drawing/2014/main" id="{9D8B79DA-F926-4EAF-A785-706824AA8F2B}"/>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1687987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F268082-98F5-4398-9FF5-235D3EB9458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65FA4978-7768-49A9-B8AC-3E045D015E11}"/>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A43E373-DDB9-44EE-A3A0-33F70212719C}"/>
              </a:ext>
            </a:extLst>
          </p:cNvPr>
          <p:cNvSpPr>
            <a:spLocks noGrp="1"/>
          </p:cNvSpPr>
          <p:nvPr>
            <p:ph type="dt" sz="half" idx="10"/>
          </p:nvPr>
        </p:nvSpPr>
        <p:spPr/>
        <p:txBody>
          <a:bodyPr/>
          <a:lstStyle/>
          <a:p>
            <a:fld id="{BD00848D-A355-483F-AFA3-FA93CAD6867E}" type="datetime1">
              <a:rPr lang="fi-FI" smtClean="0"/>
              <a:t>8.2.2021</a:t>
            </a:fld>
            <a:endParaRPr lang="fi-FI"/>
          </a:p>
        </p:txBody>
      </p:sp>
      <p:sp>
        <p:nvSpPr>
          <p:cNvPr id="5" name="Alatunnisteen paikkamerkki 4">
            <a:extLst>
              <a:ext uri="{FF2B5EF4-FFF2-40B4-BE49-F238E27FC236}">
                <a16:creationId xmlns:a16="http://schemas.microsoft.com/office/drawing/2014/main" id="{654FA6B6-B69E-4981-B331-EAD3C1365F7A}"/>
              </a:ext>
            </a:extLst>
          </p:cNvPr>
          <p:cNvSpPr>
            <a:spLocks noGrp="1"/>
          </p:cNvSpPr>
          <p:nvPr>
            <p:ph type="ftr" sz="quarter" idx="11"/>
          </p:nvPr>
        </p:nvSpPr>
        <p:spPr/>
        <p:txBody>
          <a:bodyPr/>
          <a:lstStyle/>
          <a:p>
            <a:r>
              <a:rPr lang="fi-FI"/>
              <a:t>Kansainväliset sopimukset Luento 10</a:t>
            </a:r>
          </a:p>
        </p:txBody>
      </p:sp>
      <p:sp>
        <p:nvSpPr>
          <p:cNvPr id="6" name="Dian numeron paikkamerkki 5">
            <a:extLst>
              <a:ext uri="{FF2B5EF4-FFF2-40B4-BE49-F238E27FC236}">
                <a16:creationId xmlns:a16="http://schemas.microsoft.com/office/drawing/2014/main" id="{3F6EB9DF-914C-43B3-853F-996E97A431A9}"/>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830023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FF90A13D-B212-4476-9CE7-D29A8A70F563}"/>
              </a:ext>
            </a:extLst>
          </p:cNvPr>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5" name="Picture 5">
            <a:extLst>
              <a:ext uri="{FF2B5EF4-FFF2-40B4-BE49-F238E27FC236}">
                <a16:creationId xmlns:a16="http://schemas.microsoft.com/office/drawing/2014/main" id="{CE975521-978A-4D33-A81C-01970CFA5A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5751" y="5597526"/>
            <a:ext cx="3767667"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a:extLst>
              <a:ext uri="{FF2B5EF4-FFF2-40B4-BE49-F238E27FC236}">
                <a16:creationId xmlns:a16="http://schemas.microsoft.com/office/drawing/2014/main" id="{F7325A83-77E2-4FB7-8A70-98EA83B1A2B7}"/>
              </a:ext>
            </a:extLst>
          </p:cNvPr>
          <p:cNvSpPr>
            <a:spLocks noGrp="1"/>
          </p:cNvSpPr>
          <p:nvPr>
            <p:ph type="dt" sz="half" idx="15"/>
          </p:nvPr>
        </p:nvSpPr>
        <p:spPr/>
        <p:txBody>
          <a:bodyPr/>
          <a:lstStyle>
            <a:lvl1pPr defTabSz="914400">
              <a:defRPr>
                <a:latin typeface="Arial" panose="020B0604020202020204" pitchFamily="34" charset="0"/>
                <a:ea typeface="+mn-ea"/>
              </a:defRPr>
            </a:lvl1pPr>
          </a:lstStyle>
          <a:p>
            <a:pPr>
              <a:defRPr/>
            </a:pPr>
            <a:fld id="{1180DD8F-EEFF-4747-B7F2-6AE83D128AE8}" type="datetime1">
              <a:rPr lang="fi-FI" smtClean="0"/>
              <a:t>8.2.2021</a:t>
            </a:fld>
            <a:endParaRPr lang="fi-FI"/>
          </a:p>
        </p:txBody>
      </p:sp>
      <p:sp>
        <p:nvSpPr>
          <p:cNvPr id="7" name="Footer Placeholder 8">
            <a:extLst>
              <a:ext uri="{FF2B5EF4-FFF2-40B4-BE49-F238E27FC236}">
                <a16:creationId xmlns:a16="http://schemas.microsoft.com/office/drawing/2014/main" id="{8C8EB3FB-BD24-4788-B0D6-E41D6DA1FDF8}"/>
              </a:ext>
            </a:extLst>
          </p:cNvPr>
          <p:cNvSpPr>
            <a:spLocks noGrp="1"/>
          </p:cNvSpPr>
          <p:nvPr>
            <p:ph type="ftr" sz="quarter" idx="16"/>
          </p:nvPr>
        </p:nvSpPr>
        <p:spPr/>
        <p:txBody>
          <a:bodyPr/>
          <a:lstStyle>
            <a:lvl1pPr defTabSz="914400">
              <a:defRPr>
                <a:latin typeface="Arial" panose="020B0604020202020204" pitchFamily="34" charset="0"/>
                <a:ea typeface="+mn-ea"/>
              </a:defRPr>
            </a:lvl1pPr>
          </a:lstStyle>
          <a:p>
            <a:pPr>
              <a:defRPr/>
            </a:pPr>
            <a:r>
              <a:rPr lang="fi-FI"/>
              <a:t>Kansainväliset sopimukset Luento 10</a:t>
            </a:r>
          </a:p>
        </p:txBody>
      </p:sp>
      <p:sp>
        <p:nvSpPr>
          <p:cNvPr id="8" name="Slide Number Placeholder 9">
            <a:extLst>
              <a:ext uri="{FF2B5EF4-FFF2-40B4-BE49-F238E27FC236}">
                <a16:creationId xmlns:a16="http://schemas.microsoft.com/office/drawing/2014/main" id="{524B4597-D771-487B-B768-A9C33C675AF3}"/>
              </a:ext>
            </a:extLst>
          </p:cNvPr>
          <p:cNvSpPr>
            <a:spLocks noGrp="1"/>
          </p:cNvSpPr>
          <p:nvPr>
            <p:ph type="sldNum" sz="quarter" idx="17"/>
          </p:nvPr>
        </p:nvSpPr>
        <p:spPr/>
        <p:txBody>
          <a:bodyPr/>
          <a:lstStyle>
            <a:lvl1pPr defTabSz="914400">
              <a:defRPr/>
            </a:lvl1pPr>
          </a:lstStyle>
          <a:p>
            <a:fld id="{53F551FA-8296-47A0-8935-D91EBFA28130}" type="slidenum">
              <a:rPr lang="fi-FI" altLang="fi-FI"/>
              <a:pPr/>
              <a:t>‹#›</a:t>
            </a:fld>
            <a:endParaRPr lang="fi-FI" altLang="fi-FI"/>
          </a:p>
        </p:txBody>
      </p:sp>
    </p:spTree>
    <p:extLst>
      <p:ext uri="{BB962C8B-B14F-4D97-AF65-F5344CB8AC3E}">
        <p14:creationId xmlns:p14="http://schemas.microsoft.com/office/powerpoint/2010/main" val="171681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CEB366-8C84-40F4-9FC4-830F2314191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4D8EF3C-DCF4-44E2-9543-04C9D15EB1E7}"/>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7F2D9AA-8901-44BE-92D5-589C3808CBC9}"/>
              </a:ext>
            </a:extLst>
          </p:cNvPr>
          <p:cNvSpPr>
            <a:spLocks noGrp="1"/>
          </p:cNvSpPr>
          <p:nvPr>
            <p:ph type="dt" sz="half" idx="10"/>
          </p:nvPr>
        </p:nvSpPr>
        <p:spPr/>
        <p:txBody>
          <a:bodyPr/>
          <a:lstStyle/>
          <a:p>
            <a:fld id="{A9F77E85-D8B2-4062-ADCD-7AEEEC2A8BE8}" type="datetime1">
              <a:rPr lang="fi-FI" smtClean="0"/>
              <a:t>8.2.2021</a:t>
            </a:fld>
            <a:endParaRPr lang="fi-FI"/>
          </a:p>
        </p:txBody>
      </p:sp>
      <p:sp>
        <p:nvSpPr>
          <p:cNvPr id="5" name="Alatunnisteen paikkamerkki 4">
            <a:extLst>
              <a:ext uri="{FF2B5EF4-FFF2-40B4-BE49-F238E27FC236}">
                <a16:creationId xmlns:a16="http://schemas.microsoft.com/office/drawing/2014/main" id="{4AC1D432-830E-4CC9-B33F-99CA31D7E88E}"/>
              </a:ext>
            </a:extLst>
          </p:cNvPr>
          <p:cNvSpPr>
            <a:spLocks noGrp="1"/>
          </p:cNvSpPr>
          <p:nvPr>
            <p:ph type="ftr" sz="quarter" idx="11"/>
          </p:nvPr>
        </p:nvSpPr>
        <p:spPr/>
        <p:txBody>
          <a:bodyPr/>
          <a:lstStyle/>
          <a:p>
            <a:r>
              <a:rPr lang="fi-FI"/>
              <a:t>Kansainväliset sopimukset Luento 10</a:t>
            </a:r>
          </a:p>
        </p:txBody>
      </p:sp>
      <p:sp>
        <p:nvSpPr>
          <p:cNvPr id="6" name="Dian numeron paikkamerkki 5">
            <a:extLst>
              <a:ext uri="{FF2B5EF4-FFF2-40B4-BE49-F238E27FC236}">
                <a16:creationId xmlns:a16="http://schemas.microsoft.com/office/drawing/2014/main" id="{AC19F276-EE63-44A3-945A-3AEEA5FD2D0D}"/>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6717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CF5F19-8BBE-4270-A047-7C6313FF2AE2}"/>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C8E93F62-9997-4AD5-95D0-1DA43729FD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BFDB97D5-7030-4186-8ABA-09278FF8B4A7}"/>
              </a:ext>
            </a:extLst>
          </p:cNvPr>
          <p:cNvSpPr>
            <a:spLocks noGrp="1"/>
          </p:cNvSpPr>
          <p:nvPr>
            <p:ph type="dt" sz="half" idx="10"/>
          </p:nvPr>
        </p:nvSpPr>
        <p:spPr/>
        <p:txBody>
          <a:bodyPr/>
          <a:lstStyle/>
          <a:p>
            <a:fld id="{B5C08F03-B6F9-4619-9AED-2C6DE5074674}" type="datetime1">
              <a:rPr lang="fi-FI" smtClean="0"/>
              <a:t>8.2.2021</a:t>
            </a:fld>
            <a:endParaRPr lang="fi-FI"/>
          </a:p>
        </p:txBody>
      </p:sp>
      <p:sp>
        <p:nvSpPr>
          <p:cNvPr id="5" name="Alatunnisteen paikkamerkki 4">
            <a:extLst>
              <a:ext uri="{FF2B5EF4-FFF2-40B4-BE49-F238E27FC236}">
                <a16:creationId xmlns:a16="http://schemas.microsoft.com/office/drawing/2014/main" id="{4AB9ECA7-209B-4EDE-A538-F66F3372E931}"/>
              </a:ext>
            </a:extLst>
          </p:cNvPr>
          <p:cNvSpPr>
            <a:spLocks noGrp="1"/>
          </p:cNvSpPr>
          <p:nvPr>
            <p:ph type="ftr" sz="quarter" idx="11"/>
          </p:nvPr>
        </p:nvSpPr>
        <p:spPr/>
        <p:txBody>
          <a:bodyPr/>
          <a:lstStyle/>
          <a:p>
            <a:r>
              <a:rPr lang="fi-FI"/>
              <a:t>Kansainväliset sopimukset Luento 10</a:t>
            </a:r>
          </a:p>
        </p:txBody>
      </p:sp>
      <p:sp>
        <p:nvSpPr>
          <p:cNvPr id="6" name="Dian numeron paikkamerkki 5">
            <a:extLst>
              <a:ext uri="{FF2B5EF4-FFF2-40B4-BE49-F238E27FC236}">
                <a16:creationId xmlns:a16="http://schemas.microsoft.com/office/drawing/2014/main" id="{990C9326-897F-4D89-BFEB-52C97F87DE5F}"/>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117610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BEEA4E-C5F3-49B7-A0FE-977D75546D4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9357204-2ADA-4C47-A382-355BB19F19FE}"/>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CD72D53-C9A9-4B7E-82DF-BAF873AD4CEE}"/>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32E92BCF-0CA7-4E0F-BC1D-2096CFC6BC30}"/>
              </a:ext>
            </a:extLst>
          </p:cNvPr>
          <p:cNvSpPr>
            <a:spLocks noGrp="1"/>
          </p:cNvSpPr>
          <p:nvPr>
            <p:ph type="dt" sz="half" idx="10"/>
          </p:nvPr>
        </p:nvSpPr>
        <p:spPr/>
        <p:txBody>
          <a:bodyPr/>
          <a:lstStyle/>
          <a:p>
            <a:fld id="{81DCE539-6649-4671-97BD-0E182B9C54B1}" type="datetime1">
              <a:rPr lang="fi-FI" smtClean="0"/>
              <a:t>8.2.2021</a:t>
            </a:fld>
            <a:endParaRPr lang="fi-FI"/>
          </a:p>
        </p:txBody>
      </p:sp>
      <p:sp>
        <p:nvSpPr>
          <p:cNvPr id="6" name="Alatunnisteen paikkamerkki 5">
            <a:extLst>
              <a:ext uri="{FF2B5EF4-FFF2-40B4-BE49-F238E27FC236}">
                <a16:creationId xmlns:a16="http://schemas.microsoft.com/office/drawing/2014/main" id="{4556C550-663A-4BF5-850B-14C7BD0928FE}"/>
              </a:ext>
            </a:extLst>
          </p:cNvPr>
          <p:cNvSpPr>
            <a:spLocks noGrp="1"/>
          </p:cNvSpPr>
          <p:nvPr>
            <p:ph type="ftr" sz="quarter" idx="11"/>
          </p:nvPr>
        </p:nvSpPr>
        <p:spPr/>
        <p:txBody>
          <a:bodyPr/>
          <a:lstStyle/>
          <a:p>
            <a:r>
              <a:rPr lang="fi-FI"/>
              <a:t>Kansainväliset sopimukset Luento 10</a:t>
            </a:r>
          </a:p>
        </p:txBody>
      </p:sp>
      <p:sp>
        <p:nvSpPr>
          <p:cNvPr id="7" name="Dian numeron paikkamerkki 6">
            <a:extLst>
              <a:ext uri="{FF2B5EF4-FFF2-40B4-BE49-F238E27FC236}">
                <a16:creationId xmlns:a16="http://schemas.microsoft.com/office/drawing/2014/main" id="{49315197-A034-490B-9AC6-5F9DE70B4C14}"/>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251933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4C11FEA-7BAE-4DC3-99C7-B6F433C7CCA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B73A9DA0-33E3-44A1-B085-F65E85297B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B4067E18-FD09-4724-9E90-DA8F6EBC74F2}"/>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40426A9E-53E5-485D-A2D9-D47A78BAF8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FAAFFDF0-2E8E-406D-817A-DC4E1B910DE4}"/>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3095C659-8A42-4396-BB42-7F35C4BEEC1F}"/>
              </a:ext>
            </a:extLst>
          </p:cNvPr>
          <p:cNvSpPr>
            <a:spLocks noGrp="1"/>
          </p:cNvSpPr>
          <p:nvPr>
            <p:ph type="dt" sz="half" idx="10"/>
          </p:nvPr>
        </p:nvSpPr>
        <p:spPr/>
        <p:txBody>
          <a:bodyPr/>
          <a:lstStyle/>
          <a:p>
            <a:fld id="{05AE705C-B54C-4901-92FC-8FE5B9729921}" type="datetime1">
              <a:rPr lang="fi-FI" smtClean="0"/>
              <a:t>8.2.2021</a:t>
            </a:fld>
            <a:endParaRPr lang="fi-FI"/>
          </a:p>
        </p:txBody>
      </p:sp>
      <p:sp>
        <p:nvSpPr>
          <p:cNvPr id="8" name="Alatunnisteen paikkamerkki 7">
            <a:extLst>
              <a:ext uri="{FF2B5EF4-FFF2-40B4-BE49-F238E27FC236}">
                <a16:creationId xmlns:a16="http://schemas.microsoft.com/office/drawing/2014/main" id="{44B4102F-9164-4A88-A214-4A0F735A25FD}"/>
              </a:ext>
            </a:extLst>
          </p:cNvPr>
          <p:cNvSpPr>
            <a:spLocks noGrp="1"/>
          </p:cNvSpPr>
          <p:nvPr>
            <p:ph type="ftr" sz="quarter" idx="11"/>
          </p:nvPr>
        </p:nvSpPr>
        <p:spPr/>
        <p:txBody>
          <a:bodyPr/>
          <a:lstStyle/>
          <a:p>
            <a:r>
              <a:rPr lang="fi-FI"/>
              <a:t>Kansainväliset sopimukset Luento 10</a:t>
            </a:r>
          </a:p>
        </p:txBody>
      </p:sp>
      <p:sp>
        <p:nvSpPr>
          <p:cNvPr id="9" name="Dian numeron paikkamerkki 8">
            <a:extLst>
              <a:ext uri="{FF2B5EF4-FFF2-40B4-BE49-F238E27FC236}">
                <a16:creationId xmlns:a16="http://schemas.microsoft.com/office/drawing/2014/main" id="{8F9766F6-D6C5-4D35-834F-035827D943B2}"/>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1206325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46A923E-A2CD-4AB4-8B53-4CBE78FEB85C}"/>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A0BEBAC8-CDB1-4094-AE2B-3687BF648A9C}"/>
              </a:ext>
            </a:extLst>
          </p:cNvPr>
          <p:cNvSpPr>
            <a:spLocks noGrp="1"/>
          </p:cNvSpPr>
          <p:nvPr>
            <p:ph type="dt" sz="half" idx="10"/>
          </p:nvPr>
        </p:nvSpPr>
        <p:spPr/>
        <p:txBody>
          <a:bodyPr/>
          <a:lstStyle/>
          <a:p>
            <a:fld id="{C6E865C5-D2DA-43C6-BF95-64DBB860608B}" type="datetime1">
              <a:rPr lang="fi-FI" smtClean="0"/>
              <a:t>8.2.2021</a:t>
            </a:fld>
            <a:endParaRPr lang="fi-FI"/>
          </a:p>
        </p:txBody>
      </p:sp>
      <p:sp>
        <p:nvSpPr>
          <p:cNvPr id="4" name="Alatunnisteen paikkamerkki 3">
            <a:extLst>
              <a:ext uri="{FF2B5EF4-FFF2-40B4-BE49-F238E27FC236}">
                <a16:creationId xmlns:a16="http://schemas.microsoft.com/office/drawing/2014/main" id="{E5A4036F-DD10-4B38-9F97-3B91D6F0582D}"/>
              </a:ext>
            </a:extLst>
          </p:cNvPr>
          <p:cNvSpPr>
            <a:spLocks noGrp="1"/>
          </p:cNvSpPr>
          <p:nvPr>
            <p:ph type="ftr" sz="quarter" idx="11"/>
          </p:nvPr>
        </p:nvSpPr>
        <p:spPr/>
        <p:txBody>
          <a:bodyPr/>
          <a:lstStyle/>
          <a:p>
            <a:r>
              <a:rPr lang="fi-FI"/>
              <a:t>Kansainväliset sopimukset Luento 10</a:t>
            </a:r>
          </a:p>
        </p:txBody>
      </p:sp>
      <p:sp>
        <p:nvSpPr>
          <p:cNvPr id="5" name="Dian numeron paikkamerkki 4">
            <a:extLst>
              <a:ext uri="{FF2B5EF4-FFF2-40B4-BE49-F238E27FC236}">
                <a16:creationId xmlns:a16="http://schemas.microsoft.com/office/drawing/2014/main" id="{DE5AC11D-D64E-4E6B-BE0E-278D3B8E685E}"/>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124612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089BA48-EC6C-4CD0-A16D-2F52EBAC0D78}"/>
              </a:ext>
            </a:extLst>
          </p:cNvPr>
          <p:cNvSpPr>
            <a:spLocks noGrp="1"/>
          </p:cNvSpPr>
          <p:nvPr>
            <p:ph type="dt" sz="half" idx="10"/>
          </p:nvPr>
        </p:nvSpPr>
        <p:spPr/>
        <p:txBody>
          <a:bodyPr/>
          <a:lstStyle/>
          <a:p>
            <a:fld id="{2093D739-CD9B-47D1-B2F5-4B50747F283F}" type="datetime1">
              <a:rPr lang="fi-FI" smtClean="0"/>
              <a:t>8.2.2021</a:t>
            </a:fld>
            <a:endParaRPr lang="fi-FI"/>
          </a:p>
        </p:txBody>
      </p:sp>
      <p:sp>
        <p:nvSpPr>
          <p:cNvPr id="3" name="Alatunnisteen paikkamerkki 2">
            <a:extLst>
              <a:ext uri="{FF2B5EF4-FFF2-40B4-BE49-F238E27FC236}">
                <a16:creationId xmlns:a16="http://schemas.microsoft.com/office/drawing/2014/main" id="{B7C8EA73-3AC4-46EC-8870-4743D2718C5E}"/>
              </a:ext>
            </a:extLst>
          </p:cNvPr>
          <p:cNvSpPr>
            <a:spLocks noGrp="1"/>
          </p:cNvSpPr>
          <p:nvPr>
            <p:ph type="ftr" sz="quarter" idx="11"/>
          </p:nvPr>
        </p:nvSpPr>
        <p:spPr/>
        <p:txBody>
          <a:bodyPr/>
          <a:lstStyle/>
          <a:p>
            <a:r>
              <a:rPr lang="fi-FI"/>
              <a:t>Kansainväliset sopimukset Luento 10</a:t>
            </a:r>
          </a:p>
        </p:txBody>
      </p:sp>
      <p:sp>
        <p:nvSpPr>
          <p:cNvPr id="4" name="Dian numeron paikkamerkki 3">
            <a:extLst>
              <a:ext uri="{FF2B5EF4-FFF2-40B4-BE49-F238E27FC236}">
                <a16:creationId xmlns:a16="http://schemas.microsoft.com/office/drawing/2014/main" id="{C2CBB105-B3FA-41C0-A73E-F6D141659532}"/>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250977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6AB522-0CFB-4A4E-BC53-0C4713B9E35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1CA4BC1B-0441-4F7B-8532-BE585A706A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98A27C67-D545-4152-8968-BD9990668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6957D4DD-BAE6-4842-931A-075A65002E31}"/>
              </a:ext>
            </a:extLst>
          </p:cNvPr>
          <p:cNvSpPr>
            <a:spLocks noGrp="1"/>
          </p:cNvSpPr>
          <p:nvPr>
            <p:ph type="dt" sz="half" idx="10"/>
          </p:nvPr>
        </p:nvSpPr>
        <p:spPr/>
        <p:txBody>
          <a:bodyPr/>
          <a:lstStyle/>
          <a:p>
            <a:fld id="{6369860C-469C-4761-B43A-BC0DA8AA044B}" type="datetime1">
              <a:rPr lang="fi-FI" smtClean="0"/>
              <a:t>8.2.2021</a:t>
            </a:fld>
            <a:endParaRPr lang="fi-FI"/>
          </a:p>
        </p:txBody>
      </p:sp>
      <p:sp>
        <p:nvSpPr>
          <p:cNvPr id="6" name="Alatunnisteen paikkamerkki 5">
            <a:extLst>
              <a:ext uri="{FF2B5EF4-FFF2-40B4-BE49-F238E27FC236}">
                <a16:creationId xmlns:a16="http://schemas.microsoft.com/office/drawing/2014/main" id="{BFD0637F-F9F9-4845-BFEB-610566231C16}"/>
              </a:ext>
            </a:extLst>
          </p:cNvPr>
          <p:cNvSpPr>
            <a:spLocks noGrp="1"/>
          </p:cNvSpPr>
          <p:nvPr>
            <p:ph type="ftr" sz="quarter" idx="11"/>
          </p:nvPr>
        </p:nvSpPr>
        <p:spPr/>
        <p:txBody>
          <a:bodyPr/>
          <a:lstStyle/>
          <a:p>
            <a:r>
              <a:rPr lang="fi-FI"/>
              <a:t>Kansainväliset sopimukset Luento 10</a:t>
            </a:r>
          </a:p>
        </p:txBody>
      </p:sp>
      <p:sp>
        <p:nvSpPr>
          <p:cNvPr id="7" name="Dian numeron paikkamerkki 6">
            <a:extLst>
              <a:ext uri="{FF2B5EF4-FFF2-40B4-BE49-F238E27FC236}">
                <a16:creationId xmlns:a16="http://schemas.microsoft.com/office/drawing/2014/main" id="{C3AC874F-5D17-4529-A86C-2DB172641170}"/>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98176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65510B6-0A01-43DA-966E-609CB48FF81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03910C85-0930-456A-AD01-F818A55964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AB69DEE4-4717-4063-A07D-1261D5161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5E9D9B6A-E064-477F-9654-18D034573160}"/>
              </a:ext>
            </a:extLst>
          </p:cNvPr>
          <p:cNvSpPr>
            <a:spLocks noGrp="1"/>
          </p:cNvSpPr>
          <p:nvPr>
            <p:ph type="dt" sz="half" idx="10"/>
          </p:nvPr>
        </p:nvSpPr>
        <p:spPr/>
        <p:txBody>
          <a:bodyPr/>
          <a:lstStyle/>
          <a:p>
            <a:fld id="{E8016E53-7721-47CC-A53D-1372B0B2DF90}" type="datetime1">
              <a:rPr lang="fi-FI" smtClean="0"/>
              <a:t>8.2.2021</a:t>
            </a:fld>
            <a:endParaRPr lang="fi-FI"/>
          </a:p>
        </p:txBody>
      </p:sp>
      <p:sp>
        <p:nvSpPr>
          <p:cNvPr id="6" name="Alatunnisteen paikkamerkki 5">
            <a:extLst>
              <a:ext uri="{FF2B5EF4-FFF2-40B4-BE49-F238E27FC236}">
                <a16:creationId xmlns:a16="http://schemas.microsoft.com/office/drawing/2014/main" id="{CD458C45-C2EA-4DFC-8FEC-FF17A703F61A}"/>
              </a:ext>
            </a:extLst>
          </p:cNvPr>
          <p:cNvSpPr>
            <a:spLocks noGrp="1"/>
          </p:cNvSpPr>
          <p:nvPr>
            <p:ph type="ftr" sz="quarter" idx="11"/>
          </p:nvPr>
        </p:nvSpPr>
        <p:spPr/>
        <p:txBody>
          <a:bodyPr/>
          <a:lstStyle/>
          <a:p>
            <a:r>
              <a:rPr lang="fi-FI"/>
              <a:t>Kansainväliset sopimukset Luento 10</a:t>
            </a:r>
          </a:p>
        </p:txBody>
      </p:sp>
      <p:sp>
        <p:nvSpPr>
          <p:cNvPr id="7" name="Dian numeron paikkamerkki 6">
            <a:extLst>
              <a:ext uri="{FF2B5EF4-FFF2-40B4-BE49-F238E27FC236}">
                <a16:creationId xmlns:a16="http://schemas.microsoft.com/office/drawing/2014/main" id="{BDAE34DC-E9CD-4CEA-8FEA-DFCB3377BFA9}"/>
              </a:ext>
            </a:extLst>
          </p:cNvPr>
          <p:cNvSpPr>
            <a:spLocks noGrp="1"/>
          </p:cNvSpPr>
          <p:nvPr>
            <p:ph type="sldNum" sz="quarter" idx="12"/>
          </p:nvPr>
        </p:nvSpPr>
        <p:spPr/>
        <p:txBody>
          <a:bodyPr/>
          <a:lstStyle/>
          <a:p>
            <a:fld id="{263DEC9F-BB7D-4639-97DE-8DC35B579C66}" type="slidenum">
              <a:rPr lang="fi-FI" smtClean="0"/>
              <a:t>‹#›</a:t>
            </a:fld>
            <a:endParaRPr lang="fi-FI"/>
          </a:p>
        </p:txBody>
      </p:sp>
    </p:spTree>
    <p:extLst>
      <p:ext uri="{BB962C8B-B14F-4D97-AF65-F5344CB8AC3E}">
        <p14:creationId xmlns:p14="http://schemas.microsoft.com/office/powerpoint/2010/main" val="243567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F6FBEB6A-F7BF-40E0-8408-350465F0FC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34C28453-965E-404A-99EB-320B218192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544A5E0-44C5-403C-B454-690B6E6997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2A12-7DE4-4CDE-A02D-853DC4B03910}" type="datetime1">
              <a:rPr lang="fi-FI" smtClean="0"/>
              <a:t>8.2.2021</a:t>
            </a:fld>
            <a:endParaRPr lang="fi-FI"/>
          </a:p>
        </p:txBody>
      </p:sp>
      <p:sp>
        <p:nvSpPr>
          <p:cNvPr id="5" name="Alatunnisteen paikkamerkki 4">
            <a:extLst>
              <a:ext uri="{FF2B5EF4-FFF2-40B4-BE49-F238E27FC236}">
                <a16:creationId xmlns:a16="http://schemas.microsoft.com/office/drawing/2014/main" id="{3D737336-CBDD-4175-98E4-5062C41C43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Kansainväliset sopimukset Luento 10</a:t>
            </a:r>
          </a:p>
        </p:txBody>
      </p:sp>
      <p:sp>
        <p:nvSpPr>
          <p:cNvPr id="6" name="Dian numeron paikkamerkki 5">
            <a:extLst>
              <a:ext uri="{FF2B5EF4-FFF2-40B4-BE49-F238E27FC236}">
                <a16:creationId xmlns:a16="http://schemas.microsoft.com/office/drawing/2014/main" id="{18AA5557-12F2-4740-B6F0-227C3A44C3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DEC9F-BB7D-4639-97DE-8DC35B579C66}" type="slidenum">
              <a:rPr lang="fi-FI" smtClean="0"/>
              <a:t>‹#›</a:t>
            </a:fld>
            <a:endParaRPr lang="fi-FI"/>
          </a:p>
        </p:txBody>
      </p:sp>
    </p:spTree>
    <p:extLst>
      <p:ext uri="{BB962C8B-B14F-4D97-AF65-F5344CB8AC3E}">
        <p14:creationId xmlns:p14="http://schemas.microsoft.com/office/powerpoint/2010/main" val="1128567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7" name="Rectangle 1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14" descr="Rakennuksen päällä oleva patsas">
            <a:extLst>
              <a:ext uri="{FF2B5EF4-FFF2-40B4-BE49-F238E27FC236}">
                <a16:creationId xmlns:a16="http://schemas.microsoft.com/office/drawing/2014/main" id="{038783BD-A807-4275-8A55-419ED0D3BF70}"/>
              </a:ext>
            </a:extLst>
          </p:cNvPr>
          <p:cNvPicPr>
            <a:picLocks noChangeAspect="1"/>
          </p:cNvPicPr>
          <p:nvPr/>
        </p:nvPicPr>
        <p:blipFill rotWithShape="1">
          <a:blip r:embed="rId2">
            <a:alphaModFix amt="50000"/>
          </a:blip>
          <a:srcRect t="15730"/>
          <a:stretch/>
        </p:blipFill>
        <p:spPr>
          <a:xfrm>
            <a:off x="20" y="1"/>
            <a:ext cx="12191980" cy="6857999"/>
          </a:xfrm>
          <a:prstGeom prst="rect">
            <a:avLst/>
          </a:prstGeom>
        </p:spPr>
      </p:pic>
      <p:sp>
        <p:nvSpPr>
          <p:cNvPr id="2" name="Otsikko 1">
            <a:extLst>
              <a:ext uri="{FF2B5EF4-FFF2-40B4-BE49-F238E27FC236}">
                <a16:creationId xmlns:a16="http://schemas.microsoft.com/office/drawing/2014/main" id="{92B308C2-790E-4CCF-85C4-06EFC50B205E}"/>
              </a:ext>
            </a:extLst>
          </p:cNvPr>
          <p:cNvSpPr>
            <a:spLocks noGrp="1"/>
          </p:cNvSpPr>
          <p:nvPr>
            <p:ph type="ctrTitle"/>
          </p:nvPr>
        </p:nvSpPr>
        <p:spPr>
          <a:xfrm>
            <a:off x="1524000" y="1122362"/>
            <a:ext cx="9144000" cy="2900518"/>
          </a:xfrm>
        </p:spPr>
        <p:txBody>
          <a:bodyPr>
            <a:normAutofit/>
          </a:bodyPr>
          <a:lstStyle/>
          <a:p>
            <a:r>
              <a:rPr lang="fi-FI">
                <a:solidFill>
                  <a:srgbClr val="FFFFFF"/>
                </a:solidFill>
              </a:rPr>
              <a:t>Kansainväliset sopimukset </a:t>
            </a:r>
          </a:p>
        </p:txBody>
      </p:sp>
      <p:sp>
        <p:nvSpPr>
          <p:cNvPr id="3" name="Alaotsikko 2">
            <a:extLst>
              <a:ext uri="{FF2B5EF4-FFF2-40B4-BE49-F238E27FC236}">
                <a16:creationId xmlns:a16="http://schemas.microsoft.com/office/drawing/2014/main" id="{727A9285-5DFE-493D-A082-896703F10A91}"/>
              </a:ext>
            </a:extLst>
          </p:cNvPr>
          <p:cNvSpPr>
            <a:spLocks noGrp="1"/>
          </p:cNvSpPr>
          <p:nvPr>
            <p:ph type="subTitle" idx="1"/>
          </p:nvPr>
        </p:nvSpPr>
        <p:spPr>
          <a:xfrm>
            <a:off x="1524000" y="4159404"/>
            <a:ext cx="9144000" cy="1098395"/>
          </a:xfrm>
        </p:spPr>
        <p:txBody>
          <a:bodyPr>
            <a:normAutofit/>
          </a:bodyPr>
          <a:lstStyle/>
          <a:p>
            <a:r>
              <a:rPr lang="fi-FI" sz="1700" dirty="0">
                <a:solidFill>
                  <a:srgbClr val="FFFFFF"/>
                </a:solidFill>
              </a:rPr>
              <a:t>Luento 10</a:t>
            </a:r>
          </a:p>
          <a:p>
            <a:r>
              <a:rPr lang="fi-FI" sz="1700" dirty="0">
                <a:solidFill>
                  <a:srgbClr val="FFFFFF"/>
                </a:solidFill>
              </a:rPr>
              <a:t>Olosuhteiden muuttumiseen varautuminen sopimusehdoin </a:t>
            </a:r>
          </a:p>
          <a:p>
            <a:r>
              <a:rPr lang="fi-FI" sz="1700" dirty="0" err="1">
                <a:solidFill>
                  <a:srgbClr val="FFFFFF"/>
                </a:solidFill>
              </a:rPr>
              <a:t>Force</a:t>
            </a:r>
            <a:r>
              <a:rPr lang="fi-FI" sz="1700" dirty="0">
                <a:solidFill>
                  <a:srgbClr val="FFFFFF"/>
                </a:solidFill>
              </a:rPr>
              <a:t> </a:t>
            </a:r>
            <a:r>
              <a:rPr lang="fi-FI" sz="1700" dirty="0" err="1">
                <a:solidFill>
                  <a:srgbClr val="FFFFFF"/>
                </a:solidFill>
              </a:rPr>
              <a:t>majeure</a:t>
            </a:r>
            <a:endParaRPr lang="fi-FI" sz="1700" dirty="0">
              <a:solidFill>
                <a:srgbClr val="FFFFFF"/>
              </a:solidFill>
            </a:endParaRPr>
          </a:p>
        </p:txBody>
      </p:sp>
    </p:spTree>
    <p:extLst>
      <p:ext uri="{BB962C8B-B14F-4D97-AF65-F5344CB8AC3E}">
        <p14:creationId xmlns:p14="http://schemas.microsoft.com/office/powerpoint/2010/main" val="162762246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8497EF99-B7C6-4DB8-8559-22394E5CB3BB}"/>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Force majeure-lausekkeet 1</a:t>
            </a:r>
          </a:p>
        </p:txBody>
      </p:sp>
      <p:sp>
        <p:nvSpPr>
          <p:cNvPr id="4" name="Footer Placeholder 4">
            <a:extLst>
              <a:ext uri="{FF2B5EF4-FFF2-40B4-BE49-F238E27FC236}">
                <a16:creationId xmlns:a16="http://schemas.microsoft.com/office/drawing/2014/main" id="{CB8055CA-842E-4229-A8DB-B271AB5A93B8}"/>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10</a:t>
            </a:r>
          </a:p>
        </p:txBody>
      </p:sp>
      <p:sp>
        <p:nvSpPr>
          <p:cNvPr id="34820" name="Slide Number Placeholder 5">
            <a:extLst>
              <a:ext uri="{FF2B5EF4-FFF2-40B4-BE49-F238E27FC236}">
                <a16:creationId xmlns:a16="http://schemas.microsoft.com/office/drawing/2014/main" id="{BD33823F-F192-4EC1-B96D-999B353C0299}"/>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1E5413-38B4-4037-9A4D-BA380BF478F8}" type="slidenum">
              <a:rPr lang="fi-FI" altLang="fi-FI">
                <a:solidFill>
                  <a:srgbClr val="898989"/>
                </a:solidFill>
              </a:rPr>
              <a:pPr/>
              <a:t>10</a:t>
            </a:fld>
            <a:endParaRPr lang="fi-FI" altLang="fi-FI">
              <a:solidFill>
                <a:srgbClr val="898989"/>
              </a:solidFill>
            </a:endParaRPr>
          </a:p>
        </p:txBody>
      </p:sp>
      <p:graphicFrame>
        <p:nvGraphicFramePr>
          <p:cNvPr id="5" name="Sisällön paikkamerkki 4">
            <a:extLst>
              <a:ext uri="{FF2B5EF4-FFF2-40B4-BE49-F238E27FC236}">
                <a16:creationId xmlns:a16="http://schemas.microsoft.com/office/drawing/2014/main" id="{DBCD97B8-6EBA-464D-878D-3FDFCDF2947F}"/>
              </a:ext>
            </a:extLst>
          </p:cNvPr>
          <p:cNvGraphicFramePr>
            <a:graphicFrameLocks noGrp="1"/>
          </p:cNvGraphicFramePr>
          <p:nvPr>
            <p:ph sz="quarter" idx="14"/>
            <p:extLst>
              <p:ext uri="{D42A27DB-BD31-4B8C-83A1-F6EECF244321}">
                <p14:modId xmlns:p14="http://schemas.microsoft.com/office/powerpoint/2010/main" val="1242851652"/>
              </p:ext>
            </p:extLst>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C4378AB8-3CB8-4771-A8C3-B958B7F69C1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F322EA67-3863-4054-977C-8C96168FD78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9CCB2906-AEE0-4184-8923-3A9EBF050AA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5C93BFDB-95A9-4B32-94B7-9E5BA3DD97E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858471F5-B041-440D-8124-E5BFC316D0A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17602AB3-3E95-4751-88CD-6B21BC54E08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9D912B4C-3B5E-4542-8673-02D1FFF7CE4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E9859242-EDBC-4715-A93F-87E84083A033}"/>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dgm id="{CA6754D5-0D32-46EC-B3FB-D703EE3F2FCE}"/>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graphicEl>
                                              <a:dgm id="{3046546C-8559-422E-83A8-7DBBAF49EA3B}"/>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graphicEl>
                                              <a:dgm id="{32EA5E28-5396-4E4A-A450-DEC0C2FCF079}"/>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graphicEl>
                                              <a:dgm id="{B2749E17-70AD-43BF-A7BA-187D7FF5A71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7C5297C6-C55C-4533-88CC-E6C4D4BEB4A5}"/>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Force majeure-lausekkeet 2</a:t>
            </a:r>
          </a:p>
        </p:txBody>
      </p:sp>
      <p:graphicFrame>
        <p:nvGraphicFramePr>
          <p:cNvPr id="2" name="Content Placeholder 1">
            <a:extLst>
              <a:ext uri="{FF2B5EF4-FFF2-40B4-BE49-F238E27FC236}">
                <a16:creationId xmlns:a16="http://schemas.microsoft.com/office/drawing/2014/main" id="{45E0A25A-3935-4629-81A3-29440D2E95C3}"/>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a:extLst>
              <a:ext uri="{FF2B5EF4-FFF2-40B4-BE49-F238E27FC236}">
                <a16:creationId xmlns:a16="http://schemas.microsoft.com/office/drawing/2014/main" id="{973701FA-49A4-4F09-8475-074D060D46E5}"/>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10</a:t>
            </a:r>
          </a:p>
        </p:txBody>
      </p:sp>
      <p:sp>
        <p:nvSpPr>
          <p:cNvPr id="35845" name="Slide Number Placeholder 5">
            <a:extLst>
              <a:ext uri="{FF2B5EF4-FFF2-40B4-BE49-F238E27FC236}">
                <a16:creationId xmlns:a16="http://schemas.microsoft.com/office/drawing/2014/main" id="{A90256C7-EDB2-4DFD-BA41-D442A43EB300}"/>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73ADA4-1B70-4758-A4CA-E41D6898ED69}" type="slidenum">
              <a:rPr lang="fi-FI" altLang="fi-FI">
                <a:solidFill>
                  <a:srgbClr val="898989"/>
                </a:solidFill>
              </a:rPr>
              <a:pPr/>
              <a:t>11</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B9B45154-B8E7-4A0D-B98F-A596FB3E743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C4B50710-959C-4A4C-A1CE-CBE79140B1B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6E909190-95A3-4A40-BD52-358AAE6B27A8}"/>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FA2FCD9A-F626-47AA-A786-48AA94066EC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CF7E7CE0-3FA0-4D21-AB4A-0B136AD4FE2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673EF35D-132E-4DD5-9999-78DC04D03F05}"/>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72727085-60D9-4456-BF43-1F3134152F67}"/>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E0042C7A-F107-4711-BAA5-ABE1EFE05F7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ECCA7073-03D7-4FC7-85ED-4DC9A41265A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BBE02E20-14DA-46BC-9E36-A7DC579230B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graphicEl>
                                              <a:dgm id="{9AADD9C9-AE4D-4D14-BFD6-65A2B1B6907D}"/>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FCC7591F-8EE6-49AA-8EAC-A10FE5FCB19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0B7D8A07-C02F-4C2E-8D1B-D72314C5B6A6}"/>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Force majeure-lausekkeet 3</a:t>
            </a:r>
            <a:endParaRPr lang="fi-FI" altLang="fi-FI"/>
          </a:p>
        </p:txBody>
      </p:sp>
      <p:graphicFrame>
        <p:nvGraphicFramePr>
          <p:cNvPr id="2" name="Content Placeholder 1">
            <a:extLst>
              <a:ext uri="{FF2B5EF4-FFF2-40B4-BE49-F238E27FC236}">
                <a16:creationId xmlns:a16="http://schemas.microsoft.com/office/drawing/2014/main" id="{E94A4B73-4CF3-4BC5-AEBC-609BC18BBE75}"/>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a:extLst>
              <a:ext uri="{FF2B5EF4-FFF2-40B4-BE49-F238E27FC236}">
                <a16:creationId xmlns:a16="http://schemas.microsoft.com/office/drawing/2014/main" id="{156F77AB-DEAD-487E-9FA3-A6E886C92F71}"/>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10</a:t>
            </a:r>
          </a:p>
        </p:txBody>
      </p:sp>
      <p:sp>
        <p:nvSpPr>
          <p:cNvPr id="36869" name="Slide Number Placeholder 5">
            <a:extLst>
              <a:ext uri="{FF2B5EF4-FFF2-40B4-BE49-F238E27FC236}">
                <a16:creationId xmlns:a16="http://schemas.microsoft.com/office/drawing/2014/main" id="{01C17E02-3FB3-49D4-A356-0A2A9E914DD0}"/>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FE108F-AC8F-40FB-955A-E1AA31788708}" type="slidenum">
              <a:rPr lang="fi-FI" altLang="fi-FI">
                <a:solidFill>
                  <a:srgbClr val="898989"/>
                </a:solidFill>
              </a:rPr>
              <a:pPr/>
              <a:t>12</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21083233-0A7E-47B6-B306-AE2DDEC9737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99EA5CE3-4DF5-4DFA-A0BB-0447FD8D72B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BD165FF4-F5E5-4728-923C-F9D28E1ADCFC}"/>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CCFAFC19-69C5-4013-9AF8-A2E2380E602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D18F370D-E060-4AB6-B314-4790B3BBB11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9602BDB0-A5FC-4967-9284-6A9529BC33B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66ED766F-7BFC-49CE-9616-E32BE004A31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A83AEFC9-3E08-45CF-B219-7A99320F805D}"/>
              </a:ext>
            </a:extLst>
          </p:cNvPr>
          <p:cNvSpPr>
            <a:spLocks noGrp="1" noChangeArrowheads="1"/>
          </p:cNvSpPr>
          <p:nvPr>
            <p:ph type="ctrTitle"/>
          </p:nvPr>
        </p:nvSpPr>
        <p:spPr>
          <a:xfrm>
            <a:off x="2063750" y="381000"/>
            <a:ext cx="8085138" cy="1195388"/>
          </a:xfrm>
        </p:spPr>
        <p:txBody>
          <a:bodyPr/>
          <a:lstStyle/>
          <a:p>
            <a:pPr eaLnBrk="1" hangingPunct="1">
              <a:defRPr/>
            </a:pPr>
            <a:r>
              <a:rPr lang="fi-FI" altLang="fi-FI"/>
              <a:t>Hardship (liiallinen vaikeutuminen) / renegotiations (uudelleenneuvottelu) </a:t>
            </a:r>
            <a:endParaRPr lang="en-US" altLang="fi-FI"/>
          </a:p>
        </p:txBody>
      </p:sp>
      <p:graphicFrame>
        <p:nvGraphicFramePr>
          <p:cNvPr id="2" name="Content Placeholder 1">
            <a:extLst>
              <a:ext uri="{FF2B5EF4-FFF2-40B4-BE49-F238E27FC236}">
                <a16:creationId xmlns:a16="http://schemas.microsoft.com/office/drawing/2014/main" id="{D085AA7C-77EF-4BD9-942B-D02A1ADDAB1A}"/>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5">
            <a:extLst>
              <a:ext uri="{FF2B5EF4-FFF2-40B4-BE49-F238E27FC236}">
                <a16:creationId xmlns:a16="http://schemas.microsoft.com/office/drawing/2014/main" id="{E684857A-A93E-4A2B-BF07-CA3F2227673D}"/>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10</a:t>
            </a:r>
          </a:p>
        </p:txBody>
      </p:sp>
      <p:sp>
        <p:nvSpPr>
          <p:cNvPr id="37893" name="Rectangle 6">
            <a:extLst>
              <a:ext uri="{FF2B5EF4-FFF2-40B4-BE49-F238E27FC236}">
                <a16:creationId xmlns:a16="http://schemas.microsoft.com/office/drawing/2014/main" id="{E06A62A5-F401-40BF-8E26-B9418B1F781E}"/>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F7A410A-CF79-4DFA-A648-B3D0816F0277}" type="slidenum">
              <a:rPr lang="fi-FI" altLang="fi-FI">
                <a:solidFill>
                  <a:srgbClr val="898989"/>
                </a:solidFill>
              </a:rPr>
              <a:pPr/>
              <a:t>13</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FFE1104D-9E98-464F-A0A4-81CC2DF6E72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A0640DCB-90B4-49F5-A16B-129751BFA3B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40BDFC48-D72B-40D3-96E5-E23E58721D9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2DBE9AD0-7E78-4089-A007-90E81BDB05C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8D250151-7006-4ADB-B2BB-C4BB45BB741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DBE62BA0-E04A-4AE7-A032-E31599F7EB9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ACB3D856-456C-494F-8E3F-A52A162BA7C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598CF1CF-34FE-4079-990F-024587F4DE2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ED9435C9-0B01-4597-813D-ED37F16BCB6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4F48C842-40FC-46A1-92C2-D4E92EC917D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graphicEl>
                                              <a:dgm id="{83053DA0-E977-4393-B6D6-A43CC82347A2}"/>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D31EA53B-DAFC-4565-9823-99861EC9C4FA}"/>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7E160B8A-6BFF-4C06-9ECE-2C24537FDD64}"/>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graphicEl>
                                              <a:dgm id="{07EADDA6-2603-4AB1-89EB-413D7506CAAA}"/>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
                                            <p:graphicEl>
                                              <a:dgm id="{25B6B944-689D-4579-983F-0FA75D239AB2}"/>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
                                            <p:graphicEl>
                                              <a:dgm id="{7F409ABA-5851-4651-98D8-C251E21B4E7C}"/>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graphicEl>
                                              <a:dgm id="{A451AF18-CEA6-482F-89AD-19812FE35B43}"/>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
                                            <p:graphicEl>
                                              <a:dgm id="{4ED25699-34AB-40BC-A366-E88C678DCF1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61CA00-37A6-41C5-8928-5859C2D0B5B6}"/>
              </a:ext>
            </a:extLst>
          </p:cNvPr>
          <p:cNvSpPr>
            <a:spLocks noGrp="1"/>
          </p:cNvSpPr>
          <p:nvPr>
            <p:ph type="ctrTitle"/>
          </p:nvPr>
        </p:nvSpPr>
        <p:spPr>
          <a:xfrm>
            <a:off x="1245072" y="1289765"/>
            <a:ext cx="3651101" cy="4270963"/>
          </a:xfrm>
        </p:spPr>
        <p:txBody>
          <a:bodyPr vert="horz" lIns="91440" tIns="45720" rIns="91440" bIns="45720" rtlCol="0" anchor="ctr">
            <a:normAutofit/>
          </a:bodyPr>
          <a:lstStyle/>
          <a:p>
            <a:pPr algn="ctr">
              <a:lnSpc>
                <a:spcPct val="90000"/>
              </a:lnSpc>
              <a:defRPr/>
            </a:pPr>
            <a:r>
              <a:rPr lang="en-US" sz="4300" kern="1200" spc="-50">
                <a:solidFill>
                  <a:srgbClr val="FFFFFF"/>
                </a:solidFill>
                <a:latin typeface="+mj-lt"/>
                <a:ea typeface="+mj-ea"/>
                <a:cs typeface="+mj-cs"/>
              </a:rPr>
              <a:t>Lähteitä olosuhteiden muuttumisesta sekä niihin varautumisesta sopimuksessa </a:t>
            </a:r>
          </a:p>
        </p:txBody>
      </p:sp>
      <p:sp>
        <p:nvSpPr>
          <p:cNvPr id="7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80"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76473410-4046-4516-AACE-806F1D1B673C}"/>
              </a:ext>
            </a:extLst>
          </p:cNvPr>
          <p:cNvSpPr>
            <a:spLocks noGrp="1"/>
          </p:cNvSpPr>
          <p:nvPr>
            <p:ph sz="quarter" idx="14"/>
          </p:nvPr>
        </p:nvSpPr>
        <p:spPr>
          <a:xfrm>
            <a:off x="6297233" y="518400"/>
            <a:ext cx="4771607" cy="5837949"/>
          </a:xfrm>
        </p:spPr>
        <p:txBody>
          <a:bodyPr vert="horz" lIns="91440" tIns="45720" rIns="91440" bIns="45720" rtlCol="0" anchor="ctr">
            <a:normAutofit/>
          </a:bodyPr>
          <a:lstStyle/>
          <a:p>
            <a:pPr marL="285750" indent="-228600">
              <a:buFont typeface="Arial" panose="020B0604020202020204" pitchFamily="34" charset="0"/>
              <a:buChar char="•"/>
              <a:defRPr/>
            </a:pPr>
            <a:r>
              <a:rPr lang="en-US" sz="2000">
                <a:solidFill>
                  <a:schemeClr val="tx1">
                    <a:alpha val="80000"/>
                  </a:schemeClr>
                </a:solidFill>
                <a:latin typeface="+mn-lt"/>
              </a:rPr>
              <a:t>Mika Hemmo: </a:t>
            </a:r>
          </a:p>
          <a:p>
            <a:pPr marL="463950" lvl="1" indent="-228600">
              <a:buFont typeface="Arial" panose="020B0604020202020204" pitchFamily="34" charset="0"/>
              <a:buChar char="•"/>
              <a:defRPr/>
            </a:pPr>
            <a:r>
              <a:rPr lang="en-US" sz="2000">
                <a:solidFill>
                  <a:schemeClr val="tx1">
                    <a:alpha val="80000"/>
                  </a:schemeClr>
                </a:solidFill>
                <a:latin typeface="+mn-lt"/>
              </a:rPr>
              <a:t>	Sopimusoikeus III ( 2005) jaksot 47 ja 48</a:t>
            </a:r>
          </a:p>
          <a:p>
            <a:pPr marL="463950" lvl="1" indent="-228600">
              <a:buFont typeface="Arial" panose="020B0604020202020204" pitchFamily="34" charset="0"/>
              <a:buChar char="•"/>
              <a:defRPr/>
            </a:pPr>
            <a:r>
              <a:rPr lang="en-US" sz="2000">
                <a:solidFill>
                  <a:schemeClr val="tx1">
                    <a:alpha val="80000"/>
                  </a:schemeClr>
                </a:solidFill>
                <a:latin typeface="+mn-lt"/>
              </a:rPr>
              <a:t>	Sopimusoikeuden oppikirja (2006) jakso 25 </a:t>
            </a:r>
          </a:p>
        </p:txBody>
      </p:sp>
      <p:sp>
        <p:nvSpPr>
          <p:cNvPr id="4" name="Footer Placeholder 3">
            <a:extLst>
              <a:ext uri="{FF2B5EF4-FFF2-40B4-BE49-F238E27FC236}">
                <a16:creationId xmlns:a16="http://schemas.microsoft.com/office/drawing/2014/main" id="{FAE3AAAC-59CA-4414-AF07-39DF07E0EEE4}"/>
              </a:ext>
            </a:extLst>
          </p:cNvPr>
          <p:cNvSpPr>
            <a:spLocks noGrp="1"/>
          </p:cNvSpPr>
          <p:nvPr>
            <p:ph type="ftr" sz="quarter" idx="16"/>
          </p:nvPr>
        </p:nvSpPr>
        <p:spPr>
          <a:xfrm rot="16200000">
            <a:off x="9812115" y="1591485"/>
            <a:ext cx="3548094" cy="365125"/>
          </a:xfrm>
        </p:spPr>
        <p:txBody>
          <a:bodyPr vert="horz" lIns="91440" tIns="45720" rIns="91440" bIns="45720" rtlCol="0" anchor="ctr">
            <a:normAutofit/>
          </a:bodyPr>
          <a:lstStyle/>
          <a:p>
            <a:pPr>
              <a:spcAft>
                <a:spcPts val="600"/>
              </a:spcAft>
              <a:defRPr/>
            </a:pPr>
            <a:r>
              <a:rPr lang="en-US" kern="1200" cap="all" baseline="0">
                <a:solidFill>
                  <a:schemeClr val="tx1">
                    <a:alpha val="60000"/>
                  </a:schemeClr>
                </a:solidFill>
                <a:latin typeface="+mn-lt"/>
                <a:ea typeface="+mn-ea"/>
                <a:cs typeface="+mn-cs"/>
              </a:rPr>
              <a:t>Kansainväliset sopimukset Luento 10</a:t>
            </a:r>
          </a:p>
        </p:txBody>
      </p:sp>
      <p:sp>
        <p:nvSpPr>
          <p:cNvPr id="82"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38917" name="Slide Number Placeholder 4">
            <a:extLst>
              <a:ext uri="{FF2B5EF4-FFF2-40B4-BE49-F238E27FC236}">
                <a16:creationId xmlns:a16="http://schemas.microsoft.com/office/drawing/2014/main" id="{6F27EE98-FF7C-4A99-982D-E1BF18FD1642}"/>
              </a:ext>
            </a:extLst>
          </p:cNvPr>
          <p:cNvSpPr>
            <a:spLocks noGrp="1"/>
          </p:cNvSpPr>
          <p:nvPr>
            <p:ph type="sldNum" sz="quarter" idx="17"/>
          </p:nvPr>
        </p:nvSpPr>
        <p:spPr bwMode="auto">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Aft>
                <a:spcPts val="600"/>
              </a:spcAft>
            </a:pPr>
            <a:fld id="{6FAC5CFF-2DA5-4500-85F4-8E3CA9CA67B7}" type="slidenum">
              <a:rPr lang="en-US" altLang="fi-FI">
                <a:solidFill>
                  <a:schemeClr val="tx1">
                    <a:alpha val="60000"/>
                  </a:schemeClr>
                </a:solidFill>
                <a:latin typeface="+mn-lt"/>
              </a:rPr>
              <a:pPr>
                <a:spcAft>
                  <a:spcPts val="600"/>
                </a:spcAft>
              </a:pPr>
              <a:t>14</a:t>
            </a:fld>
            <a:endParaRPr lang="en-US" altLang="fi-FI">
              <a:solidFill>
                <a:schemeClr val="tx1">
                  <a:alpha val="60000"/>
                </a:schemeClr>
              </a:solidFill>
              <a:latin typeface="+mn-lt"/>
            </a:endParaRPr>
          </a:p>
        </p:txBody>
      </p:sp>
      <p:cxnSp>
        <p:nvCxnSpPr>
          <p:cNvPr id="84" name="Straight Connector 8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CAD9EB54-ABFA-4CD7-9F4F-0F2DFF88FBE9}"/>
              </a:ext>
            </a:extLst>
          </p:cNvPr>
          <p:cNvSpPr>
            <a:spLocks noGrp="1" noChangeArrowheads="1"/>
          </p:cNvSpPr>
          <p:nvPr>
            <p:ph type="ctrTitle"/>
          </p:nvPr>
        </p:nvSpPr>
        <p:spPr>
          <a:xfrm>
            <a:off x="2063750" y="381000"/>
            <a:ext cx="8085138" cy="1195388"/>
          </a:xfrm>
        </p:spPr>
        <p:txBody>
          <a:bodyPr/>
          <a:lstStyle/>
          <a:p>
            <a:pPr eaLnBrk="1" hangingPunct="1">
              <a:defRPr/>
            </a:pPr>
            <a:r>
              <a:rPr lang="fi-FI" altLang="fi-FI"/>
              <a:t>Sopimuksen muuttaminen</a:t>
            </a:r>
            <a:endParaRPr lang="en-US" altLang="fi-FI"/>
          </a:p>
        </p:txBody>
      </p:sp>
      <p:graphicFrame>
        <p:nvGraphicFramePr>
          <p:cNvPr id="2" name="Content Placeholder 1">
            <a:extLst>
              <a:ext uri="{FF2B5EF4-FFF2-40B4-BE49-F238E27FC236}">
                <a16:creationId xmlns:a16="http://schemas.microsoft.com/office/drawing/2014/main" id="{1EF87E08-5D01-4542-B31A-F18D12EA5284}"/>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5">
            <a:extLst>
              <a:ext uri="{FF2B5EF4-FFF2-40B4-BE49-F238E27FC236}">
                <a16:creationId xmlns:a16="http://schemas.microsoft.com/office/drawing/2014/main" id="{0426A338-ABEE-4BA0-8F95-3E5DA06EB434}"/>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10</a:t>
            </a:r>
          </a:p>
        </p:txBody>
      </p:sp>
      <p:sp>
        <p:nvSpPr>
          <p:cNvPr id="26629" name="Rectangle 6">
            <a:extLst>
              <a:ext uri="{FF2B5EF4-FFF2-40B4-BE49-F238E27FC236}">
                <a16:creationId xmlns:a16="http://schemas.microsoft.com/office/drawing/2014/main" id="{E635B702-F7F8-4FEB-8F7B-E2A63E0D8088}"/>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DEF410-1269-4FDF-9EDD-1B1D3B076BD4}" type="slidenum">
              <a:rPr lang="fi-FI" altLang="fi-FI">
                <a:solidFill>
                  <a:srgbClr val="898989"/>
                </a:solidFill>
              </a:rPr>
              <a:pPr/>
              <a:t>2</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12383BBA-6A13-43E1-BD58-B788BF71C29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2CAE8C17-01E2-4A4B-992D-511EBB4757F7}"/>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7F4788F4-FDF8-4FA6-A1BB-312852F292C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30663AA9-99C1-42B4-8789-305322A96BB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732900A7-7952-4467-80D7-F9CF020378B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CDAD6CF4-EA21-4BF0-9D96-91629216ED3F}"/>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373CA171-F9FC-4C8C-9FD8-03626CBB7F29}"/>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33C07458-B2BE-4909-80BE-B6B3D454610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05D69D6D-BABB-49AD-9C3F-C4C3867E2C3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9AE6F41F-7B5A-4496-91DD-0FFFC7AD5553}"/>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graphicEl>
                                              <a:dgm id="{5BCFC9B9-0741-4E6B-9E7F-C12E6B4A727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4A0189DC-8C1B-48E3-A8DB-F469EFEEB27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21BC62FF-BA55-4EC7-A1EE-F6612D0C295E}"/>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graphicEl>
                                              <a:dgm id="{101B9B50-910A-47DC-A7AA-2E8E59CFEA0D}"/>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
                                            <p:graphicEl>
                                              <a:dgm id="{EAC48648-71E3-4717-9067-0F03F6AEE40F}"/>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
                                            <p:graphicEl>
                                              <a:dgm id="{14A55857-1E8F-4595-B0FF-4DAA4840F9FC}"/>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graphicEl>
                                              <a:dgm id="{6C3F462E-6CA3-4FF3-B946-65DAECAA4BA3}"/>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
                                            <p:graphicEl>
                                              <a:dgm id="{D767DE5E-2FC3-4FAA-9F50-E33BCC7238D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5184D085-DE8F-45D6-B6E7-ABC5C05FFA26}"/>
              </a:ext>
            </a:extLst>
          </p:cNvPr>
          <p:cNvSpPr>
            <a:spLocks noGrp="1" noChangeArrowheads="1"/>
          </p:cNvSpPr>
          <p:nvPr>
            <p:ph type="ctrTitle"/>
          </p:nvPr>
        </p:nvSpPr>
        <p:spPr>
          <a:xfrm>
            <a:off x="2063750" y="381000"/>
            <a:ext cx="8085138" cy="1195388"/>
          </a:xfrm>
        </p:spPr>
        <p:txBody>
          <a:bodyPr/>
          <a:lstStyle/>
          <a:p>
            <a:pPr eaLnBrk="1" hangingPunct="1">
              <a:defRPr/>
            </a:pPr>
            <a:r>
              <a:rPr lang="fi-FI" altLang="fi-FI"/>
              <a:t>Yksipuolinen muuttaminen</a:t>
            </a:r>
            <a:endParaRPr lang="en-US" altLang="fi-FI"/>
          </a:p>
        </p:txBody>
      </p:sp>
      <p:graphicFrame>
        <p:nvGraphicFramePr>
          <p:cNvPr id="2" name="Content Placeholder 1">
            <a:extLst>
              <a:ext uri="{FF2B5EF4-FFF2-40B4-BE49-F238E27FC236}">
                <a16:creationId xmlns:a16="http://schemas.microsoft.com/office/drawing/2014/main" id="{AB3D9A51-0528-4FE4-A5FC-AA895C85EE82}"/>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5">
            <a:extLst>
              <a:ext uri="{FF2B5EF4-FFF2-40B4-BE49-F238E27FC236}">
                <a16:creationId xmlns:a16="http://schemas.microsoft.com/office/drawing/2014/main" id="{0255015F-BC29-4B92-A009-65B19DD9D151}"/>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10</a:t>
            </a:r>
          </a:p>
        </p:txBody>
      </p:sp>
      <p:sp>
        <p:nvSpPr>
          <p:cNvPr id="27653" name="Rectangle 6">
            <a:extLst>
              <a:ext uri="{FF2B5EF4-FFF2-40B4-BE49-F238E27FC236}">
                <a16:creationId xmlns:a16="http://schemas.microsoft.com/office/drawing/2014/main" id="{DE544236-C5BB-4A65-9B4C-BA36E7855216}"/>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86C887-8DDA-4B41-AD0B-4AE6B3EB7F66}" type="slidenum">
              <a:rPr lang="fi-FI" altLang="fi-FI">
                <a:solidFill>
                  <a:srgbClr val="898989"/>
                </a:solidFill>
              </a:rPr>
              <a:pPr/>
              <a:t>3</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D9BC58D5-BCF3-401F-8B86-1E0D84EBE72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81FE363C-DCA1-4487-BAD0-B201EA57A99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6DAE462E-B513-4AE2-8406-E1FC74709CD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39670583-7E55-4645-BCE0-B70FF1837C7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2A6F1FE0-5D64-4BA8-82A9-C00DD3EBF82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554E2598-F32D-44AB-91E8-6E6D009F3988}"/>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83867E5E-B82E-42BC-9964-170FC67F0A0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EC0047F1-E233-4018-BAC4-CB15D9DBEB8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25C5CA20-3298-4062-914C-6405E62F49C3}"/>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781FA5DF-CD9F-4E90-9BE2-2C397E009382}"/>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graphicEl>
                                              <a:dgm id="{81A1C4CE-8EB4-47DD-A8A5-3DDCA50E581C}"/>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2AFBC9D3-62B4-4FF2-B960-65BC71814D6C}"/>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6F052992-B23F-4D5A-AB0D-FB40A9D664DD}"/>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graphicEl>
                                              <a:dgm id="{285F40F9-0F60-42A7-9C5C-842026CAEDEF}"/>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
                                            <p:graphicEl>
                                              <a:dgm id="{7480F613-2D00-419E-B7DF-9AD636449A31}"/>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
                                            <p:graphicEl>
                                              <a:dgm id="{9018B9D4-B254-4311-A665-14978134FFC9}"/>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
                                            <p:graphicEl>
                                              <a:dgm id="{1AF21721-3998-49E7-A64E-E3A3A2460A68}"/>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
                                            <p:graphicEl>
                                              <a:dgm id="{DE1E7862-B692-42C1-BF19-BE98F479EA53}"/>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
                                            <p:graphicEl>
                                              <a:dgm id="{71449A5A-68B8-4D0B-A6AD-36C6585157D4}"/>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
                                            <p:graphicEl>
                                              <a:dgm id="{19738474-ABE3-4EDB-9AD8-E20EF3238DC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0ACB8B0-2D00-424A-9B35-72B5AB146951}"/>
              </a:ext>
            </a:extLst>
          </p:cNvPr>
          <p:cNvSpPr>
            <a:spLocks noGrp="1" noChangeArrowheads="1"/>
          </p:cNvSpPr>
          <p:nvPr>
            <p:ph type="ctrTitle"/>
          </p:nvPr>
        </p:nvSpPr>
        <p:spPr>
          <a:xfrm>
            <a:off x="2063750" y="381000"/>
            <a:ext cx="8085138" cy="1195388"/>
          </a:xfrm>
        </p:spPr>
        <p:txBody>
          <a:bodyPr/>
          <a:lstStyle/>
          <a:p>
            <a:pPr eaLnBrk="1" hangingPunct="1">
              <a:defRPr/>
            </a:pPr>
            <a:r>
              <a:rPr lang="fi-FI" altLang="fi-FI"/>
              <a:t>Sopimusperusteinen muuttaminen: esim. kulutusluottojen korot</a:t>
            </a:r>
            <a:endParaRPr lang="en-US" altLang="fi-FI"/>
          </a:p>
        </p:txBody>
      </p:sp>
      <p:sp>
        <p:nvSpPr>
          <p:cNvPr id="4" name="Rectangle 5">
            <a:extLst>
              <a:ext uri="{FF2B5EF4-FFF2-40B4-BE49-F238E27FC236}">
                <a16:creationId xmlns:a16="http://schemas.microsoft.com/office/drawing/2014/main" id="{591C4696-D7B4-4B6D-A314-E7E2FA66F3C7}"/>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10</a:t>
            </a:r>
          </a:p>
        </p:txBody>
      </p:sp>
      <p:sp>
        <p:nvSpPr>
          <p:cNvPr id="28676" name="Rectangle 6">
            <a:extLst>
              <a:ext uri="{FF2B5EF4-FFF2-40B4-BE49-F238E27FC236}">
                <a16:creationId xmlns:a16="http://schemas.microsoft.com/office/drawing/2014/main" id="{B39CAD98-3F0C-422C-9A91-B5F1DB98B6CD}"/>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088E80-60D1-4B01-83BE-3D4B4B2A8CFC}" type="slidenum">
              <a:rPr lang="fi-FI" altLang="fi-FI">
                <a:solidFill>
                  <a:srgbClr val="898989"/>
                </a:solidFill>
              </a:rPr>
              <a:pPr/>
              <a:t>4</a:t>
            </a:fld>
            <a:endParaRPr lang="fi-FI" altLang="fi-FI">
              <a:solidFill>
                <a:srgbClr val="898989"/>
              </a:solidFill>
            </a:endParaRPr>
          </a:p>
        </p:txBody>
      </p:sp>
      <p:graphicFrame>
        <p:nvGraphicFramePr>
          <p:cNvPr id="5" name="Sisällön paikkamerkki 4">
            <a:extLst>
              <a:ext uri="{FF2B5EF4-FFF2-40B4-BE49-F238E27FC236}">
                <a16:creationId xmlns:a16="http://schemas.microsoft.com/office/drawing/2014/main" id="{40F04247-7ECA-4ED2-8A5A-DA3F4571D5EB}"/>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B1ADD04-086A-4C52-8C92-B937E6D8913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02145786-9EB0-471C-A7F4-5F369462968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0AF3F827-CC06-4325-A752-2C4402B72569}"/>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335B9FA7-E7BB-41ED-9B01-3E7F96A6E79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7C483718-97A3-4A96-87B8-394AFBEC215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4FA0870A-7B16-454E-A38E-9CEB0CB960EA}"/>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Olosuhteiden muutokset 1</a:t>
            </a:r>
          </a:p>
        </p:txBody>
      </p:sp>
      <p:sp>
        <p:nvSpPr>
          <p:cNvPr id="4" name="Footer Placeholder 4">
            <a:extLst>
              <a:ext uri="{FF2B5EF4-FFF2-40B4-BE49-F238E27FC236}">
                <a16:creationId xmlns:a16="http://schemas.microsoft.com/office/drawing/2014/main" id="{7D93FC92-7397-405D-A639-1A0FEF6E7C3F}"/>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10</a:t>
            </a:r>
          </a:p>
        </p:txBody>
      </p:sp>
      <p:sp>
        <p:nvSpPr>
          <p:cNvPr id="29700" name="Slide Number Placeholder 5">
            <a:extLst>
              <a:ext uri="{FF2B5EF4-FFF2-40B4-BE49-F238E27FC236}">
                <a16:creationId xmlns:a16="http://schemas.microsoft.com/office/drawing/2014/main" id="{045D8211-CDA7-4AD0-8D7E-095A55A7B39C}"/>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F3731B-8FB0-4DD4-B38B-AC3B5937ED80}" type="slidenum">
              <a:rPr lang="fi-FI" altLang="fi-FI">
                <a:solidFill>
                  <a:srgbClr val="898989"/>
                </a:solidFill>
              </a:rPr>
              <a:pPr/>
              <a:t>5</a:t>
            </a:fld>
            <a:endParaRPr lang="fi-FI" altLang="fi-FI">
              <a:solidFill>
                <a:srgbClr val="898989"/>
              </a:solidFill>
            </a:endParaRPr>
          </a:p>
        </p:txBody>
      </p:sp>
      <p:graphicFrame>
        <p:nvGraphicFramePr>
          <p:cNvPr id="5" name="Sisällön paikkamerkki 4">
            <a:extLst>
              <a:ext uri="{FF2B5EF4-FFF2-40B4-BE49-F238E27FC236}">
                <a16:creationId xmlns:a16="http://schemas.microsoft.com/office/drawing/2014/main" id="{5F8BA42A-AFB1-424B-B2DD-28949FA98808}"/>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0CF4ACD2-0044-4B74-9AE8-554B7FC5999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3A58F84-216B-4809-9753-57CE870CE1C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F577241A-016E-441A-A0CE-0EFEB1A51B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415517B1-11EC-403C-A8E2-8D9C1178CA55}"/>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Olosuhteiden muutokset 2</a:t>
            </a:r>
          </a:p>
        </p:txBody>
      </p:sp>
      <p:graphicFrame>
        <p:nvGraphicFramePr>
          <p:cNvPr id="3" name="Content Placeholder 2">
            <a:extLst>
              <a:ext uri="{FF2B5EF4-FFF2-40B4-BE49-F238E27FC236}">
                <a16:creationId xmlns:a16="http://schemas.microsoft.com/office/drawing/2014/main" id="{581FD536-60A1-4C11-8B71-7B2C756AEE45}"/>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a:extLst>
              <a:ext uri="{FF2B5EF4-FFF2-40B4-BE49-F238E27FC236}">
                <a16:creationId xmlns:a16="http://schemas.microsoft.com/office/drawing/2014/main" id="{CA4756AC-8488-4642-B116-C0FED3465EAA}"/>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10</a:t>
            </a:r>
          </a:p>
        </p:txBody>
      </p:sp>
      <p:sp>
        <p:nvSpPr>
          <p:cNvPr id="30725" name="Slide Number Placeholder 5">
            <a:extLst>
              <a:ext uri="{FF2B5EF4-FFF2-40B4-BE49-F238E27FC236}">
                <a16:creationId xmlns:a16="http://schemas.microsoft.com/office/drawing/2014/main" id="{7E95180C-7AF3-4151-8434-2618DC7C27BF}"/>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874141-1F31-41C4-A9DC-3AF8953AE9D0}" type="slidenum">
              <a:rPr lang="fi-FI" altLang="fi-FI">
                <a:solidFill>
                  <a:srgbClr val="898989"/>
                </a:solidFill>
              </a:rPr>
              <a:pPr/>
              <a:t>6</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22996B10-061B-46E2-94E9-7580F177CDF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6DB7F51F-EDBB-4E96-9362-F1EE1C4B13E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440BCB06-501B-4F90-8C6A-C9DA4BAA70A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07C16338-9659-4506-8D4D-FA6B1E13032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02EA936C-7C7F-4BDE-B7BC-138AFF909F2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C4C5CF15-689B-46C8-9791-19392CCE8D49}"/>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Olosuhteiden muutokset 3</a:t>
            </a:r>
          </a:p>
        </p:txBody>
      </p:sp>
      <p:graphicFrame>
        <p:nvGraphicFramePr>
          <p:cNvPr id="2" name="Content Placeholder 1">
            <a:extLst>
              <a:ext uri="{FF2B5EF4-FFF2-40B4-BE49-F238E27FC236}">
                <a16:creationId xmlns:a16="http://schemas.microsoft.com/office/drawing/2014/main" id="{907BB664-108F-408E-9434-D546BFA4272D}"/>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a:extLst>
              <a:ext uri="{FF2B5EF4-FFF2-40B4-BE49-F238E27FC236}">
                <a16:creationId xmlns:a16="http://schemas.microsoft.com/office/drawing/2014/main" id="{683AD2AA-A17B-4928-845A-FCEFD3DFC3DB}"/>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10</a:t>
            </a:r>
          </a:p>
        </p:txBody>
      </p:sp>
      <p:sp>
        <p:nvSpPr>
          <p:cNvPr id="31749" name="Slide Number Placeholder 5">
            <a:extLst>
              <a:ext uri="{FF2B5EF4-FFF2-40B4-BE49-F238E27FC236}">
                <a16:creationId xmlns:a16="http://schemas.microsoft.com/office/drawing/2014/main" id="{82843C1E-1C7F-4528-8781-436840DA6F43}"/>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CEF354C-54FC-4883-B20E-63FB0360E9F7}" type="slidenum">
              <a:rPr lang="fi-FI" altLang="fi-FI">
                <a:solidFill>
                  <a:srgbClr val="898989"/>
                </a:solidFill>
              </a:rPr>
              <a:pPr/>
              <a:t>7</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C11A4B1F-FA51-4036-B0AA-70E6590961D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2C6D1AE5-04FC-498A-A72E-8EE55809943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9E225957-264F-4DFB-A321-1BE3416163E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F9157FCB-A312-4151-BFC8-F2C9FFB6F44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19A15885-8D6D-46CC-9341-7A10D0F7BD5B}"/>
              </a:ext>
            </a:extLst>
          </p:cNvPr>
          <p:cNvSpPr>
            <a:spLocks noGrp="1" noChangeArrowheads="1"/>
          </p:cNvSpPr>
          <p:nvPr>
            <p:ph type="ctrTitle"/>
          </p:nvPr>
        </p:nvSpPr>
        <p:spPr>
          <a:xfrm>
            <a:off x="2063750" y="381000"/>
            <a:ext cx="8085138" cy="1195388"/>
          </a:xfrm>
        </p:spPr>
        <p:txBody>
          <a:bodyPr/>
          <a:lstStyle/>
          <a:p>
            <a:pPr eaLnBrk="1" hangingPunct="1">
              <a:defRPr/>
            </a:pPr>
            <a:r>
              <a:rPr lang="en-US" altLang="fi-FI"/>
              <a:t>Uudelleenneuvottelulauseke</a:t>
            </a:r>
          </a:p>
        </p:txBody>
      </p:sp>
      <p:graphicFrame>
        <p:nvGraphicFramePr>
          <p:cNvPr id="2" name="Content Placeholder 1">
            <a:extLst>
              <a:ext uri="{FF2B5EF4-FFF2-40B4-BE49-F238E27FC236}">
                <a16:creationId xmlns:a16="http://schemas.microsoft.com/office/drawing/2014/main" id="{C05AC8FD-2990-4046-BB8F-D6BC4B72AFC0}"/>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a:extLst>
              <a:ext uri="{FF2B5EF4-FFF2-40B4-BE49-F238E27FC236}">
                <a16:creationId xmlns:a16="http://schemas.microsoft.com/office/drawing/2014/main" id="{F988D55B-A10C-4268-BE62-2385FBEBA9B5}"/>
              </a:ext>
            </a:extLst>
          </p:cNvPr>
          <p:cNvSpPr>
            <a:spLocks noGrp="1"/>
          </p:cNvSpPr>
          <p:nvPr>
            <p:ph type="ftr" sz="quarter" idx="16"/>
          </p:nvPr>
        </p:nvSpPr>
        <p:spPr/>
        <p:txBody>
          <a:bodyPr/>
          <a:lstStyle/>
          <a:p>
            <a:pPr>
              <a:defRPr/>
            </a:pPr>
            <a:r>
              <a:rPr lang="fi-FI" altLang="fi-FI">
                <a:solidFill>
                  <a:schemeClr val="tx1">
                    <a:tint val="75000"/>
                  </a:schemeClr>
                </a:solidFill>
              </a:rPr>
              <a:t>Kansainväliset sopimukset Luento 10</a:t>
            </a:r>
          </a:p>
        </p:txBody>
      </p:sp>
      <p:sp>
        <p:nvSpPr>
          <p:cNvPr id="32773" name="Slide Number Placeholder 5">
            <a:extLst>
              <a:ext uri="{FF2B5EF4-FFF2-40B4-BE49-F238E27FC236}">
                <a16:creationId xmlns:a16="http://schemas.microsoft.com/office/drawing/2014/main" id="{59D4A7CD-4A34-4240-8403-1CD599512934}"/>
              </a:ext>
            </a:extLst>
          </p:cNvPr>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95DA61-7B93-4B75-8892-7606FE7709BC}" type="slidenum">
              <a:rPr lang="fi-FI" altLang="fi-FI">
                <a:solidFill>
                  <a:srgbClr val="898989"/>
                </a:solidFill>
              </a:rPr>
              <a:pPr/>
              <a:t>8</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D4289B17-8DA9-456C-81C5-205BFF96D20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7F06C88D-0CAB-4DC0-B1F1-EFB70DD8E81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F89B863F-8A16-44CC-BBAC-06F5EB9B455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42A1E542-5125-43D4-9CC8-A7E9C1313BB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C742E418-08C7-449B-8BD1-41F325D7076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96D5B4A4-F5BA-4CA0-AD6E-F072756D7B7F}"/>
              </a:ext>
            </a:extLst>
          </p:cNvPr>
          <p:cNvSpPr>
            <a:spLocks noGrp="1" noChangeArrowheads="1"/>
          </p:cNvSpPr>
          <p:nvPr>
            <p:ph type="ctrTitle"/>
          </p:nvPr>
        </p:nvSpPr>
        <p:spPr>
          <a:xfrm>
            <a:off x="2063750" y="381000"/>
            <a:ext cx="8085138" cy="1195388"/>
          </a:xfrm>
        </p:spPr>
        <p:txBody>
          <a:bodyPr/>
          <a:lstStyle/>
          <a:p>
            <a:pPr eaLnBrk="1" hangingPunct="1">
              <a:defRPr/>
            </a:pPr>
            <a:r>
              <a:rPr lang="fi-FI" altLang="fi-FI"/>
              <a:t>Sopimuksen muuttamista koskevat ehdot </a:t>
            </a:r>
            <a:endParaRPr lang="en-US" altLang="fi-FI"/>
          </a:p>
        </p:txBody>
      </p:sp>
      <p:graphicFrame>
        <p:nvGraphicFramePr>
          <p:cNvPr id="2" name="Content Placeholder 1">
            <a:extLst>
              <a:ext uri="{FF2B5EF4-FFF2-40B4-BE49-F238E27FC236}">
                <a16:creationId xmlns:a16="http://schemas.microsoft.com/office/drawing/2014/main" id="{3E53547D-B4CA-4CC4-877E-117A28EF02E8}"/>
              </a:ext>
            </a:extLst>
          </p:cNvPr>
          <p:cNvGraphicFramePr>
            <a:graphicFrameLocks noGrp="1"/>
          </p:cNvGraphicFramePr>
          <p:nvPr>
            <p:ph sz="quarter" idx="14"/>
          </p:nvPr>
        </p:nvGraphicFramePr>
        <p:xfrm>
          <a:off x="2064003" y="1685678"/>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5">
            <a:extLst>
              <a:ext uri="{FF2B5EF4-FFF2-40B4-BE49-F238E27FC236}">
                <a16:creationId xmlns:a16="http://schemas.microsoft.com/office/drawing/2014/main" id="{30E54251-8A45-4920-B355-9165A3F1D27C}"/>
              </a:ext>
            </a:extLst>
          </p:cNvPr>
          <p:cNvSpPr>
            <a:spLocks noGrp="1" noChangeArrowheads="1"/>
          </p:cNvSpPr>
          <p:nvPr>
            <p:ph type="ftr" sz="quarter" idx="16"/>
          </p:nvPr>
        </p:nvSpPr>
        <p:spPr/>
        <p:txBody>
          <a:bodyPr/>
          <a:lstStyle/>
          <a:p>
            <a:pPr>
              <a:defRPr/>
            </a:pPr>
            <a:r>
              <a:rPr lang="en-US" altLang="fi-FI">
                <a:solidFill>
                  <a:schemeClr val="tx1">
                    <a:tint val="75000"/>
                  </a:schemeClr>
                </a:solidFill>
              </a:rPr>
              <a:t>Kansainväliset sopimukset Luento 10</a:t>
            </a:r>
          </a:p>
        </p:txBody>
      </p:sp>
      <p:sp>
        <p:nvSpPr>
          <p:cNvPr id="33797" name="Rectangle 6">
            <a:extLst>
              <a:ext uri="{FF2B5EF4-FFF2-40B4-BE49-F238E27FC236}">
                <a16:creationId xmlns:a16="http://schemas.microsoft.com/office/drawing/2014/main" id="{262040C1-65E0-47CC-BCDC-7A5C0B206BEB}"/>
              </a:ext>
            </a:extLst>
          </p:cNvPr>
          <p:cNvSpPr>
            <a:spLocks noGrp="1" noChangeArrowheads="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4B3215-6856-4B26-88A2-BF4AF33CEB1D}" type="slidenum">
              <a:rPr lang="fi-FI" altLang="fi-FI">
                <a:solidFill>
                  <a:srgbClr val="898989"/>
                </a:solidFill>
              </a:rPr>
              <a:pPr/>
              <a:t>9</a:t>
            </a:fld>
            <a:endParaRPr lang="fi-FI" altLang="fi-FI">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44782A74-3D49-4157-B625-3E949B7DBE9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graphicEl>
                                              <a:dgm id="{F65C24C2-2F9F-4F06-B42A-836F8511EAC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graphicEl>
                                              <a:dgm id="{22AFE39E-4F30-4C14-814D-3AB4AB2AEEF5}"/>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graphicEl>
                                              <a:dgm id="{58594058-F0CC-4898-AB27-9232906CF7C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C1A6A14E-7436-477A-93AA-F9B9F196278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graphicEl>
                                              <a:dgm id="{133FE62C-F109-4A56-9ED0-BF015B9975E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graphicEl>
                                              <a:dgm id="{7AF85C39-F831-48DF-A279-F4BAFCDFB9E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graphicEl>
                                              <a:dgm id="{9D02BA09-591D-43C4-B3FB-430F8952DB5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dgm id="{77FA1890-7B57-49CC-A46D-F8214ABA06B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graphicEl>
                                              <a:dgm id="{0C573F11-1264-4A51-B716-88A99B94D226}"/>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graphicEl>
                                              <a:dgm id="{E6022989-0F70-4888-8812-C672FB7179D3}"/>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graphicEl>
                                              <a:dgm id="{FBEC17E9-D397-43F1-8ABC-92A72D9ADA6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dgm id="{C979F485-453D-4AEF-906A-2B98E7B923C5}"/>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graphicEl>
                                              <a:dgm id="{05E096F9-F1B4-484C-884D-1490619A085A}"/>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
                                            <p:graphicEl>
                                              <a:dgm id="{C648F0CB-EFEF-4F51-AE63-70B8943FE248}"/>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
                                            <p:graphicEl>
                                              <a:dgm id="{80BF2571-96CA-4CF1-A20A-D5251629AEB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1072</Words>
  <Application>Microsoft Office PowerPoint</Application>
  <PresentationFormat>Laajakuva</PresentationFormat>
  <Paragraphs>129</Paragraphs>
  <Slides>14</Slides>
  <Notes>1</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14</vt:i4>
      </vt:variant>
    </vt:vector>
  </HeadingPairs>
  <TitlesOfParts>
    <vt:vector size="21" baseType="lpstr">
      <vt:lpstr>Arial</vt:lpstr>
      <vt:lpstr>Calibri</vt:lpstr>
      <vt:lpstr>Calibri Light</vt:lpstr>
      <vt:lpstr>Courier New</vt:lpstr>
      <vt:lpstr>Georgia</vt:lpstr>
      <vt:lpstr>Lucida Grande</vt:lpstr>
      <vt:lpstr>Office-teema</vt:lpstr>
      <vt:lpstr>Kansainväliset sopimukset </vt:lpstr>
      <vt:lpstr>Sopimuksen muuttaminen</vt:lpstr>
      <vt:lpstr>Yksipuolinen muuttaminen</vt:lpstr>
      <vt:lpstr>Sopimusperusteinen muuttaminen: esim. kulutusluottojen korot</vt:lpstr>
      <vt:lpstr>Olosuhteiden muutokset 1</vt:lpstr>
      <vt:lpstr>Olosuhteiden muutokset 2</vt:lpstr>
      <vt:lpstr>Olosuhteiden muutokset 3</vt:lpstr>
      <vt:lpstr>Uudelleenneuvottelulauseke</vt:lpstr>
      <vt:lpstr>Sopimuksen muuttamista koskevat ehdot </vt:lpstr>
      <vt:lpstr>Force majeure-lausekkeet 1</vt:lpstr>
      <vt:lpstr>Force majeure-lausekkeet 2</vt:lpstr>
      <vt:lpstr>Force majeure-lausekkeet 3</vt:lpstr>
      <vt:lpstr>Hardship (liiallinen vaikeutuminen) / renegotiations (uudelleenneuvottelu) </vt:lpstr>
      <vt:lpstr>Lähteitä olosuhteiden muuttumisesta sekä niihin varautumisesta sopimuksessa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Matti Rudanko</dc:creator>
  <cp:lastModifiedBy>Matti Rudanko</cp:lastModifiedBy>
  <cp:revision>4</cp:revision>
  <dcterms:created xsi:type="dcterms:W3CDTF">2021-02-07T17:02:58Z</dcterms:created>
  <dcterms:modified xsi:type="dcterms:W3CDTF">2021-02-08T11:41:11Z</dcterms:modified>
</cp:coreProperties>
</file>