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7E4B1-2D65-4971-A963-C95E5D9A6D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7F712F-4743-4B49-A475-6B454AF9C453}">
      <dgm:prSet/>
      <dgm:spPr/>
      <dgm:t>
        <a:bodyPr/>
        <a:lstStyle/>
        <a:p>
          <a:r>
            <a:rPr lang="en-US"/>
            <a:t>Observing and processing verbal and nonverbal information</a:t>
          </a:r>
        </a:p>
      </dgm:t>
    </dgm:pt>
    <dgm:pt modelId="{AF56FE68-4BDD-4E19-A84A-AAC9DFD74380}" type="parTrans" cxnId="{B82B74A9-9821-49E6-9D65-1DA839516350}">
      <dgm:prSet/>
      <dgm:spPr/>
      <dgm:t>
        <a:bodyPr/>
        <a:lstStyle/>
        <a:p>
          <a:endParaRPr lang="en-US"/>
        </a:p>
      </dgm:t>
    </dgm:pt>
    <dgm:pt modelId="{320A66A2-937C-4F4A-8B4E-DBC9843743EF}" type="sibTrans" cxnId="{B82B74A9-9821-49E6-9D65-1DA839516350}">
      <dgm:prSet/>
      <dgm:spPr/>
      <dgm:t>
        <a:bodyPr/>
        <a:lstStyle/>
        <a:p>
          <a:endParaRPr lang="en-US"/>
        </a:p>
      </dgm:t>
    </dgm:pt>
    <dgm:pt modelId="{9F26FE1E-EF19-4574-8DD8-676CC540587F}">
      <dgm:prSet/>
      <dgm:spPr/>
      <dgm:t>
        <a:bodyPr/>
        <a:lstStyle/>
        <a:p>
          <a:r>
            <a:rPr lang="en-US"/>
            <a:t>Metacognitive competence</a:t>
          </a:r>
        </a:p>
      </dgm:t>
    </dgm:pt>
    <dgm:pt modelId="{E3D3AEAB-1C11-41C4-A387-B8DFC6EF5283}" type="parTrans" cxnId="{7BDC8C40-786E-47DD-8A2C-6FF824B77EF3}">
      <dgm:prSet/>
      <dgm:spPr/>
      <dgm:t>
        <a:bodyPr/>
        <a:lstStyle/>
        <a:p>
          <a:endParaRPr lang="en-US"/>
        </a:p>
      </dgm:t>
    </dgm:pt>
    <dgm:pt modelId="{922BDA99-3BCD-4BC6-81A7-D90264353C27}" type="sibTrans" cxnId="{7BDC8C40-786E-47DD-8A2C-6FF824B77EF3}">
      <dgm:prSet/>
      <dgm:spPr/>
      <dgm:t>
        <a:bodyPr/>
        <a:lstStyle/>
        <a:p>
          <a:endParaRPr lang="en-US"/>
        </a:p>
      </dgm:t>
    </dgm:pt>
    <dgm:pt modelId="{8F0BC97F-65D9-48B6-A182-B9AA5CCDB5C9}">
      <dgm:prSet/>
      <dgm:spPr/>
      <dgm:t>
        <a:bodyPr/>
        <a:lstStyle/>
        <a:p>
          <a:r>
            <a:rPr lang="en-US" dirty="0"/>
            <a:t>Actions that others can observe</a:t>
          </a:r>
        </a:p>
      </dgm:t>
    </dgm:pt>
    <dgm:pt modelId="{A5154C16-EB8F-4A9D-887D-574F8852BFBF}" type="parTrans" cxnId="{1FDF3806-2B17-4F96-9B1E-0F0C57B7A287}">
      <dgm:prSet/>
      <dgm:spPr/>
      <dgm:t>
        <a:bodyPr/>
        <a:lstStyle/>
        <a:p>
          <a:endParaRPr lang="en-US"/>
        </a:p>
      </dgm:t>
    </dgm:pt>
    <dgm:pt modelId="{7CF9C8C9-C506-4CFE-8050-E5C418B4A0A1}" type="sibTrans" cxnId="{1FDF3806-2B17-4F96-9B1E-0F0C57B7A287}">
      <dgm:prSet/>
      <dgm:spPr/>
      <dgm:t>
        <a:bodyPr/>
        <a:lstStyle/>
        <a:p>
          <a:endParaRPr lang="en-US"/>
        </a:p>
      </dgm:t>
    </dgm:pt>
    <dgm:pt modelId="{53B409CD-5C15-40AF-A940-5A7F4A9EB1F8}" type="pres">
      <dgm:prSet presAssocID="{65E7E4B1-2D65-4971-A963-C95E5D9A6DE1}" presName="linear" presStyleCnt="0">
        <dgm:presLayoutVars>
          <dgm:animLvl val="lvl"/>
          <dgm:resizeHandles val="exact"/>
        </dgm:presLayoutVars>
      </dgm:prSet>
      <dgm:spPr/>
    </dgm:pt>
    <dgm:pt modelId="{58FB56C3-F8B6-4C47-B3ED-184FB56A2674}" type="pres">
      <dgm:prSet presAssocID="{637F712F-4743-4B49-A475-6B454AF9C4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703386-6FE2-4852-84CA-05B9F7DA9B82}" type="pres">
      <dgm:prSet presAssocID="{320A66A2-937C-4F4A-8B4E-DBC9843743EF}" presName="spacer" presStyleCnt="0"/>
      <dgm:spPr/>
    </dgm:pt>
    <dgm:pt modelId="{8C86B97D-C1C7-47B7-840B-417DCAD3AA07}" type="pres">
      <dgm:prSet presAssocID="{9F26FE1E-EF19-4574-8DD8-676CC54058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F7343F-BD80-4B8F-91D4-A8E4DF128808}" type="pres">
      <dgm:prSet presAssocID="{922BDA99-3BCD-4BC6-81A7-D90264353C27}" presName="spacer" presStyleCnt="0"/>
      <dgm:spPr/>
    </dgm:pt>
    <dgm:pt modelId="{5E94E253-D82C-47E0-BFC0-61CE669056A5}" type="pres">
      <dgm:prSet presAssocID="{8F0BC97F-65D9-48B6-A182-B9AA5CCDB5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F3806-2B17-4F96-9B1E-0F0C57B7A287}" srcId="{65E7E4B1-2D65-4971-A963-C95E5D9A6DE1}" destId="{8F0BC97F-65D9-48B6-A182-B9AA5CCDB5C9}" srcOrd="2" destOrd="0" parTransId="{A5154C16-EB8F-4A9D-887D-574F8852BFBF}" sibTransId="{7CF9C8C9-C506-4CFE-8050-E5C418B4A0A1}"/>
    <dgm:cxn modelId="{7BDC8C40-786E-47DD-8A2C-6FF824B77EF3}" srcId="{65E7E4B1-2D65-4971-A963-C95E5D9A6DE1}" destId="{9F26FE1E-EF19-4574-8DD8-676CC540587F}" srcOrd="1" destOrd="0" parTransId="{E3D3AEAB-1C11-41C4-A387-B8DFC6EF5283}" sibTransId="{922BDA99-3BCD-4BC6-81A7-D90264353C27}"/>
    <dgm:cxn modelId="{B6D1C07F-2423-4FCC-82B3-8362C44B53A3}" type="presOf" srcId="{8F0BC97F-65D9-48B6-A182-B9AA5CCDB5C9}" destId="{5E94E253-D82C-47E0-BFC0-61CE669056A5}" srcOrd="0" destOrd="0" presId="urn:microsoft.com/office/officeart/2005/8/layout/vList2"/>
    <dgm:cxn modelId="{6E5FA398-1DD3-4FDD-ADE9-DE0BCDDEE55E}" type="presOf" srcId="{9F26FE1E-EF19-4574-8DD8-676CC540587F}" destId="{8C86B97D-C1C7-47B7-840B-417DCAD3AA07}" srcOrd="0" destOrd="0" presId="urn:microsoft.com/office/officeart/2005/8/layout/vList2"/>
    <dgm:cxn modelId="{34617C9E-FAFB-4418-86E4-C095C46E98A2}" type="presOf" srcId="{65E7E4B1-2D65-4971-A963-C95E5D9A6DE1}" destId="{53B409CD-5C15-40AF-A940-5A7F4A9EB1F8}" srcOrd="0" destOrd="0" presId="urn:microsoft.com/office/officeart/2005/8/layout/vList2"/>
    <dgm:cxn modelId="{B82B74A9-9821-49E6-9D65-1DA839516350}" srcId="{65E7E4B1-2D65-4971-A963-C95E5D9A6DE1}" destId="{637F712F-4743-4B49-A475-6B454AF9C453}" srcOrd="0" destOrd="0" parTransId="{AF56FE68-4BDD-4E19-A84A-AAC9DFD74380}" sibTransId="{320A66A2-937C-4F4A-8B4E-DBC9843743EF}"/>
    <dgm:cxn modelId="{5B6ECFB6-1F1A-4234-82C9-BAA55391BFDE}" type="presOf" srcId="{637F712F-4743-4B49-A475-6B454AF9C453}" destId="{58FB56C3-F8B6-4C47-B3ED-184FB56A2674}" srcOrd="0" destOrd="0" presId="urn:microsoft.com/office/officeart/2005/8/layout/vList2"/>
    <dgm:cxn modelId="{121F5200-8CE8-4450-99D5-AB533A4E73D3}" type="presParOf" srcId="{53B409CD-5C15-40AF-A940-5A7F4A9EB1F8}" destId="{58FB56C3-F8B6-4C47-B3ED-184FB56A2674}" srcOrd="0" destOrd="0" presId="urn:microsoft.com/office/officeart/2005/8/layout/vList2"/>
    <dgm:cxn modelId="{3B079061-78FA-4F86-8C39-54DB9CF39BFE}" type="presParOf" srcId="{53B409CD-5C15-40AF-A940-5A7F4A9EB1F8}" destId="{02703386-6FE2-4852-84CA-05B9F7DA9B82}" srcOrd="1" destOrd="0" presId="urn:microsoft.com/office/officeart/2005/8/layout/vList2"/>
    <dgm:cxn modelId="{5A13BD61-8209-4A51-BE63-93A78A802F06}" type="presParOf" srcId="{53B409CD-5C15-40AF-A940-5A7F4A9EB1F8}" destId="{8C86B97D-C1C7-47B7-840B-417DCAD3AA07}" srcOrd="2" destOrd="0" presId="urn:microsoft.com/office/officeart/2005/8/layout/vList2"/>
    <dgm:cxn modelId="{5F634DCA-7393-4872-8F06-772895422274}" type="presParOf" srcId="{53B409CD-5C15-40AF-A940-5A7F4A9EB1F8}" destId="{C5F7343F-BD80-4B8F-91D4-A8E4DF128808}" srcOrd="3" destOrd="0" presId="urn:microsoft.com/office/officeart/2005/8/layout/vList2"/>
    <dgm:cxn modelId="{760C9225-9956-4CC9-9385-771D11E83BB1}" type="presParOf" srcId="{53B409CD-5C15-40AF-A940-5A7F4A9EB1F8}" destId="{5E94E253-D82C-47E0-BFC0-61CE669056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3C400-4FA0-4E03-9AB8-126159BAC9B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B7EE71-59F6-498A-B730-F6D2325E742A}">
      <dgm:prSet/>
      <dgm:spPr/>
      <dgm:t>
        <a:bodyPr/>
        <a:lstStyle/>
        <a:p>
          <a:r>
            <a:rPr lang="en-US"/>
            <a:t>One person speaks, one listens</a:t>
          </a:r>
        </a:p>
      </dgm:t>
    </dgm:pt>
    <dgm:pt modelId="{77A1691A-9DFC-4707-9AFD-3B5FA4BA1C9B}" type="parTrans" cxnId="{7C989264-C92D-43EF-A32A-680B9F398F34}">
      <dgm:prSet/>
      <dgm:spPr/>
      <dgm:t>
        <a:bodyPr/>
        <a:lstStyle/>
        <a:p>
          <a:endParaRPr lang="en-US"/>
        </a:p>
      </dgm:t>
    </dgm:pt>
    <dgm:pt modelId="{A85B72D1-9943-4D35-8BA4-4FB755D0E6DD}" type="sibTrans" cxnId="{7C989264-C92D-43EF-A32A-680B9F398F34}">
      <dgm:prSet/>
      <dgm:spPr/>
      <dgm:t>
        <a:bodyPr/>
        <a:lstStyle/>
        <a:p>
          <a:endParaRPr lang="en-US"/>
        </a:p>
      </dgm:t>
    </dgm:pt>
    <dgm:pt modelId="{5DA76D08-518F-4F12-8C51-CABBE2080FDE}">
      <dgm:prSet/>
      <dgm:spPr/>
      <dgm:t>
        <a:bodyPr/>
        <a:lstStyle/>
        <a:p>
          <a:r>
            <a:rPr lang="en-US"/>
            <a:t>Speaker: back towards the screen, talk about your hobbies, weather, movies, books, studies.. Something light</a:t>
          </a:r>
        </a:p>
      </dgm:t>
    </dgm:pt>
    <dgm:pt modelId="{17B6291F-44FF-49C3-BB8B-8050D4ACCE20}" type="parTrans" cxnId="{166C0753-BF77-45CB-B6EA-54F6C4210EC9}">
      <dgm:prSet/>
      <dgm:spPr/>
      <dgm:t>
        <a:bodyPr/>
        <a:lstStyle/>
        <a:p>
          <a:endParaRPr lang="en-US"/>
        </a:p>
      </dgm:t>
    </dgm:pt>
    <dgm:pt modelId="{9A84A5A5-108B-46FF-9AAC-E1C983DB3AEB}" type="sibTrans" cxnId="{166C0753-BF77-45CB-B6EA-54F6C4210EC9}">
      <dgm:prSet/>
      <dgm:spPr/>
      <dgm:t>
        <a:bodyPr/>
        <a:lstStyle/>
        <a:p>
          <a:endParaRPr lang="en-US"/>
        </a:p>
      </dgm:t>
    </dgm:pt>
    <dgm:pt modelId="{9FD8AEB6-C43D-48AF-9E7B-7FBC097B9CB8}">
      <dgm:prSet/>
      <dgm:spPr/>
      <dgm:t>
        <a:bodyPr/>
        <a:lstStyle/>
        <a:p>
          <a:r>
            <a:rPr lang="en-US" dirty="0"/>
            <a:t>Listener: follow the instructions on the screen (changes a couple of times)</a:t>
          </a:r>
        </a:p>
      </dgm:t>
    </dgm:pt>
    <dgm:pt modelId="{12DD5019-C090-4861-8D28-E99027120099}" type="parTrans" cxnId="{B1A2B309-A4C7-4C61-8538-99D10FCF0BEC}">
      <dgm:prSet/>
      <dgm:spPr/>
      <dgm:t>
        <a:bodyPr/>
        <a:lstStyle/>
        <a:p>
          <a:endParaRPr lang="en-US"/>
        </a:p>
      </dgm:t>
    </dgm:pt>
    <dgm:pt modelId="{87093A2D-1F80-402E-AD17-C8A0B8203919}" type="sibTrans" cxnId="{B1A2B309-A4C7-4C61-8538-99D10FCF0BEC}">
      <dgm:prSet/>
      <dgm:spPr/>
      <dgm:t>
        <a:bodyPr/>
        <a:lstStyle/>
        <a:p>
          <a:endParaRPr lang="en-US"/>
        </a:p>
      </dgm:t>
    </dgm:pt>
    <dgm:pt modelId="{8A04716F-8107-4692-8761-288F92BF46E1}" type="pres">
      <dgm:prSet presAssocID="{F3E3C400-4FA0-4E03-9AB8-126159BAC9B4}" presName="vert0" presStyleCnt="0">
        <dgm:presLayoutVars>
          <dgm:dir/>
          <dgm:animOne val="branch"/>
          <dgm:animLvl val="lvl"/>
        </dgm:presLayoutVars>
      </dgm:prSet>
      <dgm:spPr/>
    </dgm:pt>
    <dgm:pt modelId="{8573445F-9FD1-49C9-9989-4AB1A83E7FD5}" type="pres">
      <dgm:prSet presAssocID="{8CB7EE71-59F6-498A-B730-F6D2325E742A}" presName="thickLine" presStyleLbl="alignNode1" presStyleIdx="0" presStyleCnt="3"/>
      <dgm:spPr/>
    </dgm:pt>
    <dgm:pt modelId="{251C39E4-7907-435A-A9AC-D1FF5E860E5D}" type="pres">
      <dgm:prSet presAssocID="{8CB7EE71-59F6-498A-B730-F6D2325E742A}" presName="horz1" presStyleCnt="0"/>
      <dgm:spPr/>
    </dgm:pt>
    <dgm:pt modelId="{8BF24BC0-B242-445D-B681-F80C38EFA260}" type="pres">
      <dgm:prSet presAssocID="{8CB7EE71-59F6-498A-B730-F6D2325E742A}" presName="tx1" presStyleLbl="revTx" presStyleIdx="0" presStyleCnt="3"/>
      <dgm:spPr/>
    </dgm:pt>
    <dgm:pt modelId="{44A1A03D-ACB2-4F71-B132-D00769F760CF}" type="pres">
      <dgm:prSet presAssocID="{8CB7EE71-59F6-498A-B730-F6D2325E742A}" presName="vert1" presStyleCnt="0"/>
      <dgm:spPr/>
    </dgm:pt>
    <dgm:pt modelId="{B1024D1D-F8CE-4AE8-93DC-25DB8F96A9A8}" type="pres">
      <dgm:prSet presAssocID="{5DA76D08-518F-4F12-8C51-CABBE2080FDE}" presName="thickLine" presStyleLbl="alignNode1" presStyleIdx="1" presStyleCnt="3"/>
      <dgm:spPr/>
    </dgm:pt>
    <dgm:pt modelId="{2D2419DF-1D42-4E5D-9DFC-887C9AD085CE}" type="pres">
      <dgm:prSet presAssocID="{5DA76D08-518F-4F12-8C51-CABBE2080FDE}" presName="horz1" presStyleCnt="0"/>
      <dgm:spPr/>
    </dgm:pt>
    <dgm:pt modelId="{5C31595D-4C43-43C4-98D7-F7273FF87814}" type="pres">
      <dgm:prSet presAssocID="{5DA76D08-518F-4F12-8C51-CABBE2080FDE}" presName="tx1" presStyleLbl="revTx" presStyleIdx="1" presStyleCnt="3"/>
      <dgm:spPr/>
    </dgm:pt>
    <dgm:pt modelId="{A37C34DE-9B82-43CC-BE21-9D0C65AF611C}" type="pres">
      <dgm:prSet presAssocID="{5DA76D08-518F-4F12-8C51-CABBE2080FDE}" presName="vert1" presStyleCnt="0"/>
      <dgm:spPr/>
    </dgm:pt>
    <dgm:pt modelId="{F2A67DD1-C300-4763-B9B7-535F4220DAC9}" type="pres">
      <dgm:prSet presAssocID="{9FD8AEB6-C43D-48AF-9E7B-7FBC097B9CB8}" presName="thickLine" presStyleLbl="alignNode1" presStyleIdx="2" presStyleCnt="3"/>
      <dgm:spPr/>
    </dgm:pt>
    <dgm:pt modelId="{2189DD11-8C9B-4B82-A268-2BD2D5A1D0F5}" type="pres">
      <dgm:prSet presAssocID="{9FD8AEB6-C43D-48AF-9E7B-7FBC097B9CB8}" presName="horz1" presStyleCnt="0"/>
      <dgm:spPr/>
    </dgm:pt>
    <dgm:pt modelId="{78C65696-C2B1-4887-B96E-D1B22608AB05}" type="pres">
      <dgm:prSet presAssocID="{9FD8AEB6-C43D-48AF-9E7B-7FBC097B9CB8}" presName="tx1" presStyleLbl="revTx" presStyleIdx="2" presStyleCnt="3"/>
      <dgm:spPr/>
    </dgm:pt>
    <dgm:pt modelId="{B3F62614-8ABA-4F8F-9226-B454856F48D8}" type="pres">
      <dgm:prSet presAssocID="{9FD8AEB6-C43D-48AF-9E7B-7FBC097B9CB8}" presName="vert1" presStyleCnt="0"/>
      <dgm:spPr/>
    </dgm:pt>
  </dgm:ptLst>
  <dgm:cxnLst>
    <dgm:cxn modelId="{B1A2B309-A4C7-4C61-8538-99D10FCF0BEC}" srcId="{F3E3C400-4FA0-4E03-9AB8-126159BAC9B4}" destId="{9FD8AEB6-C43D-48AF-9E7B-7FBC097B9CB8}" srcOrd="2" destOrd="0" parTransId="{12DD5019-C090-4861-8D28-E99027120099}" sibTransId="{87093A2D-1F80-402E-AD17-C8A0B8203919}"/>
    <dgm:cxn modelId="{35A74019-59A2-4269-BAD6-733E30D68F80}" type="presOf" srcId="{9FD8AEB6-C43D-48AF-9E7B-7FBC097B9CB8}" destId="{78C65696-C2B1-4887-B96E-D1B22608AB05}" srcOrd="0" destOrd="0" presId="urn:microsoft.com/office/officeart/2008/layout/LinedList"/>
    <dgm:cxn modelId="{DAF2F71D-D78C-473E-97D2-3D86387A994D}" type="presOf" srcId="{8CB7EE71-59F6-498A-B730-F6D2325E742A}" destId="{8BF24BC0-B242-445D-B681-F80C38EFA260}" srcOrd="0" destOrd="0" presId="urn:microsoft.com/office/officeart/2008/layout/LinedList"/>
    <dgm:cxn modelId="{7C989264-C92D-43EF-A32A-680B9F398F34}" srcId="{F3E3C400-4FA0-4E03-9AB8-126159BAC9B4}" destId="{8CB7EE71-59F6-498A-B730-F6D2325E742A}" srcOrd="0" destOrd="0" parTransId="{77A1691A-9DFC-4707-9AFD-3B5FA4BA1C9B}" sibTransId="{A85B72D1-9943-4D35-8BA4-4FB755D0E6DD}"/>
    <dgm:cxn modelId="{166C0753-BF77-45CB-B6EA-54F6C4210EC9}" srcId="{F3E3C400-4FA0-4E03-9AB8-126159BAC9B4}" destId="{5DA76D08-518F-4F12-8C51-CABBE2080FDE}" srcOrd="1" destOrd="0" parTransId="{17B6291F-44FF-49C3-BB8B-8050D4ACCE20}" sibTransId="{9A84A5A5-108B-46FF-9AAC-E1C983DB3AEB}"/>
    <dgm:cxn modelId="{FD9ADDB3-DF5D-4CAC-84C2-AB5E5ECF23BE}" type="presOf" srcId="{5DA76D08-518F-4F12-8C51-CABBE2080FDE}" destId="{5C31595D-4C43-43C4-98D7-F7273FF87814}" srcOrd="0" destOrd="0" presId="urn:microsoft.com/office/officeart/2008/layout/LinedList"/>
    <dgm:cxn modelId="{C1D2B3CA-8EB2-4F54-9C9D-FFE175B3DCC1}" type="presOf" srcId="{F3E3C400-4FA0-4E03-9AB8-126159BAC9B4}" destId="{8A04716F-8107-4692-8761-288F92BF46E1}" srcOrd="0" destOrd="0" presId="urn:microsoft.com/office/officeart/2008/layout/LinedList"/>
    <dgm:cxn modelId="{E63A4258-512D-45D2-8A45-076B22DB4202}" type="presParOf" srcId="{8A04716F-8107-4692-8761-288F92BF46E1}" destId="{8573445F-9FD1-49C9-9989-4AB1A83E7FD5}" srcOrd="0" destOrd="0" presId="urn:microsoft.com/office/officeart/2008/layout/LinedList"/>
    <dgm:cxn modelId="{B5AA904F-5E67-45EE-ACDB-4989B4A54D7C}" type="presParOf" srcId="{8A04716F-8107-4692-8761-288F92BF46E1}" destId="{251C39E4-7907-435A-A9AC-D1FF5E860E5D}" srcOrd="1" destOrd="0" presId="urn:microsoft.com/office/officeart/2008/layout/LinedList"/>
    <dgm:cxn modelId="{AB1B1536-D03B-48D2-B249-62DC2FEAAC61}" type="presParOf" srcId="{251C39E4-7907-435A-A9AC-D1FF5E860E5D}" destId="{8BF24BC0-B242-445D-B681-F80C38EFA260}" srcOrd="0" destOrd="0" presId="urn:microsoft.com/office/officeart/2008/layout/LinedList"/>
    <dgm:cxn modelId="{E2466CFD-823F-4ABB-92E6-3C7A83C47829}" type="presParOf" srcId="{251C39E4-7907-435A-A9AC-D1FF5E860E5D}" destId="{44A1A03D-ACB2-4F71-B132-D00769F760CF}" srcOrd="1" destOrd="0" presId="urn:microsoft.com/office/officeart/2008/layout/LinedList"/>
    <dgm:cxn modelId="{9C0117FF-877A-4DCA-A58D-186A145A00F4}" type="presParOf" srcId="{8A04716F-8107-4692-8761-288F92BF46E1}" destId="{B1024D1D-F8CE-4AE8-93DC-25DB8F96A9A8}" srcOrd="2" destOrd="0" presId="urn:microsoft.com/office/officeart/2008/layout/LinedList"/>
    <dgm:cxn modelId="{583375AB-77D8-4EA9-9E11-7D740BAD40D5}" type="presParOf" srcId="{8A04716F-8107-4692-8761-288F92BF46E1}" destId="{2D2419DF-1D42-4E5D-9DFC-887C9AD085CE}" srcOrd="3" destOrd="0" presId="urn:microsoft.com/office/officeart/2008/layout/LinedList"/>
    <dgm:cxn modelId="{5F5670BE-3752-4231-8815-6C11C2F00514}" type="presParOf" srcId="{2D2419DF-1D42-4E5D-9DFC-887C9AD085CE}" destId="{5C31595D-4C43-43C4-98D7-F7273FF87814}" srcOrd="0" destOrd="0" presId="urn:microsoft.com/office/officeart/2008/layout/LinedList"/>
    <dgm:cxn modelId="{1E62EF6C-6991-45AD-AA3F-D41AE0D103D5}" type="presParOf" srcId="{2D2419DF-1D42-4E5D-9DFC-887C9AD085CE}" destId="{A37C34DE-9B82-43CC-BE21-9D0C65AF611C}" srcOrd="1" destOrd="0" presId="urn:microsoft.com/office/officeart/2008/layout/LinedList"/>
    <dgm:cxn modelId="{246D7F6A-F5CE-4AF6-B330-A2FE1C552C5D}" type="presParOf" srcId="{8A04716F-8107-4692-8761-288F92BF46E1}" destId="{F2A67DD1-C300-4763-B9B7-535F4220DAC9}" srcOrd="4" destOrd="0" presId="urn:microsoft.com/office/officeart/2008/layout/LinedList"/>
    <dgm:cxn modelId="{1CC02E22-F0FB-4824-87D4-4BE14C9403A8}" type="presParOf" srcId="{8A04716F-8107-4692-8761-288F92BF46E1}" destId="{2189DD11-8C9B-4B82-A268-2BD2D5A1D0F5}" srcOrd="5" destOrd="0" presId="urn:microsoft.com/office/officeart/2008/layout/LinedList"/>
    <dgm:cxn modelId="{B11164DF-664D-4CC6-829B-DA5E152A3519}" type="presParOf" srcId="{2189DD11-8C9B-4B82-A268-2BD2D5A1D0F5}" destId="{78C65696-C2B1-4887-B96E-D1B22608AB05}" srcOrd="0" destOrd="0" presId="urn:microsoft.com/office/officeart/2008/layout/LinedList"/>
    <dgm:cxn modelId="{061FDA01-F31A-4085-930C-BD818A05AB93}" type="presParOf" srcId="{2189DD11-8C9B-4B82-A268-2BD2D5A1D0F5}" destId="{B3F62614-8ABA-4F8F-9226-B454856F48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A96E5-1E75-4414-A1FB-8C1034D007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9C6F0B-0991-4FC1-8D06-2CA921392287}">
      <dgm:prSet custT="1"/>
      <dgm:spPr/>
      <dgm:t>
        <a:bodyPr/>
        <a:lstStyle/>
        <a:p>
          <a:r>
            <a:rPr lang="en-US" sz="3200" dirty="0"/>
            <a:t>Try to really focus and understand</a:t>
          </a:r>
        </a:p>
      </dgm:t>
    </dgm:pt>
    <dgm:pt modelId="{6A57AFB0-524D-4D79-B4F8-71F544AFF17F}" type="parTrans" cxnId="{3B340566-B4DF-4CA9-8C8F-3E631501B750}">
      <dgm:prSet/>
      <dgm:spPr/>
      <dgm:t>
        <a:bodyPr/>
        <a:lstStyle/>
        <a:p>
          <a:endParaRPr lang="en-US"/>
        </a:p>
      </dgm:t>
    </dgm:pt>
    <dgm:pt modelId="{91EEE44C-9B36-4078-A830-E3B052B09722}" type="sibTrans" cxnId="{3B340566-B4DF-4CA9-8C8F-3E631501B750}">
      <dgm:prSet/>
      <dgm:spPr/>
      <dgm:t>
        <a:bodyPr/>
        <a:lstStyle/>
        <a:p>
          <a:endParaRPr lang="en-US"/>
        </a:p>
      </dgm:t>
    </dgm:pt>
    <dgm:pt modelId="{4818CD68-3ABC-4D90-B0AC-B964ECC03128}">
      <dgm:prSet custT="1"/>
      <dgm:spPr/>
      <dgm:t>
        <a:bodyPr/>
        <a:lstStyle/>
        <a:p>
          <a:r>
            <a:rPr lang="en-US" sz="3200" dirty="0"/>
            <a:t>Maintain good eye contact</a:t>
          </a:r>
        </a:p>
      </dgm:t>
    </dgm:pt>
    <dgm:pt modelId="{40FB98DA-0599-425F-ABBD-ABB5F34388C3}" type="parTrans" cxnId="{92110916-19F9-4A4A-95F9-AC1F2B270F93}">
      <dgm:prSet/>
      <dgm:spPr/>
      <dgm:t>
        <a:bodyPr/>
        <a:lstStyle/>
        <a:p>
          <a:endParaRPr lang="en-US"/>
        </a:p>
      </dgm:t>
    </dgm:pt>
    <dgm:pt modelId="{CBB4AFDD-90ED-44EB-A14B-69A0F0E524B3}" type="sibTrans" cxnId="{92110916-19F9-4A4A-95F9-AC1F2B270F93}">
      <dgm:prSet/>
      <dgm:spPr/>
      <dgm:t>
        <a:bodyPr/>
        <a:lstStyle/>
        <a:p>
          <a:endParaRPr lang="en-US"/>
        </a:p>
      </dgm:t>
    </dgm:pt>
    <dgm:pt modelId="{83D9E173-F369-4AF6-8C32-604D7E4CF4C5}">
      <dgm:prSet custT="1"/>
      <dgm:spPr/>
      <dgm:t>
        <a:bodyPr/>
        <a:lstStyle/>
        <a:p>
          <a:r>
            <a:rPr lang="en-US" sz="3200" dirty="0"/>
            <a:t>Nod and smile every now and then</a:t>
          </a:r>
        </a:p>
      </dgm:t>
    </dgm:pt>
    <dgm:pt modelId="{D0DE5F5D-F184-4C1E-8B99-4949FDF0EE17}" type="parTrans" cxnId="{1A51E3DC-588C-45F1-A5A1-B2A35A133ABF}">
      <dgm:prSet/>
      <dgm:spPr/>
      <dgm:t>
        <a:bodyPr/>
        <a:lstStyle/>
        <a:p>
          <a:endParaRPr lang="en-US"/>
        </a:p>
      </dgm:t>
    </dgm:pt>
    <dgm:pt modelId="{C02F40DD-4A5A-461B-BADF-1FB0E8A52CAE}" type="sibTrans" cxnId="{1A51E3DC-588C-45F1-A5A1-B2A35A133ABF}">
      <dgm:prSet/>
      <dgm:spPr/>
      <dgm:t>
        <a:bodyPr/>
        <a:lstStyle/>
        <a:p>
          <a:endParaRPr lang="en-US"/>
        </a:p>
      </dgm:t>
    </dgm:pt>
    <dgm:pt modelId="{F572DA36-8661-41E1-8872-DBF519C1277D}" type="pres">
      <dgm:prSet presAssocID="{D08A96E5-1E75-4414-A1FB-8C1034D00719}" presName="root" presStyleCnt="0">
        <dgm:presLayoutVars>
          <dgm:dir/>
          <dgm:resizeHandles val="exact"/>
        </dgm:presLayoutVars>
      </dgm:prSet>
      <dgm:spPr/>
    </dgm:pt>
    <dgm:pt modelId="{BF5B60CE-1701-4033-8251-27554D778A02}" type="pres">
      <dgm:prSet presAssocID="{C59C6F0B-0991-4FC1-8D06-2CA921392287}" presName="compNode" presStyleCnt="0"/>
      <dgm:spPr/>
    </dgm:pt>
    <dgm:pt modelId="{58A5FB92-BBD5-4316-BCA7-BED0BC4513C4}" type="pres">
      <dgm:prSet presAssocID="{C59C6F0B-0991-4FC1-8D06-2CA921392287}" presName="bgRect" presStyleLbl="bgShp" presStyleIdx="0" presStyleCnt="3"/>
      <dgm:spPr/>
    </dgm:pt>
    <dgm:pt modelId="{CB6DD6E0-3EBC-4FCC-A82F-7E21A71C47B5}" type="pres">
      <dgm:prSet presAssocID="{C59C6F0B-0991-4FC1-8D06-2CA9213922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4CDAD2-F38F-4DDB-899C-A1BF8CD26025}" type="pres">
      <dgm:prSet presAssocID="{C59C6F0B-0991-4FC1-8D06-2CA921392287}" presName="spaceRect" presStyleCnt="0"/>
      <dgm:spPr/>
    </dgm:pt>
    <dgm:pt modelId="{894CAB17-A6E8-4917-98E1-2781F2B6DDDC}" type="pres">
      <dgm:prSet presAssocID="{C59C6F0B-0991-4FC1-8D06-2CA921392287}" presName="parTx" presStyleLbl="revTx" presStyleIdx="0" presStyleCnt="3">
        <dgm:presLayoutVars>
          <dgm:chMax val="0"/>
          <dgm:chPref val="0"/>
        </dgm:presLayoutVars>
      </dgm:prSet>
      <dgm:spPr/>
    </dgm:pt>
    <dgm:pt modelId="{43EECD0B-C5CB-43E6-92ED-5B537E373F64}" type="pres">
      <dgm:prSet presAssocID="{91EEE44C-9B36-4078-A830-E3B052B09722}" presName="sibTrans" presStyleCnt="0"/>
      <dgm:spPr/>
    </dgm:pt>
    <dgm:pt modelId="{2889D34B-69A3-49C1-A4C3-29444B878F07}" type="pres">
      <dgm:prSet presAssocID="{4818CD68-3ABC-4D90-B0AC-B964ECC03128}" presName="compNode" presStyleCnt="0"/>
      <dgm:spPr/>
    </dgm:pt>
    <dgm:pt modelId="{EE669469-7290-4A1C-ADEA-69F6456AB602}" type="pres">
      <dgm:prSet presAssocID="{4818CD68-3ABC-4D90-B0AC-B964ECC03128}" presName="bgRect" presStyleLbl="bgShp" presStyleIdx="1" presStyleCnt="3"/>
      <dgm:spPr/>
    </dgm:pt>
    <dgm:pt modelId="{3D618CAF-F9ED-48DA-88E6-0E13415D94A7}" type="pres">
      <dgm:prSet presAssocID="{4818CD68-3ABC-4D90-B0AC-B964ECC031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2FEDE66C-10CB-454C-8AF0-FC47B1ACED3D}" type="pres">
      <dgm:prSet presAssocID="{4818CD68-3ABC-4D90-B0AC-B964ECC03128}" presName="spaceRect" presStyleCnt="0"/>
      <dgm:spPr/>
    </dgm:pt>
    <dgm:pt modelId="{BBCFAE97-92BE-4AA7-9AAD-8FED33770DCB}" type="pres">
      <dgm:prSet presAssocID="{4818CD68-3ABC-4D90-B0AC-B964ECC03128}" presName="parTx" presStyleLbl="revTx" presStyleIdx="1" presStyleCnt="3">
        <dgm:presLayoutVars>
          <dgm:chMax val="0"/>
          <dgm:chPref val="0"/>
        </dgm:presLayoutVars>
      </dgm:prSet>
      <dgm:spPr/>
    </dgm:pt>
    <dgm:pt modelId="{A23DC7D0-201D-4CA9-9478-122BF8E5E87C}" type="pres">
      <dgm:prSet presAssocID="{CBB4AFDD-90ED-44EB-A14B-69A0F0E524B3}" presName="sibTrans" presStyleCnt="0"/>
      <dgm:spPr/>
    </dgm:pt>
    <dgm:pt modelId="{CCB1C555-5D8F-4E01-B706-DEE6F6DE53E2}" type="pres">
      <dgm:prSet presAssocID="{83D9E173-F369-4AF6-8C32-604D7E4CF4C5}" presName="compNode" presStyleCnt="0"/>
      <dgm:spPr/>
    </dgm:pt>
    <dgm:pt modelId="{5D0332CF-872A-475C-8FE6-F167EA7F985A}" type="pres">
      <dgm:prSet presAssocID="{83D9E173-F369-4AF6-8C32-604D7E4CF4C5}" presName="bgRect" presStyleLbl="bgShp" presStyleIdx="2" presStyleCnt="3"/>
      <dgm:spPr/>
    </dgm:pt>
    <dgm:pt modelId="{33A8B84B-1F69-4B05-84A2-30E3710EDEFA}" type="pres">
      <dgm:prSet presAssocID="{83D9E173-F369-4AF6-8C32-604D7E4CF4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888E20A-40CB-4AAF-B859-1EDA610183B4}" type="pres">
      <dgm:prSet presAssocID="{83D9E173-F369-4AF6-8C32-604D7E4CF4C5}" presName="spaceRect" presStyleCnt="0"/>
      <dgm:spPr/>
    </dgm:pt>
    <dgm:pt modelId="{D06BFB09-E735-4A20-88CB-AE4BE8E0250D}" type="pres">
      <dgm:prSet presAssocID="{83D9E173-F369-4AF6-8C32-604D7E4CF4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322C04-CD4A-4DCF-9BC0-8EF8E866D29C}" type="presOf" srcId="{83D9E173-F369-4AF6-8C32-604D7E4CF4C5}" destId="{D06BFB09-E735-4A20-88CB-AE4BE8E0250D}" srcOrd="0" destOrd="0" presId="urn:microsoft.com/office/officeart/2018/2/layout/IconVerticalSolidList"/>
    <dgm:cxn modelId="{92110916-19F9-4A4A-95F9-AC1F2B270F93}" srcId="{D08A96E5-1E75-4414-A1FB-8C1034D00719}" destId="{4818CD68-3ABC-4D90-B0AC-B964ECC03128}" srcOrd="1" destOrd="0" parTransId="{40FB98DA-0599-425F-ABBD-ABB5F34388C3}" sibTransId="{CBB4AFDD-90ED-44EB-A14B-69A0F0E524B3}"/>
    <dgm:cxn modelId="{495A681F-4D7E-4583-851D-7F9551E915BA}" type="presOf" srcId="{C59C6F0B-0991-4FC1-8D06-2CA921392287}" destId="{894CAB17-A6E8-4917-98E1-2781F2B6DDDC}" srcOrd="0" destOrd="0" presId="urn:microsoft.com/office/officeart/2018/2/layout/IconVerticalSolidList"/>
    <dgm:cxn modelId="{F1F5BD36-008F-4322-8950-0F38946C734F}" type="presOf" srcId="{4818CD68-3ABC-4D90-B0AC-B964ECC03128}" destId="{BBCFAE97-92BE-4AA7-9AAD-8FED33770DCB}" srcOrd="0" destOrd="0" presId="urn:microsoft.com/office/officeart/2018/2/layout/IconVerticalSolidList"/>
    <dgm:cxn modelId="{7F913A3C-B18B-4D95-A99C-F72EBB50B87F}" type="presOf" srcId="{D08A96E5-1E75-4414-A1FB-8C1034D00719}" destId="{F572DA36-8661-41E1-8872-DBF519C1277D}" srcOrd="0" destOrd="0" presId="urn:microsoft.com/office/officeart/2018/2/layout/IconVerticalSolidList"/>
    <dgm:cxn modelId="{3B340566-B4DF-4CA9-8C8F-3E631501B750}" srcId="{D08A96E5-1E75-4414-A1FB-8C1034D00719}" destId="{C59C6F0B-0991-4FC1-8D06-2CA921392287}" srcOrd="0" destOrd="0" parTransId="{6A57AFB0-524D-4D79-B4F8-71F544AFF17F}" sibTransId="{91EEE44C-9B36-4078-A830-E3B052B09722}"/>
    <dgm:cxn modelId="{1A51E3DC-588C-45F1-A5A1-B2A35A133ABF}" srcId="{D08A96E5-1E75-4414-A1FB-8C1034D00719}" destId="{83D9E173-F369-4AF6-8C32-604D7E4CF4C5}" srcOrd="2" destOrd="0" parTransId="{D0DE5F5D-F184-4C1E-8B99-4949FDF0EE17}" sibTransId="{C02F40DD-4A5A-461B-BADF-1FB0E8A52CAE}"/>
    <dgm:cxn modelId="{D29FBD1C-D2DA-42A6-A969-262153CA1E12}" type="presParOf" srcId="{F572DA36-8661-41E1-8872-DBF519C1277D}" destId="{BF5B60CE-1701-4033-8251-27554D778A02}" srcOrd="0" destOrd="0" presId="urn:microsoft.com/office/officeart/2018/2/layout/IconVerticalSolidList"/>
    <dgm:cxn modelId="{38D46063-F78F-4F49-A1C8-B6B3189F4E0C}" type="presParOf" srcId="{BF5B60CE-1701-4033-8251-27554D778A02}" destId="{58A5FB92-BBD5-4316-BCA7-BED0BC4513C4}" srcOrd="0" destOrd="0" presId="urn:microsoft.com/office/officeart/2018/2/layout/IconVerticalSolidList"/>
    <dgm:cxn modelId="{D87160ED-06CD-4C59-A7C5-6E72FC54F79C}" type="presParOf" srcId="{BF5B60CE-1701-4033-8251-27554D778A02}" destId="{CB6DD6E0-3EBC-4FCC-A82F-7E21A71C47B5}" srcOrd="1" destOrd="0" presId="urn:microsoft.com/office/officeart/2018/2/layout/IconVerticalSolidList"/>
    <dgm:cxn modelId="{BEEB349E-6E5E-4238-8D0F-B5FCC0F25746}" type="presParOf" srcId="{BF5B60CE-1701-4033-8251-27554D778A02}" destId="{A04CDAD2-F38F-4DDB-899C-A1BF8CD26025}" srcOrd="2" destOrd="0" presId="urn:microsoft.com/office/officeart/2018/2/layout/IconVerticalSolidList"/>
    <dgm:cxn modelId="{5735A475-DEA3-4FEC-9235-D67633D2B267}" type="presParOf" srcId="{BF5B60CE-1701-4033-8251-27554D778A02}" destId="{894CAB17-A6E8-4917-98E1-2781F2B6DDDC}" srcOrd="3" destOrd="0" presId="urn:microsoft.com/office/officeart/2018/2/layout/IconVerticalSolidList"/>
    <dgm:cxn modelId="{892B65F4-99B6-4D2D-BB6A-4086EE16E578}" type="presParOf" srcId="{F572DA36-8661-41E1-8872-DBF519C1277D}" destId="{43EECD0B-C5CB-43E6-92ED-5B537E373F64}" srcOrd="1" destOrd="0" presId="urn:microsoft.com/office/officeart/2018/2/layout/IconVerticalSolidList"/>
    <dgm:cxn modelId="{4122F5BE-CEF5-4C90-B780-377533E8EF51}" type="presParOf" srcId="{F572DA36-8661-41E1-8872-DBF519C1277D}" destId="{2889D34B-69A3-49C1-A4C3-29444B878F07}" srcOrd="2" destOrd="0" presId="urn:microsoft.com/office/officeart/2018/2/layout/IconVerticalSolidList"/>
    <dgm:cxn modelId="{D17C3C4F-5223-4597-BEA5-E8D5FC7AF92A}" type="presParOf" srcId="{2889D34B-69A3-49C1-A4C3-29444B878F07}" destId="{EE669469-7290-4A1C-ADEA-69F6456AB602}" srcOrd="0" destOrd="0" presId="urn:microsoft.com/office/officeart/2018/2/layout/IconVerticalSolidList"/>
    <dgm:cxn modelId="{A8EFF455-C584-40EA-872E-4ECE9F26C16B}" type="presParOf" srcId="{2889D34B-69A3-49C1-A4C3-29444B878F07}" destId="{3D618CAF-F9ED-48DA-88E6-0E13415D94A7}" srcOrd="1" destOrd="0" presId="urn:microsoft.com/office/officeart/2018/2/layout/IconVerticalSolidList"/>
    <dgm:cxn modelId="{2C38C6DA-4B1E-44BF-A24C-D1E8151FEC48}" type="presParOf" srcId="{2889D34B-69A3-49C1-A4C3-29444B878F07}" destId="{2FEDE66C-10CB-454C-8AF0-FC47B1ACED3D}" srcOrd="2" destOrd="0" presId="urn:microsoft.com/office/officeart/2018/2/layout/IconVerticalSolidList"/>
    <dgm:cxn modelId="{1BC3D3FF-AE49-4AEA-BFF1-D05C6DA66FCA}" type="presParOf" srcId="{2889D34B-69A3-49C1-A4C3-29444B878F07}" destId="{BBCFAE97-92BE-4AA7-9AAD-8FED33770DCB}" srcOrd="3" destOrd="0" presId="urn:microsoft.com/office/officeart/2018/2/layout/IconVerticalSolidList"/>
    <dgm:cxn modelId="{226C27A5-ED3D-4B0F-86A0-E67C7D99908F}" type="presParOf" srcId="{F572DA36-8661-41E1-8872-DBF519C1277D}" destId="{A23DC7D0-201D-4CA9-9478-122BF8E5E87C}" srcOrd="3" destOrd="0" presId="urn:microsoft.com/office/officeart/2018/2/layout/IconVerticalSolidList"/>
    <dgm:cxn modelId="{ABCCD35D-F6B1-427E-A3BD-E2480444BFFA}" type="presParOf" srcId="{F572DA36-8661-41E1-8872-DBF519C1277D}" destId="{CCB1C555-5D8F-4E01-B706-DEE6F6DE53E2}" srcOrd="4" destOrd="0" presId="urn:microsoft.com/office/officeart/2018/2/layout/IconVerticalSolidList"/>
    <dgm:cxn modelId="{7C0981E0-EC80-4418-8E30-E3D33AEE35A1}" type="presParOf" srcId="{CCB1C555-5D8F-4E01-B706-DEE6F6DE53E2}" destId="{5D0332CF-872A-475C-8FE6-F167EA7F985A}" srcOrd="0" destOrd="0" presId="urn:microsoft.com/office/officeart/2018/2/layout/IconVerticalSolidList"/>
    <dgm:cxn modelId="{39F6C445-1DAC-4783-8D4F-6BB14D684FA8}" type="presParOf" srcId="{CCB1C555-5D8F-4E01-B706-DEE6F6DE53E2}" destId="{33A8B84B-1F69-4B05-84A2-30E3710EDEFA}" srcOrd="1" destOrd="0" presId="urn:microsoft.com/office/officeart/2018/2/layout/IconVerticalSolidList"/>
    <dgm:cxn modelId="{B24D0402-EF2E-4222-B581-622EF7D19600}" type="presParOf" srcId="{CCB1C555-5D8F-4E01-B706-DEE6F6DE53E2}" destId="{B888E20A-40CB-4AAF-B859-1EDA610183B4}" srcOrd="2" destOrd="0" presId="urn:microsoft.com/office/officeart/2018/2/layout/IconVerticalSolidList"/>
    <dgm:cxn modelId="{DE4EAC44-27A5-40AB-ADD0-D2B003A0881A}" type="presParOf" srcId="{CCB1C555-5D8F-4E01-B706-DEE6F6DE53E2}" destId="{D06BFB09-E735-4A20-88CB-AE4BE8E02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A96E5-1E75-4414-A1FB-8C1034D007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9C6F0B-0991-4FC1-8D06-2CA921392287}">
      <dgm:prSet custT="1"/>
      <dgm:spPr/>
      <dgm:t>
        <a:bodyPr/>
        <a:lstStyle/>
        <a:p>
          <a:r>
            <a:rPr lang="en-US" sz="3200" dirty="0"/>
            <a:t>Try to really focus and understand</a:t>
          </a:r>
        </a:p>
      </dgm:t>
    </dgm:pt>
    <dgm:pt modelId="{6A57AFB0-524D-4D79-B4F8-71F544AFF17F}" type="parTrans" cxnId="{3B340566-B4DF-4CA9-8C8F-3E631501B750}">
      <dgm:prSet/>
      <dgm:spPr/>
      <dgm:t>
        <a:bodyPr/>
        <a:lstStyle/>
        <a:p>
          <a:endParaRPr lang="en-US"/>
        </a:p>
      </dgm:t>
    </dgm:pt>
    <dgm:pt modelId="{91EEE44C-9B36-4078-A830-E3B052B09722}" type="sibTrans" cxnId="{3B340566-B4DF-4CA9-8C8F-3E631501B750}">
      <dgm:prSet/>
      <dgm:spPr/>
      <dgm:t>
        <a:bodyPr/>
        <a:lstStyle/>
        <a:p>
          <a:endParaRPr lang="en-US"/>
        </a:p>
      </dgm:t>
    </dgm:pt>
    <dgm:pt modelId="{4818CD68-3ABC-4D90-B0AC-B964ECC03128}">
      <dgm:prSet custT="1"/>
      <dgm:spPr/>
      <dgm:t>
        <a:bodyPr/>
        <a:lstStyle/>
        <a:p>
          <a:r>
            <a:rPr lang="en-US" sz="3200" dirty="0"/>
            <a:t>Maintain good eye contact</a:t>
          </a:r>
        </a:p>
      </dgm:t>
    </dgm:pt>
    <dgm:pt modelId="{40FB98DA-0599-425F-ABBD-ABB5F34388C3}" type="parTrans" cxnId="{92110916-19F9-4A4A-95F9-AC1F2B270F93}">
      <dgm:prSet/>
      <dgm:spPr/>
      <dgm:t>
        <a:bodyPr/>
        <a:lstStyle/>
        <a:p>
          <a:endParaRPr lang="en-US"/>
        </a:p>
      </dgm:t>
    </dgm:pt>
    <dgm:pt modelId="{CBB4AFDD-90ED-44EB-A14B-69A0F0E524B3}" type="sibTrans" cxnId="{92110916-19F9-4A4A-95F9-AC1F2B270F93}">
      <dgm:prSet/>
      <dgm:spPr/>
      <dgm:t>
        <a:bodyPr/>
        <a:lstStyle/>
        <a:p>
          <a:endParaRPr lang="en-US"/>
        </a:p>
      </dgm:t>
    </dgm:pt>
    <dgm:pt modelId="{83D9E173-F369-4AF6-8C32-604D7E4CF4C5}">
      <dgm:prSet custT="1"/>
      <dgm:spPr/>
      <dgm:t>
        <a:bodyPr/>
        <a:lstStyle/>
        <a:p>
          <a:r>
            <a:rPr lang="en-US" sz="3200" dirty="0"/>
            <a:t>Nod and smile every now and then</a:t>
          </a:r>
        </a:p>
      </dgm:t>
    </dgm:pt>
    <dgm:pt modelId="{D0DE5F5D-F184-4C1E-8B99-4949FDF0EE17}" type="parTrans" cxnId="{1A51E3DC-588C-45F1-A5A1-B2A35A133ABF}">
      <dgm:prSet/>
      <dgm:spPr/>
      <dgm:t>
        <a:bodyPr/>
        <a:lstStyle/>
        <a:p>
          <a:endParaRPr lang="en-US"/>
        </a:p>
      </dgm:t>
    </dgm:pt>
    <dgm:pt modelId="{C02F40DD-4A5A-461B-BADF-1FB0E8A52CAE}" type="sibTrans" cxnId="{1A51E3DC-588C-45F1-A5A1-B2A35A133ABF}">
      <dgm:prSet/>
      <dgm:spPr/>
      <dgm:t>
        <a:bodyPr/>
        <a:lstStyle/>
        <a:p>
          <a:endParaRPr lang="en-US"/>
        </a:p>
      </dgm:t>
    </dgm:pt>
    <dgm:pt modelId="{F572DA36-8661-41E1-8872-DBF519C1277D}" type="pres">
      <dgm:prSet presAssocID="{D08A96E5-1E75-4414-A1FB-8C1034D00719}" presName="root" presStyleCnt="0">
        <dgm:presLayoutVars>
          <dgm:dir/>
          <dgm:resizeHandles val="exact"/>
        </dgm:presLayoutVars>
      </dgm:prSet>
      <dgm:spPr/>
    </dgm:pt>
    <dgm:pt modelId="{BF5B60CE-1701-4033-8251-27554D778A02}" type="pres">
      <dgm:prSet presAssocID="{C59C6F0B-0991-4FC1-8D06-2CA921392287}" presName="compNode" presStyleCnt="0"/>
      <dgm:spPr/>
    </dgm:pt>
    <dgm:pt modelId="{58A5FB92-BBD5-4316-BCA7-BED0BC4513C4}" type="pres">
      <dgm:prSet presAssocID="{C59C6F0B-0991-4FC1-8D06-2CA921392287}" presName="bgRect" presStyleLbl="bgShp" presStyleIdx="0" presStyleCnt="3"/>
      <dgm:spPr/>
    </dgm:pt>
    <dgm:pt modelId="{CB6DD6E0-3EBC-4FCC-A82F-7E21A71C47B5}" type="pres">
      <dgm:prSet presAssocID="{C59C6F0B-0991-4FC1-8D06-2CA9213922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4CDAD2-F38F-4DDB-899C-A1BF8CD26025}" type="pres">
      <dgm:prSet presAssocID="{C59C6F0B-0991-4FC1-8D06-2CA921392287}" presName="spaceRect" presStyleCnt="0"/>
      <dgm:spPr/>
    </dgm:pt>
    <dgm:pt modelId="{894CAB17-A6E8-4917-98E1-2781F2B6DDDC}" type="pres">
      <dgm:prSet presAssocID="{C59C6F0B-0991-4FC1-8D06-2CA921392287}" presName="parTx" presStyleLbl="revTx" presStyleIdx="0" presStyleCnt="3">
        <dgm:presLayoutVars>
          <dgm:chMax val="0"/>
          <dgm:chPref val="0"/>
        </dgm:presLayoutVars>
      </dgm:prSet>
      <dgm:spPr/>
    </dgm:pt>
    <dgm:pt modelId="{43EECD0B-C5CB-43E6-92ED-5B537E373F64}" type="pres">
      <dgm:prSet presAssocID="{91EEE44C-9B36-4078-A830-E3B052B09722}" presName="sibTrans" presStyleCnt="0"/>
      <dgm:spPr/>
    </dgm:pt>
    <dgm:pt modelId="{2889D34B-69A3-49C1-A4C3-29444B878F07}" type="pres">
      <dgm:prSet presAssocID="{4818CD68-3ABC-4D90-B0AC-B964ECC03128}" presName="compNode" presStyleCnt="0"/>
      <dgm:spPr/>
    </dgm:pt>
    <dgm:pt modelId="{EE669469-7290-4A1C-ADEA-69F6456AB602}" type="pres">
      <dgm:prSet presAssocID="{4818CD68-3ABC-4D90-B0AC-B964ECC03128}" presName="bgRect" presStyleLbl="bgShp" presStyleIdx="1" presStyleCnt="3"/>
      <dgm:spPr/>
    </dgm:pt>
    <dgm:pt modelId="{3D618CAF-F9ED-48DA-88E6-0E13415D94A7}" type="pres">
      <dgm:prSet presAssocID="{4818CD68-3ABC-4D90-B0AC-B964ECC031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2FEDE66C-10CB-454C-8AF0-FC47B1ACED3D}" type="pres">
      <dgm:prSet presAssocID="{4818CD68-3ABC-4D90-B0AC-B964ECC03128}" presName="spaceRect" presStyleCnt="0"/>
      <dgm:spPr/>
    </dgm:pt>
    <dgm:pt modelId="{BBCFAE97-92BE-4AA7-9AAD-8FED33770DCB}" type="pres">
      <dgm:prSet presAssocID="{4818CD68-3ABC-4D90-B0AC-B964ECC03128}" presName="parTx" presStyleLbl="revTx" presStyleIdx="1" presStyleCnt="3">
        <dgm:presLayoutVars>
          <dgm:chMax val="0"/>
          <dgm:chPref val="0"/>
        </dgm:presLayoutVars>
      </dgm:prSet>
      <dgm:spPr/>
    </dgm:pt>
    <dgm:pt modelId="{A23DC7D0-201D-4CA9-9478-122BF8E5E87C}" type="pres">
      <dgm:prSet presAssocID="{CBB4AFDD-90ED-44EB-A14B-69A0F0E524B3}" presName="sibTrans" presStyleCnt="0"/>
      <dgm:spPr/>
    </dgm:pt>
    <dgm:pt modelId="{CCB1C555-5D8F-4E01-B706-DEE6F6DE53E2}" type="pres">
      <dgm:prSet presAssocID="{83D9E173-F369-4AF6-8C32-604D7E4CF4C5}" presName="compNode" presStyleCnt="0"/>
      <dgm:spPr/>
    </dgm:pt>
    <dgm:pt modelId="{5D0332CF-872A-475C-8FE6-F167EA7F985A}" type="pres">
      <dgm:prSet presAssocID="{83D9E173-F369-4AF6-8C32-604D7E4CF4C5}" presName="bgRect" presStyleLbl="bgShp" presStyleIdx="2" presStyleCnt="3"/>
      <dgm:spPr/>
    </dgm:pt>
    <dgm:pt modelId="{33A8B84B-1F69-4B05-84A2-30E3710EDEFA}" type="pres">
      <dgm:prSet presAssocID="{83D9E173-F369-4AF6-8C32-604D7E4CF4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888E20A-40CB-4AAF-B859-1EDA610183B4}" type="pres">
      <dgm:prSet presAssocID="{83D9E173-F369-4AF6-8C32-604D7E4CF4C5}" presName="spaceRect" presStyleCnt="0"/>
      <dgm:spPr/>
    </dgm:pt>
    <dgm:pt modelId="{D06BFB09-E735-4A20-88CB-AE4BE8E0250D}" type="pres">
      <dgm:prSet presAssocID="{83D9E173-F369-4AF6-8C32-604D7E4CF4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322C04-CD4A-4DCF-9BC0-8EF8E866D29C}" type="presOf" srcId="{83D9E173-F369-4AF6-8C32-604D7E4CF4C5}" destId="{D06BFB09-E735-4A20-88CB-AE4BE8E0250D}" srcOrd="0" destOrd="0" presId="urn:microsoft.com/office/officeart/2018/2/layout/IconVerticalSolidList"/>
    <dgm:cxn modelId="{92110916-19F9-4A4A-95F9-AC1F2B270F93}" srcId="{D08A96E5-1E75-4414-A1FB-8C1034D00719}" destId="{4818CD68-3ABC-4D90-B0AC-B964ECC03128}" srcOrd="1" destOrd="0" parTransId="{40FB98DA-0599-425F-ABBD-ABB5F34388C3}" sibTransId="{CBB4AFDD-90ED-44EB-A14B-69A0F0E524B3}"/>
    <dgm:cxn modelId="{495A681F-4D7E-4583-851D-7F9551E915BA}" type="presOf" srcId="{C59C6F0B-0991-4FC1-8D06-2CA921392287}" destId="{894CAB17-A6E8-4917-98E1-2781F2B6DDDC}" srcOrd="0" destOrd="0" presId="urn:microsoft.com/office/officeart/2018/2/layout/IconVerticalSolidList"/>
    <dgm:cxn modelId="{F1F5BD36-008F-4322-8950-0F38946C734F}" type="presOf" srcId="{4818CD68-3ABC-4D90-B0AC-B964ECC03128}" destId="{BBCFAE97-92BE-4AA7-9AAD-8FED33770DCB}" srcOrd="0" destOrd="0" presId="urn:microsoft.com/office/officeart/2018/2/layout/IconVerticalSolidList"/>
    <dgm:cxn modelId="{7F913A3C-B18B-4D95-A99C-F72EBB50B87F}" type="presOf" srcId="{D08A96E5-1E75-4414-A1FB-8C1034D00719}" destId="{F572DA36-8661-41E1-8872-DBF519C1277D}" srcOrd="0" destOrd="0" presId="urn:microsoft.com/office/officeart/2018/2/layout/IconVerticalSolidList"/>
    <dgm:cxn modelId="{3B340566-B4DF-4CA9-8C8F-3E631501B750}" srcId="{D08A96E5-1E75-4414-A1FB-8C1034D00719}" destId="{C59C6F0B-0991-4FC1-8D06-2CA921392287}" srcOrd="0" destOrd="0" parTransId="{6A57AFB0-524D-4D79-B4F8-71F544AFF17F}" sibTransId="{91EEE44C-9B36-4078-A830-E3B052B09722}"/>
    <dgm:cxn modelId="{1A51E3DC-588C-45F1-A5A1-B2A35A133ABF}" srcId="{D08A96E5-1E75-4414-A1FB-8C1034D00719}" destId="{83D9E173-F369-4AF6-8C32-604D7E4CF4C5}" srcOrd="2" destOrd="0" parTransId="{D0DE5F5D-F184-4C1E-8B99-4949FDF0EE17}" sibTransId="{C02F40DD-4A5A-461B-BADF-1FB0E8A52CAE}"/>
    <dgm:cxn modelId="{D29FBD1C-D2DA-42A6-A969-262153CA1E12}" type="presParOf" srcId="{F572DA36-8661-41E1-8872-DBF519C1277D}" destId="{BF5B60CE-1701-4033-8251-27554D778A02}" srcOrd="0" destOrd="0" presId="urn:microsoft.com/office/officeart/2018/2/layout/IconVerticalSolidList"/>
    <dgm:cxn modelId="{38D46063-F78F-4F49-A1C8-B6B3189F4E0C}" type="presParOf" srcId="{BF5B60CE-1701-4033-8251-27554D778A02}" destId="{58A5FB92-BBD5-4316-BCA7-BED0BC4513C4}" srcOrd="0" destOrd="0" presId="urn:microsoft.com/office/officeart/2018/2/layout/IconVerticalSolidList"/>
    <dgm:cxn modelId="{D87160ED-06CD-4C59-A7C5-6E72FC54F79C}" type="presParOf" srcId="{BF5B60CE-1701-4033-8251-27554D778A02}" destId="{CB6DD6E0-3EBC-4FCC-A82F-7E21A71C47B5}" srcOrd="1" destOrd="0" presId="urn:microsoft.com/office/officeart/2018/2/layout/IconVerticalSolidList"/>
    <dgm:cxn modelId="{BEEB349E-6E5E-4238-8D0F-B5FCC0F25746}" type="presParOf" srcId="{BF5B60CE-1701-4033-8251-27554D778A02}" destId="{A04CDAD2-F38F-4DDB-899C-A1BF8CD26025}" srcOrd="2" destOrd="0" presId="urn:microsoft.com/office/officeart/2018/2/layout/IconVerticalSolidList"/>
    <dgm:cxn modelId="{5735A475-DEA3-4FEC-9235-D67633D2B267}" type="presParOf" srcId="{BF5B60CE-1701-4033-8251-27554D778A02}" destId="{894CAB17-A6E8-4917-98E1-2781F2B6DDDC}" srcOrd="3" destOrd="0" presId="urn:microsoft.com/office/officeart/2018/2/layout/IconVerticalSolidList"/>
    <dgm:cxn modelId="{892B65F4-99B6-4D2D-BB6A-4086EE16E578}" type="presParOf" srcId="{F572DA36-8661-41E1-8872-DBF519C1277D}" destId="{43EECD0B-C5CB-43E6-92ED-5B537E373F64}" srcOrd="1" destOrd="0" presId="urn:microsoft.com/office/officeart/2018/2/layout/IconVerticalSolidList"/>
    <dgm:cxn modelId="{4122F5BE-CEF5-4C90-B780-377533E8EF51}" type="presParOf" srcId="{F572DA36-8661-41E1-8872-DBF519C1277D}" destId="{2889D34B-69A3-49C1-A4C3-29444B878F07}" srcOrd="2" destOrd="0" presId="urn:microsoft.com/office/officeart/2018/2/layout/IconVerticalSolidList"/>
    <dgm:cxn modelId="{D17C3C4F-5223-4597-BEA5-E8D5FC7AF92A}" type="presParOf" srcId="{2889D34B-69A3-49C1-A4C3-29444B878F07}" destId="{EE669469-7290-4A1C-ADEA-69F6456AB602}" srcOrd="0" destOrd="0" presId="urn:microsoft.com/office/officeart/2018/2/layout/IconVerticalSolidList"/>
    <dgm:cxn modelId="{A8EFF455-C584-40EA-872E-4ECE9F26C16B}" type="presParOf" srcId="{2889D34B-69A3-49C1-A4C3-29444B878F07}" destId="{3D618CAF-F9ED-48DA-88E6-0E13415D94A7}" srcOrd="1" destOrd="0" presId="urn:microsoft.com/office/officeart/2018/2/layout/IconVerticalSolidList"/>
    <dgm:cxn modelId="{2C38C6DA-4B1E-44BF-A24C-D1E8151FEC48}" type="presParOf" srcId="{2889D34B-69A3-49C1-A4C3-29444B878F07}" destId="{2FEDE66C-10CB-454C-8AF0-FC47B1ACED3D}" srcOrd="2" destOrd="0" presId="urn:microsoft.com/office/officeart/2018/2/layout/IconVerticalSolidList"/>
    <dgm:cxn modelId="{1BC3D3FF-AE49-4AEA-BFF1-D05C6DA66FCA}" type="presParOf" srcId="{2889D34B-69A3-49C1-A4C3-29444B878F07}" destId="{BBCFAE97-92BE-4AA7-9AAD-8FED33770DCB}" srcOrd="3" destOrd="0" presId="urn:microsoft.com/office/officeart/2018/2/layout/IconVerticalSolidList"/>
    <dgm:cxn modelId="{226C27A5-ED3D-4B0F-86A0-E67C7D99908F}" type="presParOf" srcId="{F572DA36-8661-41E1-8872-DBF519C1277D}" destId="{A23DC7D0-201D-4CA9-9478-122BF8E5E87C}" srcOrd="3" destOrd="0" presId="urn:microsoft.com/office/officeart/2018/2/layout/IconVerticalSolidList"/>
    <dgm:cxn modelId="{ABCCD35D-F6B1-427E-A3BD-E2480444BFFA}" type="presParOf" srcId="{F572DA36-8661-41E1-8872-DBF519C1277D}" destId="{CCB1C555-5D8F-4E01-B706-DEE6F6DE53E2}" srcOrd="4" destOrd="0" presId="urn:microsoft.com/office/officeart/2018/2/layout/IconVerticalSolidList"/>
    <dgm:cxn modelId="{7C0981E0-EC80-4418-8E30-E3D33AEE35A1}" type="presParOf" srcId="{CCB1C555-5D8F-4E01-B706-DEE6F6DE53E2}" destId="{5D0332CF-872A-475C-8FE6-F167EA7F985A}" srcOrd="0" destOrd="0" presId="urn:microsoft.com/office/officeart/2018/2/layout/IconVerticalSolidList"/>
    <dgm:cxn modelId="{39F6C445-1DAC-4783-8D4F-6BB14D684FA8}" type="presParOf" srcId="{CCB1C555-5D8F-4E01-B706-DEE6F6DE53E2}" destId="{33A8B84B-1F69-4B05-84A2-30E3710EDEFA}" srcOrd="1" destOrd="0" presId="urn:microsoft.com/office/officeart/2018/2/layout/IconVerticalSolidList"/>
    <dgm:cxn modelId="{B24D0402-EF2E-4222-B581-622EF7D19600}" type="presParOf" srcId="{CCB1C555-5D8F-4E01-B706-DEE6F6DE53E2}" destId="{B888E20A-40CB-4AAF-B859-1EDA610183B4}" srcOrd="2" destOrd="0" presId="urn:microsoft.com/office/officeart/2018/2/layout/IconVerticalSolidList"/>
    <dgm:cxn modelId="{DE4EAC44-27A5-40AB-ADD0-D2B003A0881A}" type="presParOf" srcId="{CCB1C555-5D8F-4E01-B706-DEE6F6DE53E2}" destId="{D06BFB09-E735-4A20-88CB-AE4BE8E02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31975C-0B18-4FDF-A821-2BDA6C458E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35F903-AD1B-409C-A7D4-FDD34CF6CB79}">
      <dgm:prSet/>
      <dgm:spPr/>
      <dgm:t>
        <a:bodyPr/>
        <a:lstStyle/>
        <a:p>
          <a:r>
            <a:rPr lang="en-US"/>
            <a:t>How do I define listening?</a:t>
          </a:r>
        </a:p>
      </dgm:t>
    </dgm:pt>
    <dgm:pt modelId="{2D941F51-22DA-4BA7-BF28-3123C9E4870E}" type="parTrans" cxnId="{46ED7671-966A-4767-A7C1-5ED562212BE2}">
      <dgm:prSet/>
      <dgm:spPr/>
      <dgm:t>
        <a:bodyPr/>
        <a:lstStyle/>
        <a:p>
          <a:endParaRPr lang="en-US"/>
        </a:p>
      </dgm:t>
    </dgm:pt>
    <dgm:pt modelId="{12767E7F-FA18-45CA-913A-6E9DC271DC3F}" type="sibTrans" cxnId="{46ED7671-966A-4767-A7C1-5ED562212BE2}">
      <dgm:prSet/>
      <dgm:spPr/>
      <dgm:t>
        <a:bodyPr/>
        <a:lstStyle/>
        <a:p>
          <a:endParaRPr lang="en-US"/>
        </a:p>
      </dgm:t>
    </dgm:pt>
    <dgm:pt modelId="{B1A08257-F2F9-43F0-841D-5467B85BD572}">
      <dgm:prSet/>
      <dgm:spPr/>
      <dgm:t>
        <a:bodyPr/>
        <a:lstStyle/>
        <a:p>
          <a:r>
            <a:rPr lang="en-US"/>
            <a:t>How do I value listening?</a:t>
          </a:r>
        </a:p>
      </dgm:t>
    </dgm:pt>
    <dgm:pt modelId="{38648FFF-2A60-4EC5-8E1D-59EC3B05AF4E}" type="parTrans" cxnId="{186FFCEE-6DEC-4062-89D2-7E2D6BD70459}">
      <dgm:prSet/>
      <dgm:spPr/>
      <dgm:t>
        <a:bodyPr/>
        <a:lstStyle/>
        <a:p>
          <a:endParaRPr lang="en-US"/>
        </a:p>
      </dgm:t>
    </dgm:pt>
    <dgm:pt modelId="{0943E1B4-A961-4129-A2EF-89A6D824ACC7}" type="sibTrans" cxnId="{186FFCEE-6DEC-4062-89D2-7E2D6BD70459}">
      <dgm:prSet/>
      <dgm:spPr/>
      <dgm:t>
        <a:bodyPr/>
        <a:lstStyle/>
        <a:p>
          <a:endParaRPr lang="en-US"/>
        </a:p>
      </dgm:t>
    </dgm:pt>
    <dgm:pt modelId="{7C4235EB-364E-43BA-A907-52F083C1659D}">
      <dgm:prSet/>
      <dgm:spPr/>
      <dgm:t>
        <a:bodyPr/>
        <a:lstStyle/>
        <a:p>
          <a:r>
            <a:rPr lang="en-US"/>
            <a:t>Behaviour: What do I do when I´m listening?</a:t>
          </a:r>
        </a:p>
      </dgm:t>
    </dgm:pt>
    <dgm:pt modelId="{C91F3990-3A62-46DA-B0AB-99AFC769B768}" type="parTrans" cxnId="{66D46CBB-CE0E-41D1-A0B6-1C4410B3F593}">
      <dgm:prSet/>
      <dgm:spPr/>
      <dgm:t>
        <a:bodyPr/>
        <a:lstStyle/>
        <a:p>
          <a:endParaRPr lang="en-US"/>
        </a:p>
      </dgm:t>
    </dgm:pt>
    <dgm:pt modelId="{2E7C7C66-F291-4523-9F0D-C3B7F1A4989D}" type="sibTrans" cxnId="{66D46CBB-CE0E-41D1-A0B6-1C4410B3F593}">
      <dgm:prSet/>
      <dgm:spPr/>
      <dgm:t>
        <a:bodyPr/>
        <a:lstStyle/>
        <a:p>
          <a:endParaRPr lang="en-US"/>
        </a:p>
      </dgm:t>
    </dgm:pt>
    <dgm:pt modelId="{E16EA641-0BCE-4144-A924-B3DC62055DEC}">
      <dgm:prSet/>
      <dgm:spPr/>
      <dgm:t>
        <a:bodyPr/>
        <a:lstStyle/>
        <a:p>
          <a:r>
            <a:rPr lang="en-US"/>
            <a:t>What´s the context? </a:t>
          </a:r>
        </a:p>
      </dgm:t>
    </dgm:pt>
    <dgm:pt modelId="{D934E1E0-2816-4981-ACAE-EB6C88E05D7D}" type="parTrans" cxnId="{7FF60D5B-B757-49C4-8F18-A6CC11D8EB45}">
      <dgm:prSet/>
      <dgm:spPr/>
      <dgm:t>
        <a:bodyPr/>
        <a:lstStyle/>
        <a:p>
          <a:endParaRPr lang="en-US"/>
        </a:p>
      </dgm:t>
    </dgm:pt>
    <dgm:pt modelId="{536654C5-CE9F-46A9-B5FE-BA1EAC103D10}" type="sibTrans" cxnId="{7FF60D5B-B757-49C4-8F18-A6CC11D8EB45}">
      <dgm:prSet/>
      <dgm:spPr/>
      <dgm:t>
        <a:bodyPr/>
        <a:lstStyle/>
        <a:p>
          <a:endParaRPr lang="en-US"/>
        </a:p>
      </dgm:t>
    </dgm:pt>
    <dgm:pt modelId="{8DEE9D3D-3E05-4AD3-BF2E-5910B03FC9E5}">
      <dgm:prSet/>
      <dgm:spPr/>
      <dgm:t>
        <a:bodyPr/>
        <a:lstStyle/>
        <a:p>
          <a:r>
            <a:rPr lang="en-US"/>
            <a:t>Ethics: Why do I listen? </a:t>
          </a:r>
        </a:p>
      </dgm:t>
    </dgm:pt>
    <dgm:pt modelId="{E84CE5AC-37BD-4264-8B80-6B0F9DC38901}" type="parTrans" cxnId="{37721AE0-4A69-4786-ACF6-E6B70BF653A3}">
      <dgm:prSet/>
      <dgm:spPr/>
      <dgm:t>
        <a:bodyPr/>
        <a:lstStyle/>
        <a:p>
          <a:endParaRPr lang="en-US"/>
        </a:p>
      </dgm:t>
    </dgm:pt>
    <dgm:pt modelId="{5D354B37-6D61-4C10-904A-B8690218CFA3}" type="sibTrans" cxnId="{37721AE0-4A69-4786-ACF6-E6B70BF653A3}">
      <dgm:prSet/>
      <dgm:spPr/>
      <dgm:t>
        <a:bodyPr/>
        <a:lstStyle/>
        <a:p>
          <a:endParaRPr lang="en-US"/>
        </a:p>
      </dgm:t>
    </dgm:pt>
    <dgm:pt modelId="{0E230FB0-66E4-46A8-9B6B-C70A41DE1BB6}" type="pres">
      <dgm:prSet presAssocID="{6B31975C-0B18-4FDF-A821-2BDA6C458E71}" presName="linear" presStyleCnt="0">
        <dgm:presLayoutVars>
          <dgm:animLvl val="lvl"/>
          <dgm:resizeHandles val="exact"/>
        </dgm:presLayoutVars>
      </dgm:prSet>
      <dgm:spPr/>
    </dgm:pt>
    <dgm:pt modelId="{855D2709-B8E6-426C-B157-8D278113BAAD}" type="pres">
      <dgm:prSet presAssocID="{3335F903-AD1B-409C-A7D4-FDD34CF6CB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F02B32-41A9-4804-B822-4A497FFA2212}" type="pres">
      <dgm:prSet presAssocID="{12767E7F-FA18-45CA-913A-6E9DC271DC3F}" presName="spacer" presStyleCnt="0"/>
      <dgm:spPr/>
    </dgm:pt>
    <dgm:pt modelId="{CEE6932F-A476-4059-AA31-FDA859FF0116}" type="pres">
      <dgm:prSet presAssocID="{B1A08257-F2F9-43F0-841D-5467B85BD5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890C2B-2E14-4F6E-9FF0-74F60C1F54A6}" type="pres">
      <dgm:prSet presAssocID="{0943E1B4-A961-4129-A2EF-89A6D824ACC7}" presName="spacer" presStyleCnt="0"/>
      <dgm:spPr/>
    </dgm:pt>
    <dgm:pt modelId="{8DB874E6-3F06-4F89-B977-01F3E1DF6F55}" type="pres">
      <dgm:prSet presAssocID="{7C4235EB-364E-43BA-A907-52F083C165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ACBFD8-15D4-4BE0-B8D0-525E4C63F245}" type="pres">
      <dgm:prSet presAssocID="{2E7C7C66-F291-4523-9F0D-C3B7F1A4989D}" presName="spacer" presStyleCnt="0"/>
      <dgm:spPr/>
    </dgm:pt>
    <dgm:pt modelId="{CB141EBF-B54F-4378-8B09-B1ECC74F0D33}" type="pres">
      <dgm:prSet presAssocID="{E16EA641-0BCE-4144-A924-B3DC62055D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178D84-6C63-4ADF-921D-20D03FE19464}" type="pres">
      <dgm:prSet presAssocID="{536654C5-CE9F-46A9-B5FE-BA1EAC103D10}" presName="spacer" presStyleCnt="0"/>
      <dgm:spPr/>
    </dgm:pt>
    <dgm:pt modelId="{63663FA2-1756-4540-A950-B17C1F251153}" type="pres">
      <dgm:prSet presAssocID="{8DEE9D3D-3E05-4AD3-BF2E-5910B03FC9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1EC504-66E2-4DD8-B4CC-D99B6A9B6D2B}" type="presOf" srcId="{E16EA641-0BCE-4144-A924-B3DC62055DEC}" destId="{CB141EBF-B54F-4378-8B09-B1ECC74F0D33}" srcOrd="0" destOrd="0" presId="urn:microsoft.com/office/officeart/2005/8/layout/vList2"/>
    <dgm:cxn modelId="{7FF60D5B-B757-49C4-8F18-A6CC11D8EB45}" srcId="{6B31975C-0B18-4FDF-A821-2BDA6C458E71}" destId="{E16EA641-0BCE-4144-A924-B3DC62055DEC}" srcOrd="3" destOrd="0" parTransId="{D934E1E0-2816-4981-ACAE-EB6C88E05D7D}" sibTransId="{536654C5-CE9F-46A9-B5FE-BA1EAC103D10}"/>
    <dgm:cxn modelId="{3F0A7561-2264-4ED0-8148-BEE9C83DEEFE}" type="presOf" srcId="{6B31975C-0B18-4FDF-A821-2BDA6C458E71}" destId="{0E230FB0-66E4-46A8-9B6B-C70A41DE1BB6}" srcOrd="0" destOrd="0" presId="urn:microsoft.com/office/officeart/2005/8/layout/vList2"/>
    <dgm:cxn modelId="{46ED7671-966A-4767-A7C1-5ED562212BE2}" srcId="{6B31975C-0B18-4FDF-A821-2BDA6C458E71}" destId="{3335F903-AD1B-409C-A7D4-FDD34CF6CB79}" srcOrd="0" destOrd="0" parTransId="{2D941F51-22DA-4BA7-BF28-3123C9E4870E}" sibTransId="{12767E7F-FA18-45CA-913A-6E9DC271DC3F}"/>
    <dgm:cxn modelId="{6C7CD353-937C-4B9A-906F-67FC91020F3E}" type="presOf" srcId="{B1A08257-F2F9-43F0-841D-5467B85BD572}" destId="{CEE6932F-A476-4059-AA31-FDA859FF0116}" srcOrd="0" destOrd="0" presId="urn:microsoft.com/office/officeart/2005/8/layout/vList2"/>
    <dgm:cxn modelId="{3E492955-3A95-47BB-B1CF-C237438AF1B8}" type="presOf" srcId="{7C4235EB-364E-43BA-A907-52F083C1659D}" destId="{8DB874E6-3F06-4F89-B977-01F3E1DF6F55}" srcOrd="0" destOrd="0" presId="urn:microsoft.com/office/officeart/2005/8/layout/vList2"/>
    <dgm:cxn modelId="{172B7AA6-DFD7-4EB5-86D9-83522163E6DB}" type="presOf" srcId="{3335F903-AD1B-409C-A7D4-FDD34CF6CB79}" destId="{855D2709-B8E6-426C-B157-8D278113BAAD}" srcOrd="0" destOrd="0" presId="urn:microsoft.com/office/officeart/2005/8/layout/vList2"/>
    <dgm:cxn modelId="{66D46CBB-CE0E-41D1-A0B6-1C4410B3F593}" srcId="{6B31975C-0B18-4FDF-A821-2BDA6C458E71}" destId="{7C4235EB-364E-43BA-A907-52F083C1659D}" srcOrd="2" destOrd="0" parTransId="{C91F3990-3A62-46DA-B0AB-99AFC769B768}" sibTransId="{2E7C7C66-F291-4523-9F0D-C3B7F1A4989D}"/>
    <dgm:cxn modelId="{EE9D5ED2-D5C5-4F7D-B842-AF5FFB493374}" type="presOf" srcId="{8DEE9D3D-3E05-4AD3-BF2E-5910B03FC9E5}" destId="{63663FA2-1756-4540-A950-B17C1F251153}" srcOrd="0" destOrd="0" presId="urn:microsoft.com/office/officeart/2005/8/layout/vList2"/>
    <dgm:cxn modelId="{37721AE0-4A69-4786-ACF6-E6B70BF653A3}" srcId="{6B31975C-0B18-4FDF-A821-2BDA6C458E71}" destId="{8DEE9D3D-3E05-4AD3-BF2E-5910B03FC9E5}" srcOrd="4" destOrd="0" parTransId="{E84CE5AC-37BD-4264-8B80-6B0F9DC38901}" sibTransId="{5D354B37-6D61-4C10-904A-B8690218CFA3}"/>
    <dgm:cxn modelId="{186FFCEE-6DEC-4062-89D2-7E2D6BD70459}" srcId="{6B31975C-0B18-4FDF-A821-2BDA6C458E71}" destId="{B1A08257-F2F9-43F0-841D-5467B85BD572}" srcOrd="1" destOrd="0" parTransId="{38648FFF-2A60-4EC5-8E1D-59EC3B05AF4E}" sibTransId="{0943E1B4-A961-4129-A2EF-89A6D824ACC7}"/>
    <dgm:cxn modelId="{C8D0762A-9F52-4408-894E-F6A2489A15DD}" type="presParOf" srcId="{0E230FB0-66E4-46A8-9B6B-C70A41DE1BB6}" destId="{855D2709-B8E6-426C-B157-8D278113BAAD}" srcOrd="0" destOrd="0" presId="urn:microsoft.com/office/officeart/2005/8/layout/vList2"/>
    <dgm:cxn modelId="{BC49FD8D-6F77-4B04-997F-1C0D60785C08}" type="presParOf" srcId="{0E230FB0-66E4-46A8-9B6B-C70A41DE1BB6}" destId="{B5F02B32-41A9-4804-B822-4A497FFA2212}" srcOrd="1" destOrd="0" presId="urn:microsoft.com/office/officeart/2005/8/layout/vList2"/>
    <dgm:cxn modelId="{BC0878F5-A3FA-4688-A7DC-8A17035FB2E3}" type="presParOf" srcId="{0E230FB0-66E4-46A8-9B6B-C70A41DE1BB6}" destId="{CEE6932F-A476-4059-AA31-FDA859FF0116}" srcOrd="2" destOrd="0" presId="urn:microsoft.com/office/officeart/2005/8/layout/vList2"/>
    <dgm:cxn modelId="{68E53A69-F1D0-4115-98B8-6DE953E80EF4}" type="presParOf" srcId="{0E230FB0-66E4-46A8-9B6B-C70A41DE1BB6}" destId="{D6890C2B-2E14-4F6E-9FF0-74F60C1F54A6}" srcOrd="3" destOrd="0" presId="urn:microsoft.com/office/officeart/2005/8/layout/vList2"/>
    <dgm:cxn modelId="{50279667-F739-47D0-B718-2FEE3F0CE7A3}" type="presParOf" srcId="{0E230FB0-66E4-46A8-9B6B-C70A41DE1BB6}" destId="{8DB874E6-3F06-4F89-B977-01F3E1DF6F55}" srcOrd="4" destOrd="0" presId="urn:microsoft.com/office/officeart/2005/8/layout/vList2"/>
    <dgm:cxn modelId="{E82B338B-5311-4BF2-B17F-5106DFEF9121}" type="presParOf" srcId="{0E230FB0-66E4-46A8-9B6B-C70A41DE1BB6}" destId="{53ACBFD8-15D4-4BE0-B8D0-525E4C63F245}" srcOrd="5" destOrd="0" presId="urn:microsoft.com/office/officeart/2005/8/layout/vList2"/>
    <dgm:cxn modelId="{BCFCCBA2-8550-4F4C-B1C7-371F11F69BA1}" type="presParOf" srcId="{0E230FB0-66E4-46A8-9B6B-C70A41DE1BB6}" destId="{CB141EBF-B54F-4378-8B09-B1ECC74F0D33}" srcOrd="6" destOrd="0" presId="urn:microsoft.com/office/officeart/2005/8/layout/vList2"/>
    <dgm:cxn modelId="{8B3ED6A9-0211-43EF-9E85-A10C731BE396}" type="presParOf" srcId="{0E230FB0-66E4-46A8-9B6B-C70A41DE1BB6}" destId="{D9178D84-6C63-4ADF-921D-20D03FE19464}" srcOrd="7" destOrd="0" presId="urn:microsoft.com/office/officeart/2005/8/layout/vList2"/>
    <dgm:cxn modelId="{C7276715-5CC8-449C-8F42-86A064808ED4}" type="presParOf" srcId="{0E230FB0-66E4-46A8-9B6B-C70A41DE1BB6}" destId="{63663FA2-1756-4540-A950-B17C1F2511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B56C3-F8B6-4C47-B3ED-184FB56A2674}">
      <dsp:nvSpPr>
        <dsp:cNvPr id="0" name=""/>
        <dsp:cNvSpPr/>
      </dsp:nvSpPr>
      <dsp:spPr>
        <a:xfrm>
          <a:off x="0" y="75783"/>
          <a:ext cx="5626542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Observing and processing verbal and nonverbal information</a:t>
          </a:r>
        </a:p>
      </dsp:txBody>
      <dsp:txXfrm>
        <a:off x="88585" y="164368"/>
        <a:ext cx="5449372" cy="1637500"/>
      </dsp:txXfrm>
    </dsp:sp>
    <dsp:sp modelId="{8C86B97D-C1C7-47B7-840B-417DCAD3AA07}">
      <dsp:nvSpPr>
        <dsp:cNvPr id="0" name=""/>
        <dsp:cNvSpPr/>
      </dsp:nvSpPr>
      <dsp:spPr>
        <a:xfrm>
          <a:off x="0" y="1985494"/>
          <a:ext cx="5626542" cy="1814670"/>
        </a:xfrm>
        <a:prstGeom prst="roundRect">
          <a:avLst/>
        </a:prstGeom>
        <a:solidFill>
          <a:schemeClr val="accent2">
            <a:hueOff val="1476392"/>
            <a:satOff val="-12625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Metacognitive competence</a:t>
          </a:r>
        </a:p>
      </dsp:txBody>
      <dsp:txXfrm>
        <a:off x="88585" y="2074079"/>
        <a:ext cx="5449372" cy="1637500"/>
      </dsp:txXfrm>
    </dsp:sp>
    <dsp:sp modelId="{5E94E253-D82C-47E0-BFC0-61CE669056A5}">
      <dsp:nvSpPr>
        <dsp:cNvPr id="0" name=""/>
        <dsp:cNvSpPr/>
      </dsp:nvSpPr>
      <dsp:spPr>
        <a:xfrm>
          <a:off x="0" y="3895204"/>
          <a:ext cx="5626542" cy="1814670"/>
        </a:xfrm>
        <a:prstGeom prst="roundRect">
          <a:avLst/>
        </a:prstGeom>
        <a:solidFill>
          <a:schemeClr val="accent2">
            <a:hueOff val="2952785"/>
            <a:satOff val="-2525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Actions that others can observe</a:t>
          </a:r>
        </a:p>
      </dsp:txBody>
      <dsp:txXfrm>
        <a:off x="88585" y="3983789"/>
        <a:ext cx="5449372" cy="163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445F-9FD1-49C9-9989-4AB1A83E7FD5}">
      <dsp:nvSpPr>
        <dsp:cNvPr id="0" name=""/>
        <dsp:cNvSpPr/>
      </dsp:nvSpPr>
      <dsp:spPr>
        <a:xfrm>
          <a:off x="0" y="2853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4BC0-B242-445D-B681-F80C38EFA260}">
      <dsp:nvSpPr>
        <dsp:cNvPr id="0" name=""/>
        <dsp:cNvSpPr/>
      </dsp:nvSpPr>
      <dsp:spPr>
        <a:xfrm>
          <a:off x="0" y="2853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One person speaks, one listens</a:t>
          </a:r>
        </a:p>
      </dsp:txBody>
      <dsp:txXfrm>
        <a:off x="0" y="2853"/>
        <a:ext cx="7003777" cy="1945966"/>
      </dsp:txXfrm>
    </dsp:sp>
    <dsp:sp modelId="{B1024D1D-F8CE-4AE8-93DC-25DB8F96A9A8}">
      <dsp:nvSpPr>
        <dsp:cNvPr id="0" name=""/>
        <dsp:cNvSpPr/>
      </dsp:nvSpPr>
      <dsp:spPr>
        <a:xfrm>
          <a:off x="0" y="1948819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1595D-4C43-43C4-98D7-F7273FF87814}">
      <dsp:nvSpPr>
        <dsp:cNvPr id="0" name=""/>
        <dsp:cNvSpPr/>
      </dsp:nvSpPr>
      <dsp:spPr>
        <a:xfrm>
          <a:off x="0" y="1948819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Speaker: back towards the screen, talk about your hobbies, weather, movies, books, studies.. Something light</a:t>
          </a:r>
        </a:p>
      </dsp:txBody>
      <dsp:txXfrm>
        <a:off x="0" y="1948819"/>
        <a:ext cx="7003777" cy="1945966"/>
      </dsp:txXfrm>
    </dsp:sp>
    <dsp:sp modelId="{F2A67DD1-C300-4763-B9B7-535F4220DAC9}">
      <dsp:nvSpPr>
        <dsp:cNvPr id="0" name=""/>
        <dsp:cNvSpPr/>
      </dsp:nvSpPr>
      <dsp:spPr>
        <a:xfrm>
          <a:off x="0" y="3894785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5696-C2B1-4887-B96E-D1B22608AB05}">
      <dsp:nvSpPr>
        <dsp:cNvPr id="0" name=""/>
        <dsp:cNvSpPr/>
      </dsp:nvSpPr>
      <dsp:spPr>
        <a:xfrm>
          <a:off x="0" y="3894785"/>
          <a:ext cx="7003777" cy="194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Listener: follow the instructions on the screen (changes a couple of times)</a:t>
          </a:r>
        </a:p>
      </dsp:txBody>
      <dsp:txXfrm>
        <a:off x="0" y="3894785"/>
        <a:ext cx="7003777" cy="1945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FB92-BBD5-4316-BCA7-BED0BC4513C4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DD6E0-3EBC-4FCC-A82F-7E21A71C47B5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CAB17-A6E8-4917-98E1-2781F2B6DDDC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Try to really focus and understand</a:t>
          </a:r>
        </a:p>
      </dsp:txBody>
      <dsp:txXfrm>
        <a:off x="1927918" y="713"/>
        <a:ext cx="5075858" cy="1669193"/>
      </dsp:txXfrm>
    </dsp:sp>
    <dsp:sp modelId="{EE669469-7290-4A1C-ADEA-69F6456AB602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18CAF-F9ED-48DA-88E6-0E13415D94A7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AE97-92BE-4AA7-9AAD-8FED33770DCB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Maintain good eye contact</a:t>
          </a:r>
        </a:p>
      </dsp:txBody>
      <dsp:txXfrm>
        <a:off x="1927918" y="2087205"/>
        <a:ext cx="5075858" cy="1669193"/>
      </dsp:txXfrm>
    </dsp:sp>
    <dsp:sp modelId="{5D0332CF-872A-475C-8FE6-F167EA7F985A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8B84B-1F69-4B05-84A2-30E3710EDEFA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FB09-E735-4A20-88CB-AE4BE8E0250D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Nod and smile every now and then</a:t>
          </a:r>
        </a:p>
      </dsp:txBody>
      <dsp:txXfrm>
        <a:off x="1927918" y="4173697"/>
        <a:ext cx="5075858" cy="1669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FB92-BBD5-4316-BCA7-BED0BC4513C4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DD6E0-3EBC-4FCC-A82F-7E21A71C47B5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CAB17-A6E8-4917-98E1-2781F2B6DDDC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Try to really focus and understand</a:t>
          </a:r>
        </a:p>
      </dsp:txBody>
      <dsp:txXfrm>
        <a:off x="1927918" y="713"/>
        <a:ext cx="5075858" cy="1669193"/>
      </dsp:txXfrm>
    </dsp:sp>
    <dsp:sp modelId="{EE669469-7290-4A1C-ADEA-69F6456AB602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18CAF-F9ED-48DA-88E6-0E13415D94A7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AE97-92BE-4AA7-9AAD-8FED33770DCB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Maintain good eye contact</a:t>
          </a:r>
        </a:p>
      </dsp:txBody>
      <dsp:txXfrm>
        <a:off x="1927918" y="2087205"/>
        <a:ext cx="5075858" cy="1669193"/>
      </dsp:txXfrm>
    </dsp:sp>
    <dsp:sp modelId="{5D0332CF-872A-475C-8FE6-F167EA7F985A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8B84B-1F69-4B05-84A2-30E3710EDEFA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FB09-E735-4A20-88CB-AE4BE8E0250D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Nod and smile every now and then</a:t>
          </a:r>
        </a:p>
      </dsp:txBody>
      <dsp:txXfrm>
        <a:off x="1927918" y="4173697"/>
        <a:ext cx="5075858" cy="1669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D2709-B8E6-426C-B157-8D278113BAAD}">
      <dsp:nvSpPr>
        <dsp:cNvPr id="0" name=""/>
        <dsp:cNvSpPr/>
      </dsp:nvSpPr>
      <dsp:spPr>
        <a:xfrm>
          <a:off x="0" y="55860"/>
          <a:ext cx="5626542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do I define listening?</a:t>
          </a:r>
        </a:p>
      </dsp:txBody>
      <dsp:txXfrm>
        <a:off x="52359" y="108219"/>
        <a:ext cx="5521824" cy="967861"/>
      </dsp:txXfrm>
    </dsp:sp>
    <dsp:sp modelId="{CEE6932F-A476-4059-AA31-FDA859FF0116}">
      <dsp:nvSpPr>
        <dsp:cNvPr id="0" name=""/>
        <dsp:cNvSpPr/>
      </dsp:nvSpPr>
      <dsp:spPr>
        <a:xfrm>
          <a:off x="0" y="1206200"/>
          <a:ext cx="5626542" cy="1072579"/>
        </a:xfrm>
        <a:prstGeom prst="roundRect">
          <a:avLst/>
        </a:prstGeom>
        <a:solidFill>
          <a:schemeClr val="accent2">
            <a:hueOff val="738196"/>
            <a:satOff val="-6312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do I value listening?</a:t>
          </a:r>
        </a:p>
      </dsp:txBody>
      <dsp:txXfrm>
        <a:off x="52359" y="1258559"/>
        <a:ext cx="5521824" cy="967861"/>
      </dsp:txXfrm>
    </dsp:sp>
    <dsp:sp modelId="{8DB874E6-3F06-4F89-B977-01F3E1DF6F55}">
      <dsp:nvSpPr>
        <dsp:cNvPr id="0" name=""/>
        <dsp:cNvSpPr/>
      </dsp:nvSpPr>
      <dsp:spPr>
        <a:xfrm>
          <a:off x="0" y="2356539"/>
          <a:ext cx="5626542" cy="1072579"/>
        </a:xfrm>
        <a:prstGeom prst="roundRect">
          <a:avLst/>
        </a:prstGeom>
        <a:solidFill>
          <a:schemeClr val="accent2">
            <a:hueOff val="1476392"/>
            <a:satOff val="-12625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Behaviour: What do I do when I´m listening?</a:t>
          </a:r>
        </a:p>
      </dsp:txBody>
      <dsp:txXfrm>
        <a:off x="52359" y="2408898"/>
        <a:ext cx="5521824" cy="967861"/>
      </dsp:txXfrm>
    </dsp:sp>
    <dsp:sp modelId="{CB141EBF-B54F-4378-8B09-B1ECC74F0D33}">
      <dsp:nvSpPr>
        <dsp:cNvPr id="0" name=""/>
        <dsp:cNvSpPr/>
      </dsp:nvSpPr>
      <dsp:spPr>
        <a:xfrm>
          <a:off x="0" y="3506878"/>
          <a:ext cx="5626542" cy="1072579"/>
        </a:xfrm>
        <a:prstGeom prst="roundRect">
          <a:avLst/>
        </a:prstGeom>
        <a:solidFill>
          <a:schemeClr val="accent2">
            <a:hueOff val="2214589"/>
            <a:satOff val="-18937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What´s the context? </a:t>
          </a:r>
        </a:p>
      </dsp:txBody>
      <dsp:txXfrm>
        <a:off x="52359" y="3559237"/>
        <a:ext cx="5521824" cy="967861"/>
      </dsp:txXfrm>
    </dsp:sp>
    <dsp:sp modelId="{63663FA2-1756-4540-A950-B17C1F251153}">
      <dsp:nvSpPr>
        <dsp:cNvPr id="0" name=""/>
        <dsp:cNvSpPr/>
      </dsp:nvSpPr>
      <dsp:spPr>
        <a:xfrm>
          <a:off x="0" y="4657217"/>
          <a:ext cx="5626542" cy="1072579"/>
        </a:xfrm>
        <a:prstGeom prst="roundRect">
          <a:avLst/>
        </a:prstGeom>
        <a:solidFill>
          <a:schemeClr val="accent2">
            <a:hueOff val="2952785"/>
            <a:satOff val="-2525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Ethics: Why do I listen? </a:t>
          </a:r>
        </a:p>
      </dsp:txBody>
      <dsp:txXfrm>
        <a:off x="52359" y="4709576"/>
        <a:ext cx="5521824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5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trotocommopensource.ridgewater.edu/ModuleV/ModVSect1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Ocean wave on a sandy beach">
            <a:extLst>
              <a:ext uri="{FF2B5EF4-FFF2-40B4-BE49-F238E27FC236}">
                <a16:creationId xmlns:a16="http://schemas.microsoft.com/office/drawing/2014/main" id="{7D1F663E-C16A-420A-B11D-F0DD0FDC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3481" r="-1" b="1224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098B4-8263-4518-9F51-9B6FCE592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LISTENING</a:t>
            </a:r>
            <a:endParaRPr lang="fi-FI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2BE54-52EC-4722-85CF-052079F4A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fi-FI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5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28EB-D7B4-4FE3-B64C-554E52C6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distracted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94F44-0C17-417B-AE36-A384D040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Try to count the chairs in the room </a:t>
            </a:r>
          </a:p>
          <a:p>
            <a:pPr marL="0" indent="0">
              <a:buNone/>
            </a:pPr>
            <a:r>
              <a:rPr lang="en-US" sz="4000" dirty="0"/>
              <a:t>(without the speaker noticing…)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fi-FI" sz="4000" dirty="0" err="1"/>
              <a:t>Try</a:t>
            </a:r>
            <a:r>
              <a:rPr lang="fi-FI" sz="4000" dirty="0"/>
              <a:t> to show </a:t>
            </a:r>
            <a:r>
              <a:rPr lang="fi-FI" sz="4000" dirty="0" err="1"/>
              <a:t>that</a:t>
            </a:r>
            <a:r>
              <a:rPr lang="fi-FI" sz="4000" dirty="0"/>
              <a:t> </a:t>
            </a:r>
            <a:r>
              <a:rPr lang="fi-FI" sz="4000" dirty="0" err="1"/>
              <a:t>you´re</a:t>
            </a:r>
            <a:r>
              <a:rPr lang="fi-FI" sz="4000" dirty="0"/>
              <a:t> </a:t>
            </a:r>
            <a:r>
              <a:rPr lang="fi-FI" sz="4000" dirty="0" err="1"/>
              <a:t>listening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147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DAC2-19B6-4419-90EB-67D258FE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2800" dirty="0"/>
              <a:t>4. Focus and understanding</a:t>
            </a:r>
            <a:endParaRPr lang="fi-FI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77074-FBA8-4EB5-A88B-493261E28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6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D92B-1680-41A3-9984-1AB0F2A9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FA39-3E9B-4620-97D9-6D6B6879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easy / difficult?</a:t>
            </a:r>
          </a:p>
          <a:p>
            <a:r>
              <a:rPr lang="en-US" dirty="0"/>
              <a:t>What happened when you were a distracted listener?</a:t>
            </a:r>
          </a:p>
          <a:p>
            <a:r>
              <a:rPr lang="en-US" dirty="0"/>
              <a:t>How was it for the speaker?</a:t>
            </a:r>
          </a:p>
          <a:p>
            <a:r>
              <a:rPr lang="en-US" dirty="0"/>
              <a:t>What happened nonverbally?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60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1D5D5-9286-4CC2-94E1-94E968C4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Competence: dimensions</a:t>
            </a:r>
            <a:br>
              <a:rPr lang="en-US" dirty="0"/>
            </a:br>
            <a:r>
              <a:rPr lang="en-US" sz="2400" dirty="0" err="1"/>
              <a:t>Wolvin</a:t>
            </a:r>
            <a:r>
              <a:rPr lang="en-US" sz="2400" dirty="0"/>
              <a:t> &amp; Cohen 2012</a:t>
            </a:r>
            <a:endParaRPr lang="fi-FI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03EB45-E756-4A74-B24F-4459D0195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95839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0D1A-624F-4BFA-AA3C-4661481F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Orientations / listening styles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0BA7-0CDD-43F3-B752-A97C2000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Human oriented</a:t>
            </a:r>
            <a:r>
              <a:rPr lang="en-US" sz="3200" dirty="0"/>
              <a:t>: emotions, empathy, common ground</a:t>
            </a:r>
          </a:p>
          <a:p>
            <a:r>
              <a:rPr lang="en-US" sz="3200" b="1" dirty="0"/>
              <a:t>Time oriented</a:t>
            </a:r>
            <a:r>
              <a:rPr lang="en-US" sz="3200" dirty="0"/>
              <a:t>: effective listening, focus on the main point</a:t>
            </a:r>
          </a:p>
          <a:p>
            <a:r>
              <a:rPr lang="en-US" sz="3200" b="1" dirty="0"/>
              <a:t>Information oriented</a:t>
            </a:r>
            <a:r>
              <a:rPr lang="en-US" sz="3200" dirty="0"/>
              <a:t>: understanding and evaluation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Välikoski</a:t>
            </a:r>
            <a:r>
              <a:rPr lang="en-US" dirty="0"/>
              <a:t> 2014)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..and what else: Being critical? Trying to learn? </a:t>
            </a:r>
            <a:r>
              <a:rPr lang="en-US" dirty="0" err="1"/>
              <a:t>Etc</a:t>
            </a:r>
            <a:r>
              <a:rPr lang="en-US" dirty="0"/>
              <a:t>….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57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5EB6-E730-488F-8055-E60804CA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2A7F-060F-4705-BEDA-9E4EAFC5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823"/>
            <a:ext cx="10515600" cy="41957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What makes listening difficult? When is it difficult? Why?</a:t>
            </a:r>
          </a:p>
          <a:p>
            <a:r>
              <a:rPr lang="en-US" sz="3000" dirty="0"/>
              <a:t>Do you fake listening? When?</a:t>
            </a:r>
          </a:p>
          <a:p>
            <a:r>
              <a:rPr lang="en-US" sz="3000" dirty="0"/>
              <a:t>Do you jump into conclusions while listening?</a:t>
            </a:r>
          </a:p>
          <a:p>
            <a:r>
              <a:rPr lang="en-US" sz="3000" dirty="0"/>
              <a:t>Do you interrupt?</a:t>
            </a:r>
          </a:p>
          <a:p>
            <a:r>
              <a:rPr lang="en-US" sz="3000" dirty="0"/>
              <a:t>What helps you to focus on listening?</a:t>
            </a:r>
          </a:p>
          <a:p>
            <a:r>
              <a:rPr lang="en-US" sz="3000" dirty="0"/>
              <a:t>How do you make sure that you understand the speaker?</a:t>
            </a:r>
          </a:p>
          <a:p>
            <a:r>
              <a:rPr lang="en-US" sz="3000" dirty="0"/>
              <a:t>How are you as a listener? Your </a:t>
            </a:r>
            <a:r>
              <a:rPr lang="en-US" sz="3000" dirty="0" err="1"/>
              <a:t>favourite</a:t>
            </a:r>
            <a:r>
              <a:rPr lang="en-US" sz="3000" dirty="0"/>
              <a:t> “style?”</a:t>
            </a:r>
          </a:p>
          <a:p>
            <a:r>
              <a:rPr lang="en-US" sz="3000" dirty="0"/>
              <a:t>What kind of listener do you usually need?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2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D7B4-2140-4251-8BF4-A205BB8A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Brownell, 2006</a:t>
            </a:r>
            <a:endParaRPr lang="fi-FI" sz="28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A5D8EF9-1823-4FB9-B7EB-8C6E781AE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2897" y="1432262"/>
            <a:ext cx="8872151" cy="47820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63B74-A56B-4525-AE88-CC4078E89BFB}"/>
              </a:ext>
            </a:extLst>
          </p:cNvPr>
          <p:cNvSpPr txBox="1"/>
          <p:nvPr/>
        </p:nvSpPr>
        <p:spPr>
          <a:xfrm>
            <a:off x="1556952" y="5194906"/>
            <a:ext cx="8872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://introtocommopensource.ridgewater.edu/ModuleV/ModVSect1.html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4" tooltip="https://creativecommons.org/licenses/by-nc/3.0/"/>
              </a:rPr>
              <a:t>CC BY-NC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86935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66D03-B033-4B3C-B1A4-F7991D9F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WHAT IS LISTENING</a:t>
            </a:r>
            <a:endParaRPr lang="fi-FI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4AC3EC-8265-49C0-B4F4-7D4762AE7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17291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57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9220F-B2DA-4150-A977-AE57DAE7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dirty="0"/>
              <a:t>exercise</a:t>
            </a:r>
            <a:endParaRPr lang="fi-FI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6CFCDC-54B7-4AFF-A0C7-3D127C0D6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7120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00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CDAC2-19B6-4419-90EB-67D258FE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2800" dirty="0"/>
              <a:t>1. Focus and understanding</a:t>
            </a:r>
            <a:endParaRPr lang="fi-FI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77074-FBA8-4EB5-A88B-493261E28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4854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93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1048-19B8-4436-AA2D-A105B7A7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Distracted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383D-4EDF-4067-B3E5-9236357D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Try to count the lamps in the room </a:t>
            </a:r>
          </a:p>
          <a:p>
            <a:pPr marL="0" indent="0">
              <a:buNone/>
            </a:pPr>
            <a:r>
              <a:rPr lang="en-US" sz="4000" dirty="0"/>
              <a:t>(without the speaker noticing…)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Ask the speaker to repeat what they said </a:t>
            </a:r>
          </a:p>
          <a:p>
            <a:pPr marL="0" indent="0">
              <a:buNone/>
            </a:pPr>
            <a:r>
              <a:rPr lang="en-US" sz="4000" dirty="0"/>
              <a:t>(a couple of times)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64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1713-1906-4355-AB39-8C34BF10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Interruptions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73D8-39E8-4DA2-AC1B-C0478CDE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Interrupt the speaker  a lot</a:t>
            </a:r>
          </a:p>
          <a:p>
            <a:pPr marL="0" indent="0">
              <a:buNone/>
            </a:pPr>
            <a:r>
              <a:rPr lang="en-US" sz="4000" dirty="0"/>
              <a:t>Say what comes to your mind, talk about yourself</a:t>
            </a:r>
          </a:p>
          <a:p>
            <a:pPr marL="0" indent="0">
              <a:buNone/>
            </a:pPr>
            <a:r>
              <a:rPr lang="en-US" sz="4000" dirty="0"/>
              <a:t>Add some short comments</a:t>
            </a:r>
          </a:p>
        </p:txBody>
      </p:sp>
    </p:spTree>
    <p:extLst>
      <p:ext uri="{BB962C8B-B14F-4D97-AF65-F5344CB8AC3E}">
        <p14:creationId xmlns:p14="http://schemas.microsoft.com/office/powerpoint/2010/main" val="1555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A681-C346-44B9-A618-1C7CE00C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Being active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E66D-4BAF-432A-8552-1F6746791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Ask some questions on the topic</a:t>
            </a:r>
          </a:p>
          <a:p>
            <a:pPr marL="0" indent="0">
              <a:buNone/>
            </a:pPr>
            <a:r>
              <a:rPr lang="en-US" sz="4000" dirty="0"/>
              <a:t>(don´t interrupt)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Smile and listen carefully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2924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7CEB-7547-4BA7-B693-9683AC67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reactions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9902-7B21-4E0C-B73C-7B3445BF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9" y="2662237"/>
            <a:ext cx="10515600" cy="4195763"/>
          </a:xfrm>
        </p:spPr>
        <p:txBody>
          <a:bodyPr/>
          <a:lstStyle/>
          <a:p>
            <a:r>
              <a:rPr lang="en-US" sz="4400" dirty="0"/>
              <a:t>React a lot: big gestures + comments</a:t>
            </a:r>
          </a:p>
          <a:p>
            <a:r>
              <a:rPr lang="en-US" sz="4400" dirty="0"/>
              <a:t>Be excited!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08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977D-C074-44CA-A3D4-136703B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interruptions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96CD-3760-4AF9-B05D-EDBF7A27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Interrupt the speaker  a lot</a:t>
            </a:r>
          </a:p>
          <a:p>
            <a:pPr marL="0" indent="0">
              <a:buNone/>
            </a:pPr>
            <a:r>
              <a:rPr lang="en-US" sz="4000" dirty="0"/>
              <a:t>Say what comes to your mind, talk about yourself</a:t>
            </a:r>
          </a:p>
          <a:p>
            <a:pPr marL="0" indent="0">
              <a:buNone/>
            </a:pPr>
            <a:r>
              <a:rPr lang="en-US" sz="4000" dirty="0"/>
              <a:t>Add some short comments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15785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_2SEEDS">
      <a:dk1>
        <a:srgbClr val="000000"/>
      </a:dk1>
      <a:lt1>
        <a:srgbClr val="FFFFFF"/>
      </a:lt1>
      <a:dk2>
        <a:srgbClr val="233A3D"/>
      </a:dk2>
      <a:lt2>
        <a:srgbClr val="E2E4E8"/>
      </a:lt2>
      <a:accent1>
        <a:srgbClr val="C39959"/>
      </a:accent1>
      <a:accent2>
        <a:srgbClr val="D6907F"/>
      </a:accent2>
      <a:accent3>
        <a:srgbClr val="A4A565"/>
      </a:accent3>
      <a:accent4>
        <a:srgbClr val="59AF98"/>
      </a:accent4>
      <a:accent5>
        <a:srgbClr val="5DAEBB"/>
      </a:accent5>
      <a:accent6>
        <a:srgbClr val="6996CF"/>
      </a:accent6>
      <a:hlink>
        <a:srgbClr val="6682AC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AvenirNext LT Pro Medium</vt:lpstr>
      <vt:lpstr>BlockprintVTI</vt:lpstr>
      <vt:lpstr>LISTENING</vt:lpstr>
      <vt:lpstr>WHAT IS LISTENING</vt:lpstr>
      <vt:lpstr>exercise</vt:lpstr>
      <vt:lpstr>1. Focus and understanding</vt:lpstr>
      <vt:lpstr>2. Distracted</vt:lpstr>
      <vt:lpstr>3. Interruptions</vt:lpstr>
      <vt:lpstr>4. Being active</vt:lpstr>
      <vt:lpstr>1. reactions</vt:lpstr>
      <vt:lpstr>2. interruptions</vt:lpstr>
      <vt:lpstr>3. distracted</vt:lpstr>
      <vt:lpstr>4. Focus and understanding</vt:lpstr>
      <vt:lpstr>Comments?</vt:lpstr>
      <vt:lpstr>Competence: dimensions Wolvin &amp; Cohen 2012</vt:lpstr>
      <vt:lpstr>Orientations / listening styles</vt:lpstr>
      <vt:lpstr>PowerPoint Presentation</vt:lpstr>
      <vt:lpstr>Brownell, 2006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</dc:title>
  <dc:creator>Toikka Rinna</dc:creator>
  <cp:lastModifiedBy>Toikka Rinna</cp:lastModifiedBy>
  <cp:revision>22</cp:revision>
  <dcterms:created xsi:type="dcterms:W3CDTF">2022-03-09T08:51:06Z</dcterms:created>
  <dcterms:modified xsi:type="dcterms:W3CDTF">2022-03-11T08:31:31Z</dcterms:modified>
</cp:coreProperties>
</file>