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7"/>
  </p:notesMasterIdLst>
  <p:sldIdLst>
    <p:sldId id="256" r:id="rId2"/>
    <p:sldId id="257" r:id="rId3"/>
    <p:sldId id="258" r:id="rId4"/>
    <p:sldId id="261" r:id="rId5"/>
    <p:sldId id="260" r:id="rId6"/>
    <p:sldId id="259" r:id="rId7"/>
    <p:sldId id="264" r:id="rId8"/>
    <p:sldId id="285" r:id="rId9"/>
    <p:sldId id="286" r:id="rId10"/>
    <p:sldId id="282" r:id="rId11"/>
    <p:sldId id="269" r:id="rId12"/>
    <p:sldId id="287" r:id="rId13"/>
    <p:sldId id="288" r:id="rId14"/>
    <p:sldId id="290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59A464-7397-4715-854C-A3ACB8BA5567}">
          <p14:sldIdLst>
            <p14:sldId id="256"/>
            <p14:sldId id="257"/>
            <p14:sldId id="258"/>
            <p14:sldId id="261"/>
            <p14:sldId id="260"/>
            <p14:sldId id="259"/>
            <p14:sldId id="264"/>
            <p14:sldId id="285"/>
            <p14:sldId id="286"/>
            <p14:sldId id="282"/>
            <p14:sldId id="269"/>
            <p14:sldId id="287"/>
            <p14:sldId id="288"/>
            <p14:sldId id="290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272484-CA28-4615-B0B9-3C9521FEE924}" v="4" dt="2022-02-08T06:32:43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2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osravi Ali" userId="c3ff2831-ac12-44c7-b757-81902e192ecb" providerId="ADAL" clId="{667285F0-C9E9-46F1-B6EB-B20F09A4A658}"/>
    <pc:docChg chg="undo custSel addSld delSld modSld sldOrd modSection">
      <pc:chgData name="Khosravi Ali" userId="c3ff2831-ac12-44c7-b757-81902e192ecb" providerId="ADAL" clId="{667285F0-C9E9-46F1-B6EB-B20F09A4A658}" dt="2021-02-08T09:59:29.443" v="587"/>
      <pc:docMkLst>
        <pc:docMk/>
      </pc:docMkLst>
      <pc:sldChg chg="addSp delSp modSp mod modTransition modAnim">
        <pc:chgData name="Khosravi Ali" userId="c3ff2831-ac12-44c7-b757-81902e192ecb" providerId="ADAL" clId="{667285F0-C9E9-46F1-B6EB-B20F09A4A658}" dt="2021-02-08T07:59:17.721" v="172"/>
        <pc:sldMkLst>
          <pc:docMk/>
          <pc:sldMk cId="1463982631" sldId="256"/>
        </pc:sldMkLst>
        <pc:spChg chg="mod">
          <ac:chgData name="Khosravi Ali" userId="c3ff2831-ac12-44c7-b757-81902e192ecb" providerId="ADAL" clId="{667285F0-C9E9-46F1-B6EB-B20F09A4A658}" dt="2021-02-08T07:57:12.460" v="167" actId="20577"/>
          <ac:spMkLst>
            <pc:docMk/>
            <pc:sldMk cId="1463982631" sldId="256"/>
            <ac:spMk id="2" creationId="{98BB4207-27EE-40E2-8364-8FB42E124D65}"/>
          </ac:spMkLst>
        </pc:spChg>
        <pc:picChg chg="add del mod">
          <ac:chgData name="Khosravi Ali" userId="c3ff2831-ac12-44c7-b757-81902e192ecb" providerId="ADAL" clId="{667285F0-C9E9-46F1-B6EB-B20F09A4A658}" dt="2021-02-08T07:56:43.592" v="154"/>
          <ac:picMkLst>
            <pc:docMk/>
            <pc:sldMk cId="1463982631" sldId="256"/>
            <ac:picMk id="5" creationId="{6773D7C1-1961-4E5E-859C-DA8FB2C8E5BB}"/>
          </ac:picMkLst>
        </pc:picChg>
        <pc:picChg chg="add del mod">
          <ac:chgData name="Khosravi Ali" userId="c3ff2831-ac12-44c7-b757-81902e192ecb" providerId="ADAL" clId="{667285F0-C9E9-46F1-B6EB-B20F09A4A658}" dt="2021-02-08T07:56:59.480" v="156"/>
          <ac:picMkLst>
            <pc:docMk/>
            <pc:sldMk cId="1463982631" sldId="256"/>
            <ac:picMk id="6" creationId="{CAAF340E-57F7-4B69-8308-DA105C28B7A0}"/>
          </ac:picMkLst>
        </pc:picChg>
        <pc:picChg chg="add del mod">
          <ac:chgData name="Khosravi Ali" userId="c3ff2831-ac12-44c7-b757-81902e192ecb" providerId="ADAL" clId="{667285F0-C9E9-46F1-B6EB-B20F09A4A658}" dt="2021-02-08T07:58:02.974" v="169"/>
          <ac:picMkLst>
            <pc:docMk/>
            <pc:sldMk cId="1463982631" sldId="256"/>
            <ac:picMk id="7" creationId="{0C7B6B03-AB4A-4B99-8C1B-ECF476D86F61}"/>
          </ac:picMkLst>
        </pc:picChg>
        <pc:picChg chg="add del mod">
          <ac:chgData name="Khosravi Ali" userId="c3ff2831-ac12-44c7-b757-81902e192ecb" providerId="ADAL" clId="{667285F0-C9E9-46F1-B6EB-B20F09A4A658}" dt="2021-02-08T07:58:51.216" v="171"/>
          <ac:picMkLst>
            <pc:docMk/>
            <pc:sldMk cId="1463982631" sldId="256"/>
            <ac:picMk id="8" creationId="{277B37D6-A455-42A4-99AA-D35034AA25FE}"/>
          </ac:picMkLst>
        </pc:picChg>
        <pc:picChg chg="add mod">
          <ac:chgData name="Khosravi Ali" userId="c3ff2831-ac12-44c7-b757-81902e192ecb" providerId="ADAL" clId="{667285F0-C9E9-46F1-B6EB-B20F09A4A658}" dt="2021-02-08T07:59:17.721" v="172"/>
          <ac:picMkLst>
            <pc:docMk/>
            <pc:sldMk cId="1463982631" sldId="256"/>
            <ac:picMk id="9" creationId="{2CC8604E-EEC4-4871-A30D-F219676A2778}"/>
          </ac:picMkLst>
        </pc:picChg>
      </pc:sldChg>
      <pc:sldChg chg="addSp delSp modSp mod modTransition delAnim modAnim">
        <pc:chgData name="Khosravi Ali" userId="c3ff2831-ac12-44c7-b757-81902e192ecb" providerId="ADAL" clId="{667285F0-C9E9-46F1-B6EB-B20F09A4A658}" dt="2021-02-08T09:21:29.618" v="335"/>
        <pc:sldMkLst>
          <pc:docMk/>
          <pc:sldMk cId="1072532600" sldId="257"/>
        </pc:sldMkLst>
        <pc:spChg chg="mod">
          <ac:chgData name="Khosravi Ali" userId="c3ff2831-ac12-44c7-b757-81902e192ecb" providerId="ADAL" clId="{667285F0-C9E9-46F1-B6EB-B20F09A4A658}" dt="2021-02-08T07:49:23.133" v="17" actId="20577"/>
          <ac:spMkLst>
            <pc:docMk/>
            <pc:sldMk cId="1072532600" sldId="257"/>
            <ac:spMk id="2" creationId="{37FA4393-CB2D-4816-82A0-89CE88C25F24}"/>
          </ac:spMkLst>
        </pc:spChg>
        <pc:spChg chg="mod">
          <ac:chgData name="Khosravi Ali" userId="c3ff2831-ac12-44c7-b757-81902e192ecb" providerId="ADAL" clId="{667285F0-C9E9-46F1-B6EB-B20F09A4A658}" dt="2021-02-08T09:19:15.268" v="331" actId="14100"/>
          <ac:spMkLst>
            <pc:docMk/>
            <pc:sldMk cId="1072532600" sldId="257"/>
            <ac:spMk id="3" creationId="{92078E04-D245-47B0-96CD-E123B497D78C}"/>
          </ac:spMkLst>
        </pc:spChg>
        <pc:picChg chg="add del mod">
          <ac:chgData name="Khosravi Ali" userId="c3ff2831-ac12-44c7-b757-81902e192ecb" providerId="ADAL" clId="{667285F0-C9E9-46F1-B6EB-B20F09A4A658}" dt="2021-02-08T08:01:14.109" v="174"/>
          <ac:picMkLst>
            <pc:docMk/>
            <pc:sldMk cId="1072532600" sldId="257"/>
            <ac:picMk id="5" creationId="{3228F1F8-65D2-4C93-9049-BBAEFD57EE53}"/>
          </ac:picMkLst>
        </pc:picChg>
        <pc:picChg chg="add del mod">
          <ac:chgData name="Khosravi Ali" userId="c3ff2831-ac12-44c7-b757-81902e192ecb" providerId="ADAL" clId="{667285F0-C9E9-46F1-B6EB-B20F09A4A658}" dt="2021-02-08T08:04:11.577" v="190"/>
          <ac:picMkLst>
            <pc:docMk/>
            <pc:sldMk cId="1072532600" sldId="257"/>
            <ac:picMk id="6" creationId="{E1DE9C38-C77B-421C-8D33-D986C32415DF}"/>
          </ac:picMkLst>
        </pc:picChg>
        <pc:picChg chg="add del mod">
          <ac:chgData name="Khosravi Ali" userId="c3ff2831-ac12-44c7-b757-81902e192ecb" providerId="ADAL" clId="{667285F0-C9E9-46F1-B6EB-B20F09A4A658}" dt="2021-02-08T08:04:14.308" v="191"/>
          <ac:picMkLst>
            <pc:docMk/>
            <pc:sldMk cId="1072532600" sldId="257"/>
            <ac:picMk id="7" creationId="{EEA3E7AE-55B1-45B6-8719-5091D942D624}"/>
          </ac:picMkLst>
        </pc:picChg>
        <pc:picChg chg="add del mod">
          <ac:chgData name="Khosravi Ali" userId="c3ff2831-ac12-44c7-b757-81902e192ecb" providerId="ADAL" clId="{667285F0-C9E9-46F1-B6EB-B20F09A4A658}" dt="2021-02-08T08:05:22.688" v="193"/>
          <ac:picMkLst>
            <pc:docMk/>
            <pc:sldMk cId="1072532600" sldId="257"/>
            <ac:picMk id="8" creationId="{2B38C143-8E7C-48E9-A587-FD73528E67BE}"/>
          </ac:picMkLst>
        </pc:picChg>
        <pc:picChg chg="add del mod">
          <ac:chgData name="Khosravi Ali" userId="c3ff2831-ac12-44c7-b757-81902e192ecb" providerId="ADAL" clId="{667285F0-C9E9-46F1-B6EB-B20F09A4A658}" dt="2021-02-08T08:05:53.392" v="195"/>
          <ac:picMkLst>
            <pc:docMk/>
            <pc:sldMk cId="1072532600" sldId="257"/>
            <ac:picMk id="9" creationId="{95709B5F-BD12-4C94-8489-6A538CCB3913}"/>
          </ac:picMkLst>
        </pc:picChg>
        <pc:picChg chg="add del mod">
          <ac:chgData name="Khosravi Ali" userId="c3ff2831-ac12-44c7-b757-81902e192ecb" providerId="ADAL" clId="{667285F0-C9E9-46F1-B6EB-B20F09A4A658}" dt="2021-02-08T09:19:23.653" v="332" actId="478"/>
          <ac:picMkLst>
            <pc:docMk/>
            <pc:sldMk cId="1072532600" sldId="257"/>
            <ac:picMk id="10" creationId="{BF572350-FA5A-4D9C-B610-62B4F819F7CC}"/>
          </ac:picMkLst>
        </pc:picChg>
        <pc:picChg chg="add del mod">
          <ac:chgData name="Khosravi Ali" userId="c3ff2831-ac12-44c7-b757-81902e192ecb" providerId="ADAL" clId="{667285F0-C9E9-46F1-B6EB-B20F09A4A658}" dt="2021-02-08T09:20:08.278" v="334"/>
          <ac:picMkLst>
            <pc:docMk/>
            <pc:sldMk cId="1072532600" sldId="257"/>
            <ac:picMk id="11" creationId="{A9FA89B6-5F9C-402C-B56B-5F40909F7F58}"/>
          </ac:picMkLst>
        </pc:picChg>
        <pc:picChg chg="add mod">
          <ac:chgData name="Khosravi Ali" userId="c3ff2831-ac12-44c7-b757-81902e192ecb" providerId="ADAL" clId="{667285F0-C9E9-46F1-B6EB-B20F09A4A658}" dt="2021-02-08T09:21:29.618" v="335"/>
          <ac:picMkLst>
            <pc:docMk/>
            <pc:sldMk cId="1072532600" sldId="257"/>
            <ac:picMk id="12" creationId="{F84A8F14-7143-4659-A30E-D5F96350ECD4}"/>
          </ac:picMkLst>
        </pc:picChg>
      </pc:sldChg>
      <pc:sldChg chg="addSp delSp modSp modTransition modAnim">
        <pc:chgData name="Khosravi Ali" userId="c3ff2831-ac12-44c7-b757-81902e192ecb" providerId="ADAL" clId="{667285F0-C9E9-46F1-B6EB-B20F09A4A658}" dt="2021-02-08T08:29:17.085" v="201"/>
        <pc:sldMkLst>
          <pc:docMk/>
          <pc:sldMk cId="3383443888" sldId="258"/>
        </pc:sldMkLst>
        <pc:picChg chg="add del mod">
          <ac:chgData name="Khosravi Ali" userId="c3ff2831-ac12-44c7-b757-81902e192ecb" providerId="ADAL" clId="{667285F0-C9E9-46F1-B6EB-B20F09A4A658}" dt="2021-02-08T08:14:22.258" v="198"/>
          <ac:picMkLst>
            <pc:docMk/>
            <pc:sldMk cId="3383443888" sldId="258"/>
            <ac:picMk id="3" creationId="{2CE46EB7-4D6D-446B-8021-833FF3E110BA}"/>
          </ac:picMkLst>
        </pc:picChg>
        <pc:picChg chg="add del mod">
          <ac:chgData name="Khosravi Ali" userId="c3ff2831-ac12-44c7-b757-81902e192ecb" providerId="ADAL" clId="{667285F0-C9E9-46F1-B6EB-B20F09A4A658}" dt="2021-02-08T08:27:10.535" v="200"/>
          <ac:picMkLst>
            <pc:docMk/>
            <pc:sldMk cId="3383443888" sldId="258"/>
            <ac:picMk id="6" creationId="{36185379-864E-4198-AF44-A33069BC9522}"/>
          </ac:picMkLst>
        </pc:picChg>
        <pc:picChg chg="add mod">
          <ac:chgData name="Khosravi Ali" userId="c3ff2831-ac12-44c7-b757-81902e192ecb" providerId="ADAL" clId="{667285F0-C9E9-46F1-B6EB-B20F09A4A658}" dt="2021-02-08T08:29:17.085" v="201"/>
          <ac:picMkLst>
            <pc:docMk/>
            <pc:sldMk cId="3383443888" sldId="258"/>
            <ac:picMk id="8" creationId="{40E92561-B0EF-400F-B692-771B25F3364A}"/>
          </ac:picMkLst>
        </pc:picChg>
      </pc:sldChg>
      <pc:sldChg chg="addSp delSp modSp modTransition modAnim">
        <pc:chgData name="Khosravi Ali" userId="c3ff2831-ac12-44c7-b757-81902e192ecb" providerId="ADAL" clId="{667285F0-C9E9-46F1-B6EB-B20F09A4A658}" dt="2021-02-08T08:37:54.933" v="210"/>
        <pc:sldMkLst>
          <pc:docMk/>
          <pc:sldMk cId="1181450409" sldId="259"/>
        </pc:sldMkLst>
        <pc:picChg chg="add del mod">
          <ac:chgData name="Khosravi Ali" userId="c3ff2831-ac12-44c7-b757-81902e192ecb" providerId="ADAL" clId="{667285F0-C9E9-46F1-B6EB-B20F09A4A658}" dt="2021-02-08T08:34:51.378" v="204"/>
          <ac:picMkLst>
            <pc:docMk/>
            <pc:sldMk cId="1181450409" sldId="259"/>
            <ac:picMk id="5" creationId="{05A34885-2CA0-46C9-A385-0F132336F6B5}"/>
          </ac:picMkLst>
        </pc:picChg>
        <pc:picChg chg="add del mod">
          <ac:chgData name="Khosravi Ali" userId="c3ff2831-ac12-44c7-b757-81902e192ecb" providerId="ADAL" clId="{667285F0-C9E9-46F1-B6EB-B20F09A4A658}" dt="2021-02-08T08:36:21.973" v="206"/>
          <ac:picMkLst>
            <pc:docMk/>
            <pc:sldMk cId="1181450409" sldId="259"/>
            <ac:picMk id="6" creationId="{1D5BD1C9-C8FE-4CF3-A1C9-2D35DEC6AF28}"/>
          </ac:picMkLst>
        </pc:picChg>
        <pc:picChg chg="add del mod">
          <ac:chgData name="Khosravi Ali" userId="c3ff2831-ac12-44c7-b757-81902e192ecb" providerId="ADAL" clId="{667285F0-C9E9-46F1-B6EB-B20F09A4A658}" dt="2021-02-08T08:36:25.383" v="207"/>
          <ac:picMkLst>
            <pc:docMk/>
            <pc:sldMk cId="1181450409" sldId="259"/>
            <ac:picMk id="7" creationId="{0F820703-FF47-442B-9A01-3850542B8A58}"/>
          </ac:picMkLst>
        </pc:picChg>
        <pc:picChg chg="add del mod">
          <ac:chgData name="Khosravi Ali" userId="c3ff2831-ac12-44c7-b757-81902e192ecb" providerId="ADAL" clId="{667285F0-C9E9-46F1-B6EB-B20F09A4A658}" dt="2021-02-08T08:36:57.824" v="209"/>
          <ac:picMkLst>
            <pc:docMk/>
            <pc:sldMk cId="1181450409" sldId="259"/>
            <ac:picMk id="8" creationId="{69716846-E3CB-4779-B5B4-BBB369D8F216}"/>
          </ac:picMkLst>
        </pc:picChg>
        <pc:picChg chg="add mod">
          <ac:chgData name="Khosravi Ali" userId="c3ff2831-ac12-44c7-b757-81902e192ecb" providerId="ADAL" clId="{667285F0-C9E9-46F1-B6EB-B20F09A4A658}" dt="2021-02-08T08:37:54.933" v="210"/>
          <ac:picMkLst>
            <pc:docMk/>
            <pc:sldMk cId="1181450409" sldId="259"/>
            <ac:picMk id="9" creationId="{D8A13F58-6800-4DCD-A7CA-3C2DACD8F0FD}"/>
          </ac:picMkLst>
        </pc:picChg>
      </pc:sldChg>
      <pc:sldChg chg="addSp modSp">
        <pc:chgData name="Khosravi Ali" userId="c3ff2831-ac12-44c7-b757-81902e192ecb" providerId="ADAL" clId="{667285F0-C9E9-46F1-B6EB-B20F09A4A658}" dt="2021-02-08T08:34:13.454" v="202"/>
        <pc:sldMkLst>
          <pc:docMk/>
          <pc:sldMk cId="1344991257" sldId="261"/>
        </pc:sldMkLst>
        <pc:picChg chg="add mod">
          <ac:chgData name="Khosravi Ali" userId="c3ff2831-ac12-44c7-b757-81902e192ecb" providerId="ADAL" clId="{667285F0-C9E9-46F1-B6EB-B20F09A4A658}" dt="2021-02-08T08:34:13.454" v="202"/>
          <ac:picMkLst>
            <pc:docMk/>
            <pc:sldMk cId="1344991257" sldId="261"/>
            <ac:picMk id="6" creationId="{CC8A89CA-89C7-494B-AD60-E6E3FB969850}"/>
          </ac:picMkLst>
        </pc:picChg>
      </pc:sldChg>
      <pc:sldChg chg="addSp delSp modSp modTransition modAnim">
        <pc:chgData name="Khosravi Ali" userId="c3ff2831-ac12-44c7-b757-81902e192ecb" providerId="ADAL" clId="{667285F0-C9E9-46F1-B6EB-B20F09A4A658}" dt="2021-02-08T08:59:26.851" v="222"/>
        <pc:sldMkLst>
          <pc:docMk/>
          <pc:sldMk cId="2913542305" sldId="264"/>
        </pc:sldMkLst>
        <pc:picChg chg="add del mod">
          <ac:chgData name="Khosravi Ali" userId="c3ff2831-ac12-44c7-b757-81902e192ecb" providerId="ADAL" clId="{667285F0-C9E9-46F1-B6EB-B20F09A4A658}" dt="2021-02-08T08:52:00.722" v="214"/>
          <ac:picMkLst>
            <pc:docMk/>
            <pc:sldMk cId="2913542305" sldId="264"/>
            <ac:picMk id="5" creationId="{6257A389-CE8E-4141-8A24-2E2F03291FD2}"/>
          </ac:picMkLst>
        </pc:picChg>
        <pc:picChg chg="add del mod">
          <ac:chgData name="Khosravi Ali" userId="c3ff2831-ac12-44c7-b757-81902e192ecb" providerId="ADAL" clId="{667285F0-C9E9-46F1-B6EB-B20F09A4A658}" dt="2021-02-08T08:53:03.001" v="216"/>
          <ac:picMkLst>
            <pc:docMk/>
            <pc:sldMk cId="2913542305" sldId="264"/>
            <ac:picMk id="6" creationId="{1DCF7F09-E0EA-4BF4-B328-26EC7F614F0F}"/>
          </ac:picMkLst>
        </pc:picChg>
        <pc:picChg chg="add del mod">
          <ac:chgData name="Khosravi Ali" userId="c3ff2831-ac12-44c7-b757-81902e192ecb" providerId="ADAL" clId="{667285F0-C9E9-46F1-B6EB-B20F09A4A658}" dt="2021-02-08T08:56:25.831" v="218"/>
          <ac:picMkLst>
            <pc:docMk/>
            <pc:sldMk cId="2913542305" sldId="264"/>
            <ac:picMk id="7" creationId="{E76EA933-5CC4-47F9-9E85-56B971870AB9}"/>
          </ac:picMkLst>
        </pc:picChg>
        <pc:picChg chg="add del mod">
          <ac:chgData name="Khosravi Ali" userId="c3ff2831-ac12-44c7-b757-81902e192ecb" providerId="ADAL" clId="{667285F0-C9E9-46F1-B6EB-B20F09A4A658}" dt="2021-02-08T08:56:28.595" v="219"/>
          <ac:picMkLst>
            <pc:docMk/>
            <pc:sldMk cId="2913542305" sldId="264"/>
            <ac:picMk id="8" creationId="{E3ABA8ED-5E1E-407F-A5D6-EB0D50B77B3E}"/>
          </ac:picMkLst>
        </pc:picChg>
        <pc:picChg chg="add del mod">
          <ac:chgData name="Khosravi Ali" userId="c3ff2831-ac12-44c7-b757-81902e192ecb" providerId="ADAL" clId="{667285F0-C9E9-46F1-B6EB-B20F09A4A658}" dt="2021-02-08T08:57:55.591" v="221"/>
          <ac:picMkLst>
            <pc:docMk/>
            <pc:sldMk cId="2913542305" sldId="264"/>
            <ac:picMk id="9" creationId="{3DC4FA1A-5A98-481D-9FF3-C3113CB31E88}"/>
          </ac:picMkLst>
        </pc:picChg>
        <pc:picChg chg="add mod">
          <ac:chgData name="Khosravi Ali" userId="c3ff2831-ac12-44c7-b757-81902e192ecb" providerId="ADAL" clId="{667285F0-C9E9-46F1-B6EB-B20F09A4A658}" dt="2021-02-08T08:59:26.851" v="222"/>
          <ac:picMkLst>
            <pc:docMk/>
            <pc:sldMk cId="2913542305" sldId="264"/>
            <ac:picMk id="10" creationId="{DD208D36-BF4A-4138-AA9C-8C725F9C4200}"/>
          </ac:picMkLst>
        </pc:picChg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1918428509" sldId="266"/>
        </pc:sldMkLst>
      </pc:sldChg>
      <pc:sldChg chg="addSp delSp modSp mod ord modTransition modAnim">
        <pc:chgData name="Khosravi Ali" userId="c3ff2831-ac12-44c7-b757-81902e192ecb" providerId="ADAL" clId="{667285F0-C9E9-46F1-B6EB-B20F09A4A658}" dt="2021-02-08T09:48:43.234" v="503"/>
        <pc:sldMkLst>
          <pc:docMk/>
          <pc:sldMk cId="4215123604" sldId="269"/>
        </pc:sldMkLst>
        <pc:spChg chg="del">
          <ac:chgData name="Khosravi Ali" userId="c3ff2831-ac12-44c7-b757-81902e192ecb" providerId="ADAL" clId="{667285F0-C9E9-46F1-B6EB-B20F09A4A658}" dt="2021-02-08T09:41:55.685" v="499" actId="478"/>
          <ac:spMkLst>
            <pc:docMk/>
            <pc:sldMk cId="4215123604" sldId="269"/>
            <ac:spMk id="2" creationId="{704729F3-7678-44BF-AB5C-CAD0BA3DC6A8}"/>
          </ac:spMkLst>
        </pc:spChg>
        <pc:spChg chg="add del mod">
          <ac:chgData name="Khosravi Ali" userId="c3ff2831-ac12-44c7-b757-81902e192ecb" providerId="ADAL" clId="{667285F0-C9E9-46F1-B6EB-B20F09A4A658}" dt="2021-02-08T09:41:58.605" v="500" actId="478"/>
          <ac:spMkLst>
            <pc:docMk/>
            <pc:sldMk cId="4215123604" sldId="269"/>
            <ac:spMk id="9" creationId="{72F7A075-5643-4B66-A45A-902B472F8EC1}"/>
          </ac:spMkLst>
        </pc:spChg>
        <pc:picChg chg="add del mod">
          <ac:chgData name="Khosravi Ali" userId="c3ff2831-ac12-44c7-b757-81902e192ecb" providerId="ADAL" clId="{667285F0-C9E9-46F1-B6EB-B20F09A4A658}" dt="2021-02-08T09:43:41.590" v="502"/>
          <ac:picMkLst>
            <pc:docMk/>
            <pc:sldMk cId="4215123604" sldId="269"/>
            <ac:picMk id="10" creationId="{49941484-A7C1-48A4-ADB5-2AD54B5189C0}"/>
          </ac:picMkLst>
        </pc:picChg>
        <pc:picChg chg="add mod">
          <ac:chgData name="Khosravi Ali" userId="c3ff2831-ac12-44c7-b757-81902e192ecb" providerId="ADAL" clId="{667285F0-C9E9-46F1-B6EB-B20F09A4A658}" dt="2021-02-08T09:48:43.234" v="503"/>
          <ac:picMkLst>
            <pc:docMk/>
            <pc:sldMk cId="4215123604" sldId="269"/>
            <ac:picMk id="11" creationId="{D6C26257-6EAB-424A-829C-51453C4CC7A9}"/>
          </ac:picMkLst>
        </pc:picChg>
      </pc:sldChg>
      <pc:sldChg chg="del">
        <pc:chgData name="Khosravi Ali" userId="c3ff2831-ac12-44c7-b757-81902e192ecb" providerId="ADAL" clId="{667285F0-C9E9-46F1-B6EB-B20F09A4A658}" dt="2021-02-08T07:51:39.895" v="62" actId="47"/>
        <pc:sldMkLst>
          <pc:docMk/>
          <pc:sldMk cId="4090706703" sldId="270"/>
        </pc:sldMkLst>
      </pc:sldChg>
      <pc:sldChg chg="del">
        <pc:chgData name="Khosravi Ali" userId="c3ff2831-ac12-44c7-b757-81902e192ecb" providerId="ADAL" clId="{667285F0-C9E9-46F1-B6EB-B20F09A4A658}" dt="2021-02-08T07:51:38.896" v="61" actId="47"/>
        <pc:sldMkLst>
          <pc:docMk/>
          <pc:sldMk cId="166488344" sldId="271"/>
        </pc:sldMkLst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226256597" sldId="272"/>
        </pc:sldMkLst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915567450" sldId="275"/>
        </pc:sldMkLst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3928871366" sldId="276"/>
        </pc:sldMkLst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3280628091" sldId="277"/>
        </pc:sldMkLst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2495707212" sldId="279"/>
        </pc:sldMkLst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1109261176" sldId="280"/>
        </pc:sldMkLst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3096987580" sldId="281"/>
        </pc:sldMkLst>
      </pc:sldChg>
      <pc:sldChg chg="addSp modSp mod ord">
        <pc:chgData name="Khosravi Ali" userId="c3ff2831-ac12-44c7-b757-81902e192ecb" providerId="ADAL" clId="{667285F0-C9E9-46F1-B6EB-B20F09A4A658}" dt="2021-02-08T09:41:45.135" v="498"/>
        <pc:sldMkLst>
          <pc:docMk/>
          <pc:sldMk cId="2642038962" sldId="282"/>
        </pc:sldMkLst>
        <pc:spChg chg="mod">
          <ac:chgData name="Khosravi Ali" userId="c3ff2831-ac12-44c7-b757-81902e192ecb" providerId="ADAL" clId="{667285F0-C9E9-46F1-B6EB-B20F09A4A658}" dt="2021-02-08T09:23:12.628" v="356" actId="20577"/>
          <ac:spMkLst>
            <pc:docMk/>
            <pc:sldMk cId="2642038962" sldId="282"/>
            <ac:spMk id="2" creationId="{1FA93E2D-643F-45EC-9AF3-5F68F9B204ED}"/>
          </ac:spMkLst>
        </pc:spChg>
        <pc:picChg chg="add mod">
          <ac:chgData name="Khosravi Ali" userId="c3ff2831-ac12-44c7-b757-81902e192ecb" providerId="ADAL" clId="{667285F0-C9E9-46F1-B6EB-B20F09A4A658}" dt="2021-02-08T09:41:45.135" v="498"/>
          <ac:picMkLst>
            <pc:docMk/>
            <pc:sldMk cId="2642038962" sldId="282"/>
            <ac:picMk id="5" creationId="{61FD09ED-5FE9-4117-A398-DC09850EEAB8}"/>
          </ac:picMkLst>
        </pc:picChg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1296275989" sldId="283"/>
        </pc:sldMkLst>
      </pc:sldChg>
      <pc:sldChg chg="addSp delSp modSp ord modTransition modAnim">
        <pc:chgData name="Khosravi Ali" userId="c3ff2831-ac12-44c7-b757-81902e192ecb" providerId="ADAL" clId="{667285F0-C9E9-46F1-B6EB-B20F09A4A658}" dt="2021-02-08T09:02:42.300" v="225"/>
        <pc:sldMkLst>
          <pc:docMk/>
          <pc:sldMk cId="926740367" sldId="285"/>
        </pc:sldMkLst>
        <pc:picChg chg="add del mod">
          <ac:chgData name="Khosravi Ali" userId="c3ff2831-ac12-44c7-b757-81902e192ecb" providerId="ADAL" clId="{667285F0-C9E9-46F1-B6EB-B20F09A4A658}" dt="2021-02-08T09:02:09.830" v="224"/>
          <ac:picMkLst>
            <pc:docMk/>
            <pc:sldMk cId="926740367" sldId="285"/>
            <ac:picMk id="5" creationId="{C84D1C6F-CE55-4743-8CF1-488A1039D858}"/>
          </ac:picMkLst>
        </pc:picChg>
        <pc:picChg chg="add mod">
          <ac:chgData name="Khosravi Ali" userId="c3ff2831-ac12-44c7-b757-81902e192ecb" providerId="ADAL" clId="{667285F0-C9E9-46F1-B6EB-B20F09A4A658}" dt="2021-02-08T09:02:42.300" v="225"/>
          <ac:picMkLst>
            <pc:docMk/>
            <pc:sldMk cId="926740367" sldId="285"/>
            <ac:picMk id="6" creationId="{AEE70718-E2B6-46EB-BD2B-9D36306AE8A5}"/>
          </ac:picMkLst>
        </pc:picChg>
      </pc:sldChg>
      <pc:sldChg chg="addSp modSp mod ord">
        <pc:chgData name="Khosravi Ali" userId="c3ff2831-ac12-44c7-b757-81902e192ecb" providerId="ADAL" clId="{667285F0-C9E9-46F1-B6EB-B20F09A4A658}" dt="2021-02-08T09:13:14.419" v="327" actId="1076"/>
        <pc:sldMkLst>
          <pc:docMk/>
          <pc:sldMk cId="2521722727" sldId="286"/>
        </pc:sldMkLst>
        <pc:spChg chg="add mod">
          <ac:chgData name="Khosravi Ali" userId="c3ff2831-ac12-44c7-b757-81902e192ecb" providerId="ADAL" clId="{667285F0-C9E9-46F1-B6EB-B20F09A4A658}" dt="2021-02-08T09:13:14.419" v="327" actId="1076"/>
          <ac:spMkLst>
            <pc:docMk/>
            <pc:sldMk cId="2521722727" sldId="286"/>
            <ac:spMk id="2" creationId="{DA96BB11-32F8-439A-AFBC-6F9D3A0EDA85}"/>
          </ac:spMkLst>
        </pc:spChg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1506785628" sldId="287"/>
        </pc:sldMkLst>
      </pc:sldChg>
      <pc:sldChg chg="addSp delSp modSp new mod setBg">
        <pc:chgData name="Khosravi Ali" userId="c3ff2831-ac12-44c7-b757-81902e192ecb" providerId="ADAL" clId="{667285F0-C9E9-46F1-B6EB-B20F09A4A658}" dt="2021-02-08T09:49:54.583" v="504"/>
        <pc:sldMkLst>
          <pc:docMk/>
          <pc:sldMk cId="2328436974" sldId="287"/>
        </pc:sldMkLst>
        <pc:spChg chg="mod">
          <ac:chgData name="Khosravi Ali" userId="c3ff2831-ac12-44c7-b757-81902e192ecb" providerId="ADAL" clId="{667285F0-C9E9-46F1-B6EB-B20F09A4A658}" dt="2021-02-08T09:28:54.947" v="493" actId="20577"/>
          <ac:spMkLst>
            <pc:docMk/>
            <pc:sldMk cId="2328436974" sldId="287"/>
            <ac:spMk id="2" creationId="{1E26D960-EAFC-40A3-A061-73E65167AF63}"/>
          </ac:spMkLst>
        </pc:spChg>
        <pc:spChg chg="mod">
          <ac:chgData name="Khosravi Ali" userId="c3ff2831-ac12-44c7-b757-81902e192ecb" providerId="ADAL" clId="{667285F0-C9E9-46F1-B6EB-B20F09A4A658}" dt="2021-02-08T09:25:25.966" v="396" actId="14100"/>
          <ac:spMkLst>
            <pc:docMk/>
            <pc:sldMk cId="2328436974" sldId="287"/>
            <ac:spMk id="3" creationId="{5E8796A6-401D-4047-8496-948FDFD684A0}"/>
          </ac:spMkLst>
        </pc:spChg>
        <pc:spChg chg="mod ord">
          <ac:chgData name="Khosravi Ali" userId="c3ff2831-ac12-44c7-b757-81902e192ecb" providerId="ADAL" clId="{667285F0-C9E9-46F1-B6EB-B20F09A4A658}" dt="2021-02-08T09:24:28.228" v="364" actId="26606"/>
          <ac:spMkLst>
            <pc:docMk/>
            <pc:sldMk cId="2328436974" sldId="287"/>
            <ac:spMk id="4" creationId="{ABBFD534-9F4C-4FC5-8F3E-5EC75CE92EB4}"/>
          </ac:spMkLst>
        </pc:spChg>
        <pc:spChg chg="add del mod">
          <ac:chgData name="Khosravi Ali" userId="c3ff2831-ac12-44c7-b757-81902e192ecb" providerId="ADAL" clId="{667285F0-C9E9-46F1-B6EB-B20F09A4A658}" dt="2021-02-08T09:24:33.698" v="365" actId="478"/>
          <ac:spMkLst>
            <pc:docMk/>
            <pc:sldMk cId="2328436974" sldId="287"/>
            <ac:spMk id="7" creationId="{9F5014AB-B279-4DCF-844E-64B26F1811A4}"/>
          </ac:spMkLst>
        </pc:spChg>
        <pc:spChg chg="add del">
          <ac:chgData name="Khosravi Ali" userId="c3ff2831-ac12-44c7-b757-81902e192ecb" providerId="ADAL" clId="{667285F0-C9E9-46F1-B6EB-B20F09A4A658}" dt="2021-02-08T09:24:58.633" v="379" actId="26606"/>
          <ac:spMkLst>
            <pc:docMk/>
            <pc:sldMk cId="2328436974" sldId="287"/>
            <ac:spMk id="12" creationId="{C3E06833-B59C-442F-9A6A-F8F55936D530}"/>
          </ac:spMkLst>
        </pc:spChg>
        <pc:spChg chg="add del">
          <ac:chgData name="Khosravi Ali" userId="c3ff2831-ac12-44c7-b757-81902e192ecb" providerId="ADAL" clId="{667285F0-C9E9-46F1-B6EB-B20F09A4A658}" dt="2021-02-08T09:24:58.633" v="379" actId="26606"/>
          <ac:spMkLst>
            <pc:docMk/>
            <pc:sldMk cId="2328436974" sldId="287"/>
            <ac:spMk id="14" creationId="{FA2016CF-2F24-4AE4-8A87-D9B6A3DE31E2}"/>
          </ac:spMkLst>
        </pc:spChg>
        <pc:spChg chg="add del">
          <ac:chgData name="Khosravi Ali" userId="c3ff2831-ac12-44c7-b757-81902e192ecb" providerId="ADAL" clId="{667285F0-C9E9-46F1-B6EB-B20F09A4A658}" dt="2021-02-08T09:24:58.633" v="379" actId="26606"/>
          <ac:spMkLst>
            <pc:docMk/>
            <pc:sldMk cId="2328436974" sldId="287"/>
            <ac:spMk id="16" creationId="{14AE4EC7-16FA-4A67-84A0-F079B4BC80A2}"/>
          </ac:spMkLst>
        </pc:spChg>
        <pc:spChg chg="add">
          <ac:chgData name="Khosravi Ali" userId="c3ff2831-ac12-44c7-b757-81902e192ecb" providerId="ADAL" clId="{667285F0-C9E9-46F1-B6EB-B20F09A4A658}" dt="2021-02-08T09:24:58.633" v="379" actId="26606"/>
          <ac:spMkLst>
            <pc:docMk/>
            <pc:sldMk cId="2328436974" sldId="287"/>
            <ac:spMk id="22" creationId="{4E1EF4E8-5513-4BF5-BC41-04645281C672}"/>
          </ac:spMkLst>
        </pc:spChg>
        <pc:spChg chg="add">
          <ac:chgData name="Khosravi Ali" userId="c3ff2831-ac12-44c7-b757-81902e192ecb" providerId="ADAL" clId="{667285F0-C9E9-46F1-B6EB-B20F09A4A658}" dt="2021-02-08T09:24:58.633" v="379" actId="26606"/>
          <ac:spMkLst>
            <pc:docMk/>
            <pc:sldMk cId="2328436974" sldId="287"/>
            <ac:spMk id="24" creationId="{406D8C29-9DDA-48D0-AF70-905FDB2CE393}"/>
          </ac:spMkLst>
        </pc:spChg>
        <pc:picChg chg="add del mod">
          <ac:chgData name="Khosravi Ali" userId="c3ff2831-ac12-44c7-b757-81902e192ecb" providerId="ADAL" clId="{667285F0-C9E9-46F1-B6EB-B20F09A4A658}" dt="2021-02-08T09:24:41.547" v="366" actId="478"/>
          <ac:picMkLst>
            <pc:docMk/>
            <pc:sldMk cId="2328436974" sldId="287"/>
            <ac:picMk id="6" creationId="{DBECE8EF-B11D-4E5B-A94B-56A77915145B}"/>
          </ac:picMkLst>
        </pc:picChg>
        <pc:picChg chg="add mod">
          <ac:chgData name="Khosravi Ali" userId="c3ff2831-ac12-44c7-b757-81902e192ecb" providerId="ADAL" clId="{667285F0-C9E9-46F1-B6EB-B20F09A4A658}" dt="2021-02-08T09:49:54.583" v="504"/>
          <ac:picMkLst>
            <pc:docMk/>
            <pc:sldMk cId="2328436974" sldId="287"/>
            <ac:picMk id="8" creationId="{7700BE5E-4198-42BA-AE2D-E430357F562A}"/>
          </ac:picMkLst>
        </pc:picChg>
        <pc:picChg chg="add mod">
          <ac:chgData name="Khosravi Ali" userId="c3ff2831-ac12-44c7-b757-81902e192ecb" providerId="ADAL" clId="{667285F0-C9E9-46F1-B6EB-B20F09A4A658}" dt="2021-02-08T09:25:31.067" v="398" actId="1076"/>
          <ac:picMkLst>
            <pc:docMk/>
            <pc:sldMk cId="2328436974" sldId="287"/>
            <ac:picMk id="18" creationId="{E1059BC4-DD64-4ACD-AC0C-519B474354E9}"/>
          </ac:picMkLst>
        </pc:picChg>
      </pc:sldChg>
      <pc:sldChg chg="new del">
        <pc:chgData name="Khosravi Ali" userId="c3ff2831-ac12-44c7-b757-81902e192ecb" providerId="ADAL" clId="{667285F0-C9E9-46F1-B6EB-B20F09A4A658}" dt="2021-02-08T09:23:40.213" v="361" actId="47"/>
        <pc:sldMkLst>
          <pc:docMk/>
          <pc:sldMk cId="2527247165" sldId="287"/>
        </pc:sldMkLst>
      </pc:sldChg>
      <pc:sldChg chg="delSp add del setBg delDesignElem">
        <pc:chgData name="Khosravi Ali" userId="c3ff2831-ac12-44c7-b757-81902e192ecb" providerId="ADAL" clId="{667285F0-C9E9-46F1-B6EB-B20F09A4A658}" dt="2021-02-08T09:23:34.208" v="359" actId="47"/>
        <pc:sldMkLst>
          <pc:docMk/>
          <pc:sldMk cId="4038435516" sldId="287"/>
        </pc:sldMkLst>
        <pc:spChg chg="del">
          <ac:chgData name="Khosravi Ali" userId="c3ff2831-ac12-44c7-b757-81902e192ecb" providerId="ADAL" clId="{667285F0-C9E9-46F1-B6EB-B20F09A4A658}" dt="2021-02-08T09:23:25.251" v="358"/>
          <ac:spMkLst>
            <pc:docMk/>
            <pc:sldMk cId="4038435516" sldId="287"/>
            <ac:spMk id="97" creationId="{DD7EAFE6-2BB9-41FB-9CF4-588CFC708774}"/>
          </ac:spMkLst>
        </pc:spChg>
        <pc:spChg chg="del">
          <ac:chgData name="Khosravi Ali" userId="c3ff2831-ac12-44c7-b757-81902e192ecb" providerId="ADAL" clId="{667285F0-C9E9-46F1-B6EB-B20F09A4A658}" dt="2021-02-08T09:23:25.251" v="358"/>
          <ac:spMkLst>
            <pc:docMk/>
            <pc:sldMk cId="4038435516" sldId="287"/>
            <ac:spMk id="98" creationId="{32768DCD-B824-413A-B330-8D57ADB3724C}"/>
          </ac:spMkLst>
        </pc:spChg>
        <pc:spChg chg="del">
          <ac:chgData name="Khosravi Ali" userId="c3ff2831-ac12-44c7-b757-81902e192ecb" providerId="ADAL" clId="{667285F0-C9E9-46F1-B6EB-B20F09A4A658}" dt="2021-02-08T09:23:25.251" v="358"/>
          <ac:spMkLst>
            <pc:docMk/>
            <pc:sldMk cId="4038435516" sldId="287"/>
            <ac:spMk id="99" creationId="{96E45848-BEDA-4F24-9C4E-DA2120958262}"/>
          </ac:spMkLst>
        </pc:spChg>
        <pc:spChg chg="del">
          <ac:chgData name="Khosravi Ali" userId="c3ff2831-ac12-44c7-b757-81902e192ecb" providerId="ADAL" clId="{667285F0-C9E9-46F1-B6EB-B20F09A4A658}" dt="2021-02-08T09:23:25.251" v="358"/>
          <ac:spMkLst>
            <pc:docMk/>
            <pc:sldMk cId="4038435516" sldId="287"/>
            <ac:spMk id="100" creationId="{B2BB8117-A903-442C-9223-A4FEB85C3271}"/>
          </ac:spMkLst>
        </pc:spChg>
        <pc:spChg chg="del">
          <ac:chgData name="Khosravi Ali" userId="c3ff2831-ac12-44c7-b757-81902e192ecb" providerId="ADAL" clId="{667285F0-C9E9-46F1-B6EB-B20F09A4A658}" dt="2021-02-08T09:23:25.251" v="358"/>
          <ac:spMkLst>
            <pc:docMk/>
            <pc:sldMk cId="4038435516" sldId="287"/>
            <ac:spMk id="101" creationId="{C59300B8-3117-43F8-9F8E-68DB9F002F92}"/>
          </ac:spMkLst>
        </pc:spChg>
        <pc:spChg chg="del">
          <ac:chgData name="Khosravi Ali" userId="c3ff2831-ac12-44c7-b757-81902e192ecb" providerId="ADAL" clId="{667285F0-C9E9-46F1-B6EB-B20F09A4A658}" dt="2021-02-08T09:23:25.251" v="358"/>
          <ac:spMkLst>
            <pc:docMk/>
            <pc:sldMk cId="4038435516" sldId="287"/>
            <ac:spMk id="102" creationId="{1AFAE680-42C1-4104-B74F-B0A8F1FB264A}"/>
          </ac:spMkLst>
        </pc:spChg>
        <pc:spChg chg="del">
          <ac:chgData name="Khosravi Ali" userId="c3ff2831-ac12-44c7-b757-81902e192ecb" providerId="ADAL" clId="{667285F0-C9E9-46F1-B6EB-B20F09A4A658}" dt="2021-02-08T09:23:25.251" v="358"/>
          <ac:spMkLst>
            <pc:docMk/>
            <pc:sldMk cId="4038435516" sldId="287"/>
            <ac:spMk id="103" creationId="{828A8BA9-B3FE-4C96-A0A1-72A0D2C85578}"/>
          </ac:spMkLst>
        </pc:spChg>
        <pc:spChg chg="del">
          <ac:chgData name="Khosravi Ali" userId="c3ff2831-ac12-44c7-b757-81902e192ecb" providerId="ADAL" clId="{667285F0-C9E9-46F1-B6EB-B20F09A4A658}" dt="2021-02-08T09:23:25.251" v="358"/>
          <ac:spMkLst>
            <pc:docMk/>
            <pc:sldMk cId="4038435516" sldId="287"/>
            <ac:spMk id="104" creationId="{2EDB7FB2-4012-481D-B3D1-7301CCF6E488}"/>
          </ac:spMkLst>
        </pc:spChg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2151329610" sldId="288"/>
        </pc:sldMkLst>
      </pc:sldChg>
      <pc:sldChg chg="addSp delSp modSp new mod modTransition modAnim">
        <pc:chgData name="Khosravi Ali" userId="c3ff2831-ac12-44c7-b757-81902e192ecb" providerId="ADAL" clId="{667285F0-C9E9-46F1-B6EB-B20F09A4A658}" dt="2021-02-08T09:54:31.493" v="507"/>
        <pc:sldMkLst>
          <pc:docMk/>
          <pc:sldMk cId="2479470162" sldId="288"/>
        </pc:sldMkLst>
        <pc:picChg chg="add mod">
          <ac:chgData name="Khosravi Ali" userId="c3ff2831-ac12-44c7-b757-81902e192ecb" providerId="ADAL" clId="{667285F0-C9E9-46F1-B6EB-B20F09A4A658}" dt="2021-02-08T09:30:28.476" v="497" actId="1076"/>
          <ac:picMkLst>
            <pc:docMk/>
            <pc:sldMk cId="2479470162" sldId="288"/>
            <ac:picMk id="5" creationId="{E3AAE0B5-7B5D-422A-89EA-EA5B3E5D2C3D}"/>
          </ac:picMkLst>
        </pc:picChg>
        <pc:picChg chg="add del mod">
          <ac:chgData name="Khosravi Ali" userId="c3ff2831-ac12-44c7-b757-81902e192ecb" providerId="ADAL" clId="{667285F0-C9E9-46F1-B6EB-B20F09A4A658}" dt="2021-02-08T09:50:43.313" v="506"/>
          <ac:picMkLst>
            <pc:docMk/>
            <pc:sldMk cId="2479470162" sldId="288"/>
            <ac:picMk id="6" creationId="{709C4E13-6688-4462-AD47-6FE7AAC27F65}"/>
          </ac:picMkLst>
        </pc:picChg>
        <pc:picChg chg="add mod">
          <ac:chgData name="Khosravi Ali" userId="c3ff2831-ac12-44c7-b757-81902e192ecb" providerId="ADAL" clId="{667285F0-C9E9-46F1-B6EB-B20F09A4A658}" dt="2021-02-08T09:54:31.493" v="507"/>
          <ac:picMkLst>
            <pc:docMk/>
            <pc:sldMk cId="2479470162" sldId="288"/>
            <ac:picMk id="7" creationId="{C7936406-2614-40A4-8BB2-8A52BF338EF1}"/>
          </ac:picMkLst>
        </pc:picChg>
      </pc:sldChg>
      <pc:sldChg chg="addSp delSp modSp new mod setBg">
        <pc:chgData name="Khosravi Ali" userId="c3ff2831-ac12-44c7-b757-81902e192ecb" providerId="ADAL" clId="{667285F0-C9E9-46F1-B6EB-B20F09A4A658}" dt="2021-02-08T09:55:11.263" v="532" actId="26606"/>
        <pc:sldMkLst>
          <pc:docMk/>
          <pc:sldMk cId="141634703" sldId="289"/>
        </pc:sldMkLst>
        <pc:spChg chg="mod">
          <ac:chgData name="Khosravi Ali" userId="c3ff2831-ac12-44c7-b757-81902e192ecb" providerId="ADAL" clId="{667285F0-C9E9-46F1-B6EB-B20F09A4A658}" dt="2021-02-08T09:55:11.263" v="532" actId="26606"/>
          <ac:spMkLst>
            <pc:docMk/>
            <pc:sldMk cId="141634703" sldId="289"/>
            <ac:spMk id="2" creationId="{37A0D472-081C-44F6-A1A3-A768C7753EE0}"/>
          </ac:spMkLst>
        </pc:spChg>
        <pc:spChg chg="mod">
          <ac:chgData name="Khosravi Ali" userId="c3ff2831-ac12-44c7-b757-81902e192ecb" providerId="ADAL" clId="{667285F0-C9E9-46F1-B6EB-B20F09A4A658}" dt="2021-02-08T09:55:11.263" v="532" actId="26606"/>
          <ac:spMkLst>
            <pc:docMk/>
            <pc:sldMk cId="141634703" sldId="289"/>
            <ac:spMk id="3" creationId="{79F4CCDB-B792-420A-B9BF-4CB233959D5E}"/>
          </ac:spMkLst>
        </pc:spChg>
        <pc:spChg chg="mod">
          <ac:chgData name="Khosravi Ali" userId="c3ff2831-ac12-44c7-b757-81902e192ecb" providerId="ADAL" clId="{667285F0-C9E9-46F1-B6EB-B20F09A4A658}" dt="2021-02-08T09:54:56.568" v="509" actId="26606"/>
          <ac:spMkLst>
            <pc:docMk/>
            <pc:sldMk cId="141634703" sldId="289"/>
            <ac:spMk id="4" creationId="{39801EEB-0058-4ED8-A828-9CC6F91C8E5E}"/>
          </ac:spMkLst>
        </pc:spChg>
        <pc:spChg chg="add del">
          <ac:chgData name="Khosravi Ali" userId="c3ff2831-ac12-44c7-b757-81902e192ecb" providerId="ADAL" clId="{667285F0-C9E9-46F1-B6EB-B20F09A4A658}" dt="2021-02-08T09:55:11.263" v="532" actId="26606"/>
          <ac:spMkLst>
            <pc:docMk/>
            <pc:sldMk cId="141634703" sldId="289"/>
            <ac:spMk id="10" creationId="{4E1EF4E8-5513-4BF5-BC41-04645281C672}"/>
          </ac:spMkLst>
        </pc:spChg>
        <pc:spChg chg="add del">
          <ac:chgData name="Khosravi Ali" userId="c3ff2831-ac12-44c7-b757-81902e192ecb" providerId="ADAL" clId="{667285F0-C9E9-46F1-B6EB-B20F09A4A658}" dt="2021-02-08T09:55:11.263" v="532" actId="26606"/>
          <ac:spMkLst>
            <pc:docMk/>
            <pc:sldMk cId="141634703" sldId="289"/>
            <ac:spMk id="12" creationId="{239D4027-35C3-4849-82F8-D49FBF78ADF3}"/>
          </ac:spMkLst>
        </pc:spChg>
        <pc:spChg chg="add del">
          <ac:chgData name="Khosravi Ali" userId="c3ff2831-ac12-44c7-b757-81902e192ecb" providerId="ADAL" clId="{667285F0-C9E9-46F1-B6EB-B20F09A4A658}" dt="2021-02-08T09:55:11.263" v="532" actId="26606"/>
          <ac:spMkLst>
            <pc:docMk/>
            <pc:sldMk cId="141634703" sldId="289"/>
            <ac:spMk id="14" creationId="{0CF4E7D3-9831-4C0F-BB0E-76DDC5CFFF6E}"/>
          </ac:spMkLst>
        </pc:spChg>
        <pc:spChg chg="add del">
          <ac:chgData name="Khosravi Ali" userId="c3ff2831-ac12-44c7-b757-81902e192ecb" providerId="ADAL" clId="{667285F0-C9E9-46F1-B6EB-B20F09A4A658}" dt="2021-02-08T09:55:11.263" v="532" actId="26606"/>
          <ac:spMkLst>
            <pc:docMk/>
            <pc:sldMk cId="141634703" sldId="289"/>
            <ac:spMk id="16" creationId="{E2CF5979-FA33-403A-A82F-26E5B0B0BACD}"/>
          </ac:spMkLst>
        </pc:spChg>
        <pc:spChg chg="add">
          <ac:chgData name="Khosravi Ali" userId="c3ff2831-ac12-44c7-b757-81902e192ecb" providerId="ADAL" clId="{667285F0-C9E9-46F1-B6EB-B20F09A4A658}" dt="2021-02-08T09:55:11.263" v="532" actId="26606"/>
          <ac:spMkLst>
            <pc:docMk/>
            <pc:sldMk cId="141634703" sldId="289"/>
            <ac:spMk id="21" creationId="{4E1EF4E8-5513-4BF5-BC41-04645281C672}"/>
          </ac:spMkLst>
        </pc:spChg>
        <pc:spChg chg="add">
          <ac:chgData name="Khosravi Ali" userId="c3ff2831-ac12-44c7-b757-81902e192ecb" providerId="ADAL" clId="{667285F0-C9E9-46F1-B6EB-B20F09A4A658}" dt="2021-02-08T09:55:11.263" v="532" actId="26606"/>
          <ac:spMkLst>
            <pc:docMk/>
            <pc:sldMk cId="141634703" sldId="289"/>
            <ac:spMk id="23" creationId="{F1195305-FB27-4331-8243-C4D3338DCB04}"/>
          </ac:spMkLst>
        </pc:spChg>
        <pc:picChg chg="add">
          <ac:chgData name="Khosravi Ali" userId="c3ff2831-ac12-44c7-b757-81902e192ecb" providerId="ADAL" clId="{667285F0-C9E9-46F1-B6EB-B20F09A4A658}" dt="2021-02-08T09:54:56.568" v="509" actId="26606"/>
          <ac:picMkLst>
            <pc:docMk/>
            <pc:sldMk cId="141634703" sldId="289"/>
            <ac:picMk id="6" creationId="{D633EAC0-7CDE-40F7-A26D-07F9D10853A7}"/>
          </ac:picMkLst>
        </pc:picChg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2808034780" sldId="289"/>
        </pc:sldMkLst>
      </pc:sldChg>
      <pc:sldChg chg="addSp delSp modSp new mod setBg">
        <pc:chgData name="Khosravi Ali" userId="c3ff2831-ac12-44c7-b757-81902e192ecb" providerId="ADAL" clId="{667285F0-C9E9-46F1-B6EB-B20F09A4A658}" dt="2021-02-08T09:59:29.443" v="587"/>
        <pc:sldMkLst>
          <pc:docMk/>
          <pc:sldMk cId="2181188423" sldId="290"/>
        </pc:sldMkLst>
        <pc:spChg chg="del mod">
          <ac:chgData name="Khosravi Ali" userId="c3ff2831-ac12-44c7-b757-81902e192ecb" providerId="ADAL" clId="{667285F0-C9E9-46F1-B6EB-B20F09A4A658}" dt="2021-02-08T09:57:14.335" v="573" actId="478"/>
          <ac:spMkLst>
            <pc:docMk/>
            <pc:sldMk cId="2181188423" sldId="290"/>
            <ac:spMk id="2" creationId="{9600F17A-E5BC-4EAA-86FD-D525D49DF94B}"/>
          </ac:spMkLst>
        </pc:spChg>
        <pc:spChg chg="del mod">
          <ac:chgData name="Khosravi Ali" userId="c3ff2831-ac12-44c7-b757-81902e192ecb" providerId="ADAL" clId="{667285F0-C9E9-46F1-B6EB-B20F09A4A658}" dt="2021-02-08T09:57:52.918" v="584" actId="478"/>
          <ac:spMkLst>
            <pc:docMk/>
            <pc:sldMk cId="2181188423" sldId="290"/>
            <ac:spMk id="3" creationId="{5096AC34-AC63-406B-ABF7-A67EA25CB1D7}"/>
          </ac:spMkLst>
        </pc:spChg>
        <pc:spChg chg="mod">
          <ac:chgData name="Khosravi Ali" userId="c3ff2831-ac12-44c7-b757-81902e192ecb" providerId="ADAL" clId="{667285F0-C9E9-46F1-B6EB-B20F09A4A658}" dt="2021-02-08T09:57:55.573" v="585" actId="26606"/>
          <ac:spMkLst>
            <pc:docMk/>
            <pc:sldMk cId="2181188423" sldId="290"/>
            <ac:spMk id="4" creationId="{43D757BA-E777-4054-8420-AE7D9758768D}"/>
          </ac:spMkLst>
        </pc:spChg>
        <pc:spChg chg="add del mod">
          <ac:chgData name="Khosravi Ali" userId="c3ff2831-ac12-44c7-b757-81902e192ecb" providerId="ADAL" clId="{667285F0-C9E9-46F1-B6EB-B20F09A4A658}" dt="2021-02-08T09:57:21.766" v="576" actId="478"/>
          <ac:spMkLst>
            <pc:docMk/>
            <pc:sldMk cId="2181188423" sldId="290"/>
            <ac:spMk id="8" creationId="{E59BFC8B-E3C9-4269-B2E1-54235E150BEF}"/>
          </ac:spMkLst>
        </pc:spChg>
        <pc:spChg chg="add del">
          <ac:chgData name="Khosravi Ali" userId="c3ff2831-ac12-44c7-b757-81902e192ecb" providerId="ADAL" clId="{667285F0-C9E9-46F1-B6EB-B20F09A4A658}" dt="2021-02-08T09:57:55.573" v="585" actId="26606"/>
          <ac:spMkLst>
            <pc:docMk/>
            <pc:sldMk cId="2181188423" sldId="290"/>
            <ac:spMk id="11" creationId="{4E1EF4E8-5513-4BF5-BC41-04645281C672}"/>
          </ac:spMkLst>
        </pc:spChg>
        <pc:spChg chg="add del">
          <ac:chgData name="Khosravi Ali" userId="c3ff2831-ac12-44c7-b757-81902e192ecb" providerId="ADAL" clId="{667285F0-C9E9-46F1-B6EB-B20F09A4A658}" dt="2021-02-08T09:57:55.573" v="585" actId="26606"/>
          <ac:spMkLst>
            <pc:docMk/>
            <pc:sldMk cId="2181188423" sldId="290"/>
            <ac:spMk id="13" creationId="{406D8C29-9DDA-48D0-AF70-905FDB2CE393}"/>
          </ac:spMkLst>
        </pc:spChg>
        <pc:spChg chg="add">
          <ac:chgData name="Khosravi Ali" userId="c3ff2831-ac12-44c7-b757-81902e192ecb" providerId="ADAL" clId="{667285F0-C9E9-46F1-B6EB-B20F09A4A658}" dt="2021-02-08T09:57:55.573" v="585" actId="26606"/>
          <ac:spMkLst>
            <pc:docMk/>
            <pc:sldMk cId="2181188423" sldId="290"/>
            <ac:spMk id="18" creationId="{DD7EAFE6-2BB9-41FB-9CF4-588CFC708774}"/>
          </ac:spMkLst>
        </pc:spChg>
        <pc:spChg chg="add">
          <ac:chgData name="Khosravi Ali" userId="c3ff2831-ac12-44c7-b757-81902e192ecb" providerId="ADAL" clId="{667285F0-C9E9-46F1-B6EB-B20F09A4A658}" dt="2021-02-08T09:57:55.573" v="585" actId="26606"/>
          <ac:spMkLst>
            <pc:docMk/>
            <pc:sldMk cId="2181188423" sldId="290"/>
            <ac:spMk id="20" creationId="{8A2477EE-FBE5-4DB7-8438-DE1CAC61A2EA}"/>
          </ac:spMkLst>
        </pc:spChg>
        <pc:spChg chg="add">
          <ac:chgData name="Khosravi Ali" userId="c3ff2831-ac12-44c7-b757-81902e192ecb" providerId="ADAL" clId="{667285F0-C9E9-46F1-B6EB-B20F09A4A658}" dt="2021-02-08T09:57:55.573" v="585" actId="26606"/>
          <ac:spMkLst>
            <pc:docMk/>
            <pc:sldMk cId="2181188423" sldId="290"/>
            <ac:spMk id="22" creationId="{98E20507-7B17-4CC1-BC26-4B7ABBFB761E}"/>
          </ac:spMkLst>
        </pc:spChg>
        <pc:spChg chg="add">
          <ac:chgData name="Khosravi Ali" userId="c3ff2831-ac12-44c7-b757-81902e192ecb" providerId="ADAL" clId="{667285F0-C9E9-46F1-B6EB-B20F09A4A658}" dt="2021-02-08T09:57:55.573" v="585" actId="26606"/>
          <ac:spMkLst>
            <pc:docMk/>
            <pc:sldMk cId="2181188423" sldId="290"/>
            <ac:spMk id="24" creationId="{1DED070E-3276-4A16-87EC-C6B5C9F2A8BE}"/>
          </ac:spMkLst>
        </pc:spChg>
        <pc:spChg chg="add">
          <ac:chgData name="Khosravi Ali" userId="c3ff2831-ac12-44c7-b757-81902e192ecb" providerId="ADAL" clId="{667285F0-C9E9-46F1-B6EB-B20F09A4A658}" dt="2021-02-08T09:57:55.573" v="585" actId="26606"/>
          <ac:spMkLst>
            <pc:docMk/>
            <pc:sldMk cId="2181188423" sldId="290"/>
            <ac:spMk id="26" creationId="{CC2A6E30-087D-4D33-BFBE-7E5939DAD64D}"/>
          </ac:spMkLst>
        </pc:spChg>
        <pc:spChg chg="add">
          <ac:chgData name="Khosravi Ali" userId="c3ff2831-ac12-44c7-b757-81902e192ecb" providerId="ADAL" clId="{667285F0-C9E9-46F1-B6EB-B20F09A4A658}" dt="2021-02-08T09:57:55.573" v="585" actId="26606"/>
          <ac:spMkLst>
            <pc:docMk/>
            <pc:sldMk cId="2181188423" sldId="290"/>
            <ac:spMk id="28" creationId="{4F5655CF-7255-42F0-954D-283ADF555018}"/>
          </ac:spMkLst>
        </pc:spChg>
        <pc:graphicFrameChg chg="add del mod">
          <ac:chgData name="Khosravi Ali" userId="c3ff2831-ac12-44c7-b757-81902e192ecb" providerId="ADAL" clId="{667285F0-C9E9-46F1-B6EB-B20F09A4A658}" dt="2021-02-08T09:56:56.953" v="568"/>
          <ac:graphicFrameMkLst>
            <pc:docMk/>
            <pc:sldMk cId="2181188423" sldId="290"/>
            <ac:graphicFrameMk id="5" creationId="{AB846B5A-5C31-455C-A7D7-BD21A63557CD}"/>
          </ac:graphicFrameMkLst>
        </pc:graphicFrameChg>
        <pc:picChg chg="add del mod ord">
          <ac:chgData name="Khosravi Ali" userId="c3ff2831-ac12-44c7-b757-81902e192ecb" providerId="ADAL" clId="{667285F0-C9E9-46F1-B6EB-B20F09A4A658}" dt="2021-02-08T09:58:12.754" v="586" actId="27614"/>
          <ac:picMkLst>
            <pc:docMk/>
            <pc:sldMk cId="2181188423" sldId="290"/>
            <ac:picMk id="6" creationId="{30BC00D0-F93C-49C5-8D3E-E2573F273E98}"/>
          </ac:picMkLst>
        </pc:picChg>
        <pc:picChg chg="add mod">
          <ac:chgData name="Khosravi Ali" userId="c3ff2831-ac12-44c7-b757-81902e192ecb" providerId="ADAL" clId="{667285F0-C9E9-46F1-B6EB-B20F09A4A658}" dt="2021-02-08T09:59:29.443" v="587"/>
          <ac:picMkLst>
            <pc:docMk/>
            <pc:sldMk cId="2181188423" sldId="290"/>
            <ac:picMk id="9" creationId="{3BF8044F-25C9-431F-9E6A-A2B94FC2B738}"/>
          </ac:picMkLst>
        </pc:picChg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3388796528" sldId="290"/>
        </pc:sldMkLst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815332422" sldId="291"/>
        </pc:sldMkLst>
      </pc:sldChg>
      <pc:sldChg chg="del">
        <pc:chgData name="Khosravi Ali" userId="c3ff2831-ac12-44c7-b757-81902e192ecb" providerId="ADAL" clId="{667285F0-C9E9-46F1-B6EB-B20F09A4A658}" dt="2021-02-08T09:14:49.344" v="328" actId="2696"/>
        <pc:sldMkLst>
          <pc:docMk/>
          <pc:sldMk cId="566216891" sldId="292"/>
        </pc:sldMkLst>
      </pc:sldChg>
    </pc:docChg>
  </pc:docChgLst>
  <pc:docChgLst>
    <pc:chgData name="Khosravi Ali" userId="c3ff2831-ac12-44c7-b757-81902e192ecb" providerId="ADAL" clId="{48B1D8D2-CC23-483A-813B-A0BE0428FE3D}"/>
    <pc:docChg chg="undo custSel mod addSld delSld modSld sldOrd addSection delSection modSection">
      <pc:chgData name="Khosravi Ali" userId="c3ff2831-ac12-44c7-b757-81902e192ecb" providerId="ADAL" clId="{48B1D8D2-CC23-483A-813B-A0BE0428FE3D}" dt="2021-01-14T07:41:29.112" v="275" actId="1076"/>
      <pc:docMkLst>
        <pc:docMk/>
      </pc:docMkLst>
      <pc:sldChg chg="addSp delSp modSp delDesignElem">
        <pc:chgData name="Khosravi Ali" userId="c3ff2831-ac12-44c7-b757-81902e192ecb" providerId="ADAL" clId="{48B1D8D2-CC23-483A-813B-A0BE0428FE3D}" dt="2021-01-06T08:10:34.647" v="94" actId="20577"/>
        <pc:sldMkLst>
          <pc:docMk/>
          <pc:sldMk cId="1463982631" sldId="256"/>
        </pc:sldMkLst>
        <pc:spChg chg="mod">
          <ac:chgData name="Khosravi Ali" userId="c3ff2831-ac12-44c7-b757-81902e192ecb" providerId="ADAL" clId="{48B1D8D2-CC23-483A-813B-A0BE0428FE3D}" dt="2021-01-06T08:10:34.647" v="94" actId="20577"/>
          <ac:spMkLst>
            <pc:docMk/>
            <pc:sldMk cId="1463982631" sldId="256"/>
            <ac:spMk id="2" creationId="{98BB4207-27EE-40E2-8364-8FB42E124D65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463982631" sldId="256"/>
            <ac:spMk id="124" creationId="{DD7EAFE6-2BB9-41FB-9CF4-588CFC708774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463982631" sldId="256"/>
            <ac:spMk id="125" creationId="{19B36E71-93BD-4984-AC9C-CC9FB9CC06D6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463982631" sldId="256"/>
            <ac:spMk id="126" creationId="{3A767031-C99F-4567-B7D9-353331C77909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463982631" sldId="256"/>
            <ac:spMk id="127" creationId="{63FEDEE9-12A6-4011-A532-8071D6086BF8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463982631" sldId="256"/>
            <ac:spMk id="128" creationId="{57C37CE9-19CE-49DF-A887-2214EBB1F097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463982631" sldId="256"/>
            <ac:spMk id="129" creationId="{7EF84E8E-7E93-4DEE-BCFB-2AE29098B5C3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463982631" sldId="256"/>
            <ac:spMk id="130" creationId="{9046502B-E9B6-4225-B8EE-BC5D644686B0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463982631" sldId="256"/>
            <ac:spMk id="131" creationId="{2D500B59-4CB5-4E11-9A7B-D19B4BA14B58}"/>
          </ac:spMkLst>
        </pc:spChg>
      </pc:sldChg>
      <pc:sldChg chg="addSp delSp delDesignElem">
        <pc:chgData name="Khosravi Ali" userId="c3ff2831-ac12-44c7-b757-81902e192ecb" providerId="ADAL" clId="{48B1D8D2-CC23-483A-813B-A0BE0428FE3D}" dt="2021-01-06T08:09:36.380" v="13"/>
        <pc:sldMkLst>
          <pc:docMk/>
          <pc:sldMk cId="1072532600" sldId="257"/>
        </pc:sldMkLst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072532600" sldId="257"/>
            <ac:spMk id="44" creationId="{DD7EAFE6-2BB9-41FB-9CF4-588CFC708774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072532600" sldId="257"/>
            <ac:spMk id="46" creationId="{32768DCD-B824-413A-B330-8D57ADB3724C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072532600" sldId="257"/>
            <ac:spMk id="48" creationId="{96E45848-BEDA-4F24-9C4E-DA2120958262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072532600" sldId="257"/>
            <ac:spMk id="50" creationId="{B2BB8117-A903-442C-9223-A4FEB85C3271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072532600" sldId="257"/>
            <ac:spMk id="52" creationId="{C59300B8-3117-43F8-9F8E-68DB9F002F92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072532600" sldId="257"/>
            <ac:spMk id="54" creationId="{1AFAE680-42C1-4104-B74F-B0A8F1FB264A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072532600" sldId="257"/>
            <ac:spMk id="56" creationId="{828A8BA9-B3FE-4C96-A0A1-72A0D2C85578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072532600" sldId="257"/>
            <ac:spMk id="58" creationId="{16272B6F-135F-45E6-8F46-83B32059F20C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072532600" sldId="257"/>
            <ac:spMk id="60" creationId="{19F9CD66-32FC-448F-B4C5-67D17508A226}"/>
          </ac:spMkLst>
        </pc:spChg>
      </pc:sldChg>
      <pc:sldChg chg="addSp delSp delDesignElem">
        <pc:chgData name="Khosravi Ali" userId="c3ff2831-ac12-44c7-b757-81902e192ecb" providerId="ADAL" clId="{48B1D8D2-CC23-483A-813B-A0BE0428FE3D}" dt="2021-01-06T08:09:36.380" v="13"/>
        <pc:sldMkLst>
          <pc:docMk/>
          <pc:sldMk cId="1181450409" sldId="259"/>
        </pc:sldMkLst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181450409" sldId="259"/>
            <ac:spMk id="35" creationId="{C3E06833-B59C-442F-9A6A-F8F55936D530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1181450409" sldId="259"/>
            <ac:spMk id="36" creationId="{FA2016CF-2F24-4AE4-8A87-D9B6A3DE31E2}"/>
          </ac:spMkLst>
        </pc:spChg>
      </pc:sldChg>
      <pc:sldChg chg="addSp delSp delDesignElem">
        <pc:chgData name="Khosravi Ali" userId="c3ff2831-ac12-44c7-b757-81902e192ecb" providerId="ADAL" clId="{48B1D8D2-CC23-483A-813B-A0BE0428FE3D}" dt="2021-01-06T08:09:36.380" v="13"/>
        <pc:sldMkLst>
          <pc:docMk/>
          <pc:sldMk cId="2369166784" sldId="260"/>
        </pc:sldMkLst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369166784" sldId="260"/>
            <ac:spMk id="24" creationId="{610334BF-0422-4A9A-BE46-AEB8C348BAC4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369166784" sldId="260"/>
            <ac:spMk id="26" creationId="{C98F2823-0279-49D8-928D-754B222533EF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369166784" sldId="260"/>
            <ac:spMk id="28" creationId="{02E45E95-311C-41C7-A882-6E43F0806865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369166784" sldId="260"/>
            <ac:spMk id="30" creationId="{B7299D5D-ECC5-41EB-B830-C3A35FB35516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369166784" sldId="260"/>
            <ac:spMk id="32" creationId="{88C91735-5EFE-44D1-8CC6-FDF0D11B6F5D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369166784" sldId="260"/>
            <ac:spMk id="34" creationId="{D33F926C-2613-475D-AEE4-CD7D87D3BA2D}"/>
          </ac:spMkLst>
        </pc:spChg>
      </pc:sldChg>
      <pc:sldChg chg="addSp delSp add del setBg delDesignElem">
        <pc:chgData name="Khosravi Ali" userId="c3ff2831-ac12-44c7-b757-81902e192ecb" providerId="ADAL" clId="{48B1D8D2-CC23-483A-813B-A0BE0428FE3D}" dt="2021-01-14T07:27:23.914" v="195"/>
        <pc:sldMkLst>
          <pc:docMk/>
          <pc:sldMk cId="1665506016" sldId="269"/>
        </pc:sldMkLst>
        <pc:spChg chg="add del">
          <ac:chgData name="Khosravi Ali" userId="c3ff2831-ac12-44c7-b757-81902e192ecb" providerId="ADAL" clId="{48B1D8D2-CC23-483A-813B-A0BE0428FE3D}" dt="2021-01-14T07:27:23.914" v="195"/>
          <ac:spMkLst>
            <pc:docMk/>
            <pc:sldMk cId="1665506016" sldId="269"/>
            <ac:spMk id="12" creationId="{8C37C960-91F5-4F61-B2CD-8A037920720B}"/>
          </ac:spMkLst>
        </pc:spChg>
      </pc:sldChg>
      <pc:sldChg chg="addSp delSp modSp add del delDesignElem">
        <pc:chgData name="Khosravi Ali" userId="c3ff2831-ac12-44c7-b757-81902e192ecb" providerId="ADAL" clId="{48B1D8D2-CC23-483A-813B-A0BE0428FE3D}" dt="2021-01-14T07:32:54.409" v="212" actId="9405"/>
        <pc:sldMkLst>
          <pc:docMk/>
          <pc:sldMk cId="4215123604" sldId="269"/>
        </pc:sldMkLst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4215123604" sldId="269"/>
            <ac:spMk id="12" creationId="{8C37C960-91F5-4F61-B2CD-8A037920720B}"/>
          </ac:spMkLst>
        </pc:spChg>
        <pc:grpChg chg="mod">
          <ac:chgData name="Khosravi Ali" userId="c3ff2831-ac12-44c7-b757-81902e192ecb" providerId="ADAL" clId="{48B1D8D2-CC23-483A-813B-A0BE0428FE3D}" dt="2021-01-14T07:32:52.655" v="210"/>
          <ac:grpSpMkLst>
            <pc:docMk/>
            <pc:sldMk cId="4215123604" sldId="269"/>
            <ac:grpSpMk id="13" creationId="{FB7E1A4A-E531-4AA2-8034-F8B2F48B7558}"/>
          </ac:grpSpMkLst>
        </pc:grpChg>
        <pc:inkChg chg="add del">
          <ac:chgData name="Khosravi Ali" userId="c3ff2831-ac12-44c7-b757-81902e192ecb" providerId="ADAL" clId="{48B1D8D2-CC23-483A-813B-A0BE0428FE3D}" dt="2021-01-14T07:32:44.009" v="207" actId="9405"/>
          <ac:inkMkLst>
            <pc:docMk/>
            <pc:sldMk cId="4215123604" sldId="269"/>
            <ac:inkMk id="5" creationId="{34216FC5-67DD-4D6E-A5FB-ED64CF48A4CD}"/>
          </ac:inkMkLst>
        </pc:inkChg>
        <pc:inkChg chg="add del">
          <ac:chgData name="Khosravi Ali" userId="c3ff2831-ac12-44c7-b757-81902e192ecb" providerId="ADAL" clId="{48B1D8D2-CC23-483A-813B-A0BE0428FE3D}" dt="2021-01-14T07:32:43.273" v="206" actId="9405"/>
          <ac:inkMkLst>
            <pc:docMk/>
            <pc:sldMk cId="4215123604" sldId="269"/>
            <ac:inkMk id="9" creationId="{10F8DFA4-7910-4C36-B97A-566AB62D42A6}"/>
          </ac:inkMkLst>
        </pc:inkChg>
        <pc:inkChg chg="add del mod">
          <ac:chgData name="Khosravi Ali" userId="c3ff2831-ac12-44c7-b757-81902e192ecb" providerId="ADAL" clId="{48B1D8D2-CC23-483A-813B-A0BE0428FE3D}" dt="2021-01-14T07:32:54.409" v="212" actId="9405"/>
          <ac:inkMkLst>
            <pc:docMk/>
            <pc:sldMk cId="4215123604" sldId="269"/>
            <ac:inkMk id="10" creationId="{F4D4CBEC-1588-4DE4-B039-2DF7AD6F2247}"/>
          </ac:inkMkLst>
        </pc:inkChg>
        <pc:inkChg chg="add del mod">
          <ac:chgData name="Khosravi Ali" userId="c3ff2831-ac12-44c7-b757-81902e192ecb" providerId="ADAL" clId="{48B1D8D2-CC23-483A-813B-A0BE0428FE3D}" dt="2021-01-14T07:32:54.073" v="211" actId="9405"/>
          <ac:inkMkLst>
            <pc:docMk/>
            <pc:sldMk cId="4215123604" sldId="269"/>
            <ac:inkMk id="11" creationId="{FE638741-FA48-4FF1-9376-0AC3075FCA9E}"/>
          </ac:inkMkLst>
        </pc:inkChg>
      </pc:sldChg>
      <pc:sldChg chg="del">
        <pc:chgData name="Khosravi Ali" userId="c3ff2831-ac12-44c7-b757-81902e192ecb" providerId="ADAL" clId="{48B1D8D2-CC23-483A-813B-A0BE0428FE3D}" dt="2021-01-14T07:26:58.901" v="188" actId="2696"/>
        <pc:sldMkLst>
          <pc:docMk/>
          <pc:sldMk cId="2827204397" sldId="270"/>
        </pc:sldMkLst>
      </pc:sldChg>
      <pc:sldChg chg="add">
        <pc:chgData name="Khosravi Ali" userId="c3ff2831-ac12-44c7-b757-81902e192ecb" providerId="ADAL" clId="{48B1D8D2-CC23-483A-813B-A0BE0428FE3D}" dt="2021-01-14T07:27:02.466" v="189"/>
        <pc:sldMkLst>
          <pc:docMk/>
          <pc:sldMk cId="4090706703" sldId="270"/>
        </pc:sldMkLst>
      </pc:sldChg>
      <pc:sldChg chg="add">
        <pc:chgData name="Khosravi Ali" userId="c3ff2831-ac12-44c7-b757-81902e192ecb" providerId="ADAL" clId="{48B1D8D2-CC23-483A-813B-A0BE0428FE3D}" dt="2021-01-14T07:27:02.466" v="189"/>
        <pc:sldMkLst>
          <pc:docMk/>
          <pc:sldMk cId="166488344" sldId="271"/>
        </pc:sldMkLst>
      </pc:sldChg>
      <pc:sldChg chg="modSp del">
        <pc:chgData name="Khosravi Ali" userId="c3ff2831-ac12-44c7-b757-81902e192ecb" providerId="ADAL" clId="{48B1D8D2-CC23-483A-813B-A0BE0428FE3D}" dt="2021-01-14T07:26:58.899" v="187" actId="2696"/>
        <pc:sldMkLst>
          <pc:docMk/>
          <pc:sldMk cId="1290047483" sldId="271"/>
        </pc:sldMkLst>
        <pc:spChg chg="mod">
          <ac:chgData name="Khosravi Ali" userId="c3ff2831-ac12-44c7-b757-81902e192ecb" providerId="ADAL" clId="{48B1D8D2-CC23-483A-813B-A0BE0428FE3D}" dt="2021-01-06T08:09:36.380" v="13"/>
          <ac:spMkLst>
            <pc:docMk/>
            <pc:sldMk cId="1290047483" sldId="271"/>
            <ac:spMk id="3" creationId="{7A3CF6E7-15EA-474C-AAEF-253645A035C1}"/>
          </ac:spMkLst>
        </pc:spChg>
      </pc:sldChg>
      <pc:sldChg chg="modSp">
        <pc:chgData name="Khosravi Ali" userId="c3ff2831-ac12-44c7-b757-81902e192ecb" providerId="ADAL" clId="{48B1D8D2-CC23-483A-813B-A0BE0428FE3D}" dt="2021-01-06T08:09:36.380" v="13"/>
        <pc:sldMkLst>
          <pc:docMk/>
          <pc:sldMk cId="226256597" sldId="272"/>
        </pc:sldMkLst>
        <pc:spChg chg="mod">
          <ac:chgData name="Khosravi Ali" userId="c3ff2831-ac12-44c7-b757-81902e192ecb" providerId="ADAL" clId="{48B1D8D2-CC23-483A-813B-A0BE0428FE3D}" dt="2021-01-06T08:09:36.380" v="13"/>
          <ac:spMkLst>
            <pc:docMk/>
            <pc:sldMk cId="226256597" sldId="272"/>
            <ac:spMk id="3" creationId="{FB9B7A0B-243C-4E2C-A5C8-0CD25EEBC5C6}"/>
          </ac:spMkLst>
        </pc:spChg>
      </pc:sldChg>
      <pc:sldChg chg="addSp delSp delDesignElem">
        <pc:chgData name="Khosravi Ali" userId="c3ff2831-ac12-44c7-b757-81902e192ecb" providerId="ADAL" clId="{48B1D8D2-CC23-483A-813B-A0BE0428FE3D}" dt="2021-01-06T08:09:36.380" v="13"/>
        <pc:sldMkLst>
          <pc:docMk/>
          <pc:sldMk cId="3928871366" sldId="276"/>
        </pc:sldMkLst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3928871366" sldId="276"/>
            <ac:spMk id="21" creationId="{8C37C960-91F5-4F61-B2CD-8A037920720B}"/>
          </ac:spMkLst>
        </pc:spChg>
      </pc:sldChg>
      <pc:sldChg chg="modSp">
        <pc:chgData name="Khosravi Ali" userId="c3ff2831-ac12-44c7-b757-81902e192ecb" providerId="ADAL" clId="{48B1D8D2-CC23-483A-813B-A0BE0428FE3D}" dt="2021-01-06T08:09:36.380" v="13"/>
        <pc:sldMkLst>
          <pc:docMk/>
          <pc:sldMk cId="1109261176" sldId="280"/>
        </pc:sldMkLst>
        <pc:spChg chg="mod">
          <ac:chgData name="Khosravi Ali" userId="c3ff2831-ac12-44c7-b757-81902e192ecb" providerId="ADAL" clId="{48B1D8D2-CC23-483A-813B-A0BE0428FE3D}" dt="2021-01-06T08:09:36.380" v="13"/>
          <ac:spMkLst>
            <pc:docMk/>
            <pc:sldMk cId="1109261176" sldId="280"/>
            <ac:spMk id="2" creationId="{08F6CBEA-F939-451A-9BD7-2D15F1609EAA}"/>
          </ac:spMkLst>
        </pc:spChg>
      </pc:sldChg>
      <pc:sldChg chg="addSp delSp delDesignElem">
        <pc:chgData name="Khosravi Ali" userId="c3ff2831-ac12-44c7-b757-81902e192ecb" providerId="ADAL" clId="{48B1D8D2-CC23-483A-813B-A0BE0428FE3D}" dt="2021-01-06T08:09:36.380" v="13"/>
        <pc:sldMkLst>
          <pc:docMk/>
          <pc:sldMk cId="3096987580" sldId="281"/>
        </pc:sldMkLst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3096987580" sldId="281"/>
            <ac:spMk id="10" creationId="{4E1EF4E8-5513-4BF5-BC41-04645281C672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3096987580" sldId="281"/>
            <ac:spMk id="12" creationId="{B16DFEA0-8ED6-41C1-90E1-D17D309F06A2}"/>
          </ac:spMkLst>
        </pc:spChg>
      </pc:sldChg>
      <pc:sldChg chg="addSp delSp add del setBg delDesignElem">
        <pc:chgData name="Khosravi Ali" userId="c3ff2831-ac12-44c7-b757-81902e192ecb" providerId="ADAL" clId="{48B1D8D2-CC23-483A-813B-A0BE0428FE3D}" dt="2021-01-14T07:27:23.914" v="195"/>
        <pc:sldMkLst>
          <pc:docMk/>
          <pc:sldMk cId="1049422934" sldId="282"/>
        </pc:sldMkLst>
        <pc:spChg chg="add del">
          <ac:chgData name="Khosravi Ali" userId="c3ff2831-ac12-44c7-b757-81902e192ecb" providerId="ADAL" clId="{48B1D8D2-CC23-483A-813B-A0BE0428FE3D}" dt="2021-01-14T07:27:23.914" v="195"/>
          <ac:spMkLst>
            <pc:docMk/>
            <pc:sldMk cId="1049422934" sldId="282"/>
            <ac:spMk id="97" creationId="{DD7EAFE6-2BB9-41FB-9CF4-588CFC708774}"/>
          </ac:spMkLst>
        </pc:spChg>
        <pc:spChg chg="add del">
          <ac:chgData name="Khosravi Ali" userId="c3ff2831-ac12-44c7-b757-81902e192ecb" providerId="ADAL" clId="{48B1D8D2-CC23-483A-813B-A0BE0428FE3D}" dt="2021-01-14T07:27:23.914" v="195"/>
          <ac:spMkLst>
            <pc:docMk/>
            <pc:sldMk cId="1049422934" sldId="282"/>
            <ac:spMk id="98" creationId="{32768DCD-B824-413A-B330-8D57ADB3724C}"/>
          </ac:spMkLst>
        </pc:spChg>
        <pc:spChg chg="add del">
          <ac:chgData name="Khosravi Ali" userId="c3ff2831-ac12-44c7-b757-81902e192ecb" providerId="ADAL" clId="{48B1D8D2-CC23-483A-813B-A0BE0428FE3D}" dt="2021-01-14T07:27:23.914" v="195"/>
          <ac:spMkLst>
            <pc:docMk/>
            <pc:sldMk cId="1049422934" sldId="282"/>
            <ac:spMk id="99" creationId="{96E45848-BEDA-4F24-9C4E-DA2120958262}"/>
          </ac:spMkLst>
        </pc:spChg>
        <pc:spChg chg="add del">
          <ac:chgData name="Khosravi Ali" userId="c3ff2831-ac12-44c7-b757-81902e192ecb" providerId="ADAL" clId="{48B1D8D2-CC23-483A-813B-A0BE0428FE3D}" dt="2021-01-14T07:27:23.914" v="195"/>
          <ac:spMkLst>
            <pc:docMk/>
            <pc:sldMk cId="1049422934" sldId="282"/>
            <ac:spMk id="100" creationId="{B2BB8117-A903-442C-9223-A4FEB85C3271}"/>
          </ac:spMkLst>
        </pc:spChg>
        <pc:spChg chg="add del">
          <ac:chgData name="Khosravi Ali" userId="c3ff2831-ac12-44c7-b757-81902e192ecb" providerId="ADAL" clId="{48B1D8D2-CC23-483A-813B-A0BE0428FE3D}" dt="2021-01-14T07:27:23.914" v="195"/>
          <ac:spMkLst>
            <pc:docMk/>
            <pc:sldMk cId="1049422934" sldId="282"/>
            <ac:spMk id="101" creationId="{C59300B8-3117-43F8-9F8E-68DB9F002F92}"/>
          </ac:spMkLst>
        </pc:spChg>
        <pc:spChg chg="add del">
          <ac:chgData name="Khosravi Ali" userId="c3ff2831-ac12-44c7-b757-81902e192ecb" providerId="ADAL" clId="{48B1D8D2-CC23-483A-813B-A0BE0428FE3D}" dt="2021-01-14T07:27:23.914" v="195"/>
          <ac:spMkLst>
            <pc:docMk/>
            <pc:sldMk cId="1049422934" sldId="282"/>
            <ac:spMk id="102" creationId="{1AFAE680-42C1-4104-B74F-B0A8F1FB264A}"/>
          </ac:spMkLst>
        </pc:spChg>
        <pc:spChg chg="add del">
          <ac:chgData name="Khosravi Ali" userId="c3ff2831-ac12-44c7-b757-81902e192ecb" providerId="ADAL" clId="{48B1D8D2-CC23-483A-813B-A0BE0428FE3D}" dt="2021-01-14T07:27:23.914" v="195"/>
          <ac:spMkLst>
            <pc:docMk/>
            <pc:sldMk cId="1049422934" sldId="282"/>
            <ac:spMk id="103" creationId="{828A8BA9-B3FE-4C96-A0A1-72A0D2C85578}"/>
          </ac:spMkLst>
        </pc:spChg>
        <pc:spChg chg="add del">
          <ac:chgData name="Khosravi Ali" userId="c3ff2831-ac12-44c7-b757-81902e192ecb" providerId="ADAL" clId="{48B1D8D2-CC23-483A-813B-A0BE0428FE3D}" dt="2021-01-14T07:27:23.914" v="195"/>
          <ac:spMkLst>
            <pc:docMk/>
            <pc:sldMk cId="1049422934" sldId="282"/>
            <ac:spMk id="104" creationId="{2EDB7FB2-4012-481D-B3D1-7301CCF6E488}"/>
          </ac:spMkLst>
        </pc:spChg>
      </pc:sldChg>
      <pc:sldChg chg="addSp delSp add del delDesignElem">
        <pc:chgData name="Khosravi Ali" userId="c3ff2831-ac12-44c7-b757-81902e192ecb" providerId="ADAL" clId="{48B1D8D2-CC23-483A-813B-A0BE0428FE3D}" dt="2021-01-14T07:27:27.273" v="196" actId="2696"/>
        <pc:sldMkLst>
          <pc:docMk/>
          <pc:sldMk cId="2642038962" sldId="282"/>
        </pc:sldMkLst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642038962" sldId="282"/>
            <ac:spMk id="97" creationId="{DD7EAFE6-2BB9-41FB-9CF4-588CFC708774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642038962" sldId="282"/>
            <ac:spMk id="98" creationId="{32768DCD-B824-413A-B330-8D57ADB3724C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642038962" sldId="282"/>
            <ac:spMk id="99" creationId="{96E45848-BEDA-4F24-9C4E-DA2120958262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642038962" sldId="282"/>
            <ac:spMk id="100" creationId="{B2BB8117-A903-442C-9223-A4FEB85C3271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642038962" sldId="282"/>
            <ac:spMk id="101" creationId="{C59300B8-3117-43F8-9F8E-68DB9F002F92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642038962" sldId="282"/>
            <ac:spMk id="102" creationId="{1AFAE680-42C1-4104-B74F-B0A8F1FB264A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642038962" sldId="282"/>
            <ac:spMk id="103" creationId="{828A8BA9-B3FE-4C96-A0A1-72A0D2C85578}"/>
          </ac:spMkLst>
        </pc:spChg>
        <pc:spChg chg="add del">
          <ac:chgData name="Khosravi Ali" userId="c3ff2831-ac12-44c7-b757-81902e192ecb" providerId="ADAL" clId="{48B1D8D2-CC23-483A-813B-A0BE0428FE3D}" dt="2021-01-06T08:09:36.380" v="13"/>
          <ac:spMkLst>
            <pc:docMk/>
            <pc:sldMk cId="2642038962" sldId="282"/>
            <ac:spMk id="104" creationId="{2EDB7FB2-4012-481D-B3D1-7301CCF6E488}"/>
          </ac:spMkLst>
        </pc:spChg>
      </pc:sldChg>
      <pc:sldChg chg="del">
        <pc:chgData name="Khosravi Ali" userId="c3ff2831-ac12-44c7-b757-81902e192ecb" providerId="ADAL" clId="{48B1D8D2-CC23-483A-813B-A0BE0428FE3D}" dt="2021-01-14T07:26:45.058" v="186" actId="2696"/>
        <pc:sldMkLst>
          <pc:docMk/>
          <pc:sldMk cId="179689346" sldId="284"/>
        </pc:sldMkLst>
      </pc:sldChg>
      <pc:sldChg chg="addSp delSp modSp add mod ord setBg">
        <pc:chgData name="Khosravi Ali" userId="c3ff2831-ac12-44c7-b757-81902e192ecb" providerId="ADAL" clId="{48B1D8D2-CC23-483A-813B-A0BE0428FE3D}" dt="2021-01-14T07:29:11.945" v="202" actId="26606"/>
        <pc:sldMkLst>
          <pc:docMk/>
          <pc:sldMk cId="926740367" sldId="285"/>
        </pc:sldMkLst>
        <pc:spChg chg="mod">
          <ac:chgData name="Khosravi Ali" userId="c3ff2831-ac12-44c7-b757-81902e192ecb" providerId="ADAL" clId="{48B1D8D2-CC23-483A-813B-A0BE0428FE3D}" dt="2021-01-14T07:29:11.945" v="202" actId="26606"/>
          <ac:spMkLst>
            <pc:docMk/>
            <pc:sldMk cId="926740367" sldId="285"/>
            <ac:spMk id="2" creationId="{F7932AAD-24D2-4128-81DF-CB34F3EE4EF5}"/>
          </ac:spMkLst>
        </pc:spChg>
        <pc:spChg chg="mod">
          <ac:chgData name="Khosravi Ali" userId="c3ff2831-ac12-44c7-b757-81902e192ecb" providerId="ADAL" clId="{48B1D8D2-CC23-483A-813B-A0BE0428FE3D}" dt="2021-01-14T07:29:11.945" v="202" actId="26606"/>
          <ac:spMkLst>
            <pc:docMk/>
            <pc:sldMk cId="926740367" sldId="285"/>
            <ac:spMk id="3" creationId="{4D2F4413-79D7-489F-90F0-5AEC8FDB1647}"/>
          </ac:spMkLst>
        </pc:spChg>
        <pc:spChg chg="mod">
          <ac:chgData name="Khosravi Ali" userId="c3ff2831-ac12-44c7-b757-81902e192ecb" providerId="ADAL" clId="{48B1D8D2-CC23-483A-813B-A0BE0428FE3D}" dt="2021-01-14T07:29:11.945" v="202" actId="26606"/>
          <ac:spMkLst>
            <pc:docMk/>
            <pc:sldMk cId="926740367" sldId="285"/>
            <ac:spMk id="4" creationId="{4BE8562C-B323-4844-AE23-D6E04BDC5489}"/>
          </ac:spMkLst>
        </pc:spChg>
        <pc:spChg chg="add del">
          <ac:chgData name="Khosravi Ali" userId="c3ff2831-ac12-44c7-b757-81902e192ecb" providerId="ADAL" clId="{48B1D8D2-CC23-483A-813B-A0BE0428FE3D}" dt="2021-01-14T07:29:11.935" v="201" actId="26606"/>
          <ac:spMkLst>
            <pc:docMk/>
            <pc:sldMk cId="926740367" sldId="285"/>
            <ac:spMk id="10" creationId="{4E1EF4E8-5513-4BF5-BC41-04645281C672}"/>
          </ac:spMkLst>
        </pc:spChg>
        <pc:spChg chg="add del">
          <ac:chgData name="Khosravi Ali" userId="c3ff2831-ac12-44c7-b757-81902e192ecb" providerId="ADAL" clId="{48B1D8D2-CC23-483A-813B-A0BE0428FE3D}" dt="2021-01-14T07:29:11.935" v="201" actId="26606"/>
          <ac:spMkLst>
            <pc:docMk/>
            <pc:sldMk cId="926740367" sldId="285"/>
            <ac:spMk id="12" creationId="{406D8C29-9DDA-48D0-AF70-905FDB2CE393}"/>
          </ac:spMkLst>
        </pc:spChg>
        <pc:spChg chg="add">
          <ac:chgData name="Khosravi Ali" userId="c3ff2831-ac12-44c7-b757-81902e192ecb" providerId="ADAL" clId="{48B1D8D2-CC23-483A-813B-A0BE0428FE3D}" dt="2021-01-14T07:29:11.945" v="202" actId="26606"/>
          <ac:spMkLst>
            <pc:docMk/>
            <pc:sldMk cId="926740367" sldId="285"/>
            <ac:spMk id="14" creationId="{4E1EF4E8-5513-4BF5-BC41-04645281C672}"/>
          </ac:spMkLst>
        </pc:spChg>
        <pc:spChg chg="add">
          <ac:chgData name="Khosravi Ali" userId="c3ff2831-ac12-44c7-b757-81902e192ecb" providerId="ADAL" clId="{48B1D8D2-CC23-483A-813B-A0BE0428FE3D}" dt="2021-01-14T07:29:11.945" v="202" actId="26606"/>
          <ac:spMkLst>
            <pc:docMk/>
            <pc:sldMk cId="926740367" sldId="285"/>
            <ac:spMk id="16" creationId="{F1195305-FB27-4331-8243-C4D3338DCB04}"/>
          </ac:spMkLst>
        </pc:spChg>
        <pc:picChg chg="add del">
          <ac:chgData name="Khosravi Ali" userId="c3ff2831-ac12-44c7-b757-81902e192ecb" providerId="ADAL" clId="{48B1D8D2-CC23-483A-813B-A0BE0428FE3D}" dt="2021-01-14T07:29:11.935" v="201" actId="26606"/>
          <ac:picMkLst>
            <pc:docMk/>
            <pc:sldMk cId="926740367" sldId="285"/>
            <ac:picMk id="6" creationId="{E61A8F74-0C02-4F53-B7C5-8A72839BB3B9}"/>
          </ac:picMkLst>
        </pc:picChg>
        <pc:picChg chg="add">
          <ac:chgData name="Khosravi Ali" userId="c3ff2831-ac12-44c7-b757-81902e192ecb" providerId="ADAL" clId="{48B1D8D2-CC23-483A-813B-A0BE0428FE3D}" dt="2021-01-14T07:29:11.945" v="202" actId="26606"/>
          <ac:picMkLst>
            <pc:docMk/>
            <pc:sldMk cId="926740367" sldId="285"/>
            <ac:picMk id="15" creationId="{BB5EF9AB-4281-40C1-A59B-DC381B02E779}"/>
          </ac:picMkLst>
        </pc:picChg>
      </pc:sldChg>
      <pc:sldChg chg="add del">
        <pc:chgData name="Khosravi Ali" userId="c3ff2831-ac12-44c7-b757-81902e192ecb" providerId="ADAL" clId="{48B1D8D2-CC23-483A-813B-A0BE0428FE3D}" dt="2021-01-06T08:22:40.925" v="110" actId="2696"/>
        <pc:sldMkLst>
          <pc:docMk/>
          <pc:sldMk cId="2112487190" sldId="286"/>
        </pc:sldMkLst>
      </pc:sldChg>
      <pc:sldChg chg="addSp delSp modSp add ord modAnim">
        <pc:chgData name="Khosravi Ali" userId="c3ff2831-ac12-44c7-b757-81902e192ecb" providerId="ADAL" clId="{48B1D8D2-CC23-483A-813B-A0BE0428FE3D}" dt="2021-01-14T07:27:37.893" v="199"/>
        <pc:sldMkLst>
          <pc:docMk/>
          <pc:sldMk cId="2521722727" sldId="286"/>
        </pc:sldMkLst>
        <pc:spChg chg="del">
          <ac:chgData name="Khosravi Ali" userId="c3ff2831-ac12-44c7-b757-81902e192ecb" providerId="ADAL" clId="{48B1D8D2-CC23-483A-813B-A0BE0428FE3D}" dt="2021-01-06T08:23:27.516" v="116"/>
          <ac:spMkLst>
            <pc:docMk/>
            <pc:sldMk cId="2521722727" sldId="286"/>
            <ac:spMk id="2" creationId="{FB813BB3-B1AA-4DB7-A5CF-1D5987075DBA}"/>
          </ac:spMkLst>
        </pc:spChg>
        <pc:spChg chg="del">
          <ac:chgData name="Khosravi Ali" userId="c3ff2831-ac12-44c7-b757-81902e192ecb" providerId="ADAL" clId="{48B1D8D2-CC23-483A-813B-A0BE0428FE3D}" dt="2021-01-06T08:23:27.516" v="116"/>
          <ac:spMkLst>
            <pc:docMk/>
            <pc:sldMk cId="2521722727" sldId="286"/>
            <ac:spMk id="3" creationId="{1641F58B-39BE-4EED-9AFF-BAD3BBC089EC}"/>
          </ac:spMkLst>
        </pc:spChg>
        <pc:spChg chg="add del mod">
          <ac:chgData name="Khosravi Ali" userId="c3ff2831-ac12-44c7-b757-81902e192ecb" providerId="ADAL" clId="{48B1D8D2-CC23-483A-813B-A0BE0428FE3D}" dt="2021-01-06T08:24:08.746" v="119" actId="478"/>
          <ac:spMkLst>
            <pc:docMk/>
            <pc:sldMk cId="2521722727" sldId="286"/>
            <ac:spMk id="5" creationId="{35A66C19-FC6E-4452-9010-3E65B44B530E}"/>
          </ac:spMkLst>
        </pc:spChg>
        <pc:spChg chg="add del mod">
          <ac:chgData name="Khosravi Ali" userId="c3ff2831-ac12-44c7-b757-81902e192ecb" providerId="ADAL" clId="{48B1D8D2-CC23-483A-813B-A0BE0428FE3D}" dt="2021-01-06T08:24:11.828" v="120" actId="478"/>
          <ac:spMkLst>
            <pc:docMk/>
            <pc:sldMk cId="2521722727" sldId="286"/>
            <ac:spMk id="6" creationId="{391B6D53-4FE3-45A4-ADD1-343BEF443E11}"/>
          </ac:spMkLst>
        </pc:spChg>
        <pc:picChg chg="add mod">
          <ac:chgData name="Khosravi Ali" userId="c3ff2831-ac12-44c7-b757-81902e192ecb" providerId="ADAL" clId="{48B1D8D2-CC23-483A-813B-A0BE0428FE3D}" dt="2021-01-06T08:24:23.594" v="125" actId="1076"/>
          <ac:picMkLst>
            <pc:docMk/>
            <pc:sldMk cId="2521722727" sldId="286"/>
            <ac:picMk id="7" creationId="{4909E9B1-5E4A-44D3-92C0-2D2C893BFA3F}"/>
          </ac:picMkLst>
        </pc:picChg>
      </pc:sldChg>
      <pc:sldChg chg="addSp modSp add mod setBg">
        <pc:chgData name="Khosravi Ali" userId="c3ff2831-ac12-44c7-b757-81902e192ecb" providerId="ADAL" clId="{48B1D8D2-CC23-483A-813B-A0BE0428FE3D}" dt="2021-01-14T07:29:32.837" v="203" actId="26606"/>
        <pc:sldMkLst>
          <pc:docMk/>
          <pc:sldMk cId="1506785628" sldId="287"/>
        </pc:sldMkLst>
        <pc:spChg chg="mod">
          <ac:chgData name="Khosravi Ali" userId="c3ff2831-ac12-44c7-b757-81902e192ecb" providerId="ADAL" clId="{48B1D8D2-CC23-483A-813B-A0BE0428FE3D}" dt="2021-01-14T07:29:32.837" v="203" actId="26606"/>
          <ac:spMkLst>
            <pc:docMk/>
            <pc:sldMk cId="1506785628" sldId="287"/>
            <ac:spMk id="2" creationId="{417BB436-72B2-4FDE-90A9-872BB192D7C1}"/>
          </ac:spMkLst>
        </pc:spChg>
        <pc:spChg chg="mod">
          <ac:chgData name="Khosravi Ali" userId="c3ff2831-ac12-44c7-b757-81902e192ecb" providerId="ADAL" clId="{48B1D8D2-CC23-483A-813B-A0BE0428FE3D}" dt="2021-01-14T07:29:32.837" v="203" actId="26606"/>
          <ac:spMkLst>
            <pc:docMk/>
            <pc:sldMk cId="1506785628" sldId="287"/>
            <ac:spMk id="3" creationId="{288BF356-9300-41D0-8B34-5A7B35AEF723}"/>
          </ac:spMkLst>
        </pc:spChg>
        <pc:spChg chg="mod">
          <ac:chgData name="Khosravi Ali" userId="c3ff2831-ac12-44c7-b757-81902e192ecb" providerId="ADAL" clId="{48B1D8D2-CC23-483A-813B-A0BE0428FE3D}" dt="2021-01-14T07:29:32.837" v="203" actId="26606"/>
          <ac:spMkLst>
            <pc:docMk/>
            <pc:sldMk cId="1506785628" sldId="287"/>
            <ac:spMk id="4" creationId="{854D5C7E-4B81-4645-8492-9FB50958F925}"/>
          </ac:spMkLst>
        </pc:spChg>
        <pc:spChg chg="add">
          <ac:chgData name="Khosravi Ali" userId="c3ff2831-ac12-44c7-b757-81902e192ecb" providerId="ADAL" clId="{48B1D8D2-CC23-483A-813B-A0BE0428FE3D}" dt="2021-01-14T07:29:32.837" v="203" actId="26606"/>
          <ac:spMkLst>
            <pc:docMk/>
            <pc:sldMk cId="1506785628" sldId="287"/>
            <ac:spMk id="10" creationId="{4E1EF4E8-5513-4BF5-BC41-04645281C672}"/>
          </ac:spMkLst>
        </pc:spChg>
        <pc:spChg chg="add">
          <ac:chgData name="Khosravi Ali" userId="c3ff2831-ac12-44c7-b757-81902e192ecb" providerId="ADAL" clId="{48B1D8D2-CC23-483A-813B-A0BE0428FE3D}" dt="2021-01-14T07:29:32.837" v="203" actId="26606"/>
          <ac:spMkLst>
            <pc:docMk/>
            <pc:sldMk cId="1506785628" sldId="287"/>
            <ac:spMk id="12" creationId="{1053C76E-D90C-413A-8E8C-91200175B23C}"/>
          </ac:spMkLst>
        </pc:spChg>
        <pc:spChg chg="add">
          <ac:chgData name="Khosravi Ali" userId="c3ff2831-ac12-44c7-b757-81902e192ecb" providerId="ADAL" clId="{48B1D8D2-CC23-483A-813B-A0BE0428FE3D}" dt="2021-01-14T07:29:32.837" v="203" actId="26606"/>
          <ac:spMkLst>
            <pc:docMk/>
            <pc:sldMk cId="1506785628" sldId="287"/>
            <ac:spMk id="14" creationId="{B3EC1D3A-1FF2-4964-B5B8-D9215E59787D}"/>
          </ac:spMkLst>
        </pc:spChg>
        <pc:spChg chg="add">
          <ac:chgData name="Khosravi Ali" userId="c3ff2831-ac12-44c7-b757-81902e192ecb" providerId="ADAL" clId="{48B1D8D2-CC23-483A-813B-A0BE0428FE3D}" dt="2021-01-14T07:29:32.837" v="203" actId="26606"/>
          <ac:spMkLst>
            <pc:docMk/>
            <pc:sldMk cId="1506785628" sldId="287"/>
            <ac:spMk id="16" creationId="{3986DE6E-AFDF-401D-8D17-ECA387D93F46}"/>
          </ac:spMkLst>
        </pc:spChg>
        <pc:spChg chg="add">
          <ac:chgData name="Khosravi Ali" userId="c3ff2831-ac12-44c7-b757-81902e192ecb" providerId="ADAL" clId="{48B1D8D2-CC23-483A-813B-A0BE0428FE3D}" dt="2021-01-14T07:29:32.837" v="203" actId="26606"/>
          <ac:spMkLst>
            <pc:docMk/>
            <pc:sldMk cId="1506785628" sldId="287"/>
            <ac:spMk id="18" creationId="{C64F2B12-715E-4D82-A6C9-0596F2984429}"/>
          </ac:spMkLst>
        </pc:spChg>
        <pc:spChg chg="add">
          <ac:chgData name="Khosravi Ali" userId="c3ff2831-ac12-44c7-b757-81902e192ecb" providerId="ADAL" clId="{48B1D8D2-CC23-483A-813B-A0BE0428FE3D}" dt="2021-01-14T07:29:32.837" v="203" actId="26606"/>
          <ac:spMkLst>
            <pc:docMk/>
            <pc:sldMk cId="1506785628" sldId="287"/>
            <ac:spMk id="20" creationId="{1D48CFCD-BE31-4CE9-A6B0-E4D1AD675C98}"/>
          </ac:spMkLst>
        </pc:spChg>
        <pc:picChg chg="add">
          <ac:chgData name="Khosravi Ali" userId="c3ff2831-ac12-44c7-b757-81902e192ecb" providerId="ADAL" clId="{48B1D8D2-CC23-483A-813B-A0BE0428FE3D}" dt="2021-01-14T07:29:32.837" v="203" actId="26606"/>
          <ac:picMkLst>
            <pc:docMk/>
            <pc:sldMk cId="1506785628" sldId="287"/>
            <ac:picMk id="6" creationId="{0A6B4B89-F047-4107-814D-9E947A5F74AB}"/>
          </ac:picMkLst>
        </pc:picChg>
      </pc:sldChg>
      <pc:sldChg chg="add del">
        <pc:chgData name="Khosravi Ali" userId="c3ff2831-ac12-44c7-b757-81902e192ecb" providerId="ADAL" clId="{48B1D8D2-CC23-483A-813B-A0BE0428FE3D}" dt="2021-01-06T08:22:42.169" v="111" actId="2696"/>
        <pc:sldMkLst>
          <pc:docMk/>
          <pc:sldMk cId="2302425020" sldId="287"/>
        </pc:sldMkLst>
      </pc:sldChg>
      <pc:sldChg chg="add del">
        <pc:chgData name="Khosravi Ali" userId="c3ff2831-ac12-44c7-b757-81902e192ecb" providerId="ADAL" clId="{48B1D8D2-CC23-483A-813B-A0BE0428FE3D}" dt="2021-01-06T08:22:42.699" v="112" actId="2696"/>
        <pc:sldMkLst>
          <pc:docMk/>
          <pc:sldMk cId="690663850" sldId="288"/>
        </pc:sldMkLst>
      </pc:sldChg>
      <pc:sldChg chg="addSp modSp add modAnim">
        <pc:chgData name="Khosravi Ali" userId="c3ff2831-ac12-44c7-b757-81902e192ecb" providerId="ADAL" clId="{48B1D8D2-CC23-483A-813B-A0BE0428FE3D}" dt="2021-01-14T07:41:29.112" v="275" actId="1076"/>
        <pc:sldMkLst>
          <pc:docMk/>
          <pc:sldMk cId="2151329610" sldId="288"/>
        </pc:sldMkLst>
        <pc:picChg chg="add mod">
          <ac:chgData name="Khosravi Ali" userId="c3ff2831-ac12-44c7-b757-81902e192ecb" providerId="ADAL" clId="{48B1D8D2-CC23-483A-813B-A0BE0428FE3D}" dt="2021-01-14T07:41:29.112" v="275" actId="1076"/>
          <ac:picMkLst>
            <pc:docMk/>
            <pc:sldMk cId="2151329610" sldId="288"/>
            <ac:picMk id="5" creationId="{ABE70E61-A384-419F-A1D6-D26FE83B159D}"/>
          </ac:picMkLst>
        </pc:picChg>
      </pc:sldChg>
      <pc:sldChg chg="addSp delSp modSp add mod setBg">
        <pc:chgData name="Khosravi Ali" userId="c3ff2831-ac12-44c7-b757-81902e192ecb" providerId="ADAL" clId="{48B1D8D2-CC23-483A-813B-A0BE0428FE3D}" dt="2021-01-14T07:38:04.520" v="250" actId="1076"/>
        <pc:sldMkLst>
          <pc:docMk/>
          <pc:sldMk cId="2808034780" sldId="289"/>
        </pc:sldMkLst>
        <pc:spChg chg="mod">
          <ac:chgData name="Khosravi Ali" userId="c3ff2831-ac12-44c7-b757-81902e192ecb" providerId="ADAL" clId="{48B1D8D2-CC23-483A-813B-A0BE0428FE3D}" dt="2021-01-14T07:33:44.132" v="218" actId="26606"/>
          <ac:spMkLst>
            <pc:docMk/>
            <pc:sldMk cId="2808034780" sldId="289"/>
            <ac:spMk id="2" creationId="{C9499D0E-572F-45A3-BDA4-4CEDEADF95D8}"/>
          </ac:spMkLst>
        </pc:spChg>
        <pc:spChg chg="mod">
          <ac:chgData name="Khosravi Ali" userId="c3ff2831-ac12-44c7-b757-81902e192ecb" providerId="ADAL" clId="{48B1D8D2-CC23-483A-813B-A0BE0428FE3D}" dt="2021-01-14T07:33:44.132" v="218" actId="26606"/>
          <ac:spMkLst>
            <pc:docMk/>
            <pc:sldMk cId="2808034780" sldId="289"/>
            <ac:spMk id="3" creationId="{2C609C59-CC08-406F-AD79-782C0B7E0880}"/>
          </ac:spMkLst>
        </pc:spChg>
        <pc:spChg chg="mod">
          <ac:chgData name="Khosravi Ali" userId="c3ff2831-ac12-44c7-b757-81902e192ecb" providerId="ADAL" clId="{48B1D8D2-CC23-483A-813B-A0BE0428FE3D}" dt="2021-01-14T07:33:44.132" v="218" actId="26606"/>
          <ac:spMkLst>
            <pc:docMk/>
            <pc:sldMk cId="2808034780" sldId="289"/>
            <ac:spMk id="4" creationId="{0B3167A4-AE73-47AF-AF83-6B2C97B35F48}"/>
          </ac:spMkLst>
        </pc:spChg>
        <pc:spChg chg="add del mod">
          <ac:chgData name="Khosravi Ali" userId="c3ff2831-ac12-44c7-b757-81902e192ecb" providerId="ADAL" clId="{48B1D8D2-CC23-483A-813B-A0BE0428FE3D}" dt="2021-01-14T07:35:18.107" v="219" actId="478"/>
          <ac:spMkLst>
            <pc:docMk/>
            <pc:sldMk cId="2808034780" sldId="289"/>
            <ac:spMk id="7" creationId="{F34433BE-AD07-446F-BC5C-6DC0ADAC82CE}"/>
          </ac:spMkLst>
        </pc:spChg>
        <pc:spChg chg="add del mod">
          <ac:chgData name="Khosravi Ali" userId="c3ff2831-ac12-44c7-b757-81902e192ecb" providerId="ADAL" clId="{48B1D8D2-CC23-483A-813B-A0BE0428FE3D}" dt="2021-01-14T07:35:48.440" v="222" actId="478"/>
          <ac:spMkLst>
            <pc:docMk/>
            <pc:sldMk cId="2808034780" sldId="289"/>
            <ac:spMk id="10" creationId="{A339F3CF-D0E8-4574-B029-6043AE1308E5}"/>
          </ac:spMkLst>
        </pc:spChg>
        <pc:spChg chg="add del">
          <ac:chgData name="Khosravi Ali" userId="c3ff2831-ac12-44c7-b757-81902e192ecb" providerId="ADAL" clId="{48B1D8D2-CC23-483A-813B-A0BE0428FE3D}" dt="2021-01-14T07:36:19.780" v="229" actId="26606"/>
          <ac:spMkLst>
            <pc:docMk/>
            <pc:sldMk cId="2808034780" sldId="289"/>
            <ac:spMk id="12" creationId="{4E1EF4E8-5513-4BF5-BC41-04645281C672}"/>
          </ac:spMkLst>
        </pc:spChg>
        <pc:spChg chg="add del">
          <ac:chgData name="Khosravi Ali" userId="c3ff2831-ac12-44c7-b757-81902e192ecb" providerId="ADAL" clId="{48B1D8D2-CC23-483A-813B-A0BE0428FE3D}" dt="2021-01-14T07:36:19.780" v="229" actId="26606"/>
          <ac:spMkLst>
            <pc:docMk/>
            <pc:sldMk cId="2808034780" sldId="289"/>
            <ac:spMk id="14" creationId="{1053C76E-D90C-413A-8E8C-91200175B23C}"/>
          </ac:spMkLst>
        </pc:spChg>
        <pc:spChg chg="add del mod">
          <ac:chgData name="Khosravi Ali" userId="c3ff2831-ac12-44c7-b757-81902e192ecb" providerId="ADAL" clId="{48B1D8D2-CC23-483A-813B-A0BE0428FE3D}" dt="2021-01-14T07:36:37.770" v="232" actId="478"/>
          <ac:spMkLst>
            <pc:docMk/>
            <pc:sldMk cId="2808034780" sldId="289"/>
            <ac:spMk id="15" creationId="{921B62DF-8D02-4C9D-ADBC-8AE73B75E2D0}"/>
          </ac:spMkLst>
        </pc:spChg>
        <pc:spChg chg="add del">
          <ac:chgData name="Khosravi Ali" userId="c3ff2831-ac12-44c7-b757-81902e192ecb" providerId="ADAL" clId="{48B1D8D2-CC23-483A-813B-A0BE0428FE3D}" dt="2021-01-14T07:36:19.780" v="229" actId="26606"/>
          <ac:spMkLst>
            <pc:docMk/>
            <pc:sldMk cId="2808034780" sldId="289"/>
            <ac:spMk id="16" creationId="{B3EC1D3A-1FF2-4964-B5B8-D9215E59787D}"/>
          </ac:spMkLst>
        </pc:spChg>
        <pc:spChg chg="add mod">
          <ac:chgData name="Khosravi Ali" userId="c3ff2831-ac12-44c7-b757-81902e192ecb" providerId="ADAL" clId="{48B1D8D2-CC23-483A-813B-A0BE0428FE3D}" dt="2021-01-14T07:38:04.520" v="250" actId="1076"/>
          <ac:spMkLst>
            <pc:docMk/>
            <pc:sldMk cId="2808034780" sldId="289"/>
            <ac:spMk id="17" creationId="{E1720CCD-D307-48F9-99C8-47EFA1ADCC92}"/>
          </ac:spMkLst>
        </pc:spChg>
        <pc:spChg chg="add del">
          <ac:chgData name="Khosravi Ali" userId="c3ff2831-ac12-44c7-b757-81902e192ecb" providerId="ADAL" clId="{48B1D8D2-CC23-483A-813B-A0BE0428FE3D}" dt="2021-01-14T07:36:19.780" v="229" actId="26606"/>
          <ac:spMkLst>
            <pc:docMk/>
            <pc:sldMk cId="2808034780" sldId="289"/>
            <ac:spMk id="18" creationId="{3986DE6E-AFDF-401D-8D17-ECA387D93F46}"/>
          </ac:spMkLst>
        </pc:spChg>
        <pc:spChg chg="add del">
          <ac:chgData name="Khosravi Ali" userId="c3ff2831-ac12-44c7-b757-81902e192ecb" providerId="ADAL" clId="{48B1D8D2-CC23-483A-813B-A0BE0428FE3D}" dt="2021-01-14T07:36:19.780" v="229" actId="26606"/>
          <ac:spMkLst>
            <pc:docMk/>
            <pc:sldMk cId="2808034780" sldId="289"/>
            <ac:spMk id="20" creationId="{C64F2B12-715E-4D82-A6C9-0596F2984429}"/>
          </ac:spMkLst>
        </pc:spChg>
        <pc:spChg chg="add del">
          <ac:chgData name="Khosravi Ali" userId="c3ff2831-ac12-44c7-b757-81902e192ecb" providerId="ADAL" clId="{48B1D8D2-CC23-483A-813B-A0BE0428FE3D}" dt="2021-01-14T07:36:19.780" v="229" actId="26606"/>
          <ac:spMkLst>
            <pc:docMk/>
            <pc:sldMk cId="2808034780" sldId="289"/>
            <ac:spMk id="22" creationId="{1D48CFCD-BE31-4CE9-A6B0-E4D1AD675C98}"/>
          </ac:spMkLst>
        </pc:spChg>
        <pc:spChg chg="add">
          <ac:chgData name="Khosravi Ali" userId="c3ff2831-ac12-44c7-b757-81902e192ecb" providerId="ADAL" clId="{48B1D8D2-CC23-483A-813B-A0BE0428FE3D}" dt="2021-01-14T07:36:19.780" v="229" actId="26606"/>
          <ac:spMkLst>
            <pc:docMk/>
            <pc:sldMk cId="2808034780" sldId="289"/>
            <ac:spMk id="27" creationId="{4E1EF4E8-5513-4BF5-BC41-04645281C672}"/>
          </ac:spMkLst>
        </pc:spChg>
        <pc:spChg chg="add">
          <ac:chgData name="Khosravi Ali" userId="c3ff2831-ac12-44c7-b757-81902e192ecb" providerId="ADAL" clId="{48B1D8D2-CC23-483A-813B-A0BE0428FE3D}" dt="2021-01-14T07:36:19.780" v="229" actId="26606"/>
          <ac:spMkLst>
            <pc:docMk/>
            <pc:sldMk cId="2808034780" sldId="289"/>
            <ac:spMk id="29" creationId="{1053C76E-D90C-413A-8E8C-91200175B23C}"/>
          </ac:spMkLst>
        </pc:spChg>
        <pc:spChg chg="add">
          <ac:chgData name="Khosravi Ali" userId="c3ff2831-ac12-44c7-b757-81902e192ecb" providerId="ADAL" clId="{48B1D8D2-CC23-483A-813B-A0BE0428FE3D}" dt="2021-01-14T07:36:19.780" v="229" actId="26606"/>
          <ac:spMkLst>
            <pc:docMk/>
            <pc:sldMk cId="2808034780" sldId="289"/>
            <ac:spMk id="31" creationId="{B3EC1D3A-1FF2-4964-B5B8-D9215E59787D}"/>
          </ac:spMkLst>
        </pc:spChg>
        <pc:spChg chg="add">
          <ac:chgData name="Khosravi Ali" userId="c3ff2831-ac12-44c7-b757-81902e192ecb" providerId="ADAL" clId="{48B1D8D2-CC23-483A-813B-A0BE0428FE3D}" dt="2021-01-14T07:36:19.780" v="229" actId="26606"/>
          <ac:spMkLst>
            <pc:docMk/>
            <pc:sldMk cId="2808034780" sldId="289"/>
            <ac:spMk id="33" creationId="{3986DE6E-AFDF-401D-8D17-ECA387D93F46}"/>
          </ac:spMkLst>
        </pc:spChg>
        <pc:spChg chg="add">
          <ac:chgData name="Khosravi Ali" userId="c3ff2831-ac12-44c7-b757-81902e192ecb" providerId="ADAL" clId="{48B1D8D2-CC23-483A-813B-A0BE0428FE3D}" dt="2021-01-14T07:36:19.780" v="229" actId="26606"/>
          <ac:spMkLst>
            <pc:docMk/>
            <pc:sldMk cId="2808034780" sldId="289"/>
            <ac:spMk id="35" creationId="{C64F2B12-715E-4D82-A6C9-0596F2984429}"/>
          </ac:spMkLst>
        </pc:spChg>
        <pc:spChg chg="add">
          <ac:chgData name="Khosravi Ali" userId="c3ff2831-ac12-44c7-b757-81902e192ecb" providerId="ADAL" clId="{48B1D8D2-CC23-483A-813B-A0BE0428FE3D}" dt="2021-01-14T07:36:19.780" v="229" actId="26606"/>
          <ac:spMkLst>
            <pc:docMk/>
            <pc:sldMk cId="2808034780" sldId="289"/>
            <ac:spMk id="37" creationId="{1D48CFCD-BE31-4CE9-A6B0-E4D1AD675C98}"/>
          </ac:spMkLst>
        </pc:spChg>
        <pc:picChg chg="add del mod ord">
          <ac:chgData name="Khosravi Ali" userId="c3ff2831-ac12-44c7-b757-81902e192ecb" providerId="ADAL" clId="{48B1D8D2-CC23-483A-813B-A0BE0428FE3D}" dt="2021-01-14T07:35:18.107" v="219" actId="478"/>
          <ac:picMkLst>
            <pc:docMk/>
            <pc:sldMk cId="2808034780" sldId="289"/>
            <ac:picMk id="6" creationId="{9DB5526C-705E-41B0-BF0C-B6AFC85629D0}"/>
          </ac:picMkLst>
        </pc:picChg>
        <pc:picChg chg="add del mod">
          <ac:chgData name="Khosravi Ali" userId="c3ff2831-ac12-44c7-b757-81902e192ecb" providerId="ADAL" clId="{48B1D8D2-CC23-483A-813B-A0BE0428FE3D}" dt="2021-01-14T07:35:53.721" v="225" actId="478"/>
          <ac:picMkLst>
            <pc:docMk/>
            <pc:sldMk cId="2808034780" sldId="289"/>
            <ac:picMk id="9" creationId="{930749DE-4839-4A7A-8A2E-2FBA0D8EAE6F}"/>
          </ac:picMkLst>
        </pc:picChg>
        <pc:picChg chg="add mod ord">
          <ac:chgData name="Khosravi Ali" userId="c3ff2831-ac12-44c7-b757-81902e192ecb" providerId="ADAL" clId="{48B1D8D2-CC23-483A-813B-A0BE0428FE3D}" dt="2021-01-14T07:38:01.257" v="249" actId="1076"/>
          <ac:picMkLst>
            <pc:docMk/>
            <pc:sldMk cId="2808034780" sldId="289"/>
            <ac:picMk id="13" creationId="{6EAC2DD0-EED2-42ED-B98A-9227783BFBF2}"/>
          </ac:picMkLst>
        </pc:picChg>
      </pc:sldChg>
      <pc:sldChg chg="addSp modSp add modAnim">
        <pc:chgData name="Khosravi Ali" userId="c3ff2831-ac12-44c7-b757-81902e192ecb" providerId="ADAL" clId="{48B1D8D2-CC23-483A-813B-A0BE0428FE3D}" dt="2021-01-14T07:41:09.935" v="266" actId="1076"/>
        <pc:sldMkLst>
          <pc:docMk/>
          <pc:sldMk cId="3388796528" sldId="290"/>
        </pc:sldMkLst>
        <pc:picChg chg="add mod">
          <ac:chgData name="Khosravi Ali" userId="c3ff2831-ac12-44c7-b757-81902e192ecb" providerId="ADAL" clId="{48B1D8D2-CC23-483A-813B-A0BE0428FE3D}" dt="2021-01-14T07:41:09.935" v="266" actId="1076"/>
          <ac:picMkLst>
            <pc:docMk/>
            <pc:sldMk cId="3388796528" sldId="290"/>
            <ac:picMk id="5" creationId="{F0C8B153-1E56-4BB9-AB8B-0BDEAE3AF1B0}"/>
          </ac:picMkLst>
        </pc:picChg>
      </pc:sldChg>
      <pc:sldChg chg="addSp delSp modSp add mod setBg">
        <pc:chgData name="Khosravi Ali" userId="c3ff2831-ac12-44c7-b757-81902e192ecb" providerId="ADAL" clId="{48B1D8D2-CC23-483A-813B-A0BE0428FE3D}" dt="2021-01-14T07:40:09.266" v="255" actId="26606"/>
        <pc:sldMkLst>
          <pc:docMk/>
          <pc:sldMk cId="815332422" sldId="291"/>
        </pc:sldMkLst>
        <pc:spChg chg="mod">
          <ac:chgData name="Khosravi Ali" userId="c3ff2831-ac12-44c7-b757-81902e192ecb" providerId="ADAL" clId="{48B1D8D2-CC23-483A-813B-A0BE0428FE3D}" dt="2021-01-14T07:40:09.266" v="255" actId="26606"/>
          <ac:spMkLst>
            <pc:docMk/>
            <pc:sldMk cId="815332422" sldId="291"/>
            <ac:spMk id="2" creationId="{A40ACFE0-D092-458D-8D72-573D00A9978A}"/>
          </ac:spMkLst>
        </pc:spChg>
        <pc:spChg chg="mod">
          <ac:chgData name="Khosravi Ali" userId="c3ff2831-ac12-44c7-b757-81902e192ecb" providerId="ADAL" clId="{48B1D8D2-CC23-483A-813B-A0BE0428FE3D}" dt="2021-01-14T07:40:09.266" v="255" actId="26606"/>
          <ac:spMkLst>
            <pc:docMk/>
            <pc:sldMk cId="815332422" sldId="291"/>
            <ac:spMk id="3" creationId="{D0E5A3CD-6355-4FF9-AAA5-DB065406D2AE}"/>
          </ac:spMkLst>
        </pc:spChg>
        <pc:spChg chg="mod">
          <ac:chgData name="Khosravi Ali" userId="c3ff2831-ac12-44c7-b757-81902e192ecb" providerId="ADAL" clId="{48B1D8D2-CC23-483A-813B-A0BE0428FE3D}" dt="2021-01-14T07:40:09.266" v="255" actId="26606"/>
          <ac:spMkLst>
            <pc:docMk/>
            <pc:sldMk cId="815332422" sldId="291"/>
            <ac:spMk id="4" creationId="{01F89FAD-11E7-444A-8B20-FB46D55B18AF}"/>
          </ac:spMkLst>
        </pc:spChg>
        <pc:spChg chg="add del">
          <ac:chgData name="Khosravi Ali" userId="c3ff2831-ac12-44c7-b757-81902e192ecb" providerId="ADAL" clId="{48B1D8D2-CC23-483A-813B-A0BE0428FE3D}" dt="2021-01-14T07:40:07.785" v="252" actId="26606"/>
          <ac:spMkLst>
            <pc:docMk/>
            <pc:sldMk cId="815332422" sldId="291"/>
            <ac:spMk id="10" creationId="{4E1EF4E8-5513-4BF5-BC41-04645281C672}"/>
          </ac:spMkLst>
        </pc:spChg>
        <pc:spChg chg="add del">
          <ac:chgData name="Khosravi Ali" userId="c3ff2831-ac12-44c7-b757-81902e192ecb" providerId="ADAL" clId="{48B1D8D2-CC23-483A-813B-A0BE0428FE3D}" dt="2021-01-14T07:40:07.785" v="252" actId="26606"/>
          <ac:spMkLst>
            <pc:docMk/>
            <pc:sldMk cId="815332422" sldId="291"/>
            <ac:spMk id="12" creationId="{1053C76E-D90C-413A-8E8C-91200175B23C}"/>
          </ac:spMkLst>
        </pc:spChg>
        <pc:spChg chg="add del">
          <ac:chgData name="Khosravi Ali" userId="c3ff2831-ac12-44c7-b757-81902e192ecb" providerId="ADAL" clId="{48B1D8D2-CC23-483A-813B-A0BE0428FE3D}" dt="2021-01-14T07:40:07.785" v="252" actId="26606"/>
          <ac:spMkLst>
            <pc:docMk/>
            <pc:sldMk cId="815332422" sldId="291"/>
            <ac:spMk id="14" creationId="{B3EC1D3A-1FF2-4964-B5B8-D9215E59787D}"/>
          </ac:spMkLst>
        </pc:spChg>
        <pc:spChg chg="add del">
          <ac:chgData name="Khosravi Ali" userId="c3ff2831-ac12-44c7-b757-81902e192ecb" providerId="ADAL" clId="{48B1D8D2-CC23-483A-813B-A0BE0428FE3D}" dt="2021-01-14T07:40:07.785" v="252" actId="26606"/>
          <ac:spMkLst>
            <pc:docMk/>
            <pc:sldMk cId="815332422" sldId="291"/>
            <ac:spMk id="16" creationId="{3986DE6E-AFDF-401D-8D17-ECA387D93F46}"/>
          </ac:spMkLst>
        </pc:spChg>
        <pc:spChg chg="add del">
          <ac:chgData name="Khosravi Ali" userId="c3ff2831-ac12-44c7-b757-81902e192ecb" providerId="ADAL" clId="{48B1D8D2-CC23-483A-813B-A0BE0428FE3D}" dt="2021-01-14T07:40:07.785" v="252" actId="26606"/>
          <ac:spMkLst>
            <pc:docMk/>
            <pc:sldMk cId="815332422" sldId="291"/>
            <ac:spMk id="18" creationId="{C64F2B12-715E-4D82-A6C9-0596F2984429}"/>
          </ac:spMkLst>
        </pc:spChg>
        <pc:spChg chg="add del">
          <ac:chgData name="Khosravi Ali" userId="c3ff2831-ac12-44c7-b757-81902e192ecb" providerId="ADAL" clId="{48B1D8D2-CC23-483A-813B-A0BE0428FE3D}" dt="2021-01-14T07:40:07.785" v="252" actId="26606"/>
          <ac:spMkLst>
            <pc:docMk/>
            <pc:sldMk cId="815332422" sldId="291"/>
            <ac:spMk id="20" creationId="{1D48CFCD-BE31-4CE9-A6B0-E4D1AD675C98}"/>
          </ac:spMkLst>
        </pc:spChg>
        <pc:spChg chg="add del">
          <ac:chgData name="Khosravi Ali" userId="c3ff2831-ac12-44c7-b757-81902e192ecb" providerId="ADAL" clId="{48B1D8D2-CC23-483A-813B-A0BE0428FE3D}" dt="2021-01-14T07:40:09.232" v="254" actId="26606"/>
          <ac:spMkLst>
            <pc:docMk/>
            <pc:sldMk cId="815332422" sldId="291"/>
            <ac:spMk id="22" creationId="{4E1EF4E8-5513-4BF5-BC41-04645281C672}"/>
          </ac:spMkLst>
        </pc:spChg>
        <pc:spChg chg="add del">
          <ac:chgData name="Khosravi Ali" userId="c3ff2831-ac12-44c7-b757-81902e192ecb" providerId="ADAL" clId="{48B1D8D2-CC23-483A-813B-A0BE0428FE3D}" dt="2021-01-14T07:40:09.232" v="254" actId="26606"/>
          <ac:spMkLst>
            <pc:docMk/>
            <pc:sldMk cId="815332422" sldId="291"/>
            <ac:spMk id="23" creationId="{1053C76E-D90C-413A-8E8C-91200175B23C}"/>
          </ac:spMkLst>
        </pc:spChg>
        <pc:spChg chg="add del">
          <ac:chgData name="Khosravi Ali" userId="c3ff2831-ac12-44c7-b757-81902e192ecb" providerId="ADAL" clId="{48B1D8D2-CC23-483A-813B-A0BE0428FE3D}" dt="2021-01-14T07:40:09.232" v="254" actId="26606"/>
          <ac:spMkLst>
            <pc:docMk/>
            <pc:sldMk cId="815332422" sldId="291"/>
            <ac:spMk id="24" creationId="{B3EC1D3A-1FF2-4964-B5B8-D9215E59787D}"/>
          </ac:spMkLst>
        </pc:spChg>
        <pc:spChg chg="add del">
          <ac:chgData name="Khosravi Ali" userId="c3ff2831-ac12-44c7-b757-81902e192ecb" providerId="ADAL" clId="{48B1D8D2-CC23-483A-813B-A0BE0428FE3D}" dt="2021-01-14T07:40:09.232" v="254" actId="26606"/>
          <ac:spMkLst>
            <pc:docMk/>
            <pc:sldMk cId="815332422" sldId="291"/>
            <ac:spMk id="26" creationId="{3986DE6E-AFDF-401D-8D17-ECA387D93F46}"/>
          </ac:spMkLst>
        </pc:spChg>
        <pc:spChg chg="add del">
          <ac:chgData name="Khosravi Ali" userId="c3ff2831-ac12-44c7-b757-81902e192ecb" providerId="ADAL" clId="{48B1D8D2-CC23-483A-813B-A0BE0428FE3D}" dt="2021-01-14T07:40:09.232" v="254" actId="26606"/>
          <ac:spMkLst>
            <pc:docMk/>
            <pc:sldMk cId="815332422" sldId="291"/>
            <ac:spMk id="27" creationId="{C64F2B12-715E-4D82-A6C9-0596F2984429}"/>
          </ac:spMkLst>
        </pc:spChg>
        <pc:spChg chg="add del">
          <ac:chgData name="Khosravi Ali" userId="c3ff2831-ac12-44c7-b757-81902e192ecb" providerId="ADAL" clId="{48B1D8D2-CC23-483A-813B-A0BE0428FE3D}" dt="2021-01-14T07:40:09.232" v="254" actId="26606"/>
          <ac:spMkLst>
            <pc:docMk/>
            <pc:sldMk cId="815332422" sldId="291"/>
            <ac:spMk id="28" creationId="{1D48CFCD-BE31-4CE9-A6B0-E4D1AD675C98}"/>
          </ac:spMkLst>
        </pc:spChg>
        <pc:spChg chg="add">
          <ac:chgData name="Khosravi Ali" userId="c3ff2831-ac12-44c7-b757-81902e192ecb" providerId="ADAL" clId="{48B1D8D2-CC23-483A-813B-A0BE0428FE3D}" dt="2021-01-14T07:40:09.266" v="255" actId="26606"/>
          <ac:spMkLst>
            <pc:docMk/>
            <pc:sldMk cId="815332422" sldId="291"/>
            <ac:spMk id="30" creationId="{4E1EF4E8-5513-4BF5-BC41-04645281C672}"/>
          </ac:spMkLst>
        </pc:spChg>
        <pc:spChg chg="add">
          <ac:chgData name="Khosravi Ali" userId="c3ff2831-ac12-44c7-b757-81902e192ecb" providerId="ADAL" clId="{48B1D8D2-CC23-483A-813B-A0BE0428FE3D}" dt="2021-01-14T07:40:09.266" v="255" actId="26606"/>
          <ac:spMkLst>
            <pc:docMk/>
            <pc:sldMk cId="815332422" sldId="291"/>
            <ac:spMk id="31" creationId="{1053C76E-D90C-413A-8E8C-91200175B23C}"/>
          </ac:spMkLst>
        </pc:spChg>
        <pc:spChg chg="add">
          <ac:chgData name="Khosravi Ali" userId="c3ff2831-ac12-44c7-b757-81902e192ecb" providerId="ADAL" clId="{48B1D8D2-CC23-483A-813B-A0BE0428FE3D}" dt="2021-01-14T07:40:09.266" v="255" actId="26606"/>
          <ac:spMkLst>
            <pc:docMk/>
            <pc:sldMk cId="815332422" sldId="291"/>
            <ac:spMk id="32" creationId="{B3EC1D3A-1FF2-4964-B5B8-D9215E59787D}"/>
          </ac:spMkLst>
        </pc:spChg>
        <pc:spChg chg="add">
          <ac:chgData name="Khosravi Ali" userId="c3ff2831-ac12-44c7-b757-81902e192ecb" providerId="ADAL" clId="{48B1D8D2-CC23-483A-813B-A0BE0428FE3D}" dt="2021-01-14T07:40:09.266" v="255" actId="26606"/>
          <ac:spMkLst>
            <pc:docMk/>
            <pc:sldMk cId="815332422" sldId="291"/>
            <ac:spMk id="34" creationId="{3986DE6E-AFDF-401D-8D17-ECA387D93F46}"/>
          </ac:spMkLst>
        </pc:spChg>
        <pc:spChg chg="add">
          <ac:chgData name="Khosravi Ali" userId="c3ff2831-ac12-44c7-b757-81902e192ecb" providerId="ADAL" clId="{48B1D8D2-CC23-483A-813B-A0BE0428FE3D}" dt="2021-01-14T07:40:09.266" v="255" actId="26606"/>
          <ac:spMkLst>
            <pc:docMk/>
            <pc:sldMk cId="815332422" sldId="291"/>
            <ac:spMk id="35" creationId="{C64F2B12-715E-4D82-A6C9-0596F2984429}"/>
          </ac:spMkLst>
        </pc:spChg>
        <pc:spChg chg="add">
          <ac:chgData name="Khosravi Ali" userId="c3ff2831-ac12-44c7-b757-81902e192ecb" providerId="ADAL" clId="{48B1D8D2-CC23-483A-813B-A0BE0428FE3D}" dt="2021-01-14T07:40:09.266" v="255" actId="26606"/>
          <ac:spMkLst>
            <pc:docMk/>
            <pc:sldMk cId="815332422" sldId="291"/>
            <ac:spMk id="36" creationId="{1D48CFCD-BE31-4CE9-A6B0-E4D1AD675C98}"/>
          </ac:spMkLst>
        </pc:spChg>
        <pc:picChg chg="add del">
          <ac:chgData name="Khosravi Ali" userId="c3ff2831-ac12-44c7-b757-81902e192ecb" providerId="ADAL" clId="{48B1D8D2-CC23-483A-813B-A0BE0428FE3D}" dt="2021-01-14T07:40:07.785" v="252" actId="26606"/>
          <ac:picMkLst>
            <pc:docMk/>
            <pc:sldMk cId="815332422" sldId="291"/>
            <ac:picMk id="6" creationId="{C4E209A7-64AD-4C0A-BE8B-17CEA5EC18E1}"/>
          </ac:picMkLst>
        </pc:picChg>
        <pc:picChg chg="add del">
          <ac:chgData name="Khosravi Ali" userId="c3ff2831-ac12-44c7-b757-81902e192ecb" providerId="ADAL" clId="{48B1D8D2-CC23-483A-813B-A0BE0428FE3D}" dt="2021-01-14T07:40:09.232" v="254" actId="26606"/>
          <ac:picMkLst>
            <pc:docMk/>
            <pc:sldMk cId="815332422" sldId="291"/>
            <ac:picMk id="25" creationId="{68C40EAB-2BCB-4F31-A6CF-1822316EF3D7}"/>
          </ac:picMkLst>
        </pc:picChg>
        <pc:picChg chg="add">
          <ac:chgData name="Khosravi Ali" userId="c3ff2831-ac12-44c7-b757-81902e192ecb" providerId="ADAL" clId="{48B1D8D2-CC23-483A-813B-A0BE0428FE3D}" dt="2021-01-14T07:40:09.266" v="255" actId="26606"/>
          <ac:picMkLst>
            <pc:docMk/>
            <pc:sldMk cId="815332422" sldId="291"/>
            <ac:picMk id="33" creationId="{C4E209A7-64AD-4C0A-BE8B-17CEA5EC18E1}"/>
          </ac:picMkLst>
        </pc:picChg>
      </pc:sldChg>
      <pc:sldChg chg="addSp delSp modSp add modAnim">
        <pc:chgData name="Khosravi Ali" userId="c3ff2831-ac12-44c7-b757-81902e192ecb" providerId="ADAL" clId="{48B1D8D2-CC23-483A-813B-A0BE0428FE3D}" dt="2021-01-14T07:40:45.544" v="261" actId="1076"/>
        <pc:sldMkLst>
          <pc:docMk/>
          <pc:sldMk cId="566216891" sldId="292"/>
        </pc:sldMkLst>
        <pc:spChg chg="del">
          <ac:chgData name="Khosravi Ali" userId="c3ff2831-ac12-44c7-b757-81902e192ecb" providerId="ADAL" clId="{48B1D8D2-CC23-483A-813B-A0BE0428FE3D}" dt="2021-01-06T08:54:01.703" v="184" actId="478"/>
          <ac:spMkLst>
            <pc:docMk/>
            <pc:sldMk cId="566216891" sldId="292"/>
            <ac:spMk id="2" creationId="{04EA9325-94C0-4314-8804-912F616B807A}"/>
          </ac:spMkLst>
        </pc:spChg>
        <pc:spChg chg="del">
          <ac:chgData name="Khosravi Ali" userId="c3ff2831-ac12-44c7-b757-81902e192ecb" providerId="ADAL" clId="{48B1D8D2-CC23-483A-813B-A0BE0428FE3D}" dt="2021-01-06T08:54:03.634" v="185" actId="478"/>
          <ac:spMkLst>
            <pc:docMk/>
            <pc:sldMk cId="566216891" sldId="292"/>
            <ac:spMk id="3" creationId="{FF1731CA-1102-4223-B27A-FE17E2E22671}"/>
          </ac:spMkLst>
        </pc:spChg>
        <pc:picChg chg="add mod">
          <ac:chgData name="Khosravi Ali" userId="c3ff2831-ac12-44c7-b757-81902e192ecb" providerId="ADAL" clId="{48B1D8D2-CC23-483A-813B-A0BE0428FE3D}" dt="2021-01-14T07:40:45.544" v="261" actId="1076"/>
          <ac:picMkLst>
            <pc:docMk/>
            <pc:sldMk cId="566216891" sldId="292"/>
            <ac:picMk id="5" creationId="{0A998AAA-2AF9-4197-9190-9F12C03B4C9F}"/>
          </ac:picMkLst>
        </pc:picChg>
      </pc:sldChg>
    </pc:docChg>
  </pc:docChgLst>
  <pc:docChgLst>
    <pc:chgData name="Khosravi Ali" userId="c3ff2831-ac12-44c7-b757-81902e192ecb" providerId="ADAL" clId="{A8A50C1D-A05E-4C0E-8F24-D1EA3A0218E1}"/>
    <pc:docChg chg="custSel modSld">
      <pc:chgData name="Khosravi Ali" userId="c3ff2831-ac12-44c7-b757-81902e192ecb" providerId="ADAL" clId="{A8A50C1D-A05E-4C0E-8F24-D1EA3A0218E1}" dt="2021-02-09T12:29:00.757" v="12" actId="20577"/>
      <pc:docMkLst>
        <pc:docMk/>
      </pc:docMkLst>
      <pc:sldChg chg="delSp mod delAnim">
        <pc:chgData name="Khosravi Ali" userId="c3ff2831-ac12-44c7-b757-81902e192ecb" providerId="ADAL" clId="{A8A50C1D-A05E-4C0E-8F24-D1EA3A0218E1}" dt="2021-02-08T12:43:34.228" v="0" actId="478"/>
        <pc:sldMkLst>
          <pc:docMk/>
          <pc:sldMk cId="1463982631" sldId="256"/>
        </pc:sldMkLst>
        <pc:picChg chg="del">
          <ac:chgData name="Khosravi Ali" userId="c3ff2831-ac12-44c7-b757-81902e192ecb" providerId="ADAL" clId="{A8A50C1D-A05E-4C0E-8F24-D1EA3A0218E1}" dt="2021-02-08T12:43:34.228" v="0" actId="478"/>
          <ac:picMkLst>
            <pc:docMk/>
            <pc:sldMk cId="1463982631" sldId="256"/>
            <ac:picMk id="9" creationId="{2CC8604E-EEC4-4871-A30D-F219676A2778}"/>
          </ac:picMkLst>
        </pc:picChg>
      </pc:sldChg>
      <pc:sldChg chg="delSp mod delAnim">
        <pc:chgData name="Khosravi Ali" userId="c3ff2831-ac12-44c7-b757-81902e192ecb" providerId="ADAL" clId="{A8A50C1D-A05E-4C0E-8F24-D1EA3A0218E1}" dt="2021-02-08T12:43:36.959" v="1" actId="478"/>
        <pc:sldMkLst>
          <pc:docMk/>
          <pc:sldMk cId="1072532600" sldId="257"/>
        </pc:sldMkLst>
        <pc:picChg chg="del">
          <ac:chgData name="Khosravi Ali" userId="c3ff2831-ac12-44c7-b757-81902e192ecb" providerId="ADAL" clId="{A8A50C1D-A05E-4C0E-8F24-D1EA3A0218E1}" dt="2021-02-08T12:43:36.959" v="1" actId="478"/>
          <ac:picMkLst>
            <pc:docMk/>
            <pc:sldMk cId="1072532600" sldId="257"/>
            <ac:picMk id="12" creationId="{F84A8F14-7143-4659-A30E-D5F96350ECD4}"/>
          </ac:picMkLst>
        </pc:picChg>
      </pc:sldChg>
      <pc:sldChg chg="delSp mod delAnim">
        <pc:chgData name="Khosravi Ali" userId="c3ff2831-ac12-44c7-b757-81902e192ecb" providerId="ADAL" clId="{A8A50C1D-A05E-4C0E-8F24-D1EA3A0218E1}" dt="2021-02-08T12:43:39.569" v="2" actId="478"/>
        <pc:sldMkLst>
          <pc:docMk/>
          <pc:sldMk cId="3383443888" sldId="258"/>
        </pc:sldMkLst>
        <pc:picChg chg="del">
          <ac:chgData name="Khosravi Ali" userId="c3ff2831-ac12-44c7-b757-81902e192ecb" providerId="ADAL" clId="{A8A50C1D-A05E-4C0E-8F24-D1EA3A0218E1}" dt="2021-02-08T12:43:39.569" v="2" actId="478"/>
          <ac:picMkLst>
            <pc:docMk/>
            <pc:sldMk cId="3383443888" sldId="258"/>
            <ac:picMk id="8" creationId="{40E92561-B0EF-400F-B692-771B25F3364A}"/>
          </ac:picMkLst>
        </pc:picChg>
      </pc:sldChg>
      <pc:sldChg chg="delSp mod delAnim">
        <pc:chgData name="Khosravi Ali" userId="c3ff2831-ac12-44c7-b757-81902e192ecb" providerId="ADAL" clId="{A8A50C1D-A05E-4C0E-8F24-D1EA3A0218E1}" dt="2021-02-08T12:43:50.629" v="4" actId="478"/>
        <pc:sldMkLst>
          <pc:docMk/>
          <pc:sldMk cId="1181450409" sldId="259"/>
        </pc:sldMkLst>
        <pc:picChg chg="del">
          <ac:chgData name="Khosravi Ali" userId="c3ff2831-ac12-44c7-b757-81902e192ecb" providerId="ADAL" clId="{A8A50C1D-A05E-4C0E-8F24-D1EA3A0218E1}" dt="2021-02-08T12:43:50.629" v="4" actId="478"/>
          <ac:picMkLst>
            <pc:docMk/>
            <pc:sldMk cId="1181450409" sldId="259"/>
            <ac:picMk id="9" creationId="{D8A13F58-6800-4DCD-A7CA-3C2DACD8F0FD}"/>
          </ac:picMkLst>
        </pc:picChg>
      </pc:sldChg>
      <pc:sldChg chg="delSp mod delAnim">
        <pc:chgData name="Khosravi Ali" userId="c3ff2831-ac12-44c7-b757-81902e192ecb" providerId="ADAL" clId="{A8A50C1D-A05E-4C0E-8F24-D1EA3A0218E1}" dt="2021-02-08T12:43:45.269" v="3" actId="478"/>
        <pc:sldMkLst>
          <pc:docMk/>
          <pc:sldMk cId="1344991257" sldId="261"/>
        </pc:sldMkLst>
        <pc:picChg chg="del">
          <ac:chgData name="Khosravi Ali" userId="c3ff2831-ac12-44c7-b757-81902e192ecb" providerId="ADAL" clId="{A8A50C1D-A05E-4C0E-8F24-D1EA3A0218E1}" dt="2021-02-08T12:43:45.269" v="3" actId="478"/>
          <ac:picMkLst>
            <pc:docMk/>
            <pc:sldMk cId="1344991257" sldId="261"/>
            <ac:picMk id="6" creationId="{CC8A89CA-89C7-494B-AD60-E6E3FB969850}"/>
          </ac:picMkLst>
        </pc:picChg>
      </pc:sldChg>
      <pc:sldChg chg="delSp mod delAnim">
        <pc:chgData name="Khosravi Ali" userId="c3ff2831-ac12-44c7-b757-81902e192ecb" providerId="ADAL" clId="{A8A50C1D-A05E-4C0E-8F24-D1EA3A0218E1}" dt="2021-02-08T12:43:53.519" v="5" actId="478"/>
        <pc:sldMkLst>
          <pc:docMk/>
          <pc:sldMk cId="2913542305" sldId="264"/>
        </pc:sldMkLst>
        <pc:picChg chg="del">
          <ac:chgData name="Khosravi Ali" userId="c3ff2831-ac12-44c7-b757-81902e192ecb" providerId="ADAL" clId="{A8A50C1D-A05E-4C0E-8F24-D1EA3A0218E1}" dt="2021-02-08T12:43:53.519" v="5" actId="478"/>
          <ac:picMkLst>
            <pc:docMk/>
            <pc:sldMk cId="2913542305" sldId="264"/>
            <ac:picMk id="10" creationId="{DD208D36-BF4A-4138-AA9C-8C725F9C4200}"/>
          </ac:picMkLst>
        </pc:picChg>
      </pc:sldChg>
      <pc:sldChg chg="delSp mod delAnim">
        <pc:chgData name="Khosravi Ali" userId="c3ff2831-ac12-44c7-b757-81902e192ecb" providerId="ADAL" clId="{A8A50C1D-A05E-4C0E-8F24-D1EA3A0218E1}" dt="2021-02-08T12:44:05.774" v="8" actId="478"/>
        <pc:sldMkLst>
          <pc:docMk/>
          <pc:sldMk cId="4215123604" sldId="269"/>
        </pc:sldMkLst>
        <pc:picChg chg="del">
          <ac:chgData name="Khosravi Ali" userId="c3ff2831-ac12-44c7-b757-81902e192ecb" providerId="ADAL" clId="{A8A50C1D-A05E-4C0E-8F24-D1EA3A0218E1}" dt="2021-02-08T12:44:05.774" v="8" actId="478"/>
          <ac:picMkLst>
            <pc:docMk/>
            <pc:sldMk cId="4215123604" sldId="269"/>
            <ac:picMk id="11" creationId="{D6C26257-6EAB-424A-829C-51453C4CC7A9}"/>
          </ac:picMkLst>
        </pc:picChg>
      </pc:sldChg>
      <pc:sldChg chg="delSp mod delAnim">
        <pc:chgData name="Khosravi Ali" userId="c3ff2831-ac12-44c7-b757-81902e192ecb" providerId="ADAL" clId="{A8A50C1D-A05E-4C0E-8F24-D1EA3A0218E1}" dt="2021-02-08T12:44:02.269" v="7" actId="478"/>
        <pc:sldMkLst>
          <pc:docMk/>
          <pc:sldMk cId="2642038962" sldId="282"/>
        </pc:sldMkLst>
        <pc:picChg chg="del">
          <ac:chgData name="Khosravi Ali" userId="c3ff2831-ac12-44c7-b757-81902e192ecb" providerId="ADAL" clId="{A8A50C1D-A05E-4C0E-8F24-D1EA3A0218E1}" dt="2021-02-08T12:44:02.269" v="7" actId="478"/>
          <ac:picMkLst>
            <pc:docMk/>
            <pc:sldMk cId="2642038962" sldId="282"/>
            <ac:picMk id="5" creationId="{61FD09ED-5FE9-4117-A398-DC09850EEAB8}"/>
          </ac:picMkLst>
        </pc:picChg>
      </pc:sldChg>
      <pc:sldChg chg="delSp mod delAnim">
        <pc:chgData name="Khosravi Ali" userId="c3ff2831-ac12-44c7-b757-81902e192ecb" providerId="ADAL" clId="{A8A50C1D-A05E-4C0E-8F24-D1EA3A0218E1}" dt="2021-02-08T12:43:56.309" v="6" actId="478"/>
        <pc:sldMkLst>
          <pc:docMk/>
          <pc:sldMk cId="926740367" sldId="285"/>
        </pc:sldMkLst>
        <pc:picChg chg="del">
          <ac:chgData name="Khosravi Ali" userId="c3ff2831-ac12-44c7-b757-81902e192ecb" providerId="ADAL" clId="{A8A50C1D-A05E-4C0E-8F24-D1EA3A0218E1}" dt="2021-02-08T12:43:56.309" v="6" actId="478"/>
          <ac:picMkLst>
            <pc:docMk/>
            <pc:sldMk cId="926740367" sldId="285"/>
            <ac:picMk id="6" creationId="{AEE70718-E2B6-46EB-BD2B-9D36306AE8A5}"/>
          </ac:picMkLst>
        </pc:picChg>
      </pc:sldChg>
      <pc:sldChg chg="delSp modSp mod delAnim">
        <pc:chgData name="Khosravi Ali" userId="c3ff2831-ac12-44c7-b757-81902e192ecb" providerId="ADAL" clId="{A8A50C1D-A05E-4C0E-8F24-D1EA3A0218E1}" dt="2021-02-09T12:29:00.757" v="12" actId="20577"/>
        <pc:sldMkLst>
          <pc:docMk/>
          <pc:sldMk cId="2328436974" sldId="287"/>
        </pc:sldMkLst>
        <pc:spChg chg="mod">
          <ac:chgData name="Khosravi Ali" userId="c3ff2831-ac12-44c7-b757-81902e192ecb" providerId="ADAL" clId="{A8A50C1D-A05E-4C0E-8F24-D1EA3A0218E1}" dt="2021-02-09T12:29:00.757" v="12" actId="20577"/>
          <ac:spMkLst>
            <pc:docMk/>
            <pc:sldMk cId="2328436974" sldId="287"/>
            <ac:spMk id="2" creationId="{1E26D960-EAFC-40A3-A061-73E65167AF63}"/>
          </ac:spMkLst>
        </pc:spChg>
        <pc:picChg chg="del">
          <ac:chgData name="Khosravi Ali" userId="c3ff2831-ac12-44c7-b757-81902e192ecb" providerId="ADAL" clId="{A8A50C1D-A05E-4C0E-8F24-D1EA3A0218E1}" dt="2021-02-08T12:44:10.629" v="9" actId="478"/>
          <ac:picMkLst>
            <pc:docMk/>
            <pc:sldMk cId="2328436974" sldId="287"/>
            <ac:picMk id="8" creationId="{7700BE5E-4198-42BA-AE2D-E430357F562A}"/>
          </ac:picMkLst>
        </pc:picChg>
      </pc:sldChg>
      <pc:sldChg chg="delSp mod delAnim">
        <pc:chgData name="Khosravi Ali" userId="c3ff2831-ac12-44c7-b757-81902e192ecb" providerId="ADAL" clId="{A8A50C1D-A05E-4C0E-8F24-D1EA3A0218E1}" dt="2021-02-08T12:44:13.908" v="10" actId="478"/>
        <pc:sldMkLst>
          <pc:docMk/>
          <pc:sldMk cId="2479470162" sldId="288"/>
        </pc:sldMkLst>
        <pc:picChg chg="del">
          <ac:chgData name="Khosravi Ali" userId="c3ff2831-ac12-44c7-b757-81902e192ecb" providerId="ADAL" clId="{A8A50C1D-A05E-4C0E-8F24-D1EA3A0218E1}" dt="2021-02-08T12:44:13.908" v="10" actId="478"/>
          <ac:picMkLst>
            <pc:docMk/>
            <pc:sldMk cId="2479470162" sldId="288"/>
            <ac:picMk id="7" creationId="{C7936406-2614-40A4-8BB2-8A52BF338EF1}"/>
          </ac:picMkLst>
        </pc:picChg>
      </pc:sldChg>
      <pc:sldChg chg="delSp mod delAnim">
        <pc:chgData name="Khosravi Ali" userId="c3ff2831-ac12-44c7-b757-81902e192ecb" providerId="ADAL" clId="{A8A50C1D-A05E-4C0E-8F24-D1EA3A0218E1}" dt="2021-02-08T12:44:16.829" v="11" actId="478"/>
        <pc:sldMkLst>
          <pc:docMk/>
          <pc:sldMk cId="2181188423" sldId="290"/>
        </pc:sldMkLst>
        <pc:picChg chg="del">
          <ac:chgData name="Khosravi Ali" userId="c3ff2831-ac12-44c7-b757-81902e192ecb" providerId="ADAL" clId="{A8A50C1D-A05E-4C0E-8F24-D1EA3A0218E1}" dt="2021-02-08T12:44:16.829" v="11" actId="478"/>
          <ac:picMkLst>
            <pc:docMk/>
            <pc:sldMk cId="2181188423" sldId="290"/>
            <ac:picMk id="9" creationId="{3BF8044F-25C9-431F-9E6A-A2B94FC2B738}"/>
          </ac:picMkLst>
        </pc:picChg>
      </pc:sldChg>
    </pc:docChg>
  </pc:docChgLst>
  <pc:docChgLst>
    <pc:chgData name="Khosravi Ali" userId="c3ff2831-ac12-44c7-b757-81902e192ecb" providerId="ADAL" clId="{D874F692-0C38-4113-87EF-D6C527C7905A}"/>
    <pc:docChg chg="undo custSel mod addSld delSld modSld sldOrd addMainMaster delMainMaster">
      <pc:chgData name="Khosravi Ali" userId="c3ff2831-ac12-44c7-b757-81902e192ecb" providerId="ADAL" clId="{D874F692-0C38-4113-87EF-D6C527C7905A}" dt="2020-11-13T09:57:42.952" v="3630" actId="207"/>
      <pc:docMkLst>
        <pc:docMk/>
      </pc:docMkLst>
      <pc:sldChg chg="addSp delSp modSp add mod modTransition setBg modClrScheme setClrOvrMap chgLayout">
        <pc:chgData name="Khosravi Ali" userId="c3ff2831-ac12-44c7-b757-81902e192ecb" providerId="ADAL" clId="{D874F692-0C38-4113-87EF-D6C527C7905A}" dt="2020-11-13T08:19:24.021" v="3588"/>
        <pc:sldMkLst>
          <pc:docMk/>
          <pc:sldMk cId="1463982631" sldId="256"/>
        </pc:sldMkLst>
        <pc:spChg chg="mod ord">
          <ac:chgData name="Khosravi Ali" userId="c3ff2831-ac12-44c7-b757-81902e192ecb" providerId="ADAL" clId="{D874F692-0C38-4113-87EF-D6C527C7905A}" dt="2020-11-02T09:04:40.139" v="273" actId="26606"/>
          <ac:spMkLst>
            <pc:docMk/>
            <pc:sldMk cId="1463982631" sldId="256"/>
            <ac:spMk id="2" creationId="{98BB4207-27EE-40E2-8364-8FB42E124D65}"/>
          </ac:spMkLst>
        </pc:spChg>
        <pc:spChg chg="mod">
          <ac:chgData name="Khosravi Ali" userId="c3ff2831-ac12-44c7-b757-81902e192ecb" providerId="ADAL" clId="{D874F692-0C38-4113-87EF-D6C527C7905A}" dt="2020-11-06T07:35:34.456" v="2294" actId="20577"/>
          <ac:spMkLst>
            <pc:docMk/>
            <pc:sldMk cId="1463982631" sldId="256"/>
            <ac:spMk id="3" creationId="{75970F06-DC65-4978-A2B7-7F2F047040F6}"/>
          </ac:spMkLst>
        </pc:spChg>
        <pc:spChg chg="mod">
          <ac:chgData name="Khosravi Ali" userId="c3ff2831-ac12-44c7-b757-81902e192ecb" providerId="ADAL" clId="{D874F692-0C38-4113-87EF-D6C527C7905A}" dt="2020-11-06T11:31:06.139" v="3131" actId="255"/>
          <ac:spMkLst>
            <pc:docMk/>
            <pc:sldMk cId="1463982631" sldId="256"/>
            <ac:spMk id="4" creationId="{12D62E35-4551-4630-83C5-676FE1597F1C}"/>
          </ac:spMkLst>
        </pc:spChg>
        <pc:spChg chg="add del">
          <ac:chgData name="Khosravi Ali" userId="c3ff2831-ac12-44c7-b757-81902e192ecb" providerId="ADAL" clId="{D874F692-0C38-4113-87EF-D6C527C7905A}" dt="2020-11-02T08:28:21.920" v="132" actId="26606"/>
          <ac:spMkLst>
            <pc:docMk/>
            <pc:sldMk cId="1463982631" sldId="256"/>
            <ac:spMk id="9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2T08:28:21.920" v="132" actId="26606"/>
          <ac:spMkLst>
            <pc:docMk/>
            <pc:sldMk cId="1463982631" sldId="256"/>
            <ac:spMk id="11" creationId="{19B36E71-93BD-4984-AC9C-CC9FB9CC06D6}"/>
          </ac:spMkLst>
        </pc:spChg>
        <pc:spChg chg="add del">
          <ac:chgData name="Khosravi Ali" userId="c3ff2831-ac12-44c7-b757-81902e192ecb" providerId="ADAL" clId="{D874F692-0C38-4113-87EF-D6C527C7905A}" dt="2020-11-02T08:28:21.920" v="132" actId="26606"/>
          <ac:spMkLst>
            <pc:docMk/>
            <pc:sldMk cId="1463982631" sldId="256"/>
            <ac:spMk id="13" creationId="{3A767031-C99F-4567-B7D9-353331C77909}"/>
          </ac:spMkLst>
        </pc:spChg>
        <pc:spChg chg="add del">
          <ac:chgData name="Khosravi Ali" userId="c3ff2831-ac12-44c7-b757-81902e192ecb" providerId="ADAL" clId="{D874F692-0C38-4113-87EF-D6C527C7905A}" dt="2020-11-02T08:28:21.920" v="132" actId="26606"/>
          <ac:spMkLst>
            <pc:docMk/>
            <pc:sldMk cId="1463982631" sldId="256"/>
            <ac:spMk id="15" creationId="{63FEDEE9-12A6-4011-A532-8071D6086BF8}"/>
          </ac:spMkLst>
        </pc:spChg>
        <pc:spChg chg="add del">
          <ac:chgData name="Khosravi Ali" userId="c3ff2831-ac12-44c7-b757-81902e192ecb" providerId="ADAL" clId="{D874F692-0C38-4113-87EF-D6C527C7905A}" dt="2020-11-02T08:28:21.920" v="132" actId="26606"/>
          <ac:spMkLst>
            <pc:docMk/>
            <pc:sldMk cId="1463982631" sldId="256"/>
            <ac:spMk id="17" creationId="{57C37CE9-19CE-49DF-A887-2214EBB1F097}"/>
          </ac:spMkLst>
        </pc:spChg>
        <pc:spChg chg="add del">
          <ac:chgData name="Khosravi Ali" userId="c3ff2831-ac12-44c7-b757-81902e192ecb" providerId="ADAL" clId="{D874F692-0C38-4113-87EF-D6C527C7905A}" dt="2020-11-02T08:28:21.920" v="132" actId="26606"/>
          <ac:spMkLst>
            <pc:docMk/>
            <pc:sldMk cId="1463982631" sldId="256"/>
            <ac:spMk id="19" creationId="{7EF84E8E-7E93-4DEE-BCFB-2AE29098B5C3}"/>
          </ac:spMkLst>
        </pc:spChg>
        <pc:spChg chg="add del">
          <ac:chgData name="Khosravi Ali" userId="c3ff2831-ac12-44c7-b757-81902e192ecb" providerId="ADAL" clId="{D874F692-0C38-4113-87EF-D6C527C7905A}" dt="2020-11-02T08:28:21.920" v="132" actId="26606"/>
          <ac:spMkLst>
            <pc:docMk/>
            <pc:sldMk cId="1463982631" sldId="256"/>
            <ac:spMk id="21" creationId="{9046502B-E9B6-4225-B8EE-BC5D644686B0}"/>
          </ac:spMkLst>
        </pc:spChg>
        <pc:spChg chg="add del">
          <ac:chgData name="Khosravi Ali" userId="c3ff2831-ac12-44c7-b757-81902e192ecb" providerId="ADAL" clId="{D874F692-0C38-4113-87EF-D6C527C7905A}" dt="2020-11-02T08:28:21.920" v="132" actId="26606"/>
          <ac:spMkLst>
            <pc:docMk/>
            <pc:sldMk cId="1463982631" sldId="256"/>
            <ac:spMk id="23" creationId="{2D500B59-4CB5-4E11-9A7B-D19B4BA14B58}"/>
          </ac:spMkLst>
        </pc:spChg>
        <pc:spChg chg="add del">
          <ac:chgData name="Khosravi Ali" userId="c3ff2831-ac12-44c7-b757-81902e192ecb" providerId="ADAL" clId="{D874F692-0C38-4113-87EF-D6C527C7905A}" dt="2020-11-02T08:28:24.796" v="134" actId="26606"/>
          <ac:spMkLst>
            <pc:docMk/>
            <pc:sldMk cId="1463982631" sldId="256"/>
            <ac:spMk id="25" creationId="{13B7BB51-92B8-4089-8DAB-1202A4D1C6A3}"/>
          </ac:spMkLst>
        </pc:spChg>
        <pc:spChg chg="add del">
          <ac:chgData name="Khosravi Ali" userId="c3ff2831-ac12-44c7-b757-81902e192ecb" providerId="ADAL" clId="{D874F692-0C38-4113-87EF-D6C527C7905A}" dt="2020-11-02T08:28:24.796" v="134" actId="26606"/>
          <ac:spMkLst>
            <pc:docMk/>
            <pc:sldMk cId="1463982631" sldId="256"/>
            <ac:spMk id="26" creationId="{1CDD8E39-EA14-4679-9655-1BFF5A7B63EE}"/>
          </ac:spMkLst>
        </pc:spChg>
        <pc:spChg chg="add del">
          <ac:chgData name="Khosravi Ali" userId="c3ff2831-ac12-44c7-b757-81902e192ecb" providerId="ADAL" clId="{D874F692-0C38-4113-87EF-D6C527C7905A}" dt="2020-11-02T08:28:33.358" v="136" actId="26606"/>
          <ac:spMkLst>
            <pc:docMk/>
            <pc:sldMk cId="1463982631" sldId="256"/>
            <ac:spMk id="29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2T08:28:33.358" v="136" actId="26606"/>
          <ac:spMkLst>
            <pc:docMk/>
            <pc:sldMk cId="1463982631" sldId="256"/>
            <ac:spMk id="30" creationId="{19B36E71-93BD-4984-AC9C-CC9FB9CC06D6}"/>
          </ac:spMkLst>
        </pc:spChg>
        <pc:spChg chg="add del">
          <ac:chgData name="Khosravi Ali" userId="c3ff2831-ac12-44c7-b757-81902e192ecb" providerId="ADAL" clId="{D874F692-0C38-4113-87EF-D6C527C7905A}" dt="2020-11-02T08:28:33.358" v="136" actId="26606"/>
          <ac:spMkLst>
            <pc:docMk/>
            <pc:sldMk cId="1463982631" sldId="256"/>
            <ac:spMk id="31" creationId="{3A767031-C99F-4567-B7D9-353331C77909}"/>
          </ac:spMkLst>
        </pc:spChg>
        <pc:spChg chg="add del">
          <ac:chgData name="Khosravi Ali" userId="c3ff2831-ac12-44c7-b757-81902e192ecb" providerId="ADAL" clId="{D874F692-0C38-4113-87EF-D6C527C7905A}" dt="2020-11-02T08:28:33.358" v="136" actId="26606"/>
          <ac:spMkLst>
            <pc:docMk/>
            <pc:sldMk cId="1463982631" sldId="256"/>
            <ac:spMk id="32" creationId="{63FEDEE9-12A6-4011-A532-8071D6086BF8}"/>
          </ac:spMkLst>
        </pc:spChg>
        <pc:spChg chg="add del">
          <ac:chgData name="Khosravi Ali" userId="c3ff2831-ac12-44c7-b757-81902e192ecb" providerId="ADAL" clId="{D874F692-0C38-4113-87EF-D6C527C7905A}" dt="2020-11-02T08:28:33.358" v="136" actId="26606"/>
          <ac:spMkLst>
            <pc:docMk/>
            <pc:sldMk cId="1463982631" sldId="256"/>
            <ac:spMk id="33" creationId="{57C37CE9-19CE-49DF-A887-2214EBB1F097}"/>
          </ac:spMkLst>
        </pc:spChg>
        <pc:spChg chg="add del">
          <ac:chgData name="Khosravi Ali" userId="c3ff2831-ac12-44c7-b757-81902e192ecb" providerId="ADAL" clId="{D874F692-0C38-4113-87EF-D6C527C7905A}" dt="2020-11-02T08:28:33.358" v="136" actId="26606"/>
          <ac:spMkLst>
            <pc:docMk/>
            <pc:sldMk cId="1463982631" sldId="256"/>
            <ac:spMk id="34" creationId="{7EF84E8E-7E93-4DEE-BCFB-2AE29098B5C3}"/>
          </ac:spMkLst>
        </pc:spChg>
        <pc:spChg chg="add del">
          <ac:chgData name="Khosravi Ali" userId="c3ff2831-ac12-44c7-b757-81902e192ecb" providerId="ADAL" clId="{D874F692-0C38-4113-87EF-D6C527C7905A}" dt="2020-11-02T08:28:33.358" v="136" actId="26606"/>
          <ac:spMkLst>
            <pc:docMk/>
            <pc:sldMk cId="1463982631" sldId="256"/>
            <ac:spMk id="35" creationId="{9046502B-E9B6-4225-B8EE-BC5D644686B0}"/>
          </ac:spMkLst>
        </pc:spChg>
        <pc:spChg chg="add del">
          <ac:chgData name="Khosravi Ali" userId="c3ff2831-ac12-44c7-b757-81902e192ecb" providerId="ADAL" clId="{D874F692-0C38-4113-87EF-D6C527C7905A}" dt="2020-11-02T08:28:33.358" v="136" actId="26606"/>
          <ac:spMkLst>
            <pc:docMk/>
            <pc:sldMk cId="1463982631" sldId="256"/>
            <ac:spMk id="36" creationId="{2D500B59-4CB5-4E11-9A7B-D19B4BA14B58}"/>
          </ac:spMkLst>
        </pc:spChg>
        <pc:spChg chg="add del">
          <ac:chgData name="Khosravi Ali" userId="c3ff2831-ac12-44c7-b757-81902e192ecb" providerId="ADAL" clId="{D874F692-0C38-4113-87EF-D6C527C7905A}" dt="2020-11-02T08:28:38.692" v="138" actId="26606"/>
          <ac:spMkLst>
            <pc:docMk/>
            <pc:sldMk cId="1463982631" sldId="256"/>
            <ac:spMk id="39" creationId="{416A0E3C-60E6-4F39-BC55-5F7C224E1F7C}"/>
          </ac:spMkLst>
        </pc:spChg>
        <pc:spChg chg="add del">
          <ac:chgData name="Khosravi Ali" userId="c3ff2831-ac12-44c7-b757-81902e192ecb" providerId="ADAL" clId="{D874F692-0C38-4113-87EF-D6C527C7905A}" dt="2020-11-02T08:28:38.692" v="138" actId="26606"/>
          <ac:spMkLst>
            <pc:docMk/>
            <pc:sldMk cId="1463982631" sldId="256"/>
            <ac:spMk id="41" creationId="{E844E128-FF69-4E9F-8327-6B504B3C5AE1}"/>
          </ac:spMkLst>
        </pc:spChg>
        <pc:spChg chg="add del">
          <ac:chgData name="Khosravi Ali" userId="c3ff2831-ac12-44c7-b757-81902e192ecb" providerId="ADAL" clId="{D874F692-0C38-4113-87EF-D6C527C7905A}" dt="2020-11-02T08:29:41.842" v="156" actId="26606"/>
          <ac:spMkLst>
            <pc:docMk/>
            <pc:sldMk cId="1463982631" sldId="256"/>
            <ac:spMk id="45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2T08:29:41.842" v="156" actId="26606"/>
          <ac:spMkLst>
            <pc:docMk/>
            <pc:sldMk cId="1463982631" sldId="256"/>
            <ac:spMk id="46" creationId="{19B36E71-93BD-4984-AC9C-CC9FB9CC06D6}"/>
          </ac:spMkLst>
        </pc:spChg>
        <pc:spChg chg="add del">
          <ac:chgData name="Khosravi Ali" userId="c3ff2831-ac12-44c7-b757-81902e192ecb" providerId="ADAL" clId="{D874F692-0C38-4113-87EF-D6C527C7905A}" dt="2020-11-02T08:29:41.842" v="156" actId="26606"/>
          <ac:spMkLst>
            <pc:docMk/>
            <pc:sldMk cId="1463982631" sldId="256"/>
            <ac:spMk id="47" creationId="{3A767031-C99F-4567-B7D9-353331C77909}"/>
          </ac:spMkLst>
        </pc:spChg>
        <pc:spChg chg="add del">
          <ac:chgData name="Khosravi Ali" userId="c3ff2831-ac12-44c7-b757-81902e192ecb" providerId="ADAL" clId="{D874F692-0C38-4113-87EF-D6C527C7905A}" dt="2020-11-02T08:29:41.842" v="156" actId="26606"/>
          <ac:spMkLst>
            <pc:docMk/>
            <pc:sldMk cId="1463982631" sldId="256"/>
            <ac:spMk id="48" creationId="{63FEDEE9-12A6-4011-A532-8071D6086BF8}"/>
          </ac:spMkLst>
        </pc:spChg>
        <pc:spChg chg="add del">
          <ac:chgData name="Khosravi Ali" userId="c3ff2831-ac12-44c7-b757-81902e192ecb" providerId="ADAL" clId="{D874F692-0C38-4113-87EF-D6C527C7905A}" dt="2020-11-02T08:29:41.842" v="156" actId="26606"/>
          <ac:spMkLst>
            <pc:docMk/>
            <pc:sldMk cId="1463982631" sldId="256"/>
            <ac:spMk id="49" creationId="{57C37CE9-19CE-49DF-A887-2214EBB1F097}"/>
          </ac:spMkLst>
        </pc:spChg>
        <pc:spChg chg="add del">
          <ac:chgData name="Khosravi Ali" userId="c3ff2831-ac12-44c7-b757-81902e192ecb" providerId="ADAL" clId="{D874F692-0C38-4113-87EF-D6C527C7905A}" dt="2020-11-02T08:29:41.842" v="156" actId="26606"/>
          <ac:spMkLst>
            <pc:docMk/>
            <pc:sldMk cId="1463982631" sldId="256"/>
            <ac:spMk id="50" creationId="{7EF84E8E-7E93-4DEE-BCFB-2AE29098B5C3}"/>
          </ac:spMkLst>
        </pc:spChg>
        <pc:spChg chg="add del">
          <ac:chgData name="Khosravi Ali" userId="c3ff2831-ac12-44c7-b757-81902e192ecb" providerId="ADAL" clId="{D874F692-0C38-4113-87EF-D6C527C7905A}" dt="2020-11-02T08:29:41.842" v="156" actId="26606"/>
          <ac:spMkLst>
            <pc:docMk/>
            <pc:sldMk cId="1463982631" sldId="256"/>
            <ac:spMk id="51" creationId="{9046502B-E9B6-4225-B8EE-BC5D644686B0}"/>
          </ac:spMkLst>
        </pc:spChg>
        <pc:spChg chg="add del">
          <ac:chgData name="Khosravi Ali" userId="c3ff2831-ac12-44c7-b757-81902e192ecb" providerId="ADAL" clId="{D874F692-0C38-4113-87EF-D6C527C7905A}" dt="2020-11-02T08:29:41.842" v="156" actId="26606"/>
          <ac:spMkLst>
            <pc:docMk/>
            <pc:sldMk cId="1463982631" sldId="256"/>
            <ac:spMk id="52" creationId="{2D500B59-4CB5-4E11-9A7B-D19B4BA14B58}"/>
          </ac:spMkLst>
        </pc:spChg>
        <pc:spChg chg="add del">
          <ac:chgData name="Khosravi Ali" userId="c3ff2831-ac12-44c7-b757-81902e192ecb" providerId="ADAL" clId="{D874F692-0C38-4113-87EF-D6C527C7905A}" dt="2020-11-02T08:29:33.833" v="149" actId="26606"/>
          <ac:spMkLst>
            <pc:docMk/>
            <pc:sldMk cId="1463982631" sldId="256"/>
            <ac:spMk id="58" creationId="{4E1EF4E8-5513-4BF5-BC41-04645281C672}"/>
          </ac:spMkLst>
        </pc:spChg>
        <pc:spChg chg="add del">
          <ac:chgData name="Khosravi Ali" userId="c3ff2831-ac12-44c7-b757-81902e192ecb" providerId="ADAL" clId="{D874F692-0C38-4113-87EF-D6C527C7905A}" dt="2020-11-02T08:29:33.833" v="149" actId="26606"/>
          <ac:spMkLst>
            <pc:docMk/>
            <pc:sldMk cId="1463982631" sldId="256"/>
            <ac:spMk id="60" creationId="{F1195305-FB27-4331-8243-C4D3338DCB04}"/>
          </ac:spMkLst>
        </pc:spChg>
        <pc:spChg chg="add del">
          <ac:chgData name="Khosravi Ali" userId="c3ff2831-ac12-44c7-b757-81902e192ecb" providerId="ADAL" clId="{D874F692-0C38-4113-87EF-D6C527C7905A}" dt="2020-11-02T08:29:37.878" v="151" actId="26606"/>
          <ac:spMkLst>
            <pc:docMk/>
            <pc:sldMk cId="1463982631" sldId="256"/>
            <ac:spMk id="62" creationId="{32BCBDFC-4ADF-4297-B113-3B3F524F285E}"/>
          </ac:spMkLst>
        </pc:spChg>
        <pc:spChg chg="add del">
          <ac:chgData name="Khosravi Ali" userId="c3ff2831-ac12-44c7-b757-81902e192ecb" providerId="ADAL" clId="{D874F692-0C38-4113-87EF-D6C527C7905A}" dt="2020-11-02T08:29:37.878" v="151" actId="26606"/>
          <ac:spMkLst>
            <pc:docMk/>
            <pc:sldMk cId="1463982631" sldId="256"/>
            <ac:spMk id="63" creationId="{8C37C960-91F5-4F61-B2CD-8A037920720B}"/>
          </ac:spMkLst>
        </pc:spChg>
        <pc:spChg chg="add del">
          <ac:chgData name="Khosravi Ali" userId="c3ff2831-ac12-44c7-b757-81902e192ecb" providerId="ADAL" clId="{D874F692-0C38-4113-87EF-D6C527C7905A}" dt="2020-11-02T08:29:37.878" v="151" actId="26606"/>
          <ac:spMkLst>
            <pc:docMk/>
            <pc:sldMk cId="1463982631" sldId="256"/>
            <ac:spMk id="64" creationId="{CD1FC1EF-ABB9-4B80-9582-E47C76BD0670}"/>
          </ac:spMkLst>
        </pc:spChg>
        <pc:spChg chg="add del">
          <ac:chgData name="Khosravi Ali" userId="c3ff2831-ac12-44c7-b757-81902e192ecb" providerId="ADAL" clId="{D874F692-0C38-4113-87EF-D6C527C7905A}" dt="2020-11-02T08:29:37.878" v="151" actId="26606"/>
          <ac:spMkLst>
            <pc:docMk/>
            <pc:sldMk cId="1463982631" sldId="256"/>
            <ac:spMk id="65" creationId="{A5C31099-1BBD-40CE-BC60-FCE50741940D}"/>
          </ac:spMkLst>
        </pc:spChg>
        <pc:spChg chg="add del">
          <ac:chgData name="Khosravi Ali" userId="c3ff2831-ac12-44c7-b757-81902e192ecb" providerId="ADAL" clId="{D874F692-0C38-4113-87EF-D6C527C7905A}" dt="2020-11-02T08:29:37.878" v="151" actId="26606"/>
          <ac:spMkLst>
            <pc:docMk/>
            <pc:sldMk cId="1463982631" sldId="256"/>
            <ac:spMk id="66" creationId="{1088ED32-3423-429F-96E6-C5BF1A957DB8}"/>
          </ac:spMkLst>
        </pc:spChg>
        <pc:spChg chg="add del">
          <ac:chgData name="Khosravi Ali" userId="c3ff2831-ac12-44c7-b757-81902e192ecb" providerId="ADAL" clId="{D874F692-0C38-4113-87EF-D6C527C7905A}" dt="2020-11-02T08:29:37.878" v="151" actId="26606"/>
          <ac:spMkLst>
            <pc:docMk/>
            <pc:sldMk cId="1463982631" sldId="256"/>
            <ac:spMk id="68" creationId="{C7C788C1-07E3-4AC3-B8E7-37A0856A0D24}"/>
          </ac:spMkLst>
        </pc:spChg>
        <pc:spChg chg="add del">
          <ac:chgData name="Khosravi Ali" userId="c3ff2831-ac12-44c7-b757-81902e192ecb" providerId="ADAL" clId="{D874F692-0C38-4113-87EF-D6C527C7905A}" dt="2020-11-02T08:29:37.878" v="151" actId="26606"/>
          <ac:spMkLst>
            <pc:docMk/>
            <pc:sldMk cId="1463982631" sldId="256"/>
            <ac:spMk id="70" creationId="{BBB1F149-105F-4CE9-A59E-12133DCF58F9}"/>
          </ac:spMkLst>
        </pc:spChg>
        <pc:spChg chg="add del">
          <ac:chgData name="Khosravi Ali" userId="c3ff2831-ac12-44c7-b757-81902e192ecb" providerId="ADAL" clId="{D874F692-0C38-4113-87EF-D6C527C7905A}" dt="2020-11-02T08:29:40.162" v="153" actId="26606"/>
          <ac:spMkLst>
            <pc:docMk/>
            <pc:sldMk cId="1463982631" sldId="256"/>
            <ac:spMk id="72" creationId="{4E1EF4E8-5513-4BF5-BC41-04645281C672}"/>
          </ac:spMkLst>
        </pc:spChg>
        <pc:spChg chg="add del">
          <ac:chgData name="Khosravi Ali" userId="c3ff2831-ac12-44c7-b757-81902e192ecb" providerId="ADAL" clId="{D874F692-0C38-4113-87EF-D6C527C7905A}" dt="2020-11-02T08:29:40.162" v="153" actId="26606"/>
          <ac:spMkLst>
            <pc:docMk/>
            <pc:sldMk cId="1463982631" sldId="256"/>
            <ac:spMk id="73" creationId="{F1195305-FB27-4331-8243-C4D3338DCB04}"/>
          </ac:spMkLst>
        </pc:spChg>
        <pc:spChg chg="add del">
          <ac:chgData name="Khosravi Ali" userId="c3ff2831-ac12-44c7-b757-81902e192ecb" providerId="ADAL" clId="{D874F692-0C38-4113-87EF-D6C527C7905A}" dt="2020-11-02T08:29:41.832" v="155" actId="26606"/>
          <ac:spMkLst>
            <pc:docMk/>
            <pc:sldMk cId="1463982631" sldId="256"/>
            <ac:spMk id="75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2T08:29:41.832" v="155" actId="26606"/>
          <ac:spMkLst>
            <pc:docMk/>
            <pc:sldMk cId="1463982631" sldId="256"/>
            <ac:spMk id="76" creationId="{19B36E71-93BD-4984-AC9C-CC9FB9CC06D6}"/>
          </ac:spMkLst>
        </pc:spChg>
        <pc:spChg chg="add del">
          <ac:chgData name="Khosravi Ali" userId="c3ff2831-ac12-44c7-b757-81902e192ecb" providerId="ADAL" clId="{D874F692-0C38-4113-87EF-D6C527C7905A}" dt="2020-11-02T08:29:41.832" v="155" actId="26606"/>
          <ac:spMkLst>
            <pc:docMk/>
            <pc:sldMk cId="1463982631" sldId="256"/>
            <ac:spMk id="77" creationId="{3A767031-C99F-4567-B7D9-353331C77909}"/>
          </ac:spMkLst>
        </pc:spChg>
        <pc:spChg chg="add del">
          <ac:chgData name="Khosravi Ali" userId="c3ff2831-ac12-44c7-b757-81902e192ecb" providerId="ADAL" clId="{D874F692-0C38-4113-87EF-D6C527C7905A}" dt="2020-11-02T08:29:41.832" v="155" actId="26606"/>
          <ac:spMkLst>
            <pc:docMk/>
            <pc:sldMk cId="1463982631" sldId="256"/>
            <ac:spMk id="78" creationId="{63FEDEE9-12A6-4011-A532-8071D6086BF8}"/>
          </ac:spMkLst>
        </pc:spChg>
        <pc:spChg chg="add del">
          <ac:chgData name="Khosravi Ali" userId="c3ff2831-ac12-44c7-b757-81902e192ecb" providerId="ADAL" clId="{D874F692-0C38-4113-87EF-D6C527C7905A}" dt="2020-11-02T08:29:41.832" v="155" actId="26606"/>
          <ac:spMkLst>
            <pc:docMk/>
            <pc:sldMk cId="1463982631" sldId="256"/>
            <ac:spMk id="79" creationId="{57C37CE9-19CE-49DF-A887-2214EBB1F097}"/>
          </ac:spMkLst>
        </pc:spChg>
        <pc:spChg chg="add del">
          <ac:chgData name="Khosravi Ali" userId="c3ff2831-ac12-44c7-b757-81902e192ecb" providerId="ADAL" clId="{D874F692-0C38-4113-87EF-D6C527C7905A}" dt="2020-11-02T08:29:41.832" v="155" actId="26606"/>
          <ac:spMkLst>
            <pc:docMk/>
            <pc:sldMk cId="1463982631" sldId="256"/>
            <ac:spMk id="80" creationId="{7EF84E8E-7E93-4DEE-BCFB-2AE29098B5C3}"/>
          </ac:spMkLst>
        </pc:spChg>
        <pc:spChg chg="add del">
          <ac:chgData name="Khosravi Ali" userId="c3ff2831-ac12-44c7-b757-81902e192ecb" providerId="ADAL" clId="{D874F692-0C38-4113-87EF-D6C527C7905A}" dt="2020-11-02T08:29:41.832" v="155" actId="26606"/>
          <ac:spMkLst>
            <pc:docMk/>
            <pc:sldMk cId="1463982631" sldId="256"/>
            <ac:spMk id="81" creationId="{9046502B-E9B6-4225-B8EE-BC5D644686B0}"/>
          </ac:spMkLst>
        </pc:spChg>
        <pc:spChg chg="add del">
          <ac:chgData name="Khosravi Ali" userId="c3ff2831-ac12-44c7-b757-81902e192ecb" providerId="ADAL" clId="{D874F692-0C38-4113-87EF-D6C527C7905A}" dt="2020-11-02T08:29:41.832" v="155" actId="26606"/>
          <ac:spMkLst>
            <pc:docMk/>
            <pc:sldMk cId="1463982631" sldId="256"/>
            <ac:spMk id="82" creationId="{2D500B59-4CB5-4E11-9A7B-D19B4BA14B58}"/>
          </ac:spMkLst>
        </pc:spChg>
        <pc:spChg chg="add del">
          <ac:chgData name="Khosravi Ali" userId="c3ff2831-ac12-44c7-b757-81902e192ecb" providerId="ADAL" clId="{D874F692-0C38-4113-87EF-D6C527C7905A}" dt="2020-11-02T09:04:40.139" v="273" actId="26606"/>
          <ac:spMkLst>
            <pc:docMk/>
            <pc:sldMk cId="1463982631" sldId="256"/>
            <ac:spMk id="84" creationId="{4E1EF4E8-5513-4BF5-BC41-04645281C672}"/>
          </ac:spMkLst>
        </pc:spChg>
        <pc:spChg chg="add del">
          <ac:chgData name="Khosravi Ali" userId="c3ff2831-ac12-44c7-b757-81902e192ecb" providerId="ADAL" clId="{D874F692-0C38-4113-87EF-D6C527C7905A}" dt="2020-11-02T09:04:40.139" v="273" actId="26606"/>
          <ac:spMkLst>
            <pc:docMk/>
            <pc:sldMk cId="1463982631" sldId="256"/>
            <ac:spMk id="85" creationId="{F1195305-FB27-4331-8243-C4D3338DCB04}"/>
          </ac:spMkLst>
        </pc:spChg>
        <pc:spChg chg="add del">
          <ac:chgData name="Khosravi Ali" userId="c3ff2831-ac12-44c7-b757-81902e192ecb" providerId="ADAL" clId="{D874F692-0C38-4113-87EF-D6C527C7905A}" dt="2020-11-02T09:04:23.538" v="268" actId="26606"/>
          <ac:spMkLst>
            <pc:docMk/>
            <pc:sldMk cId="1463982631" sldId="256"/>
            <ac:spMk id="90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2T09:04:23.538" v="268" actId="26606"/>
          <ac:spMkLst>
            <pc:docMk/>
            <pc:sldMk cId="1463982631" sldId="256"/>
            <ac:spMk id="92" creationId="{32768DCD-B824-413A-B330-8D57ADB3724C}"/>
          </ac:spMkLst>
        </pc:spChg>
        <pc:spChg chg="add del">
          <ac:chgData name="Khosravi Ali" userId="c3ff2831-ac12-44c7-b757-81902e192ecb" providerId="ADAL" clId="{D874F692-0C38-4113-87EF-D6C527C7905A}" dt="2020-11-02T09:04:23.538" v="268" actId="26606"/>
          <ac:spMkLst>
            <pc:docMk/>
            <pc:sldMk cId="1463982631" sldId="256"/>
            <ac:spMk id="94" creationId="{96E45848-BEDA-4F24-9C4E-DA2120958262}"/>
          </ac:spMkLst>
        </pc:spChg>
        <pc:spChg chg="add del">
          <ac:chgData name="Khosravi Ali" userId="c3ff2831-ac12-44c7-b757-81902e192ecb" providerId="ADAL" clId="{D874F692-0C38-4113-87EF-D6C527C7905A}" dt="2020-11-02T09:04:23.538" v="268" actId="26606"/>
          <ac:spMkLst>
            <pc:docMk/>
            <pc:sldMk cId="1463982631" sldId="256"/>
            <ac:spMk id="96" creationId="{B2BB8117-A903-442C-9223-A4FEB85C3271}"/>
          </ac:spMkLst>
        </pc:spChg>
        <pc:spChg chg="add del">
          <ac:chgData name="Khosravi Ali" userId="c3ff2831-ac12-44c7-b757-81902e192ecb" providerId="ADAL" clId="{D874F692-0C38-4113-87EF-D6C527C7905A}" dt="2020-11-02T09:04:23.538" v="268" actId="26606"/>
          <ac:spMkLst>
            <pc:docMk/>
            <pc:sldMk cId="1463982631" sldId="256"/>
            <ac:spMk id="98" creationId="{C59300B8-3117-43F8-9F8E-68DB9F002F92}"/>
          </ac:spMkLst>
        </pc:spChg>
        <pc:spChg chg="add del">
          <ac:chgData name="Khosravi Ali" userId="c3ff2831-ac12-44c7-b757-81902e192ecb" providerId="ADAL" clId="{D874F692-0C38-4113-87EF-D6C527C7905A}" dt="2020-11-02T09:04:23.538" v="268" actId="26606"/>
          <ac:spMkLst>
            <pc:docMk/>
            <pc:sldMk cId="1463982631" sldId="256"/>
            <ac:spMk id="100" creationId="{1AFAE680-42C1-4104-B74F-B0A8F1FB264A}"/>
          </ac:spMkLst>
        </pc:spChg>
        <pc:spChg chg="add del">
          <ac:chgData name="Khosravi Ali" userId="c3ff2831-ac12-44c7-b757-81902e192ecb" providerId="ADAL" clId="{D874F692-0C38-4113-87EF-D6C527C7905A}" dt="2020-11-02T09:04:23.538" v="268" actId="26606"/>
          <ac:spMkLst>
            <pc:docMk/>
            <pc:sldMk cId="1463982631" sldId="256"/>
            <ac:spMk id="102" creationId="{828A8BA9-B3FE-4C96-A0A1-72A0D2C85578}"/>
          </ac:spMkLst>
        </pc:spChg>
        <pc:spChg chg="add del">
          <ac:chgData name="Khosravi Ali" userId="c3ff2831-ac12-44c7-b757-81902e192ecb" providerId="ADAL" clId="{D874F692-0C38-4113-87EF-D6C527C7905A}" dt="2020-11-02T09:04:23.538" v="268" actId="26606"/>
          <ac:spMkLst>
            <pc:docMk/>
            <pc:sldMk cId="1463982631" sldId="256"/>
            <ac:spMk id="104" creationId="{2EDB7FB2-4012-481D-B3D1-7301CCF6E488}"/>
          </ac:spMkLst>
        </pc:spChg>
        <pc:spChg chg="add del">
          <ac:chgData name="Khosravi Ali" userId="c3ff2831-ac12-44c7-b757-81902e192ecb" providerId="ADAL" clId="{D874F692-0C38-4113-87EF-D6C527C7905A}" dt="2020-11-02T09:04:34.808" v="270" actId="26606"/>
          <ac:spMkLst>
            <pc:docMk/>
            <pc:sldMk cId="1463982631" sldId="256"/>
            <ac:spMk id="106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2T09:04:34.808" v="270" actId="26606"/>
          <ac:spMkLst>
            <pc:docMk/>
            <pc:sldMk cId="1463982631" sldId="256"/>
            <ac:spMk id="107" creationId="{19B36E71-93BD-4984-AC9C-CC9FB9CC06D6}"/>
          </ac:spMkLst>
        </pc:spChg>
        <pc:spChg chg="add del">
          <ac:chgData name="Khosravi Ali" userId="c3ff2831-ac12-44c7-b757-81902e192ecb" providerId="ADAL" clId="{D874F692-0C38-4113-87EF-D6C527C7905A}" dt="2020-11-02T09:04:34.808" v="270" actId="26606"/>
          <ac:spMkLst>
            <pc:docMk/>
            <pc:sldMk cId="1463982631" sldId="256"/>
            <ac:spMk id="108" creationId="{3A767031-C99F-4567-B7D9-353331C77909}"/>
          </ac:spMkLst>
        </pc:spChg>
        <pc:spChg chg="add del">
          <ac:chgData name="Khosravi Ali" userId="c3ff2831-ac12-44c7-b757-81902e192ecb" providerId="ADAL" clId="{D874F692-0C38-4113-87EF-D6C527C7905A}" dt="2020-11-02T09:04:34.808" v="270" actId="26606"/>
          <ac:spMkLst>
            <pc:docMk/>
            <pc:sldMk cId="1463982631" sldId="256"/>
            <ac:spMk id="109" creationId="{63FEDEE9-12A6-4011-A532-8071D6086BF8}"/>
          </ac:spMkLst>
        </pc:spChg>
        <pc:spChg chg="add del">
          <ac:chgData name="Khosravi Ali" userId="c3ff2831-ac12-44c7-b757-81902e192ecb" providerId="ADAL" clId="{D874F692-0C38-4113-87EF-D6C527C7905A}" dt="2020-11-02T09:04:34.808" v="270" actId="26606"/>
          <ac:spMkLst>
            <pc:docMk/>
            <pc:sldMk cId="1463982631" sldId="256"/>
            <ac:spMk id="110" creationId="{57C37CE9-19CE-49DF-A887-2214EBB1F097}"/>
          </ac:spMkLst>
        </pc:spChg>
        <pc:spChg chg="add del">
          <ac:chgData name="Khosravi Ali" userId="c3ff2831-ac12-44c7-b757-81902e192ecb" providerId="ADAL" clId="{D874F692-0C38-4113-87EF-D6C527C7905A}" dt="2020-11-02T09:04:34.808" v="270" actId="26606"/>
          <ac:spMkLst>
            <pc:docMk/>
            <pc:sldMk cId="1463982631" sldId="256"/>
            <ac:spMk id="111" creationId="{7EF84E8E-7E93-4DEE-BCFB-2AE29098B5C3}"/>
          </ac:spMkLst>
        </pc:spChg>
        <pc:spChg chg="add del">
          <ac:chgData name="Khosravi Ali" userId="c3ff2831-ac12-44c7-b757-81902e192ecb" providerId="ADAL" clId="{D874F692-0C38-4113-87EF-D6C527C7905A}" dt="2020-11-02T09:04:34.808" v="270" actId="26606"/>
          <ac:spMkLst>
            <pc:docMk/>
            <pc:sldMk cId="1463982631" sldId="256"/>
            <ac:spMk id="112" creationId="{9046502B-E9B6-4225-B8EE-BC5D644686B0}"/>
          </ac:spMkLst>
        </pc:spChg>
        <pc:spChg chg="add del">
          <ac:chgData name="Khosravi Ali" userId="c3ff2831-ac12-44c7-b757-81902e192ecb" providerId="ADAL" clId="{D874F692-0C38-4113-87EF-D6C527C7905A}" dt="2020-11-02T09:04:34.808" v="270" actId="26606"/>
          <ac:spMkLst>
            <pc:docMk/>
            <pc:sldMk cId="1463982631" sldId="256"/>
            <ac:spMk id="113" creationId="{2D500B59-4CB5-4E11-9A7B-D19B4BA14B58}"/>
          </ac:spMkLst>
        </pc:spChg>
        <pc:spChg chg="add del">
          <ac:chgData name="Khosravi Ali" userId="c3ff2831-ac12-44c7-b757-81902e192ecb" providerId="ADAL" clId="{D874F692-0C38-4113-87EF-D6C527C7905A}" dt="2020-11-02T09:04:40.127" v="272" actId="26606"/>
          <ac:spMkLst>
            <pc:docMk/>
            <pc:sldMk cId="1463982631" sldId="256"/>
            <ac:spMk id="115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2T09:04:40.127" v="272" actId="26606"/>
          <ac:spMkLst>
            <pc:docMk/>
            <pc:sldMk cId="1463982631" sldId="256"/>
            <ac:spMk id="116" creationId="{32768DCD-B824-413A-B330-8D57ADB3724C}"/>
          </ac:spMkLst>
        </pc:spChg>
        <pc:spChg chg="add del">
          <ac:chgData name="Khosravi Ali" userId="c3ff2831-ac12-44c7-b757-81902e192ecb" providerId="ADAL" clId="{D874F692-0C38-4113-87EF-D6C527C7905A}" dt="2020-11-02T09:04:40.127" v="272" actId="26606"/>
          <ac:spMkLst>
            <pc:docMk/>
            <pc:sldMk cId="1463982631" sldId="256"/>
            <ac:spMk id="117" creationId="{96E45848-BEDA-4F24-9C4E-DA2120958262}"/>
          </ac:spMkLst>
        </pc:spChg>
        <pc:spChg chg="add del">
          <ac:chgData name="Khosravi Ali" userId="c3ff2831-ac12-44c7-b757-81902e192ecb" providerId="ADAL" clId="{D874F692-0C38-4113-87EF-D6C527C7905A}" dt="2020-11-02T09:04:40.127" v="272" actId="26606"/>
          <ac:spMkLst>
            <pc:docMk/>
            <pc:sldMk cId="1463982631" sldId="256"/>
            <ac:spMk id="118" creationId="{B2BB8117-A903-442C-9223-A4FEB85C3271}"/>
          </ac:spMkLst>
        </pc:spChg>
        <pc:spChg chg="add del">
          <ac:chgData name="Khosravi Ali" userId="c3ff2831-ac12-44c7-b757-81902e192ecb" providerId="ADAL" clId="{D874F692-0C38-4113-87EF-D6C527C7905A}" dt="2020-11-02T09:04:40.127" v="272" actId="26606"/>
          <ac:spMkLst>
            <pc:docMk/>
            <pc:sldMk cId="1463982631" sldId="256"/>
            <ac:spMk id="119" creationId="{C59300B8-3117-43F8-9F8E-68DB9F002F92}"/>
          </ac:spMkLst>
        </pc:spChg>
        <pc:spChg chg="add del">
          <ac:chgData name="Khosravi Ali" userId="c3ff2831-ac12-44c7-b757-81902e192ecb" providerId="ADAL" clId="{D874F692-0C38-4113-87EF-D6C527C7905A}" dt="2020-11-02T09:04:40.127" v="272" actId="26606"/>
          <ac:spMkLst>
            <pc:docMk/>
            <pc:sldMk cId="1463982631" sldId="256"/>
            <ac:spMk id="120" creationId="{1AFAE680-42C1-4104-B74F-B0A8F1FB264A}"/>
          </ac:spMkLst>
        </pc:spChg>
        <pc:spChg chg="add del">
          <ac:chgData name="Khosravi Ali" userId="c3ff2831-ac12-44c7-b757-81902e192ecb" providerId="ADAL" clId="{D874F692-0C38-4113-87EF-D6C527C7905A}" dt="2020-11-02T09:04:40.127" v="272" actId="26606"/>
          <ac:spMkLst>
            <pc:docMk/>
            <pc:sldMk cId="1463982631" sldId="256"/>
            <ac:spMk id="121" creationId="{828A8BA9-B3FE-4C96-A0A1-72A0D2C85578}"/>
          </ac:spMkLst>
        </pc:spChg>
        <pc:spChg chg="add del">
          <ac:chgData name="Khosravi Ali" userId="c3ff2831-ac12-44c7-b757-81902e192ecb" providerId="ADAL" clId="{D874F692-0C38-4113-87EF-D6C527C7905A}" dt="2020-11-02T09:04:40.127" v="272" actId="26606"/>
          <ac:spMkLst>
            <pc:docMk/>
            <pc:sldMk cId="1463982631" sldId="256"/>
            <ac:spMk id="122" creationId="{2EDB7FB2-4012-481D-B3D1-7301CCF6E488}"/>
          </ac:spMkLst>
        </pc:spChg>
        <pc:spChg chg="add">
          <ac:chgData name="Khosravi Ali" userId="c3ff2831-ac12-44c7-b757-81902e192ecb" providerId="ADAL" clId="{D874F692-0C38-4113-87EF-D6C527C7905A}" dt="2020-11-02T09:04:40.139" v="273" actId="26606"/>
          <ac:spMkLst>
            <pc:docMk/>
            <pc:sldMk cId="1463982631" sldId="256"/>
            <ac:spMk id="124" creationId="{DD7EAFE6-2BB9-41FB-9CF4-588CFC708774}"/>
          </ac:spMkLst>
        </pc:spChg>
        <pc:spChg chg="add">
          <ac:chgData name="Khosravi Ali" userId="c3ff2831-ac12-44c7-b757-81902e192ecb" providerId="ADAL" clId="{D874F692-0C38-4113-87EF-D6C527C7905A}" dt="2020-11-02T09:04:40.139" v="273" actId="26606"/>
          <ac:spMkLst>
            <pc:docMk/>
            <pc:sldMk cId="1463982631" sldId="256"/>
            <ac:spMk id="125" creationId="{19B36E71-93BD-4984-AC9C-CC9FB9CC06D6}"/>
          </ac:spMkLst>
        </pc:spChg>
        <pc:spChg chg="add">
          <ac:chgData name="Khosravi Ali" userId="c3ff2831-ac12-44c7-b757-81902e192ecb" providerId="ADAL" clId="{D874F692-0C38-4113-87EF-D6C527C7905A}" dt="2020-11-02T09:04:40.139" v="273" actId="26606"/>
          <ac:spMkLst>
            <pc:docMk/>
            <pc:sldMk cId="1463982631" sldId="256"/>
            <ac:spMk id="126" creationId="{3A767031-C99F-4567-B7D9-353331C77909}"/>
          </ac:spMkLst>
        </pc:spChg>
        <pc:spChg chg="add">
          <ac:chgData name="Khosravi Ali" userId="c3ff2831-ac12-44c7-b757-81902e192ecb" providerId="ADAL" clId="{D874F692-0C38-4113-87EF-D6C527C7905A}" dt="2020-11-02T09:04:40.139" v="273" actId="26606"/>
          <ac:spMkLst>
            <pc:docMk/>
            <pc:sldMk cId="1463982631" sldId="256"/>
            <ac:spMk id="127" creationId="{63FEDEE9-12A6-4011-A532-8071D6086BF8}"/>
          </ac:spMkLst>
        </pc:spChg>
        <pc:spChg chg="add">
          <ac:chgData name="Khosravi Ali" userId="c3ff2831-ac12-44c7-b757-81902e192ecb" providerId="ADAL" clId="{D874F692-0C38-4113-87EF-D6C527C7905A}" dt="2020-11-02T09:04:40.139" v="273" actId="26606"/>
          <ac:spMkLst>
            <pc:docMk/>
            <pc:sldMk cId="1463982631" sldId="256"/>
            <ac:spMk id="128" creationId="{57C37CE9-19CE-49DF-A887-2214EBB1F097}"/>
          </ac:spMkLst>
        </pc:spChg>
        <pc:spChg chg="add">
          <ac:chgData name="Khosravi Ali" userId="c3ff2831-ac12-44c7-b757-81902e192ecb" providerId="ADAL" clId="{D874F692-0C38-4113-87EF-D6C527C7905A}" dt="2020-11-02T09:04:40.139" v="273" actId="26606"/>
          <ac:spMkLst>
            <pc:docMk/>
            <pc:sldMk cId="1463982631" sldId="256"/>
            <ac:spMk id="129" creationId="{7EF84E8E-7E93-4DEE-BCFB-2AE29098B5C3}"/>
          </ac:spMkLst>
        </pc:spChg>
        <pc:spChg chg="add">
          <ac:chgData name="Khosravi Ali" userId="c3ff2831-ac12-44c7-b757-81902e192ecb" providerId="ADAL" clId="{D874F692-0C38-4113-87EF-D6C527C7905A}" dt="2020-11-02T09:04:40.139" v="273" actId="26606"/>
          <ac:spMkLst>
            <pc:docMk/>
            <pc:sldMk cId="1463982631" sldId="256"/>
            <ac:spMk id="130" creationId="{9046502B-E9B6-4225-B8EE-BC5D644686B0}"/>
          </ac:spMkLst>
        </pc:spChg>
        <pc:spChg chg="add">
          <ac:chgData name="Khosravi Ali" userId="c3ff2831-ac12-44c7-b757-81902e192ecb" providerId="ADAL" clId="{D874F692-0C38-4113-87EF-D6C527C7905A}" dt="2020-11-02T09:04:40.139" v="273" actId="26606"/>
          <ac:spMkLst>
            <pc:docMk/>
            <pc:sldMk cId="1463982631" sldId="256"/>
            <ac:spMk id="131" creationId="{2D500B59-4CB5-4E11-9A7B-D19B4BA14B58}"/>
          </ac:spMkLst>
        </pc:spChg>
        <pc:picChg chg="add del">
          <ac:chgData name="Khosravi Ali" userId="c3ff2831-ac12-44c7-b757-81902e192ecb" providerId="ADAL" clId="{D874F692-0C38-4113-87EF-D6C527C7905A}" dt="2020-11-02T08:28:21.920" v="132" actId="26606"/>
          <ac:picMkLst>
            <pc:docMk/>
            <pc:sldMk cId="1463982631" sldId="256"/>
            <ac:picMk id="4" creationId="{0E0665AB-3986-4DE0-ACB3-C990A55EF9B7}"/>
          </ac:picMkLst>
        </pc:picChg>
        <pc:picChg chg="add del">
          <ac:chgData name="Khosravi Ali" userId="c3ff2831-ac12-44c7-b757-81902e192ecb" providerId="ADAL" clId="{D874F692-0C38-4113-87EF-D6C527C7905A}" dt="2020-11-02T08:28:24.796" v="134" actId="26606"/>
          <ac:picMkLst>
            <pc:docMk/>
            <pc:sldMk cId="1463982631" sldId="256"/>
            <ac:picMk id="27" creationId="{299D59BF-059C-442E-AAC8-1F5E4D5B4277}"/>
          </ac:picMkLst>
        </pc:picChg>
        <pc:picChg chg="add del">
          <ac:chgData name="Khosravi Ali" userId="c3ff2831-ac12-44c7-b757-81902e192ecb" providerId="ADAL" clId="{D874F692-0C38-4113-87EF-D6C527C7905A}" dt="2020-11-02T08:28:33.358" v="136" actId="26606"/>
          <ac:picMkLst>
            <pc:docMk/>
            <pc:sldMk cId="1463982631" sldId="256"/>
            <ac:picMk id="37" creationId="{0E0665AB-3986-4DE0-ACB3-C990A55EF9B7}"/>
          </ac:picMkLst>
        </pc:picChg>
        <pc:picChg chg="add del">
          <ac:chgData name="Khosravi Ali" userId="c3ff2831-ac12-44c7-b757-81902e192ecb" providerId="ADAL" clId="{D874F692-0C38-4113-87EF-D6C527C7905A}" dt="2020-11-02T08:28:38.692" v="138" actId="26606"/>
          <ac:picMkLst>
            <pc:docMk/>
            <pc:sldMk cId="1463982631" sldId="256"/>
            <ac:picMk id="42" creationId="{A6194661-32CA-4064-A4A0-A3116E8E9BD4}"/>
          </ac:picMkLst>
        </pc:picChg>
        <pc:picChg chg="add mod ord">
          <ac:chgData name="Khosravi Ali" userId="c3ff2831-ac12-44c7-b757-81902e192ecb" providerId="ADAL" clId="{D874F692-0C38-4113-87EF-D6C527C7905A}" dt="2020-11-02T09:04:40.139" v="273" actId="26606"/>
          <ac:picMkLst>
            <pc:docMk/>
            <pc:sldMk cId="1463982631" sldId="256"/>
            <ac:picMk id="53" creationId="{0E0665AB-3986-4DE0-ACB3-C990A55EF9B7}"/>
          </ac:picMkLst>
        </pc:picChg>
        <pc:cxnChg chg="add del">
          <ac:chgData name="Khosravi Ali" userId="c3ff2831-ac12-44c7-b757-81902e192ecb" providerId="ADAL" clId="{D874F692-0C38-4113-87EF-D6C527C7905A}" dt="2020-11-02T08:28:38.692" v="138" actId="26606"/>
          <ac:cxnSpMkLst>
            <pc:docMk/>
            <pc:sldMk cId="1463982631" sldId="256"/>
            <ac:cxnSpMk id="40" creationId="{C5025DAC-8B93-4160-B017-3A274A5828C0}"/>
          </ac:cxnSpMkLst>
        </pc:cxnChg>
        <pc:cxnChg chg="add del">
          <ac:chgData name="Khosravi Ali" userId="c3ff2831-ac12-44c7-b757-81902e192ecb" providerId="ADAL" clId="{D874F692-0C38-4113-87EF-D6C527C7905A}" dt="2020-11-02T08:28:38.692" v="138" actId="26606"/>
          <ac:cxnSpMkLst>
            <pc:docMk/>
            <pc:sldMk cId="1463982631" sldId="256"/>
            <ac:cxnSpMk id="43" creationId="{055CEADF-09EA-423C-8C45-F94AF44D5AF0}"/>
          </ac:cxnSpMkLst>
        </pc:cxnChg>
      </pc:sldChg>
      <pc:sldChg chg="addSp delSp modSp add mod modTransition setBg modAnim">
        <pc:chgData name="Khosravi Ali" userId="c3ff2831-ac12-44c7-b757-81902e192ecb" providerId="ADAL" clId="{D874F692-0C38-4113-87EF-D6C527C7905A}" dt="2020-11-13T08:29:06.073" v="3611" actId="20577"/>
        <pc:sldMkLst>
          <pc:docMk/>
          <pc:sldMk cId="1072532600" sldId="257"/>
        </pc:sldMkLst>
        <pc:spChg chg="mod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2" creationId="{37FA4393-CB2D-4816-82A0-89CE88C25F24}"/>
          </ac:spMkLst>
        </pc:spChg>
        <pc:spChg chg="mod">
          <ac:chgData name="Khosravi Ali" userId="c3ff2831-ac12-44c7-b757-81902e192ecb" providerId="ADAL" clId="{D874F692-0C38-4113-87EF-D6C527C7905A}" dt="2020-11-13T08:29:06.073" v="3611" actId="20577"/>
          <ac:spMkLst>
            <pc:docMk/>
            <pc:sldMk cId="1072532600" sldId="257"/>
            <ac:spMk id="3" creationId="{92078E04-D245-47B0-96CD-E123B497D78C}"/>
          </ac:spMkLst>
        </pc:spChg>
        <pc:spChg chg="mod">
          <ac:chgData name="Khosravi Ali" userId="c3ff2831-ac12-44c7-b757-81902e192ecb" providerId="ADAL" clId="{D874F692-0C38-4113-87EF-D6C527C7905A}" dt="2020-11-06T11:31:21.084" v="3134" actId="255"/>
          <ac:spMkLst>
            <pc:docMk/>
            <pc:sldMk cId="1072532600" sldId="257"/>
            <ac:spMk id="4" creationId="{42CCCDE4-A68D-4F02-BD56-36B2C8876FC5}"/>
          </ac:spMkLst>
        </pc:spChg>
        <pc:spChg chg="add del">
          <ac:chgData name="Khosravi Ali" userId="c3ff2831-ac12-44c7-b757-81902e192ecb" providerId="ADAL" clId="{D874F692-0C38-4113-87EF-D6C527C7905A}" dt="2020-11-02T09:02:14.886" v="242" actId="26606"/>
          <ac:spMkLst>
            <pc:docMk/>
            <pc:sldMk cId="1072532600" sldId="257"/>
            <ac:spMk id="9" creationId="{4E1EF4E8-5513-4BF5-BC41-04645281C672}"/>
          </ac:spMkLst>
        </pc:spChg>
        <pc:spChg chg="add del">
          <ac:chgData name="Khosravi Ali" userId="c3ff2831-ac12-44c7-b757-81902e192ecb" providerId="ADAL" clId="{D874F692-0C38-4113-87EF-D6C527C7905A}" dt="2020-11-02T09:02:16.464" v="244" actId="26606"/>
          <ac:spMkLst>
            <pc:docMk/>
            <pc:sldMk cId="1072532600" sldId="257"/>
            <ac:spMk id="10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2T09:02:14.886" v="242" actId="26606"/>
          <ac:spMkLst>
            <pc:docMk/>
            <pc:sldMk cId="1072532600" sldId="257"/>
            <ac:spMk id="11" creationId="{239D4027-35C3-4849-82F8-D49FBF78ADF3}"/>
          </ac:spMkLst>
        </pc:spChg>
        <pc:spChg chg="add del">
          <ac:chgData name="Khosravi Ali" userId="c3ff2831-ac12-44c7-b757-81902e192ecb" providerId="ADAL" clId="{D874F692-0C38-4113-87EF-D6C527C7905A}" dt="2020-11-02T09:02:16.464" v="244" actId="26606"/>
          <ac:spMkLst>
            <pc:docMk/>
            <pc:sldMk cId="1072532600" sldId="257"/>
            <ac:spMk id="12" creationId="{32768DCD-B824-413A-B330-8D57ADB3724C}"/>
          </ac:spMkLst>
        </pc:spChg>
        <pc:spChg chg="add del">
          <ac:chgData name="Khosravi Ali" userId="c3ff2831-ac12-44c7-b757-81902e192ecb" providerId="ADAL" clId="{D874F692-0C38-4113-87EF-D6C527C7905A}" dt="2020-11-02T09:02:14.886" v="242" actId="26606"/>
          <ac:spMkLst>
            <pc:docMk/>
            <pc:sldMk cId="1072532600" sldId="257"/>
            <ac:spMk id="13" creationId="{0CF4E7D3-9831-4C0F-BB0E-76DDC5CFFF6E}"/>
          </ac:spMkLst>
        </pc:spChg>
        <pc:spChg chg="add del">
          <ac:chgData name="Khosravi Ali" userId="c3ff2831-ac12-44c7-b757-81902e192ecb" providerId="ADAL" clId="{D874F692-0C38-4113-87EF-D6C527C7905A}" dt="2020-11-02T09:02:16.464" v="244" actId="26606"/>
          <ac:spMkLst>
            <pc:docMk/>
            <pc:sldMk cId="1072532600" sldId="257"/>
            <ac:spMk id="14" creationId="{96E45848-BEDA-4F24-9C4E-DA2120958262}"/>
          </ac:spMkLst>
        </pc:spChg>
        <pc:spChg chg="add del">
          <ac:chgData name="Khosravi Ali" userId="c3ff2831-ac12-44c7-b757-81902e192ecb" providerId="ADAL" clId="{D874F692-0C38-4113-87EF-D6C527C7905A}" dt="2020-11-02T09:02:14.886" v="242" actId="26606"/>
          <ac:spMkLst>
            <pc:docMk/>
            <pc:sldMk cId="1072532600" sldId="257"/>
            <ac:spMk id="15" creationId="{E2CF5979-FA33-403A-A82F-26E5B0B0BACD}"/>
          </ac:spMkLst>
        </pc:spChg>
        <pc:spChg chg="add del">
          <ac:chgData name="Khosravi Ali" userId="c3ff2831-ac12-44c7-b757-81902e192ecb" providerId="ADAL" clId="{D874F692-0C38-4113-87EF-D6C527C7905A}" dt="2020-11-02T09:02:16.464" v="244" actId="26606"/>
          <ac:spMkLst>
            <pc:docMk/>
            <pc:sldMk cId="1072532600" sldId="257"/>
            <ac:spMk id="16" creationId="{B2BB8117-A903-442C-9223-A4FEB85C3271}"/>
          </ac:spMkLst>
        </pc:spChg>
        <pc:spChg chg="add del">
          <ac:chgData name="Khosravi Ali" userId="c3ff2831-ac12-44c7-b757-81902e192ecb" providerId="ADAL" clId="{D874F692-0C38-4113-87EF-D6C527C7905A}" dt="2020-11-02T09:02:16.464" v="244" actId="26606"/>
          <ac:spMkLst>
            <pc:docMk/>
            <pc:sldMk cId="1072532600" sldId="257"/>
            <ac:spMk id="18" creationId="{C59300B8-3117-43F8-9F8E-68DB9F002F92}"/>
          </ac:spMkLst>
        </pc:spChg>
        <pc:spChg chg="add del">
          <ac:chgData name="Khosravi Ali" userId="c3ff2831-ac12-44c7-b757-81902e192ecb" providerId="ADAL" clId="{D874F692-0C38-4113-87EF-D6C527C7905A}" dt="2020-11-02T09:02:16.464" v="244" actId="26606"/>
          <ac:spMkLst>
            <pc:docMk/>
            <pc:sldMk cId="1072532600" sldId="257"/>
            <ac:spMk id="20" creationId="{1AFAE680-42C1-4104-B74F-B0A8F1FB264A}"/>
          </ac:spMkLst>
        </pc:spChg>
        <pc:spChg chg="add del">
          <ac:chgData name="Khosravi Ali" userId="c3ff2831-ac12-44c7-b757-81902e192ecb" providerId="ADAL" clId="{D874F692-0C38-4113-87EF-D6C527C7905A}" dt="2020-11-02T09:02:16.464" v="244" actId="26606"/>
          <ac:spMkLst>
            <pc:docMk/>
            <pc:sldMk cId="1072532600" sldId="257"/>
            <ac:spMk id="22" creationId="{828A8BA9-B3FE-4C96-A0A1-72A0D2C85578}"/>
          </ac:spMkLst>
        </pc:spChg>
        <pc:spChg chg="add del">
          <ac:chgData name="Khosravi Ali" userId="c3ff2831-ac12-44c7-b757-81902e192ecb" providerId="ADAL" clId="{D874F692-0C38-4113-87EF-D6C527C7905A}" dt="2020-11-02T09:02:16.464" v="244" actId="26606"/>
          <ac:spMkLst>
            <pc:docMk/>
            <pc:sldMk cId="1072532600" sldId="257"/>
            <ac:spMk id="24" creationId="{19F9CD66-32FC-448F-B4C5-67D17508A226}"/>
          </ac:spMkLst>
        </pc:spChg>
        <pc:spChg chg="add del">
          <ac:chgData name="Khosravi Ali" userId="c3ff2831-ac12-44c7-b757-81902e192ecb" providerId="ADAL" clId="{D874F692-0C38-4113-87EF-D6C527C7905A}" dt="2020-11-02T09:02:25.473" v="246" actId="26606"/>
          <ac:spMkLst>
            <pc:docMk/>
            <pc:sldMk cId="1072532600" sldId="257"/>
            <ac:spMk id="26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2T09:02:25.473" v="246" actId="26606"/>
          <ac:spMkLst>
            <pc:docMk/>
            <pc:sldMk cId="1072532600" sldId="257"/>
            <ac:spMk id="27" creationId="{32768DCD-B824-413A-B330-8D57ADB3724C}"/>
          </ac:spMkLst>
        </pc:spChg>
        <pc:spChg chg="add del">
          <ac:chgData name="Khosravi Ali" userId="c3ff2831-ac12-44c7-b757-81902e192ecb" providerId="ADAL" clId="{D874F692-0C38-4113-87EF-D6C527C7905A}" dt="2020-11-02T09:02:25.473" v="246" actId="26606"/>
          <ac:spMkLst>
            <pc:docMk/>
            <pc:sldMk cId="1072532600" sldId="257"/>
            <ac:spMk id="28" creationId="{96E45848-BEDA-4F24-9C4E-DA2120958262}"/>
          </ac:spMkLst>
        </pc:spChg>
        <pc:spChg chg="add del">
          <ac:chgData name="Khosravi Ali" userId="c3ff2831-ac12-44c7-b757-81902e192ecb" providerId="ADAL" clId="{D874F692-0C38-4113-87EF-D6C527C7905A}" dt="2020-11-02T09:02:25.473" v="246" actId="26606"/>
          <ac:spMkLst>
            <pc:docMk/>
            <pc:sldMk cId="1072532600" sldId="257"/>
            <ac:spMk id="29" creationId="{B2BB8117-A903-442C-9223-A4FEB85C3271}"/>
          </ac:spMkLst>
        </pc:spChg>
        <pc:spChg chg="add del">
          <ac:chgData name="Khosravi Ali" userId="c3ff2831-ac12-44c7-b757-81902e192ecb" providerId="ADAL" clId="{D874F692-0C38-4113-87EF-D6C527C7905A}" dt="2020-11-02T09:02:25.473" v="246" actId="26606"/>
          <ac:spMkLst>
            <pc:docMk/>
            <pc:sldMk cId="1072532600" sldId="257"/>
            <ac:spMk id="30" creationId="{C59300B8-3117-43F8-9F8E-68DB9F002F92}"/>
          </ac:spMkLst>
        </pc:spChg>
        <pc:spChg chg="add del">
          <ac:chgData name="Khosravi Ali" userId="c3ff2831-ac12-44c7-b757-81902e192ecb" providerId="ADAL" clId="{D874F692-0C38-4113-87EF-D6C527C7905A}" dt="2020-11-02T09:02:25.473" v="246" actId="26606"/>
          <ac:spMkLst>
            <pc:docMk/>
            <pc:sldMk cId="1072532600" sldId="257"/>
            <ac:spMk id="31" creationId="{1AFAE680-42C1-4104-B74F-B0A8F1FB264A}"/>
          </ac:spMkLst>
        </pc:spChg>
        <pc:spChg chg="add del">
          <ac:chgData name="Khosravi Ali" userId="c3ff2831-ac12-44c7-b757-81902e192ecb" providerId="ADAL" clId="{D874F692-0C38-4113-87EF-D6C527C7905A}" dt="2020-11-02T09:02:25.473" v="246" actId="26606"/>
          <ac:spMkLst>
            <pc:docMk/>
            <pc:sldMk cId="1072532600" sldId="257"/>
            <ac:spMk id="32" creationId="{828A8BA9-B3FE-4C96-A0A1-72A0D2C85578}"/>
          </ac:spMkLst>
        </pc:spChg>
        <pc:spChg chg="add del">
          <ac:chgData name="Khosravi Ali" userId="c3ff2831-ac12-44c7-b757-81902e192ecb" providerId="ADAL" clId="{D874F692-0C38-4113-87EF-D6C527C7905A}" dt="2020-11-02T09:02:33.034" v="249" actId="26606"/>
          <ac:spMkLst>
            <pc:docMk/>
            <pc:sldMk cId="1072532600" sldId="257"/>
            <ac:spMk id="35" creationId="{4E1EF4E8-5513-4BF5-BC41-04645281C672}"/>
          </ac:spMkLst>
        </pc:spChg>
        <pc:spChg chg="add del">
          <ac:chgData name="Khosravi Ali" userId="c3ff2831-ac12-44c7-b757-81902e192ecb" providerId="ADAL" clId="{D874F692-0C38-4113-87EF-D6C527C7905A}" dt="2020-11-02T09:02:33.034" v="249" actId="26606"/>
          <ac:spMkLst>
            <pc:docMk/>
            <pc:sldMk cId="1072532600" sldId="257"/>
            <ac:spMk id="37" creationId="{239D4027-35C3-4849-82F8-D49FBF78ADF3}"/>
          </ac:spMkLst>
        </pc:spChg>
        <pc:spChg chg="add del">
          <ac:chgData name="Khosravi Ali" userId="c3ff2831-ac12-44c7-b757-81902e192ecb" providerId="ADAL" clId="{D874F692-0C38-4113-87EF-D6C527C7905A}" dt="2020-11-02T09:02:33.034" v="249" actId="26606"/>
          <ac:spMkLst>
            <pc:docMk/>
            <pc:sldMk cId="1072532600" sldId="257"/>
            <ac:spMk id="38" creationId="{0CF4E7D3-9831-4C0F-BB0E-76DDC5CFFF6E}"/>
          </ac:spMkLst>
        </pc:spChg>
        <pc:spChg chg="add del">
          <ac:chgData name="Khosravi Ali" userId="c3ff2831-ac12-44c7-b757-81902e192ecb" providerId="ADAL" clId="{D874F692-0C38-4113-87EF-D6C527C7905A}" dt="2020-11-02T09:02:33.034" v="249" actId="26606"/>
          <ac:spMkLst>
            <pc:docMk/>
            <pc:sldMk cId="1072532600" sldId="257"/>
            <ac:spMk id="39" creationId="{E2CF5979-FA33-403A-A82F-26E5B0B0BACD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44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46" creationId="{32768DCD-B824-413A-B330-8D57ADB3724C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48" creationId="{96E45848-BEDA-4F24-9C4E-DA2120958262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50" creationId="{B2BB8117-A903-442C-9223-A4FEB85C3271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52" creationId="{C59300B8-3117-43F8-9F8E-68DB9F002F92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54" creationId="{1AFAE680-42C1-4104-B74F-B0A8F1FB264A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56" creationId="{828A8BA9-B3FE-4C96-A0A1-72A0D2C85578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58" creationId="{16272B6F-135F-45E6-8F46-83B32059F20C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60" creationId="{19F9CD66-32FC-448F-B4C5-67D17508A226}"/>
          </ac:spMkLst>
        </pc:spChg>
        <pc:spChg chg="add del">
          <ac:chgData name="Khosravi Ali" userId="c3ff2831-ac12-44c7-b757-81902e192ecb" providerId="ADAL" clId="{D874F692-0C38-4113-87EF-D6C527C7905A}" dt="2020-11-02T09:03:26.549" v="259" actId="26606"/>
          <ac:spMkLst>
            <pc:docMk/>
            <pc:sldMk cId="1072532600" sldId="257"/>
            <ac:spMk id="65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2T09:03:26.549" v="259" actId="26606"/>
          <ac:spMkLst>
            <pc:docMk/>
            <pc:sldMk cId="1072532600" sldId="257"/>
            <ac:spMk id="67" creationId="{32768DCD-B824-413A-B330-8D57ADB3724C}"/>
          </ac:spMkLst>
        </pc:spChg>
        <pc:spChg chg="add del">
          <ac:chgData name="Khosravi Ali" userId="c3ff2831-ac12-44c7-b757-81902e192ecb" providerId="ADAL" clId="{D874F692-0C38-4113-87EF-D6C527C7905A}" dt="2020-11-02T09:03:26.549" v="259" actId="26606"/>
          <ac:spMkLst>
            <pc:docMk/>
            <pc:sldMk cId="1072532600" sldId="257"/>
            <ac:spMk id="69" creationId="{19F9CD66-32FC-448F-B4C5-67D17508A226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71" creationId="{B2BB8117-A903-442C-9223-A4FEB85C3271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72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73" creationId="{C59300B8-3117-43F8-9F8E-68DB9F002F92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74" creationId="{32768DCD-B824-413A-B330-8D57ADB3724C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75" creationId="{1AFAE680-42C1-4104-B74F-B0A8F1FB264A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76" creationId="{96E45848-BEDA-4F24-9C4E-DA2120958262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77" creationId="{828A8BA9-B3FE-4C96-A0A1-72A0D2C85578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79" creationId="{16272B6F-135F-45E6-8F46-83B32059F20C}"/>
          </ac:spMkLst>
        </pc:spChg>
        <pc:spChg chg="add del">
          <ac:chgData name="Khosravi Ali" userId="c3ff2831-ac12-44c7-b757-81902e192ecb" providerId="ADAL" clId="{D874F692-0C38-4113-87EF-D6C527C7905A}" dt="2020-11-02T09:03:28.322" v="261" actId="26606"/>
          <ac:spMkLst>
            <pc:docMk/>
            <pc:sldMk cId="1072532600" sldId="257"/>
            <ac:spMk id="81" creationId="{19F9CD66-32FC-448F-B4C5-67D17508A226}"/>
          </ac:spMkLst>
        </pc:spChg>
        <pc:graphicFrameChg chg="add del mod">
          <ac:chgData name="Khosravi Ali" userId="c3ff2831-ac12-44c7-b757-81902e192ecb" providerId="ADAL" clId="{D874F692-0C38-4113-87EF-D6C527C7905A}" dt="2020-11-02T09:00:08.506" v="179"/>
          <ac:graphicFrameMkLst>
            <pc:docMk/>
            <pc:sldMk cId="1072532600" sldId="257"/>
            <ac:graphicFrameMk id="4" creationId="{6D84CC02-787A-4816-8E08-0EB2BFC288C2}"/>
          </ac:graphicFrameMkLst>
        </pc:graphicFrameChg>
        <pc:picChg chg="add del">
          <ac:chgData name="Khosravi Ali" userId="c3ff2831-ac12-44c7-b757-81902e192ecb" providerId="ADAL" clId="{D874F692-0C38-4113-87EF-D6C527C7905A}" dt="2020-11-02T09:02:14.886" v="242" actId="26606"/>
          <ac:picMkLst>
            <pc:docMk/>
            <pc:sldMk cId="1072532600" sldId="257"/>
            <ac:picMk id="5" creationId="{97D672CE-EDE4-4019-A37A-04D0DF5F6DD0}"/>
          </ac:picMkLst>
        </pc:picChg>
        <pc:picChg chg="add del">
          <ac:chgData name="Khosravi Ali" userId="c3ff2831-ac12-44c7-b757-81902e192ecb" providerId="ADAL" clId="{D874F692-0C38-4113-87EF-D6C527C7905A}" dt="2020-11-02T09:02:16.464" v="244" actId="26606"/>
          <ac:picMkLst>
            <pc:docMk/>
            <pc:sldMk cId="1072532600" sldId="257"/>
            <ac:picMk id="7" creationId="{303AC440-C3BB-4489-8B5E-FFA6CF948A16}"/>
          </ac:picMkLst>
        </pc:picChg>
        <pc:picChg chg="add del">
          <ac:chgData name="Khosravi Ali" userId="c3ff2831-ac12-44c7-b757-81902e192ecb" providerId="ADAL" clId="{D874F692-0C38-4113-87EF-D6C527C7905A}" dt="2020-11-02T09:02:25.473" v="246" actId="26606"/>
          <ac:picMkLst>
            <pc:docMk/>
            <pc:sldMk cId="1072532600" sldId="257"/>
            <ac:picMk id="33" creationId="{BE470B2A-1598-4AD9-B1C6-B74A62904B03}"/>
          </ac:picMkLst>
        </pc:picChg>
        <pc:picChg chg="add mod ord">
          <ac:chgData name="Khosravi Ali" userId="c3ff2831-ac12-44c7-b757-81902e192ecb" providerId="ADAL" clId="{D874F692-0C38-4113-87EF-D6C527C7905A}" dt="2020-11-02T09:03:26.549" v="259" actId="26606"/>
          <ac:picMkLst>
            <pc:docMk/>
            <pc:sldMk cId="1072532600" sldId="257"/>
            <ac:picMk id="36" creationId="{97D672CE-EDE4-4019-A37A-04D0DF5F6DD0}"/>
          </ac:picMkLst>
        </pc:picChg>
      </pc:sldChg>
      <pc:sldChg chg="add del">
        <pc:chgData name="Khosravi Ali" userId="c3ff2831-ac12-44c7-b757-81902e192ecb" providerId="ADAL" clId="{D874F692-0C38-4113-87EF-D6C527C7905A}" dt="2020-11-02T09:07:19.351" v="276" actId="2696"/>
        <pc:sldMkLst>
          <pc:docMk/>
          <pc:sldMk cId="1387285684" sldId="258"/>
        </pc:sldMkLst>
      </pc:sldChg>
      <pc:sldChg chg="add del">
        <pc:chgData name="Khosravi Ali" userId="c3ff2831-ac12-44c7-b757-81902e192ecb" providerId="ADAL" clId="{D874F692-0C38-4113-87EF-D6C527C7905A}" dt="2020-11-02T09:07:45.510" v="284" actId="2696"/>
        <pc:sldMkLst>
          <pc:docMk/>
          <pc:sldMk cId="3057195189" sldId="258"/>
        </pc:sldMkLst>
      </pc:sldChg>
      <pc:sldChg chg="addSp delSp modSp add modTransition modAnim">
        <pc:chgData name="Khosravi Ali" userId="c3ff2831-ac12-44c7-b757-81902e192ecb" providerId="ADAL" clId="{D874F692-0C38-4113-87EF-D6C527C7905A}" dt="2020-11-13T08:21:36.502" v="3603"/>
        <pc:sldMkLst>
          <pc:docMk/>
          <pc:sldMk cId="3383443888" sldId="258"/>
        </pc:sldMkLst>
        <pc:spChg chg="del mod">
          <ac:chgData name="Khosravi Ali" userId="c3ff2831-ac12-44c7-b757-81902e192ecb" providerId="ADAL" clId="{D874F692-0C38-4113-87EF-D6C527C7905A}" dt="2020-11-02T10:26:32.247" v="301" actId="478"/>
          <ac:spMkLst>
            <pc:docMk/>
            <pc:sldMk cId="3383443888" sldId="258"/>
            <ac:spMk id="2" creationId="{6457FFA0-18E7-4973-A841-95A5150100FF}"/>
          </ac:spMkLst>
        </pc:spChg>
        <pc:spChg chg="mod">
          <ac:chgData name="Khosravi Ali" userId="c3ff2831-ac12-44c7-b757-81902e192ecb" providerId="ADAL" clId="{D874F692-0C38-4113-87EF-D6C527C7905A}" dt="2020-11-06T11:31:31.584" v="3136" actId="255"/>
          <ac:spMkLst>
            <pc:docMk/>
            <pc:sldMk cId="3383443888" sldId="258"/>
            <ac:spMk id="2" creationId="{E61F3395-8F50-47D6-8FB0-12DCF21415A6}"/>
          </ac:spMkLst>
        </pc:spChg>
        <pc:spChg chg="del mod">
          <ac:chgData name="Khosravi Ali" userId="c3ff2831-ac12-44c7-b757-81902e192ecb" providerId="ADAL" clId="{D874F692-0C38-4113-87EF-D6C527C7905A}" dt="2020-11-02T10:26:34.041" v="302"/>
          <ac:spMkLst>
            <pc:docMk/>
            <pc:sldMk cId="3383443888" sldId="258"/>
            <ac:spMk id="3" creationId="{11884DB4-C4C3-4097-A7C6-E5CF142C75AE}"/>
          </ac:spMkLst>
        </pc:spChg>
        <pc:spChg chg="add mod">
          <ac:chgData name="Khosravi Ali" userId="c3ff2831-ac12-44c7-b757-81902e192ecb" providerId="ADAL" clId="{D874F692-0C38-4113-87EF-D6C527C7905A}" dt="2020-11-02T10:33:35.516" v="335" actId="20577"/>
          <ac:spMkLst>
            <pc:docMk/>
            <pc:sldMk cId="3383443888" sldId="258"/>
            <ac:spMk id="4" creationId="{A9AD09CC-1AFF-419E-93FC-4E045DB734AD}"/>
          </ac:spMkLst>
        </pc:spChg>
        <pc:spChg chg="add del mod">
          <ac:chgData name="Khosravi Ali" userId="c3ff2831-ac12-44c7-b757-81902e192ecb" providerId="ADAL" clId="{D874F692-0C38-4113-87EF-D6C527C7905A}" dt="2020-11-02T10:34:44.452" v="338"/>
          <ac:spMkLst>
            <pc:docMk/>
            <pc:sldMk cId="3383443888" sldId="258"/>
            <ac:spMk id="6" creationId="{2C4E84C1-9E32-4783-8300-AAD415324D37}"/>
          </ac:spMkLst>
        </pc:spChg>
        <pc:spChg chg="add mod">
          <ac:chgData name="Khosravi Ali" userId="c3ff2831-ac12-44c7-b757-81902e192ecb" providerId="ADAL" clId="{D874F692-0C38-4113-87EF-D6C527C7905A}" dt="2020-11-06T11:29:01.622" v="3122" actId="1076"/>
          <ac:spMkLst>
            <pc:docMk/>
            <pc:sldMk cId="3383443888" sldId="258"/>
            <ac:spMk id="7" creationId="{01AEBEB8-CB27-4DEF-8B94-3480CC2BBB71}"/>
          </ac:spMkLst>
        </pc:spChg>
        <pc:picChg chg="add mod">
          <ac:chgData name="Khosravi Ali" userId="c3ff2831-ac12-44c7-b757-81902e192ecb" providerId="ADAL" clId="{D874F692-0C38-4113-87EF-D6C527C7905A}" dt="2020-11-02T10:33:27.290" v="334" actId="1076"/>
          <ac:picMkLst>
            <pc:docMk/>
            <pc:sldMk cId="3383443888" sldId="258"/>
            <ac:picMk id="5" creationId="{86125B43-8043-4111-B127-51CA112AE6B1}"/>
          </ac:picMkLst>
        </pc:picChg>
      </pc:sldChg>
      <pc:sldChg chg="addSp delSp modSp add mod modTransition setBg delAnim modAnim">
        <pc:chgData name="Khosravi Ali" userId="c3ff2831-ac12-44c7-b757-81902e192ecb" providerId="ADAL" clId="{D874F692-0C38-4113-87EF-D6C527C7905A}" dt="2020-11-13T08:20:14.103" v="3596"/>
        <pc:sldMkLst>
          <pc:docMk/>
          <pc:sldMk cId="1181450409" sldId="259"/>
        </pc:sldMkLst>
        <pc:spChg chg="mod">
          <ac:chgData name="Khosravi Ali" userId="c3ff2831-ac12-44c7-b757-81902e192ecb" providerId="ADAL" clId="{D874F692-0C38-4113-87EF-D6C527C7905A}" dt="2020-11-04T13:10:37.678" v="1310" actId="1076"/>
          <ac:spMkLst>
            <pc:docMk/>
            <pc:sldMk cId="1181450409" sldId="259"/>
            <ac:spMk id="2" creationId="{3632045C-6609-429D-B220-8D726BCBD820}"/>
          </ac:spMkLst>
        </pc:spChg>
        <pc:spChg chg="del mod">
          <ac:chgData name="Khosravi Ali" userId="c3ff2831-ac12-44c7-b757-81902e192ecb" providerId="ADAL" clId="{D874F692-0C38-4113-87EF-D6C527C7905A}" dt="2020-11-04T13:10:02.466" v="1295" actId="478"/>
          <ac:spMkLst>
            <pc:docMk/>
            <pc:sldMk cId="1181450409" sldId="259"/>
            <ac:spMk id="3" creationId="{52318201-40E1-4FD6-9148-89ADC7DEB03D}"/>
          </ac:spMkLst>
        </pc:spChg>
        <pc:spChg chg="mod">
          <ac:chgData name="Khosravi Ali" userId="c3ff2831-ac12-44c7-b757-81902e192ecb" providerId="ADAL" clId="{D874F692-0C38-4113-87EF-D6C527C7905A}" dt="2020-11-06T11:31:52.444" v="3140" actId="255"/>
          <ac:spMkLst>
            <pc:docMk/>
            <pc:sldMk cId="1181450409" sldId="259"/>
            <ac:spMk id="3" creationId="{EFF0E805-5464-48FF-9537-8101D51020E4}"/>
          </ac:spMkLst>
        </pc:spChg>
        <pc:spChg chg="add del">
          <ac:chgData name="Khosravi Ali" userId="c3ff2831-ac12-44c7-b757-81902e192ecb" providerId="ADAL" clId="{D874F692-0C38-4113-87EF-D6C527C7905A}" dt="2020-11-04T13:09:02.021" v="1290" actId="26606"/>
          <ac:spMkLst>
            <pc:docMk/>
            <pc:sldMk cId="1181450409" sldId="259"/>
            <ac:spMk id="9" creationId="{4E1EF4E8-5513-4BF5-BC41-04645281C672}"/>
          </ac:spMkLst>
        </pc:spChg>
        <pc:spChg chg="add del">
          <ac:chgData name="Khosravi Ali" userId="c3ff2831-ac12-44c7-b757-81902e192ecb" providerId="ADAL" clId="{D874F692-0C38-4113-87EF-D6C527C7905A}" dt="2020-11-04T13:09:02.021" v="1290" actId="26606"/>
          <ac:spMkLst>
            <pc:docMk/>
            <pc:sldMk cId="1181450409" sldId="259"/>
            <ac:spMk id="11" creationId="{F1195305-FB27-4331-8243-C4D3338DCB04}"/>
          </ac:spMkLst>
        </pc:spChg>
        <pc:spChg chg="add del">
          <ac:chgData name="Khosravi Ali" userId="c3ff2831-ac12-44c7-b757-81902e192ecb" providerId="ADAL" clId="{D874F692-0C38-4113-87EF-D6C527C7905A}" dt="2020-11-04T13:09:15.765" v="1294" actId="26606"/>
          <ac:spMkLst>
            <pc:docMk/>
            <pc:sldMk cId="1181450409" sldId="259"/>
            <ac:spMk id="16" creationId="{C3E06833-B59C-442F-9A6A-F8F55936D530}"/>
          </ac:spMkLst>
        </pc:spChg>
        <pc:spChg chg="add del">
          <ac:chgData name="Khosravi Ali" userId="c3ff2831-ac12-44c7-b757-81902e192ecb" providerId="ADAL" clId="{D874F692-0C38-4113-87EF-D6C527C7905A}" dt="2020-11-04T13:09:15.765" v="1294" actId="26606"/>
          <ac:spMkLst>
            <pc:docMk/>
            <pc:sldMk cId="1181450409" sldId="259"/>
            <ac:spMk id="18" creationId="{FA2016CF-2F24-4AE4-8A87-D9B6A3DE31E2}"/>
          </ac:spMkLst>
        </pc:spChg>
        <pc:spChg chg="add del">
          <ac:chgData name="Khosravi Ali" userId="c3ff2831-ac12-44c7-b757-81902e192ecb" providerId="ADAL" clId="{D874F692-0C38-4113-87EF-D6C527C7905A}" dt="2020-11-04T13:09:15.758" v="1293" actId="26606"/>
          <ac:spMkLst>
            <pc:docMk/>
            <pc:sldMk cId="1181450409" sldId="259"/>
            <ac:spMk id="23" creationId="{610334BF-0422-4A9A-BE46-AEB8C348BAC4}"/>
          </ac:spMkLst>
        </pc:spChg>
        <pc:spChg chg="add del">
          <ac:chgData name="Khosravi Ali" userId="c3ff2831-ac12-44c7-b757-81902e192ecb" providerId="ADAL" clId="{D874F692-0C38-4113-87EF-D6C527C7905A}" dt="2020-11-04T13:09:15.758" v="1293" actId="26606"/>
          <ac:spMkLst>
            <pc:docMk/>
            <pc:sldMk cId="1181450409" sldId="259"/>
            <ac:spMk id="25" creationId="{C98F2823-0279-49D8-928D-754B222533EF}"/>
          </ac:spMkLst>
        </pc:spChg>
        <pc:spChg chg="add del">
          <ac:chgData name="Khosravi Ali" userId="c3ff2831-ac12-44c7-b757-81902e192ecb" providerId="ADAL" clId="{D874F692-0C38-4113-87EF-D6C527C7905A}" dt="2020-11-04T13:09:15.758" v="1293" actId="26606"/>
          <ac:spMkLst>
            <pc:docMk/>
            <pc:sldMk cId="1181450409" sldId="259"/>
            <ac:spMk id="27" creationId="{02E45E95-311C-41C7-A882-6E43F0806865}"/>
          </ac:spMkLst>
        </pc:spChg>
        <pc:spChg chg="add del">
          <ac:chgData name="Khosravi Ali" userId="c3ff2831-ac12-44c7-b757-81902e192ecb" providerId="ADAL" clId="{D874F692-0C38-4113-87EF-D6C527C7905A}" dt="2020-11-04T13:09:15.758" v="1293" actId="26606"/>
          <ac:spMkLst>
            <pc:docMk/>
            <pc:sldMk cId="1181450409" sldId="259"/>
            <ac:spMk id="29" creationId="{B7299D5D-ECC5-41EB-B830-C3A35FB35516}"/>
          </ac:spMkLst>
        </pc:spChg>
        <pc:spChg chg="add del">
          <ac:chgData name="Khosravi Ali" userId="c3ff2831-ac12-44c7-b757-81902e192ecb" providerId="ADAL" clId="{D874F692-0C38-4113-87EF-D6C527C7905A}" dt="2020-11-04T13:09:15.758" v="1293" actId="26606"/>
          <ac:spMkLst>
            <pc:docMk/>
            <pc:sldMk cId="1181450409" sldId="259"/>
            <ac:spMk id="31" creationId="{88C91735-5EFE-44D1-8CC6-FDF0D11B6F5D}"/>
          </ac:spMkLst>
        </pc:spChg>
        <pc:spChg chg="add del">
          <ac:chgData name="Khosravi Ali" userId="c3ff2831-ac12-44c7-b757-81902e192ecb" providerId="ADAL" clId="{D874F692-0C38-4113-87EF-D6C527C7905A}" dt="2020-11-04T13:09:15.758" v="1293" actId="26606"/>
          <ac:spMkLst>
            <pc:docMk/>
            <pc:sldMk cId="1181450409" sldId="259"/>
            <ac:spMk id="33" creationId="{D33F926C-2613-475D-AEE4-CD7D87D3BA2D}"/>
          </ac:spMkLst>
        </pc:spChg>
        <pc:spChg chg="add">
          <ac:chgData name="Khosravi Ali" userId="c3ff2831-ac12-44c7-b757-81902e192ecb" providerId="ADAL" clId="{D874F692-0C38-4113-87EF-D6C527C7905A}" dt="2020-11-04T13:09:15.765" v="1294" actId="26606"/>
          <ac:spMkLst>
            <pc:docMk/>
            <pc:sldMk cId="1181450409" sldId="259"/>
            <ac:spMk id="35" creationId="{C3E06833-B59C-442F-9A6A-F8F55936D530}"/>
          </ac:spMkLst>
        </pc:spChg>
        <pc:spChg chg="add">
          <ac:chgData name="Khosravi Ali" userId="c3ff2831-ac12-44c7-b757-81902e192ecb" providerId="ADAL" clId="{D874F692-0C38-4113-87EF-D6C527C7905A}" dt="2020-11-04T13:09:15.765" v="1294" actId="26606"/>
          <ac:spMkLst>
            <pc:docMk/>
            <pc:sldMk cId="1181450409" sldId="259"/>
            <ac:spMk id="36" creationId="{FA2016CF-2F24-4AE4-8A87-D9B6A3DE31E2}"/>
          </ac:spMkLst>
        </pc:spChg>
        <pc:picChg chg="add del mod">
          <ac:chgData name="Khosravi Ali" userId="c3ff2831-ac12-44c7-b757-81902e192ecb" providerId="ADAL" clId="{D874F692-0C38-4113-87EF-D6C527C7905A}" dt="2020-11-06T08:08:30.775" v="2350" actId="478"/>
          <ac:picMkLst>
            <pc:docMk/>
            <pc:sldMk cId="1181450409" sldId="259"/>
            <ac:picMk id="3" creationId="{D7F04BE1-D20E-483A-B5E8-4D0B6944A81F}"/>
          </ac:picMkLst>
        </pc:picChg>
        <pc:picChg chg="add mod">
          <ac:chgData name="Khosravi Ali" userId="c3ff2831-ac12-44c7-b757-81902e192ecb" providerId="ADAL" clId="{D874F692-0C38-4113-87EF-D6C527C7905A}" dt="2020-11-06T08:10:17.467" v="2353" actId="1076"/>
          <ac:picMkLst>
            <pc:docMk/>
            <pc:sldMk cId="1181450409" sldId="259"/>
            <ac:picMk id="4" creationId="{086F5182-1154-4D0A-BC79-734BFFA44185}"/>
          </ac:picMkLst>
        </pc:picChg>
        <pc:picChg chg="add del mod">
          <ac:chgData name="Khosravi Ali" userId="c3ff2831-ac12-44c7-b757-81902e192ecb" providerId="ADAL" clId="{D874F692-0C38-4113-87EF-D6C527C7905A}" dt="2020-11-04T12:41:02.467" v="1266" actId="478"/>
          <ac:picMkLst>
            <pc:docMk/>
            <pc:sldMk cId="1181450409" sldId="259"/>
            <ac:picMk id="4" creationId="{47015358-8A05-4619-A6F8-6520A2F979B2}"/>
          </ac:picMkLst>
        </pc:picChg>
        <pc:picChg chg="add del mod ord">
          <ac:chgData name="Khosravi Ali" userId="c3ff2831-ac12-44c7-b757-81902e192ecb" providerId="ADAL" clId="{D874F692-0C38-4113-87EF-D6C527C7905A}" dt="2020-11-04T13:09:06.062" v="1291" actId="478"/>
          <ac:picMkLst>
            <pc:docMk/>
            <pc:sldMk cId="1181450409" sldId="259"/>
            <ac:picMk id="5" creationId="{D25F5A05-C100-4779-A3C9-41F421029992}"/>
          </ac:picMkLst>
        </pc:picChg>
        <pc:picChg chg="add del mod">
          <ac:chgData name="Khosravi Ali" userId="c3ff2831-ac12-44c7-b757-81902e192ecb" providerId="ADAL" clId="{D874F692-0C38-4113-87EF-D6C527C7905A}" dt="2020-11-06T08:07:26.082" v="2343" actId="478"/>
          <ac:picMkLst>
            <pc:docMk/>
            <pc:sldMk cId="1181450409" sldId="259"/>
            <ac:picMk id="6" creationId="{DF779BF3-8711-47AD-B8DD-650AEAAECE39}"/>
          </ac:picMkLst>
        </pc:picChg>
      </pc:sldChg>
      <pc:sldChg chg="add del">
        <pc:chgData name="Khosravi Ali" userId="c3ff2831-ac12-44c7-b757-81902e192ecb" providerId="ADAL" clId="{D874F692-0C38-4113-87EF-D6C527C7905A}" dt="2020-11-02T09:07:19.811" v="277" actId="2696"/>
        <pc:sldMkLst>
          <pc:docMk/>
          <pc:sldMk cId="1987135254" sldId="259"/>
        </pc:sldMkLst>
      </pc:sldChg>
      <pc:sldChg chg="addSp delSp modSp add mod modTransition setBg delAnim modAnim">
        <pc:chgData name="Khosravi Ali" userId="c3ff2831-ac12-44c7-b757-81902e192ecb" providerId="ADAL" clId="{D874F692-0C38-4113-87EF-D6C527C7905A}" dt="2020-11-13T08:21:43.099" v="3606"/>
        <pc:sldMkLst>
          <pc:docMk/>
          <pc:sldMk cId="2369166784" sldId="260"/>
        </pc:sldMkLst>
        <pc:spChg chg="mod">
          <ac:chgData name="Khosravi Ali" userId="c3ff2831-ac12-44c7-b757-81902e192ecb" providerId="ADAL" clId="{D874F692-0C38-4113-87EF-D6C527C7905A}" dt="2020-11-06T07:54:31.400" v="2339" actId="1076"/>
          <ac:spMkLst>
            <pc:docMk/>
            <pc:sldMk cId="2369166784" sldId="260"/>
            <ac:spMk id="2" creationId="{D710F918-1E88-4963-B01A-7191B1346A78}"/>
          </ac:spMkLst>
        </pc:spChg>
        <pc:spChg chg="del mod">
          <ac:chgData name="Khosravi Ali" userId="c3ff2831-ac12-44c7-b757-81902e192ecb" providerId="ADAL" clId="{D874F692-0C38-4113-87EF-D6C527C7905A}" dt="2020-11-06T07:54:09.427" v="2332" actId="478"/>
          <ac:spMkLst>
            <pc:docMk/>
            <pc:sldMk cId="2369166784" sldId="260"/>
            <ac:spMk id="3" creationId="{8FD2309C-DFD6-4959-AA5D-E8CD1C10FF6E}"/>
          </ac:spMkLst>
        </pc:spChg>
        <pc:spChg chg="mod">
          <ac:chgData name="Khosravi Ali" userId="c3ff2831-ac12-44c7-b757-81902e192ecb" providerId="ADAL" clId="{D874F692-0C38-4113-87EF-D6C527C7905A}" dt="2020-11-06T11:31:43.888" v="3138" actId="255"/>
          <ac:spMkLst>
            <pc:docMk/>
            <pc:sldMk cId="2369166784" sldId="260"/>
            <ac:spMk id="3" creationId="{A81E7F90-BD02-4E95-8F6A-71FE1CDB460D}"/>
          </ac:spMkLst>
        </pc:spChg>
        <pc:spChg chg="add del">
          <ac:chgData name="Khosravi Ali" userId="c3ff2831-ac12-44c7-b757-81902e192ecb" providerId="ADAL" clId="{D874F692-0C38-4113-87EF-D6C527C7905A}" dt="2020-11-02T12:32:42.811" v="521" actId="26606"/>
          <ac:spMkLst>
            <pc:docMk/>
            <pc:sldMk cId="2369166784" sldId="260"/>
            <ac:spMk id="9" creationId="{610334BF-0422-4A9A-BE46-AEB8C348BAC4}"/>
          </ac:spMkLst>
        </pc:spChg>
        <pc:spChg chg="add del">
          <ac:chgData name="Khosravi Ali" userId="c3ff2831-ac12-44c7-b757-81902e192ecb" providerId="ADAL" clId="{D874F692-0C38-4113-87EF-D6C527C7905A}" dt="2020-11-02T12:32:42.811" v="521" actId="26606"/>
          <ac:spMkLst>
            <pc:docMk/>
            <pc:sldMk cId="2369166784" sldId="260"/>
            <ac:spMk id="11" creationId="{C98F2823-0279-49D8-928D-754B222533EF}"/>
          </ac:spMkLst>
        </pc:spChg>
        <pc:spChg chg="add del">
          <ac:chgData name="Khosravi Ali" userId="c3ff2831-ac12-44c7-b757-81902e192ecb" providerId="ADAL" clId="{D874F692-0C38-4113-87EF-D6C527C7905A}" dt="2020-11-02T12:32:42.811" v="521" actId="26606"/>
          <ac:spMkLst>
            <pc:docMk/>
            <pc:sldMk cId="2369166784" sldId="260"/>
            <ac:spMk id="13" creationId="{02E45E95-311C-41C7-A882-6E43F0806865}"/>
          </ac:spMkLst>
        </pc:spChg>
        <pc:spChg chg="add del">
          <ac:chgData name="Khosravi Ali" userId="c3ff2831-ac12-44c7-b757-81902e192ecb" providerId="ADAL" clId="{D874F692-0C38-4113-87EF-D6C527C7905A}" dt="2020-11-02T12:32:42.811" v="521" actId="26606"/>
          <ac:spMkLst>
            <pc:docMk/>
            <pc:sldMk cId="2369166784" sldId="260"/>
            <ac:spMk id="15" creationId="{B7299D5D-ECC5-41EB-B830-C3A35FB35516}"/>
          </ac:spMkLst>
        </pc:spChg>
        <pc:spChg chg="add del">
          <ac:chgData name="Khosravi Ali" userId="c3ff2831-ac12-44c7-b757-81902e192ecb" providerId="ADAL" clId="{D874F692-0C38-4113-87EF-D6C527C7905A}" dt="2020-11-02T12:32:42.811" v="521" actId="26606"/>
          <ac:spMkLst>
            <pc:docMk/>
            <pc:sldMk cId="2369166784" sldId="260"/>
            <ac:spMk id="17" creationId="{88C91735-5EFE-44D1-8CC6-FDF0D11B6F5D}"/>
          </ac:spMkLst>
        </pc:spChg>
        <pc:spChg chg="add del">
          <ac:chgData name="Khosravi Ali" userId="c3ff2831-ac12-44c7-b757-81902e192ecb" providerId="ADAL" clId="{D874F692-0C38-4113-87EF-D6C527C7905A}" dt="2020-11-02T12:32:42.811" v="521" actId="26606"/>
          <ac:spMkLst>
            <pc:docMk/>
            <pc:sldMk cId="2369166784" sldId="260"/>
            <ac:spMk id="19" creationId="{D33F926C-2613-475D-AEE4-CD7D87D3BA2D}"/>
          </ac:spMkLst>
        </pc:spChg>
        <pc:spChg chg="add">
          <ac:chgData name="Khosravi Ali" userId="c3ff2831-ac12-44c7-b757-81902e192ecb" providerId="ADAL" clId="{D874F692-0C38-4113-87EF-D6C527C7905A}" dt="2020-11-02T12:32:42.811" v="521" actId="26606"/>
          <ac:spMkLst>
            <pc:docMk/>
            <pc:sldMk cId="2369166784" sldId="260"/>
            <ac:spMk id="24" creationId="{610334BF-0422-4A9A-BE46-AEB8C348BAC4}"/>
          </ac:spMkLst>
        </pc:spChg>
        <pc:spChg chg="add">
          <ac:chgData name="Khosravi Ali" userId="c3ff2831-ac12-44c7-b757-81902e192ecb" providerId="ADAL" clId="{D874F692-0C38-4113-87EF-D6C527C7905A}" dt="2020-11-02T12:32:42.811" v="521" actId="26606"/>
          <ac:spMkLst>
            <pc:docMk/>
            <pc:sldMk cId="2369166784" sldId="260"/>
            <ac:spMk id="26" creationId="{C98F2823-0279-49D8-928D-754B222533EF}"/>
          </ac:spMkLst>
        </pc:spChg>
        <pc:spChg chg="add">
          <ac:chgData name="Khosravi Ali" userId="c3ff2831-ac12-44c7-b757-81902e192ecb" providerId="ADAL" clId="{D874F692-0C38-4113-87EF-D6C527C7905A}" dt="2020-11-02T12:32:42.811" v="521" actId="26606"/>
          <ac:spMkLst>
            <pc:docMk/>
            <pc:sldMk cId="2369166784" sldId="260"/>
            <ac:spMk id="28" creationId="{02E45E95-311C-41C7-A882-6E43F0806865}"/>
          </ac:spMkLst>
        </pc:spChg>
        <pc:spChg chg="add">
          <ac:chgData name="Khosravi Ali" userId="c3ff2831-ac12-44c7-b757-81902e192ecb" providerId="ADAL" clId="{D874F692-0C38-4113-87EF-D6C527C7905A}" dt="2020-11-02T12:32:42.811" v="521" actId="26606"/>
          <ac:spMkLst>
            <pc:docMk/>
            <pc:sldMk cId="2369166784" sldId="260"/>
            <ac:spMk id="30" creationId="{B7299D5D-ECC5-41EB-B830-C3A35FB35516}"/>
          </ac:spMkLst>
        </pc:spChg>
        <pc:spChg chg="add">
          <ac:chgData name="Khosravi Ali" userId="c3ff2831-ac12-44c7-b757-81902e192ecb" providerId="ADAL" clId="{D874F692-0C38-4113-87EF-D6C527C7905A}" dt="2020-11-02T12:32:42.811" v="521" actId="26606"/>
          <ac:spMkLst>
            <pc:docMk/>
            <pc:sldMk cId="2369166784" sldId="260"/>
            <ac:spMk id="32" creationId="{88C91735-5EFE-44D1-8CC6-FDF0D11B6F5D}"/>
          </ac:spMkLst>
        </pc:spChg>
        <pc:spChg chg="add">
          <ac:chgData name="Khosravi Ali" userId="c3ff2831-ac12-44c7-b757-81902e192ecb" providerId="ADAL" clId="{D874F692-0C38-4113-87EF-D6C527C7905A}" dt="2020-11-02T12:32:42.811" v="521" actId="26606"/>
          <ac:spMkLst>
            <pc:docMk/>
            <pc:sldMk cId="2369166784" sldId="260"/>
            <ac:spMk id="34" creationId="{D33F926C-2613-475D-AEE4-CD7D87D3BA2D}"/>
          </ac:spMkLst>
        </pc:spChg>
        <pc:picChg chg="add del mod">
          <ac:chgData name="Khosravi Ali" userId="c3ff2831-ac12-44c7-b757-81902e192ecb" providerId="ADAL" clId="{D874F692-0C38-4113-87EF-D6C527C7905A}" dt="2020-11-02T12:31:03.914" v="519" actId="478"/>
          <ac:picMkLst>
            <pc:docMk/>
            <pc:sldMk cId="2369166784" sldId="260"/>
            <ac:picMk id="4" creationId="{21869255-F3EB-4AA3-92F4-5BCB92B1C891}"/>
          </ac:picMkLst>
        </pc:picChg>
        <pc:picChg chg="add del mod">
          <ac:chgData name="Khosravi Ali" userId="c3ff2831-ac12-44c7-b757-81902e192ecb" providerId="ADAL" clId="{D874F692-0C38-4113-87EF-D6C527C7905A}" dt="2020-11-05T12:22:01.117" v="1449" actId="478"/>
          <ac:picMkLst>
            <pc:docMk/>
            <pc:sldMk cId="2369166784" sldId="260"/>
            <ac:picMk id="4" creationId="{A6E06DDA-75ED-4B2F-A254-9E37E6B4488D}"/>
          </ac:picMkLst>
        </pc:picChg>
        <pc:picChg chg="add del mod">
          <ac:chgData name="Khosravi Ali" userId="c3ff2831-ac12-44c7-b757-81902e192ecb" providerId="ADAL" clId="{D874F692-0C38-4113-87EF-D6C527C7905A}" dt="2020-11-04T13:06:45.596" v="1277" actId="478"/>
          <ac:picMkLst>
            <pc:docMk/>
            <pc:sldMk cId="2369166784" sldId="260"/>
            <ac:picMk id="5" creationId="{576244B5-CFC2-4B10-B88B-020936E02698}"/>
          </ac:picMkLst>
        </pc:picChg>
        <pc:picChg chg="add mod">
          <ac:chgData name="Khosravi Ali" userId="c3ff2831-ac12-44c7-b757-81902e192ecb" providerId="ADAL" clId="{D874F692-0C38-4113-87EF-D6C527C7905A}" dt="2020-11-06T07:54:46.400" v="2342" actId="1076"/>
          <ac:picMkLst>
            <pc:docMk/>
            <pc:sldMk cId="2369166784" sldId="260"/>
            <ac:picMk id="5" creationId="{6A048AB5-6253-42F5-8F52-D33D646774D3}"/>
          </ac:picMkLst>
        </pc:picChg>
        <pc:picChg chg="del">
          <ac:chgData name="Khosravi Ali" userId="c3ff2831-ac12-44c7-b757-81902e192ecb" providerId="ADAL" clId="{D874F692-0C38-4113-87EF-D6C527C7905A}" dt="2020-11-05T12:21:51.957" v="1448" actId="478"/>
          <ac:picMkLst>
            <pc:docMk/>
            <pc:sldMk cId="2369166784" sldId="260"/>
            <ac:picMk id="11" creationId="{FE17BFAE-1EFB-4BD0-AA2A-64FEF6B771BC}"/>
          </ac:picMkLst>
        </pc:picChg>
      </pc:sldChg>
      <pc:sldChg chg="add del">
        <pc:chgData name="Khosravi Ali" userId="c3ff2831-ac12-44c7-b757-81902e192ecb" providerId="ADAL" clId="{D874F692-0C38-4113-87EF-D6C527C7905A}" dt="2020-11-02T09:07:20.274" v="278" actId="2696"/>
        <pc:sldMkLst>
          <pc:docMk/>
          <pc:sldMk cId="3714666557" sldId="260"/>
        </pc:sldMkLst>
      </pc:sldChg>
      <pc:sldChg chg="addSp modSp add modTransition modAnim">
        <pc:chgData name="Khosravi Ali" userId="c3ff2831-ac12-44c7-b757-81902e192ecb" providerId="ADAL" clId="{D874F692-0C38-4113-87EF-D6C527C7905A}" dt="2020-11-13T08:21:38.906" v="3604"/>
        <pc:sldMkLst>
          <pc:docMk/>
          <pc:sldMk cId="1344991257" sldId="261"/>
        </pc:sldMkLst>
        <pc:spChg chg="mod">
          <ac:chgData name="Khosravi Ali" userId="c3ff2831-ac12-44c7-b757-81902e192ecb" providerId="ADAL" clId="{D874F692-0C38-4113-87EF-D6C527C7905A}" dt="2020-11-06T11:29:30.086" v="3125" actId="1076"/>
          <ac:spMkLst>
            <pc:docMk/>
            <pc:sldMk cId="1344991257" sldId="261"/>
            <ac:spMk id="2" creationId="{E17878CA-6A46-4F42-BF8D-9CA4099E0E15}"/>
          </ac:spMkLst>
        </pc:spChg>
        <pc:spChg chg="mod">
          <ac:chgData name="Khosravi Ali" userId="c3ff2831-ac12-44c7-b757-81902e192ecb" providerId="ADAL" clId="{D874F692-0C38-4113-87EF-D6C527C7905A}" dt="2020-11-12T11:05:23.749" v="3409" actId="115"/>
          <ac:spMkLst>
            <pc:docMk/>
            <pc:sldMk cId="1344991257" sldId="261"/>
            <ac:spMk id="3" creationId="{31C72FEF-450B-441E-B546-707EDE4E31C5}"/>
          </ac:spMkLst>
        </pc:spChg>
        <pc:spChg chg="add mod">
          <ac:chgData name="Khosravi Ali" userId="c3ff2831-ac12-44c7-b757-81902e192ecb" providerId="ADAL" clId="{D874F692-0C38-4113-87EF-D6C527C7905A}" dt="2020-11-12T11:05:55.599" v="3414" actId="115"/>
          <ac:spMkLst>
            <pc:docMk/>
            <pc:sldMk cId="1344991257" sldId="261"/>
            <ac:spMk id="4" creationId="{9D424A49-BCB2-480D-AE93-8B7911D89DEF}"/>
          </ac:spMkLst>
        </pc:spChg>
        <pc:spChg chg="mod">
          <ac:chgData name="Khosravi Ali" userId="c3ff2831-ac12-44c7-b757-81902e192ecb" providerId="ADAL" clId="{D874F692-0C38-4113-87EF-D6C527C7905A}" dt="2020-11-06T11:30:12.349" v="3129" actId="255"/>
          <ac:spMkLst>
            <pc:docMk/>
            <pc:sldMk cId="1344991257" sldId="261"/>
            <ac:spMk id="5" creationId="{945385BD-817C-42B8-B2E2-D0D3FE7B3401}"/>
          </ac:spMkLst>
        </pc:spChg>
      </pc:sldChg>
      <pc:sldChg chg="add del">
        <pc:chgData name="Khosravi Ali" userId="c3ff2831-ac12-44c7-b757-81902e192ecb" providerId="ADAL" clId="{D874F692-0C38-4113-87EF-D6C527C7905A}" dt="2020-11-02T09:07:20.552" v="279" actId="2696"/>
        <pc:sldMkLst>
          <pc:docMk/>
          <pc:sldMk cId="3666286444" sldId="261"/>
        </pc:sldMkLst>
      </pc:sldChg>
      <pc:sldChg chg="add del">
        <pc:chgData name="Khosravi Ali" userId="c3ff2831-ac12-44c7-b757-81902e192ecb" providerId="ADAL" clId="{D874F692-0C38-4113-87EF-D6C527C7905A}" dt="2020-11-02T09:07:21.007" v="280" actId="2696"/>
        <pc:sldMkLst>
          <pc:docMk/>
          <pc:sldMk cId="370692168" sldId="262"/>
        </pc:sldMkLst>
      </pc:sldChg>
      <pc:sldChg chg="addSp delSp modSp add del">
        <pc:chgData name="Khosravi Ali" userId="c3ff2831-ac12-44c7-b757-81902e192ecb" providerId="ADAL" clId="{D874F692-0C38-4113-87EF-D6C527C7905A}" dt="2020-11-06T07:53:17.992" v="2326" actId="2696"/>
        <pc:sldMkLst>
          <pc:docMk/>
          <pc:sldMk cId="1739578275" sldId="262"/>
        </pc:sldMkLst>
        <pc:spChg chg="add del mod">
          <ac:chgData name="Khosravi Ali" userId="c3ff2831-ac12-44c7-b757-81902e192ecb" providerId="ADAL" clId="{D874F692-0C38-4113-87EF-D6C527C7905A}" dt="2020-11-02T10:49:31.141" v="471" actId="1076"/>
          <ac:spMkLst>
            <pc:docMk/>
            <pc:sldMk cId="1739578275" sldId="262"/>
            <ac:spMk id="2" creationId="{EBBC44BD-7880-4128-B072-EAD302DBCF57}"/>
          </ac:spMkLst>
        </pc:spChg>
        <pc:spChg chg="mod">
          <ac:chgData name="Khosravi Ali" userId="c3ff2831-ac12-44c7-b757-81902e192ecb" providerId="ADAL" clId="{D874F692-0C38-4113-87EF-D6C527C7905A}" dt="2020-11-02T10:57:14.909" v="516" actId="20577"/>
          <ac:spMkLst>
            <pc:docMk/>
            <pc:sldMk cId="1739578275" sldId="262"/>
            <ac:spMk id="3" creationId="{97C6E00B-DC48-4ED2-8E65-1598B50C2B54}"/>
          </ac:spMkLst>
        </pc:spChg>
        <pc:spChg chg="add del mod">
          <ac:chgData name="Khosravi Ali" userId="c3ff2831-ac12-44c7-b757-81902e192ecb" providerId="ADAL" clId="{D874F692-0C38-4113-87EF-D6C527C7905A}" dt="2020-11-02T10:41:46.545" v="405"/>
          <ac:spMkLst>
            <pc:docMk/>
            <pc:sldMk cId="1739578275" sldId="262"/>
            <ac:spMk id="4" creationId="{38C3EF1A-322D-4B8B-9BCC-BE4DF8C53631}"/>
          </ac:spMkLst>
        </pc:spChg>
        <pc:spChg chg="add del">
          <ac:chgData name="Khosravi Ali" userId="c3ff2831-ac12-44c7-b757-81902e192ecb" providerId="ADAL" clId="{D874F692-0C38-4113-87EF-D6C527C7905A}" dt="2020-11-02T10:41:51.225" v="407"/>
          <ac:spMkLst>
            <pc:docMk/>
            <pc:sldMk cId="1739578275" sldId="262"/>
            <ac:spMk id="5" creationId="{2BAE5265-F8E0-42CD-8EDF-A9B9FC083FB0}"/>
          </ac:spMkLst>
        </pc:spChg>
        <pc:spChg chg="add del">
          <ac:chgData name="Khosravi Ali" userId="c3ff2831-ac12-44c7-b757-81902e192ecb" providerId="ADAL" clId="{D874F692-0C38-4113-87EF-D6C527C7905A}" dt="2020-11-02T10:41:54.714" v="409"/>
          <ac:spMkLst>
            <pc:docMk/>
            <pc:sldMk cId="1739578275" sldId="262"/>
            <ac:spMk id="6" creationId="{29282BBC-EB0B-4183-AE59-6F5327E5A144}"/>
          </ac:spMkLst>
        </pc:spChg>
        <pc:spChg chg="add del">
          <ac:chgData name="Khosravi Ali" userId="c3ff2831-ac12-44c7-b757-81902e192ecb" providerId="ADAL" clId="{D874F692-0C38-4113-87EF-D6C527C7905A}" dt="2020-11-02T10:43:49.936" v="426"/>
          <ac:spMkLst>
            <pc:docMk/>
            <pc:sldMk cId="1739578275" sldId="262"/>
            <ac:spMk id="7" creationId="{E7BA554A-5F19-4F03-9975-A9DCCADC4FD0}"/>
          </ac:spMkLst>
        </pc:spChg>
      </pc:sldChg>
      <pc:sldChg chg="modSp add del">
        <pc:chgData name="Khosravi Ali" userId="c3ff2831-ac12-44c7-b757-81902e192ecb" providerId="ADAL" clId="{D874F692-0C38-4113-87EF-D6C527C7905A}" dt="2020-11-05T09:22:43.474" v="1394" actId="2696"/>
        <pc:sldMkLst>
          <pc:docMk/>
          <pc:sldMk cId="1760575271" sldId="263"/>
        </pc:sldMkLst>
        <pc:spChg chg="mod">
          <ac:chgData name="Khosravi Ali" userId="c3ff2831-ac12-44c7-b757-81902e192ecb" providerId="ADAL" clId="{D874F692-0C38-4113-87EF-D6C527C7905A}" dt="2020-11-02T12:50:33.904" v="554" actId="404"/>
          <ac:spMkLst>
            <pc:docMk/>
            <pc:sldMk cId="1760575271" sldId="263"/>
            <ac:spMk id="2" creationId="{86EEDCF8-CC26-433F-AFD3-5B1E8923611F}"/>
          </ac:spMkLst>
        </pc:spChg>
      </pc:sldChg>
      <pc:sldChg chg="add del">
        <pc:chgData name="Khosravi Ali" userId="c3ff2831-ac12-44c7-b757-81902e192ecb" providerId="ADAL" clId="{D874F692-0C38-4113-87EF-D6C527C7905A}" dt="2020-11-02T09:07:21.462" v="281" actId="2696"/>
        <pc:sldMkLst>
          <pc:docMk/>
          <pc:sldMk cId="3041101672" sldId="263"/>
        </pc:sldMkLst>
      </pc:sldChg>
      <pc:sldChg chg="add del">
        <pc:chgData name="Khosravi Ali" userId="c3ff2831-ac12-44c7-b757-81902e192ecb" providerId="ADAL" clId="{D874F692-0C38-4113-87EF-D6C527C7905A}" dt="2020-11-02T09:07:22.209" v="282" actId="2696"/>
        <pc:sldMkLst>
          <pc:docMk/>
          <pc:sldMk cId="1656146320" sldId="264"/>
        </pc:sldMkLst>
      </pc:sldChg>
      <pc:sldChg chg="modSp add ord modTransition modAnim">
        <pc:chgData name="Khosravi Ali" userId="c3ff2831-ac12-44c7-b757-81902e192ecb" providerId="ADAL" clId="{D874F692-0C38-4113-87EF-D6C527C7905A}" dt="2020-11-13T09:57:42.952" v="3630" actId="207"/>
        <pc:sldMkLst>
          <pc:docMk/>
          <pc:sldMk cId="2913542305" sldId="264"/>
        </pc:sldMkLst>
        <pc:spChg chg="mod">
          <ac:chgData name="Khosravi Ali" userId="c3ff2831-ac12-44c7-b757-81902e192ecb" providerId="ADAL" clId="{D874F692-0C38-4113-87EF-D6C527C7905A}" dt="2020-11-06T08:14:01.120" v="2358" actId="1076"/>
          <ac:spMkLst>
            <pc:docMk/>
            <pc:sldMk cId="2913542305" sldId="264"/>
            <ac:spMk id="2" creationId="{FDE3675A-B0F8-4FAE-8A6F-20BAA26A38B4}"/>
          </ac:spMkLst>
        </pc:spChg>
        <pc:spChg chg="mod">
          <ac:chgData name="Khosravi Ali" userId="c3ff2831-ac12-44c7-b757-81902e192ecb" providerId="ADAL" clId="{D874F692-0C38-4113-87EF-D6C527C7905A}" dt="2020-11-13T09:57:42.952" v="3630" actId="207"/>
          <ac:spMkLst>
            <pc:docMk/>
            <pc:sldMk cId="2913542305" sldId="264"/>
            <ac:spMk id="3" creationId="{C1DB7211-481E-419D-A3F4-560C293C2B80}"/>
          </ac:spMkLst>
        </pc:spChg>
        <pc:spChg chg="mod">
          <ac:chgData name="Khosravi Ali" userId="c3ff2831-ac12-44c7-b757-81902e192ecb" providerId="ADAL" clId="{D874F692-0C38-4113-87EF-D6C527C7905A}" dt="2020-11-06T11:32:05.336" v="3142" actId="255"/>
          <ac:spMkLst>
            <pc:docMk/>
            <pc:sldMk cId="2913542305" sldId="264"/>
            <ac:spMk id="4" creationId="{EC463A27-1E2E-4878-AB46-D9D4A9D5EF59}"/>
          </ac:spMkLst>
        </pc:spChg>
      </pc:sldChg>
      <pc:sldChg chg="modSp add del">
        <pc:chgData name="Khosravi Ali" userId="c3ff2831-ac12-44c7-b757-81902e192ecb" providerId="ADAL" clId="{D874F692-0C38-4113-87EF-D6C527C7905A}" dt="2020-11-02T08:31:45.653" v="171" actId="2696"/>
        <pc:sldMkLst>
          <pc:docMk/>
          <pc:sldMk cId="1116322606" sldId="265"/>
        </pc:sldMkLst>
        <pc:spChg chg="mod">
          <ac:chgData name="Khosravi Ali" userId="c3ff2831-ac12-44c7-b757-81902e192ecb" providerId="ADAL" clId="{D874F692-0C38-4113-87EF-D6C527C7905A}" dt="2020-11-02T08:31:29.168" v="170" actId="20577"/>
          <ac:spMkLst>
            <pc:docMk/>
            <pc:sldMk cId="1116322606" sldId="265"/>
            <ac:spMk id="2" creationId="{D22538D6-1317-4F4D-9A2D-4F6050D08957}"/>
          </ac:spMkLst>
        </pc:spChg>
      </pc:sldChg>
      <pc:sldChg chg="modSp add del">
        <pc:chgData name="Khosravi Ali" userId="c3ff2831-ac12-44c7-b757-81902e192ecb" providerId="ADAL" clId="{D874F692-0C38-4113-87EF-D6C527C7905A}" dt="2020-11-05T11:26:34.706" v="1443" actId="2696"/>
        <pc:sldMkLst>
          <pc:docMk/>
          <pc:sldMk cId="1463569777" sldId="265"/>
        </pc:sldMkLst>
        <pc:spChg chg="mod">
          <ac:chgData name="Khosravi Ali" userId="c3ff2831-ac12-44c7-b757-81902e192ecb" providerId="ADAL" clId="{D874F692-0C38-4113-87EF-D6C527C7905A}" dt="2020-11-02T12:51:21.109" v="558" actId="27636"/>
          <ac:spMkLst>
            <pc:docMk/>
            <pc:sldMk cId="1463569777" sldId="265"/>
            <ac:spMk id="2" creationId="{4C24D0BA-8E9F-4DBA-9F5E-C1E103C9F66F}"/>
          </ac:spMkLst>
        </pc:spChg>
      </pc:sldChg>
      <pc:sldChg chg="addSp delSp modSp add modAnim">
        <pc:chgData name="Khosravi Ali" userId="c3ff2831-ac12-44c7-b757-81902e192ecb" providerId="ADAL" clId="{D874F692-0C38-4113-87EF-D6C527C7905A}" dt="2020-11-13T08:14:44.388" v="3546"/>
        <pc:sldMkLst>
          <pc:docMk/>
          <pc:sldMk cId="1918428509" sldId="266"/>
        </pc:sldMkLst>
        <pc:spChg chg="mod">
          <ac:chgData name="Khosravi Ali" userId="c3ff2831-ac12-44c7-b757-81902e192ecb" providerId="ADAL" clId="{D874F692-0C38-4113-87EF-D6C527C7905A}" dt="2020-11-06T08:28:25.660" v="2638" actId="1076"/>
          <ac:spMkLst>
            <pc:docMk/>
            <pc:sldMk cId="1918428509" sldId="266"/>
            <ac:spMk id="2" creationId="{5C1C4BAE-1C19-45D3-B18C-F93DFA654AE0}"/>
          </ac:spMkLst>
        </pc:spChg>
        <pc:spChg chg="del">
          <ac:chgData name="Khosravi Ali" userId="c3ff2831-ac12-44c7-b757-81902e192ecb" providerId="ADAL" clId="{D874F692-0C38-4113-87EF-D6C527C7905A}" dt="2020-11-06T11:33:42.382" v="3165" actId="478"/>
          <ac:spMkLst>
            <pc:docMk/>
            <pc:sldMk cId="1918428509" sldId="266"/>
            <ac:spMk id="3" creationId="{D5B2DBFE-4BF6-433A-9730-D8C2F4773E91}"/>
          </ac:spMkLst>
        </pc:spChg>
        <pc:spChg chg="mod">
          <ac:chgData name="Khosravi Ali" userId="c3ff2831-ac12-44c7-b757-81902e192ecb" providerId="ADAL" clId="{D874F692-0C38-4113-87EF-D6C527C7905A}" dt="2020-11-06T11:33:54.501" v="3168" actId="255"/>
          <ac:spMkLst>
            <pc:docMk/>
            <pc:sldMk cId="1918428509" sldId="266"/>
            <ac:spMk id="4" creationId="{B3C7ED80-FB87-4611-8973-51B7EE626D16}"/>
          </ac:spMkLst>
        </pc:spChg>
        <pc:picChg chg="add mod">
          <ac:chgData name="Khosravi Ali" userId="c3ff2831-ac12-44c7-b757-81902e192ecb" providerId="ADAL" clId="{D874F692-0C38-4113-87EF-D6C527C7905A}" dt="2020-11-06T11:33:47.150" v="3166" actId="1076"/>
          <ac:picMkLst>
            <pc:docMk/>
            <pc:sldMk cId="1918428509" sldId="266"/>
            <ac:picMk id="5" creationId="{5877C109-2068-4339-A8CF-EE1EA69FD79E}"/>
          </ac:picMkLst>
        </pc:picChg>
      </pc:sldChg>
      <pc:sldChg chg="modSp add del">
        <pc:chgData name="Khosravi Ali" userId="c3ff2831-ac12-44c7-b757-81902e192ecb" providerId="ADAL" clId="{D874F692-0C38-4113-87EF-D6C527C7905A}" dt="2020-11-05T12:25:09.381" v="1457" actId="2696"/>
        <pc:sldMkLst>
          <pc:docMk/>
          <pc:sldMk cId="3393264084" sldId="267"/>
        </pc:sldMkLst>
        <pc:spChg chg="mod">
          <ac:chgData name="Khosravi Ali" userId="c3ff2831-ac12-44c7-b757-81902e192ecb" providerId="ADAL" clId="{D874F692-0C38-4113-87EF-D6C527C7905A}" dt="2020-11-02T12:52:13.571" v="570" actId="404"/>
          <ac:spMkLst>
            <pc:docMk/>
            <pc:sldMk cId="3393264084" sldId="267"/>
            <ac:spMk id="2" creationId="{DB0F7AB7-74C0-4D8F-8457-5E3094061C24}"/>
          </ac:spMkLst>
        </pc:spChg>
      </pc:sldChg>
      <pc:sldChg chg="modSp add del">
        <pc:chgData name="Khosravi Ali" userId="c3ff2831-ac12-44c7-b757-81902e192ecb" providerId="ADAL" clId="{D874F692-0C38-4113-87EF-D6C527C7905A}" dt="2020-11-05T12:25:12.008" v="1458" actId="2696"/>
        <pc:sldMkLst>
          <pc:docMk/>
          <pc:sldMk cId="1233622550" sldId="268"/>
        </pc:sldMkLst>
        <pc:spChg chg="mod">
          <ac:chgData name="Khosravi Ali" userId="c3ff2831-ac12-44c7-b757-81902e192ecb" providerId="ADAL" clId="{D874F692-0C38-4113-87EF-D6C527C7905A}" dt="2020-11-02T12:52:31.842" v="572"/>
          <ac:spMkLst>
            <pc:docMk/>
            <pc:sldMk cId="1233622550" sldId="268"/>
            <ac:spMk id="2" creationId="{FC614A86-0153-4447-9FDB-29555F318CE1}"/>
          </ac:spMkLst>
        </pc:spChg>
      </pc:sldChg>
      <pc:sldChg chg="addSp delSp modSp add mod setBg modAnim">
        <pc:chgData name="Khosravi Ali" userId="c3ff2831-ac12-44c7-b757-81902e192ecb" providerId="ADAL" clId="{D874F692-0C38-4113-87EF-D6C527C7905A}" dt="2020-11-13T08:19:01.202" v="3584"/>
        <pc:sldMkLst>
          <pc:docMk/>
          <pc:sldMk cId="4215123604" sldId="269"/>
        </pc:sldMkLst>
        <pc:spChg chg="mod">
          <ac:chgData name="Khosravi Ali" userId="c3ff2831-ac12-44c7-b757-81902e192ecb" providerId="ADAL" clId="{D874F692-0C38-4113-87EF-D6C527C7905A}" dt="2020-11-06T11:39:45.754" v="3195" actId="2711"/>
          <ac:spMkLst>
            <pc:docMk/>
            <pc:sldMk cId="4215123604" sldId="269"/>
            <ac:spMk id="2" creationId="{704729F3-7678-44BF-AB5C-CAD0BA3DC6A8}"/>
          </ac:spMkLst>
        </pc:spChg>
        <pc:spChg chg="del mod">
          <ac:chgData name="Khosravi Ali" userId="c3ff2831-ac12-44c7-b757-81902e192ecb" providerId="ADAL" clId="{D874F692-0C38-4113-87EF-D6C527C7905A}" dt="2020-11-05T12:46:12.048" v="1502" actId="478"/>
          <ac:spMkLst>
            <pc:docMk/>
            <pc:sldMk cId="4215123604" sldId="269"/>
            <ac:spMk id="3" creationId="{4E69A5D9-BE94-4059-9DA2-5C320538A7A4}"/>
          </ac:spMkLst>
        </pc:spChg>
        <pc:spChg chg="mod">
          <ac:chgData name="Khosravi Ali" userId="c3ff2831-ac12-44c7-b757-81902e192ecb" providerId="ADAL" clId="{D874F692-0C38-4113-87EF-D6C527C7905A}" dt="2020-11-06T11:35:55.022" v="3190" actId="1076"/>
          <ac:spMkLst>
            <pc:docMk/>
            <pc:sldMk cId="4215123604" sldId="269"/>
            <ac:spMk id="3" creationId="{AB40AA66-22E3-4D92-A851-5EB7894931B2}"/>
          </ac:spMkLst>
        </pc:spChg>
        <pc:spChg chg="add del">
          <ac:chgData name="Khosravi Ali" userId="c3ff2831-ac12-44c7-b757-81902e192ecb" providerId="ADAL" clId="{D874F692-0C38-4113-87EF-D6C527C7905A}" dt="2020-11-05T12:44:24.256" v="1480" actId="478"/>
          <ac:spMkLst>
            <pc:docMk/>
            <pc:sldMk cId="4215123604" sldId="269"/>
            <ac:spMk id="4" creationId="{1891AA49-F4C8-4B0B-91D3-744186C1FD80}"/>
          </ac:spMkLst>
        </pc:spChg>
        <pc:spChg chg="add">
          <ac:chgData name="Khosravi Ali" userId="c3ff2831-ac12-44c7-b757-81902e192ecb" providerId="ADAL" clId="{D874F692-0C38-4113-87EF-D6C527C7905A}" dt="2020-11-05T12:45:55.726" v="1496" actId="26606"/>
          <ac:spMkLst>
            <pc:docMk/>
            <pc:sldMk cId="4215123604" sldId="269"/>
            <ac:spMk id="12" creationId="{8C37C960-91F5-4F61-B2CD-8A037920720B}"/>
          </ac:spMkLst>
        </pc:spChg>
        <pc:picChg chg="add mod ord">
          <ac:chgData name="Khosravi Ali" userId="c3ff2831-ac12-44c7-b757-81902e192ecb" providerId="ADAL" clId="{D874F692-0C38-4113-87EF-D6C527C7905A}" dt="2020-11-06T11:35:12.685" v="3182" actId="1076"/>
          <ac:picMkLst>
            <pc:docMk/>
            <pc:sldMk cId="4215123604" sldId="269"/>
            <ac:picMk id="6" creationId="{D238E378-3E3A-45BB-B456-2A073F1975A0}"/>
          </ac:picMkLst>
        </pc:picChg>
        <pc:picChg chg="add mod">
          <ac:chgData name="Khosravi Ali" userId="c3ff2831-ac12-44c7-b757-81902e192ecb" providerId="ADAL" clId="{D874F692-0C38-4113-87EF-D6C527C7905A}" dt="2020-11-06T11:35:15.277" v="3183" actId="1076"/>
          <ac:picMkLst>
            <pc:docMk/>
            <pc:sldMk cId="4215123604" sldId="269"/>
            <ac:picMk id="7" creationId="{8A3ADE0E-8022-4176-9C9A-D2E983B95631}"/>
          </ac:picMkLst>
        </pc:picChg>
        <pc:picChg chg="add mod modCrop">
          <ac:chgData name="Khosravi Ali" userId="c3ff2831-ac12-44c7-b757-81902e192ecb" providerId="ADAL" clId="{D874F692-0C38-4113-87EF-D6C527C7905A}" dt="2020-11-06T11:35:16.886" v="3184" actId="1076"/>
          <ac:picMkLst>
            <pc:docMk/>
            <pc:sldMk cId="4215123604" sldId="269"/>
            <ac:picMk id="8" creationId="{116753F1-56B3-4C78-A5D6-FB5555B5699C}"/>
          </ac:picMkLst>
        </pc:picChg>
      </pc:sldChg>
      <pc:sldChg chg="modSp add">
        <pc:chgData name="Khosravi Ali" userId="c3ff2831-ac12-44c7-b757-81902e192ecb" providerId="ADAL" clId="{D874F692-0C38-4113-87EF-D6C527C7905A}" dt="2020-11-02T13:00:01.380" v="698" actId="12"/>
        <pc:sldMkLst>
          <pc:docMk/>
          <pc:sldMk cId="2827204397" sldId="270"/>
        </pc:sldMkLst>
        <pc:spChg chg="mod">
          <ac:chgData name="Khosravi Ali" userId="c3ff2831-ac12-44c7-b757-81902e192ecb" providerId="ADAL" clId="{D874F692-0C38-4113-87EF-D6C527C7905A}" dt="2020-11-02T12:54:55.021" v="601" actId="1076"/>
          <ac:spMkLst>
            <pc:docMk/>
            <pc:sldMk cId="2827204397" sldId="270"/>
            <ac:spMk id="2" creationId="{EB8D2275-DBF9-472B-8C75-303AC3714B8D}"/>
          </ac:spMkLst>
        </pc:spChg>
        <pc:spChg chg="mod">
          <ac:chgData name="Khosravi Ali" userId="c3ff2831-ac12-44c7-b757-81902e192ecb" providerId="ADAL" clId="{D874F692-0C38-4113-87EF-D6C527C7905A}" dt="2020-11-02T13:00:01.380" v="698" actId="12"/>
          <ac:spMkLst>
            <pc:docMk/>
            <pc:sldMk cId="2827204397" sldId="270"/>
            <ac:spMk id="3" creationId="{D31DCE11-BC43-4974-B8EB-19D76E7F1C9F}"/>
          </ac:spMkLst>
        </pc:spChg>
      </pc:sldChg>
      <pc:sldChg chg="modSp add">
        <pc:chgData name="Khosravi Ali" userId="c3ff2831-ac12-44c7-b757-81902e192ecb" providerId="ADAL" clId="{D874F692-0C38-4113-87EF-D6C527C7905A}" dt="2020-11-02T13:05:39.169" v="699" actId="113"/>
        <pc:sldMkLst>
          <pc:docMk/>
          <pc:sldMk cId="1290047483" sldId="271"/>
        </pc:sldMkLst>
        <pc:spChg chg="mod">
          <ac:chgData name="Khosravi Ali" userId="c3ff2831-ac12-44c7-b757-81902e192ecb" providerId="ADAL" clId="{D874F692-0C38-4113-87EF-D6C527C7905A}" dt="2020-11-02T13:05:39.169" v="699" actId="113"/>
          <ac:spMkLst>
            <pc:docMk/>
            <pc:sldMk cId="1290047483" sldId="271"/>
            <ac:spMk id="2" creationId="{8626BDAC-F551-4318-97DA-39B377C524D7}"/>
          </ac:spMkLst>
        </pc:spChg>
        <pc:spChg chg="mod">
          <ac:chgData name="Khosravi Ali" userId="c3ff2831-ac12-44c7-b757-81902e192ecb" providerId="ADAL" clId="{D874F692-0C38-4113-87EF-D6C527C7905A}" dt="2020-11-02T12:59:54.627" v="697" actId="12"/>
          <ac:spMkLst>
            <pc:docMk/>
            <pc:sldMk cId="1290047483" sldId="271"/>
            <ac:spMk id="3" creationId="{7A3CF6E7-15EA-474C-AAEF-253645A035C1}"/>
          </ac:spMkLst>
        </pc:spChg>
      </pc:sldChg>
      <pc:sldChg chg="addSp modSp add modAnim">
        <pc:chgData name="Khosravi Ali" userId="c3ff2831-ac12-44c7-b757-81902e192ecb" providerId="ADAL" clId="{D874F692-0C38-4113-87EF-D6C527C7905A}" dt="2020-11-13T08:17:47.478" v="3574"/>
        <pc:sldMkLst>
          <pc:docMk/>
          <pc:sldMk cId="226256597" sldId="272"/>
        </pc:sldMkLst>
        <pc:spChg chg="mod">
          <ac:chgData name="Khosravi Ali" userId="c3ff2831-ac12-44c7-b757-81902e192ecb" providerId="ADAL" clId="{D874F692-0C38-4113-87EF-D6C527C7905A}" dt="2020-11-02T13:23:27.663" v="941" actId="1076"/>
          <ac:spMkLst>
            <pc:docMk/>
            <pc:sldMk cId="226256597" sldId="272"/>
            <ac:spMk id="2" creationId="{B060B6FD-1765-40D5-ACF2-2DA2467C9B2A}"/>
          </ac:spMkLst>
        </pc:spChg>
        <pc:spChg chg="mod">
          <ac:chgData name="Khosravi Ali" userId="c3ff2831-ac12-44c7-b757-81902e192ecb" providerId="ADAL" clId="{D874F692-0C38-4113-87EF-D6C527C7905A}" dt="2020-11-02T13:23:59.062" v="977" actId="14100"/>
          <ac:spMkLst>
            <pc:docMk/>
            <pc:sldMk cId="226256597" sldId="272"/>
            <ac:spMk id="3" creationId="{FB9B7A0B-243C-4E2C-A5C8-0CD25EEBC5C6}"/>
          </ac:spMkLst>
        </pc:spChg>
        <pc:spChg chg="add mod">
          <ac:chgData name="Khosravi Ali" userId="c3ff2831-ac12-44c7-b757-81902e192ecb" providerId="ADAL" clId="{D874F692-0C38-4113-87EF-D6C527C7905A}" dt="2020-11-02T13:23:52.719" v="976" actId="20577"/>
          <ac:spMkLst>
            <pc:docMk/>
            <pc:sldMk cId="226256597" sldId="272"/>
            <ac:spMk id="4" creationId="{841CC9DB-30AF-45E5-8D3D-4E1B2E45AA7A}"/>
          </ac:spMkLst>
        </pc:spChg>
        <pc:spChg chg="add mod">
          <ac:chgData name="Khosravi Ali" userId="c3ff2831-ac12-44c7-b757-81902e192ecb" providerId="ADAL" clId="{D874F692-0C38-4113-87EF-D6C527C7905A}" dt="2020-11-02T13:26:25.541" v="1112" actId="255"/>
          <ac:spMkLst>
            <pc:docMk/>
            <pc:sldMk cId="226256597" sldId="272"/>
            <ac:spMk id="5" creationId="{8038B02C-D18A-4450-87C6-27C895B4AE68}"/>
          </ac:spMkLst>
        </pc:spChg>
        <pc:spChg chg="add mod">
          <ac:chgData name="Khosravi Ali" userId="c3ff2831-ac12-44c7-b757-81902e192ecb" providerId="ADAL" clId="{D874F692-0C38-4113-87EF-D6C527C7905A}" dt="2020-11-02T13:31:29.399" v="1130" actId="1076"/>
          <ac:spMkLst>
            <pc:docMk/>
            <pc:sldMk cId="226256597" sldId="272"/>
            <ac:spMk id="6" creationId="{36DEF9AF-98C3-4201-9ACC-34C0EE5C5427}"/>
          </ac:spMkLst>
        </pc:spChg>
        <pc:spChg chg="add mod">
          <ac:chgData name="Khosravi Ali" userId="c3ff2831-ac12-44c7-b757-81902e192ecb" providerId="ADAL" clId="{D874F692-0C38-4113-87EF-D6C527C7905A}" dt="2020-11-02T13:32:33.014" v="1164" actId="27636"/>
          <ac:spMkLst>
            <pc:docMk/>
            <pc:sldMk cId="226256597" sldId="272"/>
            <ac:spMk id="7" creationId="{500AC172-9153-4D3E-9BA4-34F8203A492D}"/>
          </ac:spMkLst>
        </pc:spChg>
        <pc:spChg chg="add mod">
          <ac:chgData name="Khosravi Ali" userId="c3ff2831-ac12-44c7-b757-81902e192ecb" providerId="ADAL" clId="{D874F692-0C38-4113-87EF-D6C527C7905A}" dt="2020-11-02T13:35:22.993" v="1256" actId="1076"/>
          <ac:spMkLst>
            <pc:docMk/>
            <pc:sldMk cId="226256597" sldId="272"/>
            <ac:spMk id="8" creationId="{0137BAEE-D15B-4D22-9616-4756882B518D}"/>
          </ac:spMkLst>
        </pc:spChg>
        <pc:spChg chg="add mod">
          <ac:chgData name="Khosravi Ali" userId="c3ff2831-ac12-44c7-b757-81902e192ecb" providerId="ADAL" clId="{D874F692-0C38-4113-87EF-D6C527C7905A}" dt="2020-11-02T13:35:25.530" v="1257" actId="1076"/>
          <ac:spMkLst>
            <pc:docMk/>
            <pc:sldMk cId="226256597" sldId="272"/>
            <ac:spMk id="9" creationId="{948CF9CF-B466-4B39-985A-413C170BACDB}"/>
          </ac:spMkLst>
        </pc:spChg>
        <pc:spChg chg="mod">
          <ac:chgData name="Khosravi Ali" userId="c3ff2831-ac12-44c7-b757-81902e192ecb" providerId="ADAL" clId="{D874F692-0C38-4113-87EF-D6C527C7905A}" dt="2020-11-06T11:34:06.666" v="3170" actId="255"/>
          <ac:spMkLst>
            <pc:docMk/>
            <pc:sldMk cId="226256597" sldId="272"/>
            <ac:spMk id="11" creationId="{A0DC1367-E4BE-4353-9153-A9C8FDAEA794}"/>
          </ac:spMkLst>
        </pc:spChg>
        <pc:picChg chg="add mod">
          <ac:chgData name="Khosravi Ali" userId="c3ff2831-ac12-44c7-b757-81902e192ecb" providerId="ADAL" clId="{D874F692-0C38-4113-87EF-D6C527C7905A}" dt="2020-11-05T11:27:06.817" v="1446" actId="1076"/>
          <ac:picMkLst>
            <pc:docMk/>
            <pc:sldMk cId="226256597" sldId="272"/>
            <ac:picMk id="10" creationId="{6115BBAE-DEC5-4604-81DE-DFD21F93CED1}"/>
          </ac:picMkLst>
        </pc:picChg>
      </pc:sldChg>
      <pc:sldChg chg="addSp delSp modSp add del mod setBg">
        <pc:chgData name="Khosravi Ali" userId="c3ff2831-ac12-44c7-b757-81902e192ecb" providerId="ADAL" clId="{D874F692-0C38-4113-87EF-D6C527C7905A}" dt="2020-11-05T11:27:12.670" v="1447" actId="2696"/>
        <pc:sldMkLst>
          <pc:docMk/>
          <pc:sldMk cId="1179574890" sldId="273"/>
        </pc:sldMkLst>
        <pc:spChg chg="mod">
          <ac:chgData name="Khosravi Ali" userId="c3ff2831-ac12-44c7-b757-81902e192ecb" providerId="ADAL" clId="{D874F692-0C38-4113-87EF-D6C527C7905A}" dt="2020-11-02T13:37:04.915" v="1265" actId="26606"/>
          <ac:spMkLst>
            <pc:docMk/>
            <pc:sldMk cId="1179574890" sldId="273"/>
            <ac:spMk id="2" creationId="{A343C46B-6A7C-4824-836B-36B1DF2C0CC8}"/>
          </ac:spMkLst>
        </pc:spChg>
        <pc:spChg chg="mod">
          <ac:chgData name="Khosravi Ali" userId="c3ff2831-ac12-44c7-b757-81902e192ecb" providerId="ADAL" clId="{D874F692-0C38-4113-87EF-D6C527C7905A}" dt="2020-11-02T13:37:04.915" v="1265" actId="26606"/>
          <ac:spMkLst>
            <pc:docMk/>
            <pc:sldMk cId="1179574890" sldId="273"/>
            <ac:spMk id="3" creationId="{1BE32FCC-07A7-42DC-AF8C-B34BC0AA8EBF}"/>
          </ac:spMkLst>
        </pc:spChg>
        <pc:spChg chg="add del">
          <ac:chgData name="Khosravi Ali" userId="c3ff2831-ac12-44c7-b757-81902e192ecb" providerId="ADAL" clId="{D874F692-0C38-4113-87EF-D6C527C7905A}" dt="2020-11-02T13:37:04.915" v="1264" actId="26606"/>
          <ac:spMkLst>
            <pc:docMk/>
            <pc:sldMk cId="1179574890" sldId="273"/>
            <ac:spMk id="10" creationId="{8C37C960-91F5-4F61-B2CD-8A037920720B}"/>
          </ac:spMkLst>
        </pc:spChg>
        <pc:spChg chg="add">
          <ac:chgData name="Khosravi Ali" userId="c3ff2831-ac12-44c7-b757-81902e192ecb" providerId="ADAL" clId="{D874F692-0C38-4113-87EF-D6C527C7905A}" dt="2020-11-02T13:37:04.915" v="1265" actId="26606"/>
          <ac:spMkLst>
            <pc:docMk/>
            <pc:sldMk cId="1179574890" sldId="273"/>
            <ac:spMk id="12" creationId="{FA2016CF-2F24-4AE4-8A87-D9B6A3DE31E2}"/>
          </ac:spMkLst>
        </pc:spChg>
        <pc:spChg chg="add">
          <ac:chgData name="Khosravi Ali" userId="c3ff2831-ac12-44c7-b757-81902e192ecb" providerId="ADAL" clId="{D874F692-0C38-4113-87EF-D6C527C7905A}" dt="2020-11-02T13:37:04.915" v="1265" actId="26606"/>
          <ac:spMkLst>
            <pc:docMk/>
            <pc:sldMk cId="1179574890" sldId="273"/>
            <ac:spMk id="13" creationId="{C3E06833-B59C-442F-9A6A-F8F55936D530}"/>
          </ac:spMkLst>
        </pc:spChg>
        <pc:picChg chg="add mod">
          <ac:chgData name="Khosravi Ali" userId="c3ff2831-ac12-44c7-b757-81902e192ecb" providerId="ADAL" clId="{D874F692-0C38-4113-87EF-D6C527C7905A}" dt="2020-11-02T13:37:04.915" v="1265" actId="26606"/>
          <ac:picMkLst>
            <pc:docMk/>
            <pc:sldMk cId="1179574890" sldId="273"/>
            <ac:picMk id="5" creationId="{652A706E-F8E4-460C-9183-F2DACB5A7FFA}"/>
          </ac:picMkLst>
        </pc:picChg>
      </pc:sldChg>
      <pc:sldChg chg="del">
        <pc:chgData name="Khosravi Ali" userId="c3ff2831-ac12-44c7-b757-81902e192ecb" providerId="ADAL" clId="{D874F692-0C38-4113-87EF-D6C527C7905A}" dt="2020-11-05T09:22:45.424" v="1395" actId="2696"/>
        <pc:sldMkLst>
          <pc:docMk/>
          <pc:sldMk cId="595389598" sldId="274"/>
        </pc:sldMkLst>
      </pc:sldChg>
      <pc:sldChg chg="addSp delSp modSp add modTransition modAnim">
        <pc:chgData name="Khosravi Ali" userId="c3ff2831-ac12-44c7-b757-81902e192ecb" providerId="ADAL" clId="{D874F692-0C38-4113-87EF-D6C527C7905A}" dt="2020-11-13T08:20:26.775" v="3599"/>
        <pc:sldMkLst>
          <pc:docMk/>
          <pc:sldMk cId="915567450" sldId="275"/>
        </pc:sldMkLst>
        <pc:spChg chg="mod">
          <ac:chgData name="Khosravi Ali" userId="c3ff2831-ac12-44c7-b757-81902e192ecb" providerId="ADAL" clId="{D874F692-0C38-4113-87EF-D6C527C7905A}" dt="2020-11-06T11:32:22.093" v="3146" actId="255"/>
          <ac:spMkLst>
            <pc:docMk/>
            <pc:sldMk cId="915567450" sldId="275"/>
            <ac:spMk id="4" creationId="{7D09B911-A006-420A-B277-A287EC265FA8}"/>
          </ac:spMkLst>
        </pc:spChg>
        <pc:spChg chg="add mod">
          <ac:chgData name="Khosravi Ali" userId="c3ff2831-ac12-44c7-b757-81902e192ecb" providerId="ADAL" clId="{D874F692-0C38-4113-87EF-D6C527C7905A}" dt="2020-11-06T08:14:28.031" v="2359" actId="1076"/>
          <ac:spMkLst>
            <pc:docMk/>
            <pc:sldMk cId="915567450" sldId="275"/>
            <ac:spMk id="5" creationId="{6F59F883-298E-4592-9056-FFFECB614ACB}"/>
          </ac:spMkLst>
        </pc:spChg>
        <pc:picChg chg="add del mod">
          <ac:chgData name="Khosravi Ali" userId="c3ff2831-ac12-44c7-b757-81902e192ecb" providerId="ADAL" clId="{D874F692-0C38-4113-87EF-D6C527C7905A}" dt="2020-11-05T09:22:00.713" v="1387" actId="478"/>
          <ac:picMkLst>
            <pc:docMk/>
            <pc:sldMk cId="915567450" sldId="275"/>
            <ac:picMk id="4" creationId="{894A89BD-A725-47F0-97F3-E4CC91AC09F5}"/>
          </ac:picMkLst>
        </pc:picChg>
        <pc:picChg chg="add mod">
          <ac:chgData name="Khosravi Ali" userId="c3ff2831-ac12-44c7-b757-81902e192ecb" providerId="ADAL" clId="{D874F692-0C38-4113-87EF-D6C527C7905A}" dt="2020-11-05T09:22:49.450" v="1396" actId="1076"/>
          <ac:picMkLst>
            <pc:docMk/>
            <pc:sldMk cId="915567450" sldId="275"/>
            <ac:picMk id="6" creationId="{1AFA9BCF-1E53-4502-8DE8-48821E87082D}"/>
          </ac:picMkLst>
        </pc:picChg>
      </pc:sldChg>
      <pc:sldChg chg="addSp delSp modSp add mod modTransition setBg modAnim">
        <pc:chgData name="Khosravi Ali" userId="c3ff2831-ac12-44c7-b757-81902e192ecb" providerId="ADAL" clId="{D874F692-0C38-4113-87EF-D6C527C7905A}" dt="2020-11-13T08:20:35.413" v="3601"/>
        <pc:sldMkLst>
          <pc:docMk/>
          <pc:sldMk cId="3928871366" sldId="276"/>
        </pc:sldMkLst>
        <pc:spChg chg="mod">
          <ac:chgData name="Khosravi Ali" userId="c3ff2831-ac12-44c7-b757-81902e192ecb" providerId="ADAL" clId="{D874F692-0C38-4113-87EF-D6C527C7905A}" dt="2020-11-06T08:18:33.789" v="2447" actId="1076"/>
          <ac:spMkLst>
            <pc:docMk/>
            <pc:sldMk cId="3928871366" sldId="276"/>
            <ac:spMk id="2" creationId="{6D01CF1B-3EBC-425F-82D0-7444C0DD5F5E}"/>
          </ac:spMkLst>
        </pc:spChg>
        <pc:spChg chg="del mod">
          <ac:chgData name="Khosravi Ali" userId="c3ff2831-ac12-44c7-b757-81902e192ecb" providerId="ADAL" clId="{D874F692-0C38-4113-87EF-D6C527C7905A}" dt="2020-11-06T08:18:36.426" v="2448" actId="478"/>
          <ac:spMkLst>
            <pc:docMk/>
            <pc:sldMk cId="3928871366" sldId="276"/>
            <ac:spMk id="3" creationId="{75A2CC18-2CD0-4591-9A57-908E9A94ED31}"/>
          </ac:spMkLst>
        </pc:spChg>
        <pc:spChg chg="mod">
          <ac:chgData name="Khosravi Ali" userId="c3ff2831-ac12-44c7-b757-81902e192ecb" providerId="ADAL" clId="{D874F692-0C38-4113-87EF-D6C527C7905A}" dt="2020-11-06T11:32:33.621" v="3149" actId="255"/>
          <ac:spMkLst>
            <pc:docMk/>
            <pc:sldMk cId="3928871366" sldId="276"/>
            <ac:spMk id="3" creationId="{FC5029DE-EED2-43DD-B9F9-49DFB9C1C08D}"/>
          </ac:spMkLst>
        </pc:spChg>
        <pc:spChg chg="add del">
          <ac:chgData name="Khosravi Ali" userId="c3ff2831-ac12-44c7-b757-81902e192ecb" providerId="ADAL" clId="{D874F692-0C38-4113-87EF-D6C527C7905A}" dt="2020-11-06T08:18:13.358" v="2434" actId="26606"/>
          <ac:spMkLst>
            <pc:docMk/>
            <pc:sldMk cId="3928871366" sldId="276"/>
            <ac:spMk id="9" creationId="{8C37C960-91F5-4F61-B2CD-8A037920720B}"/>
          </ac:spMkLst>
        </pc:spChg>
        <pc:spChg chg="add del">
          <ac:chgData name="Khosravi Ali" userId="c3ff2831-ac12-44c7-b757-81902e192ecb" providerId="ADAL" clId="{D874F692-0C38-4113-87EF-D6C527C7905A}" dt="2020-11-06T08:18:17.541" v="2436" actId="26606"/>
          <ac:spMkLst>
            <pc:docMk/>
            <pc:sldMk cId="3928871366" sldId="276"/>
            <ac:spMk id="11" creationId="{C98F2823-0279-49D8-928D-754B222533EF}"/>
          </ac:spMkLst>
        </pc:spChg>
        <pc:spChg chg="add del">
          <ac:chgData name="Khosravi Ali" userId="c3ff2831-ac12-44c7-b757-81902e192ecb" providerId="ADAL" clId="{D874F692-0C38-4113-87EF-D6C527C7905A}" dt="2020-11-06T08:18:17.541" v="2436" actId="26606"/>
          <ac:spMkLst>
            <pc:docMk/>
            <pc:sldMk cId="3928871366" sldId="276"/>
            <ac:spMk id="12" creationId="{610334BF-0422-4A9A-BE46-AEB8C348BAC4}"/>
          </ac:spMkLst>
        </pc:spChg>
        <pc:spChg chg="add del">
          <ac:chgData name="Khosravi Ali" userId="c3ff2831-ac12-44c7-b757-81902e192ecb" providerId="ADAL" clId="{D874F692-0C38-4113-87EF-D6C527C7905A}" dt="2020-11-06T08:18:17.541" v="2436" actId="26606"/>
          <ac:spMkLst>
            <pc:docMk/>
            <pc:sldMk cId="3928871366" sldId="276"/>
            <ac:spMk id="13" creationId="{02E45E95-311C-41C7-A882-6E43F0806865}"/>
          </ac:spMkLst>
        </pc:spChg>
        <pc:spChg chg="add del">
          <ac:chgData name="Khosravi Ali" userId="c3ff2831-ac12-44c7-b757-81902e192ecb" providerId="ADAL" clId="{D874F692-0C38-4113-87EF-D6C527C7905A}" dt="2020-11-06T08:18:17.541" v="2436" actId="26606"/>
          <ac:spMkLst>
            <pc:docMk/>
            <pc:sldMk cId="3928871366" sldId="276"/>
            <ac:spMk id="15" creationId="{B7299D5D-ECC5-41EB-B830-C3A35FB35516}"/>
          </ac:spMkLst>
        </pc:spChg>
        <pc:spChg chg="add del">
          <ac:chgData name="Khosravi Ali" userId="c3ff2831-ac12-44c7-b757-81902e192ecb" providerId="ADAL" clId="{D874F692-0C38-4113-87EF-D6C527C7905A}" dt="2020-11-06T08:18:17.541" v="2436" actId="26606"/>
          <ac:spMkLst>
            <pc:docMk/>
            <pc:sldMk cId="3928871366" sldId="276"/>
            <ac:spMk id="17" creationId="{88C91735-5EFE-44D1-8CC6-FDF0D11B6F5D}"/>
          </ac:spMkLst>
        </pc:spChg>
        <pc:spChg chg="add del">
          <ac:chgData name="Khosravi Ali" userId="c3ff2831-ac12-44c7-b757-81902e192ecb" providerId="ADAL" clId="{D874F692-0C38-4113-87EF-D6C527C7905A}" dt="2020-11-06T08:18:17.541" v="2436" actId="26606"/>
          <ac:spMkLst>
            <pc:docMk/>
            <pc:sldMk cId="3928871366" sldId="276"/>
            <ac:spMk id="19" creationId="{D33F926C-2613-475D-AEE4-CD7D87D3BA2D}"/>
          </ac:spMkLst>
        </pc:spChg>
        <pc:spChg chg="add">
          <ac:chgData name="Khosravi Ali" userId="c3ff2831-ac12-44c7-b757-81902e192ecb" providerId="ADAL" clId="{D874F692-0C38-4113-87EF-D6C527C7905A}" dt="2020-11-06T08:18:17.579" v="2437" actId="26606"/>
          <ac:spMkLst>
            <pc:docMk/>
            <pc:sldMk cId="3928871366" sldId="276"/>
            <ac:spMk id="21" creationId="{8C37C960-91F5-4F61-B2CD-8A037920720B}"/>
          </ac:spMkLst>
        </pc:spChg>
        <pc:picChg chg="add mod">
          <ac:chgData name="Khosravi Ali" userId="c3ff2831-ac12-44c7-b757-81902e192ecb" providerId="ADAL" clId="{D874F692-0C38-4113-87EF-D6C527C7905A}" dt="2020-11-06T08:18:42.524" v="2451" actId="1076"/>
          <ac:picMkLst>
            <pc:docMk/>
            <pc:sldMk cId="3928871366" sldId="276"/>
            <ac:picMk id="4" creationId="{9B13C75A-FA04-437D-8400-F7AEEAD957C7}"/>
          </ac:picMkLst>
        </pc:picChg>
      </pc:sldChg>
      <pc:sldChg chg="addSp modSp add ord modAnim">
        <pc:chgData name="Khosravi Ali" userId="c3ff2831-ac12-44c7-b757-81902e192ecb" providerId="ADAL" clId="{D874F692-0C38-4113-87EF-D6C527C7905A}" dt="2020-11-13T09:46:21.709" v="3617" actId="20577"/>
        <pc:sldMkLst>
          <pc:docMk/>
          <pc:sldMk cId="3280628091" sldId="277"/>
        </pc:sldMkLst>
        <pc:spChg chg="mod">
          <ac:chgData name="Khosravi Ali" userId="c3ff2831-ac12-44c7-b757-81902e192ecb" providerId="ADAL" clId="{D874F692-0C38-4113-87EF-D6C527C7905A}" dt="2020-11-13T09:46:21.709" v="3617" actId="20577"/>
          <ac:spMkLst>
            <pc:docMk/>
            <pc:sldMk cId="3280628091" sldId="277"/>
            <ac:spMk id="2" creationId="{8163BF28-C387-4A2F-BBC2-70CBC3C63BAD}"/>
          </ac:spMkLst>
        </pc:spChg>
        <pc:spChg chg="mod">
          <ac:chgData name="Khosravi Ali" userId="c3ff2831-ac12-44c7-b757-81902e192ecb" providerId="ADAL" clId="{D874F692-0C38-4113-87EF-D6C527C7905A}" dt="2020-11-06T11:33:04.277" v="3155" actId="255"/>
          <ac:spMkLst>
            <pc:docMk/>
            <pc:sldMk cId="3280628091" sldId="277"/>
            <ac:spMk id="5" creationId="{A1974BA4-06F1-44D3-A253-A7D841CD33F3}"/>
          </ac:spMkLst>
        </pc:spChg>
        <pc:picChg chg="add mod">
          <ac:chgData name="Khosravi Ali" userId="c3ff2831-ac12-44c7-b757-81902e192ecb" providerId="ADAL" clId="{D874F692-0C38-4113-87EF-D6C527C7905A}" dt="2020-11-06T08:24:04.596" v="2563" actId="1076"/>
          <ac:picMkLst>
            <pc:docMk/>
            <pc:sldMk cId="3280628091" sldId="277"/>
            <ac:picMk id="4" creationId="{A97F5867-F474-46E6-A8B1-81D22EEE9EA7}"/>
          </ac:picMkLst>
        </pc:picChg>
      </pc:sldChg>
      <pc:sldChg chg="addSp delSp modSp add del mod setBg modAnim">
        <pc:chgData name="Khosravi Ali" userId="c3ff2831-ac12-44c7-b757-81902e192ecb" providerId="ADAL" clId="{D874F692-0C38-4113-87EF-D6C527C7905A}" dt="2020-11-05T11:18:34.519" v="1433" actId="2696"/>
        <pc:sldMkLst>
          <pc:docMk/>
          <pc:sldMk cId="715186714" sldId="278"/>
        </pc:sldMkLst>
        <pc:spChg chg="mod">
          <ac:chgData name="Khosravi Ali" userId="c3ff2831-ac12-44c7-b757-81902e192ecb" providerId="ADAL" clId="{D874F692-0C38-4113-87EF-D6C527C7905A}" dt="2020-11-05T10:24:46.179" v="1414" actId="26606"/>
          <ac:spMkLst>
            <pc:docMk/>
            <pc:sldMk cId="715186714" sldId="278"/>
            <ac:spMk id="2" creationId="{808FF409-4F51-41AD-A0A7-E2A79C71D429}"/>
          </ac:spMkLst>
        </pc:spChg>
        <pc:spChg chg="mod">
          <ac:chgData name="Khosravi Ali" userId="c3ff2831-ac12-44c7-b757-81902e192ecb" providerId="ADAL" clId="{D874F692-0C38-4113-87EF-D6C527C7905A}" dt="2020-11-05T10:24:46.179" v="1414" actId="26606"/>
          <ac:spMkLst>
            <pc:docMk/>
            <pc:sldMk cId="715186714" sldId="278"/>
            <ac:spMk id="3" creationId="{AF455FF6-A50C-45BB-AD7A-060DE33902DE}"/>
          </ac:spMkLst>
        </pc:spChg>
        <pc:spChg chg="add del">
          <ac:chgData name="Khosravi Ali" userId="c3ff2831-ac12-44c7-b757-81902e192ecb" providerId="ADAL" clId="{D874F692-0C38-4113-87EF-D6C527C7905A}" dt="2020-11-05T10:24:46.064" v="1413" actId="26606"/>
          <ac:spMkLst>
            <pc:docMk/>
            <pc:sldMk cId="715186714" sldId="278"/>
            <ac:spMk id="9" creationId="{610334BF-0422-4A9A-BE46-AEB8C348BAC4}"/>
          </ac:spMkLst>
        </pc:spChg>
        <pc:spChg chg="add del">
          <ac:chgData name="Khosravi Ali" userId="c3ff2831-ac12-44c7-b757-81902e192ecb" providerId="ADAL" clId="{D874F692-0C38-4113-87EF-D6C527C7905A}" dt="2020-11-05T10:24:46.064" v="1413" actId="26606"/>
          <ac:spMkLst>
            <pc:docMk/>
            <pc:sldMk cId="715186714" sldId="278"/>
            <ac:spMk id="11" creationId="{C98F2823-0279-49D8-928D-754B222533EF}"/>
          </ac:spMkLst>
        </pc:spChg>
        <pc:spChg chg="add del">
          <ac:chgData name="Khosravi Ali" userId="c3ff2831-ac12-44c7-b757-81902e192ecb" providerId="ADAL" clId="{D874F692-0C38-4113-87EF-D6C527C7905A}" dt="2020-11-05T10:24:46.064" v="1413" actId="26606"/>
          <ac:spMkLst>
            <pc:docMk/>
            <pc:sldMk cId="715186714" sldId="278"/>
            <ac:spMk id="13" creationId="{02E45E95-311C-41C7-A882-6E43F0806865}"/>
          </ac:spMkLst>
        </pc:spChg>
        <pc:spChg chg="add del">
          <ac:chgData name="Khosravi Ali" userId="c3ff2831-ac12-44c7-b757-81902e192ecb" providerId="ADAL" clId="{D874F692-0C38-4113-87EF-D6C527C7905A}" dt="2020-11-05T10:24:46.064" v="1413" actId="26606"/>
          <ac:spMkLst>
            <pc:docMk/>
            <pc:sldMk cId="715186714" sldId="278"/>
            <ac:spMk id="15" creationId="{B7299D5D-ECC5-41EB-B830-C3A35FB35516}"/>
          </ac:spMkLst>
        </pc:spChg>
        <pc:spChg chg="add del">
          <ac:chgData name="Khosravi Ali" userId="c3ff2831-ac12-44c7-b757-81902e192ecb" providerId="ADAL" clId="{D874F692-0C38-4113-87EF-D6C527C7905A}" dt="2020-11-05T10:24:46.064" v="1413" actId="26606"/>
          <ac:spMkLst>
            <pc:docMk/>
            <pc:sldMk cId="715186714" sldId="278"/>
            <ac:spMk id="17" creationId="{88C91735-5EFE-44D1-8CC6-FDF0D11B6F5D}"/>
          </ac:spMkLst>
        </pc:spChg>
        <pc:spChg chg="add del">
          <ac:chgData name="Khosravi Ali" userId="c3ff2831-ac12-44c7-b757-81902e192ecb" providerId="ADAL" clId="{D874F692-0C38-4113-87EF-D6C527C7905A}" dt="2020-11-05T10:24:46.064" v="1413" actId="26606"/>
          <ac:spMkLst>
            <pc:docMk/>
            <pc:sldMk cId="715186714" sldId="278"/>
            <ac:spMk id="19" creationId="{D33F926C-2613-475D-AEE4-CD7D87D3BA2D}"/>
          </ac:spMkLst>
        </pc:spChg>
        <pc:spChg chg="add">
          <ac:chgData name="Khosravi Ali" userId="c3ff2831-ac12-44c7-b757-81902e192ecb" providerId="ADAL" clId="{D874F692-0C38-4113-87EF-D6C527C7905A}" dt="2020-11-05T10:24:46.179" v="1414" actId="26606"/>
          <ac:spMkLst>
            <pc:docMk/>
            <pc:sldMk cId="715186714" sldId="278"/>
            <ac:spMk id="21" creationId="{8C37C960-91F5-4F61-B2CD-8A037920720B}"/>
          </ac:spMkLst>
        </pc:spChg>
        <pc:picChg chg="add mod">
          <ac:chgData name="Khosravi Ali" userId="c3ff2831-ac12-44c7-b757-81902e192ecb" providerId="ADAL" clId="{D874F692-0C38-4113-87EF-D6C527C7905A}" dt="2020-11-05T10:24:55.015" v="1419" actId="1076"/>
          <ac:picMkLst>
            <pc:docMk/>
            <pc:sldMk cId="715186714" sldId="278"/>
            <ac:picMk id="4" creationId="{587B0A35-0DB4-43D5-9BF9-0D022942ACC4}"/>
          </ac:picMkLst>
        </pc:picChg>
      </pc:sldChg>
      <pc:sldChg chg="addSp modSp add modTransition modAnim">
        <pc:chgData name="Khosravi Ali" userId="c3ff2831-ac12-44c7-b757-81902e192ecb" providerId="ADAL" clId="{D874F692-0C38-4113-87EF-D6C527C7905A}" dt="2020-11-13T08:20:43.280" v="3602"/>
        <pc:sldMkLst>
          <pc:docMk/>
          <pc:sldMk cId="2495707212" sldId="279"/>
        </pc:sldMkLst>
        <pc:spChg chg="mod">
          <ac:chgData name="Khosravi Ali" userId="c3ff2831-ac12-44c7-b757-81902e192ecb" providerId="ADAL" clId="{D874F692-0C38-4113-87EF-D6C527C7905A}" dt="2020-11-06T08:22:01.980" v="2490" actId="1076"/>
          <ac:spMkLst>
            <pc:docMk/>
            <pc:sldMk cId="2495707212" sldId="279"/>
            <ac:spMk id="2" creationId="{1548FE11-8C14-459C-9D91-78252C4D6DCC}"/>
          </ac:spMkLst>
        </pc:spChg>
        <pc:spChg chg="mod">
          <ac:chgData name="Khosravi Ali" userId="c3ff2831-ac12-44c7-b757-81902e192ecb" providerId="ADAL" clId="{D874F692-0C38-4113-87EF-D6C527C7905A}" dt="2020-11-06T11:32:44.623" v="3151" actId="255"/>
          <ac:spMkLst>
            <pc:docMk/>
            <pc:sldMk cId="2495707212" sldId="279"/>
            <ac:spMk id="5" creationId="{1516B38A-64ED-4962-A03B-EE5E313B4F49}"/>
          </ac:spMkLst>
        </pc:spChg>
        <pc:picChg chg="add mod">
          <ac:chgData name="Khosravi Ali" userId="c3ff2831-ac12-44c7-b757-81902e192ecb" providerId="ADAL" clId="{D874F692-0C38-4113-87EF-D6C527C7905A}" dt="2020-11-05T10:39:32.613" v="1425" actId="1076"/>
          <ac:picMkLst>
            <pc:docMk/>
            <pc:sldMk cId="2495707212" sldId="279"/>
            <ac:picMk id="4" creationId="{55D71436-83BF-49F8-9882-492ECB0F0FE0}"/>
          </ac:picMkLst>
        </pc:picChg>
      </pc:sldChg>
      <pc:sldChg chg="addSp modSp add ord modAnim">
        <pc:chgData name="Khosravi Ali" userId="c3ff2831-ac12-44c7-b757-81902e192ecb" providerId="ADAL" clId="{D874F692-0C38-4113-87EF-D6C527C7905A}" dt="2020-11-13T08:14:00.414" v="3537"/>
        <pc:sldMkLst>
          <pc:docMk/>
          <pc:sldMk cId="1109261176" sldId="280"/>
        </pc:sldMkLst>
        <pc:spChg chg="mod">
          <ac:chgData name="Khosravi Ali" userId="c3ff2831-ac12-44c7-b757-81902e192ecb" providerId="ADAL" clId="{D874F692-0C38-4113-87EF-D6C527C7905A}" dt="2020-11-06T08:23:03.867" v="2530" actId="27636"/>
          <ac:spMkLst>
            <pc:docMk/>
            <pc:sldMk cId="1109261176" sldId="280"/>
            <ac:spMk id="2" creationId="{08F6CBEA-F939-451A-9BD7-2D15F1609EAA}"/>
          </ac:spMkLst>
        </pc:spChg>
        <pc:spChg chg="mod">
          <ac:chgData name="Khosravi Ali" userId="c3ff2831-ac12-44c7-b757-81902e192ecb" providerId="ADAL" clId="{D874F692-0C38-4113-87EF-D6C527C7905A}" dt="2020-11-06T11:32:56.117" v="3153" actId="255"/>
          <ac:spMkLst>
            <pc:docMk/>
            <pc:sldMk cId="1109261176" sldId="280"/>
            <ac:spMk id="5" creationId="{E7F65D5D-4A3F-4C79-94E8-682B99E8DA3A}"/>
          </ac:spMkLst>
        </pc:spChg>
        <pc:picChg chg="add mod">
          <ac:chgData name="Khosravi Ali" userId="c3ff2831-ac12-44c7-b757-81902e192ecb" providerId="ADAL" clId="{D874F692-0C38-4113-87EF-D6C527C7905A}" dt="2020-11-06T08:22:53.860" v="2526" actId="1076"/>
          <ac:picMkLst>
            <pc:docMk/>
            <pc:sldMk cId="1109261176" sldId="280"/>
            <ac:picMk id="4" creationId="{D603BC47-556E-4245-ACCC-348AE5860CA0}"/>
          </ac:picMkLst>
        </pc:picChg>
      </pc:sldChg>
      <pc:sldChg chg="addSp delSp modSp add mod setBg modAnim">
        <pc:chgData name="Khosravi Ali" userId="c3ff2831-ac12-44c7-b757-81902e192ecb" providerId="ADAL" clId="{D874F692-0C38-4113-87EF-D6C527C7905A}" dt="2020-11-13T08:14:25.273" v="3541"/>
        <pc:sldMkLst>
          <pc:docMk/>
          <pc:sldMk cId="3096987580" sldId="281"/>
        </pc:sldMkLst>
        <pc:spChg chg="mod">
          <ac:chgData name="Khosravi Ali" userId="c3ff2831-ac12-44c7-b757-81902e192ecb" providerId="ADAL" clId="{D874F692-0C38-4113-87EF-D6C527C7905A}" dt="2020-11-06T08:26:16.923" v="2603" actId="1076"/>
          <ac:spMkLst>
            <pc:docMk/>
            <pc:sldMk cId="3096987580" sldId="281"/>
            <ac:spMk id="2" creationId="{5A39787A-6ABE-4F30-A720-6EF124B70B86}"/>
          </ac:spMkLst>
        </pc:spChg>
        <pc:spChg chg="del mod">
          <ac:chgData name="Khosravi Ali" userId="c3ff2831-ac12-44c7-b757-81902e192ecb" providerId="ADAL" clId="{D874F692-0C38-4113-87EF-D6C527C7905A}" dt="2020-11-06T11:33:30.654" v="3161" actId="478"/>
          <ac:spMkLst>
            <pc:docMk/>
            <pc:sldMk cId="3096987580" sldId="281"/>
            <ac:spMk id="3" creationId="{7D9D6AA3-37B4-4C16-B362-766516AD1A6E}"/>
          </ac:spMkLst>
        </pc:spChg>
        <pc:spChg chg="mod">
          <ac:chgData name="Khosravi Ali" userId="c3ff2831-ac12-44c7-b757-81902e192ecb" providerId="ADAL" clId="{D874F692-0C38-4113-87EF-D6C527C7905A}" dt="2020-11-06T11:33:18.397" v="3158" actId="1076"/>
          <ac:spMkLst>
            <pc:docMk/>
            <pc:sldMk cId="3096987580" sldId="281"/>
            <ac:spMk id="4" creationId="{E644C91A-E537-4FD6-A981-5E317FBBFB1A}"/>
          </ac:spMkLst>
        </pc:spChg>
        <pc:spChg chg="add">
          <ac:chgData name="Khosravi Ali" userId="c3ff2831-ac12-44c7-b757-81902e192ecb" providerId="ADAL" clId="{D874F692-0C38-4113-87EF-D6C527C7905A}" dt="2020-11-05T11:21:46.953" v="1442" actId="26606"/>
          <ac:spMkLst>
            <pc:docMk/>
            <pc:sldMk cId="3096987580" sldId="281"/>
            <ac:spMk id="10" creationId="{4E1EF4E8-5513-4BF5-BC41-04645281C672}"/>
          </ac:spMkLst>
        </pc:spChg>
        <pc:spChg chg="add">
          <ac:chgData name="Khosravi Ali" userId="c3ff2831-ac12-44c7-b757-81902e192ecb" providerId="ADAL" clId="{D874F692-0C38-4113-87EF-D6C527C7905A}" dt="2020-11-05T11:21:46.953" v="1442" actId="26606"/>
          <ac:spMkLst>
            <pc:docMk/>
            <pc:sldMk cId="3096987580" sldId="281"/>
            <ac:spMk id="12" creationId="{B16DFEA0-8ED6-41C1-90E1-D17D309F06A2}"/>
          </ac:spMkLst>
        </pc:spChg>
        <pc:picChg chg="add mod ord">
          <ac:chgData name="Khosravi Ali" userId="c3ff2831-ac12-44c7-b757-81902e192ecb" providerId="ADAL" clId="{D874F692-0C38-4113-87EF-D6C527C7905A}" dt="2020-11-06T11:33:35.469" v="3164" actId="1076"/>
          <ac:picMkLst>
            <pc:docMk/>
            <pc:sldMk cId="3096987580" sldId="281"/>
            <ac:picMk id="5" creationId="{004E643A-C022-4C72-BC47-FD84A6A10898}"/>
          </ac:picMkLst>
        </pc:picChg>
      </pc:sldChg>
      <pc:sldChg chg="addSp delSp modSp add mod setBg modAnim">
        <pc:chgData name="Khosravi Ali" userId="c3ff2831-ac12-44c7-b757-81902e192ecb" providerId="ADAL" clId="{D874F692-0C38-4113-87EF-D6C527C7905A}" dt="2020-11-13T09:51:32.749" v="3621" actId="13900"/>
        <pc:sldMkLst>
          <pc:docMk/>
          <pc:sldMk cId="2642038962" sldId="282"/>
        </pc:sldMkLst>
        <pc:spChg chg="mod ord">
          <ac:chgData name="Khosravi Ali" userId="c3ff2831-ac12-44c7-b757-81902e192ecb" providerId="ADAL" clId="{D874F692-0C38-4113-87EF-D6C527C7905A}" dt="2020-11-05T13:13:52.214" v="2265" actId="1076"/>
          <ac:spMkLst>
            <pc:docMk/>
            <pc:sldMk cId="2642038962" sldId="282"/>
            <ac:spMk id="2" creationId="{1FA93E2D-643F-45EC-9AF3-5F68F9B204ED}"/>
          </ac:spMkLst>
        </pc:spChg>
        <pc:spChg chg="mod ord">
          <ac:chgData name="Khosravi Ali" userId="c3ff2831-ac12-44c7-b757-81902e192ecb" providerId="ADAL" clId="{D874F692-0C38-4113-87EF-D6C527C7905A}" dt="2020-11-13T09:51:32.749" v="3621" actId="13900"/>
          <ac:spMkLst>
            <pc:docMk/>
            <pc:sldMk cId="2642038962" sldId="282"/>
            <ac:spMk id="3" creationId="{B5A85E13-9159-4F36-AFDD-DB790B2EC5E4}"/>
          </ac:spMkLst>
        </pc:spChg>
        <pc:spChg chg="mod">
          <ac:chgData name="Khosravi Ali" userId="c3ff2831-ac12-44c7-b757-81902e192ecb" providerId="ADAL" clId="{D874F692-0C38-4113-87EF-D6C527C7905A}" dt="2020-11-06T11:34:23.605" v="3173" actId="1076"/>
          <ac:spMkLst>
            <pc:docMk/>
            <pc:sldMk cId="2642038962" sldId="282"/>
            <ac:spMk id="4" creationId="{7A119A96-E5F0-48F5-BE1A-EDC65B6075FB}"/>
          </ac:spMkLst>
        </pc:spChg>
        <pc:spChg chg="add mod">
          <ac:chgData name="Khosravi Ali" userId="c3ff2831-ac12-44c7-b757-81902e192ecb" providerId="ADAL" clId="{D874F692-0C38-4113-87EF-D6C527C7905A}" dt="2020-11-05T13:13:28.698" v="2259" actId="26606"/>
          <ac:spMkLst>
            <pc:docMk/>
            <pc:sldMk cId="2642038962" sldId="282"/>
            <ac:spMk id="8" creationId="{3F708D23-8C26-4E70-A662-D3EFDA214F88}"/>
          </ac:spMkLst>
        </pc:spChg>
        <pc:spChg chg="add del">
          <ac:chgData name="Khosravi Ali" userId="c3ff2831-ac12-44c7-b757-81902e192ecb" providerId="ADAL" clId="{D874F692-0C38-4113-87EF-D6C527C7905A}" dt="2020-11-05T12:49:41.958" v="1574" actId="26606"/>
          <ac:spMkLst>
            <pc:docMk/>
            <pc:sldMk cId="2642038962" sldId="282"/>
            <ac:spMk id="9" creationId="{4E1EF4E8-5513-4BF5-BC41-04645281C672}"/>
          </ac:spMkLst>
        </pc:spChg>
        <pc:spChg chg="add del">
          <ac:chgData name="Khosravi Ali" userId="c3ff2831-ac12-44c7-b757-81902e192ecb" providerId="ADAL" clId="{D874F692-0C38-4113-87EF-D6C527C7905A}" dt="2020-11-05T12:49:41.958" v="1574" actId="26606"/>
          <ac:spMkLst>
            <pc:docMk/>
            <pc:sldMk cId="2642038962" sldId="282"/>
            <ac:spMk id="11" creationId="{107303E2-7D44-46E4-A0D5-73DF997491EC}"/>
          </ac:spMkLst>
        </pc:spChg>
        <pc:spChg chg="add del">
          <ac:chgData name="Khosravi Ali" userId="c3ff2831-ac12-44c7-b757-81902e192ecb" providerId="ADAL" clId="{D874F692-0C38-4113-87EF-D6C527C7905A}" dt="2020-11-05T12:49:41.958" v="1574" actId="26606"/>
          <ac:spMkLst>
            <pc:docMk/>
            <pc:sldMk cId="2642038962" sldId="282"/>
            <ac:spMk id="13" creationId="{D22AF24B-DF9B-4580-9019-8FABD7AC6F12}"/>
          </ac:spMkLst>
        </pc:spChg>
        <pc:spChg chg="add del">
          <ac:chgData name="Khosravi Ali" userId="c3ff2831-ac12-44c7-b757-81902e192ecb" providerId="ADAL" clId="{D874F692-0C38-4113-87EF-D6C527C7905A}" dt="2020-11-05T12:49:41.958" v="1574" actId="26606"/>
          <ac:spMkLst>
            <pc:docMk/>
            <pc:sldMk cId="2642038962" sldId="282"/>
            <ac:spMk id="15" creationId="{814E6672-D9A3-4574-B870-15130060A7E4}"/>
          </ac:spMkLst>
        </pc:spChg>
        <pc:spChg chg="add del">
          <ac:chgData name="Khosravi Ali" userId="c3ff2831-ac12-44c7-b757-81902e192ecb" providerId="ADAL" clId="{D874F692-0C38-4113-87EF-D6C527C7905A}" dt="2020-11-05T12:55:27.428" v="1860" actId="26606"/>
          <ac:spMkLst>
            <pc:docMk/>
            <pc:sldMk cId="2642038962" sldId="282"/>
            <ac:spMk id="20" creationId="{4E1EF4E8-5513-4BF5-BC41-04645281C672}"/>
          </ac:spMkLst>
        </pc:spChg>
        <pc:spChg chg="add del">
          <ac:chgData name="Khosravi Ali" userId="c3ff2831-ac12-44c7-b757-81902e192ecb" providerId="ADAL" clId="{D874F692-0C38-4113-87EF-D6C527C7905A}" dt="2020-11-05T12:55:27.428" v="1860" actId="26606"/>
          <ac:spMkLst>
            <pc:docMk/>
            <pc:sldMk cId="2642038962" sldId="282"/>
            <ac:spMk id="22" creationId="{1053C76E-D90C-413A-8E8C-91200175B23C}"/>
          </ac:spMkLst>
        </pc:spChg>
        <pc:spChg chg="add del">
          <ac:chgData name="Khosravi Ali" userId="c3ff2831-ac12-44c7-b757-81902e192ecb" providerId="ADAL" clId="{D874F692-0C38-4113-87EF-D6C527C7905A}" dt="2020-11-05T12:55:27.428" v="1860" actId="26606"/>
          <ac:spMkLst>
            <pc:docMk/>
            <pc:sldMk cId="2642038962" sldId="282"/>
            <ac:spMk id="24" creationId="{B3EC1D3A-1FF2-4964-B5B8-D9215E59787D}"/>
          </ac:spMkLst>
        </pc:spChg>
        <pc:spChg chg="add del">
          <ac:chgData name="Khosravi Ali" userId="c3ff2831-ac12-44c7-b757-81902e192ecb" providerId="ADAL" clId="{D874F692-0C38-4113-87EF-D6C527C7905A}" dt="2020-11-05T12:55:27.428" v="1860" actId="26606"/>
          <ac:spMkLst>
            <pc:docMk/>
            <pc:sldMk cId="2642038962" sldId="282"/>
            <ac:spMk id="26" creationId="{3E0427F3-E6FC-4164-AF34-383970DD5DD6}"/>
          </ac:spMkLst>
        </pc:spChg>
        <pc:spChg chg="add del">
          <ac:chgData name="Khosravi Ali" userId="c3ff2831-ac12-44c7-b757-81902e192ecb" providerId="ADAL" clId="{D874F692-0C38-4113-87EF-D6C527C7905A}" dt="2020-11-05T12:59:27.197" v="1881" actId="26606"/>
          <ac:spMkLst>
            <pc:docMk/>
            <pc:sldMk cId="2642038962" sldId="282"/>
            <ac:spMk id="31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5T12:59:27.197" v="1881" actId="26606"/>
          <ac:spMkLst>
            <pc:docMk/>
            <pc:sldMk cId="2642038962" sldId="282"/>
            <ac:spMk id="33" creationId="{32768DCD-B824-413A-B330-8D57ADB3724C}"/>
          </ac:spMkLst>
        </pc:spChg>
        <pc:spChg chg="add del">
          <ac:chgData name="Khosravi Ali" userId="c3ff2831-ac12-44c7-b757-81902e192ecb" providerId="ADAL" clId="{D874F692-0C38-4113-87EF-D6C527C7905A}" dt="2020-11-05T12:59:27.197" v="1881" actId="26606"/>
          <ac:spMkLst>
            <pc:docMk/>
            <pc:sldMk cId="2642038962" sldId="282"/>
            <ac:spMk id="35" creationId="{96E45848-BEDA-4F24-9C4E-DA2120958262}"/>
          </ac:spMkLst>
        </pc:spChg>
        <pc:spChg chg="add del">
          <ac:chgData name="Khosravi Ali" userId="c3ff2831-ac12-44c7-b757-81902e192ecb" providerId="ADAL" clId="{D874F692-0C38-4113-87EF-D6C527C7905A}" dt="2020-11-05T12:59:27.197" v="1881" actId="26606"/>
          <ac:spMkLst>
            <pc:docMk/>
            <pc:sldMk cId="2642038962" sldId="282"/>
            <ac:spMk id="37" creationId="{B2BB8117-A903-442C-9223-A4FEB85C3271}"/>
          </ac:spMkLst>
        </pc:spChg>
        <pc:spChg chg="add del">
          <ac:chgData name="Khosravi Ali" userId="c3ff2831-ac12-44c7-b757-81902e192ecb" providerId="ADAL" clId="{D874F692-0C38-4113-87EF-D6C527C7905A}" dt="2020-11-05T12:59:27.197" v="1881" actId="26606"/>
          <ac:spMkLst>
            <pc:docMk/>
            <pc:sldMk cId="2642038962" sldId="282"/>
            <ac:spMk id="39" creationId="{C59300B8-3117-43F8-9F8E-68DB9F002F92}"/>
          </ac:spMkLst>
        </pc:spChg>
        <pc:spChg chg="add del">
          <ac:chgData name="Khosravi Ali" userId="c3ff2831-ac12-44c7-b757-81902e192ecb" providerId="ADAL" clId="{D874F692-0C38-4113-87EF-D6C527C7905A}" dt="2020-11-05T12:59:27.197" v="1881" actId="26606"/>
          <ac:spMkLst>
            <pc:docMk/>
            <pc:sldMk cId="2642038962" sldId="282"/>
            <ac:spMk id="41" creationId="{1AFAE680-42C1-4104-B74F-B0A8F1FB264A}"/>
          </ac:spMkLst>
        </pc:spChg>
        <pc:spChg chg="add del">
          <ac:chgData name="Khosravi Ali" userId="c3ff2831-ac12-44c7-b757-81902e192ecb" providerId="ADAL" clId="{D874F692-0C38-4113-87EF-D6C527C7905A}" dt="2020-11-05T12:59:27.197" v="1881" actId="26606"/>
          <ac:spMkLst>
            <pc:docMk/>
            <pc:sldMk cId="2642038962" sldId="282"/>
            <ac:spMk id="43" creationId="{828A8BA9-B3FE-4C96-A0A1-72A0D2C85578}"/>
          </ac:spMkLst>
        </pc:spChg>
        <pc:spChg chg="add del">
          <ac:chgData name="Khosravi Ali" userId="c3ff2831-ac12-44c7-b757-81902e192ecb" providerId="ADAL" clId="{D874F692-0C38-4113-87EF-D6C527C7905A}" dt="2020-11-05T12:59:27.197" v="1881" actId="26606"/>
          <ac:spMkLst>
            <pc:docMk/>
            <pc:sldMk cId="2642038962" sldId="282"/>
            <ac:spMk id="45" creationId="{2EDB7FB2-4012-481D-B3D1-7301CCF6E488}"/>
          </ac:spMkLst>
        </pc:spChg>
        <pc:spChg chg="add del">
          <ac:chgData name="Khosravi Ali" userId="c3ff2831-ac12-44c7-b757-81902e192ecb" providerId="ADAL" clId="{D874F692-0C38-4113-87EF-D6C527C7905A}" dt="2020-11-05T13:11:26.055" v="2237" actId="26606"/>
          <ac:spMkLst>
            <pc:docMk/>
            <pc:sldMk cId="2642038962" sldId="282"/>
            <ac:spMk id="50" creationId="{4E1EF4E8-5513-4BF5-BC41-04645281C672}"/>
          </ac:spMkLst>
        </pc:spChg>
        <pc:spChg chg="add del">
          <ac:chgData name="Khosravi Ali" userId="c3ff2831-ac12-44c7-b757-81902e192ecb" providerId="ADAL" clId="{D874F692-0C38-4113-87EF-D6C527C7905A}" dt="2020-11-05T13:11:26.055" v="2237" actId="26606"/>
          <ac:spMkLst>
            <pc:docMk/>
            <pc:sldMk cId="2642038962" sldId="282"/>
            <ac:spMk id="52" creationId="{F1195305-FB27-4331-8243-C4D3338DCB04}"/>
          </ac:spMkLst>
        </pc:spChg>
        <pc:spChg chg="add del">
          <ac:chgData name="Khosravi Ali" userId="c3ff2831-ac12-44c7-b757-81902e192ecb" providerId="ADAL" clId="{D874F692-0C38-4113-87EF-D6C527C7905A}" dt="2020-11-05T13:11:29.595" v="2239" actId="26606"/>
          <ac:spMkLst>
            <pc:docMk/>
            <pc:sldMk cId="2642038962" sldId="282"/>
            <ac:spMk id="57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5T13:11:29.595" v="2239" actId="26606"/>
          <ac:spMkLst>
            <pc:docMk/>
            <pc:sldMk cId="2642038962" sldId="282"/>
            <ac:spMk id="59" creationId="{19B36E71-93BD-4984-AC9C-CC9FB9CC06D6}"/>
          </ac:spMkLst>
        </pc:spChg>
        <pc:spChg chg="add del">
          <ac:chgData name="Khosravi Ali" userId="c3ff2831-ac12-44c7-b757-81902e192ecb" providerId="ADAL" clId="{D874F692-0C38-4113-87EF-D6C527C7905A}" dt="2020-11-05T13:13:28.728" v="2260" actId="26606"/>
          <ac:spMkLst>
            <pc:docMk/>
            <pc:sldMk cId="2642038962" sldId="282"/>
            <ac:spMk id="64" creationId="{4E1EF4E8-5513-4BF5-BC41-04645281C672}"/>
          </ac:spMkLst>
        </pc:spChg>
        <pc:spChg chg="add del">
          <ac:chgData name="Khosravi Ali" userId="c3ff2831-ac12-44c7-b757-81902e192ecb" providerId="ADAL" clId="{D874F692-0C38-4113-87EF-D6C527C7905A}" dt="2020-11-05T13:13:28.728" v="2260" actId="26606"/>
          <ac:spMkLst>
            <pc:docMk/>
            <pc:sldMk cId="2642038962" sldId="282"/>
            <ac:spMk id="66" creationId="{406D8C29-9DDA-48D0-AF70-905FDB2CE393}"/>
          </ac:spMkLst>
        </pc:spChg>
        <pc:spChg chg="add del">
          <ac:chgData name="Khosravi Ali" userId="c3ff2831-ac12-44c7-b757-81902e192ecb" providerId="ADAL" clId="{D874F692-0C38-4113-87EF-D6C527C7905A}" dt="2020-11-05T13:13:24.082" v="2257" actId="26606"/>
          <ac:spMkLst>
            <pc:docMk/>
            <pc:sldMk cId="2642038962" sldId="282"/>
            <ac:spMk id="71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5T13:13:24.082" v="2257" actId="26606"/>
          <ac:spMkLst>
            <pc:docMk/>
            <pc:sldMk cId="2642038962" sldId="282"/>
            <ac:spMk id="73" creationId="{32768DCD-B824-413A-B330-8D57ADB3724C}"/>
          </ac:spMkLst>
        </pc:spChg>
        <pc:spChg chg="add del">
          <ac:chgData name="Khosravi Ali" userId="c3ff2831-ac12-44c7-b757-81902e192ecb" providerId="ADAL" clId="{D874F692-0C38-4113-87EF-D6C527C7905A}" dt="2020-11-05T13:13:24.082" v="2257" actId="26606"/>
          <ac:spMkLst>
            <pc:docMk/>
            <pc:sldMk cId="2642038962" sldId="282"/>
            <ac:spMk id="75" creationId="{96E45848-BEDA-4F24-9C4E-DA2120958262}"/>
          </ac:spMkLst>
        </pc:spChg>
        <pc:spChg chg="add del">
          <ac:chgData name="Khosravi Ali" userId="c3ff2831-ac12-44c7-b757-81902e192ecb" providerId="ADAL" clId="{D874F692-0C38-4113-87EF-D6C527C7905A}" dt="2020-11-05T13:13:24.082" v="2257" actId="26606"/>
          <ac:spMkLst>
            <pc:docMk/>
            <pc:sldMk cId="2642038962" sldId="282"/>
            <ac:spMk id="77" creationId="{B2BB8117-A903-442C-9223-A4FEB85C3271}"/>
          </ac:spMkLst>
        </pc:spChg>
        <pc:spChg chg="add del">
          <ac:chgData name="Khosravi Ali" userId="c3ff2831-ac12-44c7-b757-81902e192ecb" providerId="ADAL" clId="{D874F692-0C38-4113-87EF-D6C527C7905A}" dt="2020-11-05T13:13:24.082" v="2257" actId="26606"/>
          <ac:spMkLst>
            <pc:docMk/>
            <pc:sldMk cId="2642038962" sldId="282"/>
            <ac:spMk id="79" creationId="{C59300B8-3117-43F8-9F8E-68DB9F002F92}"/>
          </ac:spMkLst>
        </pc:spChg>
        <pc:spChg chg="add del">
          <ac:chgData name="Khosravi Ali" userId="c3ff2831-ac12-44c7-b757-81902e192ecb" providerId="ADAL" clId="{D874F692-0C38-4113-87EF-D6C527C7905A}" dt="2020-11-05T13:13:24.082" v="2257" actId="26606"/>
          <ac:spMkLst>
            <pc:docMk/>
            <pc:sldMk cId="2642038962" sldId="282"/>
            <ac:spMk id="81" creationId="{1AFAE680-42C1-4104-B74F-B0A8F1FB264A}"/>
          </ac:spMkLst>
        </pc:spChg>
        <pc:spChg chg="add del">
          <ac:chgData name="Khosravi Ali" userId="c3ff2831-ac12-44c7-b757-81902e192ecb" providerId="ADAL" clId="{D874F692-0C38-4113-87EF-D6C527C7905A}" dt="2020-11-05T13:13:24.082" v="2257" actId="26606"/>
          <ac:spMkLst>
            <pc:docMk/>
            <pc:sldMk cId="2642038962" sldId="282"/>
            <ac:spMk id="83" creationId="{828A8BA9-B3FE-4C96-A0A1-72A0D2C85578}"/>
          </ac:spMkLst>
        </pc:spChg>
        <pc:spChg chg="add del">
          <ac:chgData name="Khosravi Ali" userId="c3ff2831-ac12-44c7-b757-81902e192ecb" providerId="ADAL" clId="{D874F692-0C38-4113-87EF-D6C527C7905A}" dt="2020-11-05T13:13:24.082" v="2257" actId="26606"/>
          <ac:spMkLst>
            <pc:docMk/>
            <pc:sldMk cId="2642038962" sldId="282"/>
            <ac:spMk id="85" creationId="{2EDB7FB2-4012-481D-B3D1-7301CCF6E488}"/>
          </ac:spMkLst>
        </pc:spChg>
        <pc:spChg chg="add del">
          <ac:chgData name="Khosravi Ali" userId="c3ff2831-ac12-44c7-b757-81902e192ecb" providerId="ADAL" clId="{D874F692-0C38-4113-87EF-D6C527C7905A}" dt="2020-11-05T13:13:28.698" v="2259" actId="26606"/>
          <ac:spMkLst>
            <pc:docMk/>
            <pc:sldMk cId="2642038962" sldId="282"/>
            <ac:spMk id="87" creationId="{19F9CD66-32FC-448F-B4C5-67D17508A226}"/>
          </ac:spMkLst>
        </pc:spChg>
        <pc:spChg chg="add del">
          <ac:chgData name="Khosravi Ali" userId="c3ff2831-ac12-44c7-b757-81902e192ecb" providerId="ADAL" clId="{D874F692-0C38-4113-87EF-D6C527C7905A}" dt="2020-11-05T13:13:28.698" v="2259" actId="26606"/>
          <ac:spMkLst>
            <pc:docMk/>
            <pc:sldMk cId="2642038962" sldId="282"/>
            <ac:spMk id="88" creationId="{DD7EAFE6-2BB9-41FB-9CF4-588CFC708774}"/>
          </ac:spMkLst>
        </pc:spChg>
        <pc:spChg chg="add del">
          <ac:chgData name="Khosravi Ali" userId="c3ff2831-ac12-44c7-b757-81902e192ecb" providerId="ADAL" clId="{D874F692-0C38-4113-87EF-D6C527C7905A}" dt="2020-11-05T13:13:28.698" v="2259" actId="26606"/>
          <ac:spMkLst>
            <pc:docMk/>
            <pc:sldMk cId="2642038962" sldId="282"/>
            <ac:spMk id="89" creationId="{32768DCD-B824-413A-B330-8D57ADB3724C}"/>
          </ac:spMkLst>
        </pc:spChg>
        <pc:spChg chg="add del">
          <ac:chgData name="Khosravi Ali" userId="c3ff2831-ac12-44c7-b757-81902e192ecb" providerId="ADAL" clId="{D874F692-0C38-4113-87EF-D6C527C7905A}" dt="2020-11-05T13:13:28.698" v="2259" actId="26606"/>
          <ac:spMkLst>
            <pc:docMk/>
            <pc:sldMk cId="2642038962" sldId="282"/>
            <ac:spMk id="90" creationId="{96E45848-BEDA-4F24-9C4E-DA2120958262}"/>
          </ac:spMkLst>
        </pc:spChg>
        <pc:spChg chg="add del">
          <ac:chgData name="Khosravi Ali" userId="c3ff2831-ac12-44c7-b757-81902e192ecb" providerId="ADAL" clId="{D874F692-0C38-4113-87EF-D6C527C7905A}" dt="2020-11-05T13:13:28.698" v="2259" actId="26606"/>
          <ac:spMkLst>
            <pc:docMk/>
            <pc:sldMk cId="2642038962" sldId="282"/>
            <ac:spMk id="91" creationId="{B2BB8117-A903-442C-9223-A4FEB85C3271}"/>
          </ac:spMkLst>
        </pc:spChg>
        <pc:spChg chg="add del">
          <ac:chgData name="Khosravi Ali" userId="c3ff2831-ac12-44c7-b757-81902e192ecb" providerId="ADAL" clId="{D874F692-0C38-4113-87EF-D6C527C7905A}" dt="2020-11-05T13:13:28.698" v="2259" actId="26606"/>
          <ac:spMkLst>
            <pc:docMk/>
            <pc:sldMk cId="2642038962" sldId="282"/>
            <ac:spMk id="92" creationId="{C59300B8-3117-43F8-9F8E-68DB9F002F92}"/>
          </ac:spMkLst>
        </pc:spChg>
        <pc:spChg chg="add del">
          <ac:chgData name="Khosravi Ali" userId="c3ff2831-ac12-44c7-b757-81902e192ecb" providerId="ADAL" clId="{D874F692-0C38-4113-87EF-D6C527C7905A}" dt="2020-11-05T13:13:28.698" v="2259" actId="26606"/>
          <ac:spMkLst>
            <pc:docMk/>
            <pc:sldMk cId="2642038962" sldId="282"/>
            <ac:spMk id="93" creationId="{1AFAE680-42C1-4104-B74F-B0A8F1FB264A}"/>
          </ac:spMkLst>
        </pc:spChg>
        <pc:spChg chg="add del">
          <ac:chgData name="Khosravi Ali" userId="c3ff2831-ac12-44c7-b757-81902e192ecb" providerId="ADAL" clId="{D874F692-0C38-4113-87EF-D6C527C7905A}" dt="2020-11-05T13:13:28.698" v="2259" actId="26606"/>
          <ac:spMkLst>
            <pc:docMk/>
            <pc:sldMk cId="2642038962" sldId="282"/>
            <ac:spMk id="94" creationId="{828A8BA9-B3FE-4C96-A0A1-72A0D2C85578}"/>
          </ac:spMkLst>
        </pc:spChg>
        <pc:spChg chg="add del">
          <ac:chgData name="Khosravi Ali" userId="c3ff2831-ac12-44c7-b757-81902e192ecb" providerId="ADAL" clId="{D874F692-0C38-4113-87EF-D6C527C7905A}" dt="2020-11-05T13:13:28.698" v="2259" actId="26606"/>
          <ac:spMkLst>
            <pc:docMk/>
            <pc:sldMk cId="2642038962" sldId="282"/>
            <ac:spMk id="95" creationId="{16272B6F-135F-45E6-8F46-83B32059F20C}"/>
          </ac:spMkLst>
        </pc:spChg>
        <pc:spChg chg="add">
          <ac:chgData name="Khosravi Ali" userId="c3ff2831-ac12-44c7-b757-81902e192ecb" providerId="ADAL" clId="{D874F692-0C38-4113-87EF-D6C527C7905A}" dt="2020-11-05T13:13:28.728" v="2260" actId="26606"/>
          <ac:spMkLst>
            <pc:docMk/>
            <pc:sldMk cId="2642038962" sldId="282"/>
            <ac:spMk id="97" creationId="{DD7EAFE6-2BB9-41FB-9CF4-588CFC708774}"/>
          </ac:spMkLst>
        </pc:spChg>
        <pc:spChg chg="add">
          <ac:chgData name="Khosravi Ali" userId="c3ff2831-ac12-44c7-b757-81902e192ecb" providerId="ADAL" clId="{D874F692-0C38-4113-87EF-D6C527C7905A}" dt="2020-11-05T13:13:28.728" v="2260" actId="26606"/>
          <ac:spMkLst>
            <pc:docMk/>
            <pc:sldMk cId="2642038962" sldId="282"/>
            <ac:spMk id="98" creationId="{32768DCD-B824-413A-B330-8D57ADB3724C}"/>
          </ac:spMkLst>
        </pc:spChg>
        <pc:spChg chg="add">
          <ac:chgData name="Khosravi Ali" userId="c3ff2831-ac12-44c7-b757-81902e192ecb" providerId="ADAL" clId="{D874F692-0C38-4113-87EF-D6C527C7905A}" dt="2020-11-05T13:13:28.728" v="2260" actId="26606"/>
          <ac:spMkLst>
            <pc:docMk/>
            <pc:sldMk cId="2642038962" sldId="282"/>
            <ac:spMk id="99" creationId="{96E45848-BEDA-4F24-9C4E-DA2120958262}"/>
          </ac:spMkLst>
        </pc:spChg>
        <pc:spChg chg="add">
          <ac:chgData name="Khosravi Ali" userId="c3ff2831-ac12-44c7-b757-81902e192ecb" providerId="ADAL" clId="{D874F692-0C38-4113-87EF-D6C527C7905A}" dt="2020-11-05T13:13:28.728" v="2260" actId="26606"/>
          <ac:spMkLst>
            <pc:docMk/>
            <pc:sldMk cId="2642038962" sldId="282"/>
            <ac:spMk id="100" creationId="{B2BB8117-A903-442C-9223-A4FEB85C3271}"/>
          </ac:spMkLst>
        </pc:spChg>
        <pc:spChg chg="add">
          <ac:chgData name="Khosravi Ali" userId="c3ff2831-ac12-44c7-b757-81902e192ecb" providerId="ADAL" clId="{D874F692-0C38-4113-87EF-D6C527C7905A}" dt="2020-11-05T13:13:28.728" v="2260" actId="26606"/>
          <ac:spMkLst>
            <pc:docMk/>
            <pc:sldMk cId="2642038962" sldId="282"/>
            <ac:spMk id="101" creationId="{C59300B8-3117-43F8-9F8E-68DB9F002F92}"/>
          </ac:spMkLst>
        </pc:spChg>
        <pc:spChg chg="add">
          <ac:chgData name="Khosravi Ali" userId="c3ff2831-ac12-44c7-b757-81902e192ecb" providerId="ADAL" clId="{D874F692-0C38-4113-87EF-D6C527C7905A}" dt="2020-11-05T13:13:28.728" v="2260" actId="26606"/>
          <ac:spMkLst>
            <pc:docMk/>
            <pc:sldMk cId="2642038962" sldId="282"/>
            <ac:spMk id="102" creationId="{1AFAE680-42C1-4104-B74F-B0A8F1FB264A}"/>
          </ac:spMkLst>
        </pc:spChg>
        <pc:spChg chg="add">
          <ac:chgData name="Khosravi Ali" userId="c3ff2831-ac12-44c7-b757-81902e192ecb" providerId="ADAL" clId="{D874F692-0C38-4113-87EF-D6C527C7905A}" dt="2020-11-05T13:13:28.728" v="2260" actId="26606"/>
          <ac:spMkLst>
            <pc:docMk/>
            <pc:sldMk cId="2642038962" sldId="282"/>
            <ac:spMk id="103" creationId="{828A8BA9-B3FE-4C96-A0A1-72A0D2C85578}"/>
          </ac:spMkLst>
        </pc:spChg>
        <pc:spChg chg="add">
          <ac:chgData name="Khosravi Ali" userId="c3ff2831-ac12-44c7-b757-81902e192ecb" providerId="ADAL" clId="{D874F692-0C38-4113-87EF-D6C527C7905A}" dt="2020-11-05T13:13:28.728" v="2260" actId="26606"/>
          <ac:spMkLst>
            <pc:docMk/>
            <pc:sldMk cId="2642038962" sldId="282"/>
            <ac:spMk id="104" creationId="{2EDB7FB2-4012-481D-B3D1-7301CCF6E488}"/>
          </ac:spMkLst>
        </pc:spChg>
        <pc:graphicFrameChg chg="add del mod">
          <ac:chgData name="Khosravi Ali" userId="c3ff2831-ac12-44c7-b757-81902e192ecb" providerId="ADAL" clId="{D874F692-0C38-4113-87EF-D6C527C7905A}" dt="2020-11-05T13:06:49.249" v="2189"/>
          <ac:graphicFrameMkLst>
            <pc:docMk/>
            <pc:sldMk cId="2642038962" sldId="282"/>
            <ac:graphicFrameMk id="4" creationId="{46CCA8D3-42EE-4E0F-AF54-0938DC58B275}"/>
          </ac:graphicFrameMkLst>
        </pc:graphicFrameChg>
        <pc:picChg chg="add del mod ord">
          <ac:chgData name="Khosravi Ali" userId="c3ff2831-ac12-44c7-b757-81902e192ecb" providerId="ADAL" clId="{D874F692-0C38-4113-87EF-D6C527C7905A}" dt="2020-11-05T13:11:27.455" v="2238" actId="478"/>
          <ac:picMkLst>
            <pc:docMk/>
            <pc:sldMk cId="2642038962" sldId="282"/>
            <ac:picMk id="5" creationId="{B3E9C32D-5A09-4647-A583-4F064F860B5F}"/>
          </ac:picMkLst>
        </pc:picChg>
        <pc:picChg chg="add mod ord">
          <ac:chgData name="Khosravi Ali" userId="c3ff2831-ac12-44c7-b757-81902e192ecb" providerId="ADAL" clId="{D874F692-0C38-4113-87EF-D6C527C7905A}" dt="2020-11-05T13:13:28.728" v="2260" actId="26606"/>
          <ac:picMkLst>
            <pc:docMk/>
            <pc:sldMk cId="2642038962" sldId="282"/>
            <ac:picMk id="7" creationId="{DDB01E12-4E16-442F-A7F2-5375BBB91EE9}"/>
          </ac:picMkLst>
        </pc:picChg>
      </pc:sldChg>
      <pc:sldChg chg="addSp modSp add modTransition modAnim">
        <pc:chgData name="Khosravi Ali" userId="c3ff2831-ac12-44c7-b757-81902e192ecb" providerId="ADAL" clId="{D874F692-0C38-4113-87EF-D6C527C7905A}" dt="2020-11-13T08:20:23.293" v="3598"/>
        <pc:sldMkLst>
          <pc:docMk/>
          <pc:sldMk cId="1296275989" sldId="283"/>
        </pc:sldMkLst>
        <pc:spChg chg="mod">
          <ac:chgData name="Khosravi Ali" userId="c3ff2831-ac12-44c7-b757-81902e192ecb" providerId="ADAL" clId="{D874F692-0C38-4113-87EF-D6C527C7905A}" dt="2020-11-13T08:09:16.712" v="3477" actId="1076"/>
          <ac:spMkLst>
            <pc:docMk/>
            <pc:sldMk cId="1296275989" sldId="283"/>
            <ac:spMk id="2" creationId="{CF5B5490-D08E-44F6-B7CE-FD80CAB953EE}"/>
          </ac:spMkLst>
        </pc:spChg>
        <pc:spChg chg="mod">
          <ac:chgData name="Khosravi Ali" userId="c3ff2831-ac12-44c7-b757-81902e192ecb" providerId="ADAL" clId="{D874F692-0C38-4113-87EF-D6C527C7905A}" dt="2020-11-13T08:10:02.700" v="3485" actId="1076"/>
          <ac:spMkLst>
            <pc:docMk/>
            <pc:sldMk cId="1296275989" sldId="283"/>
            <ac:spMk id="3" creationId="{AC8B1099-B530-49FE-8E29-76C8F3FAA744}"/>
          </ac:spMkLst>
        </pc:spChg>
        <pc:spChg chg="mod">
          <ac:chgData name="Khosravi Ali" userId="c3ff2831-ac12-44c7-b757-81902e192ecb" providerId="ADAL" clId="{D874F692-0C38-4113-87EF-D6C527C7905A}" dt="2020-11-06T11:32:13.445" v="3144" actId="255"/>
          <ac:spMkLst>
            <pc:docMk/>
            <pc:sldMk cId="1296275989" sldId="283"/>
            <ac:spMk id="4" creationId="{818D4441-CE4A-44EC-BFC5-2BA862EE1B5B}"/>
          </ac:spMkLst>
        </pc:spChg>
        <pc:spChg chg="add mod">
          <ac:chgData name="Khosravi Ali" userId="c3ff2831-ac12-44c7-b757-81902e192ecb" providerId="ADAL" clId="{D874F692-0C38-4113-87EF-D6C527C7905A}" dt="2020-11-13T08:10:16.061" v="3488" actId="1076"/>
          <ac:spMkLst>
            <pc:docMk/>
            <pc:sldMk cId="1296275989" sldId="283"/>
            <ac:spMk id="11" creationId="{0BD17861-32DD-4AC8-9511-1C9110CCEF47}"/>
          </ac:spMkLst>
        </pc:spChg>
        <pc:spChg chg="add mod">
          <ac:chgData name="Khosravi Ali" userId="c3ff2831-ac12-44c7-b757-81902e192ecb" providerId="ADAL" clId="{D874F692-0C38-4113-87EF-D6C527C7905A}" dt="2020-11-13T08:09:50.137" v="3482" actId="1076"/>
          <ac:spMkLst>
            <pc:docMk/>
            <pc:sldMk cId="1296275989" sldId="283"/>
            <ac:spMk id="12" creationId="{865E7C03-E784-49EE-88EE-2CB1D5AEEEED}"/>
          </ac:spMkLst>
        </pc:spChg>
        <pc:spChg chg="add mod">
          <ac:chgData name="Khosravi Ali" userId="c3ff2831-ac12-44c7-b757-81902e192ecb" providerId="ADAL" clId="{D874F692-0C38-4113-87EF-D6C527C7905A}" dt="2020-11-13T08:10:53.636" v="3498" actId="1076"/>
          <ac:spMkLst>
            <pc:docMk/>
            <pc:sldMk cId="1296275989" sldId="283"/>
            <ac:spMk id="13" creationId="{F2E7BE24-8CF6-4454-B66F-13FE744FF40B}"/>
          </ac:spMkLst>
        </pc:spChg>
        <pc:spChg chg="add mod">
          <ac:chgData name="Khosravi Ali" userId="c3ff2831-ac12-44c7-b757-81902e192ecb" providerId="ADAL" clId="{D874F692-0C38-4113-87EF-D6C527C7905A}" dt="2020-11-13T08:11:00.493" v="3499" actId="1076"/>
          <ac:spMkLst>
            <pc:docMk/>
            <pc:sldMk cId="1296275989" sldId="283"/>
            <ac:spMk id="14" creationId="{12249432-341F-4266-9D2A-ED7D8BFB3689}"/>
          </ac:spMkLst>
        </pc:spChg>
        <pc:picChg chg="add mod">
          <ac:chgData name="Khosravi Ali" userId="c3ff2831-ac12-44c7-b757-81902e192ecb" providerId="ADAL" clId="{D874F692-0C38-4113-87EF-D6C527C7905A}" dt="2020-11-13T08:10:12.713" v="3487" actId="1076"/>
          <ac:picMkLst>
            <pc:docMk/>
            <pc:sldMk cId="1296275989" sldId="283"/>
            <ac:picMk id="5" creationId="{45C0BE85-C79F-4083-9BDA-29B2F4A07B8F}"/>
          </ac:picMkLst>
        </pc:picChg>
        <pc:picChg chg="add mod">
          <ac:chgData name="Khosravi Ali" userId="c3ff2831-ac12-44c7-b757-81902e192ecb" providerId="ADAL" clId="{D874F692-0C38-4113-87EF-D6C527C7905A}" dt="2020-11-13T08:09:55.852" v="3484" actId="1076"/>
          <ac:picMkLst>
            <pc:docMk/>
            <pc:sldMk cId="1296275989" sldId="283"/>
            <ac:picMk id="7" creationId="{A443A162-1205-42E4-A18D-84E48542F634}"/>
          </ac:picMkLst>
        </pc:picChg>
        <pc:picChg chg="add mod">
          <ac:chgData name="Khosravi Ali" userId="c3ff2831-ac12-44c7-b757-81902e192ecb" providerId="ADAL" clId="{D874F692-0C38-4113-87EF-D6C527C7905A}" dt="2020-11-13T08:10:47.123" v="3497" actId="1076"/>
          <ac:picMkLst>
            <pc:docMk/>
            <pc:sldMk cId="1296275989" sldId="283"/>
            <ac:picMk id="9" creationId="{C99320A1-8413-42F7-9F33-1B6EF431005A}"/>
          </ac:picMkLst>
        </pc:picChg>
        <pc:picChg chg="add mod">
          <ac:chgData name="Khosravi Ali" userId="c3ff2831-ac12-44c7-b757-81902e192ecb" providerId="ADAL" clId="{D874F692-0C38-4113-87EF-D6C527C7905A}" dt="2020-11-13T08:10:28.362" v="3491" actId="1076"/>
          <ac:picMkLst>
            <pc:docMk/>
            <pc:sldMk cId="1296275989" sldId="283"/>
            <ac:picMk id="10" creationId="{8907D3E3-9D15-464C-B30A-03EAAFB51037}"/>
          </ac:picMkLst>
        </pc:picChg>
      </pc:sldChg>
      <pc:sldChg chg="addSp modSp add del mod setBg">
        <pc:chgData name="Khosravi Ali" userId="c3ff2831-ac12-44c7-b757-81902e192ecb" providerId="ADAL" clId="{D874F692-0C38-4113-87EF-D6C527C7905A}" dt="2020-11-05T13:10:52.684" v="2233" actId="2696"/>
        <pc:sldMkLst>
          <pc:docMk/>
          <pc:sldMk cId="3104426868" sldId="283"/>
        </pc:sldMkLst>
        <pc:spChg chg="mod">
          <ac:chgData name="Khosravi Ali" userId="c3ff2831-ac12-44c7-b757-81902e192ecb" providerId="ADAL" clId="{D874F692-0C38-4113-87EF-D6C527C7905A}" dt="2020-11-05T13:10:46.453" v="2232" actId="26606"/>
          <ac:spMkLst>
            <pc:docMk/>
            <pc:sldMk cId="3104426868" sldId="283"/>
            <ac:spMk id="2" creationId="{EDA46AB7-2F0B-4103-9562-9EC1176C18AC}"/>
          </ac:spMkLst>
        </pc:spChg>
        <pc:spChg chg="mod">
          <ac:chgData name="Khosravi Ali" userId="c3ff2831-ac12-44c7-b757-81902e192ecb" providerId="ADAL" clId="{D874F692-0C38-4113-87EF-D6C527C7905A}" dt="2020-11-05T13:10:46.453" v="2232" actId="26606"/>
          <ac:spMkLst>
            <pc:docMk/>
            <pc:sldMk cId="3104426868" sldId="283"/>
            <ac:spMk id="3" creationId="{4D73FD44-A27F-4500-A08C-CD772BB18F16}"/>
          </ac:spMkLst>
        </pc:spChg>
        <pc:spChg chg="add mod">
          <ac:chgData name="Khosravi Ali" userId="c3ff2831-ac12-44c7-b757-81902e192ecb" providerId="ADAL" clId="{D874F692-0C38-4113-87EF-D6C527C7905A}" dt="2020-11-05T13:10:46.453" v="2232" actId="26606"/>
          <ac:spMkLst>
            <pc:docMk/>
            <pc:sldMk cId="3104426868" sldId="283"/>
            <ac:spMk id="6" creationId="{BE0085A7-B1F4-4CFD-B0AA-776AC84DB9C0}"/>
          </ac:spMkLst>
        </pc:spChg>
        <pc:spChg chg="add">
          <ac:chgData name="Khosravi Ali" userId="c3ff2831-ac12-44c7-b757-81902e192ecb" providerId="ADAL" clId="{D874F692-0C38-4113-87EF-D6C527C7905A}" dt="2020-11-05T13:10:46.453" v="2232" actId="26606"/>
          <ac:spMkLst>
            <pc:docMk/>
            <pc:sldMk cId="3104426868" sldId="283"/>
            <ac:spMk id="11" creationId="{4E1EF4E8-5513-4BF5-BC41-04645281C672}"/>
          </ac:spMkLst>
        </pc:spChg>
        <pc:spChg chg="add">
          <ac:chgData name="Khosravi Ali" userId="c3ff2831-ac12-44c7-b757-81902e192ecb" providerId="ADAL" clId="{D874F692-0C38-4113-87EF-D6C527C7905A}" dt="2020-11-05T13:10:46.453" v="2232" actId="26606"/>
          <ac:spMkLst>
            <pc:docMk/>
            <pc:sldMk cId="3104426868" sldId="283"/>
            <ac:spMk id="13" creationId="{F1195305-FB27-4331-8243-C4D3338DCB04}"/>
          </ac:spMkLst>
        </pc:spChg>
        <pc:picChg chg="add mod ord">
          <ac:chgData name="Khosravi Ali" userId="c3ff2831-ac12-44c7-b757-81902e192ecb" providerId="ADAL" clId="{D874F692-0C38-4113-87EF-D6C527C7905A}" dt="2020-11-05T13:10:46.453" v="2232" actId="26606"/>
          <ac:picMkLst>
            <pc:docMk/>
            <pc:sldMk cId="3104426868" sldId="283"/>
            <ac:picMk id="5" creationId="{8C2E8B17-71C2-4769-B61F-E94A38796822}"/>
          </ac:picMkLst>
        </pc:picChg>
      </pc:sldChg>
      <pc:sldChg chg="addSp delSp modSp add">
        <pc:chgData name="Khosravi Ali" userId="c3ff2831-ac12-44c7-b757-81902e192ecb" providerId="ADAL" clId="{D874F692-0C38-4113-87EF-D6C527C7905A}" dt="2020-11-06T12:07:19.770" v="3391" actId="1076"/>
        <pc:sldMkLst>
          <pc:docMk/>
          <pc:sldMk cId="179689346" sldId="284"/>
        </pc:sldMkLst>
        <pc:spChg chg="del mod">
          <ac:chgData name="Khosravi Ali" userId="c3ff2831-ac12-44c7-b757-81902e192ecb" providerId="ADAL" clId="{D874F692-0C38-4113-87EF-D6C527C7905A}" dt="2020-11-06T12:05:34.427" v="3351" actId="478"/>
          <ac:spMkLst>
            <pc:docMk/>
            <pc:sldMk cId="179689346" sldId="284"/>
            <ac:spMk id="2" creationId="{043E5664-6185-45A0-A172-256D21AA303F}"/>
          </ac:spMkLst>
        </pc:spChg>
        <pc:spChg chg="del mod">
          <ac:chgData name="Khosravi Ali" userId="c3ff2831-ac12-44c7-b757-81902e192ecb" providerId="ADAL" clId="{D874F692-0C38-4113-87EF-D6C527C7905A}" dt="2020-11-06T12:05:08.429" v="3344" actId="478"/>
          <ac:spMkLst>
            <pc:docMk/>
            <pc:sldMk cId="179689346" sldId="284"/>
            <ac:spMk id="3" creationId="{F4BCE950-AB6E-427E-AADB-465D1F0078CC}"/>
          </ac:spMkLst>
        </pc:spChg>
        <pc:spChg chg="mod">
          <ac:chgData name="Khosravi Ali" userId="c3ff2831-ac12-44c7-b757-81902e192ecb" providerId="ADAL" clId="{D874F692-0C38-4113-87EF-D6C527C7905A}" dt="2020-11-06T11:36:05.517" v="3192" actId="255"/>
          <ac:spMkLst>
            <pc:docMk/>
            <pc:sldMk cId="179689346" sldId="284"/>
            <ac:spMk id="4" creationId="{EAF3D61A-61E4-4667-8749-1CF19F139809}"/>
          </ac:spMkLst>
        </pc:spChg>
        <pc:spChg chg="add del mod">
          <ac:chgData name="Khosravi Ali" userId="c3ff2831-ac12-44c7-b757-81902e192ecb" providerId="ADAL" clId="{D874F692-0C38-4113-87EF-D6C527C7905A}" dt="2020-11-06T11:50:19.285" v="3302" actId="478"/>
          <ac:spMkLst>
            <pc:docMk/>
            <pc:sldMk cId="179689346" sldId="284"/>
            <ac:spMk id="10" creationId="{AE1E4663-795D-43D6-AA23-589589876A17}"/>
          </ac:spMkLst>
        </pc:spChg>
        <pc:spChg chg="add del mod">
          <ac:chgData name="Khosravi Ali" userId="c3ff2831-ac12-44c7-b757-81902e192ecb" providerId="ADAL" clId="{D874F692-0C38-4113-87EF-D6C527C7905A}" dt="2020-11-06T11:50:19.865" v="3303" actId="478"/>
          <ac:spMkLst>
            <pc:docMk/>
            <pc:sldMk cId="179689346" sldId="284"/>
            <ac:spMk id="11" creationId="{D1789C96-8857-4563-B60F-C132A676FB85}"/>
          </ac:spMkLst>
        </pc:spChg>
        <pc:spChg chg="add del mod">
          <ac:chgData name="Khosravi Ali" userId="c3ff2831-ac12-44c7-b757-81902e192ecb" providerId="ADAL" clId="{D874F692-0C38-4113-87EF-D6C527C7905A}" dt="2020-11-06T11:50:21.225" v="3305" actId="478"/>
          <ac:spMkLst>
            <pc:docMk/>
            <pc:sldMk cId="179689346" sldId="284"/>
            <ac:spMk id="12" creationId="{B9FD9D3E-A104-48DA-869D-3ED1623A6EDB}"/>
          </ac:spMkLst>
        </pc:spChg>
        <pc:spChg chg="add del mod">
          <ac:chgData name="Khosravi Ali" userId="c3ff2831-ac12-44c7-b757-81902e192ecb" providerId="ADAL" clId="{D874F692-0C38-4113-87EF-D6C527C7905A}" dt="2020-11-06T11:50:20.501" v="3304" actId="478"/>
          <ac:spMkLst>
            <pc:docMk/>
            <pc:sldMk cId="179689346" sldId="284"/>
            <ac:spMk id="13" creationId="{CD8F666F-2C2B-46B7-8F6F-199EA62F7EE1}"/>
          </ac:spMkLst>
        </pc:spChg>
        <pc:spChg chg="add del mod">
          <ac:chgData name="Khosravi Ali" userId="c3ff2831-ac12-44c7-b757-81902e192ecb" providerId="ADAL" clId="{D874F692-0C38-4113-87EF-D6C527C7905A}" dt="2020-11-06T11:50:22.033" v="3306" actId="478"/>
          <ac:spMkLst>
            <pc:docMk/>
            <pc:sldMk cId="179689346" sldId="284"/>
            <ac:spMk id="14" creationId="{43EA8E65-39CA-4895-8927-C502311922F5}"/>
          </ac:spMkLst>
        </pc:spChg>
        <pc:spChg chg="add mod">
          <ac:chgData name="Khosravi Ali" userId="c3ff2831-ac12-44c7-b757-81902e192ecb" providerId="ADAL" clId="{D874F692-0C38-4113-87EF-D6C527C7905A}" dt="2020-11-06T12:06:34.455" v="3378" actId="27636"/>
          <ac:spMkLst>
            <pc:docMk/>
            <pc:sldMk cId="179689346" sldId="284"/>
            <ac:spMk id="20" creationId="{2D16E4B1-F646-4945-9E2E-667E358F3AB9}"/>
          </ac:spMkLst>
        </pc:spChg>
        <pc:graphicFrameChg chg="add del mod">
          <ac:chgData name="Khosravi Ali" userId="c3ff2831-ac12-44c7-b757-81902e192ecb" providerId="ADAL" clId="{D874F692-0C38-4113-87EF-D6C527C7905A}" dt="2020-11-06T11:42:55.454" v="3208"/>
          <ac:graphicFrameMkLst>
            <pc:docMk/>
            <pc:sldMk cId="179689346" sldId="284"/>
            <ac:graphicFrameMk id="5" creationId="{7E8C8B77-4AD2-4742-857C-1C2D2AE55100}"/>
          </ac:graphicFrameMkLst>
        </pc:graphicFrameChg>
        <pc:graphicFrameChg chg="add del mod">
          <ac:chgData name="Khosravi Ali" userId="c3ff2831-ac12-44c7-b757-81902e192ecb" providerId="ADAL" clId="{D874F692-0C38-4113-87EF-D6C527C7905A}" dt="2020-11-06T11:43:48.812" v="3226"/>
          <ac:graphicFrameMkLst>
            <pc:docMk/>
            <pc:sldMk cId="179689346" sldId="284"/>
            <ac:graphicFrameMk id="6" creationId="{47935A56-17DE-42B2-BF44-A96F78AAF5C5}"/>
          </ac:graphicFrameMkLst>
        </pc:graphicFrameChg>
        <pc:graphicFrameChg chg="add del mod">
          <ac:chgData name="Khosravi Ali" userId="c3ff2831-ac12-44c7-b757-81902e192ecb" providerId="ADAL" clId="{D874F692-0C38-4113-87EF-D6C527C7905A}" dt="2020-11-06T11:44:15.870" v="3230"/>
          <ac:graphicFrameMkLst>
            <pc:docMk/>
            <pc:sldMk cId="179689346" sldId="284"/>
            <ac:graphicFrameMk id="7" creationId="{A71BF4BE-D95F-4531-A107-C69DDD140D67}"/>
          </ac:graphicFrameMkLst>
        </pc:graphicFrameChg>
        <pc:graphicFrameChg chg="add del mod">
          <ac:chgData name="Khosravi Ali" userId="c3ff2831-ac12-44c7-b757-81902e192ecb" providerId="ADAL" clId="{D874F692-0C38-4113-87EF-D6C527C7905A}" dt="2020-11-06T11:44:37.033" v="3237"/>
          <ac:graphicFrameMkLst>
            <pc:docMk/>
            <pc:sldMk cId="179689346" sldId="284"/>
            <ac:graphicFrameMk id="8" creationId="{C7CDD139-0388-4D99-AB19-1D3D10485F8C}"/>
          </ac:graphicFrameMkLst>
        </pc:graphicFrameChg>
        <pc:graphicFrameChg chg="add del mod">
          <ac:chgData name="Khosravi Ali" userId="c3ff2831-ac12-44c7-b757-81902e192ecb" providerId="ADAL" clId="{D874F692-0C38-4113-87EF-D6C527C7905A}" dt="2020-11-06T11:45:47.939" v="3242"/>
          <ac:graphicFrameMkLst>
            <pc:docMk/>
            <pc:sldMk cId="179689346" sldId="284"/>
            <ac:graphicFrameMk id="9" creationId="{6177AE05-04F9-463B-A391-F3F90670E579}"/>
          </ac:graphicFrameMkLst>
        </pc:graphicFrameChg>
        <pc:graphicFrameChg chg="add del mod">
          <ac:chgData name="Khosravi Ali" userId="c3ff2831-ac12-44c7-b757-81902e192ecb" providerId="ADAL" clId="{D874F692-0C38-4113-87EF-D6C527C7905A}" dt="2020-11-06T11:59:25.088" v="3339"/>
          <ac:graphicFrameMkLst>
            <pc:docMk/>
            <pc:sldMk cId="179689346" sldId="284"/>
            <ac:graphicFrameMk id="15" creationId="{07A5C8DF-BC20-45D1-A435-66235B89F77D}"/>
          </ac:graphicFrameMkLst>
        </pc:graphicFrameChg>
        <pc:picChg chg="add mod">
          <ac:chgData name="Khosravi Ali" userId="c3ff2831-ac12-44c7-b757-81902e192ecb" providerId="ADAL" clId="{D874F692-0C38-4113-87EF-D6C527C7905A}" dt="2020-11-06T12:07:09.259" v="3385" actId="1076"/>
          <ac:picMkLst>
            <pc:docMk/>
            <pc:sldMk cId="179689346" sldId="284"/>
            <ac:picMk id="18" creationId="{F675ED57-E8AF-4303-94C4-55F2355F382E}"/>
          </ac:picMkLst>
        </pc:picChg>
        <pc:picChg chg="add mod">
          <ac:chgData name="Khosravi Ali" userId="c3ff2831-ac12-44c7-b757-81902e192ecb" providerId="ADAL" clId="{D874F692-0C38-4113-87EF-D6C527C7905A}" dt="2020-11-06T12:07:14.908" v="3390" actId="1036"/>
          <ac:picMkLst>
            <pc:docMk/>
            <pc:sldMk cId="179689346" sldId="284"/>
            <ac:picMk id="21" creationId="{BA4B01BC-4D35-45E0-9CEE-0E665C059467}"/>
          </ac:picMkLst>
        </pc:picChg>
        <pc:picChg chg="add mod">
          <ac:chgData name="Khosravi Ali" userId="c3ff2831-ac12-44c7-b757-81902e192ecb" providerId="ADAL" clId="{D874F692-0C38-4113-87EF-D6C527C7905A}" dt="2020-11-06T12:07:19.770" v="3391" actId="1076"/>
          <ac:picMkLst>
            <pc:docMk/>
            <pc:sldMk cId="179689346" sldId="284"/>
            <ac:picMk id="22" creationId="{7069B1ED-A566-4D2E-BAB2-C50562B95090}"/>
          </ac:picMkLst>
        </pc:picChg>
      </pc:sldChg>
      <pc:sldMasterChg chg="add del addSldLayout delSldLayout">
        <pc:chgData name="Khosravi Ali" userId="c3ff2831-ac12-44c7-b757-81902e192ecb" providerId="ADAL" clId="{D874F692-0C38-4113-87EF-D6C527C7905A}" dt="2020-11-02T08:28:38.723" v="139" actId="26606"/>
        <pc:sldMasterMkLst>
          <pc:docMk/>
          <pc:sldMasterMk cId="3755598547" sldId="2147483648"/>
        </pc:sldMasterMkLst>
        <pc:sldLayoutChg chg="add del">
          <pc:chgData name="Khosravi Ali" userId="c3ff2831-ac12-44c7-b757-81902e192ecb" providerId="ADAL" clId="{D874F692-0C38-4113-87EF-D6C527C7905A}" dt="2020-11-02T08:28:38.723" v="139" actId="26606"/>
          <pc:sldLayoutMkLst>
            <pc:docMk/>
            <pc:sldMasterMk cId="3755598547" sldId="2147483648"/>
            <pc:sldLayoutMk cId="287962419" sldId="2147483649"/>
          </pc:sldLayoutMkLst>
        </pc:sldLayoutChg>
        <pc:sldLayoutChg chg="add del">
          <pc:chgData name="Khosravi Ali" userId="c3ff2831-ac12-44c7-b757-81902e192ecb" providerId="ADAL" clId="{D874F692-0C38-4113-87EF-D6C527C7905A}" dt="2020-11-02T08:28:38.723" v="139" actId="26606"/>
          <pc:sldLayoutMkLst>
            <pc:docMk/>
            <pc:sldMasterMk cId="3755598547" sldId="2147483648"/>
            <pc:sldLayoutMk cId="4068283736" sldId="2147483650"/>
          </pc:sldLayoutMkLst>
        </pc:sldLayoutChg>
        <pc:sldLayoutChg chg="add del">
          <pc:chgData name="Khosravi Ali" userId="c3ff2831-ac12-44c7-b757-81902e192ecb" providerId="ADAL" clId="{D874F692-0C38-4113-87EF-D6C527C7905A}" dt="2020-11-02T08:28:38.723" v="139" actId="26606"/>
          <pc:sldLayoutMkLst>
            <pc:docMk/>
            <pc:sldMasterMk cId="3755598547" sldId="2147483648"/>
            <pc:sldLayoutMk cId="2693457559" sldId="2147483651"/>
          </pc:sldLayoutMkLst>
        </pc:sldLayoutChg>
        <pc:sldLayoutChg chg="add del">
          <pc:chgData name="Khosravi Ali" userId="c3ff2831-ac12-44c7-b757-81902e192ecb" providerId="ADAL" clId="{D874F692-0C38-4113-87EF-D6C527C7905A}" dt="2020-11-02T08:28:38.723" v="139" actId="26606"/>
          <pc:sldLayoutMkLst>
            <pc:docMk/>
            <pc:sldMasterMk cId="3755598547" sldId="2147483648"/>
            <pc:sldLayoutMk cId="2201010196" sldId="2147483652"/>
          </pc:sldLayoutMkLst>
        </pc:sldLayoutChg>
        <pc:sldLayoutChg chg="add del">
          <pc:chgData name="Khosravi Ali" userId="c3ff2831-ac12-44c7-b757-81902e192ecb" providerId="ADAL" clId="{D874F692-0C38-4113-87EF-D6C527C7905A}" dt="2020-11-02T08:28:38.723" v="139" actId="26606"/>
          <pc:sldLayoutMkLst>
            <pc:docMk/>
            <pc:sldMasterMk cId="3755598547" sldId="2147483648"/>
            <pc:sldLayoutMk cId="3412800252" sldId="2147483653"/>
          </pc:sldLayoutMkLst>
        </pc:sldLayoutChg>
        <pc:sldLayoutChg chg="add del">
          <pc:chgData name="Khosravi Ali" userId="c3ff2831-ac12-44c7-b757-81902e192ecb" providerId="ADAL" clId="{D874F692-0C38-4113-87EF-D6C527C7905A}" dt="2020-11-02T08:28:38.723" v="139" actId="26606"/>
          <pc:sldLayoutMkLst>
            <pc:docMk/>
            <pc:sldMasterMk cId="3755598547" sldId="2147483648"/>
            <pc:sldLayoutMk cId="2234714038" sldId="2147483654"/>
          </pc:sldLayoutMkLst>
        </pc:sldLayoutChg>
        <pc:sldLayoutChg chg="add del">
          <pc:chgData name="Khosravi Ali" userId="c3ff2831-ac12-44c7-b757-81902e192ecb" providerId="ADAL" clId="{D874F692-0C38-4113-87EF-D6C527C7905A}" dt="2020-11-02T08:28:38.723" v="139" actId="26606"/>
          <pc:sldLayoutMkLst>
            <pc:docMk/>
            <pc:sldMasterMk cId="3755598547" sldId="2147483648"/>
            <pc:sldLayoutMk cId="3093829271" sldId="2147483655"/>
          </pc:sldLayoutMkLst>
        </pc:sldLayoutChg>
        <pc:sldLayoutChg chg="add del">
          <pc:chgData name="Khosravi Ali" userId="c3ff2831-ac12-44c7-b757-81902e192ecb" providerId="ADAL" clId="{D874F692-0C38-4113-87EF-D6C527C7905A}" dt="2020-11-02T08:28:38.723" v="139" actId="26606"/>
          <pc:sldLayoutMkLst>
            <pc:docMk/>
            <pc:sldMasterMk cId="3755598547" sldId="2147483648"/>
            <pc:sldLayoutMk cId="3036162573" sldId="2147483656"/>
          </pc:sldLayoutMkLst>
        </pc:sldLayoutChg>
        <pc:sldLayoutChg chg="add del">
          <pc:chgData name="Khosravi Ali" userId="c3ff2831-ac12-44c7-b757-81902e192ecb" providerId="ADAL" clId="{D874F692-0C38-4113-87EF-D6C527C7905A}" dt="2020-11-02T08:28:38.723" v="139" actId="26606"/>
          <pc:sldLayoutMkLst>
            <pc:docMk/>
            <pc:sldMasterMk cId="3755598547" sldId="2147483648"/>
            <pc:sldLayoutMk cId="2198181233" sldId="2147483657"/>
          </pc:sldLayoutMkLst>
        </pc:sldLayoutChg>
        <pc:sldLayoutChg chg="add del">
          <pc:chgData name="Khosravi Ali" userId="c3ff2831-ac12-44c7-b757-81902e192ecb" providerId="ADAL" clId="{D874F692-0C38-4113-87EF-D6C527C7905A}" dt="2020-11-02T08:28:38.723" v="139" actId="26606"/>
          <pc:sldLayoutMkLst>
            <pc:docMk/>
            <pc:sldMasterMk cId="3755598547" sldId="2147483648"/>
            <pc:sldLayoutMk cId="1802988219" sldId="2147483658"/>
          </pc:sldLayoutMkLst>
        </pc:sldLayoutChg>
        <pc:sldLayoutChg chg="add del">
          <pc:chgData name="Khosravi Ali" userId="c3ff2831-ac12-44c7-b757-81902e192ecb" providerId="ADAL" clId="{D874F692-0C38-4113-87EF-D6C527C7905A}" dt="2020-11-02T08:28:38.723" v="139" actId="26606"/>
          <pc:sldLayoutMkLst>
            <pc:docMk/>
            <pc:sldMasterMk cId="3755598547" sldId="2147483648"/>
            <pc:sldLayoutMk cId="3932976422" sldId="2147483659"/>
          </pc:sldLayoutMkLst>
        </pc:sldLayoutChg>
      </pc:sldMasterChg>
      <pc:sldMasterChg chg="add del addSldLayout delSldLayout">
        <pc:chgData name="Khosravi Ali" userId="c3ff2831-ac12-44c7-b757-81902e192ecb" providerId="ADAL" clId="{D874F692-0C38-4113-87EF-D6C527C7905A}" dt="2020-11-02T08:28:38.723" v="139" actId="26606"/>
        <pc:sldMasterMkLst>
          <pc:docMk/>
          <pc:sldMasterMk cId="4049532584" sldId="2147483712"/>
        </pc:sldMasterMkLst>
        <pc:sldLayoutChg chg="add del">
          <pc:chgData name="Khosravi Ali" userId="c3ff2831-ac12-44c7-b757-81902e192ecb" providerId="ADAL" clId="{D874F692-0C38-4113-87EF-D6C527C7905A}" dt="2020-11-02T08:28:38.723" v="139" actId="26606"/>
          <pc:sldLayoutMkLst>
            <pc:docMk/>
            <pc:sldMasterMk cId="4049532584" sldId="2147483712"/>
            <pc:sldLayoutMk cId="1750950595" sldId="2147483707"/>
          </pc:sldLayoutMkLst>
        </pc:sldLayoutChg>
      </pc:sldMasterChg>
      <pc:sldMasterChg chg="add del addSldLayout delSldLayout">
        <pc:chgData name="Khosravi Ali" userId="c3ff2831-ac12-44c7-b757-81902e192ecb" providerId="ADAL" clId="{D874F692-0C38-4113-87EF-D6C527C7905A}" dt="2020-11-02T08:28:24.796" v="134" actId="26606"/>
        <pc:sldMasterMkLst>
          <pc:docMk/>
          <pc:sldMasterMk cId="28423753" sldId="2147483726"/>
        </pc:sldMasterMkLst>
        <pc:sldLayoutChg chg="add del">
          <pc:chgData name="Khosravi Ali" userId="c3ff2831-ac12-44c7-b757-81902e192ecb" providerId="ADAL" clId="{D874F692-0C38-4113-87EF-D6C527C7905A}" dt="2020-11-02T08:28:24.796" v="134" actId="26606"/>
          <pc:sldLayoutMkLst>
            <pc:docMk/>
            <pc:sldMasterMk cId="28423753" sldId="2147483726"/>
            <pc:sldLayoutMk cId="3819871998" sldId="2147483721"/>
          </pc:sldLayoutMkLst>
        </pc:sldLayoutChg>
      </pc:sldMasterChg>
      <pc:sldMasterChg chg="add del addSldLayout delSldLayout">
        <pc:chgData name="Khosravi Ali" userId="c3ff2831-ac12-44c7-b757-81902e192ecb" providerId="ADAL" clId="{D874F692-0C38-4113-87EF-D6C527C7905A}" dt="2020-11-02T08:28:38.692" v="138" actId="26606"/>
        <pc:sldMasterMkLst>
          <pc:docMk/>
          <pc:sldMasterMk cId="2488418552" sldId="2147483752"/>
        </pc:sldMasterMkLst>
        <pc:sldLayoutChg chg="add del">
          <pc:chgData name="Khosravi Ali" userId="c3ff2831-ac12-44c7-b757-81902e192ecb" providerId="ADAL" clId="{D874F692-0C38-4113-87EF-D6C527C7905A}" dt="2020-11-02T08:28:38.692" v="138" actId="26606"/>
          <pc:sldLayoutMkLst>
            <pc:docMk/>
            <pc:sldMasterMk cId="2488418552" sldId="2147483752"/>
            <pc:sldLayoutMk cId="3776667278" sldId="2147483747"/>
          </pc:sldLayoutMkLst>
        </pc:sldLayoutChg>
      </pc:sldMasterChg>
    </pc:docChg>
  </pc:docChgLst>
  <pc:docChgLst>
    <pc:chgData name="Khosravi Ali" userId="c3ff2831-ac12-44c7-b757-81902e192ecb" providerId="ADAL" clId="{5A272484-CA28-4615-B0B9-3C9521FEE924}"/>
    <pc:docChg chg="modSld">
      <pc:chgData name="Khosravi Ali" userId="c3ff2831-ac12-44c7-b757-81902e192ecb" providerId="ADAL" clId="{5A272484-CA28-4615-B0B9-3C9521FEE924}" dt="2022-02-08T06:32:43.223" v="3" actId="207"/>
      <pc:docMkLst>
        <pc:docMk/>
      </pc:docMkLst>
      <pc:sldChg chg="modSp modAnim">
        <pc:chgData name="Khosravi Ali" userId="c3ff2831-ac12-44c7-b757-81902e192ecb" providerId="ADAL" clId="{5A272484-CA28-4615-B0B9-3C9521FEE924}" dt="2022-02-08T06:32:43.223" v="3" actId="207"/>
        <pc:sldMkLst>
          <pc:docMk/>
          <pc:sldMk cId="2642038962" sldId="282"/>
        </pc:sldMkLst>
        <pc:spChg chg="mod">
          <ac:chgData name="Khosravi Ali" userId="c3ff2831-ac12-44c7-b757-81902e192ecb" providerId="ADAL" clId="{5A272484-CA28-4615-B0B9-3C9521FEE924}" dt="2022-02-08T06:32:43.223" v="3" actId="207"/>
          <ac:spMkLst>
            <pc:docMk/>
            <pc:sldMk cId="2642038962" sldId="282"/>
            <ac:spMk id="2" creationId="{1FA93E2D-643F-45EC-9AF3-5F68F9B204ED}"/>
          </ac:spMkLst>
        </pc:spChg>
        <pc:spChg chg="mod">
          <ac:chgData name="Khosravi Ali" userId="c3ff2831-ac12-44c7-b757-81902e192ecb" providerId="ADAL" clId="{5A272484-CA28-4615-B0B9-3C9521FEE924}" dt="2022-02-08T06:32:40.597" v="2" actId="207"/>
          <ac:spMkLst>
            <pc:docMk/>
            <pc:sldMk cId="2642038962" sldId="282"/>
            <ac:spMk id="3" creationId="{B5A85E13-9159-4F36-AFDD-DB790B2EC5E4}"/>
          </ac:spMkLst>
        </pc:spChg>
      </pc:sldChg>
    </pc:docChg>
  </pc:docChgLst>
  <pc:docChgLst>
    <pc:chgData name="Khosravi Ali" userId="c3ff2831-ac12-44c7-b757-81902e192ecb" providerId="ADAL" clId="{F090EDD8-FD3E-4954-B9EF-FEC24364028F}"/>
    <pc:docChg chg="addSld modSld">
      <pc:chgData name="Khosravi Ali" userId="c3ff2831-ac12-44c7-b757-81902e192ecb" providerId="ADAL" clId="{F090EDD8-FD3E-4954-B9EF-FEC24364028F}" dt="2020-11-16T08:02:13.953" v="67"/>
      <pc:docMkLst>
        <pc:docMk/>
      </pc:docMkLst>
      <pc:sldChg chg="modAnim">
        <pc:chgData name="Khosravi Ali" userId="c3ff2831-ac12-44c7-b757-81902e192ecb" providerId="ADAL" clId="{F090EDD8-FD3E-4954-B9EF-FEC24364028F}" dt="2020-11-16T08:02:13.953" v="67"/>
        <pc:sldMkLst>
          <pc:docMk/>
          <pc:sldMk cId="1181450409" sldId="259"/>
        </pc:sldMkLst>
      </pc:sldChg>
      <pc:sldChg chg="addSp modSp modAnim">
        <pc:chgData name="Khosravi Ali" userId="c3ff2831-ac12-44c7-b757-81902e192ecb" providerId="ADAL" clId="{F090EDD8-FD3E-4954-B9EF-FEC24364028F}" dt="2020-11-16T07:08:40.763" v="54"/>
        <pc:sldMkLst>
          <pc:docMk/>
          <pc:sldMk cId="2369166784" sldId="260"/>
        </pc:sldMkLst>
        <pc:spChg chg="mod">
          <ac:chgData name="Khosravi Ali" userId="c3ff2831-ac12-44c7-b757-81902e192ecb" providerId="ADAL" clId="{F090EDD8-FD3E-4954-B9EF-FEC24364028F}" dt="2020-11-16T07:06:48.411" v="50" actId="1076"/>
          <ac:spMkLst>
            <pc:docMk/>
            <pc:sldMk cId="2369166784" sldId="260"/>
            <ac:spMk id="2" creationId="{D710F918-1E88-4963-B01A-7191B1346A78}"/>
          </ac:spMkLst>
        </pc:spChg>
        <pc:picChg chg="mod">
          <ac:chgData name="Khosravi Ali" userId="c3ff2831-ac12-44c7-b757-81902e192ecb" providerId="ADAL" clId="{F090EDD8-FD3E-4954-B9EF-FEC24364028F}" dt="2020-11-16T07:06:46.360" v="49" actId="1076"/>
          <ac:picMkLst>
            <pc:docMk/>
            <pc:sldMk cId="2369166784" sldId="260"/>
            <ac:picMk id="5" creationId="{6A048AB5-6253-42F5-8F52-D33D646774D3}"/>
          </ac:picMkLst>
        </pc:picChg>
        <pc:picChg chg="add mod">
          <ac:chgData name="Khosravi Ali" userId="c3ff2831-ac12-44c7-b757-81902e192ecb" providerId="ADAL" clId="{F090EDD8-FD3E-4954-B9EF-FEC24364028F}" dt="2020-11-02T17:40:53.846" v="11" actId="1076"/>
          <ac:picMkLst>
            <pc:docMk/>
            <pc:sldMk cId="2369166784" sldId="260"/>
            <ac:picMk id="11" creationId="{FE17BFAE-1EFB-4BD0-AA2A-64FEF6B771BC}"/>
          </ac:picMkLst>
        </pc:picChg>
      </pc:sldChg>
      <pc:sldChg chg="addSp delSp modSp modAnim">
        <pc:chgData name="Khosravi Ali" userId="c3ff2831-ac12-44c7-b757-81902e192ecb" providerId="ADAL" clId="{F090EDD8-FD3E-4954-B9EF-FEC24364028F}" dt="2020-11-02T17:41:48.401" v="18" actId="1076"/>
        <pc:sldMkLst>
          <pc:docMk/>
          <pc:sldMk cId="1760575271" sldId="263"/>
        </pc:sldMkLst>
        <pc:spChg chg="mod">
          <ac:chgData name="Khosravi Ali" userId="c3ff2831-ac12-44c7-b757-81902e192ecb" providerId="ADAL" clId="{F090EDD8-FD3E-4954-B9EF-FEC24364028F}" dt="2020-11-02T17:35:10.412" v="1" actId="1076"/>
          <ac:spMkLst>
            <pc:docMk/>
            <pc:sldMk cId="1760575271" sldId="263"/>
            <ac:spMk id="2" creationId="{86EEDCF8-CC26-433F-AFD3-5B1E8923611F}"/>
          </ac:spMkLst>
        </pc:spChg>
        <pc:picChg chg="add mod">
          <ac:chgData name="Khosravi Ali" userId="c3ff2831-ac12-44c7-b757-81902e192ecb" providerId="ADAL" clId="{F090EDD8-FD3E-4954-B9EF-FEC24364028F}" dt="2020-11-02T17:41:48.401" v="18" actId="1076"/>
          <ac:picMkLst>
            <pc:docMk/>
            <pc:sldMk cId="1760575271" sldId="263"/>
            <ac:picMk id="4" creationId="{570FCA73-BE45-41FE-909B-6F7587FFB464}"/>
          </ac:picMkLst>
        </pc:picChg>
        <pc:picChg chg="add del mod">
          <ac:chgData name="Khosravi Ali" userId="c3ff2831-ac12-44c7-b757-81902e192ecb" providerId="ADAL" clId="{F090EDD8-FD3E-4954-B9EF-FEC24364028F}" dt="2020-11-02T17:40:40.400" v="9"/>
          <ac:picMkLst>
            <pc:docMk/>
            <pc:sldMk cId="1760575271" sldId="263"/>
            <ac:picMk id="5" creationId="{923EBF46-EA2E-4588-BFD9-ED661CDC5BB6}"/>
          </ac:picMkLst>
        </pc:picChg>
        <pc:picChg chg="add mod">
          <ac:chgData name="Khosravi Ali" userId="c3ff2831-ac12-44c7-b757-81902e192ecb" providerId="ADAL" clId="{F090EDD8-FD3E-4954-B9EF-FEC24364028F}" dt="2020-11-02T17:41:43.942" v="17" actId="1076"/>
          <ac:picMkLst>
            <pc:docMk/>
            <pc:sldMk cId="1760575271" sldId="263"/>
            <ac:picMk id="6" creationId="{6890C2F6-BCCF-42C6-B4D2-80C26F5E49C0}"/>
          </ac:picMkLst>
        </pc:picChg>
      </pc:sldChg>
      <pc:sldChg chg="addSp modSp">
        <pc:chgData name="Khosravi Ali" userId="c3ff2831-ac12-44c7-b757-81902e192ecb" providerId="ADAL" clId="{F090EDD8-FD3E-4954-B9EF-FEC24364028F}" dt="2020-11-15T18:41:29.312" v="46" actId="13900"/>
        <pc:sldMkLst>
          <pc:docMk/>
          <pc:sldMk cId="4215123604" sldId="269"/>
        </pc:sldMkLst>
        <pc:spChg chg="add mod">
          <ac:chgData name="Khosravi Ali" userId="c3ff2831-ac12-44c7-b757-81902e192ecb" providerId="ADAL" clId="{F090EDD8-FD3E-4954-B9EF-FEC24364028F}" dt="2020-11-15T18:41:29.312" v="46" actId="13900"/>
          <ac:spMkLst>
            <pc:docMk/>
            <pc:sldMk cId="4215123604" sldId="269"/>
            <ac:spMk id="4" creationId="{1B9B5E4E-0735-4C2B-B8CD-51DFC8C35C8D}"/>
          </ac:spMkLst>
        </pc:spChg>
        <pc:picChg chg="mod">
          <ac:chgData name="Khosravi Ali" userId="c3ff2831-ac12-44c7-b757-81902e192ecb" providerId="ADAL" clId="{F090EDD8-FD3E-4954-B9EF-FEC24364028F}" dt="2020-11-15T18:41:14.626" v="42" actId="1076"/>
          <ac:picMkLst>
            <pc:docMk/>
            <pc:sldMk cId="4215123604" sldId="269"/>
            <ac:picMk id="6" creationId="{D238E378-3E3A-45BB-B456-2A073F1975A0}"/>
          </ac:picMkLst>
        </pc:picChg>
      </pc:sldChg>
      <pc:sldChg chg="addSp modSp add">
        <pc:chgData name="Khosravi Ali" userId="c3ff2831-ac12-44c7-b757-81902e192ecb" providerId="ADAL" clId="{F090EDD8-FD3E-4954-B9EF-FEC24364028F}" dt="2020-11-02T17:47:30.808" v="37" actId="1076"/>
        <pc:sldMkLst>
          <pc:docMk/>
          <pc:sldMk cId="595389598" sldId="274"/>
        </pc:sldMkLst>
        <pc:picChg chg="add mod">
          <ac:chgData name="Khosravi Ali" userId="c3ff2831-ac12-44c7-b757-81902e192ecb" providerId="ADAL" clId="{F090EDD8-FD3E-4954-B9EF-FEC24364028F}" dt="2020-11-02T17:47:30.808" v="37" actId="1076"/>
          <ac:picMkLst>
            <pc:docMk/>
            <pc:sldMk cId="595389598" sldId="274"/>
            <ac:picMk id="5" creationId="{F899C018-A7A5-41E2-9043-4271F8245605}"/>
          </ac:picMkLst>
        </pc:picChg>
        <pc:picChg chg="add mod">
          <ac:chgData name="Khosravi Ali" userId="c3ff2831-ac12-44c7-b757-81902e192ecb" providerId="ADAL" clId="{F090EDD8-FD3E-4954-B9EF-FEC24364028F}" dt="2020-11-02T17:47:23.928" v="36" actId="1076"/>
          <ac:picMkLst>
            <pc:docMk/>
            <pc:sldMk cId="595389598" sldId="274"/>
            <ac:picMk id="7" creationId="{4A48E919-1A49-4BDC-B2CC-1D47D03AE18C}"/>
          </ac:picMkLst>
        </pc:picChg>
      </pc:sldChg>
      <pc:sldChg chg="modSp modAnim">
        <pc:chgData name="Khosravi Ali" userId="c3ff2831-ac12-44c7-b757-81902e192ecb" providerId="ADAL" clId="{F090EDD8-FD3E-4954-B9EF-FEC24364028F}" dt="2020-11-16T07:14:10.117" v="62"/>
        <pc:sldMkLst>
          <pc:docMk/>
          <pc:sldMk cId="915567450" sldId="275"/>
        </pc:sldMkLst>
        <pc:picChg chg="mod">
          <ac:chgData name="Khosravi Ali" userId="c3ff2831-ac12-44c7-b757-81902e192ecb" providerId="ADAL" clId="{F090EDD8-FD3E-4954-B9EF-FEC24364028F}" dt="2020-11-16T07:09:21.060" v="56" actId="14100"/>
          <ac:picMkLst>
            <pc:docMk/>
            <pc:sldMk cId="915567450" sldId="275"/>
            <ac:picMk id="6" creationId="{1AFA9BCF-1E53-4502-8DE8-48821E87082D}"/>
          </ac:picMkLst>
        </pc:picChg>
      </pc:sldChg>
      <pc:sldChg chg="modAnim">
        <pc:chgData name="Khosravi Ali" userId="c3ff2831-ac12-44c7-b757-81902e192ecb" providerId="ADAL" clId="{F090EDD8-FD3E-4954-B9EF-FEC24364028F}" dt="2020-11-16T07:17:18.855" v="63"/>
        <pc:sldMkLst>
          <pc:docMk/>
          <pc:sldMk cId="3928871366" sldId="276"/>
        </pc:sldMkLst>
      </pc:sldChg>
      <pc:sldChg chg="modAnim">
        <pc:chgData name="Khosravi Ali" userId="c3ff2831-ac12-44c7-b757-81902e192ecb" providerId="ADAL" clId="{F090EDD8-FD3E-4954-B9EF-FEC24364028F}" dt="2020-11-16T07:21:58.037" v="66"/>
        <pc:sldMkLst>
          <pc:docMk/>
          <pc:sldMk cId="3280628091" sldId="277"/>
        </pc:sldMkLst>
      </pc:sldChg>
      <pc:sldChg chg="modAnim">
        <pc:chgData name="Khosravi Ali" userId="c3ff2831-ac12-44c7-b757-81902e192ecb" providerId="ADAL" clId="{F090EDD8-FD3E-4954-B9EF-FEC24364028F}" dt="2020-11-16T07:17:25.573" v="64"/>
        <pc:sldMkLst>
          <pc:docMk/>
          <pc:sldMk cId="2495707212" sldId="279"/>
        </pc:sldMkLst>
      </pc:sldChg>
      <pc:sldChg chg="modAnim">
        <pc:chgData name="Khosravi Ali" userId="c3ff2831-ac12-44c7-b757-81902e192ecb" providerId="ADAL" clId="{F090EDD8-FD3E-4954-B9EF-FEC24364028F}" dt="2020-11-16T07:20:09.244" v="65"/>
        <pc:sldMkLst>
          <pc:docMk/>
          <pc:sldMk cId="1109261176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B0943-6783-4FF1-A55B-354EAD46E6B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229F1-96A0-48F4-B56D-D55CA63E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3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229F1-96A0-48F4-B56D-D55CA63EA1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46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00F7-818B-49E6-BFCE-326C6E9F398F}" type="datetime1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50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C683918-EF66-49A3-87B7-3658FFA557A8}" type="datetime1">
              <a:rPr lang="en-US" smtClean="0"/>
              <a:t>2/8/2022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3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hGPKie9QOBI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investorinthefamily.com/the-state-of-global-renewable-energy-part-ii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www.edx.org/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ame 8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5" name="Rectangle 91">
            <a:extLst>
              <a:ext uri="{FF2B5EF4-FFF2-40B4-BE49-F238E27FC236}">
                <a16:creationId xmlns:a16="http://schemas.microsoft.com/office/drawing/2014/main" id="{19B36E71-93BD-4984-AC9C-CC9FB9CC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93">
            <a:extLst>
              <a:ext uri="{FF2B5EF4-FFF2-40B4-BE49-F238E27FC236}">
                <a16:creationId xmlns:a16="http://schemas.microsoft.com/office/drawing/2014/main" id="{3A767031-C99F-4567-B7D9-353331C77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95">
            <a:extLst>
              <a:ext uri="{FF2B5EF4-FFF2-40B4-BE49-F238E27FC236}">
                <a16:creationId xmlns:a16="http://schemas.microsoft.com/office/drawing/2014/main" id="{63FEDEE9-12A6-4011-A532-8071D6086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Oval 97">
            <a:extLst>
              <a:ext uri="{FF2B5EF4-FFF2-40B4-BE49-F238E27FC236}">
                <a16:creationId xmlns:a16="http://schemas.microsoft.com/office/drawing/2014/main" id="{57C37CE9-19CE-49DF-A887-2214EBB1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Oval 99">
            <a:extLst>
              <a:ext uri="{FF2B5EF4-FFF2-40B4-BE49-F238E27FC236}">
                <a16:creationId xmlns:a16="http://schemas.microsoft.com/office/drawing/2014/main" id="{7EF84E8E-7E93-4DEE-BCFB-2AE29098B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Oval 101">
            <a:extLst>
              <a:ext uri="{FF2B5EF4-FFF2-40B4-BE49-F238E27FC236}">
                <a16:creationId xmlns:a16="http://schemas.microsoft.com/office/drawing/2014/main" id="{9046502B-E9B6-4225-B8EE-BC5D6446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B4207-27EE-40E2-8364-8FB42E124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905879"/>
            <a:ext cx="5872993" cy="239802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Thermodynamics and Heat Transfer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Lecture 9: Renewable Energy</a:t>
            </a:r>
          </a:p>
        </p:txBody>
      </p:sp>
      <p:sp>
        <p:nvSpPr>
          <p:cNvPr id="131" name="Rectangle 103">
            <a:extLst>
              <a:ext uri="{FF2B5EF4-FFF2-40B4-BE49-F238E27FC236}">
                <a16:creationId xmlns:a16="http://schemas.microsoft.com/office/drawing/2014/main" id="{2D500B59-4CB5-4E11-9A7B-D19B4BA14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359401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3">
            <a:extLst>
              <a:ext uri="{FF2B5EF4-FFF2-40B4-BE49-F238E27FC236}">
                <a16:creationId xmlns:a16="http://schemas.microsoft.com/office/drawing/2014/main" id="{0E0665AB-3986-4DE0-ACB3-C990A55EF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7381" r="-1" b="24478"/>
          <a:stretch/>
        </p:blipFill>
        <p:spPr>
          <a:xfrm>
            <a:off x="20" y="663"/>
            <a:ext cx="12188932" cy="359401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5970F06-DC65-4978-A2B7-7F2F04704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4200" y="3905880"/>
            <a:ext cx="4419599" cy="23980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 Khosravi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Postdoctoral Researcher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Aalto University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Mechanical Engineering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Efficiency and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62E35-4551-4630-83C5-676FE159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982631"/>
      </p:ext>
    </p:extLst>
  </p:cSld>
  <p:clrMapOvr>
    <a:masterClrMapping/>
  </p:clrMapOvr>
  <p:transition spd="slow" advTm="14794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ame 7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8" name="Rectangle 7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4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76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78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80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82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93E2D-643F-45EC-9AF3-5F68F9B20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989" y="182855"/>
            <a:ext cx="3736187" cy="7063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b="1" dirty="0">
                <a:solidFill>
                  <a:schemeClr val="accent2">
                    <a:lumMod val="25000"/>
                  </a:schemeClr>
                </a:solidFill>
              </a:rPr>
              <a:t>Exercises 1:</a:t>
            </a:r>
            <a:endParaRPr lang="en-US" sz="4400" dirty="0">
              <a:solidFill>
                <a:schemeClr val="accent2">
                  <a:lumMod val="2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85E13-9159-4F36-AFDD-DB790B2EC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419" y="1054219"/>
            <a:ext cx="7328145" cy="5603725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chemeClr val="accent2">
                    <a:lumMod val="25000"/>
                  </a:schemeClr>
                </a:solidFill>
              </a:rPr>
              <a:t>Designing solar PV system (1 MW) for 5 different locations in Finland:</a:t>
            </a:r>
          </a:p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chemeClr val="accent2">
                    <a:lumMod val="25000"/>
                  </a:schemeClr>
                </a:solidFill>
              </a:rPr>
              <a:t>1. Calculate the best tilt and azimuth angle for each case study </a:t>
            </a:r>
          </a:p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chemeClr val="accent2">
                    <a:lumMod val="2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https://www.youtube.com/watch?v=hGPKie9QOBI</a:t>
            </a:r>
            <a:r>
              <a:rPr lang="en-US" sz="1800" dirty="0">
                <a:solidFill>
                  <a:schemeClr val="accent2">
                    <a:lumMod val="25000"/>
                  </a:schemeClr>
                </a:solidFill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chemeClr val="accent2">
                    <a:lumMod val="25000"/>
                  </a:schemeClr>
                </a:solidFill>
              </a:rPr>
              <a:t>2. Compare capacity factor and power generation of the PV system for each case study.</a:t>
            </a:r>
          </a:p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chemeClr val="accent2">
                    <a:lumMod val="25000"/>
                  </a:schemeClr>
                </a:solidFill>
              </a:rPr>
              <a:t>3. Compare tracking system with non-tracking system for each case study.</a:t>
            </a:r>
          </a:p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chemeClr val="accent2">
                    <a:lumMod val="25000"/>
                  </a:schemeClr>
                </a:solidFill>
              </a:rPr>
              <a:t>4. The results can be compared with the other Nordic countries and Germany (optional). </a:t>
            </a:r>
          </a:p>
          <a:p>
            <a:pPr indent="-2286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104" name="Rectangle 84">
            <a:extLst>
              <a:ext uri="{FF2B5EF4-FFF2-40B4-BE49-F238E27FC236}">
                <a16:creationId xmlns:a16="http://schemas.microsoft.com/office/drawing/2014/main" id="{2EDB7FB2-4012-481D-B3D1-7301CCF6E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4982" y="-1328"/>
            <a:ext cx="4407017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cell, water, person&#10;&#10;Description automatically generated">
            <a:extLst>
              <a:ext uri="{FF2B5EF4-FFF2-40B4-BE49-F238E27FC236}">
                <a16:creationId xmlns:a16="http://schemas.microsoft.com/office/drawing/2014/main" id="{DDB01E12-4E16-442F-A7F2-5375BBB91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999" r="39106" b="-2"/>
          <a:stretch/>
        </p:blipFill>
        <p:spPr>
          <a:xfrm>
            <a:off x="7784982" y="-1328"/>
            <a:ext cx="440701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708D23-8C26-4E70-A662-D3EFDA214F88}"/>
              </a:ext>
            </a:extLst>
          </p:cNvPr>
          <p:cNvSpPr txBox="1"/>
          <p:nvPr/>
        </p:nvSpPr>
        <p:spPr>
          <a:xfrm>
            <a:off x="9400851" y="6657944"/>
            <a:ext cx="279114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investorinthefamily.com/the-state-of-global-renewable-energy-part-ii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19A96-E5F0-48F5-BE1A-EDC65B60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9993" y="6308985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0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48"/>
    </mc:Choice>
    <mc:Fallback xmlns="">
      <p:transition spd="slow" advTm="96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ADE0E-8022-4176-9C9A-D2E983B956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4399083" y="107379"/>
            <a:ext cx="2762895" cy="6578323"/>
          </a:xfrm>
          <a:prstGeom prst="rect">
            <a:avLst/>
          </a:prstGeom>
        </p:spPr>
      </p:pic>
      <p:pic>
        <p:nvPicPr>
          <p:cNvPr id="6" name="Picture 5" descr="A close up of an umbrella&#10;&#10;Description automatically generated">
            <a:extLst>
              <a:ext uri="{FF2B5EF4-FFF2-40B4-BE49-F238E27FC236}">
                <a16:creationId xmlns:a16="http://schemas.microsoft.com/office/drawing/2014/main" id="{D238E378-3E3A-45BB-B456-2A073F1975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1" y="1489338"/>
            <a:ext cx="4077356" cy="2293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6753F1-56B3-4C78-A5D6-FB5555B56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1"/>
          <a:stretch/>
        </p:blipFill>
        <p:spPr>
          <a:xfrm>
            <a:off x="7428042" y="847877"/>
            <a:ext cx="4574557" cy="50973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40AA66-22E3-4D92-A851-5EB789493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557" y="6427953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z="20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9B5E4E-0735-4C2B-B8CD-51DFC8C35C8D}"/>
              </a:ext>
            </a:extLst>
          </p:cNvPr>
          <p:cNvSpPr/>
          <p:nvPr/>
        </p:nvSpPr>
        <p:spPr>
          <a:xfrm>
            <a:off x="268711" y="4613593"/>
            <a:ext cx="35335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Capacity factor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ratio between what a generation unit is capable of generating at maximum output versus the unit's actual generation output over a period of time. </a:t>
            </a:r>
          </a:p>
        </p:txBody>
      </p:sp>
    </p:spTree>
    <p:extLst>
      <p:ext uri="{BB962C8B-B14F-4D97-AF65-F5344CB8AC3E}">
        <p14:creationId xmlns:p14="http://schemas.microsoft.com/office/powerpoint/2010/main" val="421512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893"/>
    </mc:Choice>
    <mc:Fallback xmlns="">
      <p:transition spd="slow" advTm="24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 descr="Wind turbines on top of a hill">
            <a:extLst>
              <a:ext uri="{FF2B5EF4-FFF2-40B4-BE49-F238E27FC236}">
                <a16:creationId xmlns:a16="http://schemas.microsoft.com/office/drawing/2014/main" id="{E1059BC4-DD64-4ACD-AC0C-519B47435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35" b="4295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6D960-EAFC-40A3-A061-73E65167A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2" y="1434926"/>
            <a:ext cx="10479834" cy="5068511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</a:rPr>
              <a:t>Design a wind farm (1 MW, 3 types of wind turbine) for 3 different locations in Finland: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1. Compare capacity factor and power generation of each wind turbine for each case study.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2. </a:t>
            </a:r>
            <a:r>
              <a:rPr lang="en-US" sz="2400" dirty="0">
                <a:solidFill>
                  <a:srgbClr val="FFFFFF"/>
                </a:solidFill>
              </a:rPr>
              <a:t>The results can be compared with the other Nordic countries (optional). 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796A6-401D-4047-8496-948FDFD68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346" y="241700"/>
            <a:ext cx="1926630" cy="753151"/>
          </a:xfrm>
        </p:spPr>
        <p:txBody>
          <a:bodyPr anchor="b">
            <a:norm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</a:rPr>
              <a:t>Exercises 2: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FD534-9F4C-4FC5-8F3E-5EC75CE92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844951-7827-47D4-8276-7DDE1FA7D85A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3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80"/>
    </mc:Choice>
    <mc:Fallback xmlns="">
      <p:transition spd="slow" advTm="5628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EED9C-B5D2-45A1-8641-62582BCD5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8CACC-E39B-46FD-B329-C6371F5F53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9C0EF-72C0-4F22-836B-37A25874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AE0B5-7B5D-422A-89EA-EA5B3E5D2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45" y="525063"/>
            <a:ext cx="11128310" cy="580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86"/>
    </mc:Choice>
    <mc:Fallback xmlns="">
      <p:transition spd="slow" advTm="9368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ame 1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8E20507-7B17-4CC1-BC26-4B7ABBFB7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ED070E-3276-4A16-87EC-C6B5C9F2A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3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C2A6E30-087D-4D33-BFBE-7E5939DAD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100000">
                <a:schemeClr val="accent5">
                  <a:alpha val="3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F5655CF-7255-42F0-954D-283ADF555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100000">
                <a:schemeClr val="accent5">
                  <a:alpha val="3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BC00D0-F93C-49C5-8D3E-E2573F273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4998" r="111" b="1"/>
          <a:stretch/>
        </p:blipFill>
        <p:spPr>
          <a:xfrm>
            <a:off x="20" y="663"/>
            <a:ext cx="12188932" cy="68721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757BA-E777-4054-8420-AE7D9758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8844951-7827-47D4-8276-7DDE1FA7D85A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51"/>
    </mc:Choice>
    <mc:Fallback xmlns="">
      <p:transition spd="slow" advTm="6825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3EAC0-7CDE-40F7-A26D-07F9D1085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1" b="18712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1195305-FB27-4331-8243-C4D3338DC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A0D472-081C-44F6-A1A3-A768C7753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410" y="728905"/>
            <a:ext cx="4567990" cy="3184274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Thank you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Ali Khosravi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4CCDB-B792-420A-B9BF-4CB233959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410" y="4072044"/>
            <a:ext cx="4567990" cy="1495379"/>
          </a:xfrm>
        </p:spPr>
        <p:txBody>
          <a:bodyPr>
            <a:normAutofit/>
          </a:bodyPr>
          <a:lstStyle/>
          <a:p>
            <a:pPr algn="l"/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01EEB-0058-4ED8-A828-9CC6F91C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844951-7827-47D4-8276-7DDE1FA7D85A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ame 4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6272B6F-135F-45E6-8F46-83B32059F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68872" y="494950"/>
            <a:ext cx="3865927" cy="587158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ame 59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A4393-CB2D-4816-82A0-89CE88C25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857251"/>
            <a:ext cx="6576518" cy="7630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Learning outcomes: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78E04-D245-47B0-96CD-E123B497D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2746" y="1620253"/>
            <a:ext cx="6387427" cy="2205298"/>
          </a:xfrm>
        </p:spPr>
        <p:txBody>
          <a:bodyPr vert="horz" lIns="91440" tIns="45720" rIns="91440" bIns="45720" rtlCol="0">
            <a:noAutofit/>
          </a:bodyPr>
          <a:lstStyle/>
          <a:p>
            <a:pPr lvl="0" indent="-2286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Solar PV and How Do We Access it?</a:t>
            </a:r>
          </a:p>
          <a:p>
            <a:pPr lvl="0" indent="-2286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Penetration and Future of Solar PV</a:t>
            </a:r>
          </a:p>
          <a:p>
            <a:pPr indent="-2286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 Energy</a:t>
            </a:r>
          </a:p>
          <a:p>
            <a:pPr indent="-2286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Renewables Ninja</a:t>
            </a:r>
          </a:p>
          <a:p>
            <a:pPr indent="-2286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Advisor Model (SAM, NREL)</a:t>
            </a:r>
          </a:p>
          <a:p>
            <a:pPr indent="-2286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97D672CE-EDE4-4019-A37A-04D0DF5F6D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45059" r="11502"/>
          <a:stretch/>
        </p:blipFill>
        <p:spPr>
          <a:xfrm>
            <a:off x="7868873" y="494950"/>
            <a:ext cx="3821104" cy="58715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CCDE4-A68D-4F02-BD56-36B2C8876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z="20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2532600"/>
      </p:ext>
    </p:extLst>
  </p:cSld>
  <p:clrMapOvr>
    <a:masterClrMapping/>
  </p:clrMapOvr>
  <p:transition spd="slow" advTm="710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86125B43-8043-4111-B127-51CA112AE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34" y="710323"/>
            <a:ext cx="7249805" cy="543735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9AD09CC-1AFF-419E-93FC-4E045DB734A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61" y="1305341"/>
            <a:ext cx="371956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Imagine an energy source that is practically limitless, has no fuel cost, and has no carbon dioxide emissions. </a:t>
            </a:r>
          </a:p>
          <a:p>
            <a:pPr marL="285750" lvl="0" indent="-2857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What if I told you that we already have it?!It’s called the sun!</a:t>
            </a:r>
          </a:p>
          <a:p>
            <a:pPr marL="285750" lvl="0" indent="-2857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We all know where it comes from, but what is it? And how much of it does the earth receive? </a:t>
            </a:r>
          </a:p>
          <a:p>
            <a:pPr marL="285750" lvl="0" indent="-2857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Solar energy comes in the form of electromagnetic radiation, which is basically waves of heat and light radiating from the sun.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EBEB8-CB27-4DEF-8B94-3480CC2BBB71}"/>
              </a:ext>
            </a:extLst>
          </p:cNvPr>
          <p:cNvSpPr txBox="1"/>
          <p:nvPr/>
        </p:nvSpPr>
        <p:spPr>
          <a:xfrm>
            <a:off x="533461" y="525657"/>
            <a:ext cx="359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The Basics of Solar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F3395-8F50-47D6-8FB0-12DCF214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4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31"/>
    </mc:Choice>
    <mc:Fallback xmlns="">
      <p:transition spd="slow" advTm="118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8CA-6A46-4F42-BF8D-9CA4099E0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0750"/>
            <a:ext cx="9144000" cy="565687"/>
          </a:xfrm>
        </p:spPr>
        <p:txBody>
          <a:bodyPr>
            <a:normAutofit/>
          </a:bodyPr>
          <a:lstStyle/>
          <a:p>
            <a:r>
              <a:rPr lang="en-US" sz="2800" dirty="0"/>
              <a:t>Now, how much do we receive?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72FEF-450B-441E-B546-707EDE4E3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01659"/>
            <a:ext cx="9144000" cy="2232470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u="sng" dirty="0">
                <a:solidFill>
                  <a:schemeClr val="bg2">
                    <a:lumMod val="25000"/>
                    <a:alpha val="70000"/>
                  </a:schemeClr>
                </a:solidFill>
              </a:rPr>
              <a:t>Every square meter</a:t>
            </a: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 on the earth’s surface receives about </a:t>
            </a:r>
            <a:r>
              <a:rPr lang="en-US" sz="2000" u="sng" dirty="0">
                <a:solidFill>
                  <a:schemeClr val="bg2">
                    <a:lumMod val="25000"/>
                    <a:alpha val="70000"/>
                  </a:schemeClr>
                </a:solidFill>
              </a:rPr>
              <a:t>140 Watts </a:t>
            </a: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of direct sunlight on average.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To put that into perspective, each square meter of the earth’s surface receives, on average, enough power annually </a:t>
            </a:r>
            <a:r>
              <a:rPr lang="en-US" sz="2000" u="sng" dirty="0">
                <a:solidFill>
                  <a:schemeClr val="bg2">
                    <a:lumMod val="25000"/>
                    <a:alpha val="70000"/>
                  </a:schemeClr>
                </a:solidFill>
              </a:rPr>
              <a:t>to run your average ceiling fan</a:t>
            </a: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, while </a:t>
            </a:r>
            <a:r>
              <a:rPr lang="en-US" sz="2000" u="sng" dirty="0">
                <a:solidFill>
                  <a:schemeClr val="bg2">
                    <a:lumMod val="25000"/>
                    <a:alpha val="70000"/>
                  </a:schemeClr>
                </a:solidFill>
              </a:rPr>
              <a:t>two square meters </a:t>
            </a: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might receive enough to </a:t>
            </a:r>
            <a:r>
              <a:rPr lang="en-US" sz="2000" u="sng" dirty="0">
                <a:solidFill>
                  <a:schemeClr val="bg2">
                    <a:lumMod val="25000"/>
                    <a:alpha val="70000"/>
                  </a:schemeClr>
                </a:solidFill>
              </a:rPr>
              <a:t>run a plasma TV</a:t>
            </a: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, and </a:t>
            </a:r>
            <a:r>
              <a:rPr lang="en-US" sz="2000" u="sng" dirty="0">
                <a:solidFill>
                  <a:schemeClr val="bg2">
                    <a:lumMod val="25000"/>
                    <a:alpha val="70000"/>
                  </a:schemeClr>
                </a:solidFill>
              </a:rPr>
              <a:t>three-square meters </a:t>
            </a: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might run a </a:t>
            </a:r>
            <a:r>
              <a:rPr lang="en-US" sz="2000" u="sng" dirty="0">
                <a:solidFill>
                  <a:schemeClr val="bg2">
                    <a:lumMod val="25000"/>
                    <a:alpha val="70000"/>
                  </a:schemeClr>
                </a:solidFill>
              </a:rPr>
              <a:t>small washing machine</a:t>
            </a: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.</a:t>
            </a:r>
          </a:p>
          <a:p>
            <a:endParaRPr lang="en-US" sz="2000" dirty="0">
              <a:solidFill>
                <a:schemeClr val="bg2">
                  <a:lumMod val="25000"/>
                  <a:alpha val="7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424A49-BCB2-480D-AE93-8B7911D89DEF}"/>
              </a:ext>
            </a:extLst>
          </p:cNvPr>
          <p:cNvSpPr/>
          <p:nvPr/>
        </p:nvSpPr>
        <p:spPr>
          <a:xfrm>
            <a:off x="1524000" y="395208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So, we know that we receive an enormous amount of solar energy every day, but </a:t>
            </a:r>
            <a:r>
              <a:rPr lang="en-US" sz="2000" u="sng" dirty="0">
                <a:solidFill>
                  <a:schemeClr val="bg2">
                    <a:lumMod val="25000"/>
                    <a:alpha val="70000"/>
                  </a:schemeClr>
                </a:solidFill>
              </a:rPr>
              <a:t>how can we harness it</a:t>
            </a: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?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Well, there are currently several ways: </a:t>
            </a:r>
            <a:r>
              <a:rPr lang="en-US" sz="2000" u="sng" dirty="0">
                <a:solidFill>
                  <a:schemeClr val="bg2">
                    <a:lumMod val="25000"/>
                    <a:alpha val="70000"/>
                  </a:schemeClr>
                </a:solidFill>
              </a:rPr>
              <a:t>passive</a:t>
            </a: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 use, </a:t>
            </a:r>
            <a:r>
              <a:rPr lang="en-US" sz="2000" u="sng" dirty="0">
                <a:solidFill>
                  <a:schemeClr val="bg2">
                    <a:lumMod val="25000"/>
                    <a:alpha val="70000"/>
                  </a:schemeClr>
                </a:solidFill>
              </a:rPr>
              <a:t>active</a:t>
            </a: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 use, </a:t>
            </a:r>
            <a:r>
              <a:rPr lang="en-US" sz="2000" u="sng" dirty="0">
                <a:solidFill>
                  <a:schemeClr val="bg2">
                    <a:lumMod val="25000"/>
                    <a:alpha val="70000"/>
                  </a:schemeClr>
                </a:solidFill>
              </a:rPr>
              <a:t>photovoltaics</a:t>
            </a: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 and </a:t>
            </a:r>
            <a:r>
              <a:rPr lang="en-US" sz="2000" u="sng" dirty="0">
                <a:solidFill>
                  <a:schemeClr val="bg2">
                    <a:lumMod val="25000"/>
                    <a:alpha val="70000"/>
                  </a:schemeClr>
                </a:solidFill>
              </a:rPr>
              <a:t>concentrated solar thermal</a:t>
            </a:r>
            <a:r>
              <a:rPr lang="en-US" sz="2000" dirty="0">
                <a:solidFill>
                  <a:schemeClr val="bg2">
                    <a:lumMod val="25000"/>
                    <a:alpha val="70000"/>
                  </a:schemeClr>
                </a:solidFill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385BD-817C-42B8-B2E2-D0D3FE7B3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9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66"/>
    </mc:Choice>
    <mc:Fallback xmlns="">
      <p:transition spd="slow" advTm="6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0F918-1E88-4963-B01A-7191B1346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724" y="81976"/>
            <a:ext cx="8965502" cy="104383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What Is Solar PV and How Do We Access It?</a:t>
            </a:r>
            <a:br>
              <a:rPr lang="en-US" sz="3200" b="1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hotovoltaic-final">
            <a:hlinkClick r:id="" action="ppaction://media"/>
            <a:extLst>
              <a:ext uri="{FF2B5EF4-FFF2-40B4-BE49-F238E27FC236}">
                <a16:creationId xmlns:a16="http://schemas.microsoft.com/office/drawing/2014/main" id="{6A048AB5-6253-42F5-8F52-D33D64677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7537" y="688682"/>
            <a:ext cx="9773877" cy="549780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1E7F90-BD02-4E95-8F6A-71FE1CDB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16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2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ame 24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2045C-6609-429D-B220-8D726BCBD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-9554"/>
            <a:ext cx="4287253" cy="82942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Penetration of Solar PV</a:t>
            </a:r>
            <a:br>
              <a:rPr lang="en-US" sz="24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endParaRPr lang="en-US" sz="2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4" name="distribution of PV">
            <a:hlinkClick r:id="" action="ppaction://media"/>
            <a:extLst>
              <a:ext uri="{FF2B5EF4-FFF2-40B4-BE49-F238E27FC236}">
                <a16:creationId xmlns:a16="http://schemas.microsoft.com/office/drawing/2014/main" id="{086F5182-1154-4D0A-BC79-734BFFA441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7793" y="678656"/>
            <a:ext cx="9596438" cy="53979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0E805-5464-48FF-9537-8101D5102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1450409"/>
      </p:ext>
    </p:extLst>
  </p:cSld>
  <p:clrMapOvr>
    <a:masterClrMapping/>
  </p:clrMapOvr>
  <p:transition spd="slow" advTm="4740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50" objId="4"/>
        <p14:pauseEvt time="47405" objId="4"/>
        <p14:stopEvt time="47405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3675A-B0F8-4FAE-8A6F-20BAA26A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6973" y="603432"/>
            <a:ext cx="4701039" cy="1191296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/>
              <a:t>The Future of Solar PV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DB7211-481E-419D-A3F4-560C293C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836" y="1199080"/>
            <a:ext cx="10646735" cy="4783266"/>
          </a:xfrm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Accelerated solar PV deployment coupled with deep electrification </a:t>
            </a:r>
            <a:r>
              <a:rPr lang="en-US" sz="1600" u="sng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deliver 21% of the CO₂ emission reductions</a:t>
            </a:r>
            <a:r>
              <a:rPr lang="en-US" sz="1600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(nearly 4.9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gigatonnes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annually) by 2050.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PV </a:t>
            </a:r>
            <a:r>
              <a:rPr lang="en-US" sz="1600" u="sng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cover a quarter of global electricity needs by mid-century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becoming the second largest generation source after wind.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capacity must reach </a:t>
            </a:r>
            <a:r>
              <a:rPr lang="en-US" sz="1600" u="sng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times current levels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or more than 8 000 gigawatts by 2050.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u="sng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Asia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would continue to dominate solar PV use, </a:t>
            </a:r>
            <a:r>
              <a:rPr lang="en-US" sz="1600" u="sng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over 50% of installed capacity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followed by North America (20%) and Europe (10%).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u="sng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PV project costs</a:t>
            </a:r>
            <a:r>
              <a:rPr lang="en-US" sz="1600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u="sng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already below marginal fossil-fuel costs</a:t>
            </a:r>
            <a:r>
              <a:rPr lang="en-US" sz="1600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global terms, are set to decline further in the decades ahead.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Mobilising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finance will be key, with IRENA’s roadmap estimates implying a </a:t>
            </a:r>
            <a:r>
              <a:rPr lang="en-US" sz="1600" u="sng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 increase in average annual solar PV investment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until 2050.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u="sng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Rooftop solar PV systems 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spread rapidly thanks to supporting policies, such as net metering and fiscal incentives.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u="sng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transformation brings socio-economic benefits</a:t>
            </a:r>
            <a:r>
              <a:rPr lang="en-US" sz="1600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global solar industry could employ over 18 million people by 2050.</a:t>
            </a:r>
          </a:p>
          <a:p>
            <a:pPr algn="l"/>
            <a:endParaRPr lang="en-US" sz="1600" dirty="0">
              <a:solidFill>
                <a:schemeClr val="tx1">
                  <a:lumMod val="75000"/>
                  <a:lumOff val="25000"/>
                  <a:alpha val="7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63A27-1E2E-4878-AB46-D9D4A9D5E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42305"/>
      </p:ext>
    </p:extLst>
  </p:cSld>
  <p:clrMapOvr>
    <a:masterClrMapping/>
  </p:clrMapOvr>
  <p:transition spd="med" advTm="8079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BB5EF9AB-4281-40C1-A59B-DC381B02E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28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F1195305-FB27-4331-8243-C4D3338DC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32AAD-24D2-4128-81DF-CB34F3EE4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410" y="728905"/>
            <a:ext cx="4567990" cy="3184274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Wind Energy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F4413-79D7-489F-90F0-5AEC8FDB1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410" y="4072044"/>
            <a:ext cx="4567990" cy="1495379"/>
          </a:xfrm>
        </p:spPr>
        <p:txBody>
          <a:bodyPr>
            <a:normAutofit/>
          </a:bodyPr>
          <a:lstStyle/>
          <a:p>
            <a:pPr algn="l"/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8562C-B323-4844-AE23-D6E04BDC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844951-7827-47D4-8276-7DDE1FA7D85A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4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8"/>
    </mc:Choice>
    <mc:Fallback xmlns="">
      <p:transition spd="slow" advTm="1260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81C9A-F483-4E64-AC09-C131BBD7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9</a:t>
            </a:fld>
            <a:endParaRPr lang="en-US"/>
          </a:p>
        </p:txBody>
      </p:sp>
      <p:pic>
        <p:nvPicPr>
          <p:cNvPr id="7" name="wind">
            <a:hlinkClick r:id="" action="ppaction://media"/>
            <a:extLst>
              <a:ext uri="{FF2B5EF4-FFF2-40B4-BE49-F238E27FC236}">
                <a16:creationId xmlns:a16="http://schemas.microsoft.com/office/drawing/2014/main" id="{4909E9B1-5E4A-44D3-92C0-2D2C893BFA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0175" y="623887"/>
            <a:ext cx="9152469" cy="5148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96BB11-32F8-439A-AFBC-6F9D3A0EDA85}"/>
              </a:ext>
            </a:extLst>
          </p:cNvPr>
          <p:cNvSpPr txBox="1"/>
          <p:nvPr/>
        </p:nvSpPr>
        <p:spPr>
          <a:xfrm>
            <a:off x="1301620" y="6429375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 Credit: The University of Queensland, Australia, Full Course at: </a:t>
            </a:r>
            <a:r>
              <a:rPr lang="en-US" dirty="0">
                <a:hlinkClick r:id="rId5"/>
              </a:rPr>
              <a:t>https://www.edx.org/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172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9|3.5|1.6|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theme1.xml><?xml version="1.0" encoding="utf-8"?>
<a:theme xmlns:a="http://schemas.openxmlformats.org/drawingml/2006/main" name="LuminousVTI">
  <a:themeElements>
    <a:clrScheme name="Custom 12">
      <a:dk1>
        <a:srgbClr val="000000"/>
      </a:dk1>
      <a:lt1>
        <a:sysClr val="window" lastClr="FFFFFF"/>
      </a:lt1>
      <a:dk2>
        <a:srgbClr val="7F7F7F"/>
      </a:dk2>
      <a:lt2>
        <a:srgbClr val="F8F8F8"/>
      </a:lt2>
      <a:accent1>
        <a:srgbClr val="7F7F7F"/>
      </a:accent1>
      <a:accent2>
        <a:srgbClr val="FE9EFF"/>
      </a:accent2>
      <a:accent3>
        <a:srgbClr val="FFCCFF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703</Words>
  <Application>Microsoft Office PowerPoint</Application>
  <PresentationFormat>Widescreen</PresentationFormat>
  <Paragraphs>63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Rounded MT Bold</vt:lpstr>
      <vt:lpstr>Avenir Next LT Pro</vt:lpstr>
      <vt:lpstr>Calibri</vt:lpstr>
      <vt:lpstr>Sabon Next LT</vt:lpstr>
      <vt:lpstr>Times New Roman</vt:lpstr>
      <vt:lpstr>Wingdings</vt:lpstr>
      <vt:lpstr>LuminousVTI</vt:lpstr>
      <vt:lpstr>Thermodynamics and Heat Transfer Lecture 9: Renewable Energy</vt:lpstr>
      <vt:lpstr>Learning outcomes:</vt:lpstr>
      <vt:lpstr>PowerPoint Presentation</vt:lpstr>
      <vt:lpstr>Now, how much do we receive?</vt:lpstr>
      <vt:lpstr>What Is Solar PV and How Do We Access It? </vt:lpstr>
      <vt:lpstr>Penetration of Solar PV </vt:lpstr>
      <vt:lpstr>The Future of Solar PV </vt:lpstr>
      <vt:lpstr>Wind Energy</vt:lpstr>
      <vt:lpstr>PowerPoint Presentation</vt:lpstr>
      <vt:lpstr>Exercises 1:</vt:lpstr>
      <vt:lpstr>PowerPoint Presentation</vt:lpstr>
      <vt:lpstr>Design a wind farm (1 MW, 3 types of wind turbine) for 3 different locations in Finland: 1. Compare capacity factor and power generation of each wind turbine for each case study. 2. The results can be compared with the other Nordic countries (optional).   </vt:lpstr>
      <vt:lpstr>PowerPoint Presentation</vt:lpstr>
      <vt:lpstr>PowerPoint Presentation</vt:lpstr>
      <vt:lpstr>Thank you Ali Khosravi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Thermodynamics and Heat Transfer Chapter 14: Renewable Energy</dc:title>
  <dc:creator>Khosravi Ali</dc:creator>
  <cp:lastModifiedBy>Khosravi Ali</cp:lastModifiedBy>
  <cp:revision>1</cp:revision>
  <dcterms:created xsi:type="dcterms:W3CDTF">2021-01-14T07:40:09Z</dcterms:created>
  <dcterms:modified xsi:type="dcterms:W3CDTF">2022-02-08T06:32:46Z</dcterms:modified>
</cp:coreProperties>
</file>