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.xml" ContentType="application/inkml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notesSlides/notesSlide16.xml" ContentType="application/vnd.openxmlformats-officedocument.presentationml.notesSlide+xml"/>
  <Override PartName="/ppt/ink/ink4.xml" ContentType="application/inkml+xml"/>
  <Override PartName="/ppt/ink/ink5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ink/ink6.xml" ContentType="application/inkml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1"/>
  </p:notesMasterIdLst>
  <p:sldIdLst>
    <p:sldId id="306" r:id="rId2"/>
    <p:sldId id="370" r:id="rId3"/>
    <p:sldId id="310" r:id="rId4"/>
    <p:sldId id="318" r:id="rId5"/>
    <p:sldId id="350" r:id="rId6"/>
    <p:sldId id="368" r:id="rId7"/>
    <p:sldId id="320" r:id="rId8"/>
    <p:sldId id="371" r:id="rId9"/>
    <p:sldId id="348" r:id="rId10"/>
    <p:sldId id="354" r:id="rId11"/>
    <p:sldId id="313" r:id="rId12"/>
    <p:sldId id="355" r:id="rId13"/>
    <p:sldId id="314" r:id="rId14"/>
    <p:sldId id="356" r:id="rId15"/>
    <p:sldId id="373" r:id="rId16"/>
    <p:sldId id="351" r:id="rId17"/>
    <p:sldId id="352" r:id="rId18"/>
    <p:sldId id="323" r:id="rId19"/>
    <p:sldId id="337" r:id="rId20"/>
    <p:sldId id="383" r:id="rId21"/>
    <p:sldId id="391" r:id="rId22"/>
    <p:sldId id="375" r:id="rId23"/>
    <p:sldId id="376" r:id="rId24"/>
    <p:sldId id="378" r:id="rId25"/>
    <p:sldId id="382" r:id="rId26"/>
    <p:sldId id="346" r:id="rId27"/>
    <p:sldId id="349" r:id="rId28"/>
    <p:sldId id="325" r:id="rId29"/>
    <p:sldId id="327" r:id="rId30"/>
    <p:sldId id="326" r:id="rId31"/>
    <p:sldId id="347" r:id="rId32"/>
    <p:sldId id="329" r:id="rId33"/>
    <p:sldId id="328" r:id="rId34"/>
    <p:sldId id="330" r:id="rId35"/>
    <p:sldId id="359" r:id="rId36"/>
    <p:sldId id="360" r:id="rId37"/>
    <p:sldId id="363" r:id="rId38"/>
    <p:sldId id="358" r:id="rId39"/>
    <p:sldId id="361" r:id="rId40"/>
    <p:sldId id="364" r:id="rId41"/>
    <p:sldId id="365" r:id="rId42"/>
    <p:sldId id="384" r:id="rId43"/>
    <p:sldId id="385" r:id="rId44"/>
    <p:sldId id="386" r:id="rId45"/>
    <p:sldId id="387" r:id="rId46"/>
    <p:sldId id="388" r:id="rId47"/>
    <p:sldId id="392" r:id="rId48"/>
    <p:sldId id="389" r:id="rId49"/>
    <p:sldId id="390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3B5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920"/>
    <p:restoredTop sz="94656"/>
  </p:normalViewPr>
  <p:slideViewPr>
    <p:cSldViewPr snapToGrid="0" snapToObjects="1">
      <p:cViewPr varScale="1">
        <p:scale>
          <a:sx n="107" d="100"/>
          <a:sy n="107" d="100"/>
        </p:scale>
        <p:origin x="10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2:37:52.471"/>
    </inkml:context>
    <inkml:brush xml:id="br0">
      <inkml:brushProperty name="width" value="0.4" units="cm"/>
      <inkml:brushProperty name="height" value="0.8" units="cm"/>
      <inkml:brushProperty name="color" value="#D6FF3A"/>
      <inkml:brushProperty name="tip" value="rectangle"/>
      <inkml:brushProperty name="rasterOp" value="maskPen"/>
    </inkml:brush>
  </inkml:definitions>
  <inkml:trace contextRef="#ctx0" brushRef="#br0">0 91 16383,'96'-5'0,"-9"0"0,6-3 0,-4 2 0,-34 2 0,1 0 0,-4 1 0,-1 0 0,45-5 0,-3 2 0,-16 1 0,-3-1 0,-9 0 0,-4 1 0,-6 0 0,-4 2 0,-3 0 0,1 0 0,5 2 0,1-1 0,-2 4 0,10-1 0,-4 3 0,8-2 0,-3 2 0,-4-2 0,-13-1 0,-3 0 0,-14-1 0,2 0 0,1 0 0,9 0 0,13 2 0,13-1 0,8 2 0,3 2 0,-11-2 0,1 3 0,-11-3 0,5 1 0,-5-1 0,0-1 0,-8 0 0,-4 0 0,-10-1 0,0 0 0,-2-1 0,7 1 0,9-1 0,9 3 0,12-3 0,14 4 0,-5-2 0,8 3 0,-11-1 0,-3 0 0,2 0 0,-2-1 0,2 0 0,0-1 0,-7-1 0,-1-1 0,-5 0 0,0 0 0,1 1 0,10 0 0,22 1 0,-42-1 0,3-1 0,6 1 0,-1-1 0,-7 0 0,-1 0 0,7 0 0,-1 0 0,-10 0 0,0 0 0,4 0 0,0 0 0,-2 1 0,0 0 0,-1-1 0,0 0 0,0 1 0,-1 0 0,50-1 0,-10 0 0,-14 0 0,-3 0 0,-8 1 0,-2 0 0,-2 2 0,-2 0 0,-8 0 0,-7-2 0,-3 1 0,-2-1 0,8 0 0,7 2 0,5-1 0,3-1 0,-4-1 0,-2 0 0,-8 0 0,-7 1 0,-6-1 0,-5 1 0,0-1 0,1 0 0,-6 0 0,-7 0 0,14 0 0,-1 2 0,24-2 0,5 1 0,3-1 0,-3 1 0,-16 0 0,5-1 0,14 1 0,14-1 0,14 3 0,-21-1 0,-28-1 0,-18-2 0,-11-1 0,12-1 0,-2-1 0,5 3 0,-13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8:40:1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677 1393 24575,'0'10'0,"0"0"0,0 0 0,-5 0 0,0-1 0,-10 2 0,3 4 0,-3-4 0,4 4 0,1 0 0,0-4 0,-1 4 0,2-5 0,3 0 0,-3 0 0,4 0 0,-10 0 0,8 0 0,-7-4 0,8 2 0,-4-2 0,0-1 0,0 4 0,0-8 0,5 8 0,-4-8 0,4 7 0,-5-7 0,4 8 0,-3-8 0,4 4 0,-5-5 0,0 0 0,0 0 0,0 0 0,0 0 0,0 0 0,0 0 0,0 4 0,5 1 0,-4 1 0,8 2 0,-3-2 0,-1 4 0,4-1 0,-3 1 0,4 0 0,0 0 0,0-1 0,0 1 0,0 5 0,0-4 0,0 10 0,0-10 0,0 4 0,0-5 0,0-1 0,0 1 0,0 0 0,0 0 0,0-1 0,0 1 0,0 0 0,0 0 0,0 0 0,0-1 0,0 1 0,0 0 0,0 0 0,0-1 0,0 1 0,0 0 0,0 0 0,0 0 0,0-1 0,0 1 0,0 0 0,0 0 0,0-1 0,0 1 0,0 0 0,0 0 0,0-1 0,0 1 0,4 0 0,-3 0 0,3 0 0,-4-1 0,0 6 0,0-4 0,0 5 0,0-1 0,0-4 0,5 4 0,-4 0 0,3-4 0,1 4 0,-4 0 0,3-4 0,0 4 0,-3-5 0,4 0 0,-1-1 0,-3 1 0,4 0 0,-5 0 0,4-1 0,-3 1 0,3 0 0,1 0 0,-4 0 0,7-1 0,-6 1 0,6 0 0,-7 0 0,8-1 0,-8 1 0,8-4 0,-8 2 0,8-2 0,-4 4 0,5-1 0,-1 1 0,1 0 0,0 0 0,0-1 0,-5 1 0,4 0 0,-8 0 0,8-5 0,-8 4 0,7-8 0,-6 8 0,6-8 0,-2 7 0,3-7 0,-3 8 0,3-8 0,-4 4 0,0-1 0,4-3 0,-3 3 0,3-4 0,-3 5 0,2-4 0,-2 7 0,4-6 0,-1 2 0,1 0 0,0-3 0,0 4 0,-5-1 0,4-3 0,-4 8 0,5-4 0,0 1 0,0 2 0,-1-7 0,1 8 0,0-3 0,0-1 0,-1 4 0,1-8 0,0 7 0,0-6 0,0 6 0,-1-7 0,1 8 0,0-8 0,0 8 0,5-8 0,-4 8 0,4-8 0,-5 7 0,-1-7 0,1 4 0,0-1 0,0-3 0,-5 8 0,-1-4 0,1 5 0,-4 0 0,8-5 0,-8 4 0,7-4 0,-2 5 0,-1 0 0,4-5 0,-8 4 0,8-4 0,-8 5 0,7 0 0,-6 0 0,2 0 0,0-1 0,-3 1 0,8 0 0,-8 0 0,8-1 0,-8 1 0,3 0 0,1-5 0,-4 4 0,3-3 0,-4 3 0,0 1 0,0 0 0,0 0 0,4-5 0,-3 4 0,4-4 0,-5 5 0,0 0 0,0-1 0,0 1 0,0 0 0,0 0 0,0 0 0,0-1 0,0 1 0,0 0 0,4-5 0,-3 4 0,4-4 0,-5 5 0,0 0 0,0 0 0,0 0 0,0-1 0,0 1 0,-5 0 0,4 0 0,-8-5 0,8 4 0,-3-4 0,-1 1 0,4 2 0,-8-2 0,8 4 0,-8-1 0,8 1 0,-7 0 0,2 0 0,1-1 0,-4 1 0,8 0 0,-8-5 0,8 4 0,-4-4 0,5 5 0,-4 0 0,3 0 0,-4 0 0,5-1 0,0 1 0,-4 0 0,3 0 0,-4-1 0,5 6 0,0-3 0,0 3 0,0-6 0,0 1 0,0 0 0,0 0 0,0-1 0,0 7 0,0-5 0,0 9 0,0-4 0,0 6 0,0 0 0,0-1 0,0 1 0,0-6 0,0 4 0,0-9 0,0 5 0,0-7 0,0 1 0,0 0 0,0 0 0,-4-5 0,3 4 0,-4-4 0,1 1 0,3 2 0,-8-2 0,8 4 0,-8-5 0,4-1 0,-1 1 0,-3-4 0,4 7 0,-5-7 0,0 8 0,0-8 0,0 8 0,-5-3 0,4-1 0,-4 5 0,-1-5 0,0 6 0,-6 0 0,0-5 0,1 3 0,-1-8 0,0 9 0,0-9 0,6 4 0,1-5 0,5 4 0,0-3 0,0 4 0,0-5 0,0 0 0,0 0 0,0 0 0,0 0 0,0 0 0,-5 0 0,-1 0 0,-6 0 0,5 0 0,-3 0 0,3 0 0,-4 0 0,-1 0 0,5 4 0,-3-3 0,9 4 0,-5-5 0,7 4 0,-1-3 0,4 8 0,-3-4 0,8 5 0,-8-5 0,4 4 0,-5-4 0,0 5 0,0 0 0,-5 0 0,4 0 0,-5 6 0,1-5 0,3 10 0,-9-9 0,4 8 0,0-8 0,2 3 0,5-6 0,0 1 0,5 0 0,1 0 0,4-1 0,0 1 0,0 0 0,0 0 0,0 0 0,0-1 0,-5 6 0,3 2 0,-7-1 0,3 4 0,-4-3 0,-1-1 0,5-1 0,-3-5 0,8 0 0,-3-1 0,4 1 0,0 0 0,0 0 0,0 0 0,0-1 0,0 1 0,0 0 0,0 0 0,0-1 0,0 1 0,0 0 0,0 0 0,0 0 0,0-1 0,0 1 0,0 0 0,0 0 0,4-1 0,2 1 0,3 0 0,1 0 0,0-1 0,0 1 0,0 0 0,-5 0 0,4 0 0,-8-1 0,3 1 0,0 0 0,-2 0 0,2-1 0,0 1 0,2 0 0,3 0 0,1 0 0,0-1 0,5 6 0,1-3 0,6 8 0,0-8 0,-1 9 0,1-9 0,-1 8 0,1-8 0,0 4 0,-6-6 0,4 1 0,-9-1 0,10 0 0,-5-4 0,6 4 0,-1-9 0,-4 4 0,3-1 0,-4-2 0,1 7 0,3-3 0,-9-1 0,4 4 0,-5-8 0,0 8 0,-5-3 0,-1 3 0,-4 1 0,0 0 0,0 0 0,0-1 0,0 1 0,5-4 0,0 2 0,5-2 0,0 4 0,0-5 0,-1 4 0,1-4 0,0 5 0,0-5 0,-1 4 0,1-4 0,0 1 0,-5 2 0,0-2 0,-1-1 0,-3 4 0,8-8 0,-4 3 0,5-4 0,0 5 0,5 1 0,1-1 0,6 5 0,-1-9 0,-4 8 0,-2-8 0,-5 8 0,-1-8 0,1 3 0,0-4 0,0 0 0,0 0 0,5 0 0,1 5 0,0-4 0,11 4 0,-9-5 0,9 5 0,1-4 0,-5 4 0,5 0 0,0-4 0,-5 9 0,5-9 0,-6 4 0,-1-5 0,1 0 0,0 0 0,-1 0 0,1 0 0,-1 0 0,1 0 0,6 0 0,-5 0 0,14 0 0,-13 0 0,8 0 0,-11 0 0,1 0 0,0 0 0,5 0 0,-3 0 0,9 0 0,-9 0 0,10-6 0,-5 0 0,7-1 0,-7-3 0,5 9 0,-5-10 0,7 10 0,-7-9 0,5 9 0,-11-9 0,5 4 0,-6-5 0,-1 0 0,1 0 0,0 0 0,-1 0 0,10-10 0,-7 8 0,8-8 0,-11 10 0,1 0 0,0 0 0,-1 1 0,1-1 0,-1 0 0,1 0 0,6-1 0,-5-4 0,5 4 0,-7-4 0,1 5 0,0 0 0,-1 0 0,-4 1 0,-2-1 0,0 1 0,-4 0 0,4 4 0,-5-3 0,5 3 0,0-8 0,7 2 0,-7-3 0,0 5 0,-5 0 0,0 0 0,-1 0 0,1 0 0,0 5 0,0-4 0,-1 3 0,1 1 0,0-4 0,0 3 0,0-3 0,-1-1 0,1 0 0,5-1 0,-3-4 0,3 3 0,-5-8 0,0 9 0,1-5 0,-2 6 0,6-4 0,-5 8 0,4-8 0,-4 9 0,0-10 0,0 3 0,1-3 0,-1 0 0,0 4 0,5-10 0,-4 10 0,10-9 0,-10 8 0,4-3 0,-5 10 0,-1-4 0,1 3 0,0 1 0,0-4 0,-1 8 0,-3-8 0,3 4 0,-4-5 0,5 0 0,0 4 0,-1-3 0,5-1 0,-3 4 0,-1-7 0,-1 12 0,-4-8 0,5 3 0,0-4 0,-1 0 0,1 0 0,0 1 0,0-1 0,0 0 0,5-1 0,-4 1 0,9-1 0,-9 1 0,4 0 0,-5 0 0,0 5 0,-1-4 0,1 3 0,0 1 0,0-4 0,0 3 0,-1-4 0,1 1 0,5-2 0,-4 1 0,4 0 0,-5 0 0,0 0 0,5 0 0,-4-1 0,4 1 0,-5 0 0,0-5 0,5 3 0,-3-3 0,3 5 0,-6 0 0,2-6 0,-1 5 0,0-4 0,5 5 0,-4-6 0,5 5 0,-6-5 0,0 7 0,-1-1 0,5-5 0,-3 4 0,3-3 0,-4 4 0,0 0 0,-5 0 0,5-5 0,-5 4 0,6-10 0,-1 5 0,1-6 0,-1 6 0,1-5 0,-1 5 0,1-6 0,0 0 0,0 0 0,-1 6 0,1-5 0,-1 5 0,-4-1 0,4-3 0,-9 9 0,4-10 0,-5 5 0,0-6 0,5-6 0,-4-2 0,5-5 0,-6-1 0,0 0 0,0-6 0,0 4 0,0 1 0,0 3 0,0 11 0,0-5 0,0 6 0,0 0 0,-5 6 0,4-5 0,-8 10 0,8-4 0,-3 5 0,-1 5 0,4-4 0,-7 3 0,6-4 0,-6 0 0,6 0 0,-6 1 0,2-7 0,0 1 0,-3-2 0,3 3 0,1-1 0,0 4 0,1-5 0,3 7 0,-8-7 0,3 5 0,0-9 0,-3 3 0,3-5 0,-10 1 0,4-1 0,-4 0 0,5 0 0,0 6 0,1 1 0,0 5 0,0 0 0,5 0 0,0 0 0,1 4 0,3-2 0,-8 2 0,3 1 0,1-4 0,-4 3 0,4-4 0,-5 0 0,0 1 0,4-1 0,-3 0 0,4 4 0,-1-3 0,2 4 0,4-5 0,-4 4 0,2-2 0,-2 2 0,4-4 0,-4 0 0,3-5 0,-8 4 0,8-4 0,-9-1 0,9 5 0,-4-4 0,1 5 0,3 0 0,-4 0 0,5 0 0,0 0 0,0 0 0,0 1 0,0-1 0,0-6 0,0 5 0,0-9 0,0 3 0,0 1 0,0-11 0,0 9 0,0-5 0,0 3 0,0 9 0,0-5 0,0 7 0,0-6 0,0 4 0,0-3 0,0 4 0,0 0 0,5 0 0,-4 0 0,7 0 0,-6 0 0,6 5 0,-2 0 0,3 5 0,1-4 0,0 3 0,0-8 0,0 8 0,-5-8 0,4 8 0,-4-3 0,5-1 0,0 4 0,-1-3 0,1 4 0,-4-5 0,2 4 0,-2-3 0,4 4 0,-1 0 0,1 0 0,0-5 0,0 4 0,-1-3 0,-3-1 0,3 4 0,-4-3 0,5 4 0,-1 0 0,1 0 0,0 0 0,0 0 0,0 0 0,-1 0 0,1 0 0,0 0 0,0 0 0,-1 0 0,1 0 0,0-4 0,0 2 0,0-2 0,-1 0 0,1 3 0,0-8 0,0 8 0,-1-8 0,1 8 0,0-8 0,0 3 0,0-4 0,-1 0 0,1 1 0,-5-1 0,4 0 0,-3 0 0,3 0 0,1 4 0,0-2 0,0 2 0,-1-4 0,1 0 0,0 5 0,0-4 0,-5 3 0,4 1 0,-8-4 0,8 4 0,-4-1 0,1-3 0,2 4 0,-2-5 0,-1 0 0,4 0 0,-4 0 0,5-5 0,1-2 0,0-4 0,-1-1 0,1 0 0,0 0 0,0 0 0,0 1 0,-1 4 0,1-3 0,-1 8 0,0-8 0,-4 9 0,-1-10 0,-1 10 0,-3-4 0,3 5 0,-4 0 0,0 0 0,0 0 0,0-5 0,0-1 0,0-1 0,0-3 0,0 3 0,0 1 0,0-4 0,0 9 0,0-3 0,0 4 0,0 0 0,0 0 0,0 0 0,0 0 0,0 0 0,0 0 0,0 0 0,0 0 0,0 0 0,0 0 0,0 1 0,-4-7 0,2 5 0,-3-9 0,1 13 0,3-7 0,-3 8 0,4-4 0,-5 0 0,4 0 0,-9 21 0,2 28 0,1-22 0,1-3 0,0-52 0,-2-22 0,-5 6 0,-1-14 0,1 14 0,5 1 0,-3 10 0,10 14 0,-10 1 0,10 6 0,-4 6 0,1 1 0,3 5 0,-4 0 0,1 0 0,3 0 0,-4 0 0,5 0 0,-4 4 0,3-2 0,-3 2 0,4-4 0,-5 5 0,4-4 0,-8 8 0,8-8 0,-8 8 0,4-8 0,-1 4 0,-3-1 0,8-3 0,-3 4 0,0-1 0,2-3 0,-6 4 0,7-5 0,-4 0 0,1 0 0,3 0 0,-8 0 0,8 0 0,-8 0 0,3 0 0,-4 1 0,0-1 0,1 0 0,-1 0 0,0 4 0,4-3 0,-3 8 0,4-7 0,-5 6 0,0-2 0,5 0 0,-4 2 0,3-2 0,-4 4 0,0-4 0,0 3 0,1-4 0,-1 1 0,0 3 0,0-4 0,-5 0 0,3 4 0,-3-4 0,5 1 0,0 3 0,0-4 0,0 5 0,1 0 0,-1 0 0,0 0 0,0 0 0,0 0 0,0 0 0,0 0 0,0 0 0,0 0 0,0 0 0,0 0 0,0 0 0,0 0 0,5 5 0,1 0 0,4 5 0,-5-5 0,4 4 0,-8-4 0,8 5 0,-8 0 0,4 0 0,-1 0 0,-3-1 0,8 1 0,-7-4 0,6 2 0,-2-2 0,4 3 0,0 1 0,0 0 0,0 0 0,0 0 0,0-1 0,0 1 0,0 0 0,0 0 0,0-1 0,0 1 0,0 0 0,0 0 0,0-1 0,0 1 0,0 0 0,0 0 0,0 0 0,0-1 0,0 1 0,0 0 0,0 0 0,0-1 0,0 1 0,0 0 0,0 0 0,0 0 0,0-1 0,0 1 0,0 0 0,4 0 0,2-1 0,4-3 0,-5 3 0,-1-4 0,-4 5 0,0 0 0,0-1 0,0 1 0,0 0 0,0 0 0,0-1 0,0 1 0,0 0 0,-4-5 0,3 4 0,-8-8 0,3 3 0,-3 1 0,-1 0 0,0 1 0,0 2 0,4-2 0,-3-1 0,8 4 0,-3-4 0,0 5 0,2 0 0,-2 0 0,0-1 0,3 1 0,-4 0 0,1-5 0,-2 0 0,-4-5 0,5-5 0,-4 4 0,8-13 0,-4 7 0,5-8 0,0 5 0,0 0 0,0 0 0,0 0 0,0 1 0,0-1 0,0 0 0,0 0 0,0 0 0,0 0 0,0 0 0,0 0 0,0 0 0,0 0 0,0 0 0,0 0 0,0 0 0,0 1 0,-4-1 0,-2 0 0,-3 0 0,3 0 0,-3 4 0,8-2 0,-8 2 0,4 1 0,-1-4 0,-3 3 0,4-4 0,-5 0 0,0 0 0,0 0 0,0-5 0,0 4 0,-1-4 0,1 5 0,1 0 0,-1 0 0,0 0 0,0 0 0,4 0 0,-3 5 0,8-4 0,-7 3 0,6-3 0,-6 3 0,7-3 0,-8 4 0,8-5 0,-8 0 0,3 0 0,1 0 0,-4 5 0,3-4 0,-4 3 0,5-4 0,-4 5 0,8-4 0,-8 8 0,8-8 0,-8 4 0,8-5 0,-8 0 0,8 0 0,-8 0 0,4 0 0,-5 0 0,0 0 0,0 0 0,0 0 0,5 0 0,0 0 0,1 0 0,-2 1 0,-3 3 0,3-3 0,-3 8 0,8-8 0,-8 8 0,4-8 0,-5 4 0,0-5 0,0 0 0,0 0 0,0 0 0,0 5 0,0 0 0,5 1 0,-4 3 0,3-4 0,-3 5 0,-1 0 0,0 0 0,-6-5 0,5 4 0,-4-8 0,0 8 0,-2-4 0,1 1 0,-5 3 0,5-3 0,-1 4 0,-3 0 0,9 0 0,-4 0 0,5 0 0,0 0 0,0 0 0,0 0 0,0 0 0,0 0 0,0 0 0,0 0 0,0 0 0,0 0 0,5 4 0,0 1 0,5 5 0,0 0 0,0 0 0,0-1 0,0 1 0,0 0 0,0 0 0,0-1 0,5 1 0,-4 0 0,3 0 0,-4 0 0,0-1 0,0 1 0,0 0 0,0 0 0,0-1 0,0 6 0,0-3 0,0 3 0,0 0 0,0-4 0,0 4 0,0-5 0,5-1 0,-4 1 0,3 0 0,-4 0 0,0-1 0,0 1 0,0 0 0,0 0 0,0 0 0,0-1 0,0 1 0,0 0 0,0 0 0,0-1 0,0 1 0,0 0 0,0 0 0,-4 4 0,-2-3 0,1 3 0,0 1 0,1-4 0,3 4 0,-4-5 0,5 0 0,0-1 0,0 1 0,0 0 0,0 5 0,0-4 0,0 4 0,0-5 0,0 0 0,0-1 0,0 1 0,0 0 0,0 0 0,0-1 0,0 1 0,-4-4 0,-2-2 0,-4 0 0,0-3 0,0 4 0,1-1 0,-1-3 0,0 8 0,0-8 0,4 8 0,-3-8 0,4 3 0,-1-8 0,2-7 0,4 0 0,0-5 0,-5 1 0,4 4 0,-4-4 0,5 5 0,-4 0 0,3 0 0,-4 0 0,5 0 0,0 0 0,0 0 0,0 0 0,0 1 0,0-1 0,0 0 0,0 0 0,0 0 0,0 0 0,0-5 0,0 4 0,0-5 0,0 6 0,0 0 0,0 1 0,0-1 0,0 0 0,0 0 0,0 0 0,0 0 0,0 0 0,-4 0 0,3 0 0,-8 0 0,3 0 0,1 0 0,-4 0 0,8 1 0,-8-1 0,8 0 0,-8 4 0,8-3 0,-8 8 0,8-8 0,-8 4 0,4-5 0,-5 0 0,0 5 0,0-4 0,0 8 0,0-4 0,0 1 0,0 3 0,0-4 0,0 1 0,1 3 0,-7-4 0,5 1 0,-4 3 0,5-3 0,0 4 0,5-5 0,-4 4 0,3-3 0,-4 4 0,0 0 0,0 0 0,1 0 0,-1 0 0,0 0 0,0 0 0,0 0 0,0 0 0,0 4 0,0 1 0,5 5 0,-4-4 0,8 2 0,-8-2 0,8 3 0,-8-3 0,8 3 0,-4-4 0,5 5 0,0 0 0,0-1 0,0 1 0,0 0 0,0 0 0,0-1 0,0 1 0,0 0 0,0 0 0,-4 0 0,3-1 0,-8 1 0,8 0 0,-3 0 0,-1-1 0,4 1 0,-3 0 0,4 0 0,0-1 0,0 1 0,-5 0 0,0-5 0,-5 0 0,0-5 0,0 0 0,-5 5 0,-2-4 0,-4 8 0,-1-3 0,0 5 0,-6 0 0,5 0 0,-11 1 0,10-6 0,-4 4 0,7-8 0,4 2 0,-3-4 0,8 0 0,-3 0 0,5 0 0,5 5 0,0 0 0,5 5 0,0 0 0,0-1 0,0 1 0,0 0 0,0 0 0,0 0 0,0-1 0,0 1 0,0 0 0,0 0 0,0-1 0,0 1 0,0 0 0,0 0 0,-4 0 0,3-1 0,-8 1 0,8 0 0,-8 5 0,7-4 0,-7 4 0,8-5 0,-8 0 0,8-1 0,-3 1 0,-1-4 0,4 2 0,-3-2 0,4 3 0,0 1 0,-5 0 0,4 0 0,-8-5 0,8 4 0,-8-8 0,4 8 0,-5-8 0,0 7 0,0-2 0,0 4 0,0-1 0,0 1 0,1-4 0,-1 2 0,4-2 0,-3 3 0,8 1 0,-8-4 0,8 2 0,-3-2 0,4 4 0,0-1 0,0 1 0,0 0 0,0 0 0,0-1 0,0 1 0,-5 0 0,4 0 0,-8-5 0,4 4 0,-5-4 0,0 5 0,0-4 0,0 2 0,0-2 0,5 3 0,-4 1 0,8 0 0,-3 0 0,4-1 0,-5-3 0,4 3 0,-8-8 0,8 7 0,-8-2 0,4 4 0,-5-1 0,4 1 0,-2 0 0,6 0 0,-2-1 0,4 1 0,0 0 0,0 0 0,0 0 0,0-1 0,0 1 0,4-4 0,-3 2 0,4-2 0,-5 3 0,0 1 0,0 0 0,0 0 0,4-5 0,-3 4 0,8-4 0,-4 5 0,5 0 0,0 0 0,0-5 0,-1 4 0,1-8 0,0 3 0,-5 1 0,4-4 0,-8 7 0,4-2 0,-5 3 0,0 1 0,0 0 0,0 0 0,-10 0 0,3-4 0,-13 3 0,3-8 0,-11 4 0,5 0 0,-11-4 0,10 4 0,-4-5 0,7 0 0,4 0 0,2 0 0,5 0 0,0 0 0,0 0 0,0 0 0,0 0 0,0 0 0,0 0 0,1 0 0,-1 0 0,0 0 0,0 0 0,0 0 0,0 0 0,0 0 0,0 0 0,0 0 0,0 0 0,0 0 0,0 0 0,0 0 0,1 0 0,-1 0 0,0 0 0,0 0 0,0 0 0,0 0 0,0 0 0,0 0 0,0 0 0,0 0 0,0 0 0,0 0 0,0 0 0,1 0 0,-1 0 0,0 0 0,0 0 0,-5-5 0,3 4 0,-3-4 0,0 5 0,4 0 0,-4 0 0,-1 0 0,5 0 0,-4 0 0,5 0 0,0 0 0,5-4 0,-4 3 0,3-4 0,1 1 0,-4 3 0,3-4 0,-3 5 0,-1 0 0,0 0 0,0 0 0,0 0 0,0 0 0,0 0 0,4 0 0,2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8:40:58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1395 24575,'-5'4'0,"-4"1"0,3 1 0,-4 2 0,5-2 0,-4-1 0,3 4 0,-3-4 0,-1 1 0,4 3 0,-3-4 0,8 5 0,-3 0 0,4-1 0,-5-3 0,4 2 0,-3-2 0,4 4 0,0-1 0,-5 1 0,4 0 0,-3 0 0,4 0 0,0-1 0,0 1 0,0 0 0,0 0 0,0-1 0,-5 1 0,4 0 0,-3 5 0,0-4 0,2 9 0,-2-9 0,4 4 0,0-5 0,-4 0 0,3 0 0,-4 0 0,5-1 0,0 1 0,0 0 0,0 0 0,-4-1 0,3 1 0,-4 0 0,1 0 0,3 5 0,-4-4 0,5 4 0,0-5 0,0-1 0,0 1 0,0 0 0,0 0 0,0 0 0,0-1 0,0 1 0,0 0 0,0 0 0,0-1 0,0 6 0,0 2 0,0 4 0,0 1 0,0 0 0,0-1 0,0 1 0,0-6 0,0-1 0,0-5 0,0 0 0,0 0 0,0-1 0,0 1 0,5 0 0,0 0 0,5 0 0,-5-1 0,4-3 0,-4 2 0,5-6 0,0 2 0,0-4 0,-1 0 0,1 4 0,0-3 0,0 8 0,5-3 0,1 4 0,6 1 0,-1-5 0,1 4 0,6-9 0,1 9 0,1-9 0,11 4 0,-16-5 0,16 0 0,-18 0 0,5 0 0,-7 0 0,-4 0 0,-2 5 0,-5-4 0,-1 3 0,1-4 0,0 0 0,0 0 0,0 0 0,-1 0 0,1 0 0,0 0 0,0 0 0,-1 0 0,6 0 0,-3 0 0,3 0 0,-6 0 0,1 0 0,0 0 0,0 0 0,-1 0 0,1 0 0,0 0 0,0 0 0,0 0 0,-1 0 0,1 0 0,0 0 0,0 0 0,-1 0 0,1 0 0,0 0 0,0 0 0,-1 0 0,1 0 0,0 0 0,0 0 0,5 0 0,-4 0 0,4 0 0,-5 5 0,0-4 0,-1 7 0,1-7 0,-5 8 0,4-8 0,-8 8 0,4-4 0,-1 1 0,-3 2 0,3-2 0,-4 4 0,0-1 0,5-3 0,0-2 0,5 1 0,0-4 0,-1 7 0,-3-2 0,3 4 0,-4-1 0,5 1 0,0 0 0,-1-5 0,-3 4 0,2-8 0,-2 3 0,4-4 0,-1 0 0,1 0 0,0 5 0,0 0 0,0 5 0,-1-5 0,1 4 0,0-3 0,0-1 0,-1 4 0,-3-4 0,3 0 0,-4 0 0,5-5 0,-1 0 0,-3 4 0,3-3 0,-8 8 0,7-8 0,-2 8 0,4-8 0,-1 7 0,1-6 0,-4 6 0,-2-2 0,0-1 0,-3 4 0,4-4 0,-5 5 0,0 0 0,0 0 0,4-1 0,-3 1 0,8 0 0,-4 0 0,5-1 0,0 1 0,0 0 0,-1 0 0,-3 0 0,2-1 0,-6 1 0,6 0 0,-7 0 0,8-5 0,-8 4 0,8-8 0,-8 8 0,3-4 0,-4 5 0,0-1 0,0 1 0,0 0 0,0 5 0,0-4 0,0 9 0,0-3 0,0-1 0,0-1 0,0-5 0,0 0 0,0 0 0,0-1 0,0 1 0,5 0 0,0 0 0,5-1 0,-5 1 0,4 0 0,-8 0 0,8 0 0,-8-1 0,3 1 0,-4 0 0,4-5 0,-2 4 0,2-4 0,-4 5 0,0 0 0,0 0 0,0-1 0,4 1 0,-3 0 0,4 0 0,-5 0 0,0-1 0,0 1 0,0 0 0,0 0 0,4-1 0,-3 1 0,3 0 0,-4 5 0,0-4 0,0 4 0,0-5 0,0 0 0,0-1 0,5-3 0,-4 3 0,3-4 0,-4 5 0,0 0 0,0-1 0,0 1 0,5-4 0,-4 2 0,7-7 0,-7 8 0,4-4 0,-1 5 0,-3 0 0,8 0 0,-8 0 0,3-1 0,1 1 0,-4 0 0,3 0 0,-4-1 0,4-3 0,2-2 0,-1 1 0,4-4 0,-8 7 0,8-7 0,-4 8 0,5-3 0,0-1 0,-5 4 0,4-4 0,-4 0 0,1 4 0,2-3 0,-2 3 0,4 1 0,-1-4 0,-3 2 0,2-7 0,-2 4 0,4-5 0,-1 4 0,1-3 0,0 8 0,0-8 0,0 8 0,-1-4 0,1 5 0,-5 0 0,4-5 0,-8 4 0,4-4 0,-1 5 0,-3 0 0,8-5 0,-8 4 0,3-4 0,0 1 0,-2 2 0,6-2 0,-2 4 0,-1-1 0,4-3 0,-8 2 0,8-2 0,-8 4 0,3-1 0,0-3 0,-3 3 0,4-4 0,-5 5 0,4-5 0,-3 4 0,8-4 0,-4 5 0,5 0 0,-4 0 0,2-1 0,-2 1 0,3 0 0,-3 0 0,3-1 0,-8 1 0,7 0 0,-7 0 0,8 0 0,-8-1 0,4 1 0,-5 0 0,4 0 0,-3-1 0,8-3 0,-8 3 0,7-4 0,-2 0 0,-1 4 0,4-3 0,-4 3 0,1 1 0,3 0 0,-4-5 0,0 4 0,4-4 0,-8 5 0,8 0 0,-4 0 0,1-1 0,-2 1 0,-4 0 0,4 0 0,-3 0 0,4-1 0,-5 1 0,0 0 0,0 0 0,4-1 0,-3 1 0,4 0 0,-5 0 0,0 0 0,0-1 0,0 1 0,0 0 0,0 0 0,0-1 0,0 1 0,0 0 0,0 0 0,0 0 0,0-1 0,0 1 0,0 0 0,0 0 0,-5-1 0,4 1 0,-8-4 0,4 2 0,-5-7 0,4 8 0,-3-8 0,8 8 0,-7-4 0,2 1 0,-4-2 0,0-4 0,5 4 0,-4-3 0,3 4 0,-4-5 0,1 0 0,-1 0 0,-6-5 0,5-1 0,-9-9 0,3-2 0,0-5 0,2 6 0,-1-5 0,5 10 0,-4-4 0,5 0 0,-1 4 0,1-5 0,-5 6 0,4 0 0,-10-1 0,5-4 0,-6 3 0,0-4 0,0 5 0,-6-6 0,5 10 0,-5-9 0,6 10 0,1-5 0,-1 5 0,0-4 0,0 9 0,6-8 0,-5 3 0,-1-5 0,3-5 0,-8 3 0,10-2 0,-4-1 0,-1 4 0,5-4 0,-3 6 0,9 0 0,-4 4 0,5-3 0,0 3 0,4-4 0,-3 5 0,8-4 0,-8 8 0,4-8 0,-5 8 0,0-8 0,0 8 0,0-3 0,5-1 0,-4 4 0,3-3 0,-4 4 0,1 0 0,-1 0 0,0 0 0,0 0 0,0 0 0,0 0 0,0 0 0,0 0 0,0 0 0,0 0 0,0 0 0,0 0 0,0 0 0,1 4 0,-1-3 0,0 4 0,0-5 0,0 4 0,-5-3 0,3 8 0,-3-8 0,5 7 0,0-6 0,0 6 0,5-2 0,-4 3 0,8 1 0,-3 0 0,4 0 0,-5-5 0,0-1 0,-5-4 0,0 0 0,0 0 0,0 0 0,0 5 0,5 0 0,-4 5 0,3-5 0,1 4 0,-4-8 0,3 4 0,-3-1 0,-1-3 0,0 3 0,0-4 0,0 5 0,-5-4 0,3 7 0,-3-2 0,5 4 0,-5-5 0,4 4 0,-4-4 0,5 5 0,-5 0 0,3 0 0,-3-4 0,5 3 0,0-4 0,0 1 0,0 2 0,5-2 0,-4-1 0,8 4 0,-3-4 0,4 5 0,0 0 0,0 0 0,0-1 0,0 1 0,0 0 0,0 0 0,0-1 0,0 1 0,0 0 0,0 0 0,0 0 0,0-1 0,0 1 0,0 0 0,0 0 0,0-1 0,0 1 0,0 0 0,-5 0 0,0-1 0,-5 1 0,0 0 0,0 0 0,4 0 0,-2-1 0,6 1 0,-6 0 0,7 0 0,-9 5 0,4 7 0,-5 1 0,-6 5 0,5 0 0,-9-5 0,9 5 0,-9-6 0,9-6 0,-3 4 0,5-9 0,4 4 0,-3-5 0,3 0 0,1 0 0,-4 0 0,8-1 0,-4 1 0,10-5 0,0 0 0,5-5 0,0 0 0,0 0 0,-1 0 0,1 0 0,0 0 0,0 0 0,-1 0 0,1 0 0,0 0 0,5 0 0,8 0 0,0 0 0,11 0 0,-11 0 0,11 0 0,-11 0 0,5 0 0,-7 0 0,1 0 0,-6 0 0,-1 0 0,-5 0 0,0 0 0,0 0 0,0 0 0,-5 4 0,-1 2 0,-4 9 0,0-4 0,0 9 0,0-4 0,0 1 0,0-2 0,0 0 0,0-4 0,0 4 0,0-5 0,0 0 0,0-1 0,0 1 0,0 0 0,0 0 0,0-1 0,0 6 0,0 2 0,0 4 0,0-4 0,0 3 0,0-9 0,0 4 0,0-5 0,0 0 0,0 0 0,0-1 0,0 1 0,0 0 0,0 0 0,0-1 0,0 1 0,0 0 0,0 0 0,0-1 0,0 1 0,0 0 0,0 0 0,0 0 0,-9 5 0,1 1 0,-12 6 0,-3 0 0,-1 0 0,-4 1 0,0-6 0,5 3 0,-5-2 0,12-2 0,-5 4 0,10-9 0,-4 4 0,9-5 0,-3 0 0,8 0 0,-8-5 0,4-1 0,-5-4 0,0 0 0,5 5 0,-4-4 0,3 3 0,1 1 0,-4-4 0,3 7 0,-3-2 0,-1 4 0,0-5 0,0 4 0,0-8 0,0 3 0,-5 1 0,3-4 0,-3 8 0,0-8 0,4 8 0,-10-3 0,10-1 0,-4 5 0,5-5 0,0 5 0,0 0 0,0-5 0,0 4 0,0-4 0,-5 1 0,-1 3 0,-1-4 0,-3 1 0,3 3 0,-4-3 0,-1 0 0,0-1 0,6-1 0,0 2 0,6-1 0,0 0 0,1-1 0,-1-3 0,4 8 0,-3-8 0,4 3 0,-5-4 0,0 0 0,0 5 0,0-4 0,0 7 0,0-7 0,5 8 0,-4-3 0,3 3 0,1 1 0,0 0 0,1 0 0,3-1 0,-3 1 0,-1 5 0,3-4 0,-7 10 0,3-10 0,0 9 0,-3-4 0,3 1 0,0 3 0,-3-4 0,8 1 0,-9 3 0,9-9 0,-4 9 0,5-8 0,0 8 0,0-9 0,-4 4 0,2 0 0,-2-4 0,4 4 0,0-5 0,0 0 0,0-1 0,0 1 0,0 0 0,0 0 0,0 0 0,0-1 0,0 1 0,0 0 0,4 0 0,2-1 0,4 1 0,-5 0 0,4 0 0,-4 0 0,5-1 0,-5 1 0,4-4 0,-8 2 0,8-7 0,-8 8 0,8-4 0,-8 5 0,7 0 0,-2 0 0,-1-1 0,4 1 0,-4-4 0,1 2 0,2-7 0,-6 8 0,6-8 0,-7 8 0,8-4 0,-8 5 0,8 0 0,-4 0 0,1-1 0,2 1 0,-2 0 0,3-5 0,1 4 0,0-8 0,0 8 0,0-8 0,-1 8 0,1-8 0,0 7 0,0-2 0,-1 4 0,1-1 0,0 1 0,0-4 0,0 2 0,-1-2 0,1-1 0,0 4 0,0-8 0,-1 3 0,1-4 0,0 0 0,0 0 0,0 0 0,-1 0 0,1 0 0,0 0 0,5 0 0,1 0 0,1 0 0,3 0 0,-9 0 0,4 0 0,0 0 0,-4 0 0,4 0 0,-5 0 0,0 0 0,0 0 0,-1 0 0,1 0 0,0 0 0,0 0 0,-1 0 0,1 0 0,5 0 0,2-5 0,-1 4 0,-1-8 0,0 8 0,-4-4 0,4 1 0,-5 3 0,0-4 0,-1 5 0,1-4 0,0-1 0,0-1 0,0 2 0,-1-1 0,1 4 0,0-8 0,0 8 0,-1-8 0,1 8 0,0-3 0,0-1 0,-1 4 0,1-3 0,0 4 0,0-4 0,0 2 0,-1-2 0,1 4 0,0 0 0,5 0 0,-4 0 0,4 0 0,-5 0 0,5 0 0,-4 0 0,4 0 0,-5 0 0,5 0 0,-4 0 0,9 0 0,-9 0 0,10 0 0,-10 0 0,9 0 0,-4 0 0,1 0 0,3 0 0,-9 0 0,4 0 0,-5 0 0,0 0 0,-1 0 0,1 0 0,0 4 0,0-3 0,0 8 0,-1-3 0,1 3 0,5-3 0,-4 2 0,4-6 0,0 7 0,-4-8 0,10 9 0,-10-9 0,4 8 0,-5-8 0,-1 3 0,1-4 0,0 5 0,4-4 0,-3 7 0,3-6 0,-4 2 0,0-4 0,-1 0 0,1 0 0,0 0 0,0 0 0,-1 0 0,1 0 0,0 0 0,0 0 0,0 0 0,-1 0 0,1 0 0,0 0 0,0 0 0,-1 0 0,1 0 0,0 0 0,0-5 0,0 4 0,-1-7 0,6 2 0,2-5 0,4 0 0,-4 1 0,3 4 0,-4-8 0,1 11 0,-2-11 0,0 8 0,-4-4 0,4 4 0,-5-3 0,-1 4 0,1-5 0,5-1 0,-3-4 0,14 2 0,-7-7 0,9 7 0,-1-8 0,-3 3 0,10-5 0,-11 1 0,11 4 0,-16-3 0,9 8 0,-11-3 0,1 6 0,-2 4 0,-5-3 0,-1 4 0,1-5 0,0 4 0,0-3 0,0 4 0,-1-1 0,-3-2 0,2 6 0,-6-6 0,6 7 0,-2-4 0,-1 1 0,4 3 0,-4-4 0,5 1 0,0 3 0,-1-8 0,1 8 0,0-4 0,0 1 0,0 3 0,-1-4 0,1 1 0,5 3 0,-4-8 0,4 8 0,-5-3 0,0-1 0,0 4 0,-1-3 0,1-1 0,0 0 0,0-1 0,-1-3 0,-3 4 0,-2-5 0,-4 0 0,0 0 0,0 0 0,0 0 0,0 0 0,0 0 0,0 1 0,-4-1 0,3 0 0,-4-5 0,10 8 0,0-3 0,5 10 0,0 0 0,-1 0 0,-3 4 0,-2 2 0,-4 4 0,0-1 0,0 1 0,0 0 0,0 0 0,0-1 0,0 1 0,0 0 0,0 0 0,-4 0 0,-2-5 0,1 4 0,-4-4 0,8 5 0,-4 0 0,5-1 0,0 1 0,0 0 0,0 0 0,0-1 0,-4 1 0,3 0 0,-3 0 0,-1-5 0,4 4 0,-3-4 0,4 5 0,0 0 0,0 0 0,0-1 0,0 1 0,0 0 0,0 0 0,0 0 0,0-1 0,-5 1 0,4 0 0,-8-5 0,8 4 0,-8-4 0,8 5 0,-3 0 0,-1 0 0,4 0 0,-3-1 0,4 1 0,-4 0 0,2 0 0,-2-1 0,0-3 0,2 2 0,-2-2 0,0 4 0,3-1 0,-4 1 0,1 0 0,3 0 0,-4 0 0,1-5 0,3 4 0,-8-8 0,8 7 0,-8-2 0,8 4 0,-8-5 0,4 4 0,-5-4 0,0 1 0,0-2 0,0 0 0,0-3 0,0 4 0,0-1 0,0 2 0,0-1 0,5 4 0,-4-8 0,3 7 0,-4-6 0,-5 7 0,4-8 0,-4 4 0,5-5 0,0 4 0,-5-3 0,4 8 0,-10-3 0,10-1 0,-10 5 0,10-9 0,-4 8 0,5-8 0,5 8 0,-4-8 0,3 3 0,-4 1 0,0 0 0,5 5 0,1 0 0,4-1 0,0 1 0,0 0 0,0 0 0,0 0 0,4-5 0,1-1 0,5 1 0,0 0 0,0 5 0,-5 0 0,4-1 0,-8 1 0,3 0 0,-4 0 0,0 0 0,4-1 0,-2 1 0,2 0 0,-4 0 0,0-1 0,0 1 0,0 0 0,0 0 0,4-5 0,-3 4 0,4-4 0,-1 1 0,-3 2 0,3-2 0,-4 4 0,0-1 0,5-3 0,0 2 0,5-6 0,-5 6 0,0-2 0,-5 3 0,4-3 0,-3 3 0,8-8 0,-4 3 0,5 0 0,0 2 0,5 4 0,-4 0 0,9 1 0,-3-1 0,-1 0 0,-1 1 0,-5-2 0,0 1 0,-1-4 0,-3 2 0,-2-2 0,-4 3 0,0 1 0,0 0 0,0 0 0,-4 0 0,-7 0 0,-12 1 0,-6 0 0,-7 1 0,0 0 0,1-1 0,-1 1 0,0 0 0,12-5 0,-3 3 0,16-9 0,-4 4 0,5-5 0,0 0 0,0 0 0,0-5 0,5 0 0,0-5 0,5 0 0,0 0 0,0 0 0,-4 0 0,3 0 0,-8 0 0,8 1 0,-8-1 0,8 0 0,-8 0 0,4 0 0,-5 4 0,0-2 0,0 6 0,0-2 0,0 0 0,-5-2 0,4-4 0,-4-1 0,5 1 0,0 0 0,0 5 0,0-4 0,0 8 0,0-3 0,0-1 0,0 4 0,0-3 0,0 4 0,0 0 0,0-5 0,1 4 0,-1-8 0,0 8 0,0-3 0,0 4 0,0-5 0,0 4 0,-5-3 0,4 4 0,-5-5 0,6 4 0,1-3 0,-1 4 0,0-5 0,0 4 0,0-3 0,0 4 0,0 0 0,0 0 0,0 0 0,0 0 0,-5 0 0,4 0 0,-4 0 0,-1 0 0,5 0 0,-9 0 0,9 0 0,-5 0 0,6 0 0,0 0 0,1 4 0,-1 2 0,0-1 0,4 4 0,-3-8 0,8 8 0,-8-8 0,8 7 0,-7-6 0,2 6 0,-4-7 0,0 8 0,0-4 0,0 5 0,0-4 0,1 2 0,-1-2 0,0 3 0,0 1 0,-5 0 0,3 0 0,-8 1 0,9-1 0,-5 0 0,1 0 0,4-4 0,-4 3 0,5-3 0,0-1 0,0 4 0,0-4 0,0 1 0,0 2 0,0-2 0,0-1 0,5 4 0,-4-8 0,4 3 0,-5 1 0,0 0 0,0 0 0,4 4 0,-2-8 0,2 4 0,-4-5 0,0 0 0,0 0 0,0 0 0,0 0 0,0 0 0,1 0 0,-1 0 0,0 0 0,0 0 0,0 0 0,0 0 0,-5 0 0,4 0 0,-10 0 0,5 0 0,-1 0 0,2 0 0,0 0 0,3 0 0,-3 0 0,5 0 0,0 0 0,0 0 0,1 0 0,-1 0 0,0 0 0,0 0 0,4 4 0,-3 1 0,4 5 0,-5 0 0,0 0 0,0-1 0,0 1 0,0 5 0,-1 2 0,1-1 0,-1 4 0,5-9 0,-3 10 0,3-10 0,0 9 0,-3-9 0,4 4 0,-1-5 0,2 0 0,-1-1 0,4 1 0,-8 5 0,8-4 0,-8 4 0,7-5 0,-7 5 0,8-4 0,-8 4 0,8-5 0,-9 5 0,5-4 0,-6 4 0,6-5 0,-4 0 0,3 0 0,1-1 0,-4 1 0,4 0 0,-1 0 0,-3-1 0,4 1 0,-5 0 0,4 0 0,-3 0 0,4-5 0,-5 4 0,0-4 0,0 5 0,0-5 0,-5 4 0,4-3 0,-4 0 0,5 3 0,0-4 0,0 0 0,0 4 0,0-8 0,0 8 0,0-4 0,0 1 0,-5 3 0,8-4 0,-7 1 0,9 3 0,-5-8 0,0 8 0,0-4 0,4 5 0,-2-5 0,2 4 0,1-3 0,-4-1 0,8 4 0,-8-8 0,3 7 0,-4-2 0,0 4 0,1-5 0,3 4 0,-3-8 0,8 8 0,-8-4 0,8 5 0,-8 0 0,4-1 0,-5 1 0,0-4 0,0 2 0,0-2 0,0-1 0,0 4 0,5-4 0,0 5 0,5 0 0,0 0 0,0-1 0,0 1 0,0 0 0,0 0 0,0-1 0,0 1 0,0 0 0,0 0 0,0-1 0,0 1 0,0 0 0,0 0 0,0 0 0,5-5 0,0-1 0,5-4 0,0 0 0,-1 0 0,1 0 0,0 0 0,0 0 0,0 0 0,-1 0 0,1 5 0,0-4 0,0 3 0,-1-4 0,1 0 0,0 0 0,0 0 0,0 0 0,-1 0 0,6 0 0,-4 4 0,10 2 0,-5 0 0,6-1 0,-6-5 0,4 0 0,-9 0 0,5 0 0,-7 0 0,1 0 0,0 0 0,0 0 0,-1 0 0,1 0 0,0 0 0,0 0 0,-1 0 0,7 0 0,0 0 0,5 0 0,1 0 0,0 0 0,-6 0 0,4-5 0,-9 4 0,10-9 0,-10 4 0,4 0 0,-5-3 0,-1 4 0,1-1 0,0-2 0,0 7 0,5-9 0,-4 5 0,4-1 0,0-4 0,11 4 0,-7-4 0,11-1 0,-14 0 0,0 1 0,5-1 0,-10 1 0,4 4 0,-5-3 0,-1 8 0,1-8 0,0 4 0,0-1 0,-1 2 0,1-1 0,0 4 0,0-7 0,0 6 0,5-7 0,-4 4 0,4-1 0,0-4 0,-4 9 0,4-8 0,-1 8 0,-3-4 0,3 1 0,-4 3 0,-1-4 0,1 1 0,0 3 0,0-4 0,0 5 0,-1-4 0,1 3 0,0-3 0,0 4 0,-1 0 0,1 0 0,0 0 0,0 0 0,0 0 0,-1 0 0,1 0 0,0 0 0,0 0 0,-1 0 0,1 0 0,0 0 0,0 0 0,0 0 0,-1 0 0,-3 4 0,2-3 0,-2 3 0,-1 1 0,4-4 0,-4 3 0,5-4 0,0 0 0,0 0 0,-1 0 0,1 0 0,0 0 0,0 0 0,0 0 0,-1 0 0,1 0 0,0 0 0,0 0 0,-1 0 0,1 0 0,0 0 0,0 0 0,5 0 0,-4 0 0,4 0 0,-5 0 0,-1 0 0,1 0 0,0 0 0,0 0 0,0 0 0,-1 0 0,1 0 0,5 0 0,-4 0 0,4 0 0,-5 0 0,0-4 0,0 3 0,-5-8 0,4 3 0,-8-4 0,3 0 0,-4 0 0,0 1 0,0-7 0,0 5 0,0-9 0,0-3 0,0 0 0,0-11 0,0 4 0,0 1 0,0-6 0,0 12 0,0-5 0,0 6 0,-5 1 0,-1-1 0,-5 0 0,5 0 0,-3 6 0,3-5 0,-4 10 0,4-4 0,1 5 0,5 0 0,-4 0 0,3 0 0,-3 0 0,4 0 0,0 0 0,4 0 0,1 5 0,10 1 0,2 4 0,4 0 0,7 0 0,-5 0 0,5 0 0,0 0 0,-5 0 0,5 0 0,-6 0 0,-6 0 0,-1 0 0,-5 0 0,-1 0 0,1 4 0,0-3 0,0 8 0,0-8 0,-1 3 0,-3 0 0,2-2 0,-2 6 0,4-7 0,-1 8 0,1-8 0,0 3 0,0-4 0,0 0 0,-1 5 0,1-4 0,5 8 0,1-8 0,6 9 0,0-9 0,-1 4 0,1-5 0,0 0 0,-6 0 0,4 0 0,-9 0 0,4 0 0,-5 0 0,0 0 0,0 0 0,-1 0 0,1 0 0,0 0 0,5 0 0,-4 0 0,4 0 0,-5 0 0,0 0 0,0 0 0,-1 0 0,1 0 0,0 0 0,0 0 0,-1 0 0,1 0 0,0 0 0,0 0 0,-1 0 0,1 0 0,0 0 0,0 0 0,-5-5 0,4 0 0,-8-5 0,8 4 0,-4-2 0,10 2 0,-3-10 0,8 4 0,-3-4 0,11 0 0,-5 3 0,5-3 0,-11 0 0,3 4 0,-3-9 0,-1 10 0,-1 0 0,-5 2 0,0 3 0,-1-4 0,1 1 0,0 3 0,0-3 0,0 8 0,-1-8 0,1 4 0,0-1 0,0 2 0,5-1 0,-4 4 0,4-4 0,0 0 0,-4 4 0,4-8 0,-5 7 0,0-2 0,-1 4 0,1 0 0,0 0 0,0 0 0,-1 0 0,1 0 0,0 0 0,0 0 0,0 0 0,-1 0 0,1 0 0,0 0 0,0 0 0,-1 0 0,1-4 0,0 3 0,0-4 0,-1 5 0,1 0 0,5 0 0,-4 0 0,4 0 0,0 0 0,1 0 0,0 0 0,-2 0 0,-4 0 0,0 0 0,5 0 0,-4 0 0,4 0 0,-5 0 0,-1 0 0,6 0 0,-3 0 0,3 0 0,-6 0 0,1 0 0,0 0 0,0 0 0,-1 0 0,1 0 0,0 0 0,0 0 0,0 0 0,-1 0 0,1 0 0,0 0 0,5 0 0,-4 0 0,9 5 0,-3 1 0,-1 4 0,4 1 0,-9-1 0,10-4 0,-10 2 0,4-6 0,-5 2 0,-1 0 0,1-3 0,0 4 0,0-5 0,-1 4 0,1-3 0,-4 8 0,2-8 0,-2 3 0,4-4 0,-1 0 0,1 0 0,0 0 0,0 0 0,-1 0 0,1 0 0,0 0 0,0 0 0,0 0 0,-1 0 0,1 0 0,0 0 0,0 5 0,-1-4 0,1 7 0,0-2 0,0-1 0,0 4 0,-1-8 0,1 8 0,0-8 0,-5 7 0,4-7 0,-4 4 0,5-1 0,0-3 0,0 4 0,-5-1 0,4-3 0,-4 3 0,5-4 0,0 5 0,0-4 0,-1 3 0,1-4 0,0 0 0,0 0 0,-1 0 0,1 0 0,0 0 0,0 0 0,0 0 0,-1 0 0,1 4 0,0-2 0,0 2 0,5-4 0,-4 0 0,9 0 0,-9 0 0,9 0 0,-8 0 0,8 0 0,-9 0 0,4 0 0,-5 0 0,0 0 0,-1 0 0,1 0 0,0 0 0,4 0 0,-3 0 0,3 0 0,-4 0 0,-1 0 0,1 0 0,0 0 0,0 0 0,0 0 0,-1 0 0,1 0 0,0 0 0,0 0 0,-1 0 0,1 0 0,0 0 0,0 0 0,0 0 0,-1 0 0,1 0 0,5-5 0,-4 4 0,4-4 0,-5 5 0,0 0 0,0 0 0,-1 0 0,1 0 0,0-4 0,0 2 0,-1-2 0,1 4 0,0 0 0,5 0 0,-4 0 0,9 0 0,-8 0 0,8 0 0,-4 0 0,6 0 0,-1 0 0,1 0 0,0 0 0,-1-5 0,-4 4 0,3-4 0,-4 5 0,1-4 0,-2 3 0,-6-4 0,1 1 0,-4-2 0,-2-4 0,0 0 0,2 5 0,-1-4 0,4 8 0,-8-8 0,8 8 0,-4-8 0,5 4 0,0-1 0,-1 2 0,1-1 0,0 4 0,0-3 0,0 4 0,-1 0 0,1 0 0,0 0 0,0 0 0,-1 0 0,1 0 0,0 0 0,0 0 0,0 0 0,-1 0 0,1 0 0,0 0 0,0 0 0,-1 0 0,1 0 0,0 0 0,0 0 0,-1 0 0,1 0 0,0 0 0,0 0 0,0 0 0,-1 0 0,1 0 0,0 0 0,0 0 0,-1 0 0,1 0 0,0 0 0,0-5 0,0 4 0,-1-3 0,1 4 0,0 0 0,-5-4 0,15-8 0,0-6 0,23-7 0,-6 1 0,13-1 0,-13 1 0,6 4 0,-7-2 0,-7 9 0,-1-4 0,0 6 0,-10 0 0,8 0 0,-10 5 0,6 1 0,0 5 0,-1-5 0,-4 0 0,3-1 0,-9 1 0,4 1 0,-5 3 0,0-8 0,-1 8 0,1-8 0,0 8 0,-5-8 0,4 8 0,-4-3 0,5 4 0,-4-5 0,2 0 0,-7-5 0,4 0 0,-5 0 0,4 4 0,-3-2 0,8 6 0,-4-6 0,5 2 0,0-4 0,-5 0 0,0 0 0,-1 5 0,-3-4 0,3 4 0,-4-5 0,0 0 0,5 4 0,-4-3 0,3 4 0,1-1 0,-4-2 0,3 2 0,-4-4 0,0 0 0,0 0 0,-4 0 0,-2 5 0,1-4 0,-4 8 0,-2-8 0,0 3 0,-4 0 0,5-3 0,-6 3 0,5 1 0,-9-5 0,3 9 0,-5-4 0,1 5 0,-1-5 0,0 4 0,6-4 0,-5 5 0,5-5 0,-1 4 0,2-4 0,5 5 0,0 0 0,0 0 0,5-5 0,-4 4 0,3-3 0,-4 4 0,1 0 0,-1 0 0,0 0 0,-5 0 0,3 0 0,-8 5 0,3-4 0,1 8 0,-5-3 0,10 4 0,-9 1 0,8-2 0,-3 2 0,10-2 0,0 1 0,5 0 0,0 0 0,-4 0 0,3-1 0,-4 1 0,5 0 0,0-9 0,-4-7 0,3-5 0,-8-3 0,8 4 0,-8 0 0,4 0 0,-6-5 0,1 4 0,0-4 0,-5 9 0,3-3 0,-8 3 0,9 1 0,-10 0 0,10 0 0,-9 4 0,3-3 0,-5 4 0,1 0 0,-1 0 0,5 0 0,-3-5 0,3 4 0,-4-4 0,4 5 0,-3 0 0,8-5 0,-3 4 0,5-3 0,0 4 0,0 0 0,0 0 0,1 0 0,-1 0 0,4-4 0,-3 2 0,4-2 0,-5 4 0,0 0 0,0 0 0,0 0 0,0 0 0,0 0 0,0 0 0,0 0 0,0 0 0,1 0 0,-1 0 0,0 0 0,0 0 0,0 0 0,0 0 0,-5-5 0,4 4 0,-5-4 0,1 5 0,-1 0 0,-1 0 0,-3 0 0,3 0 0,-5 0 0,1 0 0,-1 0 0,0 0 0,6 0 0,0 0 0,7 0 0,-1 0 0,4-4 0,-3 3 0,4-4 0,-5 5 0,0 0 0,0 0 0,0 0 0,0 0 0,-5 0 0,4 0 0,-4 0 0,9-4 0,-3 3 0,8-8 0,-3 3 0,4-4 0,0 0 0,0 1 0,0-1 0,4-6 0,7 5 0,6-10 0,0 4 0,3 0 0,-8 2 0,3-1 0,-5 5 0,6-5 0,-5 6 0,4 0 0,-5 5 0,-1-4 0,1 3 0,0-4 0,0 5 0,0 0 0,-1 1 0,1 3 0,0-4 0,0 1 0,-1 3 0,1-8 0,0 8 0,0-8 0,0 4 0,-1-5 0,1 4 0,0-3 0,0 8 0,-5-8 0,4 8 0,-4-3 0,5 0 0,0 2 0,-1-2 0,7 4 0,-5 0 0,9 0 0,-9 0 0,4 0 0,0 0 0,-4 0 0,4 0 0,0 0 0,-4 0 0,4-4 0,-5 3 0,0-4 0,0 5 0,-1 0 0,1 0 0,-4-4 0,2 3 0,-2-8 0,4 3 0,-1-4 0,1 0 0,0 5 0,0-4 0,-1 8 0,1-8 0,0 8 0,0-8 0,0 8 0,-1-8 0,1 4 0,0-1 0,0-3 0,-1 8 0,1-7 0,0 2 0,0 1 0,0 0 0,-5 1 0,4 3 0,-8-8 0,7 3 0,-2-4 0,-1 0 0,4 1 0,-3-7 0,4 5 0,0-4 0,0 5 0,0 0 0,-5 0 0,4 0 0,-4 0 0,0 0 0,4 0 0,-3 1 0,-1-1 0,4 0 0,-4 0 0,5 0 0,0 0 0,-1 0 0,1 0 0,0-5 0,-4 4 0,3-5 0,-3 1 0,0 4 0,3-4 0,-8 5 0,3 0 0,1 0 0,-4-5 0,7 4 0,-7-5 0,8 7 0,-3-1 0,-1 0 0,-1 0 0,1 4 0,-4-3 0,3 4 0,-4-5 0,0 0 0,0 0 0,0 0 0,0 0 0,0 0 0,-4 5 0,-2 0 0,-4 5 0,0 0 0,-5 0 0,4 0 0,-4 0 0,-1 0 0,5 0 0,-4 0 0,5 0 0,0 0 0,0 0 0,0 0 0,0 0 0,1 0 0,-1 0 0,0 0 0,0 0 0,0 5 0,0-4 0,0 3 0,0 1 0,0-4 0,0 3 0,0 0 0,0-3 0,0 4 0,1-5 0,-1 4 0,0-3 0,0 8 0,0-8 0,0 3 0,0-4 0,0 5 0,0-4 0,0 3 0,0 0 0,0-2 0,-5 7 0,4-8 0,-9 9 0,3-9 0,1 4 0,-5-5 0,5 4 0,-1-2 0,-3 2 0,8-4 0,-3 0 0,5 0 0,0 0 0,0 0 0,0 0 0,1 0 0,-1 0 0,0 0 0,0 0 0,0 0 0,0 0 0,0 0 0,0 0 0,0 0 0,0 0 0,0 0 0,0 0 0,1 0 0,-1 0 0,0 0 0,0 0 0,0 0 0,0 0 0,0 0 0,4-23 0,-2 18 0,2-18 0,-4 23 0,0 0 0,0 0 0,0 0 0,1 0 0,-1 0 0,0 0 0,0 0 0,0 4 0,4 1 0,-2 1 0,2-2 0,-9-4 0,4 0 0,-10 0 0,5 0 0,-1 0 0,-3 0 0,3 0 0,-5 0 0,1-5 0,-1-1 0,5-4 0,2-1 0,5 6 0,0-4 0,5 3 0,-4 1 0,8-4 0,-8 4 0,8-5 0,-3 0 0,-1 0 0,4-5 0,-3 3 0,4-14 0,0 1 0,0-17 0,0 10 0,0-9 0,0 11 0,0-12 0,0 4 0,0-5 0,0 8 0,5-1 0,1 0 0,1 1 0,-2-1 0,0 6 0,-4-4 0,4 11 0,-5-5 0,5 6 0,-4 6 0,4 0 0,-5 7 0,4-1 0,2 0 0,3 0 0,1 0 0,0 0 0,0 4 0,-5-2 0,4 2 0,-4-4 0,5 0 0,0 0 0,0 5 0,-1-4 0,1 8 0,0-4 0,0 1 0,0 3 0,-1-8 0,1 8 0,0-8 0,-5 4 0,4-5 0,-8 0 0,3 0 0,1 4 0,0-2 0,1 2 0,-2-4 0,-4 0 0,0 0 0,0 0 0,0 0 0,-4 1 0,2-1 0,-6 0 0,7 0 0,-8 4 0,8-3 0,-4 4 0,5-5 0,-4 5 0,3-4 0,-8 8 0,8-8 0,-4 3 0,5-4 0,0 0 0,0 0 0,0 1 0,0-1 0,0 0 0,0 0 0,5 0 0,-4 0 0,7 4 0,-6-2 0,2 2 0,-4-4 0,0 0 0,0-5 0,4 4 0,2-10 0,0 5 0,4-12 0,-4 5 0,5-5 0,0 0 0,0 4 0,1-4 0,-2 12 0,0 1 0,-4 5 0,-2 0 0,0 0 0,-3 0 0,4 0 0,-5 0 0,0 0 0,0 0 0,0 0 0,0 1 0,0-1 0,0 0 0,0-6 0,0 5 0,0-9 0,0 3 0,5-4 0,-4-1 0,8 0 0,-7-6 0,8-1 0,-9-1 0,4 7 0,-5 8 0,0 5 0,0 0 0,0-5 0,0 4 0,0-4 0,0 5 0,0 0 0,0 0 0,0 0 0,0 0 0,0 0 0,0 0 0,0 0 0,-4 0 0,3 0 0,-4 1 0,1-1 0,-2 4 0,-4-3 0,1 8 0,-1-8 0,0 4 0,0-5 0,4 0 0,-3 0 0,4 5 0,-5-4 0,4 3 0,-2-4 0,2 5 0,1-4 0,-4 8 0,8-8 0,-8 8 0,8-8 0,-8 8 0,8-8 0,-8 4 0,4-1 0,-5-3 0,0 4 0,0-1 0,0-2 0,0 2 0,0-4 0,4 0 0,-2 0 0,2 0 0,-4 0 0,5 1 0,-4-1 0,8-6 0,-8 5 0,8-4 0,-4 5 0,5 0 0,0 0 0,0 0 0,0 0 0,0 0 0,-4 1 0,3-1 0,-3 0 0,-1-6 0,3 0 0,-2-12 0,4-1 0,0-7 0,0 0 0,-5 7 0,4-5 0,-4 10 0,5-10 0,0 11 0,0-5 0,0 11 0,0 2 0,0 5 0,0 0 0,0 0 0,0 0 0,0 0 0,0 1 0,-5-1 0,0 0 0,-5 0 0,4 0 0,-3 0 0,4 0 0,-5-5 0,4 4 0,-4-10 0,9 10 0,-8-4 0,8 5 0,-9-5 0,9 3 0,-4-3 0,1 10 0,-2-4 0,-9 8 0,4-8 0,-4 3 0,9-3 0,2-7 0,-1 9 0,4-25 0,-3 16 0,4-32 0,0 28 0,0-9 0,0 20 0,0-1 0,0-6 0,0 0 0,0-6 0,0 0 0,0 1 0,0-1 0,0 0 0,0 6 0,0-35 0,0 20 0,0-36 0,0 14 0,-6 0 0,0 6 0,-11 17 0,5 14 0,-3 10 0,5 2 0,0-6 0,0 8 0,-1-8 0,-4 10 0,4 0 0,-4 0 0,0-9 0,3 6 0,-3-16 0,-1 16 0,4-16 0,-3 12 0,5-8 0,4 5 0,-8 5 0,12-10 0,-18 13 0,18-17 0,-18 7 0,8-10 0,-4 10 0,0-8 0,1 18 0,-2-8 0,0 10 0,2-9 0,5 6 0,-1-6 0,1 9 0,1 0 0,3-5 0,-3 0 0,8-5 0,-8 4 0,4 2 0,-5 4 0,0 0 0,0 0 0,0 0 0,0-10 0,-6 3 0,4-14 0,-8 9 0,8-3 0,-8 4 0,8 1 0,-8-1 0,9 5 0,-5-3 0,6 8 0,1-3 0,-1 4 0,0-5 0,0 4 0,4-8 0,-3 8 0,4-3 0,-5-1 0,0 0 0,5-10 0,-4 3 0,3-8 0,0 4 0,-4-12 0,4 4 0,-6-10 0,1 11 0,-1-11 0,1 10 0,-1-10 0,1 11 0,0-5 0,0 11 0,0-3 0,6 9 0,-5-4 0,9 5 0,-3 0 0,-1 4 0,4-3 0,-3 4 0,-1-5 0,-1-5 0,1 3 0,-5-8 0,4-3 0,-6 0 0,-5-11 0,5 11 0,-5-12 0,0 6 0,4-1 0,-4 2 0,6 7 0,-4-1 0,3 5 0,-4-3 0,6 9 0,-5-5 0,3 6 0,-3-6 0,4 0 0,-4-6 0,2 0 0,-7 1 0,3-1 0,0 0 0,-4 0 0,10 6 0,-5-5 0,6 10 0,-6-5 0,5 11 0,-4-4 0,5 7 0,0-6 0,0 7 0,0-8 0,0 8 0,0-8 0,0 8 0,0-8 0,1 8 0,-1-8 0,0 3 0,-5-4 0,3-5 0,-9 3 0,10-4 0,-5 1 0,1 3 0,3-3 0,-9-1 0,10 5 0,-9-10 0,8 5 0,-9-6 0,9 0 0,-8 0 0,8 1 0,-9-1 0,9 0 0,-9 5 0,9-3 0,-8 12 0,8-6 0,-3 9 0,5-1 0,-5 2 0,3-1 0,-7 0 0,8-1 0,-4-2 0,5 2 0,1 1 0,-7-5 0,5 9 0,-4-4 0,0 5 0,4 0 0,-5 0 0,6 0 0,0 0 0,1 0 0,-1 0 0,0 0 0,0 0 0,0 0 0,0 0 0,0 0 0,-5 0 0,4 0 0,-10 0 0,5 0 0,-6 0 0,0 0 0,0 0 0,1 0 0,4 0 0,-3 0 0,3 0 0,-5 5 0,1-4 0,-7 9 0,4-8 0,-10 3 0,11-5 0,-5 0 0,0 0 0,5 0 0,-5 0 0,11 0 0,-3 0 0,8 0 0,-8 5 0,9 0 0,-10 6 0,10-1 0,-9 0 0,3 1 0,-14 4 0,12-3 0,-11 3 0,18-5 0,-3 1 0,5-2 0,0 1 0,0 0 0,5 0 0,-4 5 0,-2 1 0,-1 6 0,-4-1 0,0 1 0,4 0 0,-9-1 0,9 1 0,-3-6 0,-1 0 0,5-1 0,-5-4 0,6 4 0,-1 0 0,1-3 0,0 8 0,-1-4 0,-4 10 0,8-3 0,-7-2 0,8-1 0,-9-9 0,3 5 0,-3-6 0,5 0 0,-5 0 0,3 0 0,-8 0 0,9 0 0,-10-4 0,10 3 0,-9-3 0,8 4 0,-8 0 0,3 1 0,-4 0 0,4 4 0,-4-3 0,4 9 0,-5-5 0,0 12 0,-10 5 0,7-3 0,-7 1 0,11-9 0,-1-5 0,0 3 0,6-8 0,-5 8 0,5-8 0,-6 8 0,0-3 0,0 0 0,5 3 0,-3-3 0,3 0 0,0-2 0,2-5 0,5 0 0,0 0 0,0-1 0,5 1 0,-4-4 0,8 2 0,-8-2 0,8 4 0,-8-1 0,8 1 0,-8 0 0,8 0 0,-8 5 0,3-4 0,0 9 0,-3-4 0,3 6 0,-5 0 0,0-1 0,0 1 0,1-6 0,4 5 0,-3-10 0,8 4 0,-8-5 0,3-5 0,1-5 0,0-11 0,5-5 0,0-6 0,0 10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1:48:03.318"/>
    </inkml:context>
    <inkml:brush xml:id="br0">
      <inkml:brushProperty name="width" value="0.4" units="cm"/>
      <inkml:brushProperty name="height" value="0.8" units="cm"/>
      <inkml:brushProperty name="color" value="#D6FF3A"/>
      <inkml:brushProperty name="tip" value="rectangle"/>
      <inkml:brushProperty name="rasterOp" value="maskPen"/>
    </inkml:brush>
  </inkml:definitions>
  <inkml:trace contextRef="#ctx0" brushRef="#br0">3820 496 16383,'-51'-2'0,"1"0"0,-6-3 0,-2 0 0,-6-1 0,-1-2 0,1 0 0,0 0 0,6 0 0,2 1 0,-40-4 0,19 4 0,15 2 0,16 4 0,11-1 0,6 4 0,-5-2 0,-4 1 0,-15-1 0,-4 0 0,-11 0 0,0 0 0,-23 0 0,41 0 0,-1 0 0,-10 1 0,-1-1 0,-1 0 0,0 1 0,4 1 0,2 0 0,6 0 0,1 0 0,-42 5 0,8-1 0,0 2 0,6 0 0,5 2 0,7 2 0,2 1 0,3-2 0,1 1 0,-2 0 0,6 0 0,-8 1 0,9-2 0,-2 2 0,7-2 0,8 4 0,8-3 0,4 3 0,2-1 0,0 2 0,-4 2 0,2 0 0,-1 2 0,5 0 0,4-2 0,-1 4 0,1 1 0,-1 1 0,-1 5 0,2-2 0,-4 8 0,0 0 0,-3 8 0,0 3 0,-5 10 0,3 1 0,-8 6 0,1 2 0,-3-2 0,5-5 0,3-4 0,8-8 0,1-4 0,6-5 0,5-10 0,5-3 0,4-7 0,-2 4 0,2 1 0,1 0 0,-2 4 0,2 2 0,-2 3 0,2 6 0,0 2 0,1 1 0,1-1 0,1-1 0,0-4 0,0-3 0,1-3 0,-1-5 0,1 0 0,-1-4 0,1 7 0,1-4 0,1 6 0,2-5 0,2 1 0,3 3 0,6 5 0,3 6 0,8 7 0,5 6 0,3 5 0,4-2 0,2 3 0,1-5 0,1-1 0,0-6 0,-5-11 0,-1-6 0,-7-7 0,-3-4 0,-3-2 0,-3-5 0,0-2 0,-1-2 0,0-1 0,3 1 0,1 1 0,3 2 0,3 2 0,5 1 0,4 5 0,4 2 0,4 4 0,-2-1 0,2 1 0,4 3 0,-1 0 0,2 0 0,1-2 0,-3 0 0,1-3 0,-3 2 0,-2-5 0,3-1 0,7-3 0,-3-2 0,7 1 0,-1 1 0,8 2 0,7 3 0,6 1 0,8 3 0,6 1 0,-1-1 0,-8-2 0,-14-1 0,-10-8 0,-9-4 0,-4-3 0,-1-2 0,-3 0 0,2-1 0,-2-1 0,10 0 0,12-1 0,22 6 0,5 4 0,1 3 0,-10 0 0,-6-2 0,2 0 0,3 2 0,-2 0 0,1-1 0,0 0 0,9 4 0,-3 1 0,-3 1 0,-9-2 0,-16-5 0,5 0 0,-8-5 0,7 1 0,-1-1 0,7 1 0,9 1 0,-31-1 0,3 1 0,6 1 0,2 1 0,9 2 0,3 1 0,4 2 0,1-1 0,5 1 0,1 0 0,0 0 0,0 0 0,-2-1 0,-1 0 0,-2 2 0,0-1 0,-3-2 0,-1 0 0,-1 2 0,-1-1 0,3-2 0,0 0 0,-1 0 0,0-1 0,-1-2 0,0 0 0,-1 1 0,-1 0 0,-3-4 0,-2 0 0,-3 1 0,-1 0 0,-2-2 0,0-1 0,-4-1 0,0 0 0,1-1 0,1 0 0,1-1 0,2-1 0,4 0 0,2 0 0,5 2 0,2 1 0,-3-1 0,0 0 0,3 2 0,0 0 0,-2 0 0,-1 0 0,7 1 0,-1 1 0,-2 1 0,0 1 0,7 1 0,1 1 0,-10 0 0,0 0 0,9-2 0,2-1 0,-4 2 0,1-2 0,2-1 0,0-2 0,1 1 0,-1-1 0,-8 0 0,-2-1 0,1-1 0,-2 0 0,-3 1 0,-2 1 0,2-3 0,-1 2 0,1 1 0,-1 0 0,4-1 0,0-1 0,0 1 0,0 0 0,4-3 0,0 0 0,0 1 0,1 0 0,3 0 0,1 0 0,-6-1 0,1 0 0,15 1 0,1 0 0,-2-1 0,1 0 0,-23 0 0,1 1 0,0-1 0,0 1 0,-1 0 0,1 0 0,30 1 0,1 1 0,0-1 0,-2-1 0,-6 1 0,-3-1 0,-2 0 0,-1-2 0,-2 1 0,1-1 0,-3 0 0,0 0 0,0-2 0,0 0 0,-6 0 0,-2 1 0,-8-1 0,-1 0 0,-4 0 0,0 0 0,-3 0 0,1 0 0,2 1 0,0-1 0,-5 0 0,2 1 0,10 0 0,2 0 0,-1 0 0,2-1 0,14-2 0,1-1 0,-1-2 0,0-2 0,1-1 0,0-1 0,-5-1 0,-1 0 0,-1 2 0,0-1 0,2 0 0,0 1 0,1-1 0,0 1 0,0-1 0,-1 0 0,3-1 0,1 1 0,-4-2 0,1 0 0,7 1 0,1-1 0,-4-3 0,1 0 0,-1 0 0,1 1 0,-3-1 0,0 1 0,-10 2 0,-1 1 0,2 1 0,-1-1 0,-7 1 0,-1-1 0,1 1 0,0-1 0,1 0 0,0-2 0,-1 1 0,-1-2 0,1 1 0,1-2 0,2-3 0,0-1 0,3-2 0,0-2 0,3-1 0,1-3 0,3-3 0,0-2 0,-2 2 0,-1-1 0,1-2 0,-1-1 0,-3-1 0,-1-1 0,5-2 0,0-2 0,-3-4 0,-2-1 0,-2 2 0,-1-2 0,4-8 0,-2-2 0,-8 6 0,-2-1 0,5-8 0,0 0 0,-5 4 0,-3 1 0,-7 5 0,-2 1 0,-5 4 0,-2 2 0,18-21 0,-16 12 0,-13 13 0,-10 10 0,-2 2 0,-4 5 0,-3 3 0,2-1 0,-5 2 0,3-5 0,-4 2 0,0-4 0,-6 0 0,-1-3 0,-1 0 0,-1 0 0,-2 2 0,-2 1 0,0 2 0,-3 0 0,0 2 0,-2 1 0,2 2 0,-10-5 0,4 5 0,-10-7 0,5 9 0,-8-8 0,-7-2 0,-18-10 0,-18-10 0,28 22 0,-3-1 0,-9-5 0,-3-1 0,-3 2 0,-2-1 0,-4-2 0,-3 1 0,-5 0 0,-2 2 0,4-1 0,-1 1 0,-7 1 0,0 1 0,-3-1 0,0 1 0,-2 0 0,-1 0 0,-2-1 0,0 0 0,4 2 0,2 1 0,7 0 0,2 1 0,11 6 0,3 2 0,4 0 0,2 2 0,-34-8 0,6 6 0,5-1 0,4 3 0,-12-4 0,32 7 0,-4-2 0,-15-1 0,-6-1 0,15 3 0,-5 0 0,0 0 0,-8-2 0,-1 0 0,-2 0 0,-5 1 0,-1 0 0,1-1 0,2 1 0,2 0 0,-1 0 0,3 1 0,1 0 0,0 0 0,7 0 0,1 0 0,0 0 0,-28-5 0,1 1 0,7 0 0,4 0 0,11 5 0,3 0 0,-3-1 0,0 1 0,8 2 0,0 0 0,-9 0 0,-1 1 0,2 0 0,0 0 0,-5 2 0,0-1 0,0 1 0,0-1 0,-1 0 0,1 1 0,-2 1 0,1 1 0,0-2 0,0-1 0,-7 1 0,-2 0 0,-3-1 0,-2-1 0,27 2 0,-2 1 0,0-1 0,-1 1 0,0-2 0,0 1 0,-1 1 0,-1-1 0,0 1 0,3-1 0,-1 1 0,3-1 0,-23 0 0,2 1 0,-1-2 0,1 1 0,12-1 0,0 1 0,-2-1 0,-2 2 0,1 0 0,0 0 0,3 0 0,-1-1 0,-3 2 0,-2-1 0,-5-2 0,-1-1 0,-6 1 0,-1 0 0,26 5 0,-1 0 0,0 0 0,-1 0 0,1 0 0,-2 0 0,-2 0 0,0 0 0,-1 1 0,-1 0 0,0 1 0,-2-1 0,-3-1 0,-1-2 0,-1 1 0,-4 1 0,-1 1 0,0-1 0,3-2 0,0 0 0,0-1 0,0 2 0,0 0 0,3 0 0,11-1 0,2 1 0,0 0 0,-2 0 0,-1 1 0,2 1 0,-21-1 0,2 1 0,-5 0 0,1 1 0,9 1 0,3 1 0,4 0 0,1 0 0,5 1 0,1 1 0,3 0 0,0 1 0,0-1 0,0 0 0,3 2 0,2-1 0,2 0 0,2 0 0,6 0 0,0 1 0,-45 10 0,2 2 0,-1 5 0,44-11 0,-1-1 0,0-1 0,-1 0 0,1 0 0,-1-1 0,-6 0 0,0-1 0,5 1 0,1-1 0,-1 0 0,1 1 0,-38 4 0,16-1 0,15-3 0,10-1 0,8 1 0,3-2 0,-2-1 0,-3 1 0,-8-3 0,-6 3 0,-9-2 0,-6 2 0,-2-2 0,-10 2 0,3 0 0,-3 1 0,6 2 0,10-2 0,6 3 0,4-3 0,2 0 0,-1-1 0,-2 0 0,-2 3 0,2 1 0,3 1 0,6 0 0,1-1 0,1-2 0,2-1 0,6 0 0,5-2 0,12-1 0,5-3 0,7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4-04T08:41:2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10-11T12:52:32.128"/>
    </inkml:context>
    <inkml:brush xml:id="br0">
      <inkml:brushProperty name="width" value="0.4" units="cm"/>
      <inkml:brushProperty name="height" value="0.8" units="cm"/>
      <inkml:brushProperty name="color" value="#D6FF3A"/>
      <inkml:brushProperty name="tip" value="rectangle"/>
      <inkml:brushProperty name="rasterOp" value="maskPen"/>
    </inkml:brush>
  </inkml:definitions>
  <inkml:trace contextRef="#ctx0" brushRef="#br0">0 0 16383,'71'12'0,"20"0"0,-42-7 0,2 1 0,16 1 0,3 0 0,4 2 0,-1 0 0,-3-1 0,-2-1 0,-5-1 0,-4 0 0,36-2 0,-22-2 0,-17-2 0,-14 0 0,-4 0 0,15 0 0,16 0 0,20 0 0,10 2 0,-44-1 0,0 1 0,-3 0 0,-1 0 0,44 2 0,-23-1 0,-33-1 0,3-6 0,-5 1 0,10-2 0,9-1 0,-8 1 0,-3-1 0,-7 2 0,-13-1 0,-10 1 0,21-11 0,-5 6 0,11-5 0,-15 2 0,-12 4 0,-8-4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CCCE4C-934C-154C-BB8E-D14977270FDC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FE8E12-C5C4-F244-AB1F-1CE20ECE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9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DEPENDING ON THE AUDIENCE, YOU ARE VERY MUCH THE EXPERT ON STAGE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7633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SHOULD AL GORE TALK ABOUT HIS CLIMATE PROJECT?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0381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 YOUR COUNTRY AND SEE HOW WE ARE DOING – BUT NOTICE WHERE THE RED IS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3175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ZOOMING IN A LITTLE MORE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5741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IN FULL RESOLUTION – IDEALLY YOU WOULD WANT TO ESTIMATE THE VOLUME OF WATER RELEASED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1223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THE UK WOULD LOOK LIKE IF GLACIERS MELTED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7368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WHO IS SEEING AND HEARING YOU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2900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FOR AN AALTO AUDIENCE – USE AALTO VISUALS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39725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SOCIAL DISTANCING AT AALTO</a:t>
            </a:r>
          </a:p>
          <a:p>
            <a:r>
              <a:rPr lang="en-US" dirty="0"/>
              <a:t>POLICE TAPE – AND OF COURSE I ASK WHO DIED?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07785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 FOR FINNAIR AND YOU ARE LOOKING AT INTERCONTINENTAL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472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 OTHER WORDS, THE UNEXPECTED TWIST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37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THERE IS THE SEAT IN THEIR A350 AND ASSUME WE ARE TALKING ABOUT MEALS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0987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BUT NOW THIS SEAT – FINNAIR SPENDING €200M RETROFITTING PLANES --- HAVE YOU DONE YOUR HOMEWORK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66732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WHAT IS ADVERTISED … PREPARED ON THE GROUND (AND CONSUMED ON THE GROUND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40498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WHAT IT LOOKS LIKE IN THE AIR - YUM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19325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OR IN SHORT HAUL BUSINESS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56684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ON QATAR --- NOT THE INGREDIENTS IT IS THE WAY THEY ARE ASSEMBLED</a:t>
            </a:r>
          </a:p>
          <a:p>
            <a:r>
              <a:rPr lang="en-US" dirty="0"/>
              <a:t>USE A MIS EN PLACE TECHNIQUE FROM CULINARY WORLD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27494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MAKES THE CASE IN THE END, BUT THE STORIES MAKE IT RELATEABLE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6309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MYSTERY NOVELS ENCOURAGE YOU TO TURN THE PAGE – YOU WANT YOUR AUDIENCE TO CONTINUALLY ENGAGE</a:t>
            </a:r>
          </a:p>
          <a:p>
            <a:r>
              <a:rPr lang="en-US" dirty="0"/>
              <a:t>AND IN THE END MOTIVATING THEM TO SEEK OUT MORE INFORMATION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84220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 AN AALTO AUDIENCE – GREAT YOU HIGHLIGHT PLATFORM AND THAT THEY CURATED THE SEARCH PROBLEM (PERSONAL)</a:t>
            </a:r>
          </a:p>
          <a:p>
            <a:r>
              <a:rPr lang="en-US" dirty="0"/>
              <a:t>BUT NEVER SHOW CLIP ART – WOULD BE BETTER TO SHOW A PICTURE OF THE PERSON …  DRAW AN EMOTIONAL CONNECTION TO STORY</a:t>
            </a:r>
          </a:p>
          <a:p>
            <a:r>
              <a:rPr lang="en-US" dirty="0"/>
              <a:t>FIRST STEP EXPLORE A MINOR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3104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SECOND STEP – WHAT FULFILLS THE MINOR – BUT THE SHOCKER HERE IS GOING BACK 100 TIMES – NOT BIG ENOUGH – WHAT WHERE THE TOP 3 BIG CONSUMERS OF TIME 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230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LBS MBA STUDENT OF MINE &amp; TEAM WROTE A PLAN – THAT SOUGHT TO EASE THE PAIN OF ARRANGING SKI TRIPS FOR GROUPS OF EUROPEAN TRAVELLERS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16069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THIS IS A BRILLIANTLY SIMPLE DISPLAY OF COMPLEXITY – I KNOW THERE IS LOTS OF BACKGROUND RESEARCH THERE – IF THE AALTO</a:t>
            </a:r>
          </a:p>
          <a:p>
            <a:r>
              <a:rPr lang="en-US" dirty="0"/>
              <a:t>AUDIENCE PICKS UP THE MESSAGE – THEN FILL IN THE DETAILS – DOCUMENTING JOURNEYS HELPS BUILD CREDIBILITY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364518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70726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STARTED WITH THIS ---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26488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MOCK UP OF A PERSONAL PROFILING APP – AND SHE WAS SPEAKING – AND THE REACTION OF THE AUDIENCE WAS AMAZINGLY POSITIVE</a:t>
            </a:r>
          </a:p>
          <a:p>
            <a:r>
              <a:rPr lang="en-US" dirty="0"/>
              <a:t>BUT INSTITUTIONAL REFLEX COMES IN – LOOK WHAT YOU CAN WIREFRAME QUICKLY – THE SCHOOL MAY MOVE IN 2 YEARS! (STUDENTS ROCK)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8189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WALKED THROUGH SOME OF THE FUNCTIONALITY (CURATED EXPERIENCE)</a:t>
            </a:r>
          </a:p>
          <a:p>
            <a:r>
              <a:rPr lang="en-US" dirty="0"/>
              <a:t>REMEMBER THE CURSE OF KNOWLEDGE – YOU KNOW MORE ABOUT THE SUBJECT MATTER THAN THE AUDIENCE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8800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87647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FRAMES DOES NOT MEAN POWERPOINT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00214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237675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05162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30 – 35 words – practice, practice and don’t rush </a:t>
            </a:r>
          </a:p>
          <a:p>
            <a:r>
              <a:rPr lang="en-US" dirty="0"/>
              <a:t>I can always ask for more information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6962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WENT TO US BUSINESS PLAN COMPETITION, I WAS BROUGHT IN AS MENTOR  – </a:t>
            </a:r>
          </a:p>
          <a:p>
            <a:r>
              <a:rPr lang="en-US" dirty="0"/>
              <a:t>THIS IS OUR CLASS PROJECT, LET ME INTRODUCE THE TEAM, HERE IS OUR AGENDA, AND FOLLOW THE SLIDE</a:t>
            </a:r>
          </a:p>
          <a:p>
            <a:r>
              <a:rPr lang="en-US" dirty="0"/>
              <a:t>NUMBERS – OH GOD THEY ARE ONLY ON SLIDE 6 OF A 20 SLIDE DECK!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7313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Natural transition point – 6 frames in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520951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IF YOU WERE IN FRONT OF THE RIGHT AUDIENCE, WHAT WOULD YOU PROPOSE TO ME IS THE NEXT STEP – </a:t>
            </a:r>
          </a:p>
          <a:p>
            <a:r>
              <a:rPr lang="en-US" dirty="0"/>
              <a:t>AUDIENCE IS ASKING THE NOW WHAT?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732673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06071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REMEMBER THE CURSE OF KNOWLEDGE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1263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READ YOUR PROPOSED SCRIPT FOR A PARTICULAR FRAME – CAN YOU DO IT AT A COMFORTABLE PACE FOR THE AUDIENCE (30 WORDS)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17370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08978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312345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150819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YOUR RESEARCH MAY HAVE UNCOVERED PIVOTS (PLAN 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608988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840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THIS THE BEST WAY TO ENCOURAGE ACTIVE LISTENING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9716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RICHARD DOWNS &amp; TEAM CRAFTED A PITCH ON THE LONG PLANE RIGHT TO TEXAS  – WE NEED TO SHOCK AN AMERICAN AUDIENCE AND GET A BIT MORE VISUAL – THERE IS A NATURAL APPEAL FOR AUDIENCE MEMBERS THAT ARE INTO SKIING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09585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HE BROUGHT A HUGE PILE OF BROCHURES DROPPED THEM IN FRONT OF THE JUDGES/INVESTORS</a:t>
            </a:r>
          </a:p>
          <a:p>
            <a:r>
              <a:rPr lang="en-US" dirty="0"/>
              <a:t>HOW MANY OF YOU ARE SKIEERS? HOW MANY HAVE SKIIED IN EUROPE?</a:t>
            </a:r>
          </a:p>
          <a:p>
            <a:r>
              <a:rPr lang="en-US" dirty="0"/>
              <a:t>HOW MUCH TIME BROWSING BROCHURES? WHAT % OF CHALETS COVERED? ANY IDEA?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94219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AND WE WILL COVER THE 98%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89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CONTRAST AND READABILITY </a:t>
            </a:r>
          </a:p>
          <a:p>
            <a:r>
              <a:rPr lang="en-US" dirty="0"/>
              <a:t>LIKE MY PROXIMITY NETWORKING DEVICE – CUE CARD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3269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027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41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154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852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26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0903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53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898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801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63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7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D14FA-8F8E-3F48-9715-73436DAEE90B}" type="datetimeFigureOut">
              <a:rPr lang="en-US" smtClean="0"/>
              <a:t>10/3/23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7578FD-3AD9-8A4A-8728-423C6F2DE9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5212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customXml" Target="../ink/ink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3.xml"/><Relationship Id="rId5" Type="http://schemas.openxmlformats.org/officeDocument/2006/relationships/image" Target="../media/image18.png"/><Relationship Id="rId4" Type="http://schemas.openxmlformats.org/officeDocument/2006/relationships/customXml" Target="../ink/ink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5.xml"/><Relationship Id="rId5" Type="http://schemas.openxmlformats.org/officeDocument/2006/relationships/image" Target="../media/image20.png"/><Relationship Id="rId4" Type="http://schemas.openxmlformats.org/officeDocument/2006/relationships/customXml" Target="../ink/ink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customXml" Target="../ink/ink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8865467A-4568-D64F-BC0E-E50618AAB6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6367"/>
            <a:ext cx="9144000" cy="462526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wearing glasses&#10;&#10;Description automatically generated with medium confidence">
            <a:extLst>
              <a:ext uri="{FF2B5EF4-FFF2-40B4-BE49-F238E27FC236}">
                <a16:creationId xmlns:a16="http://schemas.microsoft.com/office/drawing/2014/main" id="{BF5041C6-AC46-744A-B5FC-B600CD023A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7470"/>
            <a:ext cx="9144000" cy="4303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897A3BEC-BCA7-C24C-BF1B-8A4B2F7D2E4A}"/>
                  </a:ext>
                </a:extLst>
              </p14:cNvPr>
              <p14:cNvContentPartPr/>
              <p14:nvPr/>
            </p14:nvContentPartPr>
            <p14:xfrm>
              <a:off x="4498270" y="2194092"/>
              <a:ext cx="2675520" cy="49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897A3BEC-BCA7-C24C-BF1B-8A4B2F7D2E4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26270" y="2050092"/>
                <a:ext cx="2819160" cy="337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329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F7353C9-3C5B-48D8-9FD2-7C3529C17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0">
            <a:extLst>
              <a:ext uri="{FF2B5EF4-FFF2-40B4-BE49-F238E27FC236}">
                <a16:creationId xmlns:a16="http://schemas.microsoft.com/office/drawing/2014/main" id="{6235ECD1-C49B-42EF-B501-46FBD68631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4846" y="0"/>
            <a:ext cx="89154" cy="685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55FAC33-FE21-034F-8491-5DD31799BB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" b="9976"/>
          <a:stretch/>
        </p:blipFill>
        <p:spPr>
          <a:xfrm>
            <a:off x="20" y="685798"/>
            <a:ext cx="9141694" cy="617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136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id="{49CFD3A1-1C48-C740-8B0D-5523230341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882" y="0"/>
            <a:ext cx="806823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8634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12BDE2C6-A29B-3C46-85E4-9655531A80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15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arge waterfall over a snow covered mountain&#10;&#10;Description automatically generated">
            <a:extLst>
              <a:ext uri="{FF2B5EF4-FFF2-40B4-BE49-F238E27FC236}">
                <a16:creationId xmlns:a16="http://schemas.microsoft.com/office/drawing/2014/main" id="{40310CC6-DF91-CF48-BC2C-CE9C44D7C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073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3186EDC1-036B-E541-8FFE-71EB0122C1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9946" y="0"/>
            <a:ext cx="4844107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24F4206-1152-B4FD-41DA-E17BAB3B1403}"/>
                  </a:ext>
                </a:extLst>
              </p14:cNvPr>
              <p14:cNvContentPartPr/>
              <p14:nvPr/>
            </p14:nvContentPartPr>
            <p14:xfrm>
              <a:off x="2663334" y="2277822"/>
              <a:ext cx="1582560" cy="1929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24F4206-1152-B4FD-41DA-E17BAB3B14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54694" y="2269182"/>
                <a:ext cx="1600200" cy="19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D70D17C-C2C6-5A26-72C0-CD9763D8725B}"/>
                  </a:ext>
                </a:extLst>
              </p14:cNvPr>
              <p14:cNvContentPartPr/>
              <p14:nvPr/>
            </p14:nvContentPartPr>
            <p14:xfrm>
              <a:off x="4357494" y="1811622"/>
              <a:ext cx="2248920" cy="30402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D70D17C-C2C6-5A26-72C0-CD9763D8725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48494" y="1802622"/>
                <a:ext cx="2266560" cy="305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98340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electronics&#10;&#10;Description automatically generated">
            <a:extLst>
              <a:ext uri="{FF2B5EF4-FFF2-40B4-BE49-F238E27FC236}">
                <a16:creationId xmlns:a16="http://schemas.microsoft.com/office/drawing/2014/main" id="{581F851B-CE4C-9644-82DE-94C53B92E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75594"/>
            <a:ext cx="9144000" cy="6096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06C285D-ACF1-E041-8CA3-F5044E1E467E}"/>
                  </a:ext>
                </a:extLst>
              </p14:cNvPr>
              <p14:cNvContentPartPr/>
              <p14:nvPr/>
            </p14:nvContentPartPr>
            <p14:xfrm>
              <a:off x="636910" y="2254572"/>
              <a:ext cx="6986880" cy="1569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06C285D-ACF1-E041-8CA3-F5044E1E46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5270" y="2110932"/>
                <a:ext cx="7130520" cy="18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E29D238A-953F-2429-EBF1-1F97FDD8672D}"/>
                  </a:ext>
                </a:extLst>
              </p14:cNvPr>
              <p14:cNvContentPartPr/>
              <p14:nvPr/>
            </p14:nvContentPartPr>
            <p14:xfrm>
              <a:off x="6662934" y="3698382"/>
              <a:ext cx="360" cy="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E29D238A-953F-2429-EBF1-1F97FDD8672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654294" y="368974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26260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733E5E7-8AFA-3C44-AB3F-A9361F60C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89000"/>
            <a:ext cx="9144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4819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floor, indoor, room, chair&#10;&#10;Description automatically generated">
            <a:extLst>
              <a:ext uri="{FF2B5EF4-FFF2-40B4-BE49-F238E27FC236}">
                <a16:creationId xmlns:a16="http://schemas.microsoft.com/office/drawing/2014/main" id="{8AEBA2EE-C146-7B49-8B65-793D468142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43" r="21345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1015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icture containing plane, outdoor, sky, airplane&#10;&#10;Description automatically generated">
            <a:extLst>
              <a:ext uri="{FF2B5EF4-FFF2-40B4-BE49-F238E27FC236}">
                <a16:creationId xmlns:a16="http://schemas.microsoft.com/office/drawing/2014/main" id="{D399C002-54E2-7B48-A157-D48614ABBCA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983" r="2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864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04655107-8360-A848-8BA1-DC25A977A0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362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sitting in an airplane&#10;&#10;Description automatically generated with medium confidence">
            <a:extLst>
              <a:ext uri="{FF2B5EF4-FFF2-40B4-BE49-F238E27FC236}">
                <a16:creationId xmlns:a16="http://schemas.microsoft.com/office/drawing/2014/main" id="{9840E66A-13FB-B141-A3E4-816B6F7683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318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8682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he inside of a car&#10;&#10;Description automatically generated with medium confidence">
            <a:extLst>
              <a:ext uri="{FF2B5EF4-FFF2-40B4-BE49-F238E27FC236}">
                <a16:creationId xmlns:a16="http://schemas.microsoft.com/office/drawing/2014/main" id="{293B1A2E-31DF-283D-9EC8-D3627C272C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79" r="3805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14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A picture containing plate, meal, several&#10;&#10;Description automatically generated">
            <a:extLst>
              <a:ext uri="{FF2B5EF4-FFF2-40B4-BE49-F238E27FC236}">
                <a16:creationId xmlns:a16="http://schemas.microsoft.com/office/drawing/2014/main" id="{5A656C32-E981-7140-B54E-EF94DD7422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895350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6666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 descr="A tray with food and drinks on it&#10;&#10;Description automatically generated with low confidence">
            <a:extLst>
              <a:ext uri="{FF2B5EF4-FFF2-40B4-BE49-F238E27FC236}">
                <a16:creationId xmlns:a16="http://schemas.microsoft.com/office/drawing/2014/main" id="{BE0FE843-4D9B-654A-BEE1-BF494EE5AC5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986" r="-1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932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angle 3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food, plate, container, tray&#10;&#10;Description automatically generated">
            <a:extLst>
              <a:ext uri="{FF2B5EF4-FFF2-40B4-BE49-F238E27FC236}">
                <a16:creationId xmlns:a16="http://schemas.microsoft.com/office/drawing/2014/main" id="{15C05477-744E-3D47-BFD5-A897C167941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82" r="1503" b="2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040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A3606F57-02DD-D249-9B30-371CBCF86E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8" r="8699" b="-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0700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6F63EB79-6AA9-BD49-B364-78E4508CC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77470"/>
            <a:ext cx="9144000" cy="430305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98FB9D1-27ED-5243-ADDC-292FD7CF8CEB}"/>
                  </a:ext>
                </a:extLst>
              </p14:cNvPr>
              <p14:cNvContentPartPr/>
              <p14:nvPr/>
            </p14:nvContentPartPr>
            <p14:xfrm>
              <a:off x="4626347" y="3028996"/>
              <a:ext cx="846360" cy="428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98FB9D1-27ED-5243-ADDC-292FD7CF8CE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554347" y="2884996"/>
                <a:ext cx="990000" cy="33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8302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00110" y="1206814"/>
            <a:ext cx="691276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tease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don’t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tell</a:t>
            </a:r>
          </a:p>
        </p:txBody>
      </p:sp>
    </p:spTree>
    <p:extLst>
      <p:ext uri="{BB962C8B-B14F-4D97-AF65-F5344CB8AC3E}">
        <p14:creationId xmlns:p14="http://schemas.microsoft.com/office/powerpoint/2010/main" val="275588137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4B18FC0-2EE2-794F-B25F-A45B2F61FB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18506"/>
            <a:ext cx="9144000" cy="4820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9707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A8A11B4-9056-6849-931F-E3BBA094C7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59154"/>
            <a:ext cx="9144000" cy="5778736"/>
          </a:xfrm>
          <a:prstGeom prst="rect">
            <a:avLst/>
          </a:prstGeom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7C3978E-44C3-0749-A370-C605D6479ECD}"/>
              </a:ext>
            </a:extLst>
          </p:cNvPr>
          <p:cNvSpPr/>
          <p:nvPr/>
        </p:nvSpPr>
        <p:spPr>
          <a:xfrm>
            <a:off x="4277710" y="620110"/>
            <a:ext cx="3069021" cy="1282262"/>
          </a:xfrm>
          <a:prstGeom prst="frame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0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954392DF-CE32-9242-89A7-59939F5BA3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5425" y="1324303"/>
            <a:ext cx="6047652" cy="4319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2705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Timeline&#10;&#10;Description automatically generated">
            <a:extLst>
              <a:ext uri="{FF2B5EF4-FFF2-40B4-BE49-F238E27FC236}">
                <a16:creationId xmlns:a16="http://schemas.microsoft.com/office/drawing/2014/main" id="{D3715F96-166D-6B4E-B940-E1E06DCFFF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1133"/>
            <a:ext cx="9144000" cy="4875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6119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967102"/>
            <a:ext cx="936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make it personal </a:t>
            </a:r>
          </a:p>
        </p:txBody>
      </p:sp>
    </p:spTree>
    <p:extLst>
      <p:ext uri="{BB962C8B-B14F-4D97-AF65-F5344CB8AC3E}">
        <p14:creationId xmlns:p14="http://schemas.microsoft.com/office/powerpoint/2010/main" val="30170299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032D21A0-D5C9-EF45-A7F5-D1D6BAE681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3538" y="0"/>
            <a:ext cx="35169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669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Graphical user interface, text, application, chat or text message&#10;&#10;Description automatically generated">
            <a:extLst>
              <a:ext uri="{FF2B5EF4-FFF2-40B4-BE49-F238E27FC236}">
                <a16:creationId xmlns:a16="http://schemas.microsoft.com/office/drawing/2014/main" id="{B3CA852F-C4D9-FE49-9F02-18328378D6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869" y="0"/>
            <a:ext cx="25782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57790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FC83AC1E-1251-4649-A009-5A1BF08A72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2289" y="11875"/>
            <a:ext cx="383942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6294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967102"/>
            <a:ext cx="936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 err="1">
                <a:solidFill>
                  <a:srgbClr val="FFC000"/>
                </a:solidFill>
                <a:latin typeface="Courier New"/>
              </a:rPr>
              <a:t>pecha</a:t>
            </a:r>
            <a:endParaRPr lang="en-US" sz="10000" b="1" dirty="0">
              <a:solidFill>
                <a:srgbClr val="FFC000"/>
              </a:solidFill>
              <a:latin typeface="Courier New"/>
            </a:endParaRPr>
          </a:p>
          <a:p>
            <a:pPr algn="ctr"/>
            <a:r>
              <a:rPr lang="en-US" sz="10000" b="1" dirty="0" err="1">
                <a:solidFill>
                  <a:srgbClr val="FFC000"/>
                </a:solidFill>
                <a:latin typeface="Courier New"/>
              </a:rPr>
              <a:t>kucha</a:t>
            </a:r>
            <a:r>
              <a:rPr lang="en-US" sz="10000" b="1" dirty="0">
                <a:solidFill>
                  <a:srgbClr val="FFC000"/>
                </a:solidFill>
                <a:latin typeface="Courier New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547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967102"/>
            <a:ext cx="936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15  frames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20 seconds </a:t>
            </a:r>
          </a:p>
        </p:txBody>
      </p:sp>
    </p:spTree>
    <p:extLst>
      <p:ext uri="{BB962C8B-B14F-4D97-AF65-F5344CB8AC3E}">
        <p14:creationId xmlns:p14="http://schemas.microsoft.com/office/powerpoint/2010/main" val="80636076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967102"/>
            <a:ext cx="936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1  minute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3  frames </a:t>
            </a:r>
          </a:p>
        </p:txBody>
      </p:sp>
    </p:spTree>
    <p:extLst>
      <p:ext uri="{BB962C8B-B14F-4D97-AF65-F5344CB8AC3E}">
        <p14:creationId xmlns:p14="http://schemas.microsoft.com/office/powerpoint/2010/main" val="15523636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346997"/>
            <a:ext cx="9364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what the visual is saying </a:t>
            </a:r>
          </a:p>
        </p:txBody>
      </p:sp>
    </p:spTree>
    <p:extLst>
      <p:ext uri="{BB962C8B-B14F-4D97-AF65-F5344CB8AC3E}">
        <p14:creationId xmlns:p14="http://schemas.microsoft.com/office/powerpoint/2010/main" val="14161597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89188" y="1346997"/>
            <a:ext cx="9364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what you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are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saying </a:t>
            </a:r>
          </a:p>
        </p:txBody>
      </p:sp>
    </p:spTree>
    <p:extLst>
      <p:ext uri="{BB962C8B-B14F-4D97-AF65-F5344CB8AC3E}">
        <p14:creationId xmlns:p14="http://schemas.microsoft.com/office/powerpoint/2010/main" val="2657235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" name="Rectangle 8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09CBCDA-08B8-4728-9B08-9BAD96E06E8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-2285" y="10"/>
            <a:ext cx="9143999" cy="6857990"/>
          </a:xfrm>
          <a:prstGeom prst="rect">
            <a:avLst/>
          </a:prstGeom>
        </p:spPr>
      </p:pic>
      <p:sp>
        <p:nvSpPr>
          <p:cNvPr id="83" name="Rectangle 8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9143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60984" y="2208884"/>
            <a:ext cx="7543800" cy="35747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FFC000"/>
                </a:solidFill>
                <a:latin typeface="Courier New" panose="02070309020205020404" pitchFamily="49" charset="0"/>
                <a:ea typeface="+mj-ea"/>
                <a:cs typeface="+mj-cs"/>
              </a:rPr>
              <a:t>Project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FFC000"/>
                </a:solidFill>
                <a:latin typeface="Courier New" panose="02070309020205020404" pitchFamily="49" charset="0"/>
                <a:ea typeface="+mj-ea"/>
                <a:cs typeface="+mj-cs"/>
              </a:rPr>
              <a:t>Participants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FFC000"/>
                </a:solidFill>
                <a:latin typeface="Courier New" panose="02070309020205020404" pitchFamily="49" charset="0"/>
                <a:ea typeface="+mj-ea"/>
                <a:cs typeface="+mj-cs"/>
              </a:rPr>
              <a:t>Plan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000" b="1" dirty="0">
                <a:solidFill>
                  <a:srgbClr val="FFC000"/>
                </a:solidFill>
                <a:latin typeface="Courier New" panose="02070309020205020404" pitchFamily="49" charset="0"/>
                <a:ea typeface="+mj-ea"/>
                <a:cs typeface="+mj-cs"/>
              </a:rPr>
              <a:t>Pages</a:t>
            </a:r>
          </a:p>
        </p:txBody>
      </p:sp>
    </p:spTree>
    <p:extLst>
      <p:ext uri="{BB962C8B-B14F-4D97-AF65-F5344CB8AC3E}">
        <p14:creationId xmlns:p14="http://schemas.microsoft.com/office/powerpoint/2010/main" val="2394902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000156"/>
            <a:ext cx="9364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context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before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destination</a:t>
            </a:r>
          </a:p>
        </p:txBody>
      </p:sp>
    </p:spTree>
    <p:extLst>
      <p:ext uri="{BB962C8B-B14F-4D97-AF65-F5344CB8AC3E}">
        <p14:creationId xmlns:p14="http://schemas.microsoft.com/office/powerpoint/2010/main" val="10571306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830471"/>
            <a:ext cx="936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step(s)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forward</a:t>
            </a:r>
          </a:p>
        </p:txBody>
      </p:sp>
    </p:spTree>
    <p:extLst>
      <p:ext uri="{BB962C8B-B14F-4D97-AF65-F5344CB8AC3E}">
        <p14:creationId xmlns:p14="http://schemas.microsoft.com/office/powerpoint/2010/main" val="35395605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830471"/>
            <a:ext cx="936471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simple &amp;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memorable</a:t>
            </a:r>
          </a:p>
        </p:txBody>
      </p:sp>
    </p:spTree>
    <p:extLst>
      <p:ext uri="{BB962C8B-B14F-4D97-AF65-F5344CB8AC3E}">
        <p14:creationId xmlns:p14="http://schemas.microsoft.com/office/powerpoint/2010/main" val="341288254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735880"/>
            <a:ext cx="9364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</a:rPr>
              <a:t>curating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deep research insights</a:t>
            </a:r>
          </a:p>
        </p:txBody>
      </p:sp>
    </p:spTree>
    <p:extLst>
      <p:ext uri="{BB962C8B-B14F-4D97-AF65-F5344CB8AC3E}">
        <p14:creationId xmlns:p14="http://schemas.microsoft.com/office/powerpoint/2010/main" val="1499562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830471"/>
            <a:ext cx="9364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what is said </a:t>
            </a:r>
            <a:r>
              <a:rPr lang="en-US" sz="8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</a:rPr>
              <a:t>complements</a:t>
            </a:r>
            <a:r>
              <a:rPr lang="en-US" sz="8000" b="1" dirty="0">
                <a:solidFill>
                  <a:srgbClr val="FFC000"/>
                </a:solidFill>
                <a:latin typeface="Courier New"/>
              </a:rPr>
              <a:t> what is seen</a:t>
            </a:r>
          </a:p>
        </p:txBody>
      </p:sp>
    </p:spTree>
    <p:extLst>
      <p:ext uri="{BB962C8B-B14F-4D97-AF65-F5344CB8AC3E}">
        <p14:creationId xmlns:p14="http://schemas.microsoft.com/office/powerpoint/2010/main" val="419217286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346998"/>
            <a:ext cx="9364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don’t start with </a:t>
            </a:r>
            <a:r>
              <a:rPr lang="en-US" sz="8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</a:rPr>
              <a:t>team</a:t>
            </a:r>
          </a:p>
          <a:p>
            <a:pPr algn="ctr"/>
            <a:r>
              <a:rPr lang="en-US" sz="8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</a:rPr>
              <a:t>introductions</a:t>
            </a:r>
          </a:p>
        </p:txBody>
      </p:sp>
    </p:spTree>
    <p:extLst>
      <p:ext uri="{BB962C8B-B14F-4D97-AF65-F5344CB8AC3E}">
        <p14:creationId xmlns:p14="http://schemas.microsoft.com/office/powerpoint/2010/main" val="7832874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47147" y="916074"/>
            <a:ext cx="93647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don’t end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with a </a:t>
            </a:r>
          </a:p>
          <a:p>
            <a:pPr algn="ctr"/>
            <a:r>
              <a:rPr lang="en-US" sz="8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</a:rPr>
              <a:t>Thank You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77354353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47147" y="916074"/>
            <a:ext cx="936471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or 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with the </a:t>
            </a:r>
          </a:p>
          <a:p>
            <a:pPr algn="ctr"/>
            <a:r>
              <a:rPr lang="en-US" sz="8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</a:rPr>
              <a:t>Any Questions</a:t>
            </a:r>
          </a:p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slide</a:t>
            </a:r>
          </a:p>
        </p:txBody>
      </p:sp>
    </p:spTree>
    <p:extLst>
      <p:ext uri="{BB962C8B-B14F-4D97-AF65-F5344CB8AC3E}">
        <p14:creationId xmlns:p14="http://schemas.microsoft.com/office/powerpoint/2010/main" val="34351100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0717" y="1546693"/>
            <a:ext cx="936471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C000"/>
                </a:solidFill>
                <a:latin typeface="Courier New"/>
              </a:rPr>
              <a:t>what if the message </a:t>
            </a:r>
            <a:r>
              <a:rPr lang="en-US" sz="8000" b="1" dirty="0">
                <a:solidFill>
                  <a:schemeClr val="tx2">
                    <a:lumMod val="20000"/>
                    <a:lumOff val="80000"/>
                  </a:schemeClr>
                </a:solidFill>
                <a:latin typeface="Courier New"/>
              </a:rPr>
              <a:t>does not stick</a:t>
            </a:r>
            <a:r>
              <a:rPr lang="en-US" sz="8000" b="1" dirty="0">
                <a:solidFill>
                  <a:srgbClr val="FFC000"/>
                </a:solidFill>
                <a:latin typeface="Courier New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59380467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173217" y="1094202"/>
            <a:ext cx="9364717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visual &amp;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  <a:latin typeface="Courier New"/>
              </a:rPr>
              <a:t>textual</a:t>
            </a:r>
          </a:p>
          <a:p>
            <a:pPr algn="ctr"/>
            <a:r>
              <a:rPr lang="en-US" sz="10000" b="1" dirty="0">
                <a:solidFill>
                  <a:schemeClr val="tx2">
                    <a:lumMod val="40000"/>
                    <a:lumOff val="60000"/>
                  </a:schemeClr>
                </a:solidFill>
                <a:latin typeface="Courier New"/>
              </a:rPr>
              <a:t>storyboard</a:t>
            </a:r>
          </a:p>
        </p:txBody>
      </p:sp>
    </p:spTree>
    <p:extLst>
      <p:ext uri="{BB962C8B-B14F-4D97-AF65-F5344CB8AC3E}">
        <p14:creationId xmlns:p14="http://schemas.microsoft.com/office/powerpoint/2010/main" val="2398594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51945" y="305068"/>
            <a:ext cx="9364717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0000" b="1" dirty="0">
                <a:solidFill>
                  <a:srgbClr val="FFC000"/>
                </a:solidFill>
                <a:latin typeface="Courier New"/>
              </a:rPr>
              <a:t>bullet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0000" b="1" dirty="0">
                <a:solidFill>
                  <a:srgbClr val="FFC000"/>
                </a:solidFill>
                <a:latin typeface="Courier New"/>
              </a:rPr>
              <a:t>points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0000" b="1" dirty="0">
                <a:solidFill>
                  <a:srgbClr val="FFC000"/>
                </a:solidFill>
                <a:latin typeface="Courier New"/>
              </a:rPr>
              <a:t>stimulate</a:t>
            </a:r>
          </a:p>
          <a:p>
            <a:pPr marL="1143000" indent="-1143000">
              <a:buFont typeface="Arial" panose="020B0604020202020204" pitchFamily="34" charset="0"/>
              <a:buChar char="•"/>
            </a:pPr>
            <a:r>
              <a:rPr lang="en-US" sz="10000" b="1" dirty="0">
                <a:solidFill>
                  <a:srgbClr val="FFC000"/>
                </a:solidFill>
                <a:latin typeface="Courier New"/>
              </a:rPr>
              <a:t>reading</a:t>
            </a:r>
          </a:p>
        </p:txBody>
      </p:sp>
    </p:spTree>
    <p:extLst>
      <p:ext uri="{BB962C8B-B14F-4D97-AF65-F5344CB8AC3E}">
        <p14:creationId xmlns:p14="http://schemas.microsoft.com/office/powerpoint/2010/main" val="1301596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holding a sign&#10;&#10;Description automatically generated">
            <a:extLst>
              <a:ext uri="{FF2B5EF4-FFF2-40B4-BE49-F238E27FC236}">
                <a16:creationId xmlns:a16="http://schemas.microsoft.com/office/drawing/2014/main" id="{C9D64655-34EC-6C43-818C-9C65493E5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21" y="1024411"/>
            <a:ext cx="8538604" cy="4535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51004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close up of a store&#10;&#10;Description automatically generated">
            <a:extLst>
              <a:ext uri="{FF2B5EF4-FFF2-40B4-BE49-F238E27FC236}">
                <a16:creationId xmlns:a16="http://schemas.microsoft.com/office/drawing/2014/main" id="{5EB82990-32AA-A245-B563-3887377054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56561"/>
            <a:ext cx="9144000" cy="51448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8C43FEA-B3C3-BF4D-83D5-3624CB794164}"/>
              </a:ext>
            </a:extLst>
          </p:cNvPr>
          <p:cNvSpPr txBox="1"/>
          <p:nvPr/>
        </p:nvSpPr>
        <p:spPr>
          <a:xfrm>
            <a:off x="464550" y="582619"/>
            <a:ext cx="710963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0000" b="1" dirty="0">
                <a:solidFill>
                  <a:srgbClr val="002060"/>
                </a:solidFill>
                <a:latin typeface="Courier New" panose="02070309020205020404" pitchFamily="49" charset="0"/>
              </a:rPr>
              <a:t>&lt;2%</a:t>
            </a:r>
          </a:p>
        </p:txBody>
      </p:sp>
    </p:spTree>
    <p:extLst>
      <p:ext uri="{BB962C8B-B14F-4D97-AF65-F5344CB8AC3E}">
        <p14:creationId xmlns:p14="http://schemas.microsoft.com/office/powerpoint/2010/main" val="385465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143" y="0"/>
            <a:ext cx="9141714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8E813AA0-266F-FD91-2622-D916182CAE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318" b="1"/>
          <a:stretch/>
        </p:blipFill>
        <p:spPr>
          <a:xfrm>
            <a:off x="20" y="1282"/>
            <a:ext cx="9143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EBB795-C833-37F9-CFAE-E35DBAC4A54C}"/>
              </a:ext>
            </a:extLst>
          </p:cNvPr>
          <p:cNvSpPr txBox="1"/>
          <p:nvPr/>
        </p:nvSpPr>
        <p:spPr>
          <a:xfrm>
            <a:off x="1213453" y="872358"/>
            <a:ext cx="7109639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FI" sz="30000" b="1" dirty="0">
                <a:solidFill>
                  <a:srgbClr val="002060"/>
                </a:solidFill>
                <a:latin typeface="Courier New" panose="02070309020205020404" pitchFamily="49" charset="0"/>
              </a:rPr>
              <a:t>98%</a:t>
            </a:r>
          </a:p>
        </p:txBody>
      </p:sp>
    </p:spTree>
    <p:extLst>
      <p:ext uri="{BB962C8B-B14F-4D97-AF65-F5344CB8AC3E}">
        <p14:creationId xmlns:p14="http://schemas.microsoft.com/office/powerpoint/2010/main" val="93187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30920" y="1490591"/>
            <a:ext cx="833470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0" b="1" dirty="0">
                <a:solidFill>
                  <a:srgbClr val="FFC000"/>
                </a:solidFill>
                <a:latin typeface="Courier New"/>
              </a:rPr>
              <a:t>size</a:t>
            </a:r>
          </a:p>
        </p:txBody>
      </p:sp>
    </p:spTree>
    <p:extLst>
      <p:ext uri="{BB962C8B-B14F-4D97-AF65-F5344CB8AC3E}">
        <p14:creationId xmlns:p14="http://schemas.microsoft.com/office/powerpoint/2010/main" val="35231735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511</TotalTime>
  <Words>870</Words>
  <Application>Microsoft Macintosh PowerPoint</Application>
  <PresentationFormat>On-screen Show (4:3)</PresentationFormat>
  <Paragraphs>152</Paragraphs>
  <Slides>49</Slides>
  <Notes>49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Arial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Peter Kelly</dc:creator>
  <cp:lastModifiedBy>Peter Kelly</cp:lastModifiedBy>
  <cp:revision>33</cp:revision>
  <cp:lastPrinted>2023-10-03T07:18:30Z</cp:lastPrinted>
  <dcterms:created xsi:type="dcterms:W3CDTF">2020-11-26T07:49:23Z</dcterms:created>
  <dcterms:modified xsi:type="dcterms:W3CDTF">2023-10-03T13:06:51Z</dcterms:modified>
</cp:coreProperties>
</file>