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/index.php?title=The_Institute_of_Management_Accountants&amp;action=edit" TargetMode="External"/><Relationship Id="rId3" Type="http://schemas.openxmlformats.org/officeDocument/2006/relationships/hyperlink" Target="http://en.wikipedia.org/wiki/1985" TargetMode="External"/><Relationship Id="rId7" Type="http://schemas.openxmlformats.org/officeDocument/2006/relationships/hyperlink" Target="http://en.wikipedia.org/wiki/Institute_of_Internal_Auditors" TargetMode="External"/><Relationship Id="rId2" Type="http://schemas.openxmlformats.org/officeDocument/2006/relationships/hyperlink" Target="http://en.wikipedia.org/wiki/U.S." TargetMode="External"/><Relationship Id="rId1" Type="http://schemas.openxmlformats.org/officeDocument/2006/relationships/hyperlink" Target="http://www.coso.org/publications.htm" TargetMode="External"/><Relationship Id="rId6" Type="http://schemas.openxmlformats.org/officeDocument/2006/relationships/hyperlink" Target="http://en.wikipedia.org/w/index.php?title=Financial_Executives_Institute&amp;action=edit" TargetMode="External"/><Relationship Id="rId5" Type="http://schemas.openxmlformats.org/officeDocument/2006/relationships/hyperlink" Target="http://en.wikipedia.org/w/index.php?title=American_Accounting_Association&amp;action=edit" TargetMode="External"/><Relationship Id="rId4" Type="http://schemas.openxmlformats.org/officeDocument/2006/relationships/hyperlink" Target="http://en.wikipedia.org/wiki/American_Institute_of_Certified_Public_Accountants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cgfinland.fi/files/2012/01/suomen-listayhtioiden-hallinnointikoodi-cg2010.pdf" TargetMode="External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/index.php?title=The_Institute_of_Management_Accountants&amp;action=edit" TargetMode="External"/><Relationship Id="rId3" Type="http://schemas.openxmlformats.org/officeDocument/2006/relationships/hyperlink" Target="http://en.wikipedia.org/wiki/1985" TargetMode="External"/><Relationship Id="rId7" Type="http://schemas.openxmlformats.org/officeDocument/2006/relationships/hyperlink" Target="http://en.wikipedia.org/wiki/Institute_of_Internal_Auditors" TargetMode="External"/><Relationship Id="rId2" Type="http://schemas.openxmlformats.org/officeDocument/2006/relationships/hyperlink" Target="http://en.wikipedia.org/wiki/U.S." TargetMode="External"/><Relationship Id="rId1" Type="http://schemas.openxmlformats.org/officeDocument/2006/relationships/hyperlink" Target="http://www.coso.org/publications.htm" TargetMode="External"/><Relationship Id="rId6" Type="http://schemas.openxmlformats.org/officeDocument/2006/relationships/hyperlink" Target="http://en.wikipedia.org/w/index.php?title=Financial_Executives_Institute&amp;action=edit" TargetMode="External"/><Relationship Id="rId5" Type="http://schemas.openxmlformats.org/officeDocument/2006/relationships/hyperlink" Target="http://en.wikipedia.org/w/index.php?title=American_Accounting_Association&amp;action=edit" TargetMode="External"/><Relationship Id="rId4" Type="http://schemas.openxmlformats.org/officeDocument/2006/relationships/hyperlink" Target="http://en.wikipedia.org/wiki/American_Institute_of_Certified_Public_Accountants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cgfinland.fi/files/2012/01/suomen-listayhtioiden-hallinnointikoodi-cg2010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4E27F-521D-4301-B638-1834D56AEF6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9561D3E-BBE3-4EA4-8AA7-87B78E3899B8}">
      <dgm:prSet/>
      <dgm:spPr/>
      <dgm:t>
        <a:bodyPr/>
        <a:lstStyle/>
        <a:p>
          <a:pPr rtl="0"/>
          <a:r>
            <a:rPr lang="fi-FI" b="1" smtClean="0"/>
            <a:t>Contract management</a:t>
          </a:r>
          <a:endParaRPr lang="fi-FI"/>
        </a:p>
      </dgm:t>
    </dgm:pt>
    <dgm:pt modelId="{910F9053-516C-4B58-959C-47FE1AB808BD}" type="parTrans" cxnId="{7E929116-86BE-43C6-8C96-341F940891E7}">
      <dgm:prSet/>
      <dgm:spPr/>
      <dgm:t>
        <a:bodyPr/>
        <a:lstStyle/>
        <a:p>
          <a:endParaRPr lang="en-US"/>
        </a:p>
      </dgm:t>
    </dgm:pt>
    <dgm:pt modelId="{0887B960-B4BC-4995-87E7-E1841599FCFF}" type="sibTrans" cxnId="{7E929116-86BE-43C6-8C96-341F940891E7}">
      <dgm:prSet/>
      <dgm:spPr/>
      <dgm:t>
        <a:bodyPr/>
        <a:lstStyle/>
        <a:p>
          <a:endParaRPr lang="en-US"/>
        </a:p>
      </dgm:t>
    </dgm:pt>
    <dgm:pt modelId="{7F14DED1-AAD7-4EB5-8FE8-6BB12F8E7AB4}">
      <dgm:prSet/>
      <dgm:spPr/>
      <dgm:t>
        <a:bodyPr/>
        <a:lstStyle/>
        <a:p>
          <a:pPr rtl="0"/>
          <a:r>
            <a:rPr lang="fi-FI" smtClean="0"/>
            <a:t>Sopimushallinto</a:t>
          </a:r>
          <a:endParaRPr lang="fi-FI"/>
        </a:p>
      </dgm:t>
    </dgm:pt>
    <dgm:pt modelId="{46BE86C5-A156-4BCF-90A5-6762A9ACB080}" type="parTrans" cxnId="{17CC14B5-9E2E-4428-9B5D-FA5BE456F191}">
      <dgm:prSet/>
      <dgm:spPr/>
      <dgm:t>
        <a:bodyPr/>
        <a:lstStyle/>
        <a:p>
          <a:endParaRPr lang="en-US"/>
        </a:p>
      </dgm:t>
    </dgm:pt>
    <dgm:pt modelId="{9C0678C9-0488-4622-8BBF-FC4F193CED75}" type="sibTrans" cxnId="{17CC14B5-9E2E-4428-9B5D-FA5BE456F191}">
      <dgm:prSet/>
      <dgm:spPr/>
      <dgm:t>
        <a:bodyPr/>
        <a:lstStyle/>
        <a:p>
          <a:endParaRPr lang="en-US"/>
        </a:p>
      </dgm:t>
    </dgm:pt>
    <dgm:pt modelId="{3759571B-F6FA-4E40-923D-FC0F18F70DA1}">
      <dgm:prSet/>
      <dgm:spPr/>
      <dgm:t>
        <a:bodyPr/>
        <a:lstStyle/>
        <a:p>
          <a:pPr rtl="0"/>
          <a:r>
            <a:rPr lang="fi-FI" smtClean="0"/>
            <a:t>Strateginen ja operatiivinen riskienhallinta</a:t>
          </a:r>
          <a:endParaRPr lang="fi-FI"/>
        </a:p>
      </dgm:t>
    </dgm:pt>
    <dgm:pt modelId="{259F3F84-06F6-4018-AFAF-1D1BA01483C0}" type="parTrans" cxnId="{000D8FD5-E250-4345-8C35-A643265DF6F6}">
      <dgm:prSet/>
      <dgm:spPr/>
      <dgm:t>
        <a:bodyPr/>
        <a:lstStyle/>
        <a:p>
          <a:endParaRPr lang="en-US"/>
        </a:p>
      </dgm:t>
    </dgm:pt>
    <dgm:pt modelId="{35525653-13F7-409A-9968-5FB27F600586}" type="sibTrans" cxnId="{000D8FD5-E250-4345-8C35-A643265DF6F6}">
      <dgm:prSet/>
      <dgm:spPr/>
      <dgm:t>
        <a:bodyPr/>
        <a:lstStyle/>
        <a:p>
          <a:endParaRPr lang="en-US"/>
        </a:p>
      </dgm:t>
    </dgm:pt>
    <dgm:pt modelId="{63EC807B-1EC4-4EF3-B514-82A9EE5A9F34}">
      <dgm:prSet/>
      <dgm:spPr/>
      <dgm:t>
        <a:bodyPr/>
        <a:lstStyle/>
        <a:p>
          <a:pPr rtl="0"/>
          <a:r>
            <a:rPr lang="fi-FI" b="1" smtClean="0"/>
            <a:t>Sopimustoiminnan strateginen, taktinen ja operatiivinen taso</a:t>
          </a:r>
          <a:endParaRPr lang="fi-FI"/>
        </a:p>
      </dgm:t>
    </dgm:pt>
    <dgm:pt modelId="{FDA47E82-0CE6-4851-980F-AEF5A97DDBFA}" type="parTrans" cxnId="{183CA98E-8FBD-4088-BE06-927DB1288413}">
      <dgm:prSet/>
      <dgm:spPr/>
      <dgm:t>
        <a:bodyPr/>
        <a:lstStyle/>
        <a:p>
          <a:endParaRPr lang="en-US"/>
        </a:p>
      </dgm:t>
    </dgm:pt>
    <dgm:pt modelId="{F9873F89-152C-4E6B-BAEE-08878A7BA148}" type="sibTrans" cxnId="{183CA98E-8FBD-4088-BE06-927DB1288413}">
      <dgm:prSet/>
      <dgm:spPr/>
      <dgm:t>
        <a:bodyPr/>
        <a:lstStyle/>
        <a:p>
          <a:endParaRPr lang="en-US"/>
        </a:p>
      </dgm:t>
    </dgm:pt>
    <dgm:pt modelId="{0B0F5150-5127-4722-B0F3-15B96198DB85}">
      <dgm:prSet/>
      <dgm:spPr/>
      <dgm:t>
        <a:bodyPr/>
        <a:lstStyle/>
        <a:p>
          <a:pPr rtl="0"/>
          <a:r>
            <a:rPr lang="fi-FI" smtClean="0"/>
            <a:t>Yrityksen kokonaisstrategia</a:t>
          </a:r>
          <a:endParaRPr lang="fi-FI"/>
        </a:p>
      </dgm:t>
    </dgm:pt>
    <dgm:pt modelId="{EA1014D2-1948-4B2D-BC92-CF806070B5B2}" type="parTrans" cxnId="{D3D9F167-F645-4519-B5EA-97BD1D98E6E4}">
      <dgm:prSet/>
      <dgm:spPr/>
      <dgm:t>
        <a:bodyPr/>
        <a:lstStyle/>
        <a:p>
          <a:endParaRPr lang="en-US"/>
        </a:p>
      </dgm:t>
    </dgm:pt>
    <dgm:pt modelId="{DD038BF8-11E8-4D9A-9BC5-D16403197388}" type="sibTrans" cxnId="{D3D9F167-F645-4519-B5EA-97BD1D98E6E4}">
      <dgm:prSet/>
      <dgm:spPr/>
      <dgm:t>
        <a:bodyPr/>
        <a:lstStyle/>
        <a:p>
          <a:endParaRPr lang="en-US"/>
        </a:p>
      </dgm:t>
    </dgm:pt>
    <dgm:pt modelId="{9B9EA5F8-402B-458C-9A45-9EFDBFC2CDF3}">
      <dgm:prSet/>
      <dgm:spPr/>
      <dgm:t>
        <a:bodyPr/>
        <a:lstStyle/>
        <a:p>
          <a:pPr rtl="0"/>
          <a:r>
            <a:rPr lang="fi-FI" smtClean="0"/>
            <a:t>Sopimus ei pelkkä juridinen asiakirja, vaan liiketoiminnan optimoinnin ja riskienhallinnan väline; yrityksen aineetonta pääomaa</a:t>
          </a:r>
          <a:endParaRPr lang="fi-FI"/>
        </a:p>
      </dgm:t>
    </dgm:pt>
    <dgm:pt modelId="{6FD08714-DC7A-454E-8636-CDD85F3AC6BF}" type="parTrans" cxnId="{CE66D602-C1C7-4AFC-AE1C-160A7CEA45B6}">
      <dgm:prSet/>
      <dgm:spPr/>
      <dgm:t>
        <a:bodyPr/>
        <a:lstStyle/>
        <a:p>
          <a:endParaRPr lang="en-US"/>
        </a:p>
      </dgm:t>
    </dgm:pt>
    <dgm:pt modelId="{4CC8590C-AEF6-4CFC-B675-9F3021863A3B}" type="sibTrans" cxnId="{CE66D602-C1C7-4AFC-AE1C-160A7CEA45B6}">
      <dgm:prSet/>
      <dgm:spPr/>
      <dgm:t>
        <a:bodyPr/>
        <a:lstStyle/>
        <a:p>
          <a:endParaRPr lang="en-US"/>
        </a:p>
      </dgm:t>
    </dgm:pt>
    <dgm:pt modelId="{7124D1C5-A877-4D41-8FA5-27D4FAD1BC17}">
      <dgm:prSet/>
      <dgm:spPr/>
      <dgm:t>
        <a:bodyPr/>
        <a:lstStyle/>
        <a:p>
          <a:pPr rtl="0"/>
          <a:r>
            <a:rPr lang="fi-FI" smtClean="0"/>
            <a:t>Strategia: ohjelmointi, dokumentointi, seuranta; huom. myös joustavuus ja luovuus  </a:t>
          </a:r>
          <a:endParaRPr lang="fi-FI"/>
        </a:p>
      </dgm:t>
    </dgm:pt>
    <dgm:pt modelId="{0B8CC2DA-845F-4B26-B1B3-4BBF5BAD30FD}" type="parTrans" cxnId="{2CD3FA8E-5489-4058-89F7-05F4C410E4C9}">
      <dgm:prSet/>
      <dgm:spPr/>
      <dgm:t>
        <a:bodyPr/>
        <a:lstStyle/>
        <a:p>
          <a:endParaRPr lang="en-US"/>
        </a:p>
      </dgm:t>
    </dgm:pt>
    <dgm:pt modelId="{09FD44EC-7685-48FD-BBED-D3111775643D}" type="sibTrans" cxnId="{2CD3FA8E-5489-4058-89F7-05F4C410E4C9}">
      <dgm:prSet/>
      <dgm:spPr/>
      <dgm:t>
        <a:bodyPr/>
        <a:lstStyle/>
        <a:p>
          <a:endParaRPr lang="en-US"/>
        </a:p>
      </dgm:t>
    </dgm:pt>
    <dgm:pt modelId="{39AD7B74-712D-45AE-8A07-0F9021AA3735}" type="pres">
      <dgm:prSet presAssocID="{4784E27F-521D-4301-B638-1834D56AEF6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F77962-F71D-4C75-9B0B-D37DF921CB22}" type="pres">
      <dgm:prSet presAssocID="{09561D3E-BBE3-4EA4-8AA7-87B78E3899B8}" presName="thickLine" presStyleLbl="alignNode1" presStyleIdx="0" presStyleCnt="2"/>
      <dgm:spPr/>
    </dgm:pt>
    <dgm:pt modelId="{72E1125C-AB91-402C-B2D0-A37D740D72A6}" type="pres">
      <dgm:prSet presAssocID="{09561D3E-BBE3-4EA4-8AA7-87B78E3899B8}" presName="horz1" presStyleCnt="0"/>
      <dgm:spPr/>
    </dgm:pt>
    <dgm:pt modelId="{F0110684-515E-44FD-916E-CA8E90637DBD}" type="pres">
      <dgm:prSet presAssocID="{09561D3E-BBE3-4EA4-8AA7-87B78E3899B8}" presName="tx1" presStyleLbl="revTx" presStyleIdx="0" presStyleCnt="7"/>
      <dgm:spPr/>
      <dgm:t>
        <a:bodyPr/>
        <a:lstStyle/>
        <a:p>
          <a:endParaRPr lang="en-US"/>
        </a:p>
      </dgm:t>
    </dgm:pt>
    <dgm:pt modelId="{F34017AC-F7AF-4710-881E-6048B64FCC75}" type="pres">
      <dgm:prSet presAssocID="{09561D3E-BBE3-4EA4-8AA7-87B78E3899B8}" presName="vert1" presStyleCnt="0"/>
      <dgm:spPr/>
    </dgm:pt>
    <dgm:pt modelId="{0251C979-8C04-4EDD-B2DB-E5F6A1818645}" type="pres">
      <dgm:prSet presAssocID="{7F14DED1-AAD7-4EB5-8FE8-6BB12F8E7AB4}" presName="vertSpace2a" presStyleCnt="0"/>
      <dgm:spPr/>
    </dgm:pt>
    <dgm:pt modelId="{147A51A5-354B-451D-80DF-A7349E72C5A1}" type="pres">
      <dgm:prSet presAssocID="{7F14DED1-AAD7-4EB5-8FE8-6BB12F8E7AB4}" presName="horz2" presStyleCnt="0"/>
      <dgm:spPr/>
    </dgm:pt>
    <dgm:pt modelId="{DBFCC389-81ED-4E99-A1B8-41E4C3422EF4}" type="pres">
      <dgm:prSet presAssocID="{7F14DED1-AAD7-4EB5-8FE8-6BB12F8E7AB4}" presName="horzSpace2" presStyleCnt="0"/>
      <dgm:spPr/>
    </dgm:pt>
    <dgm:pt modelId="{5F3FDC79-A2C2-4B9D-8EFF-3090C26A5BC1}" type="pres">
      <dgm:prSet presAssocID="{7F14DED1-AAD7-4EB5-8FE8-6BB12F8E7AB4}" presName="tx2" presStyleLbl="revTx" presStyleIdx="1" presStyleCnt="7"/>
      <dgm:spPr/>
      <dgm:t>
        <a:bodyPr/>
        <a:lstStyle/>
        <a:p>
          <a:endParaRPr lang="en-US"/>
        </a:p>
      </dgm:t>
    </dgm:pt>
    <dgm:pt modelId="{A919C5EE-3CD6-4DEE-8D29-DFC3ECB7E6EF}" type="pres">
      <dgm:prSet presAssocID="{7F14DED1-AAD7-4EB5-8FE8-6BB12F8E7AB4}" presName="vert2" presStyleCnt="0"/>
      <dgm:spPr/>
    </dgm:pt>
    <dgm:pt modelId="{1BE9DAFF-3406-4ACD-B60C-A71B887D0AA6}" type="pres">
      <dgm:prSet presAssocID="{7F14DED1-AAD7-4EB5-8FE8-6BB12F8E7AB4}" presName="thinLine2b" presStyleLbl="callout" presStyleIdx="0" presStyleCnt="5"/>
      <dgm:spPr/>
    </dgm:pt>
    <dgm:pt modelId="{8B53149E-8DEB-4FEF-8145-F28C7751FE9B}" type="pres">
      <dgm:prSet presAssocID="{7F14DED1-AAD7-4EB5-8FE8-6BB12F8E7AB4}" presName="vertSpace2b" presStyleCnt="0"/>
      <dgm:spPr/>
    </dgm:pt>
    <dgm:pt modelId="{E9F065F3-73D3-444C-8AB2-0E9FDB228C7B}" type="pres">
      <dgm:prSet presAssocID="{3759571B-F6FA-4E40-923D-FC0F18F70DA1}" presName="horz2" presStyleCnt="0"/>
      <dgm:spPr/>
    </dgm:pt>
    <dgm:pt modelId="{D0351EAA-F8A3-40EF-9268-32D973AD549C}" type="pres">
      <dgm:prSet presAssocID="{3759571B-F6FA-4E40-923D-FC0F18F70DA1}" presName="horzSpace2" presStyleCnt="0"/>
      <dgm:spPr/>
    </dgm:pt>
    <dgm:pt modelId="{50CBC727-F9A5-4F8A-926F-90D70914F907}" type="pres">
      <dgm:prSet presAssocID="{3759571B-F6FA-4E40-923D-FC0F18F70DA1}" presName="tx2" presStyleLbl="revTx" presStyleIdx="2" presStyleCnt="7"/>
      <dgm:spPr/>
      <dgm:t>
        <a:bodyPr/>
        <a:lstStyle/>
        <a:p>
          <a:endParaRPr lang="en-US"/>
        </a:p>
      </dgm:t>
    </dgm:pt>
    <dgm:pt modelId="{503C1263-E5E5-4009-A35F-6343EEF91120}" type="pres">
      <dgm:prSet presAssocID="{3759571B-F6FA-4E40-923D-FC0F18F70DA1}" presName="vert2" presStyleCnt="0"/>
      <dgm:spPr/>
    </dgm:pt>
    <dgm:pt modelId="{8EACECDB-130C-4C81-9166-CC708D546D35}" type="pres">
      <dgm:prSet presAssocID="{3759571B-F6FA-4E40-923D-FC0F18F70DA1}" presName="thinLine2b" presStyleLbl="callout" presStyleIdx="1" presStyleCnt="5"/>
      <dgm:spPr/>
    </dgm:pt>
    <dgm:pt modelId="{0DD714E9-A0D9-4D59-9CAE-3805FF17D343}" type="pres">
      <dgm:prSet presAssocID="{3759571B-F6FA-4E40-923D-FC0F18F70DA1}" presName="vertSpace2b" presStyleCnt="0"/>
      <dgm:spPr/>
    </dgm:pt>
    <dgm:pt modelId="{981B800C-D4FF-4B3F-8588-7FFD3303D296}" type="pres">
      <dgm:prSet presAssocID="{63EC807B-1EC4-4EF3-B514-82A9EE5A9F34}" presName="thickLine" presStyleLbl="alignNode1" presStyleIdx="1" presStyleCnt="2"/>
      <dgm:spPr/>
    </dgm:pt>
    <dgm:pt modelId="{DDF80D8E-7DF8-44E6-9117-35C93719509F}" type="pres">
      <dgm:prSet presAssocID="{63EC807B-1EC4-4EF3-B514-82A9EE5A9F34}" presName="horz1" presStyleCnt="0"/>
      <dgm:spPr/>
    </dgm:pt>
    <dgm:pt modelId="{676097CE-6178-4FE1-8C35-550153397970}" type="pres">
      <dgm:prSet presAssocID="{63EC807B-1EC4-4EF3-B514-82A9EE5A9F34}" presName="tx1" presStyleLbl="revTx" presStyleIdx="3" presStyleCnt="7"/>
      <dgm:spPr/>
      <dgm:t>
        <a:bodyPr/>
        <a:lstStyle/>
        <a:p>
          <a:endParaRPr lang="en-US"/>
        </a:p>
      </dgm:t>
    </dgm:pt>
    <dgm:pt modelId="{E99A4BA2-13C4-43B2-AE5A-0BB65CB28CFB}" type="pres">
      <dgm:prSet presAssocID="{63EC807B-1EC4-4EF3-B514-82A9EE5A9F34}" presName="vert1" presStyleCnt="0"/>
      <dgm:spPr/>
    </dgm:pt>
    <dgm:pt modelId="{0A047E0D-BFCE-42ED-BF96-25AF6F986209}" type="pres">
      <dgm:prSet presAssocID="{0B0F5150-5127-4722-B0F3-15B96198DB85}" presName="vertSpace2a" presStyleCnt="0"/>
      <dgm:spPr/>
    </dgm:pt>
    <dgm:pt modelId="{B44FF916-F7BA-4C66-BFF3-43A99FFB4ED1}" type="pres">
      <dgm:prSet presAssocID="{0B0F5150-5127-4722-B0F3-15B96198DB85}" presName="horz2" presStyleCnt="0"/>
      <dgm:spPr/>
    </dgm:pt>
    <dgm:pt modelId="{86B0E13A-293B-48D5-A9DC-38C21B4987C4}" type="pres">
      <dgm:prSet presAssocID="{0B0F5150-5127-4722-B0F3-15B96198DB85}" presName="horzSpace2" presStyleCnt="0"/>
      <dgm:spPr/>
    </dgm:pt>
    <dgm:pt modelId="{FD5E0499-81DA-46FD-A5E6-74FF14FB1558}" type="pres">
      <dgm:prSet presAssocID="{0B0F5150-5127-4722-B0F3-15B96198DB85}" presName="tx2" presStyleLbl="revTx" presStyleIdx="4" presStyleCnt="7"/>
      <dgm:spPr/>
      <dgm:t>
        <a:bodyPr/>
        <a:lstStyle/>
        <a:p>
          <a:endParaRPr lang="en-US"/>
        </a:p>
      </dgm:t>
    </dgm:pt>
    <dgm:pt modelId="{F35854CA-7ED5-44F6-B215-2CCFA4F8990D}" type="pres">
      <dgm:prSet presAssocID="{0B0F5150-5127-4722-B0F3-15B96198DB85}" presName="vert2" presStyleCnt="0"/>
      <dgm:spPr/>
    </dgm:pt>
    <dgm:pt modelId="{0D33A092-C8C9-4600-A0E9-ECAC5BE0B6BE}" type="pres">
      <dgm:prSet presAssocID="{0B0F5150-5127-4722-B0F3-15B96198DB85}" presName="thinLine2b" presStyleLbl="callout" presStyleIdx="2" presStyleCnt="5"/>
      <dgm:spPr/>
    </dgm:pt>
    <dgm:pt modelId="{C45658E6-56CF-4C89-AFAF-778BBE7DC879}" type="pres">
      <dgm:prSet presAssocID="{0B0F5150-5127-4722-B0F3-15B96198DB85}" presName="vertSpace2b" presStyleCnt="0"/>
      <dgm:spPr/>
    </dgm:pt>
    <dgm:pt modelId="{2267E567-E1A1-4068-BE01-12BE58F83F34}" type="pres">
      <dgm:prSet presAssocID="{9B9EA5F8-402B-458C-9A45-9EFDBFC2CDF3}" presName="horz2" presStyleCnt="0"/>
      <dgm:spPr/>
    </dgm:pt>
    <dgm:pt modelId="{1FDD2C29-6610-4F2C-A785-F361A4522B66}" type="pres">
      <dgm:prSet presAssocID="{9B9EA5F8-402B-458C-9A45-9EFDBFC2CDF3}" presName="horzSpace2" presStyleCnt="0"/>
      <dgm:spPr/>
    </dgm:pt>
    <dgm:pt modelId="{394DB326-9BFF-4F4C-9A9A-7A4F003F972E}" type="pres">
      <dgm:prSet presAssocID="{9B9EA5F8-402B-458C-9A45-9EFDBFC2CDF3}" presName="tx2" presStyleLbl="revTx" presStyleIdx="5" presStyleCnt="7"/>
      <dgm:spPr/>
      <dgm:t>
        <a:bodyPr/>
        <a:lstStyle/>
        <a:p>
          <a:endParaRPr lang="en-US"/>
        </a:p>
      </dgm:t>
    </dgm:pt>
    <dgm:pt modelId="{3E9866F7-4CF8-4210-8794-186EA92BF10E}" type="pres">
      <dgm:prSet presAssocID="{9B9EA5F8-402B-458C-9A45-9EFDBFC2CDF3}" presName="vert2" presStyleCnt="0"/>
      <dgm:spPr/>
    </dgm:pt>
    <dgm:pt modelId="{CE6FE234-73BD-40C9-9CFD-D6FF407B7364}" type="pres">
      <dgm:prSet presAssocID="{9B9EA5F8-402B-458C-9A45-9EFDBFC2CDF3}" presName="thinLine2b" presStyleLbl="callout" presStyleIdx="3" presStyleCnt="5"/>
      <dgm:spPr/>
    </dgm:pt>
    <dgm:pt modelId="{13ABACD6-9A86-4458-AF89-409370E48B78}" type="pres">
      <dgm:prSet presAssocID="{9B9EA5F8-402B-458C-9A45-9EFDBFC2CDF3}" presName="vertSpace2b" presStyleCnt="0"/>
      <dgm:spPr/>
    </dgm:pt>
    <dgm:pt modelId="{B2B862D1-54FB-47D3-A9B9-117D622C2339}" type="pres">
      <dgm:prSet presAssocID="{7124D1C5-A877-4D41-8FA5-27D4FAD1BC17}" presName="horz2" presStyleCnt="0"/>
      <dgm:spPr/>
    </dgm:pt>
    <dgm:pt modelId="{40B32EE7-3C5C-41B3-9B76-3009139CBF9C}" type="pres">
      <dgm:prSet presAssocID="{7124D1C5-A877-4D41-8FA5-27D4FAD1BC17}" presName="horzSpace2" presStyleCnt="0"/>
      <dgm:spPr/>
    </dgm:pt>
    <dgm:pt modelId="{298EF363-555C-413A-A588-F06DB4484EE9}" type="pres">
      <dgm:prSet presAssocID="{7124D1C5-A877-4D41-8FA5-27D4FAD1BC17}" presName="tx2" presStyleLbl="revTx" presStyleIdx="6" presStyleCnt="7"/>
      <dgm:spPr/>
      <dgm:t>
        <a:bodyPr/>
        <a:lstStyle/>
        <a:p>
          <a:endParaRPr lang="en-US"/>
        </a:p>
      </dgm:t>
    </dgm:pt>
    <dgm:pt modelId="{C8F4809F-B0C9-4E08-B00E-6755B4D052FA}" type="pres">
      <dgm:prSet presAssocID="{7124D1C5-A877-4D41-8FA5-27D4FAD1BC17}" presName="vert2" presStyleCnt="0"/>
      <dgm:spPr/>
    </dgm:pt>
    <dgm:pt modelId="{CB2B8F90-5F7E-4C17-940E-16E7869B7451}" type="pres">
      <dgm:prSet presAssocID="{7124D1C5-A877-4D41-8FA5-27D4FAD1BC17}" presName="thinLine2b" presStyleLbl="callout" presStyleIdx="4" presStyleCnt="5"/>
      <dgm:spPr/>
    </dgm:pt>
    <dgm:pt modelId="{A57F38E4-36F6-4DAF-9888-A8C90E723468}" type="pres">
      <dgm:prSet presAssocID="{7124D1C5-A877-4D41-8FA5-27D4FAD1BC17}" presName="vertSpace2b" presStyleCnt="0"/>
      <dgm:spPr/>
    </dgm:pt>
  </dgm:ptLst>
  <dgm:cxnLst>
    <dgm:cxn modelId="{CE66D602-C1C7-4AFC-AE1C-160A7CEA45B6}" srcId="{63EC807B-1EC4-4EF3-B514-82A9EE5A9F34}" destId="{9B9EA5F8-402B-458C-9A45-9EFDBFC2CDF3}" srcOrd="1" destOrd="0" parTransId="{6FD08714-DC7A-454E-8636-CDD85F3AC6BF}" sibTransId="{4CC8590C-AEF6-4CFC-B675-9F3021863A3B}"/>
    <dgm:cxn modelId="{F583A0BF-DC5B-44BE-9FAE-53C9A5D869C7}" type="presOf" srcId="{9B9EA5F8-402B-458C-9A45-9EFDBFC2CDF3}" destId="{394DB326-9BFF-4F4C-9A9A-7A4F003F972E}" srcOrd="0" destOrd="0" presId="urn:microsoft.com/office/officeart/2008/layout/LinedList"/>
    <dgm:cxn modelId="{3C43108F-5B01-4DF7-82D9-E3C077859E77}" type="presOf" srcId="{7F14DED1-AAD7-4EB5-8FE8-6BB12F8E7AB4}" destId="{5F3FDC79-A2C2-4B9D-8EFF-3090C26A5BC1}" srcOrd="0" destOrd="0" presId="urn:microsoft.com/office/officeart/2008/layout/LinedList"/>
    <dgm:cxn modelId="{17CC14B5-9E2E-4428-9B5D-FA5BE456F191}" srcId="{09561D3E-BBE3-4EA4-8AA7-87B78E3899B8}" destId="{7F14DED1-AAD7-4EB5-8FE8-6BB12F8E7AB4}" srcOrd="0" destOrd="0" parTransId="{46BE86C5-A156-4BCF-90A5-6762A9ACB080}" sibTransId="{9C0678C9-0488-4622-8BBF-FC4F193CED75}"/>
    <dgm:cxn modelId="{7B6BE7CC-046F-48FA-B1DA-D3A001AB65C1}" type="presOf" srcId="{3759571B-F6FA-4E40-923D-FC0F18F70DA1}" destId="{50CBC727-F9A5-4F8A-926F-90D70914F907}" srcOrd="0" destOrd="0" presId="urn:microsoft.com/office/officeart/2008/layout/LinedList"/>
    <dgm:cxn modelId="{2CD3FA8E-5489-4058-89F7-05F4C410E4C9}" srcId="{63EC807B-1EC4-4EF3-B514-82A9EE5A9F34}" destId="{7124D1C5-A877-4D41-8FA5-27D4FAD1BC17}" srcOrd="2" destOrd="0" parTransId="{0B8CC2DA-845F-4B26-B1B3-4BBF5BAD30FD}" sibTransId="{09FD44EC-7685-48FD-BBED-D3111775643D}"/>
    <dgm:cxn modelId="{183CA98E-8FBD-4088-BE06-927DB1288413}" srcId="{4784E27F-521D-4301-B638-1834D56AEF67}" destId="{63EC807B-1EC4-4EF3-B514-82A9EE5A9F34}" srcOrd="1" destOrd="0" parTransId="{FDA47E82-0CE6-4851-980F-AEF5A97DDBFA}" sibTransId="{F9873F89-152C-4E6B-BAEE-08878A7BA148}"/>
    <dgm:cxn modelId="{11280EB0-F674-44D0-97F3-072941CF2F43}" type="presOf" srcId="{7124D1C5-A877-4D41-8FA5-27D4FAD1BC17}" destId="{298EF363-555C-413A-A588-F06DB4484EE9}" srcOrd="0" destOrd="0" presId="urn:microsoft.com/office/officeart/2008/layout/LinedList"/>
    <dgm:cxn modelId="{D3D9F167-F645-4519-B5EA-97BD1D98E6E4}" srcId="{63EC807B-1EC4-4EF3-B514-82A9EE5A9F34}" destId="{0B0F5150-5127-4722-B0F3-15B96198DB85}" srcOrd="0" destOrd="0" parTransId="{EA1014D2-1948-4B2D-BC92-CF806070B5B2}" sibTransId="{DD038BF8-11E8-4D9A-9BC5-D16403197388}"/>
    <dgm:cxn modelId="{000D8FD5-E250-4345-8C35-A643265DF6F6}" srcId="{09561D3E-BBE3-4EA4-8AA7-87B78E3899B8}" destId="{3759571B-F6FA-4E40-923D-FC0F18F70DA1}" srcOrd="1" destOrd="0" parTransId="{259F3F84-06F6-4018-AFAF-1D1BA01483C0}" sibTransId="{35525653-13F7-409A-9968-5FB27F600586}"/>
    <dgm:cxn modelId="{848285EA-7FA2-4739-9DA2-190C6A4F0CFE}" type="presOf" srcId="{0B0F5150-5127-4722-B0F3-15B96198DB85}" destId="{FD5E0499-81DA-46FD-A5E6-74FF14FB1558}" srcOrd="0" destOrd="0" presId="urn:microsoft.com/office/officeart/2008/layout/LinedList"/>
    <dgm:cxn modelId="{7975499D-7262-480D-B107-1AE352BB0B1C}" type="presOf" srcId="{09561D3E-BBE3-4EA4-8AA7-87B78E3899B8}" destId="{F0110684-515E-44FD-916E-CA8E90637DBD}" srcOrd="0" destOrd="0" presId="urn:microsoft.com/office/officeart/2008/layout/LinedList"/>
    <dgm:cxn modelId="{FDF54F03-A4E9-4BD0-A8D3-D1EC9F26EA08}" type="presOf" srcId="{4784E27F-521D-4301-B638-1834D56AEF67}" destId="{39AD7B74-712D-45AE-8A07-0F9021AA3735}" srcOrd="0" destOrd="0" presId="urn:microsoft.com/office/officeart/2008/layout/LinedList"/>
    <dgm:cxn modelId="{433A3059-E517-451E-BECF-0257EE270C48}" type="presOf" srcId="{63EC807B-1EC4-4EF3-B514-82A9EE5A9F34}" destId="{676097CE-6178-4FE1-8C35-550153397970}" srcOrd="0" destOrd="0" presId="urn:microsoft.com/office/officeart/2008/layout/LinedList"/>
    <dgm:cxn modelId="{7E929116-86BE-43C6-8C96-341F940891E7}" srcId="{4784E27F-521D-4301-B638-1834D56AEF67}" destId="{09561D3E-BBE3-4EA4-8AA7-87B78E3899B8}" srcOrd="0" destOrd="0" parTransId="{910F9053-516C-4B58-959C-47FE1AB808BD}" sibTransId="{0887B960-B4BC-4995-87E7-E1841599FCFF}"/>
    <dgm:cxn modelId="{18207620-2577-4475-B047-3F8A5C959C4F}" type="presParOf" srcId="{39AD7B74-712D-45AE-8A07-0F9021AA3735}" destId="{EBF77962-F71D-4C75-9B0B-D37DF921CB22}" srcOrd="0" destOrd="0" presId="urn:microsoft.com/office/officeart/2008/layout/LinedList"/>
    <dgm:cxn modelId="{85A6EEAF-01D8-4910-8F00-8CE9D9E8B8A0}" type="presParOf" srcId="{39AD7B74-712D-45AE-8A07-0F9021AA3735}" destId="{72E1125C-AB91-402C-B2D0-A37D740D72A6}" srcOrd="1" destOrd="0" presId="urn:microsoft.com/office/officeart/2008/layout/LinedList"/>
    <dgm:cxn modelId="{C03C9EEE-C477-43F9-A833-D06FD22A1C7D}" type="presParOf" srcId="{72E1125C-AB91-402C-B2D0-A37D740D72A6}" destId="{F0110684-515E-44FD-916E-CA8E90637DBD}" srcOrd="0" destOrd="0" presId="urn:microsoft.com/office/officeart/2008/layout/LinedList"/>
    <dgm:cxn modelId="{D5624349-8762-4D2C-AF8B-D2C3CEB549AE}" type="presParOf" srcId="{72E1125C-AB91-402C-B2D0-A37D740D72A6}" destId="{F34017AC-F7AF-4710-881E-6048B64FCC75}" srcOrd="1" destOrd="0" presId="urn:microsoft.com/office/officeart/2008/layout/LinedList"/>
    <dgm:cxn modelId="{3C04330B-5926-4816-BAB9-1953F50A6EEA}" type="presParOf" srcId="{F34017AC-F7AF-4710-881E-6048B64FCC75}" destId="{0251C979-8C04-4EDD-B2DB-E5F6A1818645}" srcOrd="0" destOrd="0" presId="urn:microsoft.com/office/officeart/2008/layout/LinedList"/>
    <dgm:cxn modelId="{5BB2D79E-4B4D-4E46-9B04-07A5818D8D62}" type="presParOf" srcId="{F34017AC-F7AF-4710-881E-6048B64FCC75}" destId="{147A51A5-354B-451D-80DF-A7349E72C5A1}" srcOrd="1" destOrd="0" presId="urn:microsoft.com/office/officeart/2008/layout/LinedList"/>
    <dgm:cxn modelId="{2BDDAF35-6C05-46C5-AF41-87FFCEF54987}" type="presParOf" srcId="{147A51A5-354B-451D-80DF-A7349E72C5A1}" destId="{DBFCC389-81ED-4E99-A1B8-41E4C3422EF4}" srcOrd="0" destOrd="0" presId="urn:microsoft.com/office/officeart/2008/layout/LinedList"/>
    <dgm:cxn modelId="{CDC8AAE3-F0BC-4A9A-ACAE-532C0A79D3E9}" type="presParOf" srcId="{147A51A5-354B-451D-80DF-A7349E72C5A1}" destId="{5F3FDC79-A2C2-4B9D-8EFF-3090C26A5BC1}" srcOrd="1" destOrd="0" presId="urn:microsoft.com/office/officeart/2008/layout/LinedList"/>
    <dgm:cxn modelId="{09D7C227-7337-4C95-93A3-FEFCF32D7130}" type="presParOf" srcId="{147A51A5-354B-451D-80DF-A7349E72C5A1}" destId="{A919C5EE-3CD6-4DEE-8D29-DFC3ECB7E6EF}" srcOrd="2" destOrd="0" presId="urn:microsoft.com/office/officeart/2008/layout/LinedList"/>
    <dgm:cxn modelId="{BD223410-7075-4B78-93DA-45892CE1EA00}" type="presParOf" srcId="{F34017AC-F7AF-4710-881E-6048B64FCC75}" destId="{1BE9DAFF-3406-4ACD-B60C-A71B887D0AA6}" srcOrd="2" destOrd="0" presId="urn:microsoft.com/office/officeart/2008/layout/LinedList"/>
    <dgm:cxn modelId="{6579A5C8-7DEC-4D09-A906-21008232EB22}" type="presParOf" srcId="{F34017AC-F7AF-4710-881E-6048B64FCC75}" destId="{8B53149E-8DEB-4FEF-8145-F28C7751FE9B}" srcOrd="3" destOrd="0" presId="urn:microsoft.com/office/officeart/2008/layout/LinedList"/>
    <dgm:cxn modelId="{5058F455-3755-4B0D-BB00-46C35C333078}" type="presParOf" srcId="{F34017AC-F7AF-4710-881E-6048B64FCC75}" destId="{E9F065F3-73D3-444C-8AB2-0E9FDB228C7B}" srcOrd="4" destOrd="0" presId="urn:microsoft.com/office/officeart/2008/layout/LinedList"/>
    <dgm:cxn modelId="{82708A16-F7DC-4EFD-B7E0-5DC0056BA944}" type="presParOf" srcId="{E9F065F3-73D3-444C-8AB2-0E9FDB228C7B}" destId="{D0351EAA-F8A3-40EF-9268-32D973AD549C}" srcOrd="0" destOrd="0" presId="urn:microsoft.com/office/officeart/2008/layout/LinedList"/>
    <dgm:cxn modelId="{90C39A1F-6A37-42CA-9896-C69634F76599}" type="presParOf" srcId="{E9F065F3-73D3-444C-8AB2-0E9FDB228C7B}" destId="{50CBC727-F9A5-4F8A-926F-90D70914F907}" srcOrd="1" destOrd="0" presId="urn:microsoft.com/office/officeart/2008/layout/LinedList"/>
    <dgm:cxn modelId="{0B5C71B6-13CE-44B8-B45A-8FA635AD3F0D}" type="presParOf" srcId="{E9F065F3-73D3-444C-8AB2-0E9FDB228C7B}" destId="{503C1263-E5E5-4009-A35F-6343EEF91120}" srcOrd="2" destOrd="0" presId="urn:microsoft.com/office/officeart/2008/layout/LinedList"/>
    <dgm:cxn modelId="{E9FE3FFD-A5EF-4CF7-8FD3-82715BB968A5}" type="presParOf" srcId="{F34017AC-F7AF-4710-881E-6048B64FCC75}" destId="{8EACECDB-130C-4C81-9166-CC708D546D35}" srcOrd="5" destOrd="0" presId="urn:microsoft.com/office/officeart/2008/layout/LinedList"/>
    <dgm:cxn modelId="{B3C732A9-EB58-459F-AFAA-FDA42A153DAE}" type="presParOf" srcId="{F34017AC-F7AF-4710-881E-6048B64FCC75}" destId="{0DD714E9-A0D9-4D59-9CAE-3805FF17D343}" srcOrd="6" destOrd="0" presId="urn:microsoft.com/office/officeart/2008/layout/LinedList"/>
    <dgm:cxn modelId="{BE3F5004-B7A6-4DC3-9649-574DABF803D7}" type="presParOf" srcId="{39AD7B74-712D-45AE-8A07-0F9021AA3735}" destId="{981B800C-D4FF-4B3F-8588-7FFD3303D296}" srcOrd="2" destOrd="0" presId="urn:microsoft.com/office/officeart/2008/layout/LinedList"/>
    <dgm:cxn modelId="{44FC9CE3-5A6E-4728-B0E4-39113010E273}" type="presParOf" srcId="{39AD7B74-712D-45AE-8A07-0F9021AA3735}" destId="{DDF80D8E-7DF8-44E6-9117-35C93719509F}" srcOrd="3" destOrd="0" presId="urn:microsoft.com/office/officeart/2008/layout/LinedList"/>
    <dgm:cxn modelId="{69901574-76A9-418F-8276-D86CB3E324DE}" type="presParOf" srcId="{DDF80D8E-7DF8-44E6-9117-35C93719509F}" destId="{676097CE-6178-4FE1-8C35-550153397970}" srcOrd="0" destOrd="0" presId="urn:microsoft.com/office/officeart/2008/layout/LinedList"/>
    <dgm:cxn modelId="{44E393CB-0005-4E1C-B489-385A1CEE2FE2}" type="presParOf" srcId="{DDF80D8E-7DF8-44E6-9117-35C93719509F}" destId="{E99A4BA2-13C4-43B2-AE5A-0BB65CB28CFB}" srcOrd="1" destOrd="0" presId="urn:microsoft.com/office/officeart/2008/layout/LinedList"/>
    <dgm:cxn modelId="{03078CEC-945F-4FB6-ADCD-F538AC936082}" type="presParOf" srcId="{E99A4BA2-13C4-43B2-AE5A-0BB65CB28CFB}" destId="{0A047E0D-BFCE-42ED-BF96-25AF6F986209}" srcOrd="0" destOrd="0" presId="urn:microsoft.com/office/officeart/2008/layout/LinedList"/>
    <dgm:cxn modelId="{8D63D45C-4E66-4064-B5C6-B80135B08C6D}" type="presParOf" srcId="{E99A4BA2-13C4-43B2-AE5A-0BB65CB28CFB}" destId="{B44FF916-F7BA-4C66-BFF3-43A99FFB4ED1}" srcOrd="1" destOrd="0" presId="urn:microsoft.com/office/officeart/2008/layout/LinedList"/>
    <dgm:cxn modelId="{397EB081-D234-4439-9581-54052E145D63}" type="presParOf" srcId="{B44FF916-F7BA-4C66-BFF3-43A99FFB4ED1}" destId="{86B0E13A-293B-48D5-A9DC-38C21B4987C4}" srcOrd="0" destOrd="0" presId="urn:microsoft.com/office/officeart/2008/layout/LinedList"/>
    <dgm:cxn modelId="{1E7427F8-D4DB-4C46-96B1-82427D0FCC9C}" type="presParOf" srcId="{B44FF916-F7BA-4C66-BFF3-43A99FFB4ED1}" destId="{FD5E0499-81DA-46FD-A5E6-74FF14FB1558}" srcOrd="1" destOrd="0" presId="urn:microsoft.com/office/officeart/2008/layout/LinedList"/>
    <dgm:cxn modelId="{B41E0827-EA0A-42FA-8921-46C0B4C9101D}" type="presParOf" srcId="{B44FF916-F7BA-4C66-BFF3-43A99FFB4ED1}" destId="{F35854CA-7ED5-44F6-B215-2CCFA4F8990D}" srcOrd="2" destOrd="0" presId="urn:microsoft.com/office/officeart/2008/layout/LinedList"/>
    <dgm:cxn modelId="{F36C1845-10F3-463A-B522-FB46339AA938}" type="presParOf" srcId="{E99A4BA2-13C4-43B2-AE5A-0BB65CB28CFB}" destId="{0D33A092-C8C9-4600-A0E9-ECAC5BE0B6BE}" srcOrd="2" destOrd="0" presId="urn:microsoft.com/office/officeart/2008/layout/LinedList"/>
    <dgm:cxn modelId="{E6CC97B1-6F76-4AAA-AC18-17C3199E361C}" type="presParOf" srcId="{E99A4BA2-13C4-43B2-AE5A-0BB65CB28CFB}" destId="{C45658E6-56CF-4C89-AFAF-778BBE7DC879}" srcOrd="3" destOrd="0" presId="urn:microsoft.com/office/officeart/2008/layout/LinedList"/>
    <dgm:cxn modelId="{15DB6587-75D9-4FA9-9800-DD49ECEBB586}" type="presParOf" srcId="{E99A4BA2-13C4-43B2-AE5A-0BB65CB28CFB}" destId="{2267E567-E1A1-4068-BE01-12BE58F83F34}" srcOrd="4" destOrd="0" presId="urn:microsoft.com/office/officeart/2008/layout/LinedList"/>
    <dgm:cxn modelId="{FB400FA8-3A49-441E-A9CA-44B8FDB554D5}" type="presParOf" srcId="{2267E567-E1A1-4068-BE01-12BE58F83F34}" destId="{1FDD2C29-6610-4F2C-A785-F361A4522B66}" srcOrd="0" destOrd="0" presId="urn:microsoft.com/office/officeart/2008/layout/LinedList"/>
    <dgm:cxn modelId="{3890BE50-8208-49D5-91D4-42129DF54383}" type="presParOf" srcId="{2267E567-E1A1-4068-BE01-12BE58F83F34}" destId="{394DB326-9BFF-4F4C-9A9A-7A4F003F972E}" srcOrd="1" destOrd="0" presId="urn:microsoft.com/office/officeart/2008/layout/LinedList"/>
    <dgm:cxn modelId="{FADB295B-BD8D-453D-B050-409502FEFED3}" type="presParOf" srcId="{2267E567-E1A1-4068-BE01-12BE58F83F34}" destId="{3E9866F7-4CF8-4210-8794-186EA92BF10E}" srcOrd="2" destOrd="0" presId="urn:microsoft.com/office/officeart/2008/layout/LinedList"/>
    <dgm:cxn modelId="{9119F802-BB34-418E-B920-91D56DFE574A}" type="presParOf" srcId="{E99A4BA2-13C4-43B2-AE5A-0BB65CB28CFB}" destId="{CE6FE234-73BD-40C9-9CFD-D6FF407B7364}" srcOrd="5" destOrd="0" presId="urn:microsoft.com/office/officeart/2008/layout/LinedList"/>
    <dgm:cxn modelId="{F17859C5-0739-4A9E-824F-67186D467B3B}" type="presParOf" srcId="{E99A4BA2-13C4-43B2-AE5A-0BB65CB28CFB}" destId="{13ABACD6-9A86-4458-AF89-409370E48B78}" srcOrd="6" destOrd="0" presId="urn:microsoft.com/office/officeart/2008/layout/LinedList"/>
    <dgm:cxn modelId="{B6C1BA32-08EC-4212-A387-1A4DDE1BF6B4}" type="presParOf" srcId="{E99A4BA2-13C4-43B2-AE5A-0BB65CB28CFB}" destId="{B2B862D1-54FB-47D3-A9B9-117D622C2339}" srcOrd="7" destOrd="0" presId="urn:microsoft.com/office/officeart/2008/layout/LinedList"/>
    <dgm:cxn modelId="{4D960966-26E6-41FA-9060-25CE47466543}" type="presParOf" srcId="{B2B862D1-54FB-47D3-A9B9-117D622C2339}" destId="{40B32EE7-3C5C-41B3-9B76-3009139CBF9C}" srcOrd="0" destOrd="0" presId="urn:microsoft.com/office/officeart/2008/layout/LinedList"/>
    <dgm:cxn modelId="{123B67EA-A751-4F76-BA23-04F4E4FED60E}" type="presParOf" srcId="{B2B862D1-54FB-47D3-A9B9-117D622C2339}" destId="{298EF363-555C-413A-A588-F06DB4484EE9}" srcOrd="1" destOrd="0" presId="urn:microsoft.com/office/officeart/2008/layout/LinedList"/>
    <dgm:cxn modelId="{92119180-056E-481A-A98C-58190443C15B}" type="presParOf" srcId="{B2B862D1-54FB-47D3-A9B9-117D622C2339}" destId="{C8F4809F-B0C9-4E08-B00E-6755B4D052FA}" srcOrd="2" destOrd="0" presId="urn:microsoft.com/office/officeart/2008/layout/LinedList"/>
    <dgm:cxn modelId="{22E19F3F-1522-4F57-9117-51422F78AED2}" type="presParOf" srcId="{E99A4BA2-13C4-43B2-AE5A-0BB65CB28CFB}" destId="{CB2B8F90-5F7E-4C17-940E-16E7869B7451}" srcOrd="8" destOrd="0" presId="urn:microsoft.com/office/officeart/2008/layout/LinedList"/>
    <dgm:cxn modelId="{58ED9D15-56B5-4E2F-B557-1A706FB25D77}" type="presParOf" srcId="{E99A4BA2-13C4-43B2-AE5A-0BB65CB28CFB}" destId="{A57F38E4-36F6-4DAF-9888-A8C90E72346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0380FE-8C0E-472C-BB48-60B16FD0F308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5D69FAD6-D536-4A25-84D0-7C1072F794C2}">
      <dgm:prSet/>
      <dgm:spPr/>
      <dgm:t>
        <a:bodyPr/>
        <a:lstStyle/>
        <a:p>
          <a:pPr rtl="0"/>
          <a:r>
            <a:rPr lang="fi-FI" b="1" smtClean="0"/>
            <a:t>Yrityksen sopimusten kokonaisuuden ja yksityiskohtien hallinta</a:t>
          </a:r>
          <a:endParaRPr lang="fi-FI"/>
        </a:p>
      </dgm:t>
    </dgm:pt>
    <dgm:pt modelId="{EC16F9C1-E9D7-4EAC-9FE9-17CAF57B5740}" type="parTrans" cxnId="{B550CCB0-A4B5-4AE3-AEB8-5CAF5A7A1445}">
      <dgm:prSet/>
      <dgm:spPr/>
      <dgm:t>
        <a:bodyPr/>
        <a:lstStyle/>
        <a:p>
          <a:endParaRPr lang="en-US"/>
        </a:p>
      </dgm:t>
    </dgm:pt>
    <dgm:pt modelId="{F2F67652-9888-43E3-975E-FE8A0A96E830}" type="sibTrans" cxnId="{B550CCB0-A4B5-4AE3-AEB8-5CAF5A7A1445}">
      <dgm:prSet/>
      <dgm:spPr/>
      <dgm:t>
        <a:bodyPr/>
        <a:lstStyle/>
        <a:p>
          <a:endParaRPr lang="en-US"/>
        </a:p>
      </dgm:t>
    </dgm:pt>
    <dgm:pt modelId="{166AA466-C1F7-4C6B-A522-13B0B6833076}">
      <dgm:prSet/>
      <dgm:spPr/>
      <dgm:t>
        <a:bodyPr/>
        <a:lstStyle/>
        <a:p>
          <a:pPr rtl="0"/>
          <a:r>
            <a:rPr lang="fi-FI" smtClean="0"/>
            <a:t>Sopimusten keskinäinen riippuvuus: vastuuketjut, sopimussakot ym. </a:t>
          </a:r>
          <a:endParaRPr lang="fi-FI"/>
        </a:p>
      </dgm:t>
    </dgm:pt>
    <dgm:pt modelId="{1513BF42-9707-4F4F-BE5F-E38FCCEBDB60}" type="parTrans" cxnId="{E832BABD-8D84-4A4D-AFF9-68BCAC758EB9}">
      <dgm:prSet/>
      <dgm:spPr/>
      <dgm:t>
        <a:bodyPr/>
        <a:lstStyle/>
        <a:p>
          <a:endParaRPr lang="en-US"/>
        </a:p>
      </dgm:t>
    </dgm:pt>
    <dgm:pt modelId="{746B7E84-3C28-4F6E-A3C0-4514FBF8DBB8}" type="sibTrans" cxnId="{E832BABD-8D84-4A4D-AFF9-68BCAC758EB9}">
      <dgm:prSet/>
      <dgm:spPr/>
      <dgm:t>
        <a:bodyPr/>
        <a:lstStyle/>
        <a:p>
          <a:endParaRPr lang="en-US"/>
        </a:p>
      </dgm:t>
    </dgm:pt>
    <dgm:pt modelId="{CCAD8D49-28E4-4021-98C7-EE285402F701}">
      <dgm:prSet/>
      <dgm:spPr/>
      <dgm:t>
        <a:bodyPr/>
        <a:lstStyle/>
        <a:p>
          <a:pPr rtl="0"/>
          <a:r>
            <a:rPr lang="fi-FI" smtClean="0"/>
            <a:t>Sopimusten haku ja jäsentely: osapuolet, vastuualueet, ehtotyypit (esim. vastuut) </a:t>
          </a:r>
          <a:endParaRPr lang="fi-FI"/>
        </a:p>
      </dgm:t>
    </dgm:pt>
    <dgm:pt modelId="{AE83F896-E839-4064-AC1E-3F246E157546}" type="parTrans" cxnId="{4F344832-877A-4211-BCD3-0F9905C45E8A}">
      <dgm:prSet/>
      <dgm:spPr/>
      <dgm:t>
        <a:bodyPr/>
        <a:lstStyle/>
        <a:p>
          <a:endParaRPr lang="en-US"/>
        </a:p>
      </dgm:t>
    </dgm:pt>
    <dgm:pt modelId="{86CB4386-B656-495A-8D11-F141F6E1B469}" type="sibTrans" cxnId="{4F344832-877A-4211-BCD3-0F9905C45E8A}">
      <dgm:prSet/>
      <dgm:spPr/>
      <dgm:t>
        <a:bodyPr/>
        <a:lstStyle/>
        <a:p>
          <a:endParaRPr lang="en-US"/>
        </a:p>
      </dgm:t>
    </dgm:pt>
    <dgm:pt modelId="{36929C9C-933B-478C-800F-B95E8F55D1EA}">
      <dgm:prSet/>
      <dgm:spPr/>
      <dgm:t>
        <a:bodyPr/>
        <a:lstStyle/>
        <a:p>
          <a:pPr rtl="0"/>
          <a:r>
            <a:rPr lang="fi-FI" smtClean="0"/>
            <a:t>Sopimusten päättymisen seuranta</a:t>
          </a:r>
          <a:endParaRPr lang="fi-FI"/>
        </a:p>
      </dgm:t>
    </dgm:pt>
    <dgm:pt modelId="{B50178EC-B0EE-4E3F-AD70-57C59409DFBC}" type="parTrans" cxnId="{1010C875-4C0F-4767-BE16-5DEFC2581DF6}">
      <dgm:prSet/>
      <dgm:spPr/>
      <dgm:t>
        <a:bodyPr/>
        <a:lstStyle/>
        <a:p>
          <a:endParaRPr lang="en-US"/>
        </a:p>
      </dgm:t>
    </dgm:pt>
    <dgm:pt modelId="{657B492D-A5D3-4889-8DD7-0EEB24E165FF}" type="sibTrans" cxnId="{1010C875-4C0F-4767-BE16-5DEFC2581DF6}">
      <dgm:prSet/>
      <dgm:spPr/>
      <dgm:t>
        <a:bodyPr/>
        <a:lstStyle/>
        <a:p>
          <a:endParaRPr lang="en-US"/>
        </a:p>
      </dgm:t>
    </dgm:pt>
    <dgm:pt modelId="{1AEF7F6C-93AA-4498-B656-B90FDC2DEF80}">
      <dgm:prSet/>
      <dgm:spPr/>
      <dgm:t>
        <a:bodyPr/>
        <a:lstStyle/>
        <a:p>
          <a:pPr rtl="0"/>
          <a:r>
            <a:rPr lang="fi-FI" smtClean="0"/>
            <a:t>Reklamaatiot ym. ilmoitukset </a:t>
          </a:r>
          <a:endParaRPr lang="fi-FI"/>
        </a:p>
      </dgm:t>
    </dgm:pt>
    <dgm:pt modelId="{C040282B-07AB-494B-A1C3-EB8B211B8422}" type="parTrans" cxnId="{5DBD7921-AB4A-40E7-90A8-8356A2BB1611}">
      <dgm:prSet/>
      <dgm:spPr/>
      <dgm:t>
        <a:bodyPr/>
        <a:lstStyle/>
        <a:p>
          <a:endParaRPr lang="en-US"/>
        </a:p>
      </dgm:t>
    </dgm:pt>
    <dgm:pt modelId="{495EF51C-73BC-4E8C-AAD2-F7AC6D5AB29C}" type="sibTrans" cxnId="{5DBD7921-AB4A-40E7-90A8-8356A2BB1611}">
      <dgm:prSet/>
      <dgm:spPr/>
      <dgm:t>
        <a:bodyPr/>
        <a:lstStyle/>
        <a:p>
          <a:endParaRPr lang="en-US"/>
        </a:p>
      </dgm:t>
    </dgm:pt>
    <dgm:pt modelId="{8BCD1B99-6B1A-4CD1-A9A7-69F6A8090E71}">
      <dgm:prSet/>
      <dgm:spPr/>
      <dgm:t>
        <a:bodyPr/>
        <a:lstStyle/>
        <a:p>
          <a:pPr rtl="0"/>
          <a:r>
            <a:rPr lang="fi-FI" smtClean="0"/>
            <a:t>Läpinäkyvyys (corporate governance, tilintarkastus) </a:t>
          </a:r>
          <a:endParaRPr lang="fi-FI"/>
        </a:p>
      </dgm:t>
    </dgm:pt>
    <dgm:pt modelId="{DB95CB67-51F9-4A4D-903A-7013D31A292E}" type="parTrans" cxnId="{8BCDCE3B-D2D4-4AC8-963E-21AF11BADA3E}">
      <dgm:prSet/>
      <dgm:spPr/>
      <dgm:t>
        <a:bodyPr/>
        <a:lstStyle/>
        <a:p>
          <a:endParaRPr lang="en-US"/>
        </a:p>
      </dgm:t>
    </dgm:pt>
    <dgm:pt modelId="{E553F575-B166-4A83-94E8-08101BB762F4}" type="sibTrans" cxnId="{8BCDCE3B-D2D4-4AC8-963E-21AF11BADA3E}">
      <dgm:prSet/>
      <dgm:spPr/>
      <dgm:t>
        <a:bodyPr/>
        <a:lstStyle/>
        <a:p>
          <a:endParaRPr lang="en-US"/>
        </a:p>
      </dgm:t>
    </dgm:pt>
    <dgm:pt modelId="{28DB930F-4C4F-406C-82FD-92426E797555}">
      <dgm:prSet/>
      <dgm:spPr/>
      <dgm:t>
        <a:bodyPr/>
        <a:lstStyle/>
        <a:p>
          <a:pPr rtl="0"/>
          <a:r>
            <a:rPr lang="fi-FI" b="1" smtClean="0"/>
            <a:t>Huom. esim. yrityskauppatilanteet </a:t>
          </a:r>
          <a:endParaRPr lang="fi-FI"/>
        </a:p>
      </dgm:t>
    </dgm:pt>
    <dgm:pt modelId="{6297D6D7-1C0D-4C92-9308-221A5D987485}" type="parTrans" cxnId="{849F33CC-9D70-4E50-BD3A-2C13F48F305C}">
      <dgm:prSet/>
      <dgm:spPr/>
      <dgm:t>
        <a:bodyPr/>
        <a:lstStyle/>
        <a:p>
          <a:endParaRPr lang="en-US"/>
        </a:p>
      </dgm:t>
    </dgm:pt>
    <dgm:pt modelId="{7D57B856-46D0-46F5-9E96-552400C3892B}" type="sibTrans" cxnId="{849F33CC-9D70-4E50-BD3A-2C13F48F305C}">
      <dgm:prSet/>
      <dgm:spPr/>
      <dgm:t>
        <a:bodyPr/>
        <a:lstStyle/>
        <a:p>
          <a:endParaRPr lang="en-US"/>
        </a:p>
      </dgm:t>
    </dgm:pt>
    <dgm:pt modelId="{620D95D7-C9A6-405C-B21B-52F160CA7DE4}" type="pres">
      <dgm:prSet presAssocID="{480380FE-8C0E-472C-BB48-60B16FD0F30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BA04A07-9950-4E35-B292-E95BED516B04}" type="pres">
      <dgm:prSet presAssocID="{5D69FAD6-D536-4A25-84D0-7C1072F794C2}" presName="thickLine" presStyleLbl="alignNode1" presStyleIdx="0" presStyleCnt="2"/>
      <dgm:spPr/>
      <dgm:t>
        <a:bodyPr/>
        <a:lstStyle/>
        <a:p>
          <a:endParaRPr lang="en-US"/>
        </a:p>
      </dgm:t>
    </dgm:pt>
    <dgm:pt modelId="{8F026626-A10E-4BC5-B475-7B1E2CAE8C05}" type="pres">
      <dgm:prSet presAssocID="{5D69FAD6-D536-4A25-84D0-7C1072F794C2}" presName="horz1" presStyleCnt="0"/>
      <dgm:spPr/>
      <dgm:t>
        <a:bodyPr/>
        <a:lstStyle/>
        <a:p>
          <a:endParaRPr lang="en-US"/>
        </a:p>
      </dgm:t>
    </dgm:pt>
    <dgm:pt modelId="{CF24C6C5-6560-4128-B9E8-0497B29A8C20}" type="pres">
      <dgm:prSet presAssocID="{5D69FAD6-D536-4A25-84D0-7C1072F794C2}" presName="tx1" presStyleLbl="revTx" presStyleIdx="0" presStyleCnt="7"/>
      <dgm:spPr/>
      <dgm:t>
        <a:bodyPr/>
        <a:lstStyle/>
        <a:p>
          <a:endParaRPr lang="en-US"/>
        </a:p>
      </dgm:t>
    </dgm:pt>
    <dgm:pt modelId="{D2D4ED14-95F0-44EB-9CCF-3842822CB0CB}" type="pres">
      <dgm:prSet presAssocID="{5D69FAD6-D536-4A25-84D0-7C1072F794C2}" presName="vert1" presStyleCnt="0"/>
      <dgm:spPr/>
      <dgm:t>
        <a:bodyPr/>
        <a:lstStyle/>
        <a:p>
          <a:endParaRPr lang="en-US"/>
        </a:p>
      </dgm:t>
    </dgm:pt>
    <dgm:pt modelId="{A4F11471-83F0-4388-8943-3EFBE25D1FDA}" type="pres">
      <dgm:prSet presAssocID="{166AA466-C1F7-4C6B-A522-13B0B6833076}" presName="vertSpace2a" presStyleCnt="0"/>
      <dgm:spPr/>
      <dgm:t>
        <a:bodyPr/>
        <a:lstStyle/>
        <a:p>
          <a:endParaRPr lang="en-US"/>
        </a:p>
      </dgm:t>
    </dgm:pt>
    <dgm:pt modelId="{DF2E5A03-C595-4622-8EF0-14242FA05126}" type="pres">
      <dgm:prSet presAssocID="{166AA466-C1F7-4C6B-A522-13B0B6833076}" presName="horz2" presStyleCnt="0"/>
      <dgm:spPr/>
      <dgm:t>
        <a:bodyPr/>
        <a:lstStyle/>
        <a:p>
          <a:endParaRPr lang="en-US"/>
        </a:p>
      </dgm:t>
    </dgm:pt>
    <dgm:pt modelId="{6257921C-51D8-41D2-B199-9002E826DEF6}" type="pres">
      <dgm:prSet presAssocID="{166AA466-C1F7-4C6B-A522-13B0B6833076}" presName="horzSpace2" presStyleCnt="0"/>
      <dgm:spPr/>
      <dgm:t>
        <a:bodyPr/>
        <a:lstStyle/>
        <a:p>
          <a:endParaRPr lang="en-US"/>
        </a:p>
      </dgm:t>
    </dgm:pt>
    <dgm:pt modelId="{F2476383-D348-49BC-855E-EFE25DF03D14}" type="pres">
      <dgm:prSet presAssocID="{166AA466-C1F7-4C6B-A522-13B0B6833076}" presName="tx2" presStyleLbl="revTx" presStyleIdx="1" presStyleCnt="7"/>
      <dgm:spPr/>
      <dgm:t>
        <a:bodyPr/>
        <a:lstStyle/>
        <a:p>
          <a:endParaRPr lang="en-US"/>
        </a:p>
      </dgm:t>
    </dgm:pt>
    <dgm:pt modelId="{6F7CBA56-1361-4F23-812F-B16AFEF305ED}" type="pres">
      <dgm:prSet presAssocID="{166AA466-C1F7-4C6B-A522-13B0B6833076}" presName="vert2" presStyleCnt="0"/>
      <dgm:spPr/>
      <dgm:t>
        <a:bodyPr/>
        <a:lstStyle/>
        <a:p>
          <a:endParaRPr lang="en-US"/>
        </a:p>
      </dgm:t>
    </dgm:pt>
    <dgm:pt modelId="{2E67D562-2667-4F44-A14D-D0EFD75A856B}" type="pres">
      <dgm:prSet presAssocID="{166AA466-C1F7-4C6B-A522-13B0B6833076}" presName="thinLine2b" presStyleLbl="callout" presStyleIdx="0" presStyleCnt="5"/>
      <dgm:spPr/>
      <dgm:t>
        <a:bodyPr/>
        <a:lstStyle/>
        <a:p>
          <a:endParaRPr lang="en-US"/>
        </a:p>
      </dgm:t>
    </dgm:pt>
    <dgm:pt modelId="{539EFA31-AC19-4456-A31A-57C9783FDC3F}" type="pres">
      <dgm:prSet presAssocID="{166AA466-C1F7-4C6B-A522-13B0B6833076}" presName="vertSpace2b" presStyleCnt="0"/>
      <dgm:spPr/>
      <dgm:t>
        <a:bodyPr/>
        <a:lstStyle/>
        <a:p>
          <a:endParaRPr lang="en-US"/>
        </a:p>
      </dgm:t>
    </dgm:pt>
    <dgm:pt modelId="{0FEA155E-9A3D-4B4B-A09F-552688CA0D43}" type="pres">
      <dgm:prSet presAssocID="{CCAD8D49-28E4-4021-98C7-EE285402F701}" presName="horz2" presStyleCnt="0"/>
      <dgm:spPr/>
      <dgm:t>
        <a:bodyPr/>
        <a:lstStyle/>
        <a:p>
          <a:endParaRPr lang="en-US"/>
        </a:p>
      </dgm:t>
    </dgm:pt>
    <dgm:pt modelId="{2F97E388-82FE-4626-804A-E85459925639}" type="pres">
      <dgm:prSet presAssocID="{CCAD8D49-28E4-4021-98C7-EE285402F701}" presName="horzSpace2" presStyleCnt="0"/>
      <dgm:spPr/>
      <dgm:t>
        <a:bodyPr/>
        <a:lstStyle/>
        <a:p>
          <a:endParaRPr lang="en-US"/>
        </a:p>
      </dgm:t>
    </dgm:pt>
    <dgm:pt modelId="{4CB05B8B-EEF4-47DA-AC31-794D5DC24579}" type="pres">
      <dgm:prSet presAssocID="{CCAD8D49-28E4-4021-98C7-EE285402F701}" presName="tx2" presStyleLbl="revTx" presStyleIdx="2" presStyleCnt="7"/>
      <dgm:spPr/>
      <dgm:t>
        <a:bodyPr/>
        <a:lstStyle/>
        <a:p>
          <a:endParaRPr lang="en-US"/>
        </a:p>
      </dgm:t>
    </dgm:pt>
    <dgm:pt modelId="{4AB835C9-83B8-4826-8418-89FD3CC71B62}" type="pres">
      <dgm:prSet presAssocID="{CCAD8D49-28E4-4021-98C7-EE285402F701}" presName="vert2" presStyleCnt="0"/>
      <dgm:spPr/>
      <dgm:t>
        <a:bodyPr/>
        <a:lstStyle/>
        <a:p>
          <a:endParaRPr lang="en-US"/>
        </a:p>
      </dgm:t>
    </dgm:pt>
    <dgm:pt modelId="{9DF6A5F4-E4EC-45AD-AB22-EB96608F8595}" type="pres">
      <dgm:prSet presAssocID="{CCAD8D49-28E4-4021-98C7-EE285402F701}" presName="thinLine2b" presStyleLbl="callout" presStyleIdx="1" presStyleCnt="5"/>
      <dgm:spPr/>
      <dgm:t>
        <a:bodyPr/>
        <a:lstStyle/>
        <a:p>
          <a:endParaRPr lang="en-US"/>
        </a:p>
      </dgm:t>
    </dgm:pt>
    <dgm:pt modelId="{F9AF6FBD-FF1D-493A-86E2-5674218D7C00}" type="pres">
      <dgm:prSet presAssocID="{CCAD8D49-28E4-4021-98C7-EE285402F701}" presName="vertSpace2b" presStyleCnt="0"/>
      <dgm:spPr/>
      <dgm:t>
        <a:bodyPr/>
        <a:lstStyle/>
        <a:p>
          <a:endParaRPr lang="en-US"/>
        </a:p>
      </dgm:t>
    </dgm:pt>
    <dgm:pt modelId="{2189371F-5240-45F5-8A7B-5CFD69E69F71}" type="pres">
      <dgm:prSet presAssocID="{36929C9C-933B-478C-800F-B95E8F55D1EA}" presName="horz2" presStyleCnt="0"/>
      <dgm:spPr/>
      <dgm:t>
        <a:bodyPr/>
        <a:lstStyle/>
        <a:p>
          <a:endParaRPr lang="en-US"/>
        </a:p>
      </dgm:t>
    </dgm:pt>
    <dgm:pt modelId="{C2AB767E-852B-40C1-93F9-00EA57C56C00}" type="pres">
      <dgm:prSet presAssocID="{36929C9C-933B-478C-800F-B95E8F55D1EA}" presName="horzSpace2" presStyleCnt="0"/>
      <dgm:spPr/>
      <dgm:t>
        <a:bodyPr/>
        <a:lstStyle/>
        <a:p>
          <a:endParaRPr lang="en-US"/>
        </a:p>
      </dgm:t>
    </dgm:pt>
    <dgm:pt modelId="{825F9EA6-1150-423C-BC49-0C5FFD9755D2}" type="pres">
      <dgm:prSet presAssocID="{36929C9C-933B-478C-800F-B95E8F55D1EA}" presName="tx2" presStyleLbl="revTx" presStyleIdx="3" presStyleCnt="7"/>
      <dgm:spPr/>
      <dgm:t>
        <a:bodyPr/>
        <a:lstStyle/>
        <a:p>
          <a:endParaRPr lang="en-US"/>
        </a:p>
      </dgm:t>
    </dgm:pt>
    <dgm:pt modelId="{A869DA65-CA09-4ADF-ABCD-C3852E7C4CA6}" type="pres">
      <dgm:prSet presAssocID="{36929C9C-933B-478C-800F-B95E8F55D1EA}" presName="vert2" presStyleCnt="0"/>
      <dgm:spPr/>
      <dgm:t>
        <a:bodyPr/>
        <a:lstStyle/>
        <a:p>
          <a:endParaRPr lang="en-US"/>
        </a:p>
      </dgm:t>
    </dgm:pt>
    <dgm:pt modelId="{4D338180-2AF1-411F-ADD3-0813AFA98C31}" type="pres">
      <dgm:prSet presAssocID="{36929C9C-933B-478C-800F-B95E8F55D1EA}" presName="thinLine2b" presStyleLbl="callout" presStyleIdx="2" presStyleCnt="5"/>
      <dgm:spPr/>
      <dgm:t>
        <a:bodyPr/>
        <a:lstStyle/>
        <a:p>
          <a:endParaRPr lang="en-US"/>
        </a:p>
      </dgm:t>
    </dgm:pt>
    <dgm:pt modelId="{B396CC7E-462C-4ABE-B785-59373791A7FF}" type="pres">
      <dgm:prSet presAssocID="{36929C9C-933B-478C-800F-B95E8F55D1EA}" presName="vertSpace2b" presStyleCnt="0"/>
      <dgm:spPr/>
      <dgm:t>
        <a:bodyPr/>
        <a:lstStyle/>
        <a:p>
          <a:endParaRPr lang="en-US"/>
        </a:p>
      </dgm:t>
    </dgm:pt>
    <dgm:pt modelId="{6E089C9C-CAC4-4A6D-8B02-3AC519E42450}" type="pres">
      <dgm:prSet presAssocID="{1AEF7F6C-93AA-4498-B656-B90FDC2DEF80}" presName="horz2" presStyleCnt="0"/>
      <dgm:spPr/>
      <dgm:t>
        <a:bodyPr/>
        <a:lstStyle/>
        <a:p>
          <a:endParaRPr lang="en-US"/>
        </a:p>
      </dgm:t>
    </dgm:pt>
    <dgm:pt modelId="{BE369B29-2F94-4F20-9968-2BC293513AC3}" type="pres">
      <dgm:prSet presAssocID="{1AEF7F6C-93AA-4498-B656-B90FDC2DEF80}" presName="horzSpace2" presStyleCnt="0"/>
      <dgm:spPr/>
      <dgm:t>
        <a:bodyPr/>
        <a:lstStyle/>
        <a:p>
          <a:endParaRPr lang="en-US"/>
        </a:p>
      </dgm:t>
    </dgm:pt>
    <dgm:pt modelId="{9A71D251-F274-450F-A7DD-1F2E5AC3CB3A}" type="pres">
      <dgm:prSet presAssocID="{1AEF7F6C-93AA-4498-B656-B90FDC2DEF80}" presName="tx2" presStyleLbl="revTx" presStyleIdx="4" presStyleCnt="7"/>
      <dgm:spPr/>
      <dgm:t>
        <a:bodyPr/>
        <a:lstStyle/>
        <a:p>
          <a:endParaRPr lang="en-US"/>
        </a:p>
      </dgm:t>
    </dgm:pt>
    <dgm:pt modelId="{FCDEE38A-6B38-451C-9EC6-C56C4E607615}" type="pres">
      <dgm:prSet presAssocID="{1AEF7F6C-93AA-4498-B656-B90FDC2DEF80}" presName="vert2" presStyleCnt="0"/>
      <dgm:spPr/>
      <dgm:t>
        <a:bodyPr/>
        <a:lstStyle/>
        <a:p>
          <a:endParaRPr lang="en-US"/>
        </a:p>
      </dgm:t>
    </dgm:pt>
    <dgm:pt modelId="{DA32A005-9A0B-452A-9A70-0C7FEE2461F5}" type="pres">
      <dgm:prSet presAssocID="{1AEF7F6C-93AA-4498-B656-B90FDC2DEF80}" presName="thinLine2b" presStyleLbl="callout" presStyleIdx="3" presStyleCnt="5"/>
      <dgm:spPr/>
      <dgm:t>
        <a:bodyPr/>
        <a:lstStyle/>
        <a:p>
          <a:endParaRPr lang="en-US"/>
        </a:p>
      </dgm:t>
    </dgm:pt>
    <dgm:pt modelId="{51F6C116-AD07-4A5C-99BD-BE7FD06F071B}" type="pres">
      <dgm:prSet presAssocID="{1AEF7F6C-93AA-4498-B656-B90FDC2DEF80}" presName="vertSpace2b" presStyleCnt="0"/>
      <dgm:spPr/>
      <dgm:t>
        <a:bodyPr/>
        <a:lstStyle/>
        <a:p>
          <a:endParaRPr lang="en-US"/>
        </a:p>
      </dgm:t>
    </dgm:pt>
    <dgm:pt modelId="{43D9F54F-D33A-4A22-8018-0B4BC5B9A955}" type="pres">
      <dgm:prSet presAssocID="{8BCD1B99-6B1A-4CD1-A9A7-69F6A8090E71}" presName="horz2" presStyleCnt="0"/>
      <dgm:spPr/>
      <dgm:t>
        <a:bodyPr/>
        <a:lstStyle/>
        <a:p>
          <a:endParaRPr lang="en-US"/>
        </a:p>
      </dgm:t>
    </dgm:pt>
    <dgm:pt modelId="{89CB2B9F-A2A4-48C4-833A-E763AF8E2B9F}" type="pres">
      <dgm:prSet presAssocID="{8BCD1B99-6B1A-4CD1-A9A7-69F6A8090E71}" presName="horzSpace2" presStyleCnt="0"/>
      <dgm:spPr/>
      <dgm:t>
        <a:bodyPr/>
        <a:lstStyle/>
        <a:p>
          <a:endParaRPr lang="en-US"/>
        </a:p>
      </dgm:t>
    </dgm:pt>
    <dgm:pt modelId="{2336D532-D264-4193-BFFB-8815D1AD2E0D}" type="pres">
      <dgm:prSet presAssocID="{8BCD1B99-6B1A-4CD1-A9A7-69F6A8090E71}" presName="tx2" presStyleLbl="revTx" presStyleIdx="5" presStyleCnt="7"/>
      <dgm:spPr/>
      <dgm:t>
        <a:bodyPr/>
        <a:lstStyle/>
        <a:p>
          <a:endParaRPr lang="en-US"/>
        </a:p>
      </dgm:t>
    </dgm:pt>
    <dgm:pt modelId="{A667F555-09F2-428F-98CB-C1B6070A3742}" type="pres">
      <dgm:prSet presAssocID="{8BCD1B99-6B1A-4CD1-A9A7-69F6A8090E71}" presName="vert2" presStyleCnt="0"/>
      <dgm:spPr/>
      <dgm:t>
        <a:bodyPr/>
        <a:lstStyle/>
        <a:p>
          <a:endParaRPr lang="en-US"/>
        </a:p>
      </dgm:t>
    </dgm:pt>
    <dgm:pt modelId="{E1115338-41F1-4145-88C2-E32927F50A88}" type="pres">
      <dgm:prSet presAssocID="{8BCD1B99-6B1A-4CD1-A9A7-69F6A8090E71}" presName="thinLine2b" presStyleLbl="callout" presStyleIdx="4" presStyleCnt="5"/>
      <dgm:spPr/>
      <dgm:t>
        <a:bodyPr/>
        <a:lstStyle/>
        <a:p>
          <a:endParaRPr lang="en-US"/>
        </a:p>
      </dgm:t>
    </dgm:pt>
    <dgm:pt modelId="{73586C7A-9CCA-472C-B568-0351A023FC01}" type="pres">
      <dgm:prSet presAssocID="{8BCD1B99-6B1A-4CD1-A9A7-69F6A8090E71}" presName="vertSpace2b" presStyleCnt="0"/>
      <dgm:spPr/>
      <dgm:t>
        <a:bodyPr/>
        <a:lstStyle/>
        <a:p>
          <a:endParaRPr lang="en-US"/>
        </a:p>
      </dgm:t>
    </dgm:pt>
    <dgm:pt modelId="{43E0DC7D-E940-479D-BAD4-A1C53844FC16}" type="pres">
      <dgm:prSet presAssocID="{28DB930F-4C4F-406C-82FD-92426E797555}" presName="thickLine" presStyleLbl="alignNode1" presStyleIdx="1" presStyleCnt="2"/>
      <dgm:spPr/>
      <dgm:t>
        <a:bodyPr/>
        <a:lstStyle/>
        <a:p>
          <a:endParaRPr lang="en-US"/>
        </a:p>
      </dgm:t>
    </dgm:pt>
    <dgm:pt modelId="{B52CC7ED-673C-41E5-9680-DB6974B02F30}" type="pres">
      <dgm:prSet presAssocID="{28DB930F-4C4F-406C-82FD-92426E797555}" presName="horz1" presStyleCnt="0"/>
      <dgm:spPr/>
      <dgm:t>
        <a:bodyPr/>
        <a:lstStyle/>
        <a:p>
          <a:endParaRPr lang="en-US"/>
        </a:p>
      </dgm:t>
    </dgm:pt>
    <dgm:pt modelId="{CF52EF4B-2199-4751-B6C2-F14DC266352D}" type="pres">
      <dgm:prSet presAssocID="{28DB930F-4C4F-406C-82FD-92426E797555}" presName="tx1" presStyleLbl="revTx" presStyleIdx="6" presStyleCnt="7"/>
      <dgm:spPr/>
      <dgm:t>
        <a:bodyPr/>
        <a:lstStyle/>
        <a:p>
          <a:endParaRPr lang="en-US"/>
        </a:p>
      </dgm:t>
    </dgm:pt>
    <dgm:pt modelId="{E284C1E9-A0CF-448F-9DCF-F653EC14EA57}" type="pres">
      <dgm:prSet presAssocID="{28DB930F-4C4F-406C-82FD-92426E797555}" presName="vert1" presStyleCnt="0"/>
      <dgm:spPr/>
      <dgm:t>
        <a:bodyPr/>
        <a:lstStyle/>
        <a:p>
          <a:endParaRPr lang="en-US"/>
        </a:p>
      </dgm:t>
    </dgm:pt>
  </dgm:ptLst>
  <dgm:cxnLst>
    <dgm:cxn modelId="{DC49AA29-EBA1-4D53-B6A9-855D7FFDE23B}" type="presOf" srcId="{CCAD8D49-28E4-4021-98C7-EE285402F701}" destId="{4CB05B8B-EEF4-47DA-AC31-794D5DC24579}" srcOrd="0" destOrd="0" presId="urn:microsoft.com/office/officeart/2008/layout/LinedList"/>
    <dgm:cxn modelId="{849F33CC-9D70-4E50-BD3A-2C13F48F305C}" srcId="{480380FE-8C0E-472C-BB48-60B16FD0F308}" destId="{28DB930F-4C4F-406C-82FD-92426E797555}" srcOrd="1" destOrd="0" parTransId="{6297D6D7-1C0D-4C92-9308-221A5D987485}" sibTransId="{7D57B856-46D0-46F5-9E96-552400C3892B}"/>
    <dgm:cxn modelId="{DA6A6417-34ED-441C-920B-797B52F40995}" type="presOf" srcId="{480380FE-8C0E-472C-BB48-60B16FD0F308}" destId="{620D95D7-C9A6-405C-B21B-52F160CA7DE4}" srcOrd="0" destOrd="0" presId="urn:microsoft.com/office/officeart/2008/layout/LinedList"/>
    <dgm:cxn modelId="{CDC6EECC-BDC8-4B49-935C-CD73B5D9A087}" type="presOf" srcId="{36929C9C-933B-478C-800F-B95E8F55D1EA}" destId="{825F9EA6-1150-423C-BC49-0C5FFD9755D2}" srcOrd="0" destOrd="0" presId="urn:microsoft.com/office/officeart/2008/layout/LinedList"/>
    <dgm:cxn modelId="{8BCDCE3B-D2D4-4AC8-963E-21AF11BADA3E}" srcId="{5D69FAD6-D536-4A25-84D0-7C1072F794C2}" destId="{8BCD1B99-6B1A-4CD1-A9A7-69F6A8090E71}" srcOrd="4" destOrd="0" parTransId="{DB95CB67-51F9-4A4D-903A-7013D31A292E}" sibTransId="{E553F575-B166-4A83-94E8-08101BB762F4}"/>
    <dgm:cxn modelId="{E832BABD-8D84-4A4D-AFF9-68BCAC758EB9}" srcId="{5D69FAD6-D536-4A25-84D0-7C1072F794C2}" destId="{166AA466-C1F7-4C6B-A522-13B0B6833076}" srcOrd="0" destOrd="0" parTransId="{1513BF42-9707-4F4F-BE5F-E38FCCEBDB60}" sibTransId="{746B7E84-3C28-4F6E-A3C0-4514FBF8DBB8}"/>
    <dgm:cxn modelId="{4F344832-877A-4211-BCD3-0F9905C45E8A}" srcId="{5D69FAD6-D536-4A25-84D0-7C1072F794C2}" destId="{CCAD8D49-28E4-4021-98C7-EE285402F701}" srcOrd="1" destOrd="0" parTransId="{AE83F896-E839-4064-AC1E-3F246E157546}" sibTransId="{86CB4386-B656-495A-8D11-F141F6E1B469}"/>
    <dgm:cxn modelId="{74A533EC-4CD7-47EE-80CA-E7218DB33C06}" type="presOf" srcId="{5D69FAD6-D536-4A25-84D0-7C1072F794C2}" destId="{CF24C6C5-6560-4128-B9E8-0497B29A8C20}" srcOrd="0" destOrd="0" presId="urn:microsoft.com/office/officeart/2008/layout/LinedList"/>
    <dgm:cxn modelId="{5DBD7921-AB4A-40E7-90A8-8356A2BB1611}" srcId="{5D69FAD6-D536-4A25-84D0-7C1072F794C2}" destId="{1AEF7F6C-93AA-4498-B656-B90FDC2DEF80}" srcOrd="3" destOrd="0" parTransId="{C040282B-07AB-494B-A1C3-EB8B211B8422}" sibTransId="{495EF51C-73BC-4E8C-AAD2-F7AC6D5AB29C}"/>
    <dgm:cxn modelId="{3C4C819F-59F8-4005-832A-4898C60C0CBA}" type="presOf" srcId="{28DB930F-4C4F-406C-82FD-92426E797555}" destId="{CF52EF4B-2199-4751-B6C2-F14DC266352D}" srcOrd="0" destOrd="0" presId="urn:microsoft.com/office/officeart/2008/layout/LinedList"/>
    <dgm:cxn modelId="{B550CCB0-A4B5-4AE3-AEB8-5CAF5A7A1445}" srcId="{480380FE-8C0E-472C-BB48-60B16FD0F308}" destId="{5D69FAD6-D536-4A25-84D0-7C1072F794C2}" srcOrd="0" destOrd="0" parTransId="{EC16F9C1-E9D7-4EAC-9FE9-17CAF57B5740}" sibTransId="{F2F67652-9888-43E3-975E-FE8A0A96E830}"/>
    <dgm:cxn modelId="{598FCECB-05F9-4E29-86CA-FBB3645D6BED}" type="presOf" srcId="{1AEF7F6C-93AA-4498-B656-B90FDC2DEF80}" destId="{9A71D251-F274-450F-A7DD-1F2E5AC3CB3A}" srcOrd="0" destOrd="0" presId="urn:microsoft.com/office/officeart/2008/layout/LinedList"/>
    <dgm:cxn modelId="{1010C875-4C0F-4767-BE16-5DEFC2581DF6}" srcId="{5D69FAD6-D536-4A25-84D0-7C1072F794C2}" destId="{36929C9C-933B-478C-800F-B95E8F55D1EA}" srcOrd="2" destOrd="0" parTransId="{B50178EC-B0EE-4E3F-AD70-57C59409DFBC}" sibTransId="{657B492D-A5D3-4889-8DD7-0EEB24E165FF}"/>
    <dgm:cxn modelId="{1CCD4C3F-1FD4-431A-95FA-DCDBBC0D502F}" type="presOf" srcId="{166AA466-C1F7-4C6B-A522-13B0B6833076}" destId="{F2476383-D348-49BC-855E-EFE25DF03D14}" srcOrd="0" destOrd="0" presId="urn:microsoft.com/office/officeart/2008/layout/LinedList"/>
    <dgm:cxn modelId="{38793E9F-3A26-4E0B-AB50-18BD28191492}" type="presOf" srcId="{8BCD1B99-6B1A-4CD1-A9A7-69F6A8090E71}" destId="{2336D532-D264-4193-BFFB-8815D1AD2E0D}" srcOrd="0" destOrd="0" presId="urn:microsoft.com/office/officeart/2008/layout/LinedList"/>
    <dgm:cxn modelId="{FED659EE-C080-45A5-ABF8-DCF20745649F}" type="presParOf" srcId="{620D95D7-C9A6-405C-B21B-52F160CA7DE4}" destId="{3BA04A07-9950-4E35-B292-E95BED516B04}" srcOrd="0" destOrd="0" presId="urn:microsoft.com/office/officeart/2008/layout/LinedList"/>
    <dgm:cxn modelId="{5E18F4AB-B345-45AF-B4F7-FF4DA26873CB}" type="presParOf" srcId="{620D95D7-C9A6-405C-B21B-52F160CA7DE4}" destId="{8F026626-A10E-4BC5-B475-7B1E2CAE8C05}" srcOrd="1" destOrd="0" presId="urn:microsoft.com/office/officeart/2008/layout/LinedList"/>
    <dgm:cxn modelId="{D723380A-C405-40D5-B711-825B6AF9CE99}" type="presParOf" srcId="{8F026626-A10E-4BC5-B475-7B1E2CAE8C05}" destId="{CF24C6C5-6560-4128-B9E8-0497B29A8C20}" srcOrd="0" destOrd="0" presId="urn:microsoft.com/office/officeart/2008/layout/LinedList"/>
    <dgm:cxn modelId="{8117685F-426B-4D4F-B282-5C9B98145B76}" type="presParOf" srcId="{8F026626-A10E-4BC5-B475-7B1E2CAE8C05}" destId="{D2D4ED14-95F0-44EB-9CCF-3842822CB0CB}" srcOrd="1" destOrd="0" presId="urn:microsoft.com/office/officeart/2008/layout/LinedList"/>
    <dgm:cxn modelId="{C78B4784-5A14-495A-8726-31D6E3342856}" type="presParOf" srcId="{D2D4ED14-95F0-44EB-9CCF-3842822CB0CB}" destId="{A4F11471-83F0-4388-8943-3EFBE25D1FDA}" srcOrd="0" destOrd="0" presId="urn:microsoft.com/office/officeart/2008/layout/LinedList"/>
    <dgm:cxn modelId="{D17B718C-C4AB-47E9-BDA6-19F6E606EB28}" type="presParOf" srcId="{D2D4ED14-95F0-44EB-9CCF-3842822CB0CB}" destId="{DF2E5A03-C595-4622-8EF0-14242FA05126}" srcOrd="1" destOrd="0" presId="urn:microsoft.com/office/officeart/2008/layout/LinedList"/>
    <dgm:cxn modelId="{D32CE180-A630-41CF-9C1C-9A1637964D35}" type="presParOf" srcId="{DF2E5A03-C595-4622-8EF0-14242FA05126}" destId="{6257921C-51D8-41D2-B199-9002E826DEF6}" srcOrd="0" destOrd="0" presId="urn:microsoft.com/office/officeart/2008/layout/LinedList"/>
    <dgm:cxn modelId="{6288E73C-480C-4E68-A802-5DBF3D5B6B58}" type="presParOf" srcId="{DF2E5A03-C595-4622-8EF0-14242FA05126}" destId="{F2476383-D348-49BC-855E-EFE25DF03D14}" srcOrd="1" destOrd="0" presId="urn:microsoft.com/office/officeart/2008/layout/LinedList"/>
    <dgm:cxn modelId="{1126902F-129F-4CDC-8FF8-EFF42444A2D4}" type="presParOf" srcId="{DF2E5A03-C595-4622-8EF0-14242FA05126}" destId="{6F7CBA56-1361-4F23-812F-B16AFEF305ED}" srcOrd="2" destOrd="0" presId="urn:microsoft.com/office/officeart/2008/layout/LinedList"/>
    <dgm:cxn modelId="{AB8752ED-FCE1-4F2C-BED7-B9BFE9BEB885}" type="presParOf" srcId="{D2D4ED14-95F0-44EB-9CCF-3842822CB0CB}" destId="{2E67D562-2667-4F44-A14D-D0EFD75A856B}" srcOrd="2" destOrd="0" presId="urn:microsoft.com/office/officeart/2008/layout/LinedList"/>
    <dgm:cxn modelId="{C847371C-048F-4026-A655-BB091A9CD095}" type="presParOf" srcId="{D2D4ED14-95F0-44EB-9CCF-3842822CB0CB}" destId="{539EFA31-AC19-4456-A31A-57C9783FDC3F}" srcOrd="3" destOrd="0" presId="urn:microsoft.com/office/officeart/2008/layout/LinedList"/>
    <dgm:cxn modelId="{9DADDDAF-936C-426A-90E4-CABB1EBAAD1F}" type="presParOf" srcId="{D2D4ED14-95F0-44EB-9CCF-3842822CB0CB}" destId="{0FEA155E-9A3D-4B4B-A09F-552688CA0D43}" srcOrd="4" destOrd="0" presId="urn:microsoft.com/office/officeart/2008/layout/LinedList"/>
    <dgm:cxn modelId="{2A0EC5C4-2A8D-4640-B8BA-02B3D1AC5B8B}" type="presParOf" srcId="{0FEA155E-9A3D-4B4B-A09F-552688CA0D43}" destId="{2F97E388-82FE-4626-804A-E85459925639}" srcOrd="0" destOrd="0" presId="urn:microsoft.com/office/officeart/2008/layout/LinedList"/>
    <dgm:cxn modelId="{10A23DF3-4027-4FCB-A746-4B32BFFAF9FC}" type="presParOf" srcId="{0FEA155E-9A3D-4B4B-A09F-552688CA0D43}" destId="{4CB05B8B-EEF4-47DA-AC31-794D5DC24579}" srcOrd="1" destOrd="0" presId="urn:microsoft.com/office/officeart/2008/layout/LinedList"/>
    <dgm:cxn modelId="{B508AE92-D636-4E7B-862B-EC84DC995BCF}" type="presParOf" srcId="{0FEA155E-9A3D-4B4B-A09F-552688CA0D43}" destId="{4AB835C9-83B8-4826-8418-89FD3CC71B62}" srcOrd="2" destOrd="0" presId="urn:microsoft.com/office/officeart/2008/layout/LinedList"/>
    <dgm:cxn modelId="{F3E5EBF5-71E0-40C6-88EE-C6EC7A205830}" type="presParOf" srcId="{D2D4ED14-95F0-44EB-9CCF-3842822CB0CB}" destId="{9DF6A5F4-E4EC-45AD-AB22-EB96608F8595}" srcOrd="5" destOrd="0" presId="urn:microsoft.com/office/officeart/2008/layout/LinedList"/>
    <dgm:cxn modelId="{BBEAA377-0177-4EC4-8B9A-720A9D414C58}" type="presParOf" srcId="{D2D4ED14-95F0-44EB-9CCF-3842822CB0CB}" destId="{F9AF6FBD-FF1D-493A-86E2-5674218D7C00}" srcOrd="6" destOrd="0" presId="urn:microsoft.com/office/officeart/2008/layout/LinedList"/>
    <dgm:cxn modelId="{A1DB6A72-BF50-42F7-B1C5-B23128F92DEC}" type="presParOf" srcId="{D2D4ED14-95F0-44EB-9CCF-3842822CB0CB}" destId="{2189371F-5240-45F5-8A7B-5CFD69E69F71}" srcOrd="7" destOrd="0" presId="urn:microsoft.com/office/officeart/2008/layout/LinedList"/>
    <dgm:cxn modelId="{2FA0D46F-AA24-41F5-8FA7-92FBF01C51B6}" type="presParOf" srcId="{2189371F-5240-45F5-8A7B-5CFD69E69F71}" destId="{C2AB767E-852B-40C1-93F9-00EA57C56C00}" srcOrd="0" destOrd="0" presId="urn:microsoft.com/office/officeart/2008/layout/LinedList"/>
    <dgm:cxn modelId="{D7F4DB80-59C9-4AF3-9744-C9910520C408}" type="presParOf" srcId="{2189371F-5240-45F5-8A7B-5CFD69E69F71}" destId="{825F9EA6-1150-423C-BC49-0C5FFD9755D2}" srcOrd="1" destOrd="0" presId="urn:microsoft.com/office/officeart/2008/layout/LinedList"/>
    <dgm:cxn modelId="{55CFCEE6-3EA9-4CBC-A270-8492E2BEA968}" type="presParOf" srcId="{2189371F-5240-45F5-8A7B-5CFD69E69F71}" destId="{A869DA65-CA09-4ADF-ABCD-C3852E7C4CA6}" srcOrd="2" destOrd="0" presId="urn:microsoft.com/office/officeart/2008/layout/LinedList"/>
    <dgm:cxn modelId="{67CF99A6-5190-4148-B662-450B170EBCB4}" type="presParOf" srcId="{D2D4ED14-95F0-44EB-9CCF-3842822CB0CB}" destId="{4D338180-2AF1-411F-ADD3-0813AFA98C31}" srcOrd="8" destOrd="0" presId="urn:microsoft.com/office/officeart/2008/layout/LinedList"/>
    <dgm:cxn modelId="{07F35241-242A-43E2-B85C-94FBED25A9D2}" type="presParOf" srcId="{D2D4ED14-95F0-44EB-9CCF-3842822CB0CB}" destId="{B396CC7E-462C-4ABE-B785-59373791A7FF}" srcOrd="9" destOrd="0" presId="urn:microsoft.com/office/officeart/2008/layout/LinedList"/>
    <dgm:cxn modelId="{3D65D99F-DF14-46C3-895B-F9F5F867AD1D}" type="presParOf" srcId="{D2D4ED14-95F0-44EB-9CCF-3842822CB0CB}" destId="{6E089C9C-CAC4-4A6D-8B02-3AC519E42450}" srcOrd="10" destOrd="0" presId="urn:microsoft.com/office/officeart/2008/layout/LinedList"/>
    <dgm:cxn modelId="{064E8D6D-A6E4-46CA-9D32-997DFF943E5F}" type="presParOf" srcId="{6E089C9C-CAC4-4A6D-8B02-3AC519E42450}" destId="{BE369B29-2F94-4F20-9968-2BC293513AC3}" srcOrd="0" destOrd="0" presId="urn:microsoft.com/office/officeart/2008/layout/LinedList"/>
    <dgm:cxn modelId="{4730D8DD-76C2-4E3B-9C72-8F37CBBE7A55}" type="presParOf" srcId="{6E089C9C-CAC4-4A6D-8B02-3AC519E42450}" destId="{9A71D251-F274-450F-A7DD-1F2E5AC3CB3A}" srcOrd="1" destOrd="0" presId="urn:microsoft.com/office/officeart/2008/layout/LinedList"/>
    <dgm:cxn modelId="{A15BF2DE-83DE-4E67-9758-5829776802AA}" type="presParOf" srcId="{6E089C9C-CAC4-4A6D-8B02-3AC519E42450}" destId="{FCDEE38A-6B38-451C-9EC6-C56C4E607615}" srcOrd="2" destOrd="0" presId="urn:microsoft.com/office/officeart/2008/layout/LinedList"/>
    <dgm:cxn modelId="{94E5AD3A-8D65-4558-9DE8-45DCE2AB5497}" type="presParOf" srcId="{D2D4ED14-95F0-44EB-9CCF-3842822CB0CB}" destId="{DA32A005-9A0B-452A-9A70-0C7FEE2461F5}" srcOrd="11" destOrd="0" presId="urn:microsoft.com/office/officeart/2008/layout/LinedList"/>
    <dgm:cxn modelId="{3B061C85-B389-4490-AA2F-EFCBE77482C9}" type="presParOf" srcId="{D2D4ED14-95F0-44EB-9CCF-3842822CB0CB}" destId="{51F6C116-AD07-4A5C-99BD-BE7FD06F071B}" srcOrd="12" destOrd="0" presId="urn:microsoft.com/office/officeart/2008/layout/LinedList"/>
    <dgm:cxn modelId="{CD9ECA9C-C721-461F-925A-228B87942138}" type="presParOf" srcId="{D2D4ED14-95F0-44EB-9CCF-3842822CB0CB}" destId="{43D9F54F-D33A-4A22-8018-0B4BC5B9A955}" srcOrd="13" destOrd="0" presId="urn:microsoft.com/office/officeart/2008/layout/LinedList"/>
    <dgm:cxn modelId="{298C6C94-382D-434B-A779-FD94D2BE8458}" type="presParOf" srcId="{43D9F54F-D33A-4A22-8018-0B4BC5B9A955}" destId="{89CB2B9F-A2A4-48C4-833A-E763AF8E2B9F}" srcOrd="0" destOrd="0" presId="urn:microsoft.com/office/officeart/2008/layout/LinedList"/>
    <dgm:cxn modelId="{71E71E0B-DE12-4849-832D-395C0E0081F9}" type="presParOf" srcId="{43D9F54F-D33A-4A22-8018-0B4BC5B9A955}" destId="{2336D532-D264-4193-BFFB-8815D1AD2E0D}" srcOrd="1" destOrd="0" presId="urn:microsoft.com/office/officeart/2008/layout/LinedList"/>
    <dgm:cxn modelId="{2CB8D215-6751-4506-974D-C4C5ED51FF91}" type="presParOf" srcId="{43D9F54F-D33A-4A22-8018-0B4BC5B9A955}" destId="{A667F555-09F2-428F-98CB-C1B6070A3742}" srcOrd="2" destOrd="0" presId="urn:microsoft.com/office/officeart/2008/layout/LinedList"/>
    <dgm:cxn modelId="{ADF96A58-4A97-42C6-8C76-099EFBEDEDF8}" type="presParOf" srcId="{D2D4ED14-95F0-44EB-9CCF-3842822CB0CB}" destId="{E1115338-41F1-4145-88C2-E32927F50A88}" srcOrd="14" destOrd="0" presId="urn:microsoft.com/office/officeart/2008/layout/LinedList"/>
    <dgm:cxn modelId="{5B4A295F-0D4D-4F18-8111-0D688DA185A6}" type="presParOf" srcId="{D2D4ED14-95F0-44EB-9CCF-3842822CB0CB}" destId="{73586C7A-9CCA-472C-B568-0351A023FC01}" srcOrd="15" destOrd="0" presId="urn:microsoft.com/office/officeart/2008/layout/LinedList"/>
    <dgm:cxn modelId="{B4110593-0BDC-4A86-AB7C-DEBD8AEAE76C}" type="presParOf" srcId="{620D95D7-C9A6-405C-B21B-52F160CA7DE4}" destId="{43E0DC7D-E940-479D-BAD4-A1C53844FC16}" srcOrd="2" destOrd="0" presId="urn:microsoft.com/office/officeart/2008/layout/LinedList"/>
    <dgm:cxn modelId="{C1EBA2E9-1836-491D-B8C5-1E5E922AF338}" type="presParOf" srcId="{620D95D7-C9A6-405C-B21B-52F160CA7DE4}" destId="{B52CC7ED-673C-41E5-9680-DB6974B02F30}" srcOrd="3" destOrd="0" presId="urn:microsoft.com/office/officeart/2008/layout/LinedList"/>
    <dgm:cxn modelId="{875B6434-84D1-4001-9F13-4EBE0F472ECE}" type="presParOf" srcId="{B52CC7ED-673C-41E5-9680-DB6974B02F30}" destId="{CF52EF4B-2199-4751-B6C2-F14DC266352D}" srcOrd="0" destOrd="0" presId="urn:microsoft.com/office/officeart/2008/layout/LinedList"/>
    <dgm:cxn modelId="{66877358-E8B5-4EF2-A83F-40428FCEB2A3}" type="presParOf" srcId="{B52CC7ED-673C-41E5-9680-DB6974B02F30}" destId="{E284C1E9-A0CF-448F-9DCF-F653EC14EA5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6703CF-5BC0-4BCF-ACC9-5D49C01ACB48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6D088D0-156F-4332-B9FB-7002C2AE48F4}">
      <dgm:prSet/>
      <dgm:spPr/>
      <dgm:t>
        <a:bodyPr/>
        <a:lstStyle/>
        <a:p>
          <a:pPr rtl="0"/>
          <a:r>
            <a:rPr lang="fi-FI" b="1" smtClean="0"/>
            <a:t>Myyjä toimittaa myyntisopimuksen myynnin Business Controllereille</a:t>
          </a:r>
          <a:endParaRPr lang="fi-FI"/>
        </a:p>
      </dgm:t>
    </dgm:pt>
    <dgm:pt modelId="{8783FBF6-56BD-4FE1-AB22-7D0A4E447141}" type="parTrans" cxnId="{E84C8A77-F0CA-4761-AA48-16438C4BDF79}">
      <dgm:prSet/>
      <dgm:spPr/>
      <dgm:t>
        <a:bodyPr/>
        <a:lstStyle/>
        <a:p>
          <a:endParaRPr lang="en-US"/>
        </a:p>
      </dgm:t>
    </dgm:pt>
    <dgm:pt modelId="{7EAACDA7-20BC-4C49-A28E-070C78EEE435}" type="sibTrans" cxnId="{E84C8A77-F0CA-4761-AA48-16438C4BDF79}">
      <dgm:prSet/>
      <dgm:spPr/>
      <dgm:t>
        <a:bodyPr/>
        <a:lstStyle/>
        <a:p>
          <a:endParaRPr lang="en-US"/>
        </a:p>
      </dgm:t>
    </dgm:pt>
    <dgm:pt modelId="{00786703-81B0-4820-9DC0-1E7CC1FB79D7}">
      <dgm:prSet/>
      <dgm:spPr/>
      <dgm:t>
        <a:bodyPr/>
        <a:lstStyle/>
        <a:p>
          <a:pPr rtl="0"/>
          <a:r>
            <a:rPr lang="fi-FI" b="1" smtClean="0"/>
            <a:t>Sopimus skannataan järjestelmään</a:t>
          </a:r>
          <a:endParaRPr lang="fi-FI"/>
        </a:p>
      </dgm:t>
    </dgm:pt>
    <dgm:pt modelId="{6244D130-E2F0-46AD-B69F-48186217A181}" type="parTrans" cxnId="{FEBC694E-0304-46F1-BFA3-8E0C5D251316}">
      <dgm:prSet/>
      <dgm:spPr/>
      <dgm:t>
        <a:bodyPr/>
        <a:lstStyle/>
        <a:p>
          <a:endParaRPr lang="en-US"/>
        </a:p>
      </dgm:t>
    </dgm:pt>
    <dgm:pt modelId="{0D323903-68FE-4FE7-A147-D8502AF2C632}" type="sibTrans" cxnId="{FEBC694E-0304-46F1-BFA3-8E0C5D251316}">
      <dgm:prSet/>
      <dgm:spPr/>
      <dgm:t>
        <a:bodyPr/>
        <a:lstStyle/>
        <a:p>
          <a:endParaRPr lang="en-US"/>
        </a:p>
      </dgm:t>
    </dgm:pt>
    <dgm:pt modelId="{6F6AD9F5-1DC6-462D-8499-147394D89F7B}">
      <dgm:prSet/>
      <dgm:spPr/>
      <dgm:t>
        <a:bodyPr/>
        <a:lstStyle/>
        <a:p>
          <a:pPr rtl="0"/>
          <a:r>
            <a:rPr lang="fi-FI" b="1" smtClean="0"/>
            <a:t>Sopimus yksilöidään toiminnanohjausjär-jestelmään (ID-numerolla)</a:t>
          </a:r>
          <a:endParaRPr lang="fi-FI"/>
        </a:p>
      </dgm:t>
    </dgm:pt>
    <dgm:pt modelId="{6D110B7A-9367-41D1-88BA-BC8553B3B8C3}" type="parTrans" cxnId="{FDA08802-9B4A-4E19-B9CD-0CE2C909BF6C}">
      <dgm:prSet/>
      <dgm:spPr/>
      <dgm:t>
        <a:bodyPr/>
        <a:lstStyle/>
        <a:p>
          <a:endParaRPr lang="en-US"/>
        </a:p>
      </dgm:t>
    </dgm:pt>
    <dgm:pt modelId="{BCF7484A-045B-4E57-BE51-6AB6E176B6FF}" type="sibTrans" cxnId="{FDA08802-9B4A-4E19-B9CD-0CE2C909BF6C}">
      <dgm:prSet/>
      <dgm:spPr/>
      <dgm:t>
        <a:bodyPr/>
        <a:lstStyle/>
        <a:p>
          <a:endParaRPr lang="en-US"/>
        </a:p>
      </dgm:t>
    </dgm:pt>
    <dgm:pt modelId="{34499D31-8E0B-43F7-A9BB-E70DBDF6CD5B}">
      <dgm:prSet/>
      <dgm:spPr/>
      <dgm:t>
        <a:bodyPr/>
        <a:lstStyle/>
        <a:p>
          <a:pPr rtl="0"/>
          <a:r>
            <a:rPr lang="fi-FI" b="1" smtClean="0"/>
            <a:t>Asiakastoimitus saa sopimuksen järjestelmästä</a:t>
          </a:r>
          <a:endParaRPr lang="fi-FI"/>
        </a:p>
      </dgm:t>
    </dgm:pt>
    <dgm:pt modelId="{F4446DC5-8041-4D56-A938-51CC6050B2D5}" type="parTrans" cxnId="{15EB5900-659B-45D1-9FEA-A7E11ED98E91}">
      <dgm:prSet/>
      <dgm:spPr/>
      <dgm:t>
        <a:bodyPr/>
        <a:lstStyle/>
        <a:p>
          <a:endParaRPr lang="en-US"/>
        </a:p>
      </dgm:t>
    </dgm:pt>
    <dgm:pt modelId="{18CE6E5E-E406-48AB-AE41-67266AD8356C}" type="sibTrans" cxnId="{15EB5900-659B-45D1-9FEA-A7E11ED98E91}">
      <dgm:prSet/>
      <dgm:spPr/>
      <dgm:t>
        <a:bodyPr/>
        <a:lstStyle/>
        <a:p>
          <a:endParaRPr lang="en-US"/>
        </a:p>
      </dgm:t>
    </dgm:pt>
    <dgm:pt modelId="{CC0119BE-49ED-4FCB-B811-0E523C1127B6}">
      <dgm:prSet/>
      <dgm:spPr/>
      <dgm:t>
        <a:bodyPr/>
        <a:lstStyle/>
        <a:p>
          <a:pPr rtl="0"/>
          <a:r>
            <a:rPr lang="fi-FI" b="1" smtClean="0"/>
            <a:t>Sähköisen sopimuksen käyttö: laskutus, perintä, asiakastuki ja –toimitus, tuotepäälliköt, reklamaatiot, myyjät, myynnin johto, irtisanomiset ym. </a:t>
          </a:r>
          <a:endParaRPr lang="fi-FI"/>
        </a:p>
      </dgm:t>
    </dgm:pt>
    <dgm:pt modelId="{89C0222B-608B-4A41-84E8-18C52CDC1319}" type="parTrans" cxnId="{716F0B78-1BDB-4F09-97CB-E6236A70F3D3}">
      <dgm:prSet/>
      <dgm:spPr/>
      <dgm:t>
        <a:bodyPr/>
        <a:lstStyle/>
        <a:p>
          <a:endParaRPr lang="en-US"/>
        </a:p>
      </dgm:t>
    </dgm:pt>
    <dgm:pt modelId="{9A423ECC-0EDB-4A98-81F8-501EB693C0A7}" type="sibTrans" cxnId="{716F0B78-1BDB-4F09-97CB-E6236A70F3D3}">
      <dgm:prSet/>
      <dgm:spPr/>
      <dgm:t>
        <a:bodyPr/>
        <a:lstStyle/>
        <a:p>
          <a:endParaRPr lang="en-US"/>
        </a:p>
      </dgm:t>
    </dgm:pt>
    <dgm:pt modelId="{96E11BDE-8F25-4CAF-A28E-2D793405A02A}">
      <dgm:prSet/>
      <dgm:spPr/>
      <dgm:t>
        <a:bodyPr/>
        <a:lstStyle/>
        <a:p>
          <a:pPr rtl="0"/>
          <a:r>
            <a:rPr lang="fi-FI" b="1" smtClean="0"/>
            <a:t>Sopimuksesta koko organisaation toimintaohje</a:t>
          </a:r>
          <a:endParaRPr lang="fi-FI"/>
        </a:p>
      </dgm:t>
    </dgm:pt>
    <dgm:pt modelId="{4AF781F3-EFDE-4267-B24B-17D39E042044}" type="parTrans" cxnId="{AF415D58-889A-4E20-B70E-E76A470B6A69}">
      <dgm:prSet/>
      <dgm:spPr/>
      <dgm:t>
        <a:bodyPr/>
        <a:lstStyle/>
        <a:p>
          <a:endParaRPr lang="en-US"/>
        </a:p>
      </dgm:t>
    </dgm:pt>
    <dgm:pt modelId="{00373C4F-4149-4D51-9677-72630696B74E}" type="sibTrans" cxnId="{AF415D58-889A-4E20-B70E-E76A470B6A69}">
      <dgm:prSet/>
      <dgm:spPr/>
      <dgm:t>
        <a:bodyPr/>
        <a:lstStyle/>
        <a:p>
          <a:endParaRPr lang="en-US"/>
        </a:p>
      </dgm:t>
    </dgm:pt>
    <dgm:pt modelId="{0A268B41-CB93-48D9-9668-42485C1BEEF1}" type="pres">
      <dgm:prSet presAssocID="{F16703CF-5BC0-4BCF-ACC9-5D49C01ACB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2ED4AC-56B2-4BB7-8D6D-A7B85B113811}" type="pres">
      <dgm:prSet presAssocID="{96E11BDE-8F25-4CAF-A28E-2D793405A02A}" presName="boxAndChildren" presStyleCnt="0"/>
      <dgm:spPr/>
      <dgm:t>
        <a:bodyPr/>
        <a:lstStyle/>
        <a:p>
          <a:endParaRPr lang="en-US"/>
        </a:p>
      </dgm:t>
    </dgm:pt>
    <dgm:pt modelId="{E2593F97-8629-47D2-9C16-5BE5B82CE5F2}" type="pres">
      <dgm:prSet presAssocID="{96E11BDE-8F25-4CAF-A28E-2D793405A02A}" presName="parentTextBox" presStyleLbl="node1" presStyleIdx="0" presStyleCnt="6"/>
      <dgm:spPr/>
      <dgm:t>
        <a:bodyPr/>
        <a:lstStyle/>
        <a:p>
          <a:endParaRPr lang="en-US"/>
        </a:p>
      </dgm:t>
    </dgm:pt>
    <dgm:pt modelId="{EBBB8A69-2621-4262-9867-C8061081305C}" type="pres">
      <dgm:prSet presAssocID="{9A423ECC-0EDB-4A98-81F8-501EB693C0A7}" presName="sp" presStyleCnt="0"/>
      <dgm:spPr/>
      <dgm:t>
        <a:bodyPr/>
        <a:lstStyle/>
        <a:p>
          <a:endParaRPr lang="en-US"/>
        </a:p>
      </dgm:t>
    </dgm:pt>
    <dgm:pt modelId="{CAF8C5E7-8C8C-42B9-A0C0-BA3F08752328}" type="pres">
      <dgm:prSet presAssocID="{CC0119BE-49ED-4FCB-B811-0E523C1127B6}" presName="arrowAndChildren" presStyleCnt="0"/>
      <dgm:spPr/>
      <dgm:t>
        <a:bodyPr/>
        <a:lstStyle/>
        <a:p>
          <a:endParaRPr lang="en-US"/>
        </a:p>
      </dgm:t>
    </dgm:pt>
    <dgm:pt modelId="{E4F1D310-A034-46CC-A129-585F86D09D5F}" type="pres">
      <dgm:prSet presAssocID="{CC0119BE-49ED-4FCB-B811-0E523C1127B6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1CB9DA7D-64F3-4E3F-BD83-8A0AB5F71033}" type="pres">
      <dgm:prSet presAssocID="{18CE6E5E-E406-48AB-AE41-67266AD8356C}" presName="sp" presStyleCnt="0"/>
      <dgm:spPr/>
      <dgm:t>
        <a:bodyPr/>
        <a:lstStyle/>
        <a:p>
          <a:endParaRPr lang="en-US"/>
        </a:p>
      </dgm:t>
    </dgm:pt>
    <dgm:pt modelId="{3A6E6059-53E5-460E-8506-CBAA0CE1536C}" type="pres">
      <dgm:prSet presAssocID="{34499D31-8E0B-43F7-A9BB-E70DBDF6CD5B}" presName="arrowAndChildren" presStyleCnt="0"/>
      <dgm:spPr/>
      <dgm:t>
        <a:bodyPr/>
        <a:lstStyle/>
        <a:p>
          <a:endParaRPr lang="en-US"/>
        </a:p>
      </dgm:t>
    </dgm:pt>
    <dgm:pt modelId="{A87A561B-6420-4A4E-8CF2-FD2A19466E19}" type="pres">
      <dgm:prSet presAssocID="{34499D31-8E0B-43F7-A9BB-E70DBDF6CD5B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FFA24F30-B149-4A95-86D6-0E1B22066B06}" type="pres">
      <dgm:prSet presAssocID="{BCF7484A-045B-4E57-BE51-6AB6E176B6FF}" presName="sp" presStyleCnt="0"/>
      <dgm:spPr/>
      <dgm:t>
        <a:bodyPr/>
        <a:lstStyle/>
        <a:p>
          <a:endParaRPr lang="en-US"/>
        </a:p>
      </dgm:t>
    </dgm:pt>
    <dgm:pt modelId="{BF06B407-3F7E-430A-92F4-A86286656E01}" type="pres">
      <dgm:prSet presAssocID="{6F6AD9F5-1DC6-462D-8499-147394D89F7B}" presName="arrowAndChildren" presStyleCnt="0"/>
      <dgm:spPr/>
      <dgm:t>
        <a:bodyPr/>
        <a:lstStyle/>
        <a:p>
          <a:endParaRPr lang="en-US"/>
        </a:p>
      </dgm:t>
    </dgm:pt>
    <dgm:pt modelId="{E521E0DC-2FC6-4E20-AB0B-4D39D8864201}" type="pres">
      <dgm:prSet presAssocID="{6F6AD9F5-1DC6-462D-8499-147394D89F7B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CDE448D3-FB63-4668-ACC5-2BEFEB703BF8}" type="pres">
      <dgm:prSet presAssocID="{0D323903-68FE-4FE7-A147-D8502AF2C632}" presName="sp" presStyleCnt="0"/>
      <dgm:spPr/>
      <dgm:t>
        <a:bodyPr/>
        <a:lstStyle/>
        <a:p>
          <a:endParaRPr lang="en-US"/>
        </a:p>
      </dgm:t>
    </dgm:pt>
    <dgm:pt modelId="{F1330671-B888-4C21-980B-AE9E0DAA69B1}" type="pres">
      <dgm:prSet presAssocID="{00786703-81B0-4820-9DC0-1E7CC1FB79D7}" presName="arrowAndChildren" presStyleCnt="0"/>
      <dgm:spPr/>
      <dgm:t>
        <a:bodyPr/>
        <a:lstStyle/>
        <a:p>
          <a:endParaRPr lang="en-US"/>
        </a:p>
      </dgm:t>
    </dgm:pt>
    <dgm:pt modelId="{719FCDB8-C89F-4C69-9CC7-7F0D6C34C508}" type="pres">
      <dgm:prSet presAssocID="{00786703-81B0-4820-9DC0-1E7CC1FB79D7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810E4747-8485-47CD-BD75-0C0AD220B9DB}" type="pres">
      <dgm:prSet presAssocID="{7EAACDA7-20BC-4C49-A28E-070C78EEE435}" presName="sp" presStyleCnt="0"/>
      <dgm:spPr/>
      <dgm:t>
        <a:bodyPr/>
        <a:lstStyle/>
        <a:p>
          <a:endParaRPr lang="en-US"/>
        </a:p>
      </dgm:t>
    </dgm:pt>
    <dgm:pt modelId="{2181C569-1621-4E3E-9D42-439171B5F167}" type="pres">
      <dgm:prSet presAssocID="{56D088D0-156F-4332-B9FB-7002C2AE48F4}" presName="arrowAndChildren" presStyleCnt="0"/>
      <dgm:spPr/>
      <dgm:t>
        <a:bodyPr/>
        <a:lstStyle/>
        <a:p>
          <a:endParaRPr lang="en-US"/>
        </a:p>
      </dgm:t>
    </dgm:pt>
    <dgm:pt modelId="{3054857F-638E-47BE-BF0A-33DD2E5F3BC3}" type="pres">
      <dgm:prSet presAssocID="{56D088D0-156F-4332-B9FB-7002C2AE48F4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33F7F313-86B8-4DBD-BFD5-AB6FCA8760EA}" type="presOf" srcId="{F16703CF-5BC0-4BCF-ACC9-5D49C01ACB48}" destId="{0A268B41-CB93-48D9-9668-42485C1BEEF1}" srcOrd="0" destOrd="0" presId="urn:microsoft.com/office/officeart/2005/8/layout/process4"/>
    <dgm:cxn modelId="{AF415D58-889A-4E20-B70E-E76A470B6A69}" srcId="{F16703CF-5BC0-4BCF-ACC9-5D49C01ACB48}" destId="{96E11BDE-8F25-4CAF-A28E-2D793405A02A}" srcOrd="5" destOrd="0" parTransId="{4AF781F3-EFDE-4267-B24B-17D39E042044}" sibTransId="{00373C4F-4149-4D51-9677-72630696B74E}"/>
    <dgm:cxn modelId="{F176FCEF-28BF-402A-9726-22B91E816CFA}" type="presOf" srcId="{34499D31-8E0B-43F7-A9BB-E70DBDF6CD5B}" destId="{A87A561B-6420-4A4E-8CF2-FD2A19466E19}" srcOrd="0" destOrd="0" presId="urn:microsoft.com/office/officeart/2005/8/layout/process4"/>
    <dgm:cxn modelId="{15EB5900-659B-45D1-9FEA-A7E11ED98E91}" srcId="{F16703CF-5BC0-4BCF-ACC9-5D49C01ACB48}" destId="{34499D31-8E0B-43F7-A9BB-E70DBDF6CD5B}" srcOrd="3" destOrd="0" parTransId="{F4446DC5-8041-4D56-A938-51CC6050B2D5}" sibTransId="{18CE6E5E-E406-48AB-AE41-67266AD8356C}"/>
    <dgm:cxn modelId="{7B636567-FF90-4806-911E-86F4C75F9593}" type="presOf" srcId="{00786703-81B0-4820-9DC0-1E7CC1FB79D7}" destId="{719FCDB8-C89F-4C69-9CC7-7F0D6C34C508}" srcOrd="0" destOrd="0" presId="urn:microsoft.com/office/officeart/2005/8/layout/process4"/>
    <dgm:cxn modelId="{FEBC694E-0304-46F1-BFA3-8E0C5D251316}" srcId="{F16703CF-5BC0-4BCF-ACC9-5D49C01ACB48}" destId="{00786703-81B0-4820-9DC0-1E7CC1FB79D7}" srcOrd="1" destOrd="0" parTransId="{6244D130-E2F0-46AD-B69F-48186217A181}" sibTransId="{0D323903-68FE-4FE7-A147-D8502AF2C632}"/>
    <dgm:cxn modelId="{DF2FA10A-6425-4C4E-8571-6C7D4150B6B3}" type="presOf" srcId="{6F6AD9F5-1DC6-462D-8499-147394D89F7B}" destId="{E521E0DC-2FC6-4E20-AB0B-4D39D8864201}" srcOrd="0" destOrd="0" presId="urn:microsoft.com/office/officeart/2005/8/layout/process4"/>
    <dgm:cxn modelId="{FDA08802-9B4A-4E19-B9CD-0CE2C909BF6C}" srcId="{F16703CF-5BC0-4BCF-ACC9-5D49C01ACB48}" destId="{6F6AD9F5-1DC6-462D-8499-147394D89F7B}" srcOrd="2" destOrd="0" parTransId="{6D110B7A-9367-41D1-88BA-BC8553B3B8C3}" sibTransId="{BCF7484A-045B-4E57-BE51-6AB6E176B6FF}"/>
    <dgm:cxn modelId="{9874E6DC-2445-4166-8470-DFC6830A345A}" type="presOf" srcId="{56D088D0-156F-4332-B9FB-7002C2AE48F4}" destId="{3054857F-638E-47BE-BF0A-33DD2E5F3BC3}" srcOrd="0" destOrd="0" presId="urn:microsoft.com/office/officeart/2005/8/layout/process4"/>
    <dgm:cxn modelId="{BB5EB06F-2ABE-48D0-8ACA-F08631C8B4B4}" type="presOf" srcId="{CC0119BE-49ED-4FCB-B811-0E523C1127B6}" destId="{E4F1D310-A034-46CC-A129-585F86D09D5F}" srcOrd="0" destOrd="0" presId="urn:microsoft.com/office/officeart/2005/8/layout/process4"/>
    <dgm:cxn modelId="{716F0B78-1BDB-4F09-97CB-E6236A70F3D3}" srcId="{F16703CF-5BC0-4BCF-ACC9-5D49C01ACB48}" destId="{CC0119BE-49ED-4FCB-B811-0E523C1127B6}" srcOrd="4" destOrd="0" parTransId="{89C0222B-608B-4A41-84E8-18C52CDC1319}" sibTransId="{9A423ECC-0EDB-4A98-81F8-501EB693C0A7}"/>
    <dgm:cxn modelId="{E84C8A77-F0CA-4761-AA48-16438C4BDF79}" srcId="{F16703CF-5BC0-4BCF-ACC9-5D49C01ACB48}" destId="{56D088D0-156F-4332-B9FB-7002C2AE48F4}" srcOrd="0" destOrd="0" parTransId="{8783FBF6-56BD-4FE1-AB22-7D0A4E447141}" sibTransId="{7EAACDA7-20BC-4C49-A28E-070C78EEE435}"/>
    <dgm:cxn modelId="{F43213CF-51BC-425B-A9B0-9043C92AB56C}" type="presOf" srcId="{96E11BDE-8F25-4CAF-A28E-2D793405A02A}" destId="{E2593F97-8629-47D2-9C16-5BE5B82CE5F2}" srcOrd="0" destOrd="0" presId="urn:microsoft.com/office/officeart/2005/8/layout/process4"/>
    <dgm:cxn modelId="{78487977-C9D9-463A-A25A-C8FCD4AEC8B1}" type="presParOf" srcId="{0A268B41-CB93-48D9-9668-42485C1BEEF1}" destId="{A02ED4AC-56B2-4BB7-8D6D-A7B85B113811}" srcOrd="0" destOrd="0" presId="urn:microsoft.com/office/officeart/2005/8/layout/process4"/>
    <dgm:cxn modelId="{3AB705EC-AB28-4F71-892B-29D9E56B006A}" type="presParOf" srcId="{A02ED4AC-56B2-4BB7-8D6D-A7B85B113811}" destId="{E2593F97-8629-47D2-9C16-5BE5B82CE5F2}" srcOrd="0" destOrd="0" presId="urn:microsoft.com/office/officeart/2005/8/layout/process4"/>
    <dgm:cxn modelId="{9DFF3A2A-17FB-43C5-9E1F-2320D951AFB1}" type="presParOf" srcId="{0A268B41-CB93-48D9-9668-42485C1BEEF1}" destId="{EBBB8A69-2621-4262-9867-C8061081305C}" srcOrd="1" destOrd="0" presId="urn:microsoft.com/office/officeart/2005/8/layout/process4"/>
    <dgm:cxn modelId="{A4428198-CD68-49C6-BF04-96BA4F21616D}" type="presParOf" srcId="{0A268B41-CB93-48D9-9668-42485C1BEEF1}" destId="{CAF8C5E7-8C8C-42B9-A0C0-BA3F08752328}" srcOrd="2" destOrd="0" presId="urn:microsoft.com/office/officeart/2005/8/layout/process4"/>
    <dgm:cxn modelId="{8D1BD1E2-CA96-4A0A-972B-C54B174215CC}" type="presParOf" srcId="{CAF8C5E7-8C8C-42B9-A0C0-BA3F08752328}" destId="{E4F1D310-A034-46CC-A129-585F86D09D5F}" srcOrd="0" destOrd="0" presId="urn:microsoft.com/office/officeart/2005/8/layout/process4"/>
    <dgm:cxn modelId="{5ABCFD1B-14DF-4AED-94F6-E9F2DE600F9F}" type="presParOf" srcId="{0A268B41-CB93-48D9-9668-42485C1BEEF1}" destId="{1CB9DA7D-64F3-4E3F-BD83-8A0AB5F71033}" srcOrd="3" destOrd="0" presId="urn:microsoft.com/office/officeart/2005/8/layout/process4"/>
    <dgm:cxn modelId="{33D310E5-2F45-465D-845A-7159A5563FCC}" type="presParOf" srcId="{0A268B41-CB93-48D9-9668-42485C1BEEF1}" destId="{3A6E6059-53E5-460E-8506-CBAA0CE1536C}" srcOrd="4" destOrd="0" presId="urn:microsoft.com/office/officeart/2005/8/layout/process4"/>
    <dgm:cxn modelId="{8D4749CD-E6F1-4274-BC2C-02BF5410CF8E}" type="presParOf" srcId="{3A6E6059-53E5-460E-8506-CBAA0CE1536C}" destId="{A87A561B-6420-4A4E-8CF2-FD2A19466E19}" srcOrd="0" destOrd="0" presId="urn:microsoft.com/office/officeart/2005/8/layout/process4"/>
    <dgm:cxn modelId="{2AE09BCF-F641-4CAB-8998-599FDB55BDFB}" type="presParOf" srcId="{0A268B41-CB93-48D9-9668-42485C1BEEF1}" destId="{FFA24F30-B149-4A95-86D6-0E1B22066B06}" srcOrd="5" destOrd="0" presId="urn:microsoft.com/office/officeart/2005/8/layout/process4"/>
    <dgm:cxn modelId="{F6836DD1-500B-4F1C-B4E3-33A676E13E36}" type="presParOf" srcId="{0A268B41-CB93-48D9-9668-42485C1BEEF1}" destId="{BF06B407-3F7E-430A-92F4-A86286656E01}" srcOrd="6" destOrd="0" presId="urn:microsoft.com/office/officeart/2005/8/layout/process4"/>
    <dgm:cxn modelId="{70DDECBA-717B-4B22-9D77-692C496A1CC9}" type="presParOf" srcId="{BF06B407-3F7E-430A-92F4-A86286656E01}" destId="{E521E0DC-2FC6-4E20-AB0B-4D39D8864201}" srcOrd="0" destOrd="0" presId="urn:microsoft.com/office/officeart/2005/8/layout/process4"/>
    <dgm:cxn modelId="{1C174148-8146-486F-A13D-5C93A002C1F0}" type="presParOf" srcId="{0A268B41-CB93-48D9-9668-42485C1BEEF1}" destId="{CDE448D3-FB63-4668-ACC5-2BEFEB703BF8}" srcOrd="7" destOrd="0" presId="urn:microsoft.com/office/officeart/2005/8/layout/process4"/>
    <dgm:cxn modelId="{B4CA5FA8-C08E-4886-8E8B-A52C5D260AAD}" type="presParOf" srcId="{0A268B41-CB93-48D9-9668-42485C1BEEF1}" destId="{F1330671-B888-4C21-980B-AE9E0DAA69B1}" srcOrd="8" destOrd="0" presId="urn:microsoft.com/office/officeart/2005/8/layout/process4"/>
    <dgm:cxn modelId="{DD1FD199-ACFB-4834-959B-696CF7C85C7E}" type="presParOf" srcId="{F1330671-B888-4C21-980B-AE9E0DAA69B1}" destId="{719FCDB8-C89F-4C69-9CC7-7F0D6C34C508}" srcOrd="0" destOrd="0" presId="urn:microsoft.com/office/officeart/2005/8/layout/process4"/>
    <dgm:cxn modelId="{169ED5B2-2676-4E51-9A6F-260EE9E29F10}" type="presParOf" srcId="{0A268B41-CB93-48D9-9668-42485C1BEEF1}" destId="{810E4747-8485-47CD-BD75-0C0AD220B9DB}" srcOrd="9" destOrd="0" presId="urn:microsoft.com/office/officeart/2005/8/layout/process4"/>
    <dgm:cxn modelId="{0AFFEB80-403C-4FF7-8059-CF0D68DA7DB9}" type="presParOf" srcId="{0A268B41-CB93-48D9-9668-42485C1BEEF1}" destId="{2181C569-1621-4E3E-9D42-439171B5F167}" srcOrd="10" destOrd="0" presId="urn:microsoft.com/office/officeart/2005/8/layout/process4"/>
    <dgm:cxn modelId="{9E46D2F6-0609-4DF9-87C5-8B500F5418DE}" type="presParOf" srcId="{2181C569-1621-4E3E-9D42-439171B5F167}" destId="{3054857F-638E-47BE-BF0A-33DD2E5F3B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361501-D051-4EA8-8237-C84108A13EAA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7E09B1A-89B2-483E-A667-27D4AAFFE32A}">
      <dgm:prSet/>
      <dgm:spPr/>
      <dgm:t>
        <a:bodyPr/>
        <a:lstStyle/>
        <a:p>
          <a:pPr rtl="0"/>
          <a:r>
            <a:rPr lang="fi-FI" b="1" smtClean="0"/>
            <a:t>Transaktion ja SRH:n strategioiden ja tavoitteiden tunnistaminen</a:t>
          </a:r>
          <a:endParaRPr lang="fi-FI"/>
        </a:p>
      </dgm:t>
    </dgm:pt>
    <dgm:pt modelId="{51E14A96-5D3A-4576-BF39-1850B33FF084}" type="parTrans" cxnId="{F5AC5E1F-7C4B-4058-B451-BCC6CFFFE31A}">
      <dgm:prSet/>
      <dgm:spPr/>
      <dgm:t>
        <a:bodyPr/>
        <a:lstStyle/>
        <a:p>
          <a:endParaRPr lang="en-US"/>
        </a:p>
      </dgm:t>
    </dgm:pt>
    <dgm:pt modelId="{0F42849B-B8AA-41F4-8E3A-188935DD795F}" type="sibTrans" cxnId="{F5AC5E1F-7C4B-4058-B451-BCC6CFFFE31A}">
      <dgm:prSet/>
      <dgm:spPr/>
      <dgm:t>
        <a:bodyPr/>
        <a:lstStyle/>
        <a:p>
          <a:endParaRPr lang="en-US"/>
        </a:p>
      </dgm:t>
    </dgm:pt>
    <dgm:pt modelId="{15B6106D-8FEB-4F9D-B69F-DEDD48A7CC11}">
      <dgm:prSet/>
      <dgm:spPr/>
      <dgm:t>
        <a:bodyPr/>
        <a:lstStyle/>
        <a:p>
          <a:pPr rtl="0"/>
          <a:r>
            <a:rPr lang="fi-FI" b="1" smtClean="0"/>
            <a:t>Riskien tunnistaminen ja arviointi</a:t>
          </a:r>
          <a:endParaRPr lang="fi-FI"/>
        </a:p>
      </dgm:t>
    </dgm:pt>
    <dgm:pt modelId="{DD4660EB-F71D-4377-9B61-7FDEAAA4CBE6}" type="parTrans" cxnId="{27B209E9-0A09-4C69-AA75-6289F7CDF658}">
      <dgm:prSet/>
      <dgm:spPr/>
      <dgm:t>
        <a:bodyPr/>
        <a:lstStyle/>
        <a:p>
          <a:endParaRPr lang="en-US"/>
        </a:p>
      </dgm:t>
    </dgm:pt>
    <dgm:pt modelId="{5D7B7417-DC61-45AE-93EF-DEFB7516CA87}" type="sibTrans" cxnId="{27B209E9-0A09-4C69-AA75-6289F7CDF658}">
      <dgm:prSet/>
      <dgm:spPr/>
      <dgm:t>
        <a:bodyPr/>
        <a:lstStyle/>
        <a:p>
          <a:endParaRPr lang="en-US"/>
        </a:p>
      </dgm:t>
    </dgm:pt>
    <dgm:pt modelId="{0AD54E5C-2D92-4CDF-9A1D-1CD00BE8DA2A}">
      <dgm:prSet/>
      <dgm:spPr/>
      <dgm:t>
        <a:bodyPr/>
        <a:lstStyle/>
        <a:p>
          <a:pPr rtl="0"/>
          <a:r>
            <a:rPr lang="fi-FI" smtClean="0"/>
            <a:t>Transaktioon liittyvät riskit</a:t>
          </a:r>
          <a:endParaRPr lang="fi-FI"/>
        </a:p>
      </dgm:t>
    </dgm:pt>
    <dgm:pt modelId="{6D8AD1CC-3914-4AF0-A5BF-5832CDEBCD41}" type="parTrans" cxnId="{A8580A4A-A6A1-4D15-94BF-8082AA666E21}">
      <dgm:prSet/>
      <dgm:spPr/>
      <dgm:t>
        <a:bodyPr/>
        <a:lstStyle/>
        <a:p>
          <a:endParaRPr lang="en-US"/>
        </a:p>
      </dgm:t>
    </dgm:pt>
    <dgm:pt modelId="{1B8E44D7-2007-41EE-A710-4EDCED86F6B7}" type="sibTrans" cxnId="{A8580A4A-A6A1-4D15-94BF-8082AA666E21}">
      <dgm:prSet/>
      <dgm:spPr/>
      <dgm:t>
        <a:bodyPr/>
        <a:lstStyle/>
        <a:p>
          <a:endParaRPr lang="en-US"/>
        </a:p>
      </dgm:t>
    </dgm:pt>
    <dgm:pt modelId="{84B54DD2-9B0D-4F6C-A85D-71D0651DD68C}">
      <dgm:prSet/>
      <dgm:spPr/>
      <dgm:t>
        <a:bodyPr/>
        <a:lstStyle/>
        <a:p>
          <a:pPr rtl="0"/>
          <a:r>
            <a:rPr lang="fi-FI" smtClean="0"/>
            <a:t>Oikeusnormien  ja niihin liittyvien riskien ja riskinjaon tunnistaminen</a:t>
          </a:r>
          <a:endParaRPr lang="fi-FI"/>
        </a:p>
      </dgm:t>
    </dgm:pt>
    <dgm:pt modelId="{37ACAA4C-D12F-4F3C-9FE7-765EA5EC2967}" type="parTrans" cxnId="{8B71AA87-D642-4A5B-8C7A-2DBA22A3B1C3}">
      <dgm:prSet/>
      <dgm:spPr/>
      <dgm:t>
        <a:bodyPr/>
        <a:lstStyle/>
        <a:p>
          <a:endParaRPr lang="en-US"/>
        </a:p>
      </dgm:t>
    </dgm:pt>
    <dgm:pt modelId="{31ECAEDF-8F39-4758-A885-DEBE46D1E93D}" type="sibTrans" cxnId="{8B71AA87-D642-4A5B-8C7A-2DBA22A3B1C3}">
      <dgm:prSet/>
      <dgm:spPr/>
      <dgm:t>
        <a:bodyPr/>
        <a:lstStyle/>
        <a:p>
          <a:endParaRPr lang="en-US"/>
        </a:p>
      </dgm:t>
    </dgm:pt>
    <dgm:pt modelId="{27EE776C-F1B5-4C14-B9E9-D4EC9C5E0D61}">
      <dgm:prSet/>
      <dgm:spPr/>
      <dgm:t>
        <a:bodyPr/>
        <a:lstStyle/>
        <a:p>
          <a:pPr rtl="0"/>
          <a:r>
            <a:rPr lang="fi-FI" b="1" smtClean="0"/>
            <a:t>Operatiivinen SRH</a:t>
          </a:r>
          <a:endParaRPr lang="fi-FI"/>
        </a:p>
      </dgm:t>
    </dgm:pt>
    <dgm:pt modelId="{D282011D-75F6-46FE-BF76-6053E82C924D}" type="parTrans" cxnId="{D2BD7EAD-A918-409D-B7DE-BA9D404A16DA}">
      <dgm:prSet/>
      <dgm:spPr/>
      <dgm:t>
        <a:bodyPr/>
        <a:lstStyle/>
        <a:p>
          <a:endParaRPr lang="en-US"/>
        </a:p>
      </dgm:t>
    </dgm:pt>
    <dgm:pt modelId="{9AF496BF-8B79-41BF-9C72-7847286E11AB}" type="sibTrans" cxnId="{D2BD7EAD-A918-409D-B7DE-BA9D404A16DA}">
      <dgm:prSet/>
      <dgm:spPr/>
      <dgm:t>
        <a:bodyPr/>
        <a:lstStyle/>
        <a:p>
          <a:endParaRPr lang="en-US"/>
        </a:p>
      </dgm:t>
    </dgm:pt>
    <dgm:pt modelId="{3B132A8C-9A71-4FC3-9468-8579F4D58D5B}">
      <dgm:prSet/>
      <dgm:spPr/>
      <dgm:t>
        <a:bodyPr/>
        <a:lstStyle/>
        <a:p>
          <a:pPr rtl="0"/>
          <a:r>
            <a:rPr lang="fi-FI" smtClean="0"/>
            <a:t>SRH:n välineiden tunnistaminen, arviointi ja valinta</a:t>
          </a:r>
          <a:endParaRPr lang="fi-FI"/>
        </a:p>
      </dgm:t>
    </dgm:pt>
    <dgm:pt modelId="{A0C54345-ADD4-4051-AC31-B6B40E079955}" type="parTrans" cxnId="{A1DC491A-FC7E-4B80-8345-73ED236E18A4}">
      <dgm:prSet/>
      <dgm:spPr/>
      <dgm:t>
        <a:bodyPr/>
        <a:lstStyle/>
        <a:p>
          <a:endParaRPr lang="en-US"/>
        </a:p>
      </dgm:t>
    </dgm:pt>
    <dgm:pt modelId="{94DFECDB-D2A2-4F19-A9D3-5EA72E51041C}" type="sibTrans" cxnId="{A1DC491A-FC7E-4B80-8345-73ED236E18A4}">
      <dgm:prSet/>
      <dgm:spPr/>
      <dgm:t>
        <a:bodyPr/>
        <a:lstStyle/>
        <a:p>
          <a:endParaRPr lang="en-US"/>
        </a:p>
      </dgm:t>
    </dgm:pt>
    <dgm:pt modelId="{04E1FE3B-E67F-494C-8F26-8CC59BAF7D12}">
      <dgm:prSet/>
      <dgm:spPr/>
      <dgm:t>
        <a:bodyPr/>
        <a:lstStyle/>
        <a:p>
          <a:pPr rtl="0"/>
          <a:r>
            <a:rPr lang="fi-FI" smtClean="0"/>
            <a:t>Sopimuksellinen riskienallokointi</a:t>
          </a:r>
          <a:endParaRPr lang="fi-FI"/>
        </a:p>
      </dgm:t>
    </dgm:pt>
    <dgm:pt modelId="{8F0E8F2D-2E1F-4EDB-9ADB-1D1465432D2F}" type="parTrans" cxnId="{6432B0C2-B51F-4CAD-B858-8B8ABD2F47BF}">
      <dgm:prSet/>
      <dgm:spPr/>
      <dgm:t>
        <a:bodyPr/>
        <a:lstStyle/>
        <a:p>
          <a:endParaRPr lang="en-US"/>
        </a:p>
      </dgm:t>
    </dgm:pt>
    <dgm:pt modelId="{C1227F4D-C0DA-4D82-BE56-8BF3C27258EC}" type="sibTrans" cxnId="{6432B0C2-B51F-4CAD-B858-8B8ABD2F47BF}">
      <dgm:prSet/>
      <dgm:spPr/>
      <dgm:t>
        <a:bodyPr/>
        <a:lstStyle/>
        <a:p>
          <a:endParaRPr lang="en-US"/>
        </a:p>
      </dgm:t>
    </dgm:pt>
    <dgm:pt modelId="{82671C32-E10A-43D7-A565-035D19284CCD}">
      <dgm:prSet/>
      <dgm:spPr/>
      <dgm:t>
        <a:bodyPr/>
        <a:lstStyle/>
        <a:p>
          <a:pPr rtl="0"/>
          <a:r>
            <a:rPr lang="fi-FI" b="1" smtClean="0"/>
            <a:t>Operatiivisen SRH:n seuranta ja kehittäminen</a:t>
          </a:r>
          <a:endParaRPr lang="fi-FI"/>
        </a:p>
      </dgm:t>
    </dgm:pt>
    <dgm:pt modelId="{A7DC8FE7-55DC-4705-9EC0-8F3DAFB21F61}" type="parTrans" cxnId="{BEE5048A-592B-4687-9885-1E5C688EAE37}">
      <dgm:prSet/>
      <dgm:spPr/>
      <dgm:t>
        <a:bodyPr/>
        <a:lstStyle/>
        <a:p>
          <a:endParaRPr lang="en-US"/>
        </a:p>
      </dgm:t>
    </dgm:pt>
    <dgm:pt modelId="{00E4C677-7595-4475-9EF5-3FA8AB1F7E6E}" type="sibTrans" cxnId="{BEE5048A-592B-4687-9885-1E5C688EAE37}">
      <dgm:prSet/>
      <dgm:spPr/>
      <dgm:t>
        <a:bodyPr/>
        <a:lstStyle/>
        <a:p>
          <a:endParaRPr lang="en-US"/>
        </a:p>
      </dgm:t>
    </dgm:pt>
    <dgm:pt modelId="{0F37CC54-9BCB-4D5C-A78A-CF25610EA33A}">
      <dgm:prSet/>
      <dgm:spPr/>
      <dgm:t>
        <a:bodyPr/>
        <a:lstStyle/>
        <a:p>
          <a:pPr rtl="0"/>
          <a:r>
            <a:rPr lang="fi-FI" b="1" smtClean="0"/>
            <a:t>Riskienhallinnan standardit: COSO, COSO ERM 2004, CG</a:t>
          </a:r>
          <a:endParaRPr lang="fi-FI"/>
        </a:p>
      </dgm:t>
    </dgm:pt>
    <dgm:pt modelId="{0916A412-7605-4C03-BD8B-5E66B0853C6D}" type="parTrans" cxnId="{6D1E8353-E576-444C-9E04-1D0CDCAB67CC}">
      <dgm:prSet/>
      <dgm:spPr/>
      <dgm:t>
        <a:bodyPr/>
        <a:lstStyle/>
        <a:p>
          <a:endParaRPr lang="en-US"/>
        </a:p>
      </dgm:t>
    </dgm:pt>
    <dgm:pt modelId="{04E0D1A5-FDE7-472C-AA20-FDC839FD0FE9}" type="sibTrans" cxnId="{6D1E8353-E576-444C-9E04-1D0CDCAB67CC}">
      <dgm:prSet/>
      <dgm:spPr/>
      <dgm:t>
        <a:bodyPr/>
        <a:lstStyle/>
        <a:p>
          <a:endParaRPr lang="en-US"/>
        </a:p>
      </dgm:t>
    </dgm:pt>
    <dgm:pt modelId="{DAC38F33-ED72-41F7-91B0-3D35ADBF985B}" type="pres">
      <dgm:prSet presAssocID="{E4361501-D051-4EA8-8237-C84108A13E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9053AC-E321-4119-BEAF-5B2002866769}" type="pres">
      <dgm:prSet presAssocID="{E7E09B1A-89B2-483E-A667-27D4AAFFE32A}" presName="composite" presStyleCnt="0"/>
      <dgm:spPr/>
      <dgm:t>
        <a:bodyPr/>
        <a:lstStyle/>
        <a:p>
          <a:endParaRPr lang="en-US"/>
        </a:p>
      </dgm:t>
    </dgm:pt>
    <dgm:pt modelId="{40AAA328-26F0-4C96-BD9F-9D5404DC549F}" type="pres">
      <dgm:prSet presAssocID="{E7E09B1A-89B2-483E-A667-27D4AAFFE32A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87833-8BA3-46CC-BB74-E5DED769CF53}" type="pres">
      <dgm:prSet presAssocID="{E7E09B1A-89B2-483E-A667-27D4AAFFE32A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D840-DE14-4608-AD0E-91F64AA9A6BB}" type="pres">
      <dgm:prSet presAssocID="{0F42849B-B8AA-41F4-8E3A-188935DD795F}" presName="space" presStyleCnt="0"/>
      <dgm:spPr/>
      <dgm:t>
        <a:bodyPr/>
        <a:lstStyle/>
        <a:p>
          <a:endParaRPr lang="en-US"/>
        </a:p>
      </dgm:t>
    </dgm:pt>
    <dgm:pt modelId="{39ECC128-D7D9-474F-B810-DAF94D52FC30}" type="pres">
      <dgm:prSet presAssocID="{15B6106D-8FEB-4F9D-B69F-DEDD48A7CC11}" presName="composite" presStyleCnt="0"/>
      <dgm:spPr/>
      <dgm:t>
        <a:bodyPr/>
        <a:lstStyle/>
        <a:p>
          <a:endParaRPr lang="en-US"/>
        </a:p>
      </dgm:t>
    </dgm:pt>
    <dgm:pt modelId="{C2204439-FC4E-4354-A9D0-E16A37B812BB}" type="pres">
      <dgm:prSet presAssocID="{15B6106D-8FEB-4F9D-B69F-DEDD48A7CC11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EC739-1FE7-4E30-B4C4-278740BD8FD4}" type="pres">
      <dgm:prSet presAssocID="{15B6106D-8FEB-4F9D-B69F-DEDD48A7CC11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BC410-4B5C-4688-9ECA-989B9E4CD68C}" type="pres">
      <dgm:prSet presAssocID="{5D7B7417-DC61-45AE-93EF-DEFB7516CA87}" presName="space" presStyleCnt="0"/>
      <dgm:spPr/>
      <dgm:t>
        <a:bodyPr/>
        <a:lstStyle/>
        <a:p>
          <a:endParaRPr lang="en-US"/>
        </a:p>
      </dgm:t>
    </dgm:pt>
    <dgm:pt modelId="{252CCC71-BD2B-4A75-937B-BD9ACA408BCA}" type="pres">
      <dgm:prSet presAssocID="{27EE776C-F1B5-4C14-B9E9-D4EC9C5E0D61}" presName="composite" presStyleCnt="0"/>
      <dgm:spPr/>
      <dgm:t>
        <a:bodyPr/>
        <a:lstStyle/>
        <a:p>
          <a:endParaRPr lang="en-US"/>
        </a:p>
      </dgm:t>
    </dgm:pt>
    <dgm:pt modelId="{4D583FB7-110B-477B-946D-519142B29189}" type="pres">
      <dgm:prSet presAssocID="{27EE776C-F1B5-4C14-B9E9-D4EC9C5E0D61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E5C4D-4707-413B-B467-F88C597A2C6D}" type="pres">
      <dgm:prSet presAssocID="{27EE776C-F1B5-4C14-B9E9-D4EC9C5E0D61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114D7-D543-45C1-BAF9-D89E26D882D9}" type="pres">
      <dgm:prSet presAssocID="{9AF496BF-8B79-41BF-9C72-7847286E11AB}" presName="space" presStyleCnt="0"/>
      <dgm:spPr/>
      <dgm:t>
        <a:bodyPr/>
        <a:lstStyle/>
        <a:p>
          <a:endParaRPr lang="en-US"/>
        </a:p>
      </dgm:t>
    </dgm:pt>
    <dgm:pt modelId="{1E51697A-53BD-43FB-B590-F1C6B1D94FAA}" type="pres">
      <dgm:prSet presAssocID="{82671C32-E10A-43D7-A565-035D19284CCD}" presName="composite" presStyleCnt="0"/>
      <dgm:spPr/>
      <dgm:t>
        <a:bodyPr/>
        <a:lstStyle/>
        <a:p>
          <a:endParaRPr lang="en-US"/>
        </a:p>
      </dgm:t>
    </dgm:pt>
    <dgm:pt modelId="{9313FC07-D4EE-446F-BEAF-37749075447F}" type="pres">
      <dgm:prSet presAssocID="{82671C32-E10A-43D7-A565-035D19284CCD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DB878-B0F5-4951-BAB6-90EC29767567}" type="pres">
      <dgm:prSet presAssocID="{82671C32-E10A-43D7-A565-035D19284CCD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B66F9-D0A6-4E4D-8E37-969F6F0B2BD5}" type="pres">
      <dgm:prSet presAssocID="{00E4C677-7595-4475-9EF5-3FA8AB1F7E6E}" presName="space" presStyleCnt="0"/>
      <dgm:spPr/>
      <dgm:t>
        <a:bodyPr/>
        <a:lstStyle/>
        <a:p>
          <a:endParaRPr lang="en-US"/>
        </a:p>
      </dgm:t>
    </dgm:pt>
    <dgm:pt modelId="{A5863371-A2F5-46C6-8430-7BADE47AEDA5}" type="pres">
      <dgm:prSet presAssocID="{0F37CC54-9BCB-4D5C-A78A-CF25610EA33A}" presName="composite" presStyleCnt="0"/>
      <dgm:spPr/>
      <dgm:t>
        <a:bodyPr/>
        <a:lstStyle/>
        <a:p>
          <a:endParaRPr lang="en-US"/>
        </a:p>
      </dgm:t>
    </dgm:pt>
    <dgm:pt modelId="{E0CAD705-81ED-4DBF-B4B1-93A2352FD77F}" type="pres">
      <dgm:prSet presAssocID="{0F37CC54-9BCB-4D5C-A78A-CF25610EA33A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212B2-685F-4E93-B414-AA6B87D9C631}" type="pres">
      <dgm:prSet presAssocID="{0F37CC54-9BCB-4D5C-A78A-CF25610EA33A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44297A-CF10-4B67-B542-60F22E1BADE1}" type="presOf" srcId="{0F37CC54-9BCB-4D5C-A78A-CF25610EA33A}" destId="{E0CAD705-81ED-4DBF-B4B1-93A2352FD77F}" srcOrd="0" destOrd="0" presId="urn:microsoft.com/office/officeart/2005/8/layout/hList1"/>
    <dgm:cxn modelId="{C45BB43F-1D2D-4439-A243-CEC554E7323F}" type="presOf" srcId="{E4361501-D051-4EA8-8237-C84108A13EAA}" destId="{DAC38F33-ED72-41F7-91B0-3D35ADBF985B}" srcOrd="0" destOrd="0" presId="urn:microsoft.com/office/officeart/2005/8/layout/hList1"/>
    <dgm:cxn modelId="{A8580A4A-A6A1-4D15-94BF-8082AA666E21}" srcId="{15B6106D-8FEB-4F9D-B69F-DEDD48A7CC11}" destId="{0AD54E5C-2D92-4CDF-9A1D-1CD00BE8DA2A}" srcOrd="0" destOrd="0" parTransId="{6D8AD1CC-3914-4AF0-A5BF-5832CDEBCD41}" sibTransId="{1B8E44D7-2007-41EE-A710-4EDCED86F6B7}"/>
    <dgm:cxn modelId="{584C2F22-E309-4A68-8284-6DA796382678}" type="presOf" srcId="{3B132A8C-9A71-4FC3-9468-8579F4D58D5B}" destId="{A86E5C4D-4707-413B-B467-F88C597A2C6D}" srcOrd="0" destOrd="0" presId="urn:microsoft.com/office/officeart/2005/8/layout/hList1"/>
    <dgm:cxn modelId="{27B209E9-0A09-4C69-AA75-6289F7CDF658}" srcId="{E4361501-D051-4EA8-8237-C84108A13EAA}" destId="{15B6106D-8FEB-4F9D-B69F-DEDD48A7CC11}" srcOrd="1" destOrd="0" parTransId="{DD4660EB-F71D-4377-9B61-7FDEAAA4CBE6}" sibTransId="{5D7B7417-DC61-45AE-93EF-DEFB7516CA87}"/>
    <dgm:cxn modelId="{6D1E8353-E576-444C-9E04-1D0CDCAB67CC}" srcId="{E4361501-D051-4EA8-8237-C84108A13EAA}" destId="{0F37CC54-9BCB-4D5C-A78A-CF25610EA33A}" srcOrd="4" destOrd="0" parTransId="{0916A412-7605-4C03-BD8B-5E66B0853C6D}" sibTransId="{04E0D1A5-FDE7-472C-AA20-FDC839FD0FE9}"/>
    <dgm:cxn modelId="{6432B0C2-B51F-4CAD-B858-8B8ABD2F47BF}" srcId="{27EE776C-F1B5-4C14-B9E9-D4EC9C5E0D61}" destId="{04E1FE3B-E67F-494C-8F26-8CC59BAF7D12}" srcOrd="1" destOrd="0" parTransId="{8F0E8F2D-2E1F-4EDB-9ADB-1D1465432D2F}" sibTransId="{C1227F4D-C0DA-4D82-BE56-8BF3C27258EC}"/>
    <dgm:cxn modelId="{9EA5D541-52CF-4C20-A250-F7EDAC76FD36}" type="presOf" srcId="{82671C32-E10A-43D7-A565-035D19284CCD}" destId="{9313FC07-D4EE-446F-BEAF-37749075447F}" srcOrd="0" destOrd="0" presId="urn:microsoft.com/office/officeart/2005/8/layout/hList1"/>
    <dgm:cxn modelId="{9074D4C0-7D47-4DDE-9BCA-B403CECDBB70}" type="presOf" srcId="{84B54DD2-9B0D-4F6C-A85D-71D0651DD68C}" destId="{00EEC739-1FE7-4E30-B4C4-278740BD8FD4}" srcOrd="0" destOrd="1" presId="urn:microsoft.com/office/officeart/2005/8/layout/hList1"/>
    <dgm:cxn modelId="{AABEDCFA-1D62-48C7-B286-81AF21E93B08}" type="presOf" srcId="{E7E09B1A-89B2-483E-A667-27D4AAFFE32A}" destId="{40AAA328-26F0-4C96-BD9F-9D5404DC549F}" srcOrd="0" destOrd="0" presId="urn:microsoft.com/office/officeart/2005/8/layout/hList1"/>
    <dgm:cxn modelId="{D2BD7EAD-A918-409D-B7DE-BA9D404A16DA}" srcId="{E4361501-D051-4EA8-8237-C84108A13EAA}" destId="{27EE776C-F1B5-4C14-B9E9-D4EC9C5E0D61}" srcOrd="2" destOrd="0" parTransId="{D282011D-75F6-46FE-BF76-6053E82C924D}" sibTransId="{9AF496BF-8B79-41BF-9C72-7847286E11AB}"/>
    <dgm:cxn modelId="{A1DC491A-FC7E-4B80-8345-73ED236E18A4}" srcId="{27EE776C-F1B5-4C14-B9E9-D4EC9C5E0D61}" destId="{3B132A8C-9A71-4FC3-9468-8579F4D58D5B}" srcOrd="0" destOrd="0" parTransId="{A0C54345-ADD4-4051-AC31-B6B40E079955}" sibTransId="{94DFECDB-D2A2-4F19-A9D3-5EA72E51041C}"/>
    <dgm:cxn modelId="{7B776184-8D18-44FE-B068-47E27A868D48}" type="presOf" srcId="{27EE776C-F1B5-4C14-B9E9-D4EC9C5E0D61}" destId="{4D583FB7-110B-477B-946D-519142B29189}" srcOrd="0" destOrd="0" presId="urn:microsoft.com/office/officeart/2005/8/layout/hList1"/>
    <dgm:cxn modelId="{F5AC5E1F-7C4B-4058-B451-BCC6CFFFE31A}" srcId="{E4361501-D051-4EA8-8237-C84108A13EAA}" destId="{E7E09B1A-89B2-483E-A667-27D4AAFFE32A}" srcOrd="0" destOrd="0" parTransId="{51E14A96-5D3A-4576-BF39-1850B33FF084}" sibTransId="{0F42849B-B8AA-41F4-8E3A-188935DD795F}"/>
    <dgm:cxn modelId="{A1914540-0B12-4DBD-972D-3C9BC1F68347}" type="presOf" srcId="{15B6106D-8FEB-4F9D-B69F-DEDD48A7CC11}" destId="{C2204439-FC4E-4354-A9D0-E16A37B812BB}" srcOrd="0" destOrd="0" presId="urn:microsoft.com/office/officeart/2005/8/layout/hList1"/>
    <dgm:cxn modelId="{8B71AA87-D642-4A5B-8C7A-2DBA22A3B1C3}" srcId="{15B6106D-8FEB-4F9D-B69F-DEDD48A7CC11}" destId="{84B54DD2-9B0D-4F6C-A85D-71D0651DD68C}" srcOrd="1" destOrd="0" parTransId="{37ACAA4C-D12F-4F3C-9FE7-765EA5EC2967}" sibTransId="{31ECAEDF-8F39-4758-A885-DEBE46D1E93D}"/>
    <dgm:cxn modelId="{844BCE83-EADF-4FA8-AAB5-690CADAA0041}" type="presOf" srcId="{04E1FE3B-E67F-494C-8F26-8CC59BAF7D12}" destId="{A86E5C4D-4707-413B-B467-F88C597A2C6D}" srcOrd="0" destOrd="1" presId="urn:microsoft.com/office/officeart/2005/8/layout/hList1"/>
    <dgm:cxn modelId="{F53289B5-4533-4E01-810B-F8B160492C18}" type="presOf" srcId="{0AD54E5C-2D92-4CDF-9A1D-1CD00BE8DA2A}" destId="{00EEC739-1FE7-4E30-B4C4-278740BD8FD4}" srcOrd="0" destOrd="0" presId="urn:microsoft.com/office/officeart/2005/8/layout/hList1"/>
    <dgm:cxn modelId="{BEE5048A-592B-4687-9885-1E5C688EAE37}" srcId="{E4361501-D051-4EA8-8237-C84108A13EAA}" destId="{82671C32-E10A-43D7-A565-035D19284CCD}" srcOrd="3" destOrd="0" parTransId="{A7DC8FE7-55DC-4705-9EC0-8F3DAFB21F61}" sibTransId="{00E4C677-7595-4475-9EF5-3FA8AB1F7E6E}"/>
    <dgm:cxn modelId="{66958D4C-0C0B-41FB-94DA-146A2F3302E1}" type="presParOf" srcId="{DAC38F33-ED72-41F7-91B0-3D35ADBF985B}" destId="{E69053AC-E321-4119-BEAF-5B2002866769}" srcOrd="0" destOrd="0" presId="urn:microsoft.com/office/officeart/2005/8/layout/hList1"/>
    <dgm:cxn modelId="{A236798B-D9F0-43E4-AF2B-0073FD09233A}" type="presParOf" srcId="{E69053AC-E321-4119-BEAF-5B2002866769}" destId="{40AAA328-26F0-4C96-BD9F-9D5404DC549F}" srcOrd="0" destOrd="0" presId="urn:microsoft.com/office/officeart/2005/8/layout/hList1"/>
    <dgm:cxn modelId="{03B81ED7-4185-45CA-9101-BF66F3C52D0A}" type="presParOf" srcId="{E69053AC-E321-4119-BEAF-5B2002866769}" destId="{2AE87833-8BA3-46CC-BB74-E5DED769CF53}" srcOrd="1" destOrd="0" presId="urn:microsoft.com/office/officeart/2005/8/layout/hList1"/>
    <dgm:cxn modelId="{1C0832CE-9EA0-4857-A536-4981E247C8D2}" type="presParOf" srcId="{DAC38F33-ED72-41F7-91B0-3D35ADBF985B}" destId="{C7D1D840-DE14-4608-AD0E-91F64AA9A6BB}" srcOrd="1" destOrd="0" presId="urn:microsoft.com/office/officeart/2005/8/layout/hList1"/>
    <dgm:cxn modelId="{BA7AAF05-470E-43C2-93D6-14C56879B5C4}" type="presParOf" srcId="{DAC38F33-ED72-41F7-91B0-3D35ADBF985B}" destId="{39ECC128-D7D9-474F-B810-DAF94D52FC30}" srcOrd="2" destOrd="0" presId="urn:microsoft.com/office/officeart/2005/8/layout/hList1"/>
    <dgm:cxn modelId="{735DFD0E-565E-47B2-84BD-C1C4568A3396}" type="presParOf" srcId="{39ECC128-D7D9-474F-B810-DAF94D52FC30}" destId="{C2204439-FC4E-4354-A9D0-E16A37B812BB}" srcOrd="0" destOrd="0" presId="urn:microsoft.com/office/officeart/2005/8/layout/hList1"/>
    <dgm:cxn modelId="{2338479F-22E4-42B7-9D44-E78DE7A8931A}" type="presParOf" srcId="{39ECC128-D7D9-474F-B810-DAF94D52FC30}" destId="{00EEC739-1FE7-4E30-B4C4-278740BD8FD4}" srcOrd="1" destOrd="0" presId="urn:microsoft.com/office/officeart/2005/8/layout/hList1"/>
    <dgm:cxn modelId="{B2FC247B-E9D8-4FC9-8992-96A7EB8E7E9B}" type="presParOf" srcId="{DAC38F33-ED72-41F7-91B0-3D35ADBF985B}" destId="{C92BC410-4B5C-4688-9ECA-989B9E4CD68C}" srcOrd="3" destOrd="0" presId="urn:microsoft.com/office/officeart/2005/8/layout/hList1"/>
    <dgm:cxn modelId="{B1ED5FCD-C24C-4CD4-95D8-4445970A5C19}" type="presParOf" srcId="{DAC38F33-ED72-41F7-91B0-3D35ADBF985B}" destId="{252CCC71-BD2B-4A75-937B-BD9ACA408BCA}" srcOrd="4" destOrd="0" presId="urn:microsoft.com/office/officeart/2005/8/layout/hList1"/>
    <dgm:cxn modelId="{05444C53-6553-4AAB-82EA-E61E343482C4}" type="presParOf" srcId="{252CCC71-BD2B-4A75-937B-BD9ACA408BCA}" destId="{4D583FB7-110B-477B-946D-519142B29189}" srcOrd="0" destOrd="0" presId="urn:microsoft.com/office/officeart/2005/8/layout/hList1"/>
    <dgm:cxn modelId="{4C5DFC77-7987-47FF-A4C0-00731DA61BE4}" type="presParOf" srcId="{252CCC71-BD2B-4A75-937B-BD9ACA408BCA}" destId="{A86E5C4D-4707-413B-B467-F88C597A2C6D}" srcOrd="1" destOrd="0" presId="urn:microsoft.com/office/officeart/2005/8/layout/hList1"/>
    <dgm:cxn modelId="{D1074B4E-168A-442C-9B72-B2A181282895}" type="presParOf" srcId="{DAC38F33-ED72-41F7-91B0-3D35ADBF985B}" destId="{557114D7-D543-45C1-BAF9-D89E26D882D9}" srcOrd="5" destOrd="0" presId="urn:microsoft.com/office/officeart/2005/8/layout/hList1"/>
    <dgm:cxn modelId="{013F385F-C515-4FF0-895E-7081AD29BCA7}" type="presParOf" srcId="{DAC38F33-ED72-41F7-91B0-3D35ADBF985B}" destId="{1E51697A-53BD-43FB-B590-F1C6B1D94FAA}" srcOrd="6" destOrd="0" presId="urn:microsoft.com/office/officeart/2005/8/layout/hList1"/>
    <dgm:cxn modelId="{CB4917DF-C7AA-49CE-9260-42AFD7ACCC7A}" type="presParOf" srcId="{1E51697A-53BD-43FB-B590-F1C6B1D94FAA}" destId="{9313FC07-D4EE-446F-BEAF-37749075447F}" srcOrd="0" destOrd="0" presId="urn:microsoft.com/office/officeart/2005/8/layout/hList1"/>
    <dgm:cxn modelId="{A3D3DDFC-FBB8-4270-BA81-986CBEDB2DA4}" type="presParOf" srcId="{1E51697A-53BD-43FB-B590-F1C6B1D94FAA}" destId="{728DB878-B0F5-4951-BAB6-90EC29767567}" srcOrd="1" destOrd="0" presId="urn:microsoft.com/office/officeart/2005/8/layout/hList1"/>
    <dgm:cxn modelId="{433404CB-9EED-4B68-8682-4967C008777A}" type="presParOf" srcId="{DAC38F33-ED72-41F7-91B0-3D35ADBF985B}" destId="{724B66F9-D0A6-4E4D-8E37-969F6F0B2BD5}" srcOrd="7" destOrd="0" presId="urn:microsoft.com/office/officeart/2005/8/layout/hList1"/>
    <dgm:cxn modelId="{63D65780-79A3-43C8-939E-2052330BE580}" type="presParOf" srcId="{DAC38F33-ED72-41F7-91B0-3D35ADBF985B}" destId="{A5863371-A2F5-46C6-8430-7BADE47AEDA5}" srcOrd="8" destOrd="0" presId="urn:microsoft.com/office/officeart/2005/8/layout/hList1"/>
    <dgm:cxn modelId="{085186AA-9D93-456B-91B7-9DAA1AA0C3DF}" type="presParOf" srcId="{A5863371-A2F5-46C6-8430-7BADE47AEDA5}" destId="{E0CAD705-81ED-4DBF-B4B1-93A2352FD77F}" srcOrd="0" destOrd="0" presId="urn:microsoft.com/office/officeart/2005/8/layout/hList1"/>
    <dgm:cxn modelId="{7606F582-7A0D-42BE-9856-BC7B1A7116A5}" type="presParOf" srcId="{A5863371-A2F5-46C6-8430-7BADE47AEDA5}" destId="{F23212B2-685F-4E93-B414-AA6B87D9C6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4CCB1-26BF-46BE-805F-69FE095F64E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EFDB44-615C-401E-B672-9FC2AB6636A2}">
      <dgm:prSet/>
      <dgm:spPr/>
      <dgm:t>
        <a:bodyPr/>
        <a:lstStyle/>
        <a:p>
          <a:pPr rtl="0"/>
          <a:r>
            <a:rPr lang="fi-FI" b="1" smtClean="0"/>
            <a:t>Suositus perustuu rakenteeltaan ja lähtökohdiltaan yhteen yleisesti hyväksyttyyn sisäisen valvonnan ja riskienhallinnan malliin </a:t>
          </a:r>
          <a:r>
            <a:rPr lang="fi-FI" b="1" smtClean="0">
              <a:hlinkClick xmlns:r="http://schemas.openxmlformats.org/officeDocument/2006/relationships" r:id="rId1"/>
            </a:rPr>
            <a:t>COSO-ERM</a:t>
          </a:r>
          <a:r>
            <a:rPr lang="fi-FI" b="1" smtClean="0"/>
            <a:t>:iin (COSO ERM = </a:t>
          </a:r>
          <a:r>
            <a:rPr lang="fi-FI" b="1" i="1" smtClean="0"/>
            <a:t>The Committee of Sponsoring Organizations of the Treadway Commission – Enterprise Risk Management</a:t>
          </a:r>
          <a:r>
            <a:rPr lang="fi-FI" b="1" smtClean="0"/>
            <a:t>).</a:t>
          </a:r>
          <a:endParaRPr lang="fi-FI"/>
        </a:p>
      </dgm:t>
    </dgm:pt>
    <dgm:pt modelId="{E57BD941-6D05-494B-83E5-11FF56C555E9}" type="parTrans" cxnId="{B0D0B4B2-1DE4-4FC5-88BE-3712C68DDEA2}">
      <dgm:prSet/>
      <dgm:spPr/>
      <dgm:t>
        <a:bodyPr/>
        <a:lstStyle/>
        <a:p>
          <a:endParaRPr lang="en-US"/>
        </a:p>
      </dgm:t>
    </dgm:pt>
    <dgm:pt modelId="{D12862F9-0ACF-4C6D-A939-3B080941E0D2}" type="sibTrans" cxnId="{B0D0B4B2-1DE4-4FC5-88BE-3712C68DDEA2}">
      <dgm:prSet/>
      <dgm:spPr/>
      <dgm:t>
        <a:bodyPr/>
        <a:lstStyle/>
        <a:p>
          <a:endParaRPr lang="en-US"/>
        </a:p>
      </dgm:t>
    </dgm:pt>
    <dgm:pt modelId="{76BE7886-85F4-4502-8D17-E9FB2D86998F}">
      <dgm:prSet/>
      <dgm:spPr/>
      <dgm:t>
        <a:bodyPr/>
        <a:lstStyle/>
        <a:p>
          <a:pPr rtl="0"/>
          <a:r>
            <a:rPr lang="fi-FI" b="1" smtClean="0"/>
            <a:t>Committee of Sponsoring Organizations of the Treadway Commission (COSO), is a </a:t>
          </a:r>
          <a:r>
            <a:rPr lang="fi-FI" b="1" smtClean="0">
              <a:hlinkClick xmlns:r="http://schemas.openxmlformats.org/officeDocument/2006/relationships" r:id="rId2"/>
            </a:rPr>
            <a:t>U.S.</a:t>
          </a:r>
          <a:r>
            <a:rPr lang="fi-FI" b="1" smtClean="0"/>
            <a:t> private-sector initiative, formed in </a:t>
          </a:r>
          <a:r>
            <a:rPr lang="fi-FI" b="1" smtClean="0">
              <a:hlinkClick xmlns:r="http://schemas.openxmlformats.org/officeDocument/2006/relationships" r:id="rId3"/>
            </a:rPr>
            <a:t>1985</a:t>
          </a:r>
          <a:r>
            <a:rPr lang="fi-FI" b="1" smtClean="0"/>
            <a:t>. Its major objective is to identify the factors that cause fraudulent financial reporting and to make recommendations to reduce its incidence. COSO has established a common definition of internal controls, standards, and criteria against which companies and organizations can assess their control systems.</a:t>
          </a:r>
          <a:endParaRPr lang="fi-FI"/>
        </a:p>
      </dgm:t>
    </dgm:pt>
    <dgm:pt modelId="{6AA0B5F5-F22C-457D-AEC5-32CB72CE5B23}" type="parTrans" cxnId="{C0710DEA-5DA4-4533-BF8B-52028F1FBC3F}">
      <dgm:prSet/>
      <dgm:spPr/>
      <dgm:t>
        <a:bodyPr/>
        <a:lstStyle/>
        <a:p>
          <a:endParaRPr lang="en-US"/>
        </a:p>
      </dgm:t>
    </dgm:pt>
    <dgm:pt modelId="{9A95AA7F-B6C5-4B7D-A3C0-05BFE3CAC34D}" type="sibTrans" cxnId="{C0710DEA-5DA4-4533-BF8B-52028F1FBC3F}">
      <dgm:prSet/>
      <dgm:spPr/>
      <dgm:t>
        <a:bodyPr/>
        <a:lstStyle/>
        <a:p>
          <a:endParaRPr lang="en-US"/>
        </a:p>
      </dgm:t>
    </dgm:pt>
    <dgm:pt modelId="{3019DB85-3B11-43C5-8AAD-3DE7CA5147BB}">
      <dgm:prSet/>
      <dgm:spPr/>
      <dgm:t>
        <a:bodyPr/>
        <a:lstStyle/>
        <a:p>
          <a:pPr rtl="0"/>
          <a:r>
            <a:rPr lang="fi-FI" b="1" smtClean="0"/>
            <a:t>COSO is sponsored and funded by 5 main professional accounting associations and institutes; </a:t>
          </a:r>
          <a:r>
            <a:rPr lang="fi-FI" b="1" smtClean="0">
              <a:hlinkClick xmlns:r="http://schemas.openxmlformats.org/officeDocument/2006/relationships" r:id="rId4"/>
            </a:rPr>
            <a:t>American Institute of Certified Public Accountants</a:t>
          </a:r>
          <a:r>
            <a:rPr lang="fi-FI" b="1" smtClean="0"/>
            <a:t> (AICPA), </a:t>
          </a:r>
          <a:r>
            <a:rPr lang="fi-FI" b="1" smtClean="0">
              <a:hlinkClick xmlns:r="http://schemas.openxmlformats.org/officeDocument/2006/relationships" r:id="rId5"/>
            </a:rPr>
            <a:t>American Accounting Association</a:t>
          </a:r>
          <a:r>
            <a:rPr lang="fi-FI" b="1" smtClean="0"/>
            <a:t> (AAA), </a:t>
          </a:r>
          <a:r>
            <a:rPr lang="fi-FI" b="1" smtClean="0">
              <a:hlinkClick xmlns:r="http://schemas.openxmlformats.org/officeDocument/2006/relationships" r:id="rId6"/>
            </a:rPr>
            <a:t>Financial Executives Institute</a:t>
          </a:r>
          <a:r>
            <a:rPr lang="fi-FI" b="1" smtClean="0"/>
            <a:t> (FEI), </a:t>
          </a:r>
          <a:r>
            <a:rPr lang="fi-FI" b="1" smtClean="0">
              <a:hlinkClick xmlns:r="http://schemas.openxmlformats.org/officeDocument/2006/relationships" r:id="rId7"/>
            </a:rPr>
            <a:t>The Institute of Internal Auditors</a:t>
          </a:r>
          <a:r>
            <a:rPr lang="fi-FI" b="1" smtClean="0"/>
            <a:t> (IIA) and </a:t>
          </a:r>
          <a:r>
            <a:rPr lang="fi-FI" b="1" smtClean="0">
              <a:hlinkClick xmlns:r="http://schemas.openxmlformats.org/officeDocument/2006/relationships" r:id="rId8"/>
            </a:rPr>
            <a:t>The Institute of Management Accountants</a:t>
          </a:r>
          <a:r>
            <a:rPr lang="fi-FI" b="1" smtClean="0"/>
            <a:t> (IMA).</a:t>
          </a:r>
          <a:endParaRPr lang="fi-FI"/>
        </a:p>
      </dgm:t>
    </dgm:pt>
    <dgm:pt modelId="{7F6EC794-3854-4E49-B798-5A72F9193476}" type="parTrans" cxnId="{4F1BBA8E-E244-4515-96CD-09B87337FEB9}">
      <dgm:prSet/>
      <dgm:spPr/>
      <dgm:t>
        <a:bodyPr/>
        <a:lstStyle/>
        <a:p>
          <a:endParaRPr lang="en-US"/>
        </a:p>
      </dgm:t>
    </dgm:pt>
    <dgm:pt modelId="{1111906F-30A5-4A70-8AE4-72D2DC87322E}" type="sibTrans" cxnId="{4F1BBA8E-E244-4515-96CD-09B87337FEB9}">
      <dgm:prSet/>
      <dgm:spPr/>
      <dgm:t>
        <a:bodyPr/>
        <a:lstStyle/>
        <a:p>
          <a:endParaRPr lang="en-US"/>
        </a:p>
      </dgm:t>
    </dgm:pt>
    <dgm:pt modelId="{62A698C8-FC85-4EF9-B1B6-B372169AC9B0}" type="pres">
      <dgm:prSet presAssocID="{4884CCB1-26BF-46BE-805F-69FE095F64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FDD0C1-BDC4-4851-83EC-8C8839D39013}" type="pres">
      <dgm:prSet presAssocID="{B0EFDB44-615C-401E-B672-9FC2AB6636A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F9CB5-CA1E-4CF0-8D0A-57D2F3C1FB80}" type="pres">
      <dgm:prSet presAssocID="{D12862F9-0ACF-4C6D-A939-3B080941E0D2}" presName="spacer" presStyleCnt="0"/>
      <dgm:spPr/>
      <dgm:t>
        <a:bodyPr/>
        <a:lstStyle/>
        <a:p>
          <a:endParaRPr lang="en-US"/>
        </a:p>
      </dgm:t>
    </dgm:pt>
    <dgm:pt modelId="{9BC30C22-4943-412B-AAE4-C0CD244C28DD}" type="pres">
      <dgm:prSet presAssocID="{76BE7886-85F4-4502-8D17-E9FB2D8699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8914E-968D-4EBB-8C82-47F92EA6D024}" type="pres">
      <dgm:prSet presAssocID="{9A95AA7F-B6C5-4B7D-A3C0-05BFE3CAC34D}" presName="spacer" presStyleCnt="0"/>
      <dgm:spPr/>
      <dgm:t>
        <a:bodyPr/>
        <a:lstStyle/>
        <a:p>
          <a:endParaRPr lang="en-US"/>
        </a:p>
      </dgm:t>
    </dgm:pt>
    <dgm:pt modelId="{4E6EA91A-15DD-4DDA-A9E7-BC9097978F0C}" type="pres">
      <dgm:prSet presAssocID="{3019DB85-3B11-43C5-8AAD-3DE7CA5147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B8AC0-DEF3-46B7-A0EC-BD1969416C18}" type="presOf" srcId="{3019DB85-3B11-43C5-8AAD-3DE7CA5147BB}" destId="{4E6EA91A-15DD-4DDA-A9E7-BC9097978F0C}" srcOrd="0" destOrd="0" presId="urn:microsoft.com/office/officeart/2005/8/layout/vList2"/>
    <dgm:cxn modelId="{AF3E7EAE-2BC3-4DE3-B41E-620E9E6E2121}" type="presOf" srcId="{4884CCB1-26BF-46BE-805F-69FE095F64E9}" destId="{62A698C8-FC85-4EF9-B1B6-B372169AC9B0}" srcOrd="0" destOrd="0" presId="urn:microsoft.com/office/officeart/2005/8/layout/vList2"/>
    <dgm:cxn modelId="{CB310213-1532-4DED-81D5-C83E7313E269}" type="presOf" srcId="{76BE7886-85F4-4502-8D17-E9FB2D86998F}" destId="{9BC30C22-4943-412B-AAE4-C0CD244C28DD}" srcOrd="0" destOrd="0" presId="urn:microsoft.com/office/officeart/2005/8/layout/vList2"/>
    <dgm:cxn modelId="{4F1BBA8E-E244-4515-96CD-09B87337FEB9}" srcId="{4884CCB1-26BF-46BE-805F-69FE095F64E9}" destId="{3019DB85-3B11-43C5-8AAD-3DE7CA5147BB}" srcOrd="2" destOrd="0" parTransId="{7F6EC794-3854-4E49-B798-5A72F9193476}" sibTransId="{1111906F-30A5-4A70-8AE4-72D2DC87322E}"/>
    <dgm:cxn modelId="{A3DE255D-FD44-4B61-A30A-D5A17E1D53DC}" type="presOf" srcId="{B0EFDB44-615C-401E-B672-9FC2AB6636A2}" destId="{5AFDD0C1-BDC4-4851-83EC-8C8839D39013}" srcOrd="0" destOrd="0" presId="urn:microsoft.com/office/officeart/2005/8/layout/vList2"/>
    <dgm:cxn modelId="{C0710DEA-5DA4-4533-BF8B-52028F1FBC3F}" srcId="{4884CCB1-26BF-46BE-805F-69FE095F64E9}" destId="{76BE7886-85F4-4502-8D17-E9FB2D86998F}" srcOrd="1" destOrd="0" parTransId="{6AA0B5F5-F22C-457D-AEC5-32CB72CE5B23}" sibTransId="{9A95AA7F-B6C5-4B7D-A3C0-05BFE3CAC34D}"/>
    <dgm:cxn modelId="{B0D0B4B2-1DE4-4FC5-88BE-3712C68DDEA2}" srcId="{4884CCB1-26BF-46BE-805F-69FE095F64E9}" destId="{B0EFDB44-615C-401E-B672-9FC2AB6636A2}" srcOrd="0" destOrd="0" parTransId="{E57BD941-6D05-494B-83E5-11FF56C555E9}" sibTransId="{D12862F9-0ACF-4C6D-A939-3B080941E0D2}"/>
    <dgm:cxn modelId="{22E2BA75-DA87-41A1-8E0B-49D20F13423A}" type="presParOf" srcId="{62A698C8-FC85-4EF9-B1B6-B372169AC9B0}" destId="{5AFDD0C1-BDC4-4851-83EC-8C8839D39013}" srcOrd="0" destOrd="0" presId="urn:microsoft.com/office/officeart/2005/8/layout/vList2"/>
    <dgm:cxn modelId="{35A3010A-EB0E-4125-BF43-B9AF00581F7E}" type="presParOf" srcId="{62A698C8-FC85-4EF9-B1B6-B372169AC9B0}" destId="{BCCF9CB5-CA1E-4CF0-8D0A-57D2F3C1FB80}" srcOrd="1" destOrd="0" presId="urn:microsoft.com/office/officeart/2005/8/layout/vList2"/>
    <dgm:cxn modelId="{26E9E27E-3484-41C1-AA55-2FE19821A190}" type="presParOf" srcId="{62A698C8-FC85-4EF9-B1B6-B372169AC9B0}" destId="{9BC30C22-4943-412B-AAE4-C0CD244C28DD}" srcOrd="2" destOrd="0" presId="urn:microsoft.com/office/officeart/2005/8/layout/vList2"/>
    <dgm:cxn modelId="{F0EDC6BA-6859-41CD-BB2A-8383B7A5D2BB}" type="presParOf" srcId="{62A698C8-FC85-4EF9-B1B6-B372169AC9B0}" destId="{E7E8914E-968D-4EBB-8C82-47F92EA6D024}" srcOrd="3" destOrd="0" presId="urn:microsoft.com/office/officeart/2005/8/layout/vList2"/>
    <dgm:cxn modelId="{D443317A-ECDA-4A00-B9D4-ACEFA0DC4AAD}" type="presParOf" srcId="{62A698C8-FC85-4EF9-B1B6-B372169AC9B0}" destId="{4E6EA91A-15DD-4DDA-A9E7-BC9097978F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EFBC1D-C03B-4565-AA7D-4753BA9A3B0F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50B8C29-E298-4348-BE3E-A023ECD9141C}">
      <dgm:prSet/>
      <dgm:spPr/>
      <dgm:t>
        <a:bodyPr/>
        <a:lstStyle/>
        <a:p>
          <a:pPr rtl="0"/>
          <a:r>
            <a:rPr lang="fi-FI" b="1" smtClean="0"/>
            <a:t>Preventive / proactive law (USA)</a:t>
          </a:r>
          <a:endParaRPr lang="fi-FI"/>
        </a:p>
      </dgm:t>
    </dgm:pt>
    <dgm:pt modelId="{83C69F58-3C01-4F84-A696-C3607BDBC1A5}" type="parTrans" cxnId="{BB20BE8B-194A-4204-883A-FC4B82F4A368}">
      <dgm:prSet/>
      <dgm:spPr/>
      <dgm:t>
        <a:bodyPr/>
        <a:lstStyle/>
        <a:p>
          <a:endParaRPr lang="en-US"/>
        </a:p>
      </dgm:t>
    </dgm:pt>
    <dgm:pt modelId="{6D14C3C7-D557-47E3-9C32-33E6AA053DD9}" type="sibTrans" cxnId="{BB20BE8B-194A-4204-883A-FC4B82F4A368}">
      <dgm:prSet/>
      <dgm:spPr/>
      <dgm:t>
        <a:bodyPr/>
        <a:lstStyle/>
        <a:p>
          <a:endParaRPr lang="en-US"/>
        </a:p>
      </dgm:t>
    </dgm:pt>
    <dgm:pt modelId="{77C2D755-C7F4-43D0-A503-10D9627AB309}">
      <dgm:prSet/>
      <dgm:spPr/>
      <dgm:t>
        <a:bodyPr/>
        <a:lstStyle/>
        <a:p>
          <a:pPr rtl="0"/>
          <a:r>
            <a:rPr lang="en-GB" smtClean="0"/>
            <a:t>Louis M. </a:t>
          </a:r>
          <a:r>
            <a:rPr lang="en-GB" b="1" smtClean="0"/>
            <a:t>Brown</a:t>
          </a:r>
          <a:r>
            <a:rPr lang="en-GB" smtClean="0"/>
            <a:t>: Preventive Law (1950) </a:t>
          </a:r>
          <a:endParaRPr lang="fi-FI"/>
        </a:p>
      </dgm:t>
    </dgm:pt>
    <dgm:pt modelId="{B0A3D0D5-27D4-4401-B06C-52051B2E91B8}" type="parTrans" cxnId="{A367AE1E-20AD-4743-AF4C-A284A9C50B36}">
      <dgm:prSet/>
      <dgm:spPr/>
      <dgm:t>
        <a:bodyPr/>
        <a:lstStyle/>
        <a:p>
          <a:endParaRPr lang="en-US"/>
        </a:p>
      </dgm:t>
    </dgm:pt>
    <dgm:pt modelId="{B07EFFC4-A2D6-4520-9AFA-9F90EE979FDA}" type="sibTrans" cxnId="{A367AE1E-20AD-4743-AF4C-A284A9C50B36}">
      <dgm:prSet/>
      <dgm:spPr/>
      <dgm:t>
        <a:bodyPr/>
        <a:lstStyle/>
        <a:p>
          <a:endParaRPr lang="en-US"/>
        </a:p>
      </dgm:t>
    </dgm:pt>
    <dgm:pt modelId="{43C512AA-3D5E-4DFB-97AF-13D5B103426E}">
      <dgm:prSet/>
      <dgm:spPr/>
      <dgm:t>
        <a:bodyPr/>
        <a:lstStyle/>
        <a:p>
          <a:pPr rtl="0"/>
          <a:r>
            <a:rPr lang="en-GB" smtClean="0"/>
            <a:t>Ennakoiva sopiminen (</a:t>
          </a:r>
          <a:r>
            <a:rPr lang="en-GB" b="1" smtClean="0"/>
            <a:t>Pohjonen</a:t>
          </a:r>
          <a:r>
            <a:rPr lang="en-GB" smtClean="0"/>
            <a:t>, toim.; 2002) </a:t>
          </a:r>
          <a:endParaRPr lang="fi-FI"/>
        </a:p>
      </dgm:t>
    </dgm:pt>
    <dgm:pt modelId="{8A4811D8-89A7-42C3-9E0E-2EBAF5BDA7BC}" type="parTrans" cxnId="{B5DDB344-52A0-4E6A-88FC-AD6F37A8D8AA}">
      <dgm:prSet/>
      <dgm:spPr/>
      <dgm:t>
        <a:bodyPr/>
        <a:lstStyle/>
        <a:p>
          <a:endParaRPr lang="en-US"/>
        </a:p>
      </dgm:t>
    </dgm:pt>
    <dgm:pt modelId="{4BFC7685-3FAA-4BA8-BAE1-94C206424DBB}" type="sibTrans" cxnId="{B5DDB344-52A0-4E6A-88FC-AD6F37A8D8AA}">
      <dgm:prSet/>
      <dgm:spPr/>
      <dgm:t>
        <a:bodyPr/>
        <a:lstStyle/>
        <a:p>
          <a:endParaRPr lang="en-US"/>
        </a:p>
      </dgm:t>
    </dgm:pt>
    <dgm:pt modelId="{F4CD03C5-C2DE-4EBF-A40C-9F17A1CBAA88}">
      <dgm:prSet/>
      <dgm:spPr/>
      <dgm:t>
        <a:bodyPr/>
        <a:lstStyle/>
        <a:p>
          <a:pPr rtl="0"/>
          <a:r>
            <a:rPr lang="en-GB" b="1" smtClean="0"/>
            <a:t>Hemmo</a:t>
          </a:r>
          <a:r>
            <a:rPr lang="en-GB" smtClean="0"/>
            <a:t>, Sopimusoikeus III (2005) </a:t>
          </a:r>
          <a:endParaRPr lang="fi-FI"/>
        </a:p>
      </dgm:t>
    </dgm:pt>
    <dgm:pt modelId="{E92275BE-F54F-47CE-9CEC-2109C5317BC0}" type="parTrans" cxnId="{B8C3CCAC-FC7D-407A-9E37-48FCE577D0C2}">
      <dgm:prSet/>
      <dgm:spPr/>
      <dgm:t>
        <a:bodyPr/>
        <a:lstStyle/>
        <a:p>
          <a:endParaRPr lang="en-US"/>
        </a:p>
      </dgm:t>
    </dgm:pt>
    <dgm:pt modelId="{1DE94A9F-3FD9-4180-BFAA-6F3DFA448025}" type="sibTrans" cxnId="{B8C3CCAC-FC7D-407A-9E37-48FCE577D0C2}">
      <dgm:prSet/>
      <dgm:spPr/>
      <dgm:t>
        <a:bodyPr/>
        <a:lstStyle/>
        <a:p>
          <a:endParaRPr lang="en-US"/>
        </a:p>
      </dgm:t>
    </dgm:pt>
    <dgm:pt modelId="{DAED6586-0ED4-4F8F-A40A-27B9B9BB8012}">
      <dgm:prSet/>
      <dgm:spPr/>
      <dgm:t>
        <a:bodyPr/>
        <a:lstStyle/>
        <a:p>
          <a:pPr rtl="0"/>
          <a:r>
            <a:rPr lang="en-GB" b="1" smtClean="0"/>
            <a:t>Jäikö jotain sopimatta? (Haapio, m.t. 2002) </a:t>
          </a:r>
          <a:endParaRPr lang="fi-FI"/>
        </a:p>
      </dgm:t>
    </dgm:pt>
    <dgm:pt modelId="{BCBF74F2-581F-40DF-98A5-43574FE5376C}" type="parTrans" cxnId="{8C320A47-D797-42D6-8B5F-B1EEBB7A5145}">
      <dgm:prSet/>
      <dgm:spPr/>
      <dgm:t>
        <a:bodyPr/>
        <a:lstStyle/>
        <a:p>
          <a:endParaRPr lang="en-US"/>
        </a:p>
      </dgm:t>
    </dgm:pt>
    <dgm:pt modelId="{F3E8A43B-D78A-4766-BD40-3FAE346311AB}" type="sibTrans" cxnId="{8C320A47-D797-42D6-8B5F-B1EEBB7A5145}">
      <dgm:prSet/>
      <dgm:spPr/>
      <dgm:t>
        <a:bodyPr/>
        <a:lstStyle/>
        <a:p>
          <a:endParaRPr lang="en-US"/>
        </a:p>
      </dgm:t>
    </dgm:pt>
    <dgm:pt modelId="{A710242F-74E9-4C8B-822C-9FDFB6C1716F}">
      <dgm:prSet/>
      <dgm:spPr/>
      <dgm:t>
        <a:bodyPr/>
        <a:lstStyle/>
        <a:p>
          <a:pPr rtl="0"/>
          <a:r>
            <a:rPr lang="en-GB" smtClean="0"/>
            <a:t>Tavoitteiden tiedostaminen </a:t>
          </a:r>
          <a:endParaRPr lang="fi-FI"/>
        </a:p>
      </dgm:t>
    </dgm:pt>
    <dgm:pt modelId="{1EC5BD03-023F-4E61-9B39-3385C686F9ED}" type="parTrans" cxnId="{7EA7712F-BD80-4A1D-A48A-0A3004B96E19}">
      <dgm:prSet/>
      <dgm:spPr/>
      <dgm:t>
        <a:bodyPr/>
        <a:lstStyle/>
        <a:p>
          <a:endParaRPr lang="en-US"/>
        </a:p>
      </dgm:t>
    </dgm:pt>
    <dgm:pt modelId="{A3FBB2DC-3B1F-4530-9B6A-1E4F38ED6EEC}" type="sibTrans" cxnId="{7EA7712F-BD80-4A1D-A48A-0A3004B96E19}">
      <dgm:prSet/>
      <dgm:spPr/>
      <dgm:t>
        <a:bodyPr/>
        <a:lstStyle/>
        <a:p>
          <a:endParaRPr lang="en-US"/>
        </a:p>
      </dgm:t>
    </dgm:pt>
    <dgm:pt modelId="{8094782A-0ED6-4576-AB43-EFCF11F13A56}">
      <dgm:prSet/>
      <dgm:spPr/>
      <dgm:t>
        <a:bodyPr/>
        <a:lstStyle/>
        <a:p>
          <a:pPr rtl="0"/>
          <a:r>
            <a:rPr lang="en-GB" smtClean="0"/>
            <a:t>Liiketalouden ja juridiikan vuorovaikutus </a:t>
          </a:r>
          <a:endParaRPr lang="fi-FI"/>
        </a:p>
      </dgm:t>
    </dgm:pt>
    <dgm:pt modelId="{94D71C45-F5BC-421F-A3D9-3012934964EF}" type="parTrans" cxnId="{105C0AC1-CBB5-4684-9B77-90C6C3510257}">
      <dgm:prSet/>
      <dgm:spPr/>
      <dgm:t>
        <a:bodyPr/>
        <a:lstStyle/>
        <a:p>
          <a:endParaRPr lang="en-US"/>
        </a:p>
      </dgm:t>
    </dgm:pt>
    <dgm:pt modelId="{CCE20D73-CC65-4161-8DF1-973C270CDF69}" type="sibTrans" cxnId="{105C0AC1-CBB5-4684-9B77-90C6C3510257}">
      <dgm:prSet/>
      <dgm:spPr/>
      <dgm:t>
        <a:bodyPr/>
        <a:lstStyle/>
        <a:p>
          <a:endParaRPr lang="en-US"/>
        </a:p>
      </dgm:t>
    </dgm:pt>
    <dgm:pt modelId="{5EF986DB-1D7E-4A31-BEC1-6ED142664F19}">
      <dgm:prSet/>
      <dgm:spPr/>
      <dgm:t>
        <a:bodyPr/>
        <a:lstStyle/>
        <a:p>
          <a:pPr rtl="0"/>
          <a:r>
            <a:rPr lang="en-GB" smtClean="0"/>
            <a:t>Kommunikaatio: sopimusneuvottelut </a:t>
          </a:r>
          <a:endParaRPr lang="fi-FI"/>
        </a:p>
      </dgm:t>
    </dgm:pt>
    <dgm:pt modelId="{276E626F-1512-4872-A772-3E42FE6DB2D4}" type="parTrans" cxnId="{1AA6B7A4-548D-408F-A91C-7063C6020001}">
      <dgm:prSet/>
      <dgm:spPr/>
      <dgm:t>
        <a:bodyPr/>
        <a:lstStyle/>
        <a:p>
          <a:endParaRPr lang="en-US"/>
        </a:p>
      </dgm:t>
    </dgm:pt>
    <dgm:pt modelId="{1447803B-AF2B-4E5B-8712-BE72B6A8DA5A}" type="sibTrans" cxnId="{1AA6B7A4-548D-408F-A91C-7063C6020001}">
      <dgm:prSet/>
      <dgm:spPr/>
      <dgm:t>
        <a:bodyPr/>
        <a:lstStyle/>
        <a:p>
          <a:endParaRPr lang="en-US"/>
        </a:p>
      </dgm:t>
    </dgm:pt>
    <dgm:pt modelId="{2F0A0F79-F7FA-48C6-8F63-7D01D47B732D}">
      <dgm:prSet/>
      <dgm:spPr/>
      <dgm:t>
        <a:bodyPr/>
        <a:lstStyle/>
        <a:p>
          <a:pPr rtl="0"/>
          <a:r>
            <a:rPr lang="en-GB" smtClean="0"/>
            <a:t>Asiakirja-aukot </a:t>
          </a:r>
          <a:endParaRPr lang="fi-FI"/>
        </a:p>
      </dgm:t>
    </dgm:pt>
    <dgm:pt modelId="{21631D60-161F-48C0-8BD6-97D11280FC2C}" type="parTrans" cxnId="{45CB6D3F-7639-4BCC-9291-C32D99B68AD6}">
      <dgm:prSet/>
      <dgm:spPr/>
      <dgm:t>
        <a:bodyPr/>
        <a:lstStyle/>
        <a:p>
          <a:endParaRPr lang="en-US"/>
        </a:p>
      </dgm:t>
    </dgm:pt>
    <dgm:pt modelId="{6858A6E9-B04C-4EE6-9D20-89B1CCED6F1E}" type="sibTrans" cxnId="{45CB6D3F-7639-4BCC-9291-C32D99B68AD6}">
      <dgm:prSet/>
      <dgm:spPr/>
      <dgm:t>
        <a:bodyPr/>
        <a:lstStyle/>
        <a:p>
          <a:endParaRPr lang="en-US"/>
        </a:p>
      </dgm:t>
    </dgm:pt>
    <dgm:pt modelId="{7C8D2FDC-943F-471F-B03E-8B14FCBDCE3F}">
      <dgm:prSet/>
      <dgm:spPr/>
      <dgm:t>
        <a:bodyPr/>
        <a:lstStyle/>
        <a:p>
          <a:pPr rtl="0"/>
          <a:r>
            <a:rPr lang="en-GB" smtClean="0"/>
            <a:t>Sopimussuhteen poikkeavan kehityksen hallinta </a:t>
          </a:r>
          <a:endParaRPr lang="fi-FI"/>
        </a:p>
      </dgm:t>
    </dgm:pt>
    <dgm:pt modelId="{B90BAE8F-CF59-4EEA-AB84-8784A18A481F}" type="parTrans" cxnId="{CBDC4D6B-EF70-4152-BF42-F5F15A9E3BA8}">
      <dgm:prSet/>
      <dgm:spPr/>
      <dgm:t>
        <a:bodyPr/>
        <a:lstStyle/>
        <a:p>
          <a:endParaRPr lang="en-US"/>
        </a:p>
      </dgm:t>
    </dgm:pt>
    <dgm:pt modelId="{EB178D61-B828-4DA0-8A90-68A2FD409BE7}" type="sibTrans" cxnId="{CBDC4D6B-EF70-4152-BF42-F5F15A9E3BA8}">
      <dgm:prSet/>
      <dgm:spPr/>
      <dgm:t>
        <a:bodyPr/>
        <a:lstStyle/>
        <a:p>
          <a:endParaRPr lang="en-US"/>
        </a:p>
      </dgm:t>
    </dgm:pt>
    <dgm:pt modelId="{9EA00EBB-B8C4-4F60-BFFF-F4EE932A41BD}" type="pres">
      <dgm:prSet presAssocID="{CCEFBC1D-C03B-4565-AA7D-4753BA9A3B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6B8318-E53B-4B50-89F7-342D0DA0CA16}" type="pres">
      <dgm:prSet presAssocID="{C50B8C29-E298-4348-BE3E-A023ECD9141C}" presName="circle1" presStyleLbl="node1" presStyleIdx="0" presStyleCnt="2"/>
      <dgm:spPr/>
      <dgm:t>
        <a:bodyPr/>
        <a:lstStyle/>
        <a:p>
          <a:endParaRPr lang="en-US"/>
        </a:p>
      </dgm:t>
    </dgm:pt>
    <dgm:pt modelId="{0D9B8B6D-80EB-46D9-A505-70F6CB3DC607}" type="pres">
      <dgm:prSet presAssocID="{C50B8C29-E298-4348-BE3E-A023ECD9141C}" presName="space" presStyleCnt="0"/>
      <dgm:spPr/>
      <dgm:t>
        <a:bodyPr/>
        <a:lstStyle/>
        <a:p>
          <a:endParaRPr lang="en-US"/>
        </a:p>
      </dgm:t>
    </dgm:pt>
    <dgm:pt modelId="{EF502891-CD5A-408B-A2AA-3497ED99C848}" type="pres">
      <dgm:prSet presAssocID="{C50B8C29-E298-4348-BE3E-A023ECD9141C}" presName="rect1" presStyleLbl="alignAcc1" presStyleIdx="0" presStyleCnt="2"/>
      <dgm:spPr/>
      <dgm:t>
        <a:bodyPr/>
        <a:lstStyle/>
        <a:p>
          <a:endParaRPr lang="en-US"/>
        </a:p>
      </dgm:t>
    </dgm:pt>
    <dgm:pt modelId="{8A021086-4527-40F2-B2D3-F50295200F80}" type="pres">
      <dgm:prSet presAssocID="{DAED6586-0ED4-4F8F-A40A-27B9B9BB8012}" presName="vertSpace2" presStyleLbl="node1" presStyleIdx="0" presStyleCnt="2"/>
      <dgm:spPr/>
      <dgm:t>
        <a:bodyPr/>
        <a:lstStyle/>
        <a:p>
          <a:endParaRPr lang="en-US"/>
        </a:p>
      </dgm:t>
    </dgm:pt>
    <dgm:pt modelId="{19C4F3AB-E376-43ED-A0FD-AF0DDDBF22CA}" type="pres">
      <dgm:prSet presAssocID="{DAED6586-0ED4-4F8F-A40A-27B9B9BB8012}" presName="circle2" presStyleLbl="node1" presStyleIdx="1" presStyleCnt="2"/>
      <dgm:spPr/>
      <dgm:t>
        <a:bodyPr/>
        <a:lstStyle/>
        <a:p>
          <a:endParaRPr lang="en-US"/>
        </a:p>
      </dgm:t>
    </dgm:pt>
    <dgm:pt modelId="{1B8F939F-565E-4E65-8C8F-4AF802C88AFD}" type="pres">
      <dgm:prSet presAssocID="{DAED6586-0ED4-4F8F-A40A-27B9B9BB8012}" presName="rect2" presStyleLbl="alignAcc1" presStyleIdx="1" presStyleCnt="2"/>
      <dgm:spPr/>
      <dgm:t>
        <a:bodyPr/>
        <a:lstStyle/>
        <a:p>
          <a:endParaRPr lang="en-US"/>
        </a:p>
      </dgm:t>
    </dgm:pt>
    <dgm:pt modelId="{765EF903-6EE0-465D-94E6-F5220E507451}" type="pres">
      <dgm:prSet presAssocID="{C50B8C29-E298-4348-BE3E-A023ECD9141C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EFE62-3E19-40FD-8116-D6C1E998F714}" type="pres">
      <dgm:prSet presAssocID="{C50B8C29-E298-4348-BE3E-A023ECD9141C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E54EC-9753-49F5-8310-BB8D9F64B13F}" type="pres">
      <dgm:prSet presAssocID="{DAED6586-0ED4-4F8F-A40A-27B9B9BB8012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6ECD0-ED4E-4E9D-9C73-818D1AADEC53}" type="pres">
      <dgm:prSet presAssocID="{DAED6586-0ED4-4F8F-A40A-27B9B9BB8012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431AA-AA75-43AB-AD5F-8A14F78F7F4A}" type="presOf" srcId="{43C512AA-3D5E-4DFB-97AF-13D5B103426E}" destId="{9FCEFE62-3E19-40FD-8116-D6C1E998F714}" srcOrd="0" destOrd="1" presId="urn:microsoft.com/office/officeart/2005/8/layout/target3"/>
    <dgm:cxn modelId="{A35F092C-B679-4A11-9D04-360A9F72D011}" type="presOf" srcId="{C50B8C29-E298-4348-BE3E-A023ECD9141C}" destId="{765EF903-6EE0-465D-94E6-F5220E507451}" srcOrd="1" destOrd="0" presId="urn:microsoft.com/office/officeart/2005/8/layout/target3"/>
    <dgm:cxn modelId="{FF7DD148-7A25-4E29-83D1-F8A50F1BFD2B}" type="presOf" srcId="{8094782A-0ED6-4576-AB43-EFCF11F13A56}" destId="{B4A6ECD0-ED4E-4E9D-9C73-818D1AADEC53}" srcOrd="0" destOrd="1" presId="urn:microsoft.com/office/officeart/2005/8/layout/target3"/>
    <dgm:cxn modelId="{B5DDB344-52A0-4E6A-88FC-AD6F37A8D8AA}" srcId="{C50B8C29-E298-4348-BE3E-A023ECD9141C}" destId="{43C512AA-3D5E-4DFB-97AF-13D5B103426E}" srcOrd="1" destOrd="0" parTransId="{8A4811D8-89A7-42C3-9E0E-2EBAF5BDA7BC}" sibTransId="{4BFC7685-3FAA-4BA8-BAE1-94C206424DBB}"/>
    <dgm:cxn modelId="{7DF5A1E3-A623-44B9-B8FF-0557F4D26961}" type="presOf" srcId="{DAED6586-0ED4-4F8F-A40A-27B9B9BB8012}" destId="{924E54EC-9753-49F5-8310-BB8D9F64B13F}" srcOrd="1" destOrd="0" presId="urn:microsoft.com/office/officeart/2005/8/layout/target3"/>
    <dgm:cxn modelId="{283EE549-6F7B-4282-92A0-306174703F65}" type="presOf" srcId="{5EF986DB-1D7E-4A31-BEC1-6ED142664F19}" destId="{B4A6ECD0-ED4E-4E9D-9C73-818D1AADEC53}" srcOrd="0" destOrd="2" presId="urn:microsoft.com/office/officeart/2005/8/layout/target3"/>
    <dgm:cxn modelId="{50F9FDD2-6A5E-44B2-AE05-75DFEA59BA83}" type="presOf" srcId="{DAED6586-0ED4-4F8F-A40A-27B9B9BB8012}" destId="{1B8F939F-565E-4E65-8C8F-4AF802C88AFD}" srcOrd="0" destOrd="0" presId="urn:microsoft.com/office/officeart/2005/8/layout/target3"/>
    <dgm:cxn modelId="{66C92818-D4DC-45D5-B25E-D710607E8BEC}" type="presOf" srcId="{2F0A0F79-F7FA-48C6-8F63-7D01D47B732D}" destId="{B4A6ECD0-ED4E-4E9D-9C73-818D1AADEC53}" srcOrd="0" destOrd="3" presId="urn:microsoft.com/office/officeart/2005/8/layout/target3"/>
    <dgm:cxn modelId="{B8C3CCAC-FC7D-407A-9E37-48FCE577D0C2}" srcId="{C50B8C29-E298-4348-BE3E-A023ECD9141C}" destId="{F4CD03C5-C2DE-4EBF-A40C-9F17A1CBAA88}" srcOrd="2" destOrd="0" parTransId="{E92275BE-F54F-47CE-9CEC-2109C5317BC0}" sibTransId="{1DE94A9F-3FD9-4180-BFAA-6F3DFA448025}"/>
    <dgm:cxn modelId="{1E2EE592-28F3-49E4-B82D-284DB37380A1}" type="presOf" srcId="{7C8D2FDC-943F-471F-B03E-8B14FCBDCE3F}" destId="{B4A6ECD0-ED4E-4E9D-9C73-818D1AADEC53}" srcOrd="0" destOrd="4" presId="urn:microsoft.com/office/officeart/2005/8/layout/target3"/>
    <dgm:cxn modelId="{45CB6D3F-7639-4BCC-9291-C32D99B68AD6}" srcId="{DAED6586-0ED4-4F8F-A40A-27B9B9BB8012}" destId="{2F0A0F79-F7FA-48C6-8F63-7D01D47B732D}" srcOrd="3" destOrd="0" parTransId="{21631D60-161F-48C0-8BD6-97D11280FC2C}" sibTransId="{6858A6E9-B04C-4EE6-9D20-89B1CCED6F1E}"/>
    <dgm:cxn modelId="{2A8BD45F-0286-4143-93F8-5D27C1416931}" type="presOf" srcId="{77C2D755-C7F4-43D0-A503-10D9627AB309}" destId="{9FCEFE62-3E19-40FD-8116-D6C1E998F714}" srcOrd="0" destOrd="0" presId="urn:microsoft.com/office/officeart/2005/8/layout/target3"/>
    <dgm:cxn modelId="{73F05064-DE31-43BE-990B-76AF0E8647A2}" type="presOf" srcId="{C50B8C29-E298-4348-BE3E-A023ECD9141C}" destId="{EF502891-CD5A-408B-A2AA-3497ED99C848}" srcOrd="0" destOrd="0" presId="urn:microsoft.com/office/officeart/2005/8/layout/target3"/>
    <dgm:cxn modelId="{BB20BE8B-194A-4204-883A-FC4B82F4A368}" srcId="{CCEFBC1D-C03B-4565-AA7D-4753BA9A3B0F}" destId="{C50B8C29-E298-4348-BE3E-A023ECD9141C}" srcOrd="0" destOrd="0" parTransId="{83C69F58-3C01-4F84-A696-C3607BDBC1A5}" sibTransId="{6D14C3C7-D557-47E3-9C32-33E6AA053DD9}"/>
    <dgm:cxn modelId="{CBDC4D6B-EF70-4152-BF42-F5F15A9E3BA8}" srcId="{DAED6586-0ED4-4F8F-A40A-27B9B9BB8012}" destId="{7C8D2FDC-943F-471F-B03E-8B14FCBDCE3F}" srcOrd="4" destOrd="0" parTransId="{B90BAE8F-CF59-4EEA-AB84-8784A18A481F}" sibTransId="{EB178D61-B828-4DA0-8A90-68A2FD409BE7}"/>
    <dgm:cxn modelId="{105C0AC1-CBB5-4684-9B77-90C6C3510257}" srcId="{DAED6586-0ED4-4F8F-A40A-27B9B9BB8012}" destId="{8094782A-0ED6-4576-AB43-EFCF11F13A56}" srcOrd="1" destOrd="0" parTransId="{94D71C45-F5BC-421F-A3D9-3012934964EF}" sibTransId="{CCE20D73-CC65-4161-8DF1-973C270CDF69}"/>
    <dgm:cxn modelId="{35D40E96-CE31-4787-A57E-96EBD6505F44}" type="presOf" srcId="{A710242F-74E9-4C8B-822C-9FDFB6C1716F}" destId="{B4A6ECD0-ED4E-4E9D-9C73-818D1AADEC53}" srcOrd="0" destOrd="0" presId="urn:microsoft.com/office/officeart/2005/8/layout/target3"/>
    <dgm:cxn modelId="{410A56D2-60C1-4479-957E-53D1533E3854}" type="presOf" srcId="{CCEFBC1D-C03B-4565-AA7D-4753BA9A3B0F}" destId="{9EA00EBB-B8C4-4F60-BFFF-F4EE932A41BD}" srcOrd="0" destOrd="0" presId="urn:microsoft.com/office/officeart/2005/8/layout/target3"/>
    <dgm:cxn modelId="{8C320A47-D797-42D6-8B5F-B1EEBB7A5145}" srcId="{CCEFBC1D-C03B-4565-AA7D-4753BA9A3B0F}" destId="{DAED6586-0ED4-4F8F-A40A-27B9B9BB8012}" srcOrd="1" destOrd="0" parTransId="{BCBF74F2-581F-40DF-98A5-43574FE5376C}" sibTransId="{F3E8A43B-D78A-4766-BD40-3FAE346311AB}"/>
    <dgm:cxn modelId="{A367AE1E-20AD-4743-AF4C-A284A9C50B36}" srcId="{C50B8C29-E298-4348-BE3E-A023ECD9141C}" destId="{77C2D755-C7F4-43D0-A503-10D9627AB309}" srcOrd="0" destOrd="0" parTransId="{B0A3D0D5-27D4-4401-B06C-52051B2E91B8}" sibTransId="{B07EFFC4-A2D6-4520-9AFA-9F90EE979FDA}"/>
    <dgm:cxn modelId="{1AA6B7A4-548D-408F-A91C-7063C6020001}" srcId="{DAED6586-0ED4-4F8F-A40A-27B9B9BB8012}" destId="{5EF986DB-1D7E-4A31-BEC1-6ED142664F19}" srcOrd="2" destOrd="0" parTransId="{276E626F-1512-4872-A772-3E42FE6DB2D4}" sibTransId="{1447803B-AF2B-4E5B-8712-BE72B6A8DA5A}"/>
    <dgm:cxn modelId="{7EA7712F-BD80-4A1D-A48A-0A3004B96E19}" srcId="{DAED6586-0ED4-4F8F-A40A-27B9B9BB8012}" destId="{A710242F-74E9-4C8B-822C-9FDFB6C1716F}" srcOrd="0" destOrd="0" parTransId="{1EC5BD03-023F-4E61-9B39-3385C686F9ED}" sibTransId="{A3FBB2DC-3B1F-4530-9B6A-1E4F38ED6EEC}"/>
    <dgm:cxn modelId="{19F482D5-1E21-4966-B396-2F5380DAB7AF}" type="presOf" srcId="{F4CD03C5-C2DE-4EBF-A40C-9F17A1CBAA88}" destId="{9FCEFE62-3E19-40FD-8116-D6C1E998F714}" srcOrd="0" destOrd="2" presId="urn:microsoft.com/office/officeart/2005/8/layout/target3"/>
    <dgm:cxn modelId="{23A1FD27-B3BE-441C-8991-795CBC5EDC4A}" type="presParOf" srcId="{9EA00EBB-B8C4-4F60-BFFF-F4EE932A41BD}" destId="{D76B8318-E53B-4B50-89F7-342D0DA0CA16}" srcOrd="0" destOrd="0" presId="urn:microsoft.com/office/officeart/2005/8/layout/target3"/>
    <dgm:cxn modelId="{9F26CE15-DB4F-45F6-BD81-2B50FC8C5353}" type="presParOf" srcId="{9EA00EBB-B8C4-4F60-BFFF-F4EE932A41BD}" destId="{0D9B8B6D-80EB-46D9-A505-70F6CB3DC607}" srcOrd="1" destOrd="0" presId="urn:microsoft.com/office/officeart/2005/8/layout/target3"/>
    <dgm:cxn modelId="{9FBB1385-9323-428F-80DA-8D4469199613}" type="presParOf" srcId="{9EA00EBB-B8C4-4F60-BFFF-F4EE932A41BD}" destId="{EF502891-CD5A-408B-A2AA-3497ED99C848}" srcOrd="2" destOrd="0" presId="urn:microsoft.com/office/officeart/2005/8/layout/target3"/>
    <dgm:cxn modelId="{128709AB-6D04-4813-A7D4-B89F9AEDD998}" type="presParOf" srcId="{9EA00EBB-B8C4-4F60-BFFF-F4EE932A41BD}" destId="{8A021086-4527-40F2-B2D3-F50295200F80}" srcOrd="3" destOrd="0" presId="urn:microsoft.com/office/officeart/2005/8/layout/target3"/>
    <dgm:cxn modelId="{5508CD45-700D-4DED-ADC3-38BE6B1BD442}" type="presParOf" srcId="{9EA00EBB-B8C4-4F60-BFFF-F4EE932A41BD}" destId="{19C4F3AB-E376-43ED-A0FD-AF0DDDBF22CA}" srcOrd="4" destOrd="0" presId="urn:microsoft.com/office/officeart/2005/8/layout/target3"/>
    <dgm:cxn modelId="{337B3392-3C1D-4102-B4D7-ACF76260EF8B}" type="presParOf" srcId="{9EA00EBB-B8C4-4F60-BFFF-F4EE932A41BD}" destId="{1B8F939F-565E-4E65-8C8F-4AF802C88AFD}" srcOrd="5" destOrd="0" presId="urn:microsoft.com/office/officeart/2005/8/layout/target3"/>
    <dgm:cxn modelId="{AB6C2A4A-CCD7-4596-97C8-A880421DD7FC}" type="presParOf" srcId="{9EA00EBB-B8C4-4F60-BFFF-F4EE932A41BD}" destId="{765EF903-6EE0-465D-94E6-F5220E507451}" srcOrd="6" destOrd="0" presId="urn:microsoft.com/office/officeart/2005/8/layout/target3"/>
    <dgm:cxn modelId="{ACFE5E60-BE2B-45BE-AF7C-DD5D3012076D}" type="presParOf" srcId="{9EA00EBB-B8C4-4F60-BFFF-F4EE932A41BD}" destId="{9FCEFE62-3E19-40FD-8116-D6C1E998F714}" srcOrd="7" destOrd="0" presId="urn:microsoft.com/office/officeart/2005/8/layout/target3"/>
    <dgm:cxn modelId="{D3C03541-4669-4715-9191-0A480875F8C8}" type="presParOf" srcId="{9EA00EBB-B8C4-4F60-BFFF-F4EE932A41BD}" destId="{924E54EC-9753-49F5-8310-BB8D9F64B13F}" srcOrd="8" destOrd="0" presId="urn:microsoft.com/office/officeart/2005/8/layout/target3"/>
    <dgm:cxn modelId="{35E5395F-5687-47F6-A0D6-BB7E5B7EDC5B}" type="presParOf" srcId="{9EA00EBB-B8C4-4F60-BFFF-F4EE932A41BD}" destId="{B4A6ECD0-ED4E-4E9D-9C73-818D1AADEC53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463F17-50CE-4A30-A51E-109BA919079A}" type="doc">
      <dgm:prSet loTypeId="urn:microsoft.com/office/officeart/2005/8/layout/hierarchy4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26F48E86-559C-46DD-8750-45FF138EA718}">
      <dgm:prSet/>
      <dgm:spPr/>
      <dgm:t>
        <a:bodyPr/>
        <a:lstStyle/>
        <a:p>
          <a:pPr rtl="0"/>
          <a:r>
            <a:rPr lang="fi-FI" b="1" smtClean="0"/>
            <a:t>Liiketoiminnan välineitä</a:t>
          </a:r>
          <a:endParaRPr lang="fi-FI"/>
        </a:p>
      </dgm:t>
    </dgm:pt>
    <dgm:pt modelId="{9E0276A3-61BD-4D91-A037-0EC2744DD9ED}" type="parTrans" cxnId="{1CA257BD-06DA-4427-81D3-BF5BA2AC40F1}">
      <dgm:prSet/>
      <dgm:spPr/>
      <dgm:t>
        <a:bodyPr/>
        <a:lstStyle/>
        <a:p>
          <a:endParaRPr lang="en-US"/>
        </a:p>
      </dgm:t>
    </dgm:pt>
    <dgm:pt modelId="{EF3B8B8C-74A9-42E6-BFF1-B12348A7A6EE}" type="sibTrans" cxnId="{1CA257BD-06DA-4427-81D3-BF5BA2AC40F1}">
      <dgm:prSet/>
      <dgm:spPr/>
      <dgm:t>
        <a:bodyPr/>
        <a:lstStyle/>
        <a:p>
          <a:endParaRPr lang="en-US"/>
        </a:p>
      </dgm:t>
    </dgm:pt>
    <dgm:pt modelId="{50AB5250-CF69-48CA-972F-83CA61CD9C9B}">
      <dgm:prSet/>
      <dgm:spPr/>
      <dgm:t>
        <a:bodyPr/>
        <a:lstStyle/>
        <a:p>
          <a:pPr rtl="0"/>
          <a:r>
            <a:rPr lang="fi-FI" b="1" smtClean="0"/>
            <a:t>Sääntöjen ja niiden muuttamisen selkeys</a:t>
          </a:r>
          <a:endParaRPr lang="fi-FI"/>
        </a:p>
      </dgm:t>
    </dgm:pt>
    <dgm:pt modelId="{8C2D9E6C-85C9-4138-B005-12607277BBB8}" type="parTrans" cxnId="{534FFC83-B83F-401A-8D82-59E15F7E0D50}">
      <dgm:prSet/>
      <dgm:spPr/>
      <dgm:t>
        <a:bodyPr/>
        <a:lstStyle/>
        <a:p>
          <a:endParaRPr lang="en-US"/>
        </a:p>
      </dgm:t>
    </dgm:pt>
    <dgm:pt modelId="{1FC57D98-9A3D-4BE0-A8F3-E4B5A43942B4}" type="sibTrans" cxnId="{534FFC83-B83F-401A-8D82-59E15F7E0D50}">
      <dgm:prSet/>
      <dgm:spPr/>
      <dgm:t>
        <a:bodyPr/>
        <a:lstStyle/>
        <a:p>
          <a:endParaRPr lang="en-US"/>
        </a:p>
      </dgm:t>
    </dgm:pt>
    <dgm:pt modelId="{59A6468D-4ED8-4A21-8333-E20C271DAB8F}">
      <dgm:prSet/>
      <dgm:spPr/>
      <dgm:t>
        <a:bodyPr/>
        <a:lstStyle/>
        <a:p>
          <a:pPr rtl="0"/>
          <a:r>
            <a:rPr lang="fi-FI" b="1" smtClean="0"/>
            <a:t>Riskien ennakointi</a:t>
          </a:r>
          <a:endParaRPr lang="fi-FI"/>
        </a:p>
      </dgm:t>
    </dgm:pt>
    <dgm:pt modelId="{6A033CDD-ABBE-4FCC-8D4D-8D7589A28F5C}" type="parTrans" cxnId="{4E3152CB-A059-4662-B229-F5693AE79A38}">
      <dgm:prSet/>
      <dgm:spPr/>
      <dgm:t>
        <a:bodyPr/>
        <a:lstStyle/>
        <a:p>
          <a:endParaRPr lang="en-US"/>
        </a:p>
      </dgm:t>
    </dgm:pt>
    <dgm:pt modelId="{D21E85C5-5EFA-45E9-8779-DB8D46DF32C1}" type="sibTrans" cxnId="{4E3152CB-A059-4662-B229-F5693AE79A38}">
      <dgm:prSet/>
      <dgm:spPr/>
      <dgm:t>
        <a:bodyPr/>
        <a:lstStyle/>
        <a:p>
          <a:endParaRPr lang="en-US"/>
        </a:p>
      </dgm:t>
    </dgm:pt>
    <dgm:pt modelId="{4525CAAE-8E34-4329-B2EE-EA3B2C09DA0D}">
      <dgm:prSet/>
      <dgm:spPr/>
      <dgm:t>
        <a:bodyPr/>
        <a:lstStyle/>
        <a:p>
          <a:pPr rtl="0"/>
          <a:r>
            <a:rPr lang="fi-FI" b="1" i="1" smtClean="0"/>
            <a:t>Yhteinen </a:t>
          </a:r>
          <a:r>
            <a:rPr lang="fi-FI" b="1" smtClean="0"/>
            <a:t>tietoisuus siitä, </a:t>
          </a:r>
          <a:endParaRPr lang="fi-FI"/>
        </a:p>
      </dgm:t>
    </dgm:pt>
    <dgm:pt modelId="{8DD4F587-554F-401A-8096-FE082E58A689}" type="parTrans" cxnId="{00AA1D06-0FBB-4891-96CB-E50BB9703C48}">
      <dgm:prSet/>
      <dgm:spPr/>
      <dgm:t>
        <a:bodyPr/>
        <a:lstStyle/>
        <a:p>
          <a:endParaRPr lang="en-US"/>
        </a:p>
      </dgm:t>
    </dgm:pt>
    <dgm:pt modelId="{4CF22E36-8EE6-4657-89C5-12BA787B4A64}" type="sibTrans" cxnId="{00AA1D06-0FBB-4891-96CB-E50BB9703C48}">
      <dgm:prSet/>
      <dgm:spPr/>
      <dgm:t>
        <a:bodyPr/>
        <a:lstStyle/>
        <a:p>
          <a:endParaRPr lang="en-US"/>
        </a:p>
      </dgm:t>
    </dgm:pt>
    <dgm:pt modelId="{0B33A7A4-5066-4825-80B5-AD02B48DF498}">
      <dgm:prSet/>
      <dgm:spPr/>
      <dgm:t>
        <a:bodyPr/>
        <a:lstStyle/>
        <a:p>
          <a:pPr rtl="0"/>
          <a:r>
            <a:rPr lang="fi-FI" smtClean="0"/>
            <a:t>miksi, milloin, mistä ja mitä sovitaan </a:t>
          </a:r>
          <a:endParaRPr lang="fi-FI"/>
        </a:p>
      </dgm:t>
    </dgm:pt>
    <dgm:pt modelId="{C3E4A59A-BF98-45E2-A1A8-9A37CDE5F443}" type="parTrans" cxnId="{1A0615CA-F392-4408-B3E1-4555C3439DFE}">
      <dgm:prSet/>
      <dgm:spPr/>
      <dgm:t>
        <a:bodyPr/>
        <a:lstStyle/>
        <a:p>
          <a:endParaRPr lang="en-US"/>
        </a:p>
      </dgm:t>
    </dgm:pt>
    <dgm:pt modelId="{DCB711BD-CC30-40A6-86F1-BAC58DCA79A1}" type="sibTrans" cxnId="{1A0615CA-F392-4408-B3E1-4555C3439DFE}">
      <dgm:prSet/>
      <dgm:spPr/>
      <dgm:t>
        <a:bodyPr/>
        <a:lstStyle/>
        <a:p>
          <a:endParaRPr lang="en-US"/>
        </a:p>
      </dgm:t>
    </dgm:pt>
    <dgm:pt modelId="{1D151303-BD60-4DBA-AC4A-AF75B30904E6}">
      <dgm:prSet/>
      <dgm:spPr/>
      <dgm:t>
        <a:bodyPr/>
        <a:lstStyle/>
        <a:p>
          <a:pPr rtl="0"/>
          <a:r>
            <a:rPr lang="fi-FI" smtClean="0"/>
            <a:t>mistä ei sovita (</a:t>
          </a:r>
          <a:r>
            <a:rPr lang="fi-FI" i="1" smtClean="0"/>
            <a:t>ja onko siitä säädetty muualla</a:t>
          </a:r>
          <a:r>
            <a:rPr lang="fi-FI" smtClean="0"/>
            <a:t>)</a:t>
          </a:r>
          <a:endParaRPr lang="fi-FI"/>
        </a:p>
      </dgm:t>
    </dgm:pt>
    <dgm:pt modelId="{6CDB966B-0A09-4CEB-AB3D-502F3D65FFB0}" type="parTrans" cxnId="{FB3B283D-4F61-4089-9683-B48D4E719D3D}">
      <dgm:prSet/>
      <dgm:spPr/>
      <dgm:t>
        <a:bodyPr/>
        <a:lstStyle/>
        <a:p>
          <a:endParaRPr lang="en-US"/>
        </a:p>
      </dgm:t>
    </dgm:pt>
    <dgm:pt modelId="{2DD91AAC-AA52-4F4D-B339-FB1FFBE6DB5E}" type="sibTrans" cxnId="{FB3B283D-4F61-4089-9683-B48D4E719D3D}">
      <dgm:prSet/>
      <dgm:spPr/>
      <dgm:t>
        <a:bodyPr/>
        <a:lstStyle/>
        <a:p>
          <a:endParaRPr lang="en-US"/>
        </a:p>
      </dgm:t>
    </dgm:pt>
    <dgm:pt modelId="{3EA7B6C9-FE58-489D-9BB0-F856467B96D7}" type="pres">
      <dgm:prSet presAssocID="{42463F17-50CE-4A30-A51E-109BA91907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1B2542C-5017-47B2-857D-3325FFC49561}" type="pres">
      <dgm:prSet presAssocID="{26F48E86-559C-46DD-8750-45FF138EA718}" presName="vertOne" presStyleCnt="0"/>
      <dgm:spPr/>
      <dgm:t>
        <a:bodyPr/>
        <a:lstStyle/>
        <a:p>
          <a:endParaRPr lang="en-US"/>
        </a:p>
      </dgm:t>
    </dgm:pt>
    <dgm:pt modelId="{043FA01B-17A1-43AF-A3F2-08116D4962F3}" type="pres">
      <dgm:prSet presAssocID="{26F48E86-559C-46DD-8750-45FF138EA718}" presName="txOne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897115-F786-47FE-975D-B149464382D0}" type="pres">
      <dgm:prSet presAssocID="{26F48E86-559C-46DD-8750-45FF138EA718}" presName="horzOne" presStyleCnt="0"/>
      <dgm:spPr/>
      <dgm:t>
        <a:bodyPr/>
        <a:lstStyle/>
        <a:p>
          <a:endParaRPr lang="en-US"/>
        </a:p>
      </dgm:t>
    </dgm:pt>
    <dgm:pt modelId="{AC6A6178-02C7-4F5A-B50C-8DBBBBD00DA1}" type="pres">
      <dgm:prSet presAssocID="{EF3B8B8C-74A9-42E6-BFF1-B12348A7A6EE}" presName="sibSpaceOne" presStyleCnt="0"/>
      <dgm:spPr/>
      <dgm:t>
        <a:bodyPr/>
        <a:lstStyle/>
        <a:p>
          <a:endParaRPr lang="en-US"/>
        </a:p>
      </dgm:t>
    </dgm:pt>
    <dgm:pt modelId="{AA12BE64-094E-49D2-8343-2A54E1771048}" type="pres">
      <dgm:prSet presAssocID="{50AB5250-CF69-48CA-972F-83CA61CD9C9B}" presName="vertOne" presStyleCnt="0"/>
      <dgm:spPr/>
      <dgm:t>
        <a:bodyPr/>
        <a:lstStyle/>
        <a:p>
          <a:endParaRPr lang="en-US"/>
        </a:p>
      </dgm:t>
    </dgm:pt>
    <dgm:pt modelId="{2B10BD9C-EB37-4795-8EEE-F695F64E563B}" type="pres">
      <dgm:prSet presAssocID="{50AB5250-CF69-48CA-972F-83CA61CD9C9B}" presName="txOne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D14AA4-712F-4E8F-83A0-413702654C43}" type="pres">
      <dgm:prSet presAssocID="{50AB5250-CF69-48CA-972F-83CA61CD9C9B}" presName="horzOne" presStyleCnt="0"/>
      <dgm:spPr/>
      <dgm:t>
        <a:bodyPr/>
        <a:lstStyle/>
        <a:p>
          <a:endParaRPr lang="en-US"/>
        </a:p>
      </dgm:t>
    </dgm:pt>
    <dgm:pt modelId="{BD94F1CB-26D2-4D74-A6DA-688ABF938615}" type="pres">
      <dgm:prSet presAssocID="{1FC57D98-9A3D-4BE0-A8F3-E4B5A43942B4}" presName="sibSpaceOne" presStyleCnt="0"/>
      <dgm:spPr/>
      <dgm:t>
        <a:bodyPr/>
        <a:lstStyle/>
        <a:p>
          <a:endParaRPr lang="en-US"/>
        </a:p>
      </dgm:t>
    </dgm:pt>
    <dgm:pt modelId="{6AF5AF49-EB02-4AB1-B79B-ACE259FB354F}" type="pres">
      <dgm:prSet presAssocID="{59A6468D-4ED8-4A21-8333-E20C271DAB8F}" presName="vertOne" presStyleCnt="0"/>
      <dgm:spPr/>
      <dgm:t>
        <a:bodyPr/>
        <a:lstStyle/>
        <a:p>
          <a:endParaRPr lang="en-US"/>
        </a:p>
      </dgm:t>
    </dgm:pt>
    <dgm:pt modelId="{4D10EAC9-C802-4CEA-A325-8C25E3543BE7}" type="pres">
      <dgm:prSet presAssocID="{59A6468D-4ED8-4A21-8333-E20C271DAB8F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8D2933-2BC3-47F7-9D4B-94806E67A3A8}" type="pres">
      <dgm:prSet presAssocID="{59A6468D-4ED8-4A21-8333-E20C271DAB8F}" presName="horzOne" presStyleCnt="0"/>
      <dgm:spPr/>
      <dgm:t>
        <a:bodyPr/>
        <a:lstStyle/>
        <a:p>
          <a:endParaRPr lang="en-US"/>
        </a:p>
      </dgm:t>
    </dgm:pt>
    <dgm:pt modelId="{72CB35AF-5527-4CFD-BC3F-8C947EEA30E6}" type="pres">
      <dgm:prSet presAssocID="{D21E85C5-5EFA-45E9-8779-DB8D46DF32C1}" presName="sibSpaceOne" presStyleCnt="0"/>
      <dgm:spPr/>
      <dgm:t>
        <a:bodyPr/>
        <a:lstStyle/>
        <a:p>
          <a:endParaRPr lang="en-US"/>
        </a:p>
      </dgm:t>
    </dgm:pt>
    <dgm:pt modelId="{5DE24A8C-8D5C-4065-98A2-B355B21AD543}" type="pres">
      <dgm:prSet presAssocID="{4525CAAE-8E34-4329-B2EE-EA3B2C09DA0D}" presName="vertOne" presStyleCnt="0"/>
      <dgm:spPr/>
      <dgm:t>
        <a:bodyPr/>
        <a:lstStyle/>
        <a:p>
          <a:endParaRPr lang="en-US"/>
        </a:p>
      </dgm:t>
    </dgm:pt>
    <dgm:pt modelId="{2FAD0C4F-6F05-49B1-94B3-A6894392690D}" type="pres">
      <dgm:prSet presAssocID="{4525CAAE-8E34-4329-B2EE-EA3B2C09DA0D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8405C8-6729-469E-B4CE-7C3769F0CE13}" type="pres">
      <dgm:prSet presAssocID="{4525CAAE-8E34-4329-B2EE-EA3B2C09DA0D}" presName="parTransOne" presStyleCnt="0"/>
      <dgm:spPr/>
      <dgm:t>
        <a:bodyPr/>
        <a:lstStyle/>
        <a:p>
          <a:endParaRPr lang="en-US"/>
        </a:p>
      </dgm:t>
    </dgm:pt>
    <dgm:pt modelId="{19BB7E81-26AB-49D6-B401-78D54860A658}" type="pres">
      <dgm:prSet presAssocID="{4525CAAE-8E34-4329-B2EE-EA3B2C09DA0D}" presName="horzOne" presStyleCnt="0"/>
      <dgm:spPr/>
      <dgm:t>
        <a:bodyPr/>
        <a:lstStyle/>
        <a:p>
          <a:endParaRPr lang="en-US"/>
        </a:p>
      </dgm:t>
    </dgm:pt>
    <dgm:pt modelId="{BCE9C5D7-0295-4134-8FF5-33B69614F2C6}" type="pres">
      <dgm:prSet presAssocID="{0B33A7A4-5066-4825-80B5-AD02B48DF498}" presName="vertTwo" presStyleCnt="0"/>
      <dgm:spPr/>
      <dgm:t>
        <a:bodyPr/>
        <a:lstStyle/>
        <a:p>
          <a:endParaRPr lang="en-US"/>
        </a:p>
      </dgm:t>
    </dgm:pt>
    <dgm:pt modelId="{4A0068B1-A074-4EED-A0FB-B20C1E5DE260}" type="pres">
      <dgm:prSet presAssocID="{0B33A7A4-5066-4825-80B5-AD02B48DF49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B77FE7-6F11-432C-B5CF-FD2E4CD5A478}" type="pres">
      <dgm:prSet presAssocID="{0B33A7A4-5066-4825-80B5-AD02B48DF498}" presName="horzTwo" presStyleCnt="0"/>
      <dgm:spPr/>
      <dgm:t>
        <a:bodyPr/>
        <a:lstStyle/>
        <a:p>
          <a:endParaRPr lang="en-US"/>
        </a:p>
      </dgm:t>
    </dgm:pt>
    <dgm:pt modelId="{BD35F2BE-F9EE-4F39-8FB9-766F1B8563A6}" type="pres">
      <dgm:prSet presAssocID="{DCB711BD-CC30-40A6-86F1-BAC58DCA79A1}" presName="sibSpaceTwo" presStyleCnt="0"/>
      <dgm:spPr/>
      <dgm:t>
        <a:bodyPr/>
        <a:lstStyle/>
        <a:p>
          <a:endParaRPr lang="en-US"/>
        </a:p>
      </dgm:t>
    </dgm:pt>
    <dgm:pt modelId="{3964E674-5194-44A5-981F-194E965625DC}" type="pres">
      <dgm:prSet presAssocID="{1D151303-BD60-4DBA-AC4A-AF75B30904E6}" presName="vertTwo" presStyleCnt="0"/>
      <dgm:spPr/>
      <dgm:t>
        <a:bodyPr/>
        <a:lstStyle/>
        <a:p>
          <a:endParaRPr lang="en-US"/>
        </a:p>
      </dgm:t>
    </dgm:pt>
    <dgm:pt modelId="{70A71ADE-0C94-48E2-9227-6F2C7F8B64B4}" type="pres">
      <dgm:prSet presAssocID="{1D151303-BD60-4DBA-AC4A-AF75B30904E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F98459-0C09-4215-A683-AFF5E5AB0A4D}" type="pres">
      <dgm:prSet presAssocID="{1D151303-BD60-4DBA-AC4A-AF75B30904E6}" presName="horzTwo" presStyleCnt="0"/>
      <dgm:spPr/>
      <dgm:t>
        <a:bodyPr/>
        <a:lstStyle/>
        <a:p>
          <a:endParaRPr lang="en-US"/>
        </a:p>
      </dgm:t>
    </dgm:pt>
  </dgm:ptLst>
  <dgm:cxnLst>
    <dgm:cxn modelId="{4D519F11-BF4D-4402-8B3E-3EA3CEB32144}" type="presOf" srcId="{26F48E86-559C-46DD-8750-45FF138EA718}" destId="{043FA01B-17A1-43AF-A3F2-08116D4962F3}" srcOrd="0" destOrd="0" presId="urn:microsoft.com/office/officeart/2005/8/layout/hierarchy4"/>
    <dgm:cxn modelId="{00AA1D06-0FBB-4891-96CB-E50BB9703C48}" srcId="{42463F17-50CE-4A30-A51E-109BA919079A}" destId="{4525CAAE-8E34-4329-B2EE-EA3B2C09DA0D}" srcOrd="3" destOrd="0" parTransId="{8DD4F587-554F-401A-8096-FE082E58A689}" sibTransId="{4CF22E36-8EE6-4657-89C5-12BA787B4A64}"/>
    <dgm:cxn modelId="{FB3B283D-4F61-4089-9683-B48D4E719D3D}" srcId="{4525CAAE-8E34-4329-B2EE-EA3B2C09DA0D}" destId="{1D151303-BD60-4DBA-AC4A-AF75B30904E6}" srcOrd="1" destOrd="0" parTransId="{6CDB966B-0A09-4CEB-AB3D-502F3D65FFB0}" sibTransId="{2DD91AAC-AA52-4F4D-B339-FB1FFBE6DB5E}"/>
    <dgm:cxn modelId="{93585E1F-E33D-4E78-A51F-F64683A87FE5}" type="presOf" srcId="{50AB5250-CF69-48CA-972F-83CA61CD9C9B}" destId="{2B10BD9C-EB37-4795-8EEE-F695F64E563B}" srcOrd="0" destOrd="0" presId="urn:microsoft.com/office/officeart/2005/8/layout/hierarchy4"/>
    <dgm:cxn modelId="{1D1B7452-A9B1-4A0D-AFD7-F5217185C2A8}" type="presOf" srcId="{42463F17-50CE-4A30-A51E-109BA919079A}" destId="{3EA7B6C9-FE58-489D-9BB0-F856467B96D7}" srcOrd="0" destOrd="0" presId="urn:microsoft.com/office/officeart/2005/8/layout/hierarchy4"/>
    <dgm:cxn modelId="{1CA257BD-06DA-4427-81D3-BF5BA2AC40F1}" srcId="{42463F17-50CE-4A30-A51E-109BA919079A}" destId="{26F48E86-559C-46DD-8750-45FF138EA718}" srcOrd="0" destOrd="0" parTransId="{9E0276A3-61BD-4D91-A037-0EC2744DD9ED}" sibTransId="{EF3B8B8C-74A9-42E6-BFF1-B12348A7A6EE}"/>
    <dgm:cxn modelId="{CB3A081A-967F-4B77-9BAB-78F3151278DB}" type="presOf" srcId="{4525CAAE-8E34-4329-B2EE-EA3B2C09DA0D}" destId="{2FAD0C4F-6F05-49B1-94B3-A6894392690D}" srcOrd="0" destOrd="0" presId="urn:microsoft.com/office/officeart/2005/8/layout/hierarchy4"/>
    <dgm:cxn modelId="{C0B4F74B-117D-4980-8365-F9A29C11B941}" type="presOf" srcId="{59A6468D-4ED8-4A21-8333-E20C271DAB8F}" destId="{4D10EAC9-C802-4CEA-A325-8C25E3543BE7}" srcOrd="0" destOrd="0" presId="urn:microsoft.com/office/officeart/2005/8/layout/hierarchy4"/>
    <dgm:cxn modelId="{D47127F4-52C7-4463-8AA0-54A28B3F489D}" type="presOf" srcId="{0B33A7A4-5066-4825-80B5-AD02B48DF498}" destId="{4A0068B1-A074-4EED-A0FB-B20C1E5DE260}" srcOrd="0" destOrd="0" presId="urn:microsoft.com/office/officeart/2005/8/layout/hierarchy4"/>
    <dgm:cxn modelId="{534FFC83-B83F-401A-8D82-59E15F7E0D50}" srcId="{42463F17-50CE-4A30-A51E-109BA919079A}" destId="{50AB5250-CF69-48CA-972F-83CA61CD9C9B}" srcOrd="1" destOrd="0" parTransId="{8C2D9E6C-85C9-4138-B005-12607277BBB8}" sibTransId="{1FC57D98-9A3D-4BE0-A8F3-E4B5A43942B4}"/>
    <dgm:cxn modelId="{1A0615CA-F392-4408-B3E1-4555C3439DFE}" srcId="{4525CAAE-8E34-4329-B2EE-EA3B2C09DA0D}" destId="{0B33A7A4-5066-4825-80B5-AD02B48DF498}" srcOrd="0" destOrd="0" parTransId="{C3E4A59A-BF98-45E2-A1A8-9A37CDE5F443}" sibTransId="{DCB711BD-CC30-40A6-86F1-BAC58DCA79A1}"/>
    <dgm:cxn modelId="{5CB5A137-A471-4D2C-B14A-CE2A5C2FD773}" type="presOf" srcId="{1D151303-BD60-4DBA-AC4A-AF75B30904E6}" destId="{70A71ADE-0C94-48E2-9227-6F2C7F8B64B4}" srcOrd="0" destOrd="0" presId="urn:microsoft.com/office/officeart/2005/8/layout/hierarchy4"/>
    <dgm:cxn modelId="{4E3152CB-A059-4662-B229-F5693AE79A38}" srcId="{42463F17-50CE-4A30-A51E-109BA919079A}" destId="{59A6468D-4ED8-4A21-8333-E20C271DAB8F}" srcOrd="2" destOrd="0" parTransId="{6A033CDD-ABBE-4FCC-8D4D-8D7589A28F5C}" sibTransId="{D21E85C5-5EFA-45E9-8779-DB8D46DF32C1}"/>
    <dgm:cxn modelId="{C91CCE1E-7A68-4CD6-BED7-05980449EB47}" type="presParOf" srcId="{3EA7B6C9-FE58-489D-9BB0-F856467B96D7}" destId="{81B2542C-5017-47B2-857D-3325FFC49561}" srcOrd="0" destOrd="0" presId="urn:microsoft.com/office/officeart/2005/8/layout/hierarchy4"/>
    <dgm:cxn modelId="{0C810FE7-E29C-4CB9-B406-07B8ACD366A4}" type="presParOf" srcId="{81B2542C-5017-47B2-857D-3325FFC49561}" destId="{043FA01B-17A1-43AF-A3F2-08116D4962F3}" srcOrd="0" destOrd="0" presId="urn:microsoft.com/office/officeart/2005/8/layout/hierarchy4"/>
    <dgm:cxn modelId="{76E2AF98-5E52-47A5-B946-AC4648E2C298}" type="presParOf" srcId="{81B2542C-5017-47B2-857D-3325FFC49561}" destId="{F6897115-F786-47FE-975D-B149464382D0}" srcOrd="1" destOrd="0" presId="urn:microsoft.com/office/officeart/2005/8/layout/hierarchy4"/>
    <dgm:cxn modelId="{4AD8AA33-36AA-42B2-A5A3-E6DDA0CBD8AA}" type="presParOf" srcId="{3EA7B6C9-FE58-489D-9BB0-F856467B96D7}" destId="{AC6A6178-02C7-4F5A-B50C-8DBBBBD00DA1}" srcOrd="1" destOrd="0" presId="urn:microsoft.com/office/officeart/2005/8/layout/hierarchy4"/>
    <dgm:cxn modelId="{93BE03D2-B7F0-45F1-8F5C-5900CC09B3A3}" type="presParOf" srcId="{3EA7B6C9-FE58-489D-9BB0-F856467B96D7}" destId="{AA12BE64-094E-49D2-8343-2A54E1771048}" srcOrd="2" destOrd="0" presId="urn:microsoft.com/office/officeart/2005/8/layout/hierarchy4"/>
    <dgm:cxn modelId="{62EF99A3-5160-44CA-9142-B10D08995DB9}" type="presParOf" srcId="{AA12BE64-094E-49D2-8343-2A54E1771048}" destId="{2B10BD9C-EB37-4795-8EEE-F695F64E563B}" srcOrd="0" destOrd="0" presId="urn:microsoft.com/office/officeart/2005/8/layout/hierarchy4"/>
    <dgm:cxn modelId="{E0337836-116C-4616-8E09-CD3EA0AE06C3}" type="presParOf" srcId="{AA12BE64-094E-49D2-8343-2A54E1771048}" destId="{37D14AA4-712F-4E8F-83A0-413702654C43}" srcOrd="1" destOrd="0" presId="urn:microsoft.com/office/officeart/2005/8/layout/hierarchy4"/>
    <dgm:cxn modelId="{9A88F5D6-4036-4728-988D-A2AAB1E8A769}" type="presParOf" srcId="{3EA7B6C9-FE58-489D-9BB0-F856467B96D7}" destId="{BD94F1CB-26D2-4D74-A6DA-688ABF938615}" srcOrd="3" destOrd="0" presId="urn:microsoft.com/office/officeart/2005/8/layout/hierarchy4"/>
    <dgm:cxn modelId="{E131E2F2-CFE1-4856-8171-CF2B84E7B403}" type="presParOf" srcId="{3EA7B6C9-FE58-489D-9BB0-F856467B96D7}" destId="{6AF5AF49-EB02-4AB1-B79B-ACE259FB354F}" srcOrd="4" destOrd="0" presId="urn:microsoft.com/office/officeart/2005/8/layout/hierarchy4"/>
    <dgm:cxn modelId="{39228A4A-1209-49B7-B196-A4857217FD69}" type="presParOf" srcId="{6AF5AF49-EB02-4AB1-B79B-ACE259FB354F}" destId="{4D10EAC9-C802-4CEA-A325-8C25E3543BE7}" srcOrd="0" destOrd="0" presId="urn:microsoft.com/office/officeart/2005/8/layout/hierarchy4"/>
    <dgm:cxn modelId="{A87F28D6-42B7-4AB6-8B87-2EA5CD8A5765}" type="presParOf" srcId="{6AF5AF49-EB02-4AB1-B79B-ACE259FB354F}" destId="{B88D2933-2BC3-47F7-9D4B-94806E67A3A8}" srcOrd="1" destOrd="0" presId="urn:microsoft.com/office/officeart/2005/8/layout/hierarchy4"/>
    <dgm:cxn modelId="{289CEB17-DC68-49B4-8D46-4E5451D4C9B8}" type="presParOf" srcId="{3EA7B6C9-FE58-489D-9BB0-F856467B96D7}" destId="{72CB35AF-5527-4CFD-BC3F-8C947EEA30E6}" srcOrd="5" destOrd="0" presId="urn:microsoft.com/office/officeart/2005/8/layout/hierarchy4"/>
    <dgm:cxn modelId="{4A9A9FE2-613E-4757-A35E-FBEEEF1B3F3D}" type="presParOf" srcId="{3EA7B6C9-FE58-489D-9BB0-F856467B96D7}" destId="{5DE24A8C-8D5C-4065-98A2-B355B21AD543}" srcOrd="6" destOrd="0" presId="urn:microsoft.com/office/officeart/2005/8/layout/hierarchy4"/>
    <dgm:cxn modelId="{A03B2450-CA1E-4165-A9B9-3F2D1EC838A2}" type="presParOf" srcId="{5DE24A8C-8D5C-4065-98A2-B355B21AD543}" destId="{2FAD0C4F-6F05-49B1-94B3-A6894392690D}" srcOrd="0" destOrd="0" presId="urn:microsoft.com/office/officeart/2005/8/layout/hierarchy4"/>
    <dgm:cxn modelId="{E392F0B1-6968-48CC-9DA2-9A71E99088CB}" type="presParOf" srcId="{5DE24A8C-8D5C-4065-98A2-B355B21AD543}" destId="{918405C8-6729-469E-B4CE-7C3769F0CE13}" srcOrd="1" destOrd="0" presId="urn:microsoft.com/office/officeart/2005/8/layout/hierarchy4"/>
    <dgm:cxn modelId="{125FC18A-D2E9-4345-93D9-87F7AFB1A233}" type="presParOf" srcId="{5DE24A8C-8D5C-4065-98A2-B355B21AD543}" destId="{19BB7E81-26AB-49D6-B401-78D54860A658}" srcOrd="2" destOrd="0" presId="urn:microsoft.com/office/officeart/2005/8/layout/hierarchy4"/>
    <dgm:cxn modelId="{954B79E9-F8BC-44E3-8D84-332046A1F957}" type="presParOf" srcId="{19BB7E81-26AB-49D6-B401-78D54860A658}" destId="{BCE9C5D7-0295-4134-8FF5-33B69614F2C6}" srcOrd="0" destOrd="0" presId="urn:microsoft.com/office/officeart/2005/8/layout/hierarchy4"/>
    <dgm:cxn modelId="{53FADACF-871E-4799-A0B9-5CCEFD219194}" type="presParOf" srcId="{BCE9C5D7-0295-4134-8FF5-33B69614F2C6}" destId="{4A0068B1-A074-4EED-A0FB-B20C1E5DE260}" srcOrd="0" destOrd="0" presId="urn:microsoft.com/office/officeart/2005/8/layout/hierarchy4"/>
    <dgm:cxn modelId="{2D23A7FF-53F1-4AEB-95DF-C59D29C62DD3}" type="presParOf" srcId="{BCE9C5D7-0295-4134-8FF5-33B69614F2C6}" destId="{D4B77FE7-6F11-432C-B5CF-FD2E4CD5A478}" srcOrd="1" destOrd="0" presId="urn:microsoft.com/office/officeart/2005/8/layout/hierarchy4"/>
    <dgm:cxn modelId="{0ECA6F18-9BD7-4BBD-80B9-D36F7A739153}" type="presParOf" srcId="{19BB7E81-26AB-49D6-B401-78D54860A658}" destId="{BD35F2BE-F9EE-4F39-8FB9-766F1B8563A6}" srcOrd="1" destOrd="0" presId="urn:microsoft.com/office/officeart/2005/8/layout/hierarchy4"/>
    <dgm:cxn modelId="{B926E02F-DBDF-4887-A0F6-E8BAF869EF04}" type="presParOf" srcId="{19BB7E81-26AB-49D6-B401-78D54860A658}" destId="{3964E674-5194-44A5-981F-194E965625DC}" srcOrd="2" destOrd="0" presId="urn:microsoft.com/office/officeart/2005/8/layout/hierarchy4"/>
    <dgm:cxn modelId="{F8DB1A5D-5BC3-45C1-8AF7-680021D5F72A}" type="presParOf" srcId="{3964E674-5194-44A5-981F-194E965625DC}" destId="{70A71ADE-0C94-48E2-9227-6F2C7F8B64B4}" srcOrd="0" destOrd="0" presId="urn:microsoft.com/office/officeart/2005/8/layout/hierarchy4"/>
    <dgm:cxn modelId="{86A23F14-DBB6-41E5-B848-5B5042146646}" type="presParOf" srcId="{3964E674-5194-44A5-981F-194E965625DC}" destId="{31F98459-0C09-4215-A683-AFF5E5AB0A4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815EC0-224E-4760-A8BF-A73AF7E538E0}" type="doc">
      <dgm:prSet loTypeId="urn:microsoft.com/office/officeart/2005/8/layout/target3" loCatId="relationship" qsTypeId="urn:microsoft.com/office/officeart/2005/8/quickstyle/simple3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B62CF51A-EF99-4E64-B4C7-C63961987878}">
      <dgm:prSet/>
      <dgm:spPr/>
      <dgm:t>
        <a:bodyPr/>
        <a:lstStyle/>
        <a:p>
          <a:pPr rtl="0"/>
          <a:r>
            <a:rPr lang="fi-FI" b="1" smtClean="0"/>
            <a:t>Erityisesti listayhtiöiden hallinnointi- ja ohjausjärjestelmä, joka määrittää johdon roolin ja vastuut suhteesa osakkeenomistajiin </a:t>
          </a:r>
          <a:endParaRPr lang="fi-FI"/>
        </a:p>
      </dgm:t>
    </dgm:pt>
    <dgm:pt modelId="{C8F674C7-92A6-43F4-8F81-58569BFE451F}" type="parTrans" cxnId="{A8A73D9D-3624-4E19-9B42-282F9D8159C3}">
      <dgm:prSet/>
      <dgm:spPr/>
      <dgm:t>
        <a:bodyPr/>
        <a:lstStyle/>
        <a:p>
          <a:endParaRPr lang="en-US"/>
        </a:p>
      </dgm:t>
    </dgm:pt>
    <dgm:pt modelId="{925C4A64-5982-44DA-9D31-D232370E2171}" type="sibTrans" cxnId="{A8A73D9D-3624-4E19-9B42-282F9D8159C3}">
      <dgm:prSet/>
      <dgm:spPr/>
      <dgm:t>
        <a:bodyPr/>
        <a:lstStyle/>
        <a:p>
          <a:endParaRPr lang="en-US"/>
        </a:p>
      </dgm:t>
    </dgm:pt>
    <dgm:pt modelId="{872C72BE-567F-443D-B7C5-5B37E88F3B47}">
      <dgm:prSet/>
      <dgm:spPr/>
      <dgm:t>
        <a:bodyPr/>
        <a:lstStyle/>
        <a:p>
          <a:pPr rtl="0"/>
          <a:r>
            <a:rPr lang="fi-FI" b="1" smtClean="0"/>
            <a:t>Avoimuus: comply or explain </a:t>
          </a:r>
          <a:endParaRPr lang="fi-FI"/>
        </a:p>
      </dgm:t>
    </dgm:pt>
    <dgm:pt modelId="{7638250A-0CEA-460A-94B2-D7D518209593}" type="parTrans" cxnId="{3F4F2CD3-7621-4A45-8067-7E510863CC75}">
      <dgm:prSet/>
      <dgm:spPr/>
      <dgm:t>
        <a:bodyPr/>
        <a:lstStyle/>
        <a:p>
          <a:endParaRPr lang="en-US"/>
        </a:p>
      </dgm:t>
    </dgm:pt>
    <dgm:pt modelId="{7F23D35B-AC5C-40D5-A197-6968815B0BAF}" type="sibTrans" cxnId="{3F4F2CD3-7621-4A45-8067-7E510863CC75}">
      <dgm:prSet/>
      <dgm:spPr/>
      <dgm:t>
        <a:bodyPr/>
        <a:lstStyle/>
        <a:p>
          <a:endParaRPr lang="en-US"/>
        </a:p>
      </dgm:t>
    </dgm:pt>
    <dgm:pt modelId="{8455531A-811B-4A5B-B463-BCCFFE0D10D3}">
      <dgm:prSet/>
      <dgm:spPr/>
      <dgm:t>
        <a:bodyPr/>
        <a:lstStyle/>
        <a:p>
          <a:pPr rtl="0"/>
          <a:r>
            <a:rPr lang="fi-FI" b="1" smtClean="0">
              <a:hlinkClick xmlns:r="http://schemas.openxmlformats.org/officeDocument/2006/relationships" r:id="rId1"/>
            </a:rPr>
            <a:t>http://cgfinland.fi/files/2012/01/suomen-listayhtioiden-hallinnointikoodi-cg2010.pdf</a:t>
          </a:r>
          <a:r>
            <a:rPr lang="fi-FI" b="1" smtClean="0"/>
            <a:t> </a:t>
          </a:r>
          <a:endParaRPr lang="fi-FI"/>
        </a:p>
      </dgm:t>
    </dgm:pt>
    <dgm:pt modelId="{092108EB-3820-4883-BCB3-9F5B05346682}" type="parTrans" cxnId="{99F7AC97-A173-4FB8-9FF2-CBE905E92026}">
      <dgm:prSet/>
      <dgm:spPr/>
      <dgm:t>
        <a:bodyPr/>
        <a:lstStyle/>
        <a:p>
          <a:endParaRPr lang="en-US"/>
        </a:p>
      </dgm:t>
    </dgm:pt>
    <dgm:pt modelId="{3CB8D678-8D62-4F11-995D-CCAABF372915}" type="sibTrans" cxnId="{99F7AC97-A173-4FB8-9FF2-CBE905E92026}">
      <dgm:prSet/>
      <dgm:spPr/>
      <dgm:t>
        <a:bodyPr/>
        <a:lstStyle/>
        <a:p>
          <a:endParaRPr lang="en-US"/>
        </a:p>
      </dgm:t>
    </dgm:pt>
    <dgm:pt modelId="{5D47FA75-ED9A-47BE-A28D-A456467B110B}" type="pres">
      <dgm:prSet presAssocID="{BF815EC0-224E-4760-A8BF-A73AF7E538E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62A88A0-D746-4C44-8DD6-B8154A35E213}" type="pres">
      <dgm:prSet presAssocID="{B62CF51A-EF99-4E64-B4C7-C63961987878}" presName="circle1" presStyleLbl="node1" presStyleIdx="0" presStyleCnt="3"/>
      <dgm:spPr/>
    </dgm:pt>
    <dgm:pt modelId="{C139C87D-47EA-48E9-B6C8-C1CEA2D4C6F7}" type="pres">
      <dgm:prSet presAssocID="{B62CF51A-EF99-4E64-B4C7-C63961987878}" presName="space" presStyleCnt="0"/>
      <dgm:spPr/>
    </dgm:pt>
    <dgm:pt modelId="{7BD47E11-CC96-406F-B593-E15DDB6513E6}" type="pres">
      <dgm:prSet presAssocID="{B62CF51A-EF99-4E64-B4C7-C63961987878}" presName="rect1" presStyleLbl="alignAcc1" presStyleIdx="0" presStyleCnt="3"/>
      <dgm:spPr/>
    </dgm:pt>
    <dgm:pt modelId="{29C0408A-28D7-4543-BEC4-499327CD5D05}" type="pres">
      <dgm:prSet presAssocID="{872C72BE-567F-443D-B7C5-5B37E88F3B47}" presName="vertSpace2" presStyleLbl="node1" presStyleIdx="0" presStyleCnt="3"/>
      <dgm:spPr/>
    </dgm:pt>
    <dgm:pt modelId="{5262EB29-3923-4194-B8BA-435675A7F9B5}" type="pres">
      <dgm:prSet presAssocID="{872C72BE-567F-443D-B7C5-5B37E88F3B47}" presName="circle2" presStyleLbl="node1" presStyleIdx="1" presStyleCnt="3"/>
      <dgm:spPr/>
    </dgm:pt>
    <dgm:pt modelId="{D59D1D50-A6FA-4FFB-A984-ABC8C01878F1}" type="pres">
      <dgm:prSet presAssocID="{872C72BE-567F-443D-B7C5-5B37E88F3B47}" presName="rect2" presStyleLbl="alignAcc1" presStyleIdx="1" presStyleCnt="3"/>
      <dgm:spPr/>
    </dgm:pt>
    <dgm:pt modelId="{650BA937-127C-4DD2-A8F5-AA9AEBE0B8AD}" type="pres">
      <dgm:prSet presAssocID="{8455531A-811B-4A5B-B463-BCCFFE0D10D3}" presName="vertSpace3" presStyleLbl="node1" presStyleIdx="1" presStyleCnt="3"/>
      <dgm:spPr/>
    </dgm:pt>
    <dgm:pt modelId="{6CDE221F-E76A-46B9-9ADE-9C2745ED1AE0}" type="pres">
      <dgm:prSet presAssocID="{8455531A-811B-4A5B-B463-BCCFFE0D10D3}" presName="circle3" presStyleLbl="node1" presStyleIdx="2" presStyleCnt="3"/>
      <dgm:spPr/>
    </dgm:pt>
    <dgm:pt modelId="{BC3B03FC-08EC-4888-AA2C-17107AFFB006}" type="pres">
      <dgm:prSet presAssocID="{8455531A-811B-4A5B-B463-BCCFFE0D10D3}" presName="rect3" presStyleLbl="alignAcc1" presStyleIdx="2" presStyleCnt="3"/>
      <dgm:spPr/>
    </dgm:pt>
    <dgm:pt modelId="{418DBC2D-E68A-470B-B9CE-F6DC964CF265}" type="pres">
      <dgm:prSet presAssocID="{B62CF51A-EF99-4E64-B4C7-C63961987878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C5B4BC53-3517-48FE-B98F-E70C6154D143}" type="pres">
      <dgm:prSet presAssocID="{872C72BE-567F-443D-B7C5-5B37E88F3B47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6DA62231-769E-4ADA-8FF7-0D35CC3F2506}" type="pres">
      <dgm:prSet presAssocID="{8455531A-811B-4A5B-B463-BCCFFE0D10D3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99F7AC97-A173-4FB8-9FF2-CBE905E92026}" srcId="{BF815EC0-224E-4760-A8BF-A73AF7E538E0}" destId="{8455531A-811B-4A5B-B463-BCCFFE0D10D3}" srcOrd="2" destOrd="0" parTransId="{092108EB-3820-4883-BCB3-9F5B05346682}" sibTransId="{3CB8D678-8D62-4F11-995D-CCAABF372915}"/>
    <dgm:cxn modelId="{DB5D0AFC-F724-43E7-A838-E7DF6F56AC4A}" type="presOf" srcId="{B62CF51A-EF99-4E64-B4C7-C63961987878}" destId="{418DBC2D-E68A-470B-B9CE-F6DC964CF265}" srcOrd="1" destOrd="0" presId="urn:microsoft.com/office/officeart/2005/8/layout/target3"/>
    <dgm:cxn modelId="{3F4F2CD3-7621-4A45-8067-7E510863CC75}" srcId="{BF815EC0-224E-4760-A8BF-A73AF7E538E0}" destId="{872C72BE-567F-443D-B7C5-5B37E88F3B47}" srcOrd="1" destOrd="0" parTransId="{7638250A-0CEA-460A-94B2-D7D518209593}" sibTransId="{7F23D35B-AC5C-40D5-A197-6968815B0BAF}"/>
    <dgm:cxn modelId="{9E641FC0-0206-454C-B91B-47064D10B756}" type="presOf" srcId="{B62CF51A-EF99-4E64-B4C7-C63961987878}" destId="{7BD47E11-CC96-406F-B593-E15DDB6513E6}" srcOrd="0" destOrd="0" presId="urn:microsoft.com/office/officeart/2005/8/layout/target3"/>
    <dgm:cxn modelId="{DDDAE4F9-0D8C-4B5C-A23C-620840E8A181}" type="presOf" srcId="{872C72BE-567F-443D-B7C5-5B37E88F3B47}" destId="{D59D1D50-A6FA-4FFB-A984-ABC8C01878F1}" srcOrd="0" destOrd="0" presId="urn:microsoft.com/office/officeart/2005/8/layout/target3"/>
    <dgm:cxn modelId="{D312E389-AA34-4211-AEC6-0AB00B3BFC6C}" type="presOf" srcId="{BF815EC0-224E-4760-A8BF-A73AF7E538E0}" destId="{5D47FA75-ED9A-47BE-A28D-A456467B110B}" srcOrd="0" destOrd="0" presId="urn:microsoft.com/office/officeart/2005/8/layout/target3"/>
    <dgm:cxn modelId="{779A7761-7209-4A0D-B10F-A709573C2E94}" type="presOf" srcId="{8455531A-811B-4A5B-B463-BCCFFE0D10D3}" destId="{BC3B03FC-08EC-4888-AA2C-17107AFFB006}" srcOrd="0" destOrd="0" presId="urn:microsoft.com/office/officeart/2005/8/layout/target3"/>
    <dgm:cxn modelId="{A8A73D9D-3624-4E19-9B42-282F9D8159C3}" srcId="{BF815EC0-224E-4760-A8BF-A73AF7E538E0}" destId="{B62CF51A-EF99-4E64-B4C7-C63961987878}" srcOrd="0" destOrd="0" parTransId="{C8F674C7-92A6-43F4-8F81-58569BFE451F}" sibTransId="{925C4A64-5982-44DA-9D31-D232370E2171}"/>
    <dgm:cxn modelId="{9BE463BC-0AAF-42BF-9E53-D7EA513510DD}" type="presOf" srcId="{872C72BE-567F-443D-B7C5-5B37E88F3B47}" destId="{C5B4BC53-3517-48FE-B98F-E70C6154D143}" srcOrd="1" destOrd="0" presId="urn:microsoft.com/office/officeart/2005/8/layout/target3"/>
    <dgm:cxn modelId="{6D3AD117-5471-477C-AE1C-B117851CF5D4}" type="presOf" srcId="{8455531A-811B-4A5B-B463-BCCFFE0D10D3}" destId="{6DA62231-769E-4ADA-8FF7-0D35CC3F2506}" srcOrd="1" destOrd="0" presId="urn:microsoft.com/office/officeart/2005/8/layout/target3"/>
    <dgm:cxn modelId="{A8BD5A45-F633-49D9-9F49-1AC2BD6B327C}" type="presParOf" srcId="{5D47FA75-ED9A-47BE-A28D-A456467B110B}" destId="{762A88A0-D746-4C44-8DD6-B8154A35E213}" srcOrd="0" destOrd="0" presId="urn:microsoft.com/office/officeart/2005/8/layout/target3"/>
    <dgm:cxn modelId="{C69CB980-57A7-4684-ABD4-C5096059D7A8}" type="presParOf" srcId="{5D47FA75-ED9A-47BE-A28D-A456467B110B}" destId="{C139C87D-47EA-48E9-B6C8-C1CEA2D4C6F7}" srcOrd="1" destOrd="0" presId="urn:microsoft.com/office/officeart/2005/8/layout/target3"/>
    <dgm:cxn modelId="{D92186C1-1F79-4738-8CFE-A014F488F4C0}" type="presParOf" srcId="{5D47FA75-ED9A-47BE-A28D-A456467B110B}" destId="{7BD47E11-CC96-406F-B593-E15DDB6513E6}" srcOrd="2" destOrd="0" presId="urn:microsoft.com/office/officeart/2005/8/layout/target3"/>
    <dgm:cxn modelId="{328C60AB-C885-4AFE-9111-431F353D62A6}" type="presParOf" srcId="{5D47FA75-ED9A-47BE-A28D-A456467B110B}" destId="{29C0408A-28D7-4543-BEC4-499327CD5D05}" srcOrd="3" destOrd="0" presId="urn:microsoft.com/office/officeart/2005/8/layout/target3"/>
    <dgm:cxn modelId="{60C1D7E0-DFEA-4AED-A37B-03E54984524B}" type="presParOf" srcId="{5D47FA75-ED9A-47BE-A28D-A456467B110B}" destId="{5262EB29-3923-4194-B8BA-435675A7F9B5}" srcOrd="4" destOrd="0" presId="urn:microsoft.com/office/officeart/2005/8/layout/target3"/>
    <dgm:cxn modelId="{3BBB0D17-7848-422D-9431-68C351E9C731}" type="presParOf" srcId="{5D47FA75-ED9A-47BE-A28D-A456467B110B}" destId="{D59D1D50-A6FA-4FFB-A984-ABC8C01878F1}" srcOrd="5" destOrd="0" presId="urn:microsoft.com/office/officeart/2005/8/layout/target3"/>
    <dgm:cxn modelId="{CA6A9C2F-60E0-4E7C-8CBB-C9F6E9334575}" type="presParOf" srcId="{5D47FA75-ED9A-47BE-A28D-A456467B110B}" destId="{650BA937-127C-4DD2-A8F5-AA9AEBE0B8AD}" srcOrd="6" destOrd="0" presId="urn:microsoft.com/office/officeart/2005/8/layout/target3"/>
    <dgm:cxn modelId="{8E854B2B-2F5A-4CF9-ABFB-841EB706F9CC}" type="presParOf" srcId="{5D47FA75-ED9A-47BE-A28D-A456467B110B}" destId="{6CDE221F-E76A-46B9-9ADE-9C2745ED1AE0}" srcOrd="7" destOrd="0" presId="urn:microsoft.com/office/officeart/2005/8/layout/target3"/>
    <dgm:cxn modelId="{79AF70C6-B5F3-440A-8491-E05EF8F70A46}" type="presParOf" srcId="{5D47FA75-ED9A-47BE-A28D-A456467B110B}" destId="{BC3B03FC-08EC-4888-AA2C-17107AFFB006}" srcOrd="8" destOrd="0" presId="urn:microsoft.com/office/officeart/2005/8/layout/target3"/>
    <dgm:cxn modelId="{BA9FCC6D-0B0E-43F2-8EA7-86F9874A1D16}" type="presParOf" srcId="{5D47FA75-ED9A-47BE-A28D-A456467B110B}" destId="{418DBC2D-E68A-470B-B9CE-F6DC964CF265}" srcOrd="9" destOrd="0" presId="urn:microsoft.com/office/officeart/2005/8/layout/target3"/>
    <dgm:cxn modelId="{AC437CD3-5D7F-4C4B-B7F8-87398274AA84}" type="presParOf" srcId="{5D47FA75-ED9A-47BE-A28D-A456467B110B}" destId="{C5B4BC53-3517-48FE-B98F-E70C6154D143}" srcOrd="10" destOrd="0" presId="urn:microsoft.com/office/officeart/2005/8/layout/target3"/>
    <dgm:cxn modelId="{F0E93896-3E92-434E-97DC-0DB9BFDB422F}" type="presParOf" srcId="{5D47FA75-ED9A-47BE-A28D-A456467B110B}" destId="{6DA62231-769E-4ADA-8FF7-0D35CC3F250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77962-F71D-4C75-9B0B-D37DF921CB22}">
      <dsp:nvSpPr>
        <dsp:cNvPr id="0" name=""/>
        <dsp:cNvSpPr/>
      </dsp:nvSpPr>
      <dsp:spPr>
        <a:xfrm>
          <a:off x="0" y="0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10684-515E-44FD-916E-CA8E90637DBD}">
      <dsp:nvSpPr>
        <dsp:cNvPr id="0" name=""/>
        <dsp:cNvSpPr/>
      </dsp:nvSpPr>
      <dsp:spPr>
        <a:xfrm>
          <a:off x="0" y="0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smtClean="0"/>
            <a:t>Contract management</a:t>
          </a:r>
          <a:endParaRPr lang="fi-FI" sz="1700" kern="1200"/>
        </a:p>
      </dsp:txBody>
      <dsp:txXfrm>
        <a:off x="0" y="0"/>
        <a:ext cx="2156159" cy="1915778"/>
      </dsp:txXfrm>
    </dsp:sp>
    <dsp:sp modelId="{5F3FDC79-A2C2-4B9D-8EFF-3090C26A5BC1}">
      <dsp:nvSpPr>
        <dsp:cNvPr id="0" name=""/>
        <dsp:cNvSpPr/>
      </dsp:nvSpPr>
      <dsp:spPr>
        <a:xfrm>
          <a:off x="2317871" y="44526"/>
          <a:ext cx="8462927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Sopimushallinto</a:t>
          </a:r>
          <a:endParaRPr lang="fi-FI" sz="1700" kern="1200"/>
        </a:p>
      </dsp:txBody>
      <dsp:txXfrm>
        <a:off x="2317871" y="44526"/>
        <a:ext cx="8462927" cy="890537"/>
      </dsp:txXfrm>
    </dsp:sp>
    <dsp:sp modelId="{1BE9DAFF-3406-4ACD-B60C-A71B887D0AA6}">
      <dsp:nvSpPr>
        <dsp:cNvPr id="0" name=""/>
        <dsp:cNvSpPr/>
      </dsp:nvSpPr>
      <dsp:spPr>
        <a:xfrm>
          <a:off x="2156159" y="935064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BC727-F9A5-4F8A-926F-90D70914F907}">
      <dsp:nvSpPr>
        <dsp:cNvPr id="0" name=""/>
        <dsp:cNvSpPr/>
      </dsp:nvSpPr>
      <dsp:spPr>
        <a:xfrm>
          <a:off x="2317871" y="979591"/>
          <a:ext cx="8462927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Strateginen ja operatiivinen riskienhallinta</a:t>
          </a:r>
          <a:endParaRPr lang="fi-FI" sz="1700" kern="1200"/>
        </a:p>
      </dsp:txBody>
      <dsp:txXfrm>
        <a:off x="2317871" y="979591"/>
        <a:ext cx="8462927" cy="890537"/>
      </dsp:txXfrm>
    </dsp:sp>
    <dsp:sp modelId="{8EACECDB-130C-4C81-9166-CC708D546D35}">
      <dsp:nvSpPr>
        <dsp:cNvPr id="0" name=""/>
        <dsp:cNvSpPr/>
      </dsp:nvSpPr>
      <dsp:spPr>
        <a:xfrm>
          <a:off x="2156159" y="1870129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B800C-D4FF-4B3F-8588-7FFD3303D296}">
      <dsp:nvSpPr>
        <dsp:cNvPr id="0" name=""/>
        <dsp:cNvSpPr/>
      </dsp:nvSpPr>
      <dsp:spPr>
        <a:xfrm>
          <a:off x="0" y="1915778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097CE-6178-4FE1-8C35-550153397970}">
      <dsp:nvSpPr>
        <dsp:cNvPr id="0" name=""/>
        <dsp:cNvSpPr/>
      </dsp:nvSpPr>
      <dsp:spPr>
        <a:xfrm>
          <a:off x="0" y="1915778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smtClean="0"/>
            <a:t>Sopimustoiminnan strateginen, taktinen ja operatiivinen taso</a:t>
          </a:r>
          <a:endParaRPr lang="fi-FI" sz="1700" kern="1200"/>
        </a:p>
      </dsp:txBody>
      <dsp:txXfrm>
        <a:off x="0" y="1915778"/>
        <a:ext cx="2156159" cy="1915778"/>
      </dsp:txXfrm>
    </dsp:sp>
    <dsp:sp modelId="{FD5E0499-81DA-46FD-A5E6-74FF14FB1558}">
      <dsp:nvSpPr>
        <dsp:cNvPr id="0" name=""/>
        <dsp:cNvSpPr/>
      </dsp:nvSpPr>
      <dsp:spPr>
        <a:xfrm>
          <a:off x="2317871" y="1945712"/>
          <a:ext cx="846292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Yrityksen kokonaisstrategia</a:t>
          </a:r>
          <a:endParaRPr lang="fi-FI" sz="1700" kern="1200"/>
        </a:p>
      </dsp:txBody>
      <dsp:txXfrm>
        <a:off x="2317871" y="1945712"/>
        <a:ext cx="8462927" cy="598680"/>
      </dsp:txXfrm>
    </dsp:sp>
    <dsp:sp modelId="{0D33A092-C8C9-4600-A0E9-ECAC5BE0B6BE}">
      <dsp:nvSpPr>
        <dsp:cNvPr id="0" name=""/>
        <dsp:cNvSpPr/>
      </dsp:nvSpPr>
      <dsp:spPr>
        <a:xfrm>
          <a:off x="2156159" y="2544393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DB326-9BFF-4F4C-9A9A-7A4F003F972E}">
      <dsp:nvSpPr>
        <dsp:cNvPr id="0" name=""/>
        <dsp:cNvSpPr/>
      </dsp:nvSpPr>
      <dsp:spPr>
        <a:xfrm>
          <a:off x="2317871" y="2574327"/>
          <a:ext cx="846292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Sopimus ei pelkkä juridinen asiakirja, vaan liiketoiminnan optimoinnin ja riskienhallinnan väline; yrityksen aineetonta pääomaa</a:t>
          </a:r>
          <a:endParaRPr lang="fi-FI" sz="1700" kern="1200"/>
        </a:p>
      </dsp:txBody>
      <dsp:txXfrm>
        <a:off x="2317871" y="2574327"/>
        <a:ext cx="8462927" cy="598680"/>
      </dsp:txXfrm>
    </dsp:sp>
    <dsp:sp modelId="{CE6FE234-73BD-40C9-9CFD-D6FF407B7364}">
      <dsp:nvSpPr>
        <dsp:cNvPr id="0" name=""/>
        <dsp:cNvSpPr/>
      </dsp:nvSpPr>
      <dsp:spPr>
        <a:xfrm>
          <a:off x="2156159" y="3173008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EF363-555C-413A-A588-F06DB4484EE9}">
      <dsp:nvSpPr>
        <dsp:cNvPr id="0" name=""/>
        <dsp:cNvSpPr/>
      </dsp:nvSpPr>
      <dsp:spPr>
        <a:xfrm>
          <a:off x="2317871" y="3202942"/>
          <a:ext cx="846292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Strategia: ohjelmointi, dokumentointi, seuranta; huom. myös joustavuus ja luovuus  </a:t>
          </a:r>
          <a:endParaRPr lang="fi-FI" sz="1700" kern="1200"/>
        </a:p>
      </dsp:txBody>
      <dsp:txXfrm>
        <a:off x="2317871" y="3202942"/>
        <a:ext cx="8462927" cy="598680"/>
      </dsp:txXfrm>
    </dsp:sp>
    <dsp:sp modelId="{CB2B8F90-5F7E-4C17-940E-16E7869B7451}">
      <dsp:nvSpPr>
        <dsp:cNvPr id="0" name=""/>
        <dsp:cNvSpPr/>
      </dsp:nvSpPr>
      <dsp:spPr>
        <a:xfrm>
          <a:off x="2156159" y="3801622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04A07-9950-4E35-B292-E95BED516B04}">
      <dsp:nvSpPr>
        <dsp:cNvPr id="0" name=""/>
        <dsp:cNvSpPr/>
      </dsp:nvSpPr>
      <dsp:spPr>
        <a:xfrm>
          <a:off x="0" y="0"/>
          <a:ext cx="1078079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4C6C5-6560-4128-B9E8-0497B29A8C20}">
      <dsp:nvSpPr>
        <dsp:cNvPr id="0" name=""/>
        <dsp:cNvSpPr/>
      </dsp:nvSpPr>
      <dsp:spPr>
        <a:xfrm>
          <a:off x="0" y="0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smtClean="0"/>
            <a:t>Yrityksen sopimusten kokonaisuuden ja yksityiskohtien hallinta</a:t>
          </a:r>
          <a:endParaRPr lang="fi-FI" sz="1600" kern="1200"/>
        </a:p>
      </dsp:txBody>
      <dsp:txXfrm>
        <a:off x="0" y="0"/>
        <a:ext cx="2156159" cy="1915778"/>
      </dsp:txXfrm>
    </dsp:sp>
    <dsp:sp modelId="{F2476383-D348-49BC-855E-EFE25DF03D14}">
      <dsp:nvSpPr>
        <dsp:cNvPr id="0" name=""/>
        <dsp:cNvSpPr/>
      </dsp:nvSpPr>
      <dsp:spPr>
        <a:xfrm>
          <a:off x="2317871" y="18053"/>
          <a:ext cx="8462927" cy="36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Sopimusten keskinäinen riippuvuus: vastuuketjut, sopimussakot ym. </a:t>
          </a:r>
          <a:endParaRPr lang="fi-FI" sz="1700" kern="1200"/>
        </a:p>
      </dsp:txBody>
      <dsp:txXfrm>
        <a:off x="2317871" y="18053"/>
        <a:ext cx="8462927" cy="361079"/>
      </dsp:txXfrm>
    </dsp:sp>
    <dsp:sp modelId="{2E67D562-2667-4F44-A14D-D0EFD75A856B}">
      <dsp:nvSpPr>
        <dsp:cNvPr id="0" name=""/>
        <dsp:cNvSpPr/>
      </dsp:nvSpPr>
      <dsp:spPr>
        <a:xfrm>
          <a:off x="2156159" y="379133"/>
          <a:ext cx="86246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05B8B-EEF4-47DA-AC31-794D5DC24579}">
      <dsp:nvSpPr>
        <dsp:cNvPr id="0" name=""/>
        <dsp:cNvSpPr/>
      </dsp:nvSpPr>
      <dsp:spPr>
        <a:xfrm>
          <a:off x="2317871" y="397187"/>
          <a:ext cx="8462927" cy="36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Sopimusten haku ja jäsentely: osapuolet, vastuualueet, ehtotyypit (esim. vastuut) </a:t>
          </a:r>
          <a:endParaRPr lang="fi-FI" sz="1700" kern="1200"/>
        </a:p>
      </dsp:txBody>
      <dsp:txXfrm>
        <a:off x="2317871" y="397187"/>
        <a:ext cx="8462927" cy="361079"/>
      </dsp:txXfrm>
    </dsp:sp>
    <dsp:sp modelId="{9DF6A5F4-E4EC-45AD-AB22-EB96608F8595}">
      <dsp:nvSpPr>
        <dsp:cNvPr id="0" name=""/>
        <dsp:cNvSpPr/>
      </dsp:nvSpPr>
      <dsp:spPr>
        <a:xfrm>
          <a:off x="2156159" y="758266"/>
          <a:ext cx="86246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F9EA6-1150-423C-BC49-0C5FFD9755D2}">
      <dsp:nvSpPr>
        <dsp:cNvPr id="0" name=""/>
        <dsp:cNvSpPr/>
      </dsp:nvSpPr>
      <dsp:spPr>
        <a:xfrm>
          <a:off x="2317871" y="776320"/>
          <a:ext cx="8462927" cy="36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Sopimusten päättymisen seuranta</a:t>
          </a:r>
          <a:endParaRPr lang="fi-FI" sz="1700" kern="1200"/>
        </a:p>
      </dsp:txBody>
      <dsp:txXfrm>
        <a:off x="2317871" y="776320"/>
        <a:ext cx="8462927" cy="361079"/>
      </dsp:txXfrm>
    </dsp:sp>
    <dsp:sp modelId="{4D338180-2AF1-411F-ADD3-0813AFA98C31}">
      <dsp:nvSpPr>
        <dsp:cNvPr id="0" name=""/>
        <dsp:cNvSpPr/>
      </dsp:nvSpPr>
      <dsp:spPr>
        <a:xfrm>
          <a:off x="2156159" y="1137399"/>
          <a:ext cx="86246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1D251-F274-450F-A7DD-1F2E5AC3CB3A}">
      <dsp:nvSpPr>
        <dsp:cNvPr id="0" name=""/>
        <dsp:cNvSpPr/>
      </dsp:nvSpPr>
      <dsp:spPr>
        <a:xfrm>
          <a:off x="2317871" y="1155453"/>
          <a:ext cx="8462927" cy="36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Reklamaatiot ym. ilmoitukset </a:t>
          </a:r>
          <a:endParaRPr lang="fi-FI" sz="1700" kern="1200"/>
        </a:p>
      </dsp:txBody>
      <dsp:txXfrm>
        <a:off x="2317871" y="1155453"/>
        <a:ext cx="8462927" cy="361079"/>
      </dsp:txXfrm>
    </dsp:sp>
    <dsp:sp modelId="{DA32A005-9A0B-452A-9A70-0C7FEE2461F5}">
      <dsp:nvSpPr>
        <dsp:cNvPr id="0" name=""/>
        <dsp:cNvSpPr/>
      </dsp:nvSpPr>
      <dsp:spPr>
        <a:xfrm>
          <a:off x="2156159" y="1516533"/>
          <a:ext cx="86246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6D532-D264-4193-BFFB-8815D1AD2E0D}">
      <dsp:nvSpPr>
        <dsp:cNvPr id="0" name=""/>
        <dsp:cNvSpPr/>
      </dsp:nvSpPr>
      <dsp:spPr>
        <a:xfrm>
          <a:off x="2317871" y="1534587"/>
          <a:ext cx="8462927" cy="36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Läpinäkyvyys (corporate governance, tilintarkastus) </a:t>
          </a:r>
          <a:endParaRPr lang="fi-FI" sz="1700" kern="1200"/>
        </a:p>
      </dsp:txBody>
      <dsp:txXfrm>
        <a:off x="2317871" y="1534587"/>
        <a:ext cx="8462927" cy="361079"/>
      </dsp:txXfrm>
    </dsp:sp>
    <dsp:sp modelId="{E1115338-41F1-4145-88C2-E32927F50A88}">
      <dsp:nvSpPr>
        <dsp:cNvPr id="0" name=""/>
        <dsp:cNvSpPr/>
      </dsp:nvSpPr>
      <dsp:spPr>
        <a:xfrm>
          <a:off x="2156159" y="1895666"/>
          <a:ext cx="862463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0DC7D-E940-479D-BAD4-A1C53844FC16}">
      <dsp:nvSpPr>
        <dsp:cNvPr id="0" name=""/>
        <dsp:cNvSpPr/>
      </dsp:nvSpPr>
      <dsp:spPr>
        <a:xfrm>
          <a:off x="0" y="1915778"/>
          <a:ext cx="1078079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2EF4B-2199-4751-B6C2-F14DC266352D}">
      <dsp:nvSpPr>
        <dsp:cNvPr id="0" name=""/>
        <dsp:cNvSpPr/>
      </dsp:nvSpPr>
      <dsp:spPr>
        <a:xfrm>
          <a:off x="0" y="1915778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smtClean="0"/>
            <a:t>Huom. esim. yrityskauppatilanteet </a:t>
          </a:r>
          <a:endParaRPr lang="fi-FI" sz="1600" kern="1200"/>
        </a:p>
      </dsp:txBody>
      <dsp:txXfrm>
        <a:off x="0" y="1915778"/>
        <a:ext cx="2156159" cy="1915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93F97-8629-47D2-9C16-5BE5B82CE5F2}">
      <dsp:nvSpPr>
        <dsp:cNvPr id="0" name=""/>
        <dsp:cNvSpPr/>
      </dsp:nvSpPr>
      <dsp:spPr>
        <a:xfrm>
          <a:off x="0" y="3385411"/>
          <a:ext cx="10780799" cy="4443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Sopimuksesta koko organisaation toimintaohje</a:t>
          </a:r>
          <a:endParaRPr lang="fi-FI" sz="1200" kern="1200"/>
        </a:p>
      </dsp:txBody>
      <dsp:txXfrm>
        <a:off x="0" y="3385411"/>
        <a:ext cx="10780799" cy="444333"/>
      </dsp:txXfrm>
    </dsp:sp>
    <dsp:sp modelId="{E4F1D310-A034-46CC-A129-585F86D09D5F}">
      <dsp:nvSpPr>
        <dsp:cNvPr id="0" name=""/>
        <dsp:cNvSpPr/>
      </dsp:nvSpPr>
      <dsp:spPr>
        <a:xfrm rot="10800000">
          <a:off x="0" y="2708691"/>
          <a:ext cx="10780799" cy="68338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Sähköisen sopimuksen käyttö: laskutus, perintä, asiakastuki ja –toimitus, tuotepäälliköt, reklamaatiot, myyjät, myynnin johto, irtisanomiset ym. </a:t>
          </a:r>
          <a:endParaRPr lang="fi-FI" sz="1200" kern="1200"/>
        </a:p>
      </dsp:txBody>
      <dsp:txXfrm rot="10800000">
        <a:off x="0" y="2708691"/>
        <a:ext cx="10780799" cy="444042"/>
      </dsp:txXfrm>
    </dsp:sp>
    <dsp:sp modelId="{A87A561B-6420-4A4E-8CF2-FD2A19466E19}">
      <dsp:nvSpPr>
        <dsp:cNvPr id="0" name=""/>
        <dsp:cNvSpPr/>
      </dsp:nvSpPr>
      <dsp:spPr>
        <a:xfrm rot="10800000">
          <a:off x="0" y="2031971"/>
          <a:ext cx="10780799" cy="68338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Asiakastoimitus saa sopimuksen järjestelmästä</a:t>
          </a:r>
          <a:endParaRPr lang="fi-FI" sz="1200" kern="1200"/>
        </a:p>
      </dsp:txBody>
      <dsp:txXfrm rot="10800000">
        <a:off x="0" y="2031971"/>
        <a:ext cx="10780799" cy="444042"/>
      </dsp:txXfrm>
    </dsp:sp>
    <dsp:sp modelId="{E521E0DC-2FC6-4E20-AB0B-4D39D8864201}">
      <dsp:nvSpPr>
        <dsp:cNvPr id="0" name=""/>
        <dsp:cNvSpPr/>
      </dsp:nvSpPr>
      <dsp:spPr>
        <a:xfrm rot="10800000">
          <a:off x="0" y="1355251"/>
          <a:ext cx="10780799" cy="68338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Sopimus yksilöidään toiminnanohjausjär-jestelmään (ID-numerolla)</a:t>
          </a:r>
          <a:endParaRPr lang="fi-FI" sz="1200" kern="1200"/>
        </a:p>
      </dsp:txBody>
      <dsp:txXfrm rot="10800000">
        <a:off x="0" y="1355251"/>
        <a:ext cx="10780799" cy="444042"/>
      </dsp:txXfrm>
    </dsp:sp>
    <dsp:sp modelId="{719FCDB8-C89F-4C69-9CC7-7F0D6C34C508}">
      <dsp:nvSpPr>
        <dsp:cNvPr id="0" name=""/>
        <dsp:cNvSpPr/>
      </dsp:nvSpPr>
      <dsp:spPr>
        <a:xfrm rot="10800000">
          <a:off x="0" y="678532"/>
          <a:ext cx="10780799" cy="68338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Sopimus skannataan järjestelmään</a:t>
          </a:r>
          <a:endParaRPr lang="fi-FI" sz="1200" kern="1200"/>
        </a:p>
      </dsp:txBody>
      <dsp:txXfrm rot="10800000">
        <a:off x="0" y="678532"/>
        <a:ext cx="10780799" cy="444042"/>
      </dsp:txXfrm>
    </dsp:sp>
    <dsp:sp modelId="{3054857F-638E-47BE-BF0A-33DD2E5F3BC3}">
      <dsp:nvSpPr>
        <dsp:cNvPr id="0" name=""/>
        <dsp:cNvSpPr/>
      </dsp:nvSpPr>
      <dsp:spPr>
        <a:xfrm rot="10800000">
          <a:off x="0" y="1812"/>
          <a:ext cx="10780799" cy="68338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Myyjä toimittaa myyntisopimuksen myynnin Business Controllereille</a:t>
          </a:r>
          <a:endParaRPr lang="fi-FI" sz="1200" kern="1200"/>
        </a:p>
      </dsp:txBody>
      <dsp:txXfrm rot="10800000">
        <a:off x="0" y="1812"/>
        <a:ext cx="10780799" cy="4440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AA328-26F0-4C96-BD9F-9D5404DC549F}">
      <dsp:nvSpPr>
        <dsp:cNvPr id="0" name=""/>
        <dsp:cNvSpPr/>
      </dsp:nvSpPr>
      <dsp:spPr>
        <a:xfrm>
          <a:off x="5053" y="1054365"/>
          <a:ext cx="1937174" cy="7346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Transaktion ja SRH:n strategioiden ja tavoitteiden tunnistaminen</a:t>
          </a:r>
          <a:endParaRPr lang="fi-FI" sz="1200" kern="1200"/>
        </a:p>
      </dsp:txBody>
      <dsp:txXfrm>
        <a:off x="5053" y="1054365"/>
        <a:ext cx="1937174" cy="734625"/>
      </dsp:txXfrm>
    </dsp:sp>
    <dsp:sp modelId="{2AE87833-8BA3-46CC-BB74-E5DED769CF53}">
      <dsp:nvSpPr>
        <dsp:cNvPr id="0" name=""/>
        <dsp:cNvSpPr/>
      </dsp:nvSpPr>
      <dsp:spPr>
        <a:xfrm>
          <a:off x="5053" y="1788991"/>
          <a:ext cx="1937174" cy="9882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4439-FC4E-4354-A9D0-E16A37B812BB}">
      <dsp:nvSpPr>
        <dsp:cNvPr id="0" name=""/>
        <dsp:cNvSpPr/>
      </dsp:nvSpPr>
      <dsp:spPr>
        <a:xfrm>
          <a:off x="2213432" y="1054365"/>
          <a:ext cx="1937174" cy="7346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Riskien tunnistaminen ja arviointi</a:t>
          </a:r>
          <a:endParaRPr lang="fi-FI" sz="1200" kern="1200"/>
        </a:p>
      </dsp:txBody>
      <dsp:txXfrm>
        <a:off x="2213432" y="1054365"/>
        <a:ext cx="1937174" cy="734625"/>
      </dsp:txXfrm>
    </dsp:sp>
    <dsp:sp modelId="{00EEC739-1FE7-4E30-B4C4-278740BD8FD4}">
      <dsp:nvSpPr>
        <dsp:cNvPr id="0" name=""/>
        <dsp:cNvSpPr/>
      </dsp:nvSpPr>
      <dsp:spPr>
        <a:xfrm>
          <a:off x="2213432" y="1788991"/>
          <a:ext cx="1937174" cy="9882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Transaktioon liittyvät riskit</a:t>
          </a:r>
          <a:endParaRPr lang="fi-FI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Oikeusnormien  ja niihin liittyvien riskien ja riskinjaon tunnistaminen</a:t>
          </a:r>
          <a:endParaRPr lang="fi-FI" sz="1200" kern="1200"/>
        </a:p>
      </dsp:txBody>
      <dsp:txXfrm>
        <a:off x="2213432" y="1788991"/>
        <a:ext cx="1937174" cy="988200"/>
      </dsp:txXfrm>
    </dsp:sp>
    <dsp:sp modelId="{4D583FB7-110B-477B-946D-519142B29189}">
      <dsp:nvSpPr>
        <dsp:cNvPr id="0" name=""/>
        <dsp:cNvSpPr/>
      </dsp:nvSpPr>
      <dsp:spPr>
        <a:xfrm>
          <a:off x="4421812" y="1054365"/>
          <a:ext cx="1937174" cy="734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Operatiivinen SRH</a:t>
          </a:r>
          <a:endParaRPr lang="fi-FI" sz="1200" kern="1200"/>
        </a:p>
      </dsp:txBody>
      <dsp:txXfrm>
        <a:off x="4421812" y="1054365"/>
        <a:ext cx="1937174" cy="734625"/>
      </dsp:txXfrm>
    </dsp:sp>
    <dsp:sp modelId="{A86E5C4D-4707-413B-B467-F88C597A2C6D}">
      <dsp:nvSpPr>
        <dsp:cNvPr id="0" name=""/>
        <dsp:cNvSpPr/>
      </dsp:nvSpPr>
      <dsp:spPr>
        <a:xfrm>
          <a:off x="4421812" y="1788991"/>
          <a:ext cx="1937174" cy="9882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SRH:n välineiden tunnistaminen, arviointi ja valinta</a:t>
          </a:r>
          <a:endParaRPr lang="fi-FI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200" kern="1200" smtClean="0"/>
            <a:t>Sopimuksellinen riskienallokointi</a:t>
          </a:r>
          <a:endParaRPr lang="fi-FI" sz="1200" kern="1200"/>
        </a:p>
      </dsp:txBody>
      <dsp:txXfrm>
        <a:off x="4421812" y="1788991"/>
        <a:ext cx="1937174" cy="988200"/>
      </dsp:txXfrm>
    </dsp:sp>
    <dsp:sp modelId="{9313FC07-D4EE-446F-BEAF-37749075447F}">
      <dsp:nvSpPr>
        <dsp:cNvPr id="0" name=""/>
        <dsp:cNvSpPr/>
      </dsp:nvSpPr>
      <dsp:spPr>
        <a:xfrm>
          <a:off x="6630191" y="1054365"/>
          <a:ext cx="1937174" cy="7346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Operatiivisen SRH:n seuranta ja kehittäminen</a:t>
          </a:r>
          <a:endParaRPr lang="fi-FI" sz="1200" kern="1200"/>
        </a:p>
      </dsp:txBody>
      <dsp:txXfrm>
        <a:off x="6630191" y="1054365"/>
        <a:ext cx="1937174" cy="734625"/>
      </dsp:txXfrm>
    </dsp:sp>
    <dsp:sp modelId="{728DB878-B0F5-4951-BAB6-90EC29767567}">
      <dsp:nvSpPr>
        <dsp:cNvPr id="0" name=""/>
        <dsp:cNvSpPr/>
      </dsp:nvSpPr>
      <dsp:spPr>
        <a:xfrm>
          <a:off x="6630191" y="1788991"/>
          <a:ext cx="1937174" cy="9882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AD705-81ED-4DBF-B4B1-93A2352FD77F}">
      <dsp:nvSpPr>
        <dsp:cNvPr id="0" name=""/>
        <dsp:cNvSpPr/>
      </dsp:nvSpPr>
      <dsp:spPr>
        <a:xfrm>
          <a:off x="8838570" y="1054365"/>
          <a:ext cx="1937174" cy="7346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Riskienhallinnan standardit: COSO, COSO ERM 2004, CG</a:t>
          </a:r>
          <a:endParaRPr lang="fi-FI" sz="1200" kern="1200"/>
        </a:p>
      </dsp:txBody>
      <dsp:txXfrm>
        <a:off x="8838570" y="1054365"/>
        <a:ext cx="1937174" cy="734625"/>
      </dsp:txXfrm>
    </dsp:sp>
    <dsp:sp modelId="{F23212B2-685F-4E93-B414-AA6B87D9C631}">
      <dsp:nvSpPr>
        <dsp:cNvPr id="0" name=""/>
        <dsp:cNvSpPr/>
      </dsp:nvSpPr>
      <dsp:spPr>
        <a:xfrm>
          <a:off x="8838570" y="1788991"/>
          <a:ext cx="1937174" cy="98820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DD0C1-BDC4-4851-83EC-8C8839D39013}">
      <dsp:nvSpPr>
        <dsp:cNvPr id="0" name=""/>
        <dsp:cNvSpPr/>
      </dsp:nvSpPr>
      <dsp:spPr>
        <a:xfrm>
          <a:off x="0" y="354777"/>
          <a:ext cx="10780799" cy="10118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smtClean="0"/>
            <a:t>Suositus perustuu rakenteeltaan ja lähtökohdiltaan yhteen yleisesti hyväksyttyyn sisäisen valvonnan ja riskienhallinnan malliin </a:t>
          </a:r>
          <a:r>
            <a:rPr lang="fi-FI" sz="1500" b="1" kern="1200" smtClean="0">
              <a:hlinkClick xmlns:r="http://schemas.openxmlformats.org/officeDocument/2006/relationships" r:id="rId1"/>
            </a:rPr>
            <a:t>COSO-ERM</a:t>
          </a:r>
          <a:r>
            <a:rPr lang="fi-FI" sz="1500" b="1" kern="1200" smtClean="0"/>
            <a:t>:iin (COSO ERM = </a:t>
          </a:r>
          <a:r>
            <a:rPr lang="fi-FI" sz="1500" b="1" i="1" kern="1200" smtClean="0"/>
            <a:t>The Committee of Sponsoring Organizations of the Treadway Commission – Enterprise Risk Management</a:t>
          </a:r>
          <a:r>
            <a:rPr lang="fi-FI" sz="1500" b="1" kern="1200" smtClean="0"/>
            <a:t>).</a:t>
          </a:r>
          <a:endParaRPr lang="fi-FI" sz="1500" kern="1200"/>
        </a:p>
      </dsp:txBody>
      <dsp:txXfrm>
        <a:off x="49395" y="404172"/>
        <a:ext cx="10682009" cy="913077"/>
      </dsp:txXfrm>
    </dsp:sp>
    <dsp:sp modelId="{9BC30C22-4943-412B-AAE4-C0CD244C28DD}">
      <dsp:nvSpPr>
        <dsp:cNvPr id="0" name=""/>
        <dsp:cNvSpPr/>
      </dsp:nvSpPr>
      <dsp:spPr>
        <a:xfrm>
          <a:off x="0" y="1409844"/>
          <a:ext cx="10780799" cy="10118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smtClean="0"/>
            <a:t>Committee of Sponsoring Organizations of the Treadway Commission (COSO), is a </a:t>
          </a:r>
          <a:r>
            <a:rPr lang="fi-FI" sz="1500" b="1" kern="1200" smtClean="0">
              <a:hlinkClick xmlns:r="http://schemas.openxmlformats.org/officeDocument/2006/relationships" r:id="rId2"/>
            </a:rPr>
            <a:t>U.S.</a:t>
          </a:r>
          <a:r>
            <a:rPr lang="fi-FI" sz="1500" b="1" kern="1200" smtClean="0"/>
            <a:t> private-sector initiative, formed in </a:t>
          </a:r>
          <a:r>
            <a:rPr lang="fi-FI" sz="1500" b="1" kern="1200" smtClean="0">
              <a:hlinkClick xmlns:r="http://schemas.openxmlformats.org/officeDocument/2006/relationships" r:id="rId3"/>
            </a:rPr>
            <a:t>1985</a:t>
          </a:r>
          <a:r>
            <a:rPr lang="fi-FI" sz="1500" b="1" kern="1200" smtClean="0"/>
            <a:t>. Its major objective is to identify the factors that cause fraudulent financial reporting and to make recommendations to reduce its incidence. COSO has established a common definition of internal controls, standards, and criteria against which companies and organizations can assess their control systems.</a:t>
          </a:r>
          <a:endParaRPr lang="fi-FI" sz="1500" kern="1200"/>
        </a:p>
      </dsp:txBody>
      <dsp:txXfrm>
        <a:off x="49395" y="1459239"/>
        <a:ext cx="10682009" cy="913077"/>
      </dsp:txXfrm>
    </dsp:sp>
    <dsp:sp modelId="{4E6EA91A-15DD-4DDA-A9E7-BC9097978F0C}">
      <dsp:nvSpPr>
        <dsp:cNvPr id="0" name=""/>
        <dsp:cNvSpPr/>
      </dsp:nvSpPr>
      <dsp:spPr>
        <a:xfrm>
          <a:off x="0" y="2464912"/>
          <a:ext cx="10780799" cy="10118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smtClean="0"/>
            <a:t>COSO is sponsored and funded by 5 main professional accounting associations and institutes; </a:t>
          </a:r>
          <a:r>
            <a:rPr lang="fi-FI" sz="1500" b="1" kern="1200" smtClean="0">
              <a:hlinkClick xmlns:r="http://schemas.openxmlformats.org/officeDocument/2006/relationships" r:id="rId4"/>
            </a:rPr>
            <a:t>American Institute of Certified Public Accountants</a:t>
          </a:r>
          <a:r>
            <a:rPr lang="fi-FI" sz="1500" b="1" kern="1200" smtClean="0"/>
            <a:t> (AICPA), </a:t>
          </a:r>
          <a:r>
            <a:rPr lang="fi-FI" sz="1500" b="1" kern="1200" smtClean="0">
              <a:hlinkClick xmlns:r="http://schemas.openxmlformats.org/officeDocument/2006/relationships" r:id="rId5"/>
            </a:rPr>
            <a:t>American Accounting Association</a:t>
          </a:r>
          <a:r>
            <a:rPr lang="fi-FI" sz="1500" b="1" kern="1200" smtClean="0"/>
            <a:t> (AAA), </a:t>
          </a:r>
          <a:r>
            <a:rPr lang="fi-FI" sz="1500" b="1" kern="1200" smtClean="0">
              <a:hlinkClick xmlns:r="http://schemas.openxmlformats.org/officeDocument/2006/relationships" r:id="rId6"/>
            </a:rPr>
            <a:t>Financial Executives Institute</a:t>
          </a:r>
          <a:r>
            <a:rPr lang="fi-FI" sz="1500" b="1" kern="1200" smtClean="0"/>
            <a:t> (FEI), </a:t>
          </a:r>
          <a:r>
            <a:rPr lang="fi-FI" sz="1500" b="1" kern="1200" smtClean="0">
              <a:hlinkClick xmlns:r="http://schemas.openxmlformats.org/officeDocument/2006/relationships" r:id="rId7"/>
            </a:rPr>
            <a:t>The Institute of Internal Auditors</a:t>
          </a:r>
          <a:r>
            <a:rPr lang="fi-FI" sz="1500" b="1" kern="1200" smtClean="0"/>
            <a:t> (IIA) and </a:t>
          </a:r>
          <a:r>
            <a:rPr lang="fi-FI" sz="1500" b="1" kern="1200" smtClean="0">
              <a:hlinkClick xmlns:r="http://schemas.openxmlformats.org/officeDocument/2006/relationships" r:id="rId8"/>
            </a:rPr>
            <a:t>The Institute of Management Accountants</a:t>
          </a:r>
          <a:r>
            <a:rPr lang="fi-FI" sz="1500" b="1" kern="1200" smtClean="0"/>
            <a:t> (IMA).</a:t>
          </a:r>
          <a:endParaRPr lang="fi-FI" sz="1500" kern="1200"/>
        </a:p>
      </dsp:txBody>
      <dsp:txXfrm>
        <a:off x="49395" y="2514307"/>
        <a:ext cx="10682009" cy="9130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B8318-E53B-4B50-89F7-342D0DA0CA16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502891-CD5A-408B-A2AA-3497ED99C848}">
      <dsp:nvSpPr>
        <dsp:cNvPr id="0" name=""/>
        <dsp:cNvSpPr/>
      </dsp:nvSpPr>
      <dsp:spPr>
        <a:xfrm>
          <a:off x="1915778" y="0"/>
          <a:ext cx="88650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b="1" kern="1200" smtClean="0"/>
            <a:t>Preventive / proactive law (USA)</a:t>
          </a:r>
          <a:endParaRPr lang="fi-FI" sz="3600" kern="1200"/>
        </a:p>
      </dsp:txBody>
      <dsp:txXfrm>
        <a:off x="1915778" y="0"/>
        <a:ext cx="4432510" cy="1819989"/>
      </dsp:txXfrm>
    </dsp:sp>
    <dsp:sp modelId="{19C4F3AB-E376-43ED-A0FD-AF0DDDBF22CA}">
      <dsp:nvSpPr>
        <dsp:cNvPr id="0" name=""/>
        <dsp:cNvSpPr/>
      </dsp:nvSpPr>
      <dsp:spPr>
        <a:xfrm>
          <a:off x="1005783" y="1819989"/>
          <a:ext cx="1819989" cy="18199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8F939F-565E-4E65-8C8F-4AF802C88AFD}">
      <dsp:nvSpPr>
        <dsp:cNvPr id="0" name=""/>
        <dsp:cNvSpPr/>
      </dsp:nvSpPr>
      <dsp:spPr>
        <a:xfrm>
          <a:off x="1915778" y="1819989"/>
          <a:ext cx="88650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smtClean="0"/>
            <a:t>Jäikö jotain sopimatta? (Haapio, m.t. 2002) </a:t>
          </a:r>
          <a:endParaRPr lang="fi-FI" sz="3600" kern="1200"/>
        </a:p>
      </dsp:txBody>
      <dsp:txXfrm>
        <a:off x="1915778" y="1819989"/>
        <a:ext cx="4432510" cy="1819989"/>
      </dsp:txXfrm>
    </dsp:sp>
    <dsp:sp modelId="{9FCEFE62-3E19-40FD-8116-D6C1E998F714}">
      <dsp:nvSpPr>
        <dsp:cNvPr id="0" name=""/>
        <dsp:cNvSpPr/>
      </dsp:nvSpPr>
      <dsp:spPr>
        <a:xfrm>
          <a:off x="6348288" y="0"/>
          <a:ext cx="4432510" cy="181998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Louis M. </a:t>
          </a:r>
          <a:r>
            <a:rPr lang="en-GB" sz="1800" b="1" kern="1200" smtClean="0"/>
            <a:t>Brown</a:t>
          </a:r>
          <a:r>
            <a:rPr lang="en-GB" sz="1800" kern="1200" smtClean="0"/>
            <a:t>: Preventive Law (1950) 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Ennakoiva sopiminen (</a:t>
          </a:r>
          <a:r>
            <a:rPr lang="en-GB" sz="1800" b="1" kern="1200" smtClean="0"/>
            <a:t>Pohjonen</a:t>
          </a:r>
          <a:r>
            <a:rPr lang="en-GB" sz="1800" kern="1200" smtClean="0"/>
            <a:t>, toim.; 2002) 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b="1" kern="1200" smtClean="0"/>
            <a:t>Hemmo</a:t>
          </a:r>
          <a:r>
            <a:rPr lang="en-GB" sz="1800" kern="1200" smtClean="0"/>
            <a:t>, Sopimusoikeus III (2005) </a:t>
          </a:r>
          <a:endParaRPr lang="fi-FI" sz="1800" kern="1200"/>
        </a:p>
      </dsp:txBody>
      <dsp:txXfrm>
        <a:off x="6348288" y="0"/>
        <a:ext cx="4432510" cy="1819989"/>
      </dsp:txXfrm>
    </dsp:sp>
    <dsp:sp modelId="{B4A6ECD0-ED4E-4E9D-9C73-818D1AADEC53}">
      <dsp:nvSpPr>
        <dsp:cNvPr id="0" name=""/>
        <dsp:cNvSpPr/>
      </dsp:nvSpPr>
      <dsp:spPr>
        <a:xfrm>
          <a:off x="6348288" y="1819989"/>
          <a:ext cx="4432510" cy="181998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Tavoitteiden tiedostaminen 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Liiketalouden ja juridiikan vuorovaikutus 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Kommunikaatio: sopimusneuvottelut 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Asiakirja-aukot </a:t>
          </a:r>
          <a:endParaRPr lang="fi-FI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Sopimussuhteen poikkeavan kehityksen hallinta </a:t>
          </a:r>
          <a:endParaRPr lang="fi-FI" sz="1800" kern="1200"/>
        </a:p>
      </dsp:txBody>
      <dsp:txXfrm>
        <a:off x="6348288" y="1819989"/>
        <a:ext cx="4432510" cy="18199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FA01B-17A1-43AF-A3F2-08116D4962F3}">
      <dsp:nvSpPr>
        <dsp:cNvPr id="0" name=""/>
        <dsp:cNvSpPr/>
      </dsp:nvSpPr>
      <dsp:spPr>
        <a:xfrm>
          <a:off x="7348" y="439"/>
          <a:ext cx="1926646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Liiketoiminnan välineitä</a:t>
          </a:r>
          <a:endParaRPr lang="fi-FI" sz="1800" kern="1200"/>
        </a:p>
      </dsp:txBody>
      <dsp:txXfrm>
        <a:off x="59350" y="52441"/>
        <a:ext cx="1822642" cy="1671458"/>
      </dsp:txXfrm>
    </dsp:sp>
    <dsp:sp modelId="{2B10BD9C-EB37-4795-8EEE-F695F64E563B}">
      <dsp:nvSpPr>
        <dsp:cNvPr id="0" name=""/>
        <dsp:cNvSpPr/>
      </dsp:nvSpPr>
      <dsp:spPr>
        <a:xfrm>
          <a:off x="2257671" y="439"/>
          <a:ext cx="1926646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Sääntöjen ja niiden muuttamisen selkeys</a:t>
          </a:r>
          <a:endParaRPr lang="fi-FI" sz="1800" kern="1200"/>
        </a:p>
      </dsp:txBody>
      <dsp:txXfrm>
        <a:off x="2309673" y="52441"/>
        <a:ext cx="1822642" cy="1671458"/>
      </dsp:txXfrm>
    </dsp:sp>
    <dsp:sp modelId="{4D10EAC9-C802-4CEA-A325-8C25E3543BE7}">
      <dsp:nvSpPr>
        <dsp:cNvPr id="0" name=""/>
        <dsp:cNvSpPr/>
      </dsp:nvSpPr>
      <dsp:spPr>
        <a:xfrm>
          <a:off x="4507995" y="439"/>
          <a:ext cx="1926646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Riskien ennakointi</a:t>
          </a:r>
          <a:endParaRPr lang="fi-FI" sz="1800" kern="1200"/>
        </a:p>
      </dsp:txBody>
      <dsp:txXfrm>
        <a:off x="4559997" y="52441"/>
        <a:ext cx="1822642" cy="1671458"/>
      </dsp:txXfrm>
    </dsp:sp>
    <dsp:sp modelId="{2FAD0C4F-6F05-49B1-94B3-A6894392690D}">
      <dsp:nvSpPr>
        <dsp:cNvPr id="0" name=""/>
        <dsp:cNvSpPr/>
      </dsp:nvSpPr>
      <dsp:spPr>
        <a:xfrm>
          <a:off x="6758318" y="439"/>
          <a:ext cx="4015131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i="1" kern="1200" smtClean="0"/>
            <a:t>Yhteinen </a:t>
          </a:r>
          <a:r>
            <a:rPr lang="fi-FI" sz="1800" b="1" kern="1200" smtClean="0"/>
            <a:t>tietoisuus siitä, </a:t>
          </a:r>
          <a:endParaRPr lang="fi-FI" sz="1800" kern="1200"/>
        </a:p>
      </dsp:txBody>
      <dsp:txXfrm>
        <a:off x="6810320" y="52441"/>
        <a:ext cx="3911127" cy="1671458"/>
      </dsp:txXfrm>
    </dsp:sp>
    <dsp:sp modelId="{4A0068B1-A074-4EED-A0FB-B20C1E5DE260}">
      <dsp:nvSpPr>
        <dsp:cNvPr id="0" name=""/>
        <dsp:cNvSpPr/>
      </dsp:nvSpPr>
      <dsp:spPr>
        <a:xfrm>
          <a:off x="6758318" y="2055655"/>
          <a:ext cx="1926646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miksi, milloin, mistä ja mitä sovitaan </a:t>
          </a:r>
          <a:endParaRPr lang="fi-FI" sz="1800" kern="1200"/>
        </a:p>
      </dsp:txBody>
      <dsp:txXfrm>
        <a:off x="6810320" y="2107657"/>
        <a:ext cx="1822642" cy="1671458"/>
      </dsp:txXfrm>
    </dsp:sp>
    <dsp:sp modelId="{70A71ADE-0C94-48E2-9227-6F2C7F8B64B4}">
      <dsp:nvSpPr>
        <dsp:cNvPr id="0" name=""/>
        <dsp:cNvSpPr/>
      </dsp:nvSpPr>
      <dsp:spPr>
        <a:xfrm>
          <a:off x="8846803" y="2055655"/>
          <a:ext cx="1926646" cy="17754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mistä ei sovita (</a:t>
          </a:r>
          <a:r>
            <a:rPr lang="fi-FI" sz="1800" i="1" kern="1200" smtClean="0"/>
            <a:t>ja onko siitä säädetty muualla</a:t>
          </a:r>
          <a:r>
            <a:rPr lang="fi-FI" sz="1800" kern="1200" smtClean="0"/>
            <a:t>)</a:t>
          </a:r>
          <a:endParaRPr lang="fi-FI" sz="1800" kern="1200"/>
        </a:p>
      </dsp:txBody>
      <dsp:txXfrm>
        <a:off x="8898805" y="2107657"/>
        <a:ext cx="1822642" cy="16714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A88A0-D746-4C44-8DD6-B8154A35E213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D47E11-CC96-406F-B593-E15DDB6513E6}">
      <dsp:nvSpPr>
        <dsp:cNvPr id="0" name=""/>
        <dsp:cNvSpPr/>
      </dsp:nvSpPr>
      <dsp:spPr>
        <a:xfrm>
          <a:off x="1915778" y="0"/>
          <a:ext cx="88650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/>
            <a:t>Erityisesti listayhtiöiden hallinnointi- ja ohjausjärjestelmä, joka määrittää johdon roolin ja vastuut suhteesa osakkeenomistajiin </a:t>
          </a:r>
          <a:endParaRPr lang="fi-FI" sz="2400" kern="1200"/>
        </a:p>
      </dsp:txBody>
      <dsp:txXfrm>
        <a:off x="1915778" y="0"/>
        <a:ext cx="8865020" cy="1149469"/>
      </dsp:txXfrm>
    </dsp:sp>
    <dsp:sp modelId="{5262EB29-3923-4194-B8BA-435675A7F9B5}">
      <dsp:nvSpPr>
        <dsp:cNvPr id="0" name=""/>
        <dsp:cNvSpPr/>
      </dsp:nvSpPr>
      <dsp:spPr>
        <a:xfrm>
          <a:off x="670523" y="1149469"/>
          <a:ext cx="2490509" cy="249050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9D1D50-A6FA-4FFB-A984-ABC8C01878F1}">
      <dsp:nvSpPr>
        <dsp:cNvPr id="0" name=""/>
        <dsp:cNvSpPr/>
      </dsp:nvSpPr>
      <dsp:spPr>
        <a:xfrm>
          <a:off x="1915778" y="1149469"/>
          <a:ext cx="8865020" cy="24905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/>
            <a:t>Avoimuus: comply or explain </a:t>
          </a:r>
          <a:endParaRPr lang="fi-FI" sz="2400" kern="1200"/>
        </a:p>
      </dsp:txBody>
      <dsp:txXfrm>
        <a:off x="1915778" y="1149469"/>
        <a:ext cx="8865020" cy="1149465"/>
      </dsp:txXfrm>
    </dsp:sp>
    <dsp:sp modelId="{6CDE221F-E76A-46B9-9ADE-9C2745ED1AE0}">
      <dsp:nvSpPr>
        <dsp:cNvPr id="0" name=""/>
        <dsp:cNvSpPr/>
      </dsp:nvSpPr>
      <dsp:spPr>
        <a:xfrm>
          <a:off x="1341045" y="2298935"/>
          <a:ext cx="1149465" cy="11494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3B03FC-08EC-4888-AA2C-17107AFFB006}">
      <dsp:nvSpPr>
        <dsp:cNvPr id="0" name=""/>
        <dsp:cNvSpPr/>
      </dsp:nvSpPr>
      <dsp:spPr>
        <a:xfrm>
          <a:off x="1915778" y="2298935"/>
          <a:ext cx="8865020" cy="11494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>
              <a:hlinkClick xmlns:r="http://schemas.openxmlformats.org/officeDocument/2006/relationships" r:id="rId1"/>
            </a:rPr>
            <a:t>http://cgfinland.fi/files/2012/01/suomen-listayhtioiden-hallinnointikoodi-cg2010.pdf</a:t>
          </a:r>
          <a:r>
            <a:rPr lang="fi-FI" sz="2400" b="1" kern="1200" smtClean="0"/>
            <a:t> </a:t>
          </a:r>
          <a:endParaRPr lang="fi-FI" sz="2400" kern="1200"/>
        </a:p>
      </dsp:txBody>
      <dsp:txXfrm>
        <a:off x="1915778" y="2298935"/>
        <a:ext cx="8865020" cy="1149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BCE4-9822-4C86-8FE2-78B492A8944F}" type="datetimeFigureOut">
              <a:rPr lang="fi-FI" smtClean="0"/>
              <a:t>15.1.2018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FE40B-0FE0-4EE8-A251-92ABADA187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14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3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2" y="1582740"/>
            <a:ext cx="10646833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7D0773-8F0F-4640-98D8-81B3C03A365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15.1.2018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8e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6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7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6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7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2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2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8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9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3" y="5599324"/>
            <a:ext cx="3771369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56FE-DC04-4F04-9674-96F8D084100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15.1.2018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8e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7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3CBE-2628-47A7-B3FC-9F5448F070F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15.1.2018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8e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2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1867" y="1712916"/>
            <a:ext cx="1109980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282786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2" y="1770063"/>
            <a:ext cx="10358967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2" y="3141666"/>
            <a:ext cx="8377767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4233" y="5959478"/>
            <a:ext cx="2700867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5926A1C5-6F63-4AE3-8FB4-799C5AD14BFD}" type="datetime1">
              <a:rPr lang="fi-FI" smtClean="0"/>
              <a:t>15.1.2018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3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2" y="1582740"/>
            <a:ext cx="5221817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17" y="1582740"/>
            <a:ext cx="5221816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EDBA99-C020-4596-9A13-E0EE3956B03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15.1.2018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8e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7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8e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B347F4AA-6D69-4152-BD20-5AC77AAD79EA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15.1.2018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6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Sopimuksellinen riskienhallinta osana yrityksen sopimushallintoa</a:t>
            </a:r>
          </a:p>
          <a:p>
            <a:r>
              <a:rPr lang="fi-FI" dirty="0" err="1" smtClean="0"/>
              <a:t>Corporate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 , </a:t>
            </a:r>
            <a:r>
              <a:rPr lang="fi-FI" dirty="0" err="1" smtClean="0"/>
              <a:t>Compliance</a:t>
            </a:r>
            <a:r>
              <a:rPr lang="fi-FI" dirty="0" smtClean="0"/>
              <a:t>  ja riskienhallinta  </a:t>
            </a:r>
          </a:p>
          <a:p>
            <a:r>
              <a:rPr lang="fi-FI" dirty="0" smtClean="0"/>
              <a:t>Matti Rudanko </a:t>
            </a: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Markkinoiden juridinen toimintaympäristö </a:t>
            </a:r>
            <a:br>
              <a:rPr lang="fi-FI" dirty="0" smtClean="0"/>
            </a:br>
            <a:r>
              <a:rPr lang="fi-FI" dirty="0" smtClean="0"/>
              <a:t>Kalvot 7e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819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sz="2800"/>
              <a:t>Sopimus RH-strategioiden osana</a:t>
            </a:r>
            <a:br>
              <a:rPr lang="fi-FI" altLang="fi-FI" sz="2800"/>
            </a:br>
            <a:r>
              <a:rPr lang="fi-FI" altLang="fi-FI" sz="2000">
                <a:solidFill>
                  <a:srgbClr val="FF0000"/>
                </a:solidFill>
              </a:rPr>
              <a:t>(</a:t>
            </a:r>
            <a:r>
              <a:rPr lang="fi-FI" altLang="fi-FI" sz="1600">
                <a:solidFill>
                  <a:srgbClr val="FF0000"/>
                </a:solidFill>
              </a:rPr>
              <a:t>Lähde: Petri Keskitalo, LML-koulutus 7.9.2005</a:t>
            </a:r>
            <a:r>
              <a:rPr lang="fi-FI" altLang="fi-FI" sz="2000">
                <a:solidFill>
                  <a:srgbClr val="FF0000"/>
                </a:solidFill>
              </a:rPr>
              <a:t>)</a:t>
            </a:r>
            <a:endParaRPr lang="en-US" altLang="fi-FI" sz="2800"/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24792652"/>
              </p:ext>
            </p:extLst>
          </p:nvPr>
        </p:nvGraphicFramePr>
        <p:xfrm>
          <a:off x="720090" y="1316827"/>
          <a:ext cx="10780712" cy="4543428"/>
        </p:xfrm>
        <a:graphic>
          <a:graphicData uri="http://schemas.openxmlformats.org/drawingml/2006/table">
            <a:tbl>
              <a:tblPr/>
              <a:tblGrid>
                <a:gridCol w="2695178">
                  <a:extLst>
                    <a:ext uri="{9D8B030D-6E8A-4147-A177-3AD203B41FA5}">
                      <a16:colId xmlns:a16="http://schemas.microsoft.com/office/drawing/2014/main" val="3016585516"/>
                    </a:ext>
                  </a:extLst>
                </a:gridCol>
                <a:gridCol w="2695178">
                  <a:extLst>
                    <a:ext uri="{9D8B030D-6E8A-4147-A177-3AD203B41FA5}">
                      <a16:colId xmlns:a16="http://schemas.microsoft.com/office/drawing/2014/main" val="2841276879"/>
                    </a:ext>
                  </a:extLst>
                </a:gridCol>
                <a:gridCol w="2830352">
                  <a:extLst>
                    <a:ext uri="{9D8B030D-6E8A-4147-A177-3AD203B41FA5}">
                      <a16:colId xmlns:a16="http://schemas.microsoft.com/office/drawing/2014/main" val="1662879540"/>
                    </a:ext>
                  </a:extLst>
                </a:gridCol>
                <a:gridCol w="2560004">
                  <a:extLst>
                    <a:ext uri="{9D8B030D-6E8A-4147-A177-3AD203B41FA5}">
                      <a16:colId xmlns:a16="http://schemas.microsoft.com/office/drawing/2014/main" val="1548533885"/>
                    </a:ext>
                  </a:extLst>
                </a:gridCol>
              </a:tblGrid>
              <a:tr h="754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RH-strategia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Sopimuksen rooli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Sopimustoimin-nan painotus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Vastuuhenkilö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027523"/>
                  </a:ext>
                </a:extLst>
              </a:tr>
              <a:tr h="754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Hyvä tuuri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Jäsentymätön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Dokumentoiva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Juristi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94391"/>
                  </a:ext>
                </a:extLst>
              </a:tr>
              <a:tr h="760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Vakuutus-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painotteinen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Jäsentymätön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Dokumentoiva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Juristi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895173"/>
                  </a:ext>
                </a:extLst>
              </a:tr>
              <a:tr h="7540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Riskitietoinen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 hoc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Operatiivinen sopimussuunn.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Juristi / in house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259415"/>
                  </a:ext>
                </a:extLst>
              </a:tr>
              <a:tr h="760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Monipuolinen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 hoc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Systemaattinen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Operat. sopimus-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suunn. ja hallinn.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 house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059581"/>
                  </a:ext>
                </a:extLst>
              </a:tr>
              <a:tr h="7604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ERM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Systematisoitu, integroitu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Strateg. ja oper.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sopimustoim.</a:t>
                      </a:r>
                      <a:endParaRPr kumimoji="0" lang="en-US" alt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CLO</a:t>
                      </a:r>
                      <a:endParaRPr kumimoji="0" lang="en-US" alt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6" marR="119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202020"/>
                  </a:ext>
                </a:extLst>
              </a:tr>
            </a:tbl>
          </a:graphicData>
        </a:graphic>
      </p:graphicFrame>
      <p:sp>
        <p:nvSpPr>
          <p:cNvPr id="4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8A4A1A3-FD53-4E34-9441-368E249C0E41}" type="slidenum">
              <a:rPr lang="fi-FI" altLang="fi-FI"/>
              <a:pPr/>
              <a:t>10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304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Corporate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 –koodisto 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8e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95341009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97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2A88A0-D746-4C44-8DD6-B8154A35E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D47E11-CC96-406F-B593-E15DDB65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62EB29-3923-4194-B8BA-435675A7F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9D1D50-A6FA-4FFB-A984-ABC8C0187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DE221F-E76A-46B9-9ADE-9C2745ED1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3B03FC-08EC-4888-AA2C-17107AFFB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Sopimusstrategia ja -hallinto</a:t>
            </a:r>
            <a:endParaRPr lang="en-US" altLang="fi-FI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58082036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404803E-EB9B-4F00-ACB0-35623C35CD1B}" type="slidenum">
              <a:rPr lang="fi-FI" altLang="fi-FI"/>
              <a:pPr/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5132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F77962-F71D-4C75-9B0B-D37DF921C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110684-515E-44FD-916E-CA8E90637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E9DAFF-3406-4ACD-B60C-A71B887D0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3FDC79-A2C2-4B9D-8EFF-3090C26A5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ACECDB-130C-4C81-9166-CC708D546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CBC727-F9A5-4F8A-926F-90D70914F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1B800C-D4FF-4B3F-8588-7FFD3303D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6097CE-6178-4FE1-8C35-550153397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33A092-C8C9-4600-A0E9-ECAC5BE0B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5E0499-81DA-46FD-A5E6-74FF14FB1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6FE234-73BD-40C9-9CFD-D6FF407B7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4DB326-9BFF-4F4C-9A9A-7A4F003F9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2B8F90-5F7E-4C17-940E-16E7869B7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8EF363-555C-413A-A588-F06DB4484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sz="2800"/>
              <a:t>Sopimushallinto</a:t>
            </a:r>
            <a:br>
              <a:rPr lang="fi-FI" altLang="fi-FI" sz="2800"/>
            </a:br>
            <a:r>
              <a:rPr lang="fi-FI" altLang="fi-FI" sz="2800"/>
              <a:t> </a:t>
            </a:r>
            <a:r>
              <a:rPr lang="fi-FI" altLang="fi-FI" sz="2000">
                <a:solidFill>
                  <a:srgbClr val="FF0000"/>
                </a:solidFill>
              </a:rPr>
              <a:t>(</a:t>
            </a:r>
            <a:r>
              <a:rPr lang="fi-FI" altLang="fi-FI" sz="1600">
                <a:solidFill>
                  <a:srgbClr val="FF0000"/>
                </a:solidFill>
              </a:rPr>
              <a:t>Lähde: Marita Willman, LML-koulutus 7.9.2005</a:t>
            </a:r>
            <a:r>
              <a:rPr lang="fi-FI" altLang="fi-FI" sz="2000">
                <a:solidFill>
                  <a:srgbClr val="FF0000"/>
                </a:solidFill>
              </a:rPr>
              <a:t>)</a:t>
            </a:r>
            <a:endParaRPr lang="en-US" altLang="fi-FI" sz="2000">
              <a:solidFill>
                <a:srgbClr val="FF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30169221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1489C54-CD5B-4864-A642-8D3D74B7E463}" type="slidenum">
              <a:rPr lang="fi-FI" altLang="fi-FI"/>
              <a:pPr/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677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A04A07-9950-4E35-B292-E95BED516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24C6C5-6560-4128-B9E8-0497B29A8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67D562-2667-4F44-A14D-D0EFD75A8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476383-D348-49BC-855E-EFE25DF03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F6A5F4-E4EC-45AD-AB22-EB96608F8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05B8B-EEF4-47DA-AC31-794D5DC24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338180-2AF1-411F-ADD3-0813AFA98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5F9EA6-1150-423C-BC49-0C5FFD975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32A005-9A0B-452A-9A70-0C7FEE246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71D251-F274-450F-A7DD-1F2E5AC3C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115338-41F1-4145-88C2-E32927F50A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6D532-D264-4193-BFFB-8815D1AD2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E0DC7D-E940-479D-BAD4-A1C53844F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52EF4B-2199-4751-B6C2-F14DC2663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sz="2800"/>
              <a:t>Sopimushallinto: esimerkki</a:t>
            </a:r>
            <a:br>
              <a:rPr lang="fi-FI" altLang="fi-FI" sz="2800"/>
            </a:br>
            <a:r>
              <a:rPr lang="fi-FI" altLang="fi-FI" sz="2800"/>
              <a:t> </a:t>
            </a:r>
            <a:r>
              <a:rPr lang="fi-FI" altLang="fi-FI" sz="2000">
                <a:solidFill>
                  <a:srgbClr val="FF0000"/>
                </a:solidFill>
              </a:rPr>
              <a:t>(</a:t>
            </a:r>
            <a:r>
              <a:rPr lang="fi-FI" altLang="fi-FI" sz="1600">
                <a:solidFill>
                  <a:srgbClr val="FF0000"/>
                </a:solidFill>
              </a:rPr>
              <a:t>Lähde: Marita Willman, LML-koulutus 7.9.2005</a:t>
            </a:r>
            <a:r>
              <a:rPr lang="fi-FI" altLang="fi-FI" sz="2000">
                <a:solidFill>
                  <a:srgbClr val="FF0000"/>
                </a:solidFill>
              </a:rPr>
              <a:t>)</a:t>
            </a:r>
            <a:endParaRPr lang="en-US" altLang="fi-FI" sz="2000">
              <a:solidFill>
                <a:srgbClr val="FF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1764973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765B5EA-E416-49BF-8DA4-5D1B91DEB129}" type="slidenum">
              <a:rPr lang="fi-FI" altLang="fi-FI"/>
              <a:pPr/>
              <a:t>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0330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54857F-638E-47BE-BF0A-33DD2E5F3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9FCDB8-C89F-4C69-9CC7-7F0D6C34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21E0DC-2FC6-4E20-AB0B-4D39D8864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7A561B-6420-4A4E-8CF2-FD2A19466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F1D310-A034-46CC-A129-585F86D0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593F97-8629-47D2-9C16-5BE5B82CE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sz="2800"/>
              <a:t>Sopimukset riskienhallinnassa</a:t>
            </a:r>
            <a:br>
              <a:rPr lang="fi-FI" altLang="fi-FI" sz="2800"/>
            </a:br>
            <a:r>
              <a:rPr lang="fi-FI" altLang="fi-FI" sz="2800"/>
              <a:t> </a:t>
            </a:r>
            <a:r>
              <a:rPr lang="fi-FI" altLang="fi-FI" sz="2000">
                <a:solidFill>
                  <a:srgbClr val="FF0000"/>
                </a:solidFill>
              </a:rPr>
              <a:t>(</a:t>
            </a:r>
            <a:r>
              <a:rPr lang="fi-FI" altLang="fi-FI" sz="1600">
                <a:solidFill>
                  <a:srgbClr val="FF0000"/>
                </a:solidFill>
              </a:rPr>
              <a:t>Lähde: Petri Keskitalo, LML-koulutus 7.9.2005</a:t>
            </a:r>
            <a:r>
              <a:rPr lang="fi-FI" altLang="fi-FI" sz="2000">
                <a:solidFill>
                  <a:srgbClr val="FF0000"/>
                </a:solidFill>
              </a:rPr>
              <a:t>)</a:t>
            </a:r>
            <a:endParaRPr lang="en-US" altLang="fi-FI" sz="200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F6F86E-686C-4F32-A04B-F4619CF8ECE4}" type="slidenum">
              <a:rPr lang="fi-FI" altLang="fi-FI"/>
              <a:pPr/>
              <a:t>5</a:t>
            </a:fld>
            <a:endParaRPr lang="fi-FI" altLang="fi-FI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39842993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53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0AAA328-26F0-4C96-BD9F-9D5404DC5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AE87833-8BA3-46CC-BB74-E5DED769C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2204439-FC4E-4354-A9D0-E16A37B81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EEC739-1FE7-4E30-B4C4-278740BD8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D583FB7-110B-477B-946D-519142B29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86E5C4D-4707-413B-B467-F88C597A2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313FC07-D4EE-446F-BEAF-377490754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28DB878-B0F5-4951-BAB6-90EC29767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0CAD705-81ED-4DBF-B4B1-93A2352FD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23212B2-685F-4E93-B414-AA6B87D9C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Riskienhallinnan standardit</a:t>
            </a:r>
            <a:endParaRPr lang="en-US" altLang="fi-FI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21294506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9F26A9-19BC-4152-807B-87AA99483CA5}" type="slidenum">
              <a:rPr lang="fi-FI" altLang="fi-FI"/>
              <a:pPr/>
              <a:t>6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054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FDD0C1-BDC4-4851-83EC-8C8839D39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C30C22-4943-412B-AAE4-C0CD244C2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6EA91A-15DD-4DDA-A9E7-BC9097978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sz="2800"/>
              <a:t>SRH</a:t>
            </a:r>
            <a:br>
              <a:rPr lang="fi-FI" altLang="fi-FI" sz="2800"/>
            </a:br>
            <a:r>
              <a:rPr lang="fi-FI" altLang="fi-FI" sz="2800"/>
              <a:t> </a:t>
            </a:r>
            <a:r>
              <a:rPr lang="fi-FI" altLang="fi-FI" sz="2000">
                <a:solidFill>
                  <a:srgbClr val="FF0000"/>
                </a:solidFill>
              </a:rPr>
              <a:t>(</a:t>
            </a:r>
            <a:r>
              <a:rPr lang="fi-FI" altLang="fi-FI" sz="1600">
                <a:solidFill>
                  <a:srgbClr val="FF0000"/>
                </a:solidFill>
              </a:rPr>
              <a:t>Lähde: Petri Keskitalo, LML-koulutus 7.9.2005</a:t>
            </a:r>
            <a:r>
              <a:rPr lang="fi-FI" altLang="fi-FI" sz="2000">
                <a:solidFill>
                  <a:srgbClr val="FF0000"/>
                </a:solidFill>
              </a:rPr>
              <a:t>)</a:t>
            </a:r>
            <a:endParaRPr lang="en-US" altLang="fi-FI" sz="200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7AD87D3-2BEA-4F92-9F89-70CD80665C2E}" type="slidenum">
              <a:rPr lang="fi-FI" altLang="fi-FI"/>
              <a:pPr/>
              <a:t>7</a:t>
            </a:fld>
            <a:endParaRPr lang="fi-FI" altLang="fi-FI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566988" y="1484313"/>
            <a:ext cx="698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i-FI" altLang="fi-FI">
                <a:solidFill>
                  <a:srgbClr val="FF0000"/>
                </a:solidFill>
              </a:rPr>
              <a:t>         Jatkuva viestintä SRH:sta yrityksen eri toimintojen välillä </a:t>
            </a:r>
            <a:endParaRPr lang="en-US" altLang="fi-FI">
              <a:solidFill>
                <a:srgbClr val="FF0000"/>
              </a:solidFill>
            </a:endParaRPr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2208213" y="1844675"/>
            <a:ext cx="7632700" cy="3887788"/>
            <a:chOff x="431" y="1525"/>
            <a:chExt cx="4808" cy="2449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431" y="1525"/>
              <a:ext cx="1315" cy="1724"/>
            </a:xfrm>
            <a:prstGeom prst="rect">
              <a:avLst/>
            </a:prstGeom>
            <a:solidFill>
              <a:srgbClr val="BBE0E3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431" y="3385"/>
              <a:ext cx="1315" cy="499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4241" y="1525"/>
              <a:ext cx="998" cy="2404"/>
            </a:xfrm>
            <a:prstGeom prst="rect">
              <a:avLst/>
            </a:prstGeom>
            <a:solidFill>
              <a:srgbClr val="E187C3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2381" y="1525"/>
              <a:ext cx="1224" cy="1225"/>
            </a:xfrm>
            <a:prstGeom prst="rect">
              <a:avLst/>
            </a:prstGeom>
            <a:solidFill>
              <a:srgbClr val="E4FF5D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2381" y="2750"/>
              <a:ext cx="635" cy="1043"/>
            </a:xfrm>
            <a:prstGeom prst="rect">
              <a:avLst/>
            </a:prstGeom>
            <a:solidFill>
              <a:srgbClr val="E0E06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3016" y="2750"/>
              <a:ext cx="590" cy="1043"/>
            </a:xfrm>
            <a:prstGeom prst="rect">
              <a:avLst/>
            </a:prstGeom>
            <a:solidFill>
              <a:srgbClr val="B8F4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1882" y="2840"/>
              <a:ext cx="998" cy="182"/>
            </a:xfrm>
            <a:prstGeom prst="leftRightArrow">
              <a:avLst>
                <a:gd name="adj1" fmla="val 50000"/>
                <a:gd name="adj2" fmla="val 10967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2" name="AutoShape 12"/>
            <p:cNvSpPr>
              <a:spLocks noChangeArrowheads="1"/>
            </p:cNvSpPr>
            <p:nvPr/>
          </p:nvSpPr>
          <p:spPr bwMode="auto">
            <a:xfrm>
              <a:off x="1882" y="3113"/>
              <a:ext cx="408" cy="181"/>
            </a:xfrm>
            <a:prstGeom prst="leftRightArrow">
              <a:avLst>
                <a:gd name="adj1" fmla="val 50000"/>
                <a:gd name="adj2" fmla="val 4508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>
              <a:off x="1882" y="3430"/>
              <a:ext cx="408" cy="182"/>
            </a:xfrm>
            <a:prstGeom prst="leftRightArrow">
              <a:avLst>
                <a:gd name="adj1" fmla="val 50000"/>
                <a:gd name="adj2" fmla="val 4483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>
              <a:off x="1882" y="3612"/>
              <a:ext cx="998" cy="136"/>
            </a:xfrm>
            <a:prstGeom prst="leftRightArrow">
              <a:avLst>
                <a:gd name="adj1" fmla="val 50000"/>
                <a:gd name="adj2" fmla="val 14676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5" name="AutoShape 15"/>
            <p:cNvSpPr>
              <a:spLocks noChangeArrowheads="1"/>
            </p:cNvSpPr>
            <p:nvPr/>
          </p:nvSpPr>
          <p:spPr bwMode="auto">
            <a:xfrm>
              <a:off x="3696" y="3113"/>
              <a:ext cx="454" cy="226"/>
            </a:xfrm>
            <a:prstGeom prst="leftRightArrow">
              <a:avLst>
                <a:gd name="adj1" fmla="val 50000"/>
                <a:gd name="adj2" fmla="val 4017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6" name="AutoShape 16"/>
            <p:cNvSpPr>
              <a:spLocks noChangeArrowheads="1"/>
            </p:cNvSpPr>
            <p:nvPr/>
          </p:nvSpPr>
          <p:spPr bwMode="auto">
            <a:xfrm>
              <a:off x="2699" y="2478"/>
              <a:ext cx="635" cy="226"/>
            </a:xfrm>
            <a:prstGeom prst="curvedDownArrow">
              <a:avLst>
                <a:gd name="adj1" fmla="val 56195"/>
                <a:gd name="adj2" fmla="val 112389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748" y="2115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fi-FI" altLang="fi-FI"/>
                <a:t>Yrityksen</a:t>
              </a:r>
            </a:p>
            <a:p>
              <a:pPr algn="l"/>
              <a:r>
                <a:rPr lang="fi-FI" altLang="fi-FI"/>
                <a:t>   johto</a:t>
              </a:r>
              <a:endParaRPr lang="en-US" altLang="fi-FI"/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612" y="3475"/>
              <a:ext cx="9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i-FI" altLang="fi-FI"/>
                <a:t>Yleinen RH</a:t>
              </a:r>
              <a:endParaRPr lang="en-US" altLang="fi-FI"/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2426" y="1752"/>
              <a:ext cx="1089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fi-FI" altLang="fi-FI" sz="1400" b="1"/>
                <a:t>Sopimuksellinen</a:t>
              </a:r>
            </a:p>
            <a:p>
              <a:pPr algn="l"/>
              <a:r>
                <a:rPr lang="fi-FI" altLang="fi-FI" sz="1400" b="1"/>
                <a:t> riskienhallinta</a:t>
              </a:r>
            </a:p>
            <a:p>
              <a:pPr algn="l"/>
              <a:r>
                <a:rPr lang="fi-FI" altLang="fi-FI" sz="1400" b="1"/>
                <a:t>          (SRH)</a:t>
              </a:r>
              <a:endParaRPr lang="en-US" altLang="fi-FI" sz="1400" b="1"/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2426" y="3113"/>
              <a:ext cx="545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i-FI" altLang="fi-FI" sz="1400" b="1"/>
                <a:t>Strate-ginen SRH</a:t>
              </a:r>
              <a:endParaRPr lang="en-US" altLang="fi-FI" sz="1400" b="1"/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3016" y="2886"/>
              <a:ext cx="544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i-FI" altLang="fi-FI" sz="1400" b="1"/>
                <a:t>Opera-tiivinen SRH </a:t>
              </a:r>
              <a:endParaRPr lang="en-US" altLang="fi-FI" sz="1400" b="1"/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4286" y="2115"/>
              <a:ext cx="86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i-FI" altLang="fi-FI" sz="1400" b="1"/>
                <a:t>Operatiivinen kaupankäynti</a:t>
              </a:r>
              <a:endParaRPr lang="en-US" altLang="fi-FI" sz="1400" b="1"/>
            </a:p>
          </p:txBody>
        </p:sp>
        <p:sp>
          <p:nvSpPr>
            <p:cNvPr id="30743" name="AutoShape 23"/>
            <p:cNvSpPr>
              <a:spLocks noChangeArrowheads="1"/>
            </p:cNvSpPr>
            <p:nvPr/>
          </p:nvSpPr>
          <p:spPr bwMode="auto">
            <a:xfrm rot="5400000">
              <a:off x="2812" y="3498"/>
              <a:ext cx="226" cy="726"/>
            </a:xfrm>
            <a:prstGeom prst="curvedLeftArrow">
              <a:avLst>
                <a:gd name="adj1" fmla="val 77469"/>
                <a:gd name="adj2" fmla="val 141717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2237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fi-FI"/>
              <a:t>Ennakoiva sopiminen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37255593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BBAC485-C7D7-4E5D-AC80-75C2291A998A}" type="slidenum">
              <a:rPr lang="fi-FI" altLang="fi-FI"/>
              <a:pPr/>
              <a:t>8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307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6B8318-E53B-4B50-89F7-342D0DA0C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502891-CD5A-408B-A2AA-3497ED99C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CEFE62-3E19-40FD-8116-D6C1E998F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C4F3AB-E376-43ED-A0FD-AF0DDDBF2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8F939F-565E-4E65-8C8F-4AF802C88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A6ECD0-ED4E-4E9D-9C73-818D1AADE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sz="2800"/>
              <a:t>Ennakoiva sopimus</a:t>
            </a:r>
            <a:br>
              <a:rPr lang="fi-FI" altLang="fi-FI" sz="2800"/>
            </a:br>
            <a:r>
              <a:rPr lang="fi-FI" altLang="fi-FI" sz="1600">
                <a:solidFill>
                  <a:srgbClr val="FF0000"/>
                </a:solidFill>
              </a:rPr>
              <a:t>(Lähde: Petri Keskitalo, LML-koulutus 7.9.2005)</a:t>
            </a:r>
            <a:endParaRPr lang="en-US" altLang="fi-FI" sz="160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18516126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 smtClean="0"/>
              <a:t>Markkinoiden juridinen toimintaympäristö Kalvot 8e</a:t>
            </a:r>
            <a:endParaRPr lang="fi-FI" alt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8C1BF50-F661-4C1C-8278-2C2A7392C9BF}" type="slidenum">
              <a:rPr lang="fi-FI" altLang="fi-FI"/>
              <a:pPr/>
              <a:t>9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011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3FA01B-17A1-43AF-A3F2-08116D496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10BD9C-EB37-4795-8EEE-F695F64E5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10EAC9-C802-4CEA-A325-8C25E3543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AD0C4F-6F05-49B1-94B3-A68943926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0068B1-A074-4EED-A0FB-B20C1E5DE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A71ADE-0C94-48E2-9227-6F2C7F8B6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634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1_Aalto_BIZ_121031</vt:lpstr>
      <vt:lpstr>Markkinoiden juridinen toimintaympäristö  Kalvot 7e</vt:lpstr>
      <vt:lpstr>Sopimusstrategia ja -hallinto</vt:lpstr>
      <vt:lpstr>Sopimushallinto  (Lähde: Marita Willman, LML-koulutus 7.9.2005)</vt:lpstr>
      <vt:lpstr>Sopimushallinto: esimerkki  (Lähde: Marita Willman, LML-koulutus 7.9.2005)</vt:lpstr>
      <vt:lpstr>Sopimukset riskienhallinnassa  (Lähde: Petri Keskitalo, LML-koulutus 7.9.2005)</vt:lpstr>
      <vt:lpstr>Riskienhallinnan standardit</vt:lpstr>
      <vt:lpstr>SRH  (Lähde: Petri Keskitalo, LML-koulutus 7.9.2005)</vt:lpstr>
      <vt:lpstr>Ennakoiva sopiminen</vt:lpstr>
      <vt:lpstr>Ennakoiva sopimus (Lähde: Petri Keskitalo, LML-koulutus 7.9.2005)</vt:lpstr>
      <vt:lpstr>Sopimus RH-strategioiden osana (Lähde: Petri Keskitalo, LML-koulutus 7.9.2005)</vt:lpstr>
      <vt:lpstr>Corporate Governance –koodisto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Markkinoiden juridinen toimintaympäristö  Kalvot 7e</dc:title>
  <dc:creator>rudanko</dc:creator>
  <cp:lastModifiedBy>Rudanko Matti</cp:lastModifiedBy>
  <cp:revision>4</cp:revision>
  <dcterms:created xsi:type="dcterms:W3CDTF">2017-01-18T08:44:17Z</dcterms:created>
  <dcterms:modified xsi:type="dcterms:W3CDTF">2018-01-15T11:24:07Z</dcterms:modified>
</cp:coreProperties>
</file>