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382" y="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60B6A-7FA0-491B-B4D8-5D0001DCEE50}" type="datetimeFigureOut">
              <a:rPr lang="fi-FI" smtClean="0"/>
              <a:t>26.2.2019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86B9D-9034-470D-AD6A-6767A8EE09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6890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86B9D-9034-470D-AD6A-6767A8EE09A4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8003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9B5E-07D5-4695-8FAF-9D097B4B1FDF}" type="datetimeFigureOut">
              <a:rPr lang="fi-FI" smtClean="0"/>
              <a:t>26.2.2019</a:t>
            </a:fld>
            <a:endParaRPr lang="fi-F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62A882-FF74-4E88-9E84-D0F53D95782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9B5E-07D5-4695-8FAF-9D097B4B1FDF}" type="datetimeFigureOut">
              <a:rPr lang="fi-FI" smtClean="0"/>
              <a:t>26.2.2019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2A882-FF74-4E88-9E84-D0F53D95782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9B5E-07D5-4695-8FAF-9D097B4B1FDF}" type="datetimeFigureOut">
              <a:rPr lang="fi-FI" smtClean="0"/>
              <a:t>26.2.2019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2A882-FF74-4E88-9E84-D0F53D95782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9B5E-07D5-4695-8FAF-9D097B4B1FDF}" type="datetimeFigureOut">
              <a:rPr lang="fi-FI" smtClean="0"/>
              <a:t>26.2.2019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2A882-FF74-4E88-9E84-D0F53D95782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9B5E-07D5-4695-8FAF-9D097B4B1FDF}" type="datetimeFigureOut">
              <a:rPr lang="fi-FI" smtClean="0"/>
              <a:t>26.2.2019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2A882-FF74-4E88-9E84-D0F53D95782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9B5E-07D5-4695-8FAF-9D097B4B1FDF}" type="datetimeFigureOut">
              <a:rPr lang="fi-FI" smtClean="0"/>
              <a:t>26.2.2019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2A882-FF74-4E88-9E84-D0F53D95782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9B5E-07D5-4695-8FAF-9D097B4B1FDF}" type="datetimeFigureOut">
              <a:rPr lang="fi-FI" smtClean="0"/>
              <a:t>26.2.2019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2A882-FF74-4E88-9E84-D0F53D957823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9B5E-07D5-4695-8FAF-9D097B4B1FDF}" type="datetimeFigureOut">
              <a:rPr lang="fi-FI" smtClean="0"/>
              <a:t>26.2.2019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2A882-FF74-4E88-9E84-D0F53D95782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9B5E-07D5-4695-8FAF-9D097B4B1FDF}" type="datetimeFigureOut">
              <a:rPr lang="fi-FI" smtClean="0"/>
              <a:t>26.2.2019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2A882-FF74-4E88-9E84-D0F53D95782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9B5E-07D5-4695-8FAF-9D097B4B1FDF}" type="datetimeFigureOut">
              <a:rPr lang="fi-FI" smtClean="0"/>
              <a:t>26.2.2019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2A882-FF74-4E88-9E84-D0F53D95782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9B5E-07D5-4695-8FAF-9D097B4B1FDF}" type="datetimeFigureOut">
              <a:rPr lang="fi-FI" smtClean="0"/>
              <a:t>26.2.2019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2A882-FF74-4E88-9E84-D0F53D95782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0C09B5E-07D5-4695-8FAF-9D097B4B1FDF}" type="datetimeFigureOut">
              <a:rPr lang="fi-FI" smtClean="0"/>
              <a:t>26.2.2019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962A882-FF74-4E88-9E84-D0F53D95782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APUVERBIT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074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864096"/>
          </a:xfrm>
        </p:spPr>
        <p:txBody>
          <a:bodyPr/>
          <a:lstStyle/>
          <a:p>
            <a:r>
              <a:rPr lang="fi-FI" dirty="0"/>
              <a:t>Apuverbit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6726268"/>
              </p:ext>
            </p:extLst>
          </p:nvPr>
        </p:nvGraphicFramePr>
        <p:xfrm>
          <a:off x="467544" y="1124744"/>
          <a:ext cx="8229600" cy="6090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58916">
                <a:tc>
                  <a:txBody>
                    <a:bodyPr/>
                    <a:lstStyle/>
                    <a:p>
                      <a:r>
                        <a:rPr lang="fi-FI" dirty="0"/>
                        <a:t>PERUSMUOTO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PREESENS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IMPERFEKTI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SUPIINI (</a:t>
                      </a:r>
                      <a:r>
                        <a:rPr lang="fi-FI" dirty="0" err="1"/>
                        <a:t>perfekti+pluskvamperfekti</a:t>
                      </a:r>
                      <a:r>
                        <a:rPr lang="fi-FI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242">
                <a:tc>
                  <a:txBody>
                    <a:bodyPr/>
                    <a:lstStyle/>
                    <a:p>
                      <a:r>
                        <a:rPr lang="fi-FI" b="1" dirty="0" err="1"/>
                        <a:t>böra</a:t>
                      </a:r>
                      <a:r>
                        <a:rPr lang="fi-FI" b="1" dirty="0"/>
                        <a:t> </a:t>
                      </a:r>
                    </a:p>
                    <a:p>
                      <a:r>
                        <a:rPr lang="fi-FI" dirty="0"/>
                        <a:t>(pitää</a:t>
                      </a:r>
                      <a:r>
                        <a:rPr lang="fi-FI" baseline="0" dirty="0"/>
                        <a:t>, tulee)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bör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borde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242">
                <a:tc>
                  <a:txBody>
                    <a:bodyPr/>
                    <a:lstStyle/>
                    <a:p>
                      <a:r>
                        <a:rPr lang="fi-FI" b="1" dirty="0" err="1"/>
                        <a:t>få</a:t>
                      </a:r>
                      <a:endParaRPr lang="fi-FI" b="1" dirty="0"/>
                    </a:p>
                    <a:p>
                      <a:r>
                        <a:rPr lang="fi-FI" dirty="0"/>
                        <a:t>(saada)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får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fick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har/hade</a:t>
                      </a:r>
                      <a:r>
                        <a:rPr lang="fi-FI" b="1" dirty="0"/>
                        <a:t> </a:t>
                      </a:r>
                      <a:r>
                        <a:rPr lang="fi-FI" b="1" dirty="0" err="1"/>
                        <a:t>fått</a:t>
                      </a:r>
                      <a:endParaRPr lang="fi-FI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1242">
                <a:tc>
                  <a:txBody>
                    <a:bodyPr/>
                    <a:lstStyle/>
                    <a:p>
                      <a:r>
                        <a:rPr lang="fi-FI" b="1" dirty="0" err="1"/>
                        <a:t>kunna</a:t>
                      </a:r>
                      <a:endParaRPr lang="fi-FI" b="1" dirty="0"/>
                    </a:p>
                    <a:p>
                      <a:r>
                        <a:rPr lang="fi-FI" dirty="0"/>
                        <a:t>(osata, voida)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kan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kunde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har</a:t>
                      </a:r>
                      <a:r>
                        <a:rPr lang="fi-FI" b="1" dirty="0"/>
                        <a:t> /</a:t>
                      </a:r>
                      <a:r>
                        <a:rPr lang="fi-FI" b="1" dirty="0" err="1"/>
                        <a:t>hade</a:t>
                      </a:r>
                      <a:r>
                        <a:rPr lang="fi-FI" b="1" baseline="0" dirty="0"/>
                        <a:t> kunnat</a:t>
                      </a:r>
                      <a:endParaRPr lang="fi-FI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1242">
                <a:tc>
                  <a:txBody>
                    <a:bodyPr/>
                    <a:lstStyle/>
                    <a:p>
                      <a:r>
                        <a:rPr lang="fi-FI" dirty="0"/>
                        <a:t>-</a:t>
                      </a:r>
                    </a:p>
                    <a:p>
                      <a:r>
                        <a:rPr lang="fi-FI" dirty="0"/>
                        <a:t>(täytyä)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måste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måste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894">
                <a:tc>
                  <a:txBody>
                    <a:bodyPr/>
                    <a:lstStyle/>
                    <a:p>
                      <a:r>
                        <a:rPr lang="fi-FI" b="1" dirty="0" err="1"/>
                        <a:t>skola</a:t>
                      </a:r>
                      <a:endParaRPr lang="fi-FI" b="1" dirty="0"/>
                    </a:p>
                    <a:p>
                      <a:r>
                        <a:rPr lang="fi-FI" dirty="0"/>
                        <a:t>(pitää, aikoa)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ska(ll</a:t>
                      </a:r>
                      <a:r>
                        <a:rPr lang="fi-FI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skulle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894">
                <a:tc>
                  <a:txBody>
                    <a:bodyPr/>
                    <a:lstStyle/>
                    <a:p>
                      <a:r>
                        <a:rPr lang="fi-FI" b="1" dirty="0"/>
                        <a:t>vilja</a:t>
                      </a:r>
                    </a:p>
                    <a:p>
                      <a:r>
                        <a:rPr lang="fi-FI" dirty="0"/>
                        <a:t>(haluta)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vill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err="1"/>
                        <a:t>ville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har/hade velat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894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894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894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371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Apverbien</a:t>
            </a:r>
            <a:r>
              <a:rPr lang="fi-FI" dirty="0"/>
              <a:t> käyttö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/>
              <a:t>Yksin ilman toista verbiä (=pääverbi)</a:t>
            </a:r>
          </a:p>
          <a:p>
            <a:pPr lvl="1"/>
            <a:r>
              <a:rPr lang="fi-FI" b="1" dirty="0"/>
              <a:t>Käytetään niitä aikamuotoja, joita on tai kiertoilmaisuja</a:t>
            </a:r>
          </a:p>
          <a:p>
            <a:pPr lvl="2"/>
            <a:r>
              <a:rPr lang="fi-FI" b="1" i="1" dirty="0" err="1"/>
              <a:t>Jag</a:t>
            </a:r>
            <a:r>
              <a:rPr lang="fi-FI" b="1" i="1" dirty="0"/>
              <a:t> </a:t>
            </a:r>
            <a:r>
              <a:rPr lang="fi-FI" b="1" i="1" dirty="0" err="1"/>
              <a:t>kan</a:t>
            </a:r>
            <a:r>
              <a:rPr lang="fi-FI" b="1" i="1" dirty="0"/>
              <a:t> svenska</a:t>
            </a:r>
            <a:r>
              <a:rPr lang="fi-FI" b="1" dirty="0"/>
              <a:t>.  (minä osaan ruotsia)</a:t>
            </a:r>
          </a:p>
          <a:p>
            <a:pPr lvl="2"/>
            <a:endParaRPr lang="fi-FI" b="1" dirty="0"/>
          </a:p>
          <a:p>
            <a:pPr marL="914400" lvl="2" indent="0">
              <a:buNone/>
            </a:pPr>
            <a:endParaRPr lang="fi-FI" b="1" dirty="0"/>
          </a:p>
          <a:p>
            <a:pPr lvl="0"/>
            <a:r>
              <a:rPr lang="fi-FI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Toisen verbin kanssa (=pääverbi)</a:t>
            </a:r>
          </a:p>
          <a:p>
            <a:pPr lvl="1"/>
            <a:r>
              <a:rPr lang="fi-FI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Apuverbi predikaatin normaalilla paikalla</a:t>
            </a:r>
          </a:p>
          <a:p>
            <a:pPr lvl="1"/>
            <a:r>
              <a:rPr lang="fi-FI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Pääverbi perusmuodossa eli </a:t>
            </a:r>
            <a:r>
              <a:rPr lang="fi-FI" b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infintiivissä</a:t>
            </a:r>
            <a:endParaRPr lang="fi-FI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2"/>
            <a:r>
              <a:rPr lang="fi-FI" b="1" i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Jag</a:t>
            </a:r>
            <a:r>
              <a:rPr lang="fi-FI" b="1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b="1" i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kan</a:t>
            </a:r>
            <a:r>
              <a:rPr lang="fi-FI" b="1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b="1" i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tala</a:t>
            </a:r>
            <a:r>
              <a:rPr lang="fi-FI" b="1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svenska. (minä osaan puhua ruotsia)</a:t>
            </a:r>
          </a:p>
          <a:p>
            <a:pPr lvl="2"/>
            <a:r>
              <a:rPr lang="fi-FI" b="1" i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Måste</a:t>
            </a:r>
            <a:r>
              <a:rPr lang="fi-FI" b="1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du </a:t>
            </a:r>
            <a:r>
              <a:rPr lang="fi-FI" b="1" i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gå</a:t>
            </a:r>
            <a:r>
              <a:rPr lang="fi-FI" b="1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b="1" i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till</a:t>
            </a:r>
            <a:r>
              <a:rPr lang="fi-FI" b="1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b="1" i="1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jobbet</a:t>
            </a:r>
            <a:r>
              <a:rPr lang="fi-FI" b="1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? (täytyykö sinun mennä töihin)</a:t>
            </a:r>
          </a:p>
          <a:p>
            <a:pPr marL="914400" lvl="2" indent="0">
              <a:buNone/>
            </a:pP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210549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Apuverbien kaltaisia verbejä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/>
              <a:t>verbejä, jotka käyttäytyvät kuten apuverbit</a:t>
            </a:r>
          </a:p>
          <a:p>
            <a:r>
              <a:rPr lang="fi-FI" b="1" dirty="0"/>
              <a:t>voidaan käyttää yksikseen tai toisen verbin kanssa</a:t>
            </a:r>
          </a:p>
          <a:p>
            <a:pPr lvl="1"/>
            <a:r>
              <a:rPr lang="fi-FI" b="1" dirty="0"/>
              <a:t>Toinen verbi = pääverbi on silloin perusmuodossa eli infinitiivissä</a:t>
            </a:r>
          </a:p>
          <a:p>
            <a:pPr lvl="1"/>
            <a:endParaRPr lang="fi-FI" b="1" dirty="0"/>
          </a:p>
          <a:p>
            <a:pPr marL="457200" lvl="1" indent="0">
              <a:buNone/>
            </a:pPr>
            <a:endParaRPr lang="fi-FI" b="1" dirty="0"/>
          </a:p>
          <a:p>
            <a:pPr lvl="1"/>
            <a:r>
              <a:rPr lang="fi-FI" b="1" i="1" dirty="0" err="1"/>
              <a:t>Jag</a:t>
            </a:r>
            <a:r>
              <a:rPr lang="fi-FI" b="1" i="1" dirty="0"/>
              <a:t> </a:t>
            </a:r>
            <a:r>
              <a:rPr lang="fi-FI" b="1" i="1" dirty="0" err="1"/>
              <a:t>hinner</a:t>
            </a:r>
            <a:r>
              <a:rPr lang="fi-FI" b="1" i="1" dirty="0"/>
              <a:t> </a:t>
            </a:r>
            <a:r>
              <a:rPr lang="fi-FI" b="1" i="1" dirty="0" err="1"/>
              <a:t>inte</a:t>
            </a:r>
            <a:r>
              <a:rPr lang="fi-FI" b="1" i="1" dirty="0"/>
              <a:t> i </a:t>
            </a:r>
            <a:r>
              <a:rPr lang="fi-FI" b="1" i="1" dirty="0" err="1"/>
              <a:t>dag</a:t>
            </a:r>
            <a:r>
              <a:rPr lang="fi-FI" b="1" i="1" dirty="0"/>
              <a:t>. (minä en ehdi tänään)</a:t>
            </a:r>
          </a:p>
          <a:p>
            <a:pPr marL="457200" lvl="1" indent="0">
              <a:buNone/>
            </a:pPr>
            <a:endParaRPr lang="fi-FI" b="1" i="1" dirty="0"/>
          </a:p>
          <a:p>
            <a:pPr lvl="1"/>
            <a:r>
              <a:rPr lang="fi-FI" b="1" i="1" dirty="0" err="1"/>
              <a:t>Jag</a:t>
            </a:r>
            <a:r>
              <a:rPr lang="fi-FI" b="1" i="1" dirty="0"/>
              <a:t> </a:t>
            </a:r>
            <a:r>
              <a:rPr lang="fi-FI" b="1" i="1" dirty="0" err="1"/>
              <a:t>hinner</a:t>
            </a:r>
            <a:r>
              <a:rPr lang="fi-FI" b="1" i="1" dirty="0"/>
              <a:t> </a:t>
            </a:r>
            <a:r>
              <a:rPr lang="fi-FI" b="1" i="1" dirty="0" err="1"/>
              <a:t>inte</a:t>
            </a:r>
            <a:r>
              <a:rPr lang="fi-FI" b="1" i="1" dirty="0"/>
              <a:t> </a:t>
            </a:r>
            <a:r>
              <a:rPr lang="fi-FI" b="1" i="1" dirty="0" err="1"/>
              <a:t>komma</a:t>
            </a:r>
            <a:r>
              <a:rPr lang="fi-FI" b="1" i="1" dirty="0"/>
              <a:t> </a:t>
            </a:r>
            <a:r>
              <a:rPr lang="fi-FI" b="1" i="1" dirty="0" err="1"/>
              <a:t>med</a:t>
            </a:r>
            <a:r>
              <a:rPr lang="fi-FI" b="1" i="1" dirty="0"/>
              <a:t> i </a:t>
            </a:r>
            <a:r>
              <a:rPr lang="fi-FI" b="1" i="1" dirty="0" err="1"/>
              <a:t>dag</a:t>
            </a:r>
            <a:r>
              <a:rPr lang="fi-FI" b="1" i="1" dirty="0"/>
              <a:t>. (minä en ehdi tulla tänään mukaan)</a:t>
            </a:r>
          </a:p>
        </p:txBody>
      </p:sp>
    </p:spTree>
    <p:extLst>
      <p:ext uri="{BB962C8B-B14F-4D97-AF65-F5344CB8AC3E}">
        <p14:creationId xmlns:p14="http://schemas.microsoft.com/office/powerpoint/2010/main" val="186324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Apuverbien kaltaisia verbejä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r>
              <a:rPr lang="fi-FI" dirty="0" err="1"/>
              <a:t>behöva</a:t>
            </a:r>
            <a:r>
              <a:rPr lang="fi-FI" dirty="0"/>
              <a:t> II - tarvita</a:t>
            </a:r>
          </a:p>
          <a:p>
            <a:r>
              <a:rPr lang="fi-FI" dirty="0" err="1"/>
              <a:t>bruka</a:t>
            </a:r>
            <a:r>
              <a:rPr lang="fi-FI" dirty="0"/>
              <a:t> I – olla tapana</a:t>
            </a:r>
          </a:p>
          <a:p>
            <a:r>
              <a:rPr lang="fi-FI" dirty="0"/>
              <a:t>börja I – aloittaa</a:t>
            </a:r>
          </a:p>
          <a:p>
            <a:r>
              <a:rPr lang="fi-FI" dirty="0"/>
              <a:t>Försöka II - yrittää</a:t>
            </a:r>
          </a:p>
          <a:p>
            <a:r>
              <a:rPr lang="fi-FI" dirty="0" err="1"/>
              <a:t>hinna</a:t>
            </a:r>
            <a:r>
              <a:rPr lang="fi-FI" dirty="0"/>
              <a:t> IV – ehtiä (</a:t>
            </a:r>
            <a:r>
              <a:rPr lang="fi-FI" dirty="0" err="1"/>
              <a:t>hinna</a:t>
            </a:r>
            <a:r>
              <a:rPr lang="fi-FI" dirty="0"/>
              <a:t>, </a:t>
            </a:r>
            <a:r>
              <a:rPr lang="fi-FI" dirty="0" err="1"/>
              <a:t>hinner</a:t>
            </a:r>
            <a:r>
              <a:rPr lang="fi-FI" dirty="0"/>
              <a:t> </a:t>
            </a:r>
            <a:r>
              <a:rPr lang="fi-FI" dirty="0" err="1"/>
              <a:t>hann</a:t>
            </a:r>
            <a:r>
              <a:rPr lang="fi-FI" dirty="0"/>
              <a:t>, hunnit)</a:t>
            </a:r>
          </a:p>
          <a:p>
            <a:r>
              <a:rPr lang="fi-FI" dirty="0"/>
              <a:t>hoppas I – toivoa (hoppas, hoppas, hoppades, hoppats)</a:t>
            </a:r>
          </a:p>
          <a:p>
            <a:r>
              <a:rPr lang="fi-FI"/>
              <a:t>Lyckas I – onnistua (lyckas, lyckas, lyckades, lyckats=</a:t>
            </a:r>
            <a:endParaRPr lang="fi-FI" dirty="0"/>
          </a:p>
          <a:p>
            <a:r>
              <a:rPr lang="fi-FI" dirty="0" err="1"/>
              <a:t>låta</a:t>
            </a:r>
            <a:r>
              <a:rPr lang="fi-FI" dirty="0"/>
              <a:t> IV – antaa, sallia (</a:t>
            </a:r>
            <a:r>
              <a:rPr lang="fi-FI" dirty="0" err="1"/>
              <a:t>låta</a:t>
            </a:r>
            <a:r>
              <a:rPr lang="fi-FI" dirty="0"/>
              <a:t>, </a:t>
            </a:r>
            <a:r>
              <a:rPr lang="fi-FI" dirty="0" err="1"/>
              <a:t>låter</a:t>
            </a:r>
            <a:r>
              <a:rPr lang="fi-FI" dirty="0"/>
              <a:t>, </a:t>
            </a:r>
            <a:r>
              <a:rPr lang="fi-FI" dirty="0" err="1"/>
              <a:t>lät</a:t>
            </a:r>
            <a:r>
              <a:rPr lang="fi-FI" dirty="0"/>
              <a:t>, </a:t>
            </a:r>
            <a:r>
              <a:rPr lang="fi-FI" dirty="0" err="1"/>
              <a:t>låtit</a:t>
            </a:r>
            <a:r>
              <a:rPr lang="fi-FI" dirty="0"/>
              <a:t>)</a:t>
            </a:r>
          </a:p>
          <a:p>
            <a:r>
              <a:rPr lang="fi-FI" dirty="0" err="1"/>
              <a:t>orka</a:t>
            </a:r>
            <a:r>
              <a:rPr lang="fi-FI" dirty="0"/>
              <a:t> I - jaksaa</a:t>
            </a:r>
          </a:p>
          <a:p>
            <a:r>
              <a:rPr lang="fi-FI" dirty="0" err="1"/>
              <a:t>råka</a:t>
            </a:r>
            <a:r>
              <a:rPr lang="fi-FI" dirty="0"/>
              <a:t> I - sattua</a:t>
            </a:r>
          </a:p>
          <a:p>
            <a:r>
              <a:rPr lang="fi-FI" dirty="0" err="1"/>
              <a:t>tyckas</a:t>
            </a:r>
            <a:r>
              <a:rPr lang="fi-FI" dirty="0"/>
              <a:t> II – näyttää, tuntua (</a:t>
            </a:r>
            <a:r>
              <a:rPr lang="fi-FI" dirty="0" err="1"/>
              <a:t>tyckas</a:t>
            </a:r>
            <a:r>
              <a:rPr lang="fi-FI" dirty="0"/>
              <a:t>, </a:t>
            </a:r>
            <a:r>
              <a:rPr lang="fi-FI" dirty="0" err="1"/>
              <a:t>tycks</a:t>
            </a:r>
            <a:r>
              <a:rPr lang="fi-FI" dirty="0"/>
              <a:t>, </a:t>
            </a:r>
            <a:r>
              <a:rPr lang="fi-FI" dirty="0" err="1"/>
              <a:t>tycktes</a:t>
            </a:r>
            <a:r>
              <a:rPr lang="fi-FI" dirty="0"/>
              <a:t>, </a:t>
            </a:r>
            <a:r>
              <a:rPr lang="fi-FI" dirty="0" err="1"/>
              <a:t>tyckts</a:t>
            </a:r>
            <a:r>
              <a:rPr lang="fi-FI" dirty="0"/>
              <a:t>)</a:t>
            </a:r>
          </a:p>
          <a:p>
            <a:r>
              <a:rPr lang="fi-FI" dirty="0" err="1"/>
              <a:t>tänka</a:t>
            </a:r>
            <a:r>
              <a:rPr lang="fi-FI" dirty="0"/>
              <a:t> II -  ajatella, aikoa</a:t>
            </a:r>
          </a:p>
          <a:p>
            <a:r>
              <a:rPr lang="fi-FI" dirty="0" err="1"/>
              <a:t>våga</a:t>
            </a:r>
            <a:r>
              <a:rPr lang="fi-FI" dirty="0"/>
              <a:t> I - uskaltaa</a:t>
            </a:r>
          </a:p>
          <a:p>
            <a:r>
              <a:rPr lang="fi-FI" dirty="0" err="1"/>
              <a:t>ämna</a:t>
            </a:r>
            <a:r>
              <a:rPr lang="fi-FI" dirty="0"/>
              <a:t> I - aikoa</a:t>
            </a:r>
          </a:p>
          <a:p>
            <a:r>
              <a:rPr lang="fi-FI" dirty="0" err="1"/>
              <a:t>önska</a:t>
            </a:r>
            <a:r>
              <a:rPr lang="fi-FI" dirty="0"/>
              <a:t> I – haluta, toivoa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86104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32</TotalTime>
  <Words>304</Words>
  <Application>Microsoft Office PowerPoint</Application>
  <PresentationFormat>Bildspel på skärmen (4:3)</PresentationFormat>
  <Paragraphs>73</Paragraphs>
  <Slides>5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Courier New</vt:lpstr>
      <vt:lpstr>Palatino Linotype</vt:lpstr>
      <vt:lpstr>Executive</vt:lpstr>
      <vt:lpstr>APUVERBIT</vt:lpstr>
      <vt:lpstr>Apuverbit</vt:lpstr>
      <vt:lpstr>Apverbien käyttö</vt:lpstr>
      <vt:lpstr>Apuverbien kaltaisia verbejä</vt:lpstr>
      <vt:lpstr>Apuverbien kaltaisia verbejä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APUVERBIT</dc:title>
  <dc:creator>Camilla Kåla</dc:creator>
  <cp:lastModifiedBy>Isabella Fröjdman</cp:lastModifiedBy>
  <cp:revision>7</cp:revision>
  <dcterms:created xsi:type="dcterms:W3CDTF">2014-10-07T07:23:24Z</dcterms:created>
  <dcterms:modified xsi:type="dcterms:W3CDTF">2019-02-26T16:26:47Z</dcterms:modified>
</cp:coreProperties>
</file>