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60" r:id="rId2"/>
    <p:sldId id="262" r:id="rId3"/>
    <p:sldId id="263" r:id="rId4"/>
    <p:sldId id="264" r:id="rId5"/>
    <p:sldId id="265" r:id="rId6"/>
    <p:sldId id="266" r:id="rId7"/>
    <p:sldId id="267" r:id="rId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1F"/>
    <a:srgbClr val="005EB8"/>
    <a:srgbClr val="FFFFFF"/>
    <a:srgbClr val="EF363B"/>
    <a:srgbClr val="00965E"/>
    <a:srgbClr val="EE353B"/>
    <a:srgbClr val="FF00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66389" autoAdjust="0"/>
  </p:normalViewPr>
  <p:slideViewPr>
    <p:cSldViewPr snapToGrid="0" snapToObjects="1">
      <p:cViewPr varScale="1">
        <p:scale>
          <a:sx n="108" d="100"/>
          <a:sy n="108" d="100"/>
        </p:scale>
        <p:origin x="248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3/15/22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3/15/22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Two types of papers:</a:t>
            </a:r>
          </a:p>
          <a:p>
            <a:r>
              <a:rPr lang="en-GB" dirty="0"/>
              <a:t>S</a:t>
            </a:r>
            <a:r>
              <a:rPr lang="en-FI" dirty="0"/>
              <a:t>ometimes you can plan the research activities before, sometimes the possibility to research activities apperas and you plan the paper around that</a:t>
            </a:r>
          </a:p>
          <a:p>
            <a:r>
              <a:rPr lang="en-FI" dirty="0"/>
              <a:t>This was latter</a:t>
            </a:r>
          </a:p>
          <a:p>
            <a:endParaRPr lang="en-FI" dirty="0"/>
          </a:p>
          <a:p>
            <a:r>
              <a:rPr lang="en-FI" dirty="0"/>
              <a:t>I was in Namibia, and they needed us in Donkerbos</a:t>
            </a:r>
          </a:p>
          <a:p>
            <a:endParaRPr lang="en-FI" dirty="0"/>
          </a:p>
          <a:p>
            <a:r>
              <a:rPr lang="en-FI" dirty="0"/>
              <a:t>They wanted to set up a campsite, as explained in the paper. I did quick literature serach to know the basic information, and started to plan the workshops</a:t>
            </a:r>
          </a:p>
          <a:p>
            <a:r>
              <a:rPr lang="en-FI" dirty="0"/>
              <a:t>We had promised them website, and the workshops were planned around creating content. I checked the websites of oter community-owned campsites in country</a:t>
            </a:r>
          </a:p>
          <a:p>
            <a:endParaRPr lang="en-FI" dirty="0"/>
          </a:p>
          <a:p>
            <a:r>
              <a:rPr lang="en-FI" dirty="0"/>
              <a:t>The workshops actually went as planned, and they are explained in the paper. There were some changes, and some need to think while on your feet, but we were able to collect the necessary data</a:t>
            </a:r>
          </a:p>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249002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We brought with us ingredients two two community wide luches, that were cooked by the women of the community, and we slept in the these tents. </a:t>
            </a:r>
            <a:r>
              <a:rPr lang="en-GB" dirty="0"/>
              <a:t>T</a:t>
            </a:r>
            <a:r>
              <a:rPr lang="en-FI" dirty="0"/>
              <a:t>his is our camp th</a:t>
            </a:r>
            <a:r>
              <a:rPr lang="en-GB" dirty="0"/>
              <a:t>at</a:t>
            </a:r>
            <a:r>
              <a:rPr lang="en-FI" dirty="0"/>
              <a:t> was just besides the community. Not pictured is the 4x4 car with 2 rooftop tents. I slept in that tent, and while I packed the tent up, I found some scorpions under it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So we returned to Windhoek, and at that point we had the data from the community, a</a:t>
            </a:r>
            <a:r>
              <a:rPr lang="en-GB" dirty="0" err="1"/>
              <a:t>nd</a:t>
            </a:r>
            <a:r>
              <a:rPr lang="en-FI" dirty="0"/>
              <a:t> we had promised to them to create a website. One of us started to work with the website, and I then started to design the paper.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We decided that this paper was about the deisng process itself. T</a:t>
            </a:r>
            <a:r>
              <a:rPr lang="en-GB" dirty="0"/>
              <a:t>h</a:t>
            </a:r>
            <a:r>
              <a:rPr lang="en-FI" dirty="0"/>
              <a:t>e background section with heading like Participatory Design with Indigenous Communities shows indicates that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I have to admit, that this is not the best paper that I have written. I kind of understood what this paper was about just at the conference submission dl – the community initiated business project with the actua users other than the community. Then it was too late to really build the paper around that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I am telling you this, so that you understand that the research articles you read are not necessary perfect. Sometimes there are weird structures, elements etc. for some simple reason that is not related to the content itself.</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4</a:t>
            </a:fld>
            <a:endParaRPr lang="en-US"/>
          </a:p>
        </p:txBody>
      </p:sp>
    </p:spTree>
    <p:extLst>
      <p:ext uri="{BB962C8B-B14F-4D97-AF65-F5344CB8AC3E}">
        <p14:creationId xmlns:p14="http://schemas.microsoft.com/office/powerpoint/2010/main" val="1845288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So I started to put together the literature review, and other started to write methods + results section. Blending them together felt natural way of reporting the results from series of workshops.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We decided to validate the website with potential tourists. The covid pandemic had just started, and we had to change the method from interviews to survey. This also hindered our ability to assess the effectivenes of our design, and that section took smaller role in the article than originally thought.</a:t>
            </a:r>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-&gt; the paper was more about the process athan the result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Matching the discussion with the background, needed adjustments to both ends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In the end, the paper was accepted to a conference, which was held online. The paper was presented and then published in the confrence proceedings, which can be found from ACM digital library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3138918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Connecting to the community:</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GB" dirty="0"/>
              <a:t>H</a:t>
            </a:r>
            <a:r>
              <a:rPr lang="en-FI" dirty="0"/>
              <a:t>umour</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FI" dirty="0"/>
              <a:t>Politeness / gifts</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GB" dirty="0"/>
              <a:t>I</a:t>
            </a:r>
            <a:r>
              <a:rPr lang="en-FI" dirty="0"/>
              <a:t>mmersion to the culture</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GB" dirty="0"/>
              <a:t>O</a:t>
            </a:r>
            <a:r>
              <a:rPr lang="en-FI" dirty="0"/>
              <a:t>pen mind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6</a:t>
            </a:fld>
            <a:endParaRPr lang="en-US"/>
          </a:p>
        </p:txBody>
      </p:sp>
    </p:spTree>
    <p:extLst>
      <p:ext uri="{BB962C8B-B14F-4D97-AF65-F5344CB8AC3E}">
        <p14:creationId xmlns:p14="http://schemas.microsoft.com/office/powerpoint/2010/main" val="353334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Figuring</a:t>
            </a:r>
            <a:r>
              <a:rPr lang="fi-FI" dirty="0"/>
              <a:t> out </a:t>
            </a:r>
            <a:r>
              <a:rPr lang="fi-FI" dirty="0" err="1"/>
              <a:t>the</a:t>
            </a:r>
            <a:r>
              <a:rPr lang="fi-FI" dirty="0"/>
              <a:t> </a:t>
            </a:r>
            <a:r>
              <a:rPr lang="fi-FI" dirty="0" err="1"/>
              <a:t>resources</a:t>
            </a:r>
            <a:r>
              <a:rPr lang="fi-FI"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What</a:t>
            </a:r>
            <a:r>
              <a:rPr lang="fi-FI" dirty="0"/>
              <a:t> </a:t>
            </a:r>
            <a:r>
              <a:rPr lang="fi-FI" dirty="0" err="1"/>
              <a:t>skills</a:t>
            </a:r>
            <a:r>
              <a:rPr lang="fi-FI" dirty="0"/>
              <a:t> </a:t>
            </a:r>
            <a:r>
              <a:rPr lang="fi-FI" dirty="0" err="1"/>
              <a:t>are</a:t>
            </a:r>
            <a:r>
              <a:rPr lang="fi-FI" dirty="0"/>
              <a:t> </a:t>
            </a:r>
            <a:r>
              <a:rPr lang="fi-FI" dirty="0" err="1"/>
              <a:t>possessed</a:t>
            </a: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 - </a:t>
            </a:r>
            <a:r>
              <a:rPr lang="fi-FI" dirty="0" err="1"/>
              <a:t>writing</a:t>
            </a:r>
            <a:r>
              <a:rPr lang="fi-FI" dirty="0"/>
              <a:t> vs. </a:t>
            </a:r>
            <a:r>
              <a:rPr lang="fi-FI" dirty="0" err="1"/>
              <a:t>pictures</a:t>
            </a:r>
            <a:r>
              <a:rPr lang="fi-FI" dirty="0"/>
              <a:t> – </a:t>
            </a:r>
            <a:r>
              <a:rPr lang="fi-FI" dirty="0" err="1"/>
              <a:t>how</a:t>
            </a:r>
            <a:r>
              <a:rPr lang="fi-FI" dirty="0"/>
              <a:t> to </a:t>
            </a:r>
            <a:r>
              <a:rPr lang="fi-FI" dirty="0" err="1"/>
              <a:t>generate</a:t>
            </a:r>
            <a:r>
              <a:rPr lang="fi-FI" dirty="0"/>
              <a:t> </a:t>
            </a:r>
            <a:r>
              <a:rPr lang="fi-FI" dirty="0" err="1"/>
              <a:t>content</a:t>
            </a: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What</a:t>
            </a:r>
            <a:r>
              <a:rPr lang="fi-FI" dirty="0"/>
              <a:t> </a:t>
            </a:r>
            <a:r>
              <a:rPr lang="fi-FI" dirty="0" err="1"/>
              <a:t>physical</a:t>
            </a:r>
            <a:r>
              <a:rPr lang="fi-FI" dirty="0"/>
              <a:t> </a:t>
            </a:r>
            <a:r>
              <a:rPr lang="fi-FI" dirty="0" err="1"/>
              <a:t>devices</a:t>
            </a:r>
            <a:r>
              <a:rPr lang="fi-FI" dirty="0"/>
              <a:t> </a:t>
            </a:r>
            <a:r>
              <a:rPr lang="fi-FI" dirty="0" err="1"/>
              <a:t>there</a:t>
            </a:r>
            <a:r>
              <a:rPr lang="fi-FI" dirty="0"/>
              <a:t> </a:t>
            </a:r>
            <a:r>
              <a:rPr lang="fi-FI" dirty="0" err="1"/>
              <a:t>are</a:t>
            </a: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 - </a:t>
            </a:r>
            <a:r>
              <a:rPr lang="fi-FI" dirty="0" err="1"/>
              <a:t>can</a:t>
            </a:r>
            <a:r>
              <a:rPr lang="fi-FI" dirty="0"/>
              <a:t> </a:t>
            </a:r>
            <a:r>
              <a:rPr lang="fi-FI" dirty="0" err="1"/>
              <a:t>that</a:t>
            </a:r>
            <a:r>
              <a:rPr lang="fi-FI" dirty="0"/>
              <a:t> </a:t>
            </a:r>
            <a:r>
              <a:rPr lang="fi-FI" dirty="0" err="1"/>
              <a:t>be</a:t>
            </a:r>
            <a:r>
              <a:rPr lang="fi-FI" dirty="0"/>
              <a:t> </a:t>
            </a:r>
            <a:r>
              <a:rPr lang="fi-FI" dirty="0" err="1"/>
              <a:t>helped</a:t>
            </a:r>
            <a:r>
              <a:rPr lang="fi-FI" dirty="0"/>
              <a:t> </a:t>
            </a:r>
            <a:r>
              <a:rPr lang="fi-FI" dirty="0" err="1"/>
              <a:t>somehow</a:t>
            </a: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en-FI" dirty="0"/>
              <a:t>What arethe cultural constrains – </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FI" dirty="0"/>
              <a:t>who speaks,</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GB" dirty="0"/>
              <a:t>W</a:t>
            </a:r>
            <a:r>
              <a:rPr lang="en-FI" dirty="0"/>
              <a:t>ho stays quiet</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FI" dirty="0"/>
              <a:t>who will be the one who uses the service</a:t>
            </a: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FI" dirty="0"/>
              <a:t>is there tensions / misunderstandings within the community</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FI" dirty="0"/>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FI"/>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FI"/>
              <a:t>Validation through the role pla</a:t>
            </a:r>
            <a:r>
              <a:rPr lang="en-FI" dirty="0"/>
              <a:t>y</a:t>
            </a:r>
          </a:p>
        </p:txBody>
      </p:sp>
      <p:sp>
        <p:nvSpPr>
          <p:cNvPr id="4" name="Slide Number Placeholder 3"/>
          <p:cNvSpPr>
            <a:spLocks noGrp="1"/>
          </p:cNvSpPr>
          <p:nvPr>
            <p:ph type="sldNum" sz="quarter" idx="5"/>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1140885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www.linkedin.com/school/aalto-university/" TargetMode="External"/><Relationship Id="rId3" Type="http://schemas.openxmlformats.org/officeDocument/2006/relationships/hyperlink" Target="http://www.facebook.com/aaltouniversity" TargetMode="External"/><Relationship Id="rId7" Type="http://schemas.openxmlformats.org/officeDocument/2006/relationships/hyperlink" Target="http://twitter.com/aaltouniversity" TargetMode="External"/><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aalto.fi/snapchat/" TargetMode="External"/><Relationship Id="rId5" Type="http://schemas.openxmlformats.org/officeDocument/2006/relationships/hyperlink" Target="http://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Date</a:t>
            </a:r>
          </a:p>
        </p:txBody>
      </p:sp>
      <p:pic>
        <p:nvPicPr>
          <p:cNvPr id="4" name="Kuva 3">
            <a:extLst>
              <a:ext uri="{FF2B5EF4-FFF2-40B4-BE49-F238E27FC236}">
                <a16:creationId xmlns:a16="http://schemas.microsoft.com/office/drawing/2014/main" id="{F7567316-8832-45F0-94EB-4CEC0D5C74F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469500"/>
            <a:ext cx="1837588" cy="16740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rocess slide">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7" name="Kuva 6">
            <a:extLst>
              <a:ext uri="{FF2B5EF4-FFF2-40B4-BE49-F238E27FC236}">
                <a16:creationId xmlns:a16="http://schemas.microsoft.com/office/drawing/2014/main" id="{01AFCED2-BCBC-403A-8406-5CB0753715B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6700"/>
            <a:ext cx="1947978" cy="856800"/>
          </a:xfrm>
          <a:prstGeom prst="rect">
            <a:avLst/>
          </a:prstGeom>
        </p:spPr>
      </p:pic>
      <p:sp>
        <p:nvSpPr>
          <p:cNvPr id="19" name="Text Placeholder 5">
            <a:extLst>
              <a:ext uri="{FF2B5EF4-FFF2-40B4-BE49-F238E27FC236}">
                <a16:creationId xmlns:a16="http://schemas.microsoft.com/office/drawing/2014/main" id="{E425B72D-0B44-4898-99C4-01ECF191E3F4}"/>
              </a:ext>
            </a:extLst>
          </p:cNvPr>
          <p:cNvSpPr>
            <a:spLocks noGrp="1"/>
          </p:cNvSpPr>
          <p:nvPr>
            <p:ph type="body" sz="quarter" idx="11" hasCustomPrompt="1"/>
          </p:nvPr>
        </p:nvSpPr>
        <p:spPr>
          <a:xfrm>
            <a:off x="290831" y="2440262"/>
            <a:ext cx="1539000" cy="1980000"/>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en-GB" noProof="0"/>
              <a:t>Add text</a:t>
            </a:r>
          </a:p>
        </p:txBody>
      </p:sp>
      <p:sp>
        <p:nvSpPr>
          <p:cNvPr id="20" name="Text Placeholder 5">
            <a:extLst>
              <a:ext uri="{FF2B5EF4-FFF2-40B4-BE49-F238E27FC236}">
                <a16:creationId xmlns:a16="http://schemas.microsoft.com/office/drawing/2014/main" id="{E9CB2763-2836-4D21-AB2E-DF9777F22F25}"/>
              </a:ext>
            </a:extLst>
          </p:cNvPr>
          <p:cNvSpPr>
            <a:spLocks noGrp="1"/>
          </p:cNvSpPr>
          <p:nvPr>
            <p:ph type="body" sz="quarter" idx="12" hasCustomPrompt="1"/>
          </p:nvPr>
        </p:nvSpPr>
        <p:spPr>
          <a:xfrm>
            <a:off x="2030003"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0"/>
              <a:t>Add text</a:t>
            </a:r>
          </a:p>
          <a:p>
            <a:pPr marL="81000" lvl="0" indent="-81000" algn="l" defTabSz="514436" rtl="0" eaLnBrk="1" latinLnBrk="0" hangingPunct="1">
              <a:lnSpc>
                <a:spcPts val="975"/>
              </a:lnSpc>
              <a:buFont typeface="Arial" charset="0"/>
              <a:buChar char="•"/>
            </a:pPr>
            <a:endParaRPr lang="en-GB" noProof="0"/>
          </a:p>
        </p:txBody>
      </p:sp>
      <p:sp>
        <p:nvSpPr>
          <p:cNvPr id="21" name="Text Placeholder 23">
            <a:extLst>
              <a:ext uri="{FF2B5EF4-FFF2-40B4-BE49-F238E27FC236}">
                <a16:creationId xmlns:a16="http://schemas.microsoft.com/office/drawing/2014/main" id="{803E9743-3E54-464B-8DCC-97A008376EA4}"/>
              </a:ext>
            </a:extLst>
          </p:cNvPr>
          <p:cNvSpPr>
            <a:spLocks noGrp="1"/>
          </p:cNvSpPr>
          <p:nvPr>
            <p:ph type="body" sz="quarter" idx="16" hasCustomPrompt="1"/>
          </p:nvPr>
        </p:nvSpPr>
        <p:spPr>
          <a:xfrm>
            <a:off x="502331"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2014</a:t>
            </a:r>
          </a:p>
        </p:txBody>
      </p:sp>
      <p:sp>
        <p:nvSpPr>
          <p:cNvPr id="25" name="Text Placeholder 23">
            <a:extLst>
              <a:ext uri="{FF2B5EF4-FFF2-40B4-BE49-F238E27FC236}">
                <a16:creationId xmlns:a16="http://schemas.microsoft.com/office/drawing/2014/main" id="{EDD32FE7-2CF9-4391-B4AF-8715D231C5AA}"/>
              </a:ext>
            </a:extLst>
          </p:cNvPr>
          <p:cNvSpPr>
            <a:spLocks noGrp="1"/>
          </p:cNvSpPr>
          <p:nvPr>
            <p:ph type="body" sz="quarter" idx="17" hasCustomPrompt="1"/>
          </p:nvPr>
        </p:nvSpPr>
        <p:spPr>
          <a:xfrm>
            <a:off x="2241503"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2015</a:t>
            </a:r>
          </a:p>
        </p:txBody>
      </p:sp>
      <p:sp>
        <p:nvSpPr>
          <p:cNvPr id="30" name="Text Placeholder 23">
            <a:extLst>
              <a:ext uri="{FF2B5EF4-FFF2-40B4-BE49-F238E27FC236}">
                <a16:creationId xmlns:a16="http://schemas.microsoft.com/office/drawing/2014/main" id="{A954D81E-3E79-4A35-B74A-DCFD8B646461}"/>
              </a:ext>
            </a:extLst>
          </p:cNvPr>
          <p:cNvSpPr>
            <a:spLocks noGrp="1"/>
          </p:cNvSpPr>
          <p:nvPr>
            <p:ph type="body" sz="quarter" idx="18" hasCustomPrompt="1"/>
          </p:nvPr>
        </p:nvSpPr>
        <p:spPr>
          <a:xfrm>
            <a:off x="3980675"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2016</a:t>
            </a:r>
          </a:p>
        </p:txBody>
      </p:sp>
      <p:sp>
        <p:nvSpPr>
          <p:cNvPr id="31" name="Text Placeholder 23">
            <a:extLst>
              <a:ext uri="{FF2B5EF4-FFF2-40B4-BE49-F238E27FC236}">
                <a16:creationId xmlns:a16="http://schemas.microsoft.com/office/drawing/2014/main" id="{296E7A3E-3C4E-4664-BF74-CC63B305533E}"/>
              </a:ext>
            </a:extLst>
          </p:cNvPr>
          <p:cNvSpPr>
            <a:spLocks noGrp="1"/>
          </p:cNvSpPr>
          <p:nvPr>
            <p:ph type="body" sz="quarter" idx="19" hasCustomPrompt="1"/>
          </p:nvPr>
        </p:nvSpPr>
        <p:spPr>
          <a:xfrm>
            <a:off x="5719847"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2017</a:t>
            </a:r>
          </a:p>
        </p:txBody>
      </p:sp>
      <p:sp>
        <p:nvSpPr>
          <p:cNvPr id="32" name="Text Placeholder 23">
            <a:extLst>
              <a:ext uri="{FF2B5EF4-FFF2-40B4-BE49-F238E27FC236}">
                <a16:creationId xmlns:a16="http://schemas.microsoft.com/office/drawing/2014/main" id="{491C1E0E-1140-4ACC-94FB-613B8C34D437}"/>
              </a:ext>
            </a:extLst>
          </p:cNvPr>
          <p:cNvSpPr>
            <a:spLocks noGrp="1"/>
          </p:cNvSpPr>
          <p:nvPr>
            <p:ph type="body" sz="quarter" idx="20" hasCustomPrompt="1"/>
          </p:nvPr>
        </p:nvSpPr>
        <p:spPr>
          <a:xfrm>
            <a:off x="7459018" y="1202897"/>
            <a:ext cx="1116000" cy="11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2018</a:t>
            </a:r>
          </a:p>
        </p:txBody>
      </p:sp>
      <p:sp>
        <p:nvSpPr>
          <p:cNvPr id="33" name="Text Placeholder 5">
            <a:extLst>
              <a:ext uri="{FF2B5EF4-FFF2-40B4-BE49-F238E27FC236}">
                <a16:creationId xmlns:a16="http://schemas.microsoft.com/office/drawing/2014/main" id="{4C9DA5E5-6463-4D98-897E-4AECD2E33A40}"/>
              </a:ext>
            </a:extLst>
          </p:cNvPr>
          <p:cNvSpPr>
            <a:spLocks noGrp="1"/>
          </p:cNvSpPr>
          <p:nvPr>
            <p:ph type="body" sz="quarter" idx="23" hasCustomPrompt="1"/>
          </p:nvPr>
        </p:nvSpPr>
        <p:spPr>
          <a:xfrm>
            <a:off x="3769175"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0"/>
              <a:t>Add text</a:t>
            </a:r>
          </a:p>
          <a:p>
            <a:pPr marL="81000" lvl="0" indent="-81000" algn="l" defTabSz="514436" rtl="0" eaLnBrk="1" latinLnBrk="0" hangingPunct="1">
              <a:lnSpc>
                <a:spcPts val="975"/>
              </a:lnSpc>
              <a:buFont typeface="Arial" charset="0"/>
              <a:buChar char="•"/>
            </a:pPr>
            <a:endParaRPr lang="en-GB" noProof="0"/>
          </a:p>
        </p:txBody>
      </p:sp>
      <p:sp>
        <p:nvSpPr>
          <p:cNvPr id="34" name="Text Placeholder 5">
            <a:extLst>
              <a:ext uri="{FF2B5EF4-FFF2-40B4-BE49-F238E27FC236}">
                <a16:creationId xmlns:a16="http://schemas.microsoft.com/office/drawing/2014/main" id="{B28DEE2D-A05D-4EB1-846B-7B11A8C05D35}"/>
              </a:ext>
            </a:extLst>
          </p:cNvPr>
          <p:cNvSpPr>
            <a:spLocks noGrp="1"/>
          </p:cNvSpPr>
          <p:nvPr>
            <p:ph type="body" sz="quarter" idx="24" hasCustomPrompt="1"/>
          </p:nvPr>
        </p:nvSpPr>
        <p:spPr>
          <a:xfrm>
            <a:off x="5508347"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0"/>
              <a:t>Add text</a:t>
            </a:r>
          </a:p>
          <a:p>
            <a:pPr marL="81000" lvl="0" indent="-81000" algn="l" defTabSz="514436" rtl="0" eaLnBrk="1" latinLnBrk="0" hangingPunct="1">
              <a:lnSpc>
                <a:spcPts val="975"/>
              </a:lnSpc>
              <a:buFont typeface="Arial" charset="0"/>
              <a:buChar char="•"/>
            </a:pPr>
            <a:endParaRPr lang="en-GB" noProof="0"/>
          </a:p>
        </p:txBody>
      </p:sp>
      <p:sp>
        <p:nvSpPr>
          <p:cNvPr id="35" name="Text Placeholder 5">
            <a:extLst>
              <a:ext uri="{FF2B5EF4-FFF2-40B4-BE49-F238E27FC236}">
                <a16:creationId xmlns:a16="http://schemas.microsoft.com/office/drawing/2014/main" id="{1124EADC-06AF-4A7A-B911-8454E0DB9669}"/>
              </a:ext>
            </a:extLst>
          </p:cNvPr>
          <p:cNvSpPr>
            <a:spLocks noGrp="1"/>
          </p:cNvSpPr>
          <p:nvPr>
            <p:ph type="body" sz="quarter" idx="25" hasCustomPrompt="1"/>
          </p:nvPr>
        </p:nvSpPr>
        <p:spPr>
          <a:xfrm>
            <a:off x="7247518" y="2440262"/>
            <a:ext cx="1539000" cy="1980000"/>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en-GB" noProof="0"/>
              <a:t>Add text</a:t>
            </a:r>
          </a:p>
          <a:p>
            <a:pPr marL="81000" lvl="0" indent="-81000" algn="l" defTabSz="514436" rtl="0" eaLnBrk="1" latinLnBrk="0" hangingPunct="1">
              <a:lnSpc>
                <a:spcPts val="975"/>
              </a:lnSpc>
              <a:buFont typeface="Arial" charset="0"/>
              <a:buChar char="•"/>
            </a:pPr>
            <a:endParaRPr lang="en-GB" noProof="0"/>
          </a:p>
        </p:txBody>
      </p:sp>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pic>
        <p:nvPicPr>
          <p:cNvPr id="18" name="Kuva 17">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95690"/>
            <a:ext cx="2019339" cy="849600"/>
          </a:xfrm>
          <a:prstGeom prst="rect">
            <a:avLst/>
          </a:prstGeom>
        </p:spPr>
      </p:pic>
      <p:sp>
        <p:nvSpPr>
          <p:cNvPr id="19" name="Text Placeholder 23">
            <a:extLst>
              <a:ext uri="{FF2B5EF4-FFF2-40B4-BE49-F238E27FC236}">
                <a16:creationId xmlns:a16="http://schemas.microsoft.com/office/drawing/2014/main" id="{84C721EC-6F5B-4E7F-B37B-87A1C5B57638}"/>
              </a:ext>
            </a:extLst>
          </p:cNvPr>
          <p:cNvSpPr>
            <a:spLocks noGrp="1"/>
          </p:cNvSpPr>
          <p:nvPr>
            <p:ph type="body" sz="quarter" idx="16" hasCustomPrompt="1"/>
          </p:nvPr>
        </p:nvSpPr>
        <p:spPr>
          <a:xfrm>
            <a:off x="505754"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1</a:t>
            </a:r>
          </a:p>
        </p:txBody>
      </p:sp>
      <p:sp>
        <p:nvSpPr>
          <p:cNvPr id="20" name="Text Placeholder 23">
            <a:extLst>
              <a:ext uri="{FF2B5EF4-FFF2-40B4-BE49-F238E27FC236}">
                <a16:creationId xmlns:a16="http://schemas.microsoft.com/office/drawing/2014/main" id="{BD8EEAEC-43A1-4FCF-8ED9-8BCD911D2C5F}"/>
              </a:ext>
            </a:extLst>
          </p:cNvPr>
          <p:cNvSpPr>
            <a:spLocks noGrp="1"/>
          </p:cNvSpPr>
          <p:nvPr>
            <p:ph type="body" sz="quarter" idx="17" hasCustomPrompt="1"/>
          </p:nvPr>
        </p:nvSpPr>
        <p:spPr>
          <a:xfrm>
            <a:off x="2243548"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2</a:t>
            </a:r>
          </a:p>
        </p:txBody>
      </p:sp>
      <p:sp>
        <p:nvSpPr>
          <p:cNvPr id="21" name="Text Placeholder 23">
            <a:extLst>
              <a:ext uri="{FF2B5EF4-FFF2-40B4-BE49-F238E27FC236}">
                <a16:creationId xmlns:a16="http://schemas.microsoft.com/office/drawing/2014/main" id="{106BE9CE-8B52-454F-89E8-1CFA3D155632}"/>
              </a:ext>
            </a:extLst>
          </p:cNvPr>
          <p:cNvSpPr>
            <a:spLocks noGrp="1"/>
          </p:cNvSpPr>
          <p:nvPr>
            <p:ph type="body" sz="quarter" idx="18" hasCustomPrompt="1"/>
          </p:nvPr>
        </p:nvSpPr>
        <p:spPr>
          <a:xfrm>
            <a:off x="3981342"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3</a:t>
            </a:r>
          </a:p>
        </p:txBody>
      </p:sp>
      <p:sp>
        <p:nvSpPr>
          <p:cNvPr id="22" name="Text Placeholder 23">
            <a:extLst>
              <a:ext uri="{FF2B5EF4-FFF2-40B4-BE49-F238E27FC236}">
                <a16:creationId xmlns:a16="http://schemas.microsoft.com/office/drawing/2014/main" id="{E3CAEBA9-021F-487D-A730-667736879AC4}"/>
              </a:ext>
            </a:extLst>
          </p:cNvPr>
          <p:cNvSpPr>
            <a:spLocks noGrp="1"/>
          </p:cNvSpPr>
          <p:nvPr>
            <p:ph type="body" sz="quarter" idx="19" hasCustomPrompt="1"/>
          </p:nvPr>
        </p:nvSpPr>
        <p:spPr>
          <a:xfrm>
            <a:off x="5719136"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4</a:t>
            </a:r>
          </a:p>
        </p:txBody>
      </p:sp>
      <p:sp>
        <p:nvSpPr>
          <p:cNvPr id="23" name="Text Placeholder 23">
            <a:extLst>
              <a:ext uri="{FF2B5EF4-FFF2-40B4-BE49-F238E27FC236}">
                <a16:creationId xmlns:a16="http://schemas.microsoft.com/office/drawing/2014/main" id="{11B6048F-E416-4570-B613-578C8EE8C13E}"/>
              </a:ext>
            </a:extLst>
          </p:cNvPr>
          <p:cNvSpPr>
            <a:spLocks noGrp="1"/>
          </p:cNvSpPr>
          <p:nvPr>
            <p:ph type="body" sz="quarter" idx="20" hasCustomPrompt="1"/>
          </p:nvPr>
        </p:nvSpPr>
        <p:spPr>
          <a:xfrm>
            <a:off x="7456931" y="1202400"/>
            <a:ext cx="1116000" cy="11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8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GB" noProof="0"/>
              <a:t>5</a:t>
            </a:r>
          </a:p>
        </p:txBody>
      </p:sp>
      <p:sp>
        <p:nvSpPr>
          <p:cNvPr id="25" name="Text Placeholder 3">
            <a:extLst>
              <a:ext uri="{FF2B5EF4-FFF2-40B4-BE49-F238E27FC236}">
                <a16:creationId xmlns:a16="http://schemas.microsoft.com/office/drawing/2014/main" id="{3A7CEE6F-1B00-45B4-AA0A-3B750CCFDDAE}"/>
              </a:ext>
            </a:extLst>
          </p:cNvPr>
          <p:cNvSpPr>
            <a:spLocks noGrp="1"/>
          </p:cNvSpPr>
          <p:nvPr>
            <p:ph type="body" sz="half" idx="2" hasCustomPrompt="1"/>
          </p:nvPr>
        </p:nvSpPr>
        <p:spPr>
          <a:xfrm>
            <a:off x="294254"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Point 1</a:t>
            </a:r>
          </a:p>
        </p:txBody>
      </p:sp>
      <p:sp>
        <p:nvSpPr>
          <p:cNvPr id="30" name="Text Placeholder 3">
            <a:extLst>
              <a:ext uri="{FF2B5EF4-FFF2-40B4-BE49-F238E27FC236}">
                <a16:creationId xmlns:a16="http://schemas.microsoft.com/office/drawing/2014/main" id="{4274CA6F-750D-4371-A76A-C027C3E44794}"/>
              </a:ext>
            </a:extLst>
          </p:cNvPr>
          <p:cNvSpPr>
            <a:spLocks noGrp="1"/>
          </p:cNvSpPr>
          <p:nvPr>
            <p:ph type="body" sz="half" idx="21" hasCustomPrompt="1"/>
          </p:nvPr>
        </p:nvSpPr>
        <p:spPr>
          <a:xfrm>
            <a:off x="2032048"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Point 2</a:t>
            </a:r>
          </a:p>
        </p:txBody>
      </p:sp>
      <p:sp>
        <p:nvSpPr>
          <p:cNvPr id="31" name="Text Placeholder 3">
            <a:extLst>
              <a:ext uri="{FF2B5EF4-FFF2-40B4-BE49-F238E27FC236}">
                <a16:creationId xmlns:a16="http://schemas.microsoft.com/office/drawing/2014/main" id="{45F2C500-6E90-4786-A584-A7AA71F00903}"/>
              </a:ext>
            </a:extLst>
          </p:cNvPr>
          <p:cNvSpPr>
            <a:spLocks noGrp="1"/>
          </p:cNvSpPr>
          <p:nvPr>
            <p:ph type="body" sz="half" idx="22" hasCustomPrompt="1"/>
          </p:nvPr>
        </p:nvSpPr>
        <p:spPr>
          <a:xfrm>
            <a:off x="3769842"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Point 3</a:t>
            </a:r>
          </a:p>
        </p:txBody>
      </p:sp>
      <p:sp>
        <p:nvSpPr>
          <p:cNvPr id="32" name="Text Placeholder 3">
            <a:extLst>
              <a:ext uri="{FF2B5EF4-FFF2-40B4-BE49-F238E27FC236}">
                <a16:creationId xmlns:a16="http://schemas.microsoft.com/office/drawing/2014/main" id="{38EF9050-78DF-40C0-B137-98BAEA00614B}"/>
              </a:ext>
            </a:extLst>
          </p:cNvPr>
          <p:cNvSpPr>
            <a:spLocks noGrp="1"/>
          </p:cNvSpPr>
          <p:nvPr>
            <p:ph type="body" sz="half" idx="23" hasCustomPrompt="1"/>
          </p:nvPr>
        </p:nvSpPr>
        <p:spPr>
          <a:xfrm>
            <a:off x="5507636"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Point 4</a:t>
            </a:r>
          </a:p>
        </p:txBody>
      </p:sp>
      <p:sp>
        <p:nvSpPr>
          <p:cNvPr id="38" name="Text Placeholder 3">
            <a:extLst>
              <a:ext uri="{FF2B5EF4-FFF2-40B4-BE49-F238E27FC236}">
                <a16:creationId xmlns:a16="http://schemas.microsoft.com/office/drawing/2014/main" id="{5916440F-42A2-4EDE-AEF2-9D07AE0B3577}"/>
              </a:ext>
            </a:extLst>
          </p:cNvPr>
          <p:cNvSpPr>
            <a:spLocks noGrp="1"/>
          </p:cNvSpPr>
          <p:nvPr>
            <p:ph type="body" sz="half" idx="24" hasCustomPrompt="1"/>
          </p:nvPr>
        </p:nvSpPr>
        <p:spPr>
          <a:xfrm>
            <a:off x="7245431" y="2440800"/>
            <a:ext cx="1539000" cy="19800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Point 4</a:t>
            </a:r>
          </a:p>
        </p:txBody>
      </p:sp>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losing slide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noProof="0"/>
          </a:p>
        </p:txBody>
      </p:sp>
      <p:sp>
        <p:nvSpPr>
          <p:cNvPr id="12" name="Otsikko 1"/>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en-GB" sz="1800" spc="0" baseline="0" noProof="0">
                <a:solidFill>
                  <a:schemeClr val="tx1"/>
                </a:solidFill>
                <a:latin typeface="Arial"/>
                <a:cs typeface="Arial"/>
              </a:rPr>
              <a:t>aalto.fi</a:t>
            </a:r>
          </a:p>
        </p:txBody>
      </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chemeClr val="tx1"/>
                </a:solidFill>
                <a:latin typeface="+mj-lt"/>
              </a:defRPr>
            </a:lvl1pPr>
            <a:lvl2pPr marL="342900" indent="0">
              <a:buNone/>
              <a:defRPr/>
            </a:lvl2pPr>
          </a:lstStyle>
          <a:p>
            <a:pPr lvl="0"/>
            <a:r>
              <a:rPr lang="en-GB" noProof="0"/>
              <a:t>Add text</a:t>
            </a:r>
          </a:p>
        </p:txBody>
      </p:sp>
      <p:pic>
        <p:nvPicPr>
          <p:cNvPr id="14" name="Kuva 13">
            <a:extLst>
              <a:ext uri="{FF2B5EF4-FFF2-40B4-BE49-F238E27FC236}">
                <a16:creationId xmlns:a16="http://schemas.microsoft.com/office/drawing/2014/main" id="{0C7E6271-B42F-43DA-8392-8625C0A36EC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469500"/>
            <a:ext cx="1837588" cy="1674000"/>
          </a:xfrm>
          <a:prstGeom prst="rect">
            <a:avLst/>
          </a:prstGeom>
        </p:spPr>
      </p:pic>
      <p:pic>
        <p:nvPicPr>
          <p:cNvPr id="13" name="Picture 28">
            <a:hlinkClick r:id="rId3"/>
            <a:extLst>
              <a:ext uri="{FF2B5EF4-FFF2-40B4-BE49-F238E27FC236}">
                <a16:creationId xmlns:a16="http://schemas.microsoft.com/office/drawing/2014/main" id="{378C1347-A914-484B-BE46-BB169C32BB1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72065" y="2838911"/>
            <a:ext cx="419100" cy="419100"/>
          </a:xfrm>
          <a:prstGeom prst="rect">
            <a:avLst/>
          </a:prstGeom>
        </p:spPr>
      </p:pic>
      <p:pic>
        <p:nvPicPr>
          <p:cNvPr id="15" name="Picture 29">
            <a:hlinkClick r:id="rId5"/>
            <a:extLst>
              <a:ext uri="{FF2B5EF4-FFF2-40B4-BE49-F238E27FC236}">
                <a16:creationId xmlns:a16="http://schemas.microsoft.com/office/drawing/2014/main" id="{FB40CA48-6769-4BE8-A8DE-3571E5E4337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86316" y="2838911"/>
            <a:ext cx="419100" cy="419100"/>
          </a:xfrm>
          <a:prstGeom prst="rect">
            <a:avLst/>
          </a:prstGeom>
        </p:spPr>
      </p:pic>
      <p:pic>
        <p:nvPicPr>
          <p:cNvPr id="17" name="Picture 30">
            <a:hlinkClick r:id="rId7"/>
            <a:extLst>
              <a:ext uri="{FF2B5EF4-FFF2-40B4-BE49-F238E27FC236}">
                <a16:creationId xmlns:a16="http://schemas.microsoft.com/office/drawing/2014/main" id="{F2B8760A-5FB8-4449-B59D-BA0DC711121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100567" y="2838911"/>
            <a:ext cx="419100" cy="419100"/>
          </a:xfrm>
          <a:prstGeom prst="rect">
            <a:avLst/>
          </a:prstGeom>
        </p:spPr>
      </p:pic>
      <p:pic>
        <p:nvPicPr>
          <p:cNvPr id="18" name="Picture 31">
            <a:hlinkClick r:id="rId9"/>
            <a:extLst>
              <a:ext uri="{FF2B5EF4-FFF2-40B4-BE49-F238E27FC236}">
                <a16:creationId xmlns:a16="http://schemas.microsoft.com/office/drawing/2014/main" id="{CABE8537-BCCC-4BC8-8E09-DB10C7C6EC38}"/>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614818" y="2838911"/>
            <a:ext cx="419100" cy="419100"/>
          </a:xfrm>
          <a:prstGeom prst="rect">
            <a:avLst/>
          </a:prstGeom>
        </p:spPr>
      </p:pic>
      <p:pic>
        <p:nvPicPr>
          <p:cNvPr id="19" name="Picture 32">
            <a:hlinkClick r:id="rId11"/>
            <a:extLst>
              <a:ext uri="{FF2B5EF4-FFF2-40B4-BE49-F238E27FC236}">
                <a16:creationId xmlns:a16="http://schemas.microsoft.com/office/drawing/2014/main" id="{1299834B-7A5D-4315-8B47-D92057C9043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129069" y="2821951"/>
            <a:ext cx="419100" cy="419100"/>
          </a:xfrm>
          <a:prstGeom prst="rect">
            <a:avLst/>
          </a:prstGeom>
        </p:spPr>
      </p:pic>
      <p:pic>
        <p:nvPicPr>
          <p:cNvPr id="20" name="Picture 33">
            <a:hlinkClick r:id="rId13"/>
            <a:extLst>
              <a:ext uri="{FF2B5EF4-FFF2-40B4-BE49-F238E27FC236}">
                <a16:creationId xmlns:a16="http://schemas.microsoft.com/office/drawing/2014/main" id="{85C80382-D4FF-416B-A9BE-EDCEF5839CF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643319" y="2821951"/>
            <a:ext cx="419100" cy="4191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13" noProof="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tx1"/>
                </a:solidFill>
              </a:defRPr>
            </a:lvl1pPr>
          </a:lstStyle>
          <a:p>
            <a:r>
              <a:rPr lang="en-GB" noProof="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p>
          <a:p>
            <a:r>
              <a:rPr lang="en-GB" noProof="0"/>
              <a:t>Fit the image to frame </a:t>
            </a:r>
            <a:br>
              <a:rPr lang="en-GB" noProof="0"/>
            </a:br>
            <a:r>
              <a:rPr lang="en-GB" noProof="0"/>
              <a:t>by choosing: </a:t>
            </a:r>
            <a:br>
              <a:rPr lang="en-GB" noProof="0"/>
            </a:br>
            <a:r>
              <a:rPr lang="en-GB" noProof="0"/>
              <a:t>crop&gt;fit / rajaa&gt;sovita</a:t>
            </a:r>
          </a:p>
        </p:txBody>
      </p:sp>
      <p:pic>
        <p:nvPicPr>
          <p:cNvPr id="15" name="Kuva 14">
            <a:extLst>
              <a:ext uri="{FF2B5EF4-FFF2-40B4-BE49-F238E27FC236}">
                <a16:creationId xmlns:a16="http://schemas.microsoft.com/office/drawing/2014/main" id="{A9C5B213-5162-4F0D-9956-EF3E3E31DBC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469500"/>
            <a:ext cx="1837588"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8"/>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en-GB" noProof="0"/>
              <a:t>dd.mm.yyyy</a:t>
            </a:r>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en-GB" noProof="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5" name="Kuva 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95690"/>
            <a:ext cx="2019339" cy="8496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6955"/>
            <a:ext cx="8497093" cy="1016294"/>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a:p>
            <a:pPr lvl="1"/>
            <a:r>
              <a:rPr lang="en-GB" noProof="0"/>
              <a:t>Second level</a:t>
            </a:r>
          </a:p>
          <a:p>
            <a:pPr lvl="2"/>
            <a:r>
              <a:rPr lang="en-GB" noProof="0"/>
              <a:t>Third level</a:t>
            </a:r>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en-GB" noProof="0"/>
              <a:t>dd.mm.yyyy</a:t>
            </a:r>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en-GB" noProof="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GB" noProof="0" smtClean="0"/>
              <a:pPr/>
              <a:t>‹#›</a:t>
            </a:fld>
            <a:endParaRPr lang="en-GB" noProof="0"/>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95690"/>
            <a:ext cx="2019339" cy="8496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noProof="0"/>
              <a:t>Click icon to add image</a:t>
            </a:r>
            <a:br>
              <a:rPr lang="en-GB" noProof="0"/>
            </a:br>
            <a:br>
              <a:rPr lang="en-GB" noProof="0"/>
            </a:br>
            <a:r>
              <a:rPr lang="en-GB" noProof="0"/>
              <a:t>Fit the image to frame </a:t>
            </a:r>
            <a:br>
              <a:rPr lang="en-GB" noProof="0"/>
            </a:br>
            <a:r>
              <a:rPr lang="en-GB" noProof="0"/>
              <a:t>by choosing: </a:t>
            </a:r>
            <a:br>
              <a:rPr lang="en-GB" noProof="0"/>
            </a:br>
            <a:r>
              <a:rPr lang="en-GB" noProof="0"/>
              <a:t>crop&gt;fit / rajaa&gt;sovita</a:t>
            </a:r>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a:t>
            </a:r>
          </a:p>
        </p:txBody>
      </p:sp>
      <p:sp>
        <p:nvSpPr>
          <p:cNvPr id="6" name="Päivämäärän paikkamerkki 5"/>
          <p:cNvSpPr>
            <a:spLocks noGrp="1"/>
          </p:cNvSpPr>
          <p:nvPr>
            <p:ph type="dt" sz="half" idx="12"/>
          </p:nvPr>
        </p:nvSpPr>
        <p:spPr/>
        <p:txBody>
          <a:bodyPr/>
          <a:lstStyle/>
          <a:p>
            <a:r>
              <a:rPr lang="en-GB" noProof="0"/>
              <a:t>dd.mm.yyyy</a:t>
            </a:r>
          </a:p>
        </p:txBody>
      </p:sp>
      <p:sp>
        <p:nvSpPr>
          <p:cNvPr id="9" name="Alatunnisteen paikkamerkki 8"/>
          <p:cNvSpPr>
            <a:spLocks noGrp="1"/>
          </p:cNvSpPr>
          <p:nvPr>
            <p:ph type="ftr" sz="quarter" idx="13"/>
          </p:nvPr>
        </p:nvSpPr>
        <p:spPr/>
        <p:txBody>
          <a:bodyPr/>
          <a:lstStyle/>
          <a:p>
            <a:r>
              <a:rPr lang="en-GB" noProof="0"/>
              <a:t>Your text here</a:t>
            </a:r>
          </a:p>
        </p:txBody>
      </p:sp>
      <p:sp>
        <p:nvSpPr>
          <p:cNvPr id="10" name="Dian numeron paikkamerkki 9"/>
          <p:cNvSpPr>
            <a:spLocks noGrp="1"/>
          </p:cNvSpPr>
          <p:nvPr>
            <p:ph type="sldNum" sz="quarter" idx="14"/>
          </p:nvPr>
        </p:nvSpPr>
        <p:spPr/>
        <p:txBody>
          <a:bodyPr/>
          <a:lstStyle/>
          <a:p>
            <a:fld id="{28F7F04C-F568-F649-A2AE-EA61C66B69B4}" type="slidenum">
              <a:rPr lang="en-GB" noProof="0" smtClean="0"/>
              <a:pPr/>
              <a:t>‹#›</a:t>
            </a:fld>
            <a:endParaRPr lang="en-GB" noProof="0"/>
          </a:p>
        </p:txBody>
      </p:sp>
      <p:pic>
        <p:nvPicPr>
          <p:cNvPr id="12" name="Kuva 1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95690"/>
            <a:ext cx="2019339" cy="8496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Divider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13" dirty="0">
              <a:solidFill>
                <a:schemeClr val="tx1"/>
              </a:solidFill>
            </a:endParaRPr>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image.</a:t>
            </a:r>
            <a:br>
              <a:rPr lang="en-GB"/>
            </a:br>
            <a:br>
              <a:rPr lang="en-GB"/>
            </a:br>
            <a:r>
              <a:rPr lang="en-GB"/>
              <a:t>Fit the image to frame </a:t>
            </a:r>
            <a:br>
              <a:rPr lang="en-GB"/>
            </a:br>
            <a:r>
              <a:rPr lang="en-GB"/>
              <a:t>by choosing: </a:t>
            </a:r>
            <a:br>
              <a:rPr lang="en-GB"/>
            </a:br>
            <a:r>
              <a:rPr lang="en-GB"/>
              <a:t>crop&gt;fit / rajaa&gt;sovita</a:t>
            </a:r>
            <a:endParaRPr lang="en-GB"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chemeClr val="tx1"/>
                </a:solidFill>
              </a:defRPr>
            </a:lvl1pPr>
          </a:lstStyle>
          <a:p>
            <a:r>
              <a:rPr lang="en-GB"/>
              <a:t>dd.mm.yyyy</a:t>
            </a:r>
            <a:endParaRPr lang="en-GB"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chemeClr val="tx1"/>
                </a:solidFill>
              </a:defRPr>
            </a:lvl1pPr>
          </a:lstStyle>
          <a:p>
            <a:r>
              <a:rPr lang="en-GB"/>
              <a:t>Your text here</a:t>
            </a:r>
            <a:endParaRPr lang="en-GB"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chemeClr val="tx1"/>
                </a:solidFill>
              </a:defRPr>
            </a:lvl1pPr>
          </a:lstStyle>
          <a:p>
            <a:fld id="{28F7F04C-F568-F649-A2AE-EA61C66B69B4}" type="slidenum">
              <a:rPr lang="en-GB" smtClean="0"/>
              <a:pPr/>
              <a:t>‹#›</a:t>
            </a:fld>
            <a:endParaRPr lang="en-GB"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tx1"/>
                </a:solidFill>
              </a:defRPr>
            </a:lvl1pPr>
          </a:lstStyle>
          <a:p>
            <a:r>
              <a:rPr lang="en-GB"/>
              <a:t>Lorem </a:t>
            </a:r>
            <a:r>
              <a:rPr lang="en-GB" noProof="0"/>
              <a:t>ipsum</a:t>
            </a:r>
            <a:r>
              <a:rPr lang="en-GB"/>
              <a:t> dolor sit amet, consectetur adipiscing elit. Maecenas velit velit, consequat eget ullamcorper a, maximus ac ex.</a:t>
            </a:r>
            <a:endParaRPr lang="en-GB" dirty="0"/>
          </a:p>
        </p:txBody>
      </p:sp>
      <p:pic>
        <p:nvPicPr>
          <p:cNvPr id="12" name="Kuva 11">
            <a:extLst>
              <a:ext uri="{FF2B5EF4-FFF2-40B4-BE49-F238E27FC236}">
                <a16:creationId xmlns:a16="http://schemas.microsoft.com/office/drawing/2014/main" id="{D75A6E74-B7C0-42FB-B0FD-D081F724A00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6700"/>
            <a:ext cx="1947978"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p:spTree>
      <p:nvGrpSpPr>
        <p:cNvPr id="1" name=""/>
        <p:cNvGrpSpPr/>
        <p:nvPr/>
      </p:nvGrpSpPr>
      <p:grpSpPr>
        <a:xfrm>
          <a:off x="0" y="0"/>
          <a:ext cx="0" cy="0"/>
          <a:chOff x="0" y="0"/>
          <a:chExt cx="0" cy="0"/>
        </a:xfrm>
      </p:grpSpPr>
      <p:sp>
        <p:nvSpPr>
          <p:cNvPr id="5" name="Rectangle 4"/>
          <p:cNvSpPr/>
          <p:nvPr userDrawn="1"/>
        </p:nvSpPr>
        <p:spPr>
          <a:xfrm>
            <a:off x="-1066" y="1"/>
            <a:ext cx="9144000" cy="51434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chemeClr val="tx1"/>
                </a:solidFill>
              </a:defRPr>
            </a:lvl1pPr>
          </a:lstStyle>
          <a:p>
            <a:r>
              <a:rPr lang="en-GB" noProof="0"/>
              <a:t>dd.mm.yyyy</a:t>
            </a:r>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chemeClr val="tx1"/>
                </a:solidFill>
              </a:defRPr>
            </a:lvl1pPr>
          </a:lstStyle>
          <a:p>
            <a:r>
              <a:rPr lang="en-GB" noProof="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chemeClr val="tx1"/>
                </a:solidFill>
              </a:defRPr>
            </a:lvl1pPr>
          </a:lstStyle>
          <a:p>
            <a:fld id="{28F7F04C-F568-F649-A2AE-EA61C66B69B4}" type="slidenum">
              <a:rPr lang="en-GB" noProof="0" smtClean="0"/>
              <a:pPr/>
              <a:t>‹#›</a:t>
            </a:fld>
            <a:endParaRPr lang="en-GB" noProof="0"/>
          </a:p>
        </p:txBody>
      </p:sp>
      <p:pic>
        <p:nvPicPr>
          <p:cNvPr id="9" name="Kuva 8">
            <a:extLst>
              <a:ext uri="{FF2B5EF4-FFF2-40B4-BE49-F238E27FC236}">
                <a16:creationId xmlns:a16="http://schemas.microsoft.com/office/drawing/2014/main" id="{D6567549-1D2B-41B2-9DE0-EB984E6A56B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4286700"/>
            <a:ext cx="1947978"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en-GB" noProof="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pic>
        <p:nvPicPr>
          <p:cNvPr id="10" name="Kuva 9">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95690"/>
            <a:ext cx="2019339" cy="8496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Chart">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a:t>Body slide title </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pic>
        <p:nvPicPr>
          <p:cNvPr id="10" name="Kuva 9">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95690"/>
            <a:ext cx="2019339" cy="849600"/>
          </a:xfrm>
          <a:prstGeom prst="rect">
            <a:avLst/>
          </a:prstGeom>
        </p:spPr>
      </p:pic>
      <p:sp>
        <p:nvSpPr>
          <p:cNvPr id="12" name="Chart Placeholder 2">
            <a:extLst>
              <a:ext uri="{FF2B5EF4-FFF2-40B4-BE49-F238E27FC236}">
                <a16:creationId xmlns:a16="http://schemas.microsoft.com/office/drawing/2014/main" id="{3DFE59FA-C5AA-4B8C-8BE2-65ACC06891BD}"/>
              </a:ext>
            </a:extLst>
          </p:cNvPr>
          <p:cNvSpPr>
            <a:spLocks noGrp="1"/>
          </p:cNvSpPr>
          <p:nvPr>
            <p:ph type="chart" sz="quarter" idx="12" hasCustomPrompt="1"/>
          </p:nvPr>
        </p:nvSpPr>
        <p:spPr>
          <a:xfrm>
            <a:off x="287338" y="1208314"/>
            <a:ext cx="8497093" cy="3087376"/>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en-GB" noProof="0"/>
              <a:t>Click icon to add chart</a:t>
            </a:r>
          </a:p>
        </p:txBody>
      </p:sp>
    </p:spTree>
    <p:extLst>
      <p:ext uri="{BB962C8B-B14F-4D97-AF65-F5344CB8AC3E}">
        <p14:creationId xmlns:p14="http://schemas.microsoft.com/office/powerpoint/2010/main" val="1690274166"/>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GB" noProof="0" smtClean="0"/>
              <a:pPr/>
              <a:t>‹#›</a:t>
            </a:fld>
            <a:endParaRPr lang="en-GB" noProof="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en-GB" noProof="0"/>
              <a:t>dd.mm.yyyy</a:t>
            </a:r>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en-GB" noProof="0"/>
              <a:t>Your text here</a:t>
            </a:r>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7" r:id="rId4"/>
    <p:sldLayoutId id="2147483694" r:id="rId5"/>
    <p:sldLayoutId id="2147483695" r:id="rId6"/>
    <p:sldLayoutId id="2147483702" r:id="rId7"/>
    <p:sldLayoutId id="2147483701" r:id="rId8"/>
    <p:sldLayoutId id="2147483709" r:id="rId9"/>
    <p:sldLayoutId id="2147483691" r:id="rId10"/>
    <p:sldLayoutId id="2147483699" r:id="rId11"/>
    <p:sldLayoutId id="2147483679" r:id="rId1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2726B-90AE-B148-9AF1-6C03C9648C87}"/>
              </a:ext>
            </a:extLst>
          </p:cNvPr>
          <p:cNvSpPr>
            <a:spLocks noGrp="1"/>
          </p:cNvSpPr>
          <p:nvPr>
            <p:ph type="body" sz="half" idx="11"/>
          </p:nvPr>
        </p:nvSpPr>
        <p:spPr>
          <a:xfrm>
            <a:off x="481841" y="2571750"/>
            <a:ext cx="7948556" cy="663264"/>
          </a:xfrm>
        </p:spPr>
        <p:txBody>
          <a:bodyPr/>
          <a:lstStyle/>
          <a:p>
            <a:r>
              <a:rPr lang="en-GB" dirty="0"/>
              <a:t>A community-initiated website development project: </a:t>
            </a:r>
            <a:r>
              <a:rPr lang="en-GB" sz="3600" dirty="0"/>
              <a:t>promoting</a:t>
            </a:r>
            <a:r>
              <a:rPr lang="en-GB" dirty="0"/>
              <a:t> a San community campsite initiative</a:t>
            </a:r>
            <a:endParaRPr lang="en-FI" dirty="0"/>
          </a:p>
        </p:txBody>
      </p:sp>
      <p:sp>
        <p:nvSpPr>
          <p:cNvPr id="4" name="Text Placeholder 3">
            <a:extLst>
              <a:ext uri="{FF2B5EF4-FFF2-40B4-BE49-F238E27FC236}">
                <a16:creationId xmlns:a16="http://schemas.microsoft.com/office/drawing/2014/main" id="{C1D15155-AC2F-1340-9364-C016ACBB8415}"/>
              </a:ext>
            </a:extLst>
          </p:cNvPr>
          <p:cNvSpPr>
            <a:spLocks noGrp="1"/>
          </p:cNvSpPr>
          <p:nvPr>
            <p:ph type="body" sz="half" idx="12"/>
          </p:nvPr>
        </p:nvSpPr>
        <p:spPr/>
        <p:txBody>
          <a:bodyPr/>
          <a:lstStyle/>
          <a:p>
            <a:r>
              <a:rPr lang="en-FI" dirty="0"/>
              <a:t>Pietari Keskinen</a:t>
            </a:r>
          </a:p>
        </p:txBody>
      </p:sp>
      <p:sp>
        <p:nvSpPr>
          <p:cNvPr id="5" name="Text Placeholder 4">
            <a:extLst>
              <a:ext uri="{FF2B5EF4-FFF2-40B4-BE49-F238E27FC236}">
                <a16:creationId xmlns:a16="http://schemas.microsoft.com/office/drawing/2014/main" id="{9E860C25-29BC-F041-9E4F-A32C13F12430}"/>
              </a:ext>
            </a:extLst>
          </p:cNvPr>
          <p:cNvSpPr>
            <a:spLocks noGrp="1"/>
          </p:cNvSpPr>
          <p:nvPr>
            <p:ph type="body" sz="half" idx="13"/>
          </p:nvPr>
        </p:nvSpPr>
        <p:spPr/>
        <p:txBody>
          <a:bodyPr/>
          <a:lstStyle/>
          <a:p>
            <a:r>
              <a:rPr lang="en-FI" dirty="0"/>
              <a:t>16.3.2022</a:t>
            </a:r>
          </a:p>
        </p:txBody>
      </p:sp>
    </p:spTree>
    <p:extLst>
      <p:ext uri="{BB962C8B-B14F-4D97-AF65-F5344CB8AC3E}">
        <p14:creationId xmlns:p14="http://schemas.microsoft.com/office/powerpoint/2010/main" val="286827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CA424-C351-9742-B0A3-9BEADEDBB617}"/>
              </a:ext>
            </a:extLst>
          </p:cNvPr>
          <p:cNvSpPr>
            <a:spLocks noGrp="1"/>
          </p:cNvSpPr>
          <p:nvPr>
            <p:ph type="body" sz="half" idx="10"/>
          </p:nvPr>
        </p:nvSpPr>
        <p:spPr/>
        <p:txBody>
          <a:bodyPr/>
          <a:lstStyle/>
          <a:p>
            <a:r>
              <a:rPr lang="en-FI" dirty="0"/>
              <a:t>Agenda</a:t>
            </a:r>
          </a:p>
        </p:txBody>
      </p:sp>
      <p:sp>
        <p:nvSpPr>
          <p:cNvPr id="3" name="Text Placeholder 2">
            <a:extLst>
              <a:ext uri="{FF2B5EF4-FFF2-40B4-BE49-F238E27FC236}">
                <a16:creationId xmlns:a16="http://schemas.microsoft.com/office/drawing/2014/main" id="{A9CFBDBB-A04B-244F-A784-921F085155C5}"/>
              </a:ext>
            </a:extLst>
          </p:cNvPr>
          <p:cNvSpPr>
            <a:spLocks noGrp="1"/>
          </p:cNvSpPr>
          <p:nvPr>
            <p:ph type="body" sz="half" idx="11"/>
          </p:nvPr>
        </p:nvSpPr>
        <p:spPr/>
        <p:txBody>
          <a:bodyPr/>
          <a:lstStyle/>
          <a:p>
            <a:pPr marL="457200" indent="-457200">
              <a:buFont typeface="+mj-lt"/>
              <a:buAutoNum type="arabicPeriod"/>
            </a:pPr>
            <a:r>
              <a:rPr lang="en-FI" dirty="0"/>
              <a:t>Behind the scenes of research paper</a:t>
            </a:r>
          </a:p>
          <a:p>
            <a:pPr marL="457200" indent="-457200">
              <a:buFont typeface="+mj-lt"/>
              <a:buAutoNum type="arabicPeriod"/>
            </a:pPr>
            <a:r>
              <a:rPr lang="en-FI" dirty="0"/>
              <a:t>Learnings from Donkerbos</a:t>
            </a:r>
          </a:p>
          <a:p>
            <a:pPr marL="457200" indent="-457200">
              <a:buFont typeface="+mj-lt"/>
              <a:buAutoNum type="arabicPeriod"/>
            </a:pPr>
            <a:r>
              <a:rPr lang="en-FI" dirty="0"/>
              <a:t>Mendeley</a:t>
            </a:r>
          </a:p>
        </p:txBody>
      </p:sp>
    </p:spTree>
    <p:extLst>
      <p:ext uri="{BB962C8B-B14F-4D97-AF65-F5344CB8AC3E}">
        <p14:creationId xmlns:p14="http://schemas.microsoft.com/office/powerpoint/2010/main" val="58879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FF066-AB1A-644C-B535-6C8ECE60EB92}"/>
              </a:ext>
            </a:extLst>
          </p:cNvPr>
          <p:cNvSpPr>
            <a:spLocks noGrp="1"/>
          </p:cNvSpPr>
          <p:nvPr>
            <p:ph type="body" sz="half" idx="10"/>
          </p:nvPr>
        </p:nvSpPr>
        <p:spPr/>
        <p:txBody>
          <a:bodyPr/>
          <a:lstStyle/>
          <a:p>
            <a:r>
              <a:rPr lang="en-FI" dirty="0"/>
              <a:t>Behind the Scenes</a:t>
            </a:r>
          </a:p>
        </p:txBody>
      </p:sp>
      <p:pic>
        <p:nvPicPr>
          <p:cNvPr id="4" name="Content Placeholder 8">
            <a:extLst>
              <a:ext uri="{FF2B5EF4-FFF2-40B4-BE49-F238E27FC236}">
                <a16:creationId xmlns:a16="http://schemas.microsoft.com/office/drawing/2014/main" id="{57E83EA6-22FF-DE4B-A2BE-39A99349E3D2}"/>
              </a:ext>
            </a:extLst>
          </p:cNvPr>
          <p:cNvPicPr>
            <a:picLocks noChangeAspect="1"/>
          </p:cNvPicPr>
          <p:nvPr/>
        </p:nvPicPr>
        <p:blipFill rotWithShape="1">
          <a:blip r:embed="rId3"/>
          <a:srcRect t="28948" b="11285"/>
          <a:stretch/>
        </p:blipFill>
        <p:spPr>
          <a:xfrm>
            <a:off x="292327" y="1028013"/>
            <a:ext cx="8492897" cy="3383968"/>
          </a:xfrm>
          <a:prstGeom prst="rect">
            <a:avLst/>
          </a:prstGeom>
        </p:spPr>
      </p:pic>
    </p:spTree>
    <p:extLst>
      <p:ext uri="{BB962C8B-B14F-4D97-AF65-F5344CB8AC3E}">
        <p14:creationId xmlns:p14="http://schemas.microsoft.com/office/powerpoint/2010/main" val="345701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FF066-AB1A-644C-B535-6C8ECE60EB92}"/>
              </a:ext>
            </a:extLst>
          </p:cNvPr>
          <p:cNvSpPr>
            <a:spLocks noGrp="1"/>
          </p:cNvSpPr>
          <p:nvPr>
            <p:ph type="body" sz="half" idx="10"/>
          </p:nvPr>
        </p:nvSpPr>
        <p:spPr/>
        <p:txBody>
          <a:bodyPr/>
          <a:lstStyle/>
          <a:p>
            <a:r>
              <a:rPr lang="en-FI" dirty="0"/>
              <a:t>Behind the Scenes</a:t>
            </a:r>
          </a:p>
        </p:txBody>
      </p:sp>
      <p:pic>
        <p:nvPicPr>
          <p:cNvPr id="7" name="Picture 6">
            <a:extLst>
              <a:ext uri="{FF2B5EF4-FFF2-40B4-BE49-F238E27FC236}">
                <a16:creationId xmlns:a16="http://schemas.microsoft.com/office/drawing/2014/main" id="{88FB67A5-2240-2B47-9168-508EF296794B}"/>
              </a:ext>
            </a:extLst>
          </p:cNvPr>
          <p:cNvPicPr>
            <a:picLocks noChangeAspect="1"/>
          </p:cNvPicPr>
          <p:nvPr/>
        </p:nvPicPr>
        <p:blipFill rotWithShape="1">
          <a:blip r:embed="rId3"/>
          <a:srcRect l="-409" t="26275" r="409" b="13588"/>
          <a:stretch/>
        </p:blipFill>
        <p:spPr>
          <a:xfrm>
            <a:off x="289225" y="937260"/>
            <a:ext cx="8496000" cy="3406140"/>
          </a:xfrm>
          <a:prstGeom prst="rect">
            <a:avLst/>
          </a:prstGeom>
        </p:spPr>
      </p:pic>
    </p:spTree>
    <p:extLst>
      <p:ext uri="{BB962C8B-B14F-4D97-AF65-F5344CB8AC3E}">
        <p14:creationId xmlns:p14="http://schemas.microsoft.com/office/powerpoint/2010/main" val="2217522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FF066-AB1A-644C-B535-6C8ECE60EB92}"/>
              </a:ext>
            </a:extLst>
          </p:cNvPr>
          <p:cNvSpPr>
            <a:spLocks noGrp="1"/>
          </p:cNvSpPr>
          <p:nvPr>
            <p:ph type="body" sz="half" idx="10"/>
          </p:nvPr>
        </p:nvSpPr>
        <p:spPr/>
        <p:txBody>
          <a:bodyPr/>
          <a:lstStyle/>
          <a:p>
            <a:r>
              <a:rPr lang="en-FI" dirty="0"/>
              <a:t>Behind the Scenes</a:t>
            </a:r>
          </a:p>
        </p:txBody>
      </p:sp>
      <p:pic>
        <p:nvPicPr>
          <p:cNvPr id="7" name="Picture 6">
            <a:extLst>
              <a:ext uri="{FF2B5EF4-FFF2-40B4-BE49-F238E27FC236}">
                <a16:creationId xmlns:a16="http://schemas.microsoft.com/office/drawing/2014/main" id="{88FB67A5-2240-2B47-9168-508EF296794B}"/>
              </a:ext>
            </a:extLst>
          </p:cNvPr>
          <p:cNvPicPr>
            <a:picLocks noChangeAspect="1"/>
          </p:cNvPicPr>
          <p:nvPr/>
        </p:nvPicPr>
        <p:blipFill>
          <a:blip r:embed="rId3"/>
          <a:srcRect t="19932" b="19932"/>
          <a:stretch/>
        </p:blipFill>
        <p:spPr>
          <a:xfrm>
            <a:off x="289225" y="937260"/>
            <a:ext cx="8496000" cy="3406140"/>
          </a:xfrm>
          <a:prstGeom prst="rect">
            <a:avLst/>
          </a:prstGeom>
        </p:spPr>
      </p:pic>
    </p:spTree>
    <p:extLst>
      <p:ext uri="{BB962C8B-B14F-4D97-AF65-F5344CB8AC3E}">
        <p14:creationId xmlns:p14="http://schemas.microsoft.com/office/powerpoint/2010/main" val="3980524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FF066-AB1A-644C-B535-6C8ECE60EB92}"/>
              </a:ext>
            </a:extLst>
          </p:cNvPr>
          <p:cNvSpPr>
            <a:spLocks noGrp="1"/>
          </p:cNvSpPr>
          <p:nvPr>
            <p:ph type="body" sz="half" idx="10"/>
          </p:nvPr>
        </p:nvSpPr>
        <p:spPr/>
        <p:txBody>
          <a:bodyPr/>
          <a:lstStyle/>
          <a:p>
            <a:r>
              <a:rPr lang="en-FI" dirty="0"/>
              <a:t>Learnings</a:t>
            </a:r>
          </a:p>
        </p:txBody>
      </p:sp>
      <p:pic>
        <p:nvPicPr>
          <p:cNvPr id="7" name="Picture 6">
            <a:extLst>
              <a:ext uri="{FF2B5EF4-FFF2-40B4-BE49-F238E27FC236}">
                <a16:creationId xmlns:a16="http://schemas.microsoft.com/office/drawing/2014/main" id="{88FB67A5-2240-2B47-9168-508EF296794B}"/>
              </a:ext>
            </a:extLst>
          </p:cNvPr>
          <p:cNvPicPr>
            <a:picLocks noChangeAspect="1"/>
          </p:cNvPicPr>
          <p:nvPr/>
        </p:nvPicPr>
        <p:blipFill>
          <a:blip r:embed="rId3"/>
          <a:srcRect t="19932" b="19932"/>
          <a:stretch/>
        </p:blipFill>
        <p:spPr>
          <a:xfrm>
            <a:off x="289225" y="937260"/>
            <a:ext cx="8496000" cy="3406140"/>
          </a:xfrm>
          <a:prstGeom prst="rect">
            <a:avLst/>
          </a:prstGeom>
        </p:spPr>
      </p:pic>
    </p:spTree>
    <p:extLst>
      <p:ext uri="{BB962C8B-B14F-4D97-AF65-F5344CB8AC3E}">
        <p14:creationId xmlns:p14="http://schemas.microsoft.com/office/powerpoint/2010/main" val="2336873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FF066-AB1A-644C-B535-6C8ECE60EB92}"/>
              </a:ext>
            </a:extLst>
          </p:cNvPr>
          <p:cNvSpPr>
            <a:spLocks noGrp="1"/>
          </p:cNvSpPr>
          <p:nvPr>
            <p:ph type="body" sz="half" idx="10"/>
          </p:nvPr>
        </p:nvSpPr>
        <p:spPr/>
        <p:txBody>
          <a:bodyPr/>
          <a:lstStyle/>
          <a:p>
            <a:r>
              <a:rPr lang="en-FI" dirty="0"/>
              <a:t>Learnings</a:t>
            </a:r>
          </a:p>
        </p:txBody>
      </p:sp>
      <p:pic>
        <p:nvPicPr>
          <p:cNvPr id="7" name="Picture 6">
            <a:extLst>
              <a:ext uri="{FF2B5EF4-FFF2-40B4-BE49-F238E27FC236}">
                <a16:creationId xmlns:a16="http://schemas.microsoft.com/office/drawing/2014/main" id="{88FB67A5-2240-2B47-9168-508EF296794B}"/>
              </a:ext>
            </a:extLst>
          </p:cNvPr>
          <p:cNvPicPr>
            <a:picLocks noChangeAspect="1"/>
          </p:cNvPicPr>
          <p:nvPr/>
        </p:nvPicPr>
        <p:blipFill>
          <a:blip r:embed="rId3"/>
          <a:srcRect t="19932" b="19932"/>
          <a:stretch/>
        </p:blipFill>
        <p:spPr>
          <a:xfrm>
            <a:off x="289225" y="937260"/>
            <a:ext cx="8496000" cy="3406140"/>
          </a:xfrm>
          <a:prstGeom prst="rect">
            <a:avLst/>
          </a:prstGeom>
        </p:spPr>
      </p:pic>
    </p:spTree>
    <p:extLst>
      <p:ext uri="{BB962C8B-B14F-4D97-AF65-F5344CB8AC3E}">
        <p14:creationId xmlns:p14="http://schemas.microsoft.com/office/powerpoint/2010/main" val="3274512348"/>
      </p:ext>
    </p:extLst>
  </p:cSld>
  <p:clrMapOvr>
    <a:masterClrMapping/>
  </p:clrMapOvr>
</p:sld>
</file>

<file path=ppt/theme/theme1.xml><?xml version="1.0" encoding="utf-8"?>
<a:theme xmlns:a="http://schemas.openxmlformats.org/drawingml/2006/main" name="Office-teema">
  <a:themeElements>
    <a:clrScheme name="Mukautettu 14">
      <a:dk1>
        <a:sysClr val="windowText" lastClr="000000"/>
      </a:dk1>
      <a:lt1>
        <a:sysClr val="window" lastClr="FFFFFF"/>
      </a:lt1>
      <a:dk2>
        <a:srgbClr val="FF671F"/>
      </a:dk2>
      <a:lt2>
        <a:srgbClr val="FF854C"/>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SCI_169_EN.pptx" id="{724DBBBF-9C4B-401D-B98F-B5D7D4E05B8F}" vid="{4DDD1FE2-E45E-4420-8436-D08DB849D3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269</TotalTime>
  <Words>666</Words>
  <Application>Microsoft Macintosh PowerPoint</Application>
  <PresentationFormat>On-screen Show (16:9)</PresentationFormat>
  <Paragraphs>63</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Arial</vt:lpstr>
      <vt:lpstr>Calibri</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Keskinen Pietari</dc:creator>
  <cp:lastModifiedBy>Keskinen Pietari</cp:lastModifiedBy>
  <cp:revision>2</cp:revision>
  <dcterms:created xsi:type="dcterms:W3CDTF">2022-03-15T07:35:11Z</dcterms:created>
  <dcterms:modified xsi:type="dcterms:W3CDTF">2022-03-15T12:04:41Z</dcterms:modified>
</cp:coreProperties>
</file>