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717" r:id="rId5"/>
    <p:sldMasterId id="2147483742" r:id="rId6"/>
  </p:sldMasterIdLst>
  <p:notesMasterIdLst>
    <p:notesMasterId r:id="rId31"/>
  </p:notesMasterIdLst>
  <p:handoutMasterIdLst>
    <p:handoutMasterId r:id="rId32"/>
  </p:handoutMasterIdLst>
  <p:sldIdLst>
    <p:sldId id="364" r:id="rId7"/>
    <p:sldId id="337" r:id="rId8"/>
    <p:sldId id="359" r:id="rId9"/>
    <p:sldId id="338" r:id="rId10"/>
    <p:sldId id="344" r:id="rId11"/>
    <p:sldId id="341" r:id="rId12"/>
    <p:sldId id="366" r:id="rId13"/>
    <p:sldId id="367" r:id="rId14"/>
    <p:sldId id="357" r:id="rId15"/>
    <p:sldId id="365" r:id="rId16"/>
    <p:sldId id="354" r:id="rId17"/>
    <p:sldId id="348" r:id="rId18"/>
    <p:sldId id="347" r:id="rId19"/>
    <p:sldId id="360" r:id="rId20"/>
    <p:sldId id="352" r:id="rId21"/>
    <p:sldId id="355" r:id="rId22"/>
    <p:sldId id="327" r:id="rId23"/>
    <p:sldId id="280" r:id="rId24"/>
    <p:sldId id="262" r:id="rId25"/>
    <p:sldId id="266" r:id="rId26"/>
    <p:sldId id="263" r:id="rId27"/>
    <p:sldId id="273" r:id="rId28"/>
    <p:sldId id="269" r:id="rId29"/>
    <p:sldId id="264" r:id="rId30"/>
  </p:sldIdLst>
  <p:sldSz cx="9144000" cy="5715000" type="screen16x10"/>
  <p:notesSz cx="6858000" cy="1266825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htinen Eeva" initials="LE" lastIdx="5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D00"/>
    <a:srgbClr val="000000"/>
    <a:srgbClr val="E6E6E6"/>
    <a:srgbClr val="005EB8"/>
    <a:srgbClr val="FFFFFF"/>
    <a:srgbClr val="EF363B"/>
    <a:srgbClr val="00965E"/>
    <a:srgbClr val="EE353B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4FCB09F-1037-B000-CA11-D062E2779C21}" v="353" dt="2021-03-04T14:54:28.354"/>
    <p1510:client id="{3DF05A3D-4BE1-3AC5-D129-1C0687AB86C8}" v="1" dt="2021-03-05T06:50:37.826"/>
    <p1510:client id="{4455958C-E60E-06E9-2BF3-6A3707BE747F}" v="1" dt="2020-10-21T13:11:49.058"/>
    <p1510:client id="{45ED0C65-ED35-9057-A797-59D2452B4C49}" v="71" dt="2020-10-29T07:59:36.715"/>
    <p1510:client id="{5DF547C3-7593-10D0-388F-67EC9D21907F}" v="267" dt="2020-10-30T07:00:36.202"/>
    <p1510:client id="{7BEEAACE-3699-8846-B44E-D22C52D672B6}" v="1260" dt="2020-10-21T12:24:42.018"/>
    <p1510:client id="{90C38481-FD0E-AF03-49C1-BB1E19195CEA}" v="71" dt="2020-10-14T12:14:42.847"/>
    <p1510:client id="{97596103-7CC1-2844-9421-BAA69BEF65B7}" v="1998" dt="2020-10-20T15:08:06.426"/>
    <p1510:client id="{AD1ED01F-4E5C-B8B7-E9DB-149E511C81CF}" v="807" dt="2020-10-29T08:45:47.153"/>
    <p1510:client id="{F7FFA80F-1772-BD41-78CC-9BB7B380D10D}" v="22" dt="2020-10-29T14:31:07.903"/>
  </p1510:revLst>
</p1510:revInfo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commentAuthors" Target="commentAuthor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viewProps" Target="viewProp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CCC29D-C729-694F-A788-B5007BCA57F6}" type="datetimeFigureOut">
              <a:rPr lang="en-US" smtClean="0"/>
              <a:t>3/5/2021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40BB66-2831-4C42-9675-9DAB39629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0430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AAFD53-F29D-C94E-BF8B-0D8B7431C954}" type="datetimeFigureOut">
              <a:rPr lang="en-US" smtClean="0"/>
              <a:t>3/5/2021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164E42-DED0-9246-9B1B-B67105F62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39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750"/>
              </a:spcBef>
            </a:pPr>
            <a:endParaRPr lang="en-GB" b="1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64E42-DED0-9246-9B1B-B67105F62D4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5637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8128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900">
              <a:solidFill>
                <a:srgbClr val="000000"/>
              </a:solidFill>
              <a:latin typeface="Arial" panose="020B0604020202020204" pitchFamily="34" charset="0"/>
              <a:ea typeface="Georgia" charset="0"/>
              <a:cs typeface="Arial" panose="020B0604020202020204" pitchFamily="34" charset="0"/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64E42-DED0-9246-9B1B-B67105F62D4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8336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8128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900">
              <a:solidFill>
                <a:srgbClr val="000000"/>
              </a:solidFill>
              <a:latin typeface="Arial" panose="020B0604020202020204" pitchFamily="34" charset="0"/>
              <a:ea typeface="Georgia" charset="0"/>
              <a:cs typeface="Arial" panose="020B0604020202020204" pitchFamily="34" charset="0"/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64E42-DED0-9246-9B1B-B67105F62D4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340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i-FI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64E42-DED0-9246-9B1B-B67105F62D4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563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png"/><Relationship Id="rId3" Type="http://schemas.openxmlformats.org/officeDocument/2006/relationships/hyperlink" Target="https://www.facebook.com/aaltobiz/" TargetMode="External"/><Relationship Id="rId7" Type="http://schemas.openxmlformats.org/officeDocument/2006/relationships/hyperlink" Target="https://twitter.com/AaltoBIZ" TargetMode="External"/><Relationship Id="rId12" Type="http://schemas.openxmlformats.org/officeDocument/2006/relationships/image" Target="../media/image8.png"/><Relationship Id="rId2" Type="http://schemas.openxmlformats.org/officeDocument/2006/relationships/hyperlink" Target="http://biz.aalto.fi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hyperlink" Target="http://www.aalto.fi/snapchat/" TargetMode="External"/><Relationship Id="rId5" Type="http://schemas.openxmlformats.org/officeDocument/2006/relationships/hyperlink" Target="https://www.instagram.com/aaltouniversity/" TargetMode="External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hyperlink" Target="https://www.youtube.com/user/aaltouniversity" TargetMode="External"/><Relationship Id="rId14" Type="http://schemas.openxmlformats.org/officeDocument/2006/relationships/image" Target="../media/image1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png"/><Relationship Id="rId3" Type="http://schemas.openxmlformats.org/officeDocument/2006/relationships/hyperlink" Target="https://www.facebook.com/aaltobiz/" TargetMode="External"/><Relationship Id="rId7" Type="http://schemas.openxmlformats.org/officeDocument/2006/relationships/hyperlink" Target="https://twitter.com/AaltoBIZ" TargetMode="External"/><Relationship Id="rId12" Type="http://schemas.openxmlformats.org/officeDocument/2006/relationships/image" Target="../media/image8.png"/><Relationship Id="rId2" Type="http://schemas.openxmlformats.org/officeDocument/2006/relationships/hyperlink" Target="http://biz.aalto.fi/" TargetMode="Externa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11" Type="http://schemas.openxmlformats.org/officeDocument/2006/relationships/hyperlink" Target="http://www.aalto.fi/snapchat/" TargetMode="External"/><Relationship Id="rId5" Type="http://schemas.openxmlformats.org/officeDocument/2006/relationships/hyperlink" Target="https://www.instagram.com/aaltouniversity/" TargetMode="External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hyperlink" Target="https://www.youtube.com/user/aaltouniversity" TargetMode="External"/><Relationship Id="rId14" Type="http://schemas.openxmlformats.org/officeDocument/2006/relationships/image" Target="../media/image1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png"/><Relationship Id="rId3" Type="http://schemas.openxmlformats.org/officeDocument/2006/relationships/hyperlink" Target="https://www.facebook.com/aaltobiz/" TargetMode="External"/><Relationship Id="rId7" Type="http://schemas.openxmlformats.org/officeDocument/2006/relationships/hyperlink" Target="https://twitter.com/AaltoBIZ" TargetMode="External"/><Relationship Id="rId12" Type="http://schemas.openxmlformats.org/officeDocument/2006/relationships/image" Target="../media/image8.png"/><Relationship Id="rId2" Type="http://schemas.openxmlformats.org/officeDocument/2006/relationships/hyperlink" Target="http://biz.aalto.fi/" TargetMode="External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11" Type="http://schemas.openxmlformats.org/officeDocument/2006/relationships/hyperlink" Target="http://www.aalto.fi/snapchat/" TargetMode="External"/><Relationship Id="rId5" Type="http://schemas.openxmlformats.org/officeDocument/2006/relationships/hyperlink" Target="https://www.instagram.com/aaltouniversity/" TargetMode="External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hyperlink" Target="https://www.youtube.com/user/aaltouniversity" TargetMode="External"/><Relationship Id="rId14" Type="http://schemas.openxmlformats.org/officeDocument/2006/relationships/image" Target="../media/image1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 Header Slide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431800" y="1820150"/>
            <a:ext cx="7948556" cy="736960"/>
          </a:xfrm>
          <a:prstGeom prst="rect">
            <a:avLst/>
          </a:prstGeom>
        </p:spPr>
        <p:txBody>
          <a:bodyPr lIns="0" rIns="0" anchor="b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31801" y="2857500"/>
            <a:ext cx="7998597" cy="557098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buNone/>
              <a:defRPr sz="2800" b="1" i="0" baseline="0">
                <a:solidFill>
                  <a:schemeClr val="bg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No Image - Sub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5966373" y="4683765"/>
            <a:ext cx="2464025" cy="3271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" b="1" i="0" baseline="0">
                <a:solidFill>
                  <a:schemeClr val="bg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3" hasCustomPrompt="1"/>
          </p:nvPr>
        </p:nvSpPr>
        <p:spPr>
          <a:xfrm>
            <a:off x="5966373" y="5010897"/>
            <a:ext cx="2464025" cy="3271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" b="1" i="0" baseline="0">
                <a:solidFill>
                  <a:schemeClr val="bg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2" name="Kuva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967520"/>
            <a:ext cx="1750409" cy="1690668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87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. Body slide - Text - Full bleed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4"/>
          <p:cNvSpPr/>
          <p:nvPr userDrawn="1"/>
        </p:nvSpPr>
        <p:spPr>
          <a:xfrm>
            <a:off x="-1066" y="0"/>
            <a:ext cx="9144000" cy="5715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87339" y="1622733"/>
            <a:ext cx="4150122" cy="3265457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100" b="1" smtClean="0">
                <a:solidFill>
                  <a:srgbClr val="FFFFFF"/>
                </a:solidFill>
              </a:defRPr>
            </a:lvl1pPr>
            <a:lvl2pPr marL="628650" indent="-285750">
              <a:buFont typeface="Arial" panose="020B0604020202020204" pitchFamily="34" charset="0"/>
              <a:buChar char="•"/>
              <a:defRPr sz="2100">
                <a:solidFill>
                  <a:srgbClr val="FFFFFF"/>
                </a:solidFill>
              </a:defRPr>
            </a:lvl2pPr>
            <a:lvl3pPr marL="804863" indent="-176213">
              <a:buFont typeface="Arial" panose="020B0604020202020204" pitchFamily="34" charset="0"/>
              <a:buChar char="•"/>
              <a:defRPr sz="1600">
                <a:solidFill>
                  <a:srgbClr val="FFFFFF"/>
                </a:solidFill>
              </a:defRPr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Your text here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39" y="149089"/>
            <a:ext cx="8497093" cy="128161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Body slide title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4706541" y="1622732"/>
            <a:ext cx="4077891" cy="326734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000" b="1">
                <a:solidFill>
                  <a:srgbClr val="FFFFFF"/>
                </a:solidFill>
              </a:defRPr>
            </a:lvl1pPr>
            <a:lvl2pPr marL="628650" indent="-285750">
              <a:buFont typeface="Arial" panose="020B0604020202020204" pitchFamily="34" charset="0"/>
              <a:buChar char="•"/>
              <a:defRPr sz="2100">
                <a:solidFill>
                  <a:srgbClr val="FFFFFF"/>
                </a:solidFill>
              </a:defRPr>
            </a:lvl2pPr>
            <a:lvl3pPr marL="804863" indent="-176213">
              <a:buFont typeface="Arial" panose="020B0604020202020204" pitchFamily="34" charset="0"/>
              <a:buChar char="•"/>
              <a:defRPr sz="1600">
                <a:solidFill>
                  <a:srgbClr val="FFFFFF"/>
                </a:solidFill>
              </a:defRPr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Your text here</a:t>
            </a:r>
          </a:p>
        </p:txBody>
      </p:sp>
      <p:pic>
        <p:nvPicPr>
          <p:cNvPr id="10" name="Kuva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5184"/>
            <a:ext cx="1983521" cy="862738"/>
          </a:xfrm>
          <a:prstGeom prst="rect">
            <a:avLst/>
          </a:prstGeom>
        </p:spPr>
      </p:pic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62DDC196-D49A-4DB6-A68D-238E3C73DA3B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dd.mm.yyyy</a:t>
            </a:r>
            <a:endParaRPr lang="en-US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1265EED-F2E6-43DA-B5C9-706015FF2F7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 err="1"/>
              <a:t>Your</a:t>
            </a:r>
            <a:r>
              <a:rPr lang="fi-FI"/>
              <a:t> text </a:t>
            </a:r>
            <a:r>
              <a:rPr lang="fi-FI" err="1"/>
              <a:t>here</a:t>
            </a:r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5011BD5-68CE-472A-A314-532B85BA474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795" userDrawn="1">
          <p15:clr>
            <a:srgbClr val="FBAE40"/>
          </p15:clr>
        </p15:guide>
        <p15:guide id="2" pos="2965" userDrawn="1">
          <p15:clr>
            <a:srgbClr val="FBAE40"/>
          </p15:clr>
        </p15:guide>
        <p15:guide id="3" orient="horz" pos="943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. Body slide -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869180"/>
            <a:ext cx="2025396" cy="845820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39" y="156784"/>
            <a:ext cx="8497093" cy="11189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Body slide title </a:t>
            </a:r>
          </a:p>
        </p:txBody>
      </p:sp>
      <p:sp>
        <p:nvSpPr>
          <p:cNvPr id="6" name="Table Placeholder 12">
            <a:extLst>
              <a:ext uri="{FF2B5EF4-FFF2-40B4-BE49-F238E27FC236}">
                <a16:creationId xmlns:a16="http://schemas.microsoft.com/office/drawing/2014/main" id="{D90CC8CD-0F46-F240-AF4E-99DE2A9ECF91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287339" y="1467760"/>
            <a:ext cx="8497093" cy="34174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fi-FI" err="1"/>
              <a:t>Click</a:t>
            </a:r>
            <a:r>
              <a:rPr lang="fi-FI"/>
              <a:t> </a:t>
            </a:r>
            <a:r>
              <a:rPr lang="fi-FI" err="1"/>
              <a:t>icon</a:t>
            </a:r>
            <a:r>
              <a:rPr lang="fi-FI"/>
              <a:t> to </a:t>
            </a:r>
            <a:r>
              <a:rPr lang="fi-FI" err="1"/>
              <a:t>add</a:t>
            </a:r>
            <a:r>
              <a:rPr lang="fi-FI"/>
              <a:t> </a:t>
            </a:r>
            <a:r>
              <a:rPr lang="fi-FI" err="1"/>
              <a:t>table</a:t>
            </a:r>
            <a:endParaRPr lang="fi-FI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D4CDEE4-AFAC-4BB1-B02E-FDE939F20D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78800" y="5387366"/>
            <a:ext cx="2057400" cy="1920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32C686F0-0C1B-46BD-9DE7-A93BAA6AC8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78800" y="5191934"/>
            <a:ext cx="2057400" cy="1954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fi-FI"/>
              <a:t>dd.mm.yyyy</a:t>
            </a:r>
            <a:endParaRPr lang="en-US"/>
          </a:p>
        </p:txBody>
      </p:sp>
      <p:sp>
        <p:nvSpPr>
          <p:cNvPr id="9" name="Alatunnisteen paikkamerkki 1">
            <a:extLst>
              <a:ext uri="{FF2B5EF4-FFF2-40B4-BE49-F238E27FC236}">
                <a16:creationId xmlns:a16="http://schemas.microsoft.com/office/drawing/2014/main" id="{4338FCB4-9412-423F-84B9-91EDDBA250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388000"/>
            <a:ext cx="3086100" cy="19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fi-FI" err="1"/>
              <a:t>Your</a:t>
            </a:r>
            <a:r>
              <a:rPr lang="fi-FI"/>
              <a:t> text </a:t>
            </a:r>
            <a:r>
              <a:rPr lang="fi-FI" err="1"/>
              <a:t>here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205641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44" userDrawn="1">
          <p15:clr>
            <a:srgbClr val="FBAE40"/>
          </p15:clr>
        </p15:guide>
        <p15:guide id="4" pos="5534" userDrawn="1">
          <p15:clr>
            <a:srgbClr val="FBAE40"/>
          </p15:clr>
        </p15:guide>
        <p15:guide id="5" orient="horz" pos="363" userDrawn="1">
          <p15:clr>
            <a:srgbClr val="FBAE40"/>
          </p15:clr>
        </p15:guide>
        <p15:guide id="6" pos="2795" userDrawn="1">
          <p15:clr>
            <a:srgbClr val="FBAE40"/>
          </p15:clr>
        </p15:guide>
        <p15:guide id="7" pos="2965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. Body slide - 2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862864"/>
            <a:ext cx="2025396" cy="845820"/>
          </a:xfrm>
          <a:prstGeom prst="rect">
            <a:avLst/>
          </a:prstGeom>
        </p:spPr>
      </p:pic>
      <p:sp>
        <p:nvSpPr>
          <p:cNvPr id="14" name="Table Placeholder 12">
            <a:extLst>
              <a:ext uri="{FF2B5EF4-FFF2-40B4-BE49-F238E27FC236}">
                <a16:creationId xmlns:a16="http://schemas.microsoft.com/office/drawing/2014/main" id="{BBBD8CFA-2274-400B-84ED-AD95B6C224E6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287338" y="1456908"/>
            <a:ext cx="5486014" cy="16041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fi-FI" err="1"/>
              <a:t>Click</a:t>
            </a:r>
            <a:r>
              <a:rPr lang="fi-FI"/>
              <a:t> </a:t>
            </a:r>
            <a:r>
              <a:rPr lang="fi-FI" err="1"/>
              <a:t>icon</a:t>
            </a:r>
            <a:r>
              <a:rPr lang="fi-FI"/>
              <a:t> to </a:t>
            </a:r>
            <a:r>
              <a:rPr lang="fi-FI" err="1"/>
              <a:t>add</a:t>
            </a:r>
            <a:r>
              <a:rPr lang="fi-FI"/>
              <a:t> </a:t>
            </a:r>
            <a:r>
              <a:rPr lang="fi-FI" err="1"/>
              <a:t>table</a:t>
            </a:r>
            <a:endParaRPr lang="fi-FI"/>
          </a:p>
        </p:txBody>
      </p:sp>
      <p:sp>
        <p:nvSpPr>
          <p:cNvPr id="13" name="Table Placeholder 12">
            <a:extLst>
              <a:ext uri="{FF2B5EF4-FFF2-40B4-BE49-F238E27FC236}">
                <a16:creationId xmlns:a16="http://schemas.microsoft.com/office/drawing/2014/main" id="{93B047F6-3228-402F-9203-526F72E0AFAD}"/>
              </a:ext>
            </a:extLst>
          </p:cNvPr>
          <p:cNvSpPr>
            <a:spLocks noGrp="1"/>
          </p:cNvSpPr>
          <p:nvPr>
            <p:ph type="tbl" sz="quarter" idx="12" hasCustomPrompt="1"/>
          </p:nvPr>
        </p:nvSpPr>
        <p:spPr>
          <a:xfrm>
            <a:off x="287338" y="3240577"/>
            <a:ext cx="5486014" cy="16446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baseline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fi-FI" err="1"/>
              <a:t>Click</a:t>
            </a:r>
            <a:r>
              <a:rPr lang="fi-FI"/>
              <a:t> </a:t>
            </a:r>
            <a:r>
              <a:rPr lang="fi-FI" err="1"/>
              <a:t>icon</a:t>
            </a:r>
            <a:r>
              <a:rPr lang="fi-FI"/>
              <a:t> to </a:t>
            </a:r>
            <a:r>
              <a:rPr lang="fi-FI" err="1"/>
              <a:t>add</a:t>
            </a:r>
            <a:r>
              <a:rPr lang="fi-FI"/>
              <a:t> </a:t>
            </a:r>
            <a:r>
              <a:rPr lang="fi-FI" err="1"/>
              <a:t>table</a:t>
            </a:r>
            <a:endParaRPr lang="fi-FI"/>
          </a:p>
        </p:txBody>
      </p:sp>
      <p:sp>
        <p:nvSpPr>
          <p:cNvPr id="2" name="Suorakulmio 1"/>
          <p:cNvSpPr/>
          <p:nvPr userDrawn="1"/>
        </p:nvSpPr>
        <p:spPr>
          <a:xfrm>
            <a:off x="6288119" y="1456906"/>
            <a:ext cx="2167128" cy="34578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013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39" y="155690"/>
            <a:ext cx="8167909" cy="11217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Body slide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84722C4-26CA-4157-95A3-B7176EEF8B1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58279" y="1737311"/>
            <a:ext cx="1624668" cy="29150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lang="en-US" sz="1700" b="1" kern="1200" dirty="0" smtClean="0">
                <a:solidFill>
                  <a:schemeClr val="bg1"/>
                </a:solidFill>
                <a:latin typeface="+mn-lt"/>
                <a:ea typeface="Arial Hebrew Scholar" charset="-79"/>
                <a:cs typeface="Arial Hebrew Scholar" charset="-79"/>
              </a:defRPr>
            </a:lvl1pPr>
            <a:lvl2pPr>
              <a:defRPr lang="en-US" sz="1500" b="1" kern="1200" dirty="0" smtClean="0">
                <a:solidFill>
                  <a:schemeClr val="bg1"/>
                </a:solidFill>
                <a:latin typeface="+mn-lt"/>
                <a:ea typeface="Arial Hebrew Scholar" charset="-79"/>
                <a:cs typeface="Arial Hebrew Scholar" charset="-79"/>
              </a:defRPr>
            </a:lvl2pPr>
            <a:lvl3pPr>
              <a:defRPr lang="en-US" sz="1500" b="1" kern="1200" dirty="0" smtClean="0">
                <a:solidFill>
                  <a:schemeClr val="bg1"/>
                </a:solidFill>
                <a:latin typeface="+mn-lt"/>
                <a:ea typeface="Arial Hebrew Scholar" charset="-79"/>
                <a:cs typeface="Arial Hebrew Scholar" charset="-79"/>
              </a:defRPr>
            </a:lvl3pPr>
            <a:lvl4pPr>
              <a:defRPr lang="en-US" sz="1500" b="1" kern="1200" dirty="0" smtClean="0">
                <a:solidFill>
                  <a:schemeClr val="bg1"/>
                </a:solidFill>
                <a:latin typeface="+mn-lt"/>
                <a:ea typeface="Arial Hebrew Scholar" charset="-79"/>
                <a:cs typeface="Arial Hebrew Scholar" charset="-79"/>
              </a:defRPr>
            </a:lvl4pPr>
            <a:lvl5pPr>
              <a:defRPr lang="fi-FI" sz="1500" b="1" kern="1200" dirty="0">
                <a:solidFill>
                  <a:schemeClr val="bg1"/>
                </a:solidFill>
                <a:latin typeface="+mn-lt"/>
                <a:ea typeface="Arial Hebrew Scholar" charset="-79"/>
                <a:cs typeface="Arial Hebrew Scholar" charset="-79"/>
              </a:defRPr>
            </a:lvl5pPr>
          </a:lstStyle>
          <a:p>
            <a:pPr lvl="0"/>
            <a:r>
              <a:rPr lang="en-US"/>
              <a:t>Insert text here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ADAB2CE-4212-44E9-B137-C1C680FB61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78800" y="5387366"/>
            <a:ext cx="2057400" cy="1920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F4E096FB-FCA1-4B5C-ACD6-0CEFB3F917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78800" y="5191934"/>
            <a:ext cx="2057400" cy="1954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fi-FI"/>
              <a:t>dd.mm.yyyy</a:t>
            </a:r>
            <a:endParaRPr lang="en-US"/>
          </a:p>
        </p:txBody>
      </p:sp>
      <p:sp>
        <p:nvSpPr>
          <p:cNvPr id="15" name="Alatunnisteen paikkamerkki 1">
            <a:extLst>
              <a:ext uri="{FF2B5EF4-FFF2-40B4-BE49-F238E27FC236}">
                <a16:creationId xmlns:a16="http://schemas.microsoft.com/office/drawing/2014/main" id="{3C30B25E-7918-4E31-B8C8-B2EDDFA118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388000"/>
            <a:ext cx="3086100" cy="19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fi-FI" err="1"/>
              <a:t>Your</a:t>
            </a:r>
            <a:r>
              <a:rPr lang="fi-FI"/>
              <a:t> text </a:t>
            </a:r>
            <a:r>
              <a:rPr lang="fi-FI" err="1"/>
              <a:t>here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433047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34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. Body slide - Black and red text -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866740"/>
            <a:ext cx="2025396" cy="845820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6B642BD-45BB-4F77-82AA-AE37473CB2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78800" y="5387366"/>
            <a:ext cx="2057400" cy="1920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81652838-FE86-4ABD-9F9D-AFD4E96BB5D0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6678800" y="5191934"/>
            <a:ext cx="2057400" cy="1954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fi-FI"/>
              <a:t>dd.mm.yyyy</a:t>
            </a:r>
            <a:endParaRPr lang="en-US"/>
          </a:p>
        </p:txBody>
      </p:sp>
      <p:sp>
        <p:nvSpPr>
          <p:cNvPr id="12" name="Alatunnisteen paikkamerkki 1">
            <a:extLst>
              <a:ext uri="{FF2B5EF4-FFF2-40B4-BE49-F238E27FC236}">
                <a16:creationId xmlns:a16="http://schemas.microsoft.com/office/drawing/2014/main" id="{0B96DB4D-EBEA-407A-A811-A01FA90FCD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388000"/>
            <a:ext cx="3086100" cy="19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fi-FI" err="1"/>
              <a:t>Your</a:t>
            </a:r>
            <a:r>
              <a:rPr lang="fi-FI"/>
              <a:t> text </a:t>
            </a:r>
            <a:r>
              <a:rPr lang="fi-FI" err="1"/>
              <a:t>here</a:t>
            </a:r>
            <a:endParaRPr lang="fi-FI"/>
          </a:p>
        </p:txBody>
      </p:sp>
      <p:sp>
        <p:nvSpPr>
          <p:cNvPr id="6" name="Chart Placeholder 2">
            <a:extLst>
              <a:ext uri="{FF2B5EF4-FFF2-40B4-BE49-F238E27FC236}">
                <a16:creationId xmlns:a16="http://schemas.microsoft.com/office/drawing/2014/main" id="{09161BE7-F8D2-4ACD-83CC-1D9839ED404B}"/>
              </a:ext>
            </a:extLst>
          </p:cNvPr>
          <p:cNvSpPr>
            <a:spLocks noGrp="1"/>
          </p:cNvSpPr>
          <p:nvPr>
            <p:ph type="chart" sz="quarter" idx="12" hasCustomPrompt="1"/>
          </p:nvPr>
        </p:nvSpPr>
        <p:spPr>
          <a:xfrm>
            <a:off x="3654029" y="576791"/>
            <a:ext cx="5130403" cy="4615142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b="1">
                <a:solidFill>
                  <a:schemeClr val="tx1">
                    <a:alpha val="17000"/>
                  </a:schemeClr>
                </a:solidFill>
              </a:defRPr>
            </a:lvl1pPr>
          </a:lstStyle>
          <a:p>
            <a:r>
              <a:rPr lang="fi-FI" err="1"/>
              <a:t>Click</a:t>
            </a:r>
            <a:r>
              <a:rPr lang="fi-FI"/>
              <a:t> </a:t>
            </a:r>
            <a:r>
              <a:rPr lang="fi-FI" err="1"/>
              <a:t>icon</a:t>
            </a:r>
            <a:r>
              <a:rPr lang="fi-FI"/>
              <a:t> to </a:t>
            </a:r>
            <a:r>
              <a:rPr lang="fi-FI" err="1"/>
              <a:t>add</a:t>
            </a:r>
            <a:r>
              <a:rPr lang="fi-FI"/>
              <a:t> </a:t>
            </a:r>
            <a:r>
              <a:rPr lang="fi-FI" err="1"/>
              <a:t>chart</a:t>
            </a:r>
            <a:endParaRPr lang="fi-FI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9BF71F6C-31BF-8A4F-AA9D-13A108C26B8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87340" y="2906566"/>
            <a:ext cx="3015455" cy="185343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 i="0" baseline="0">
                <a:solidFill>
                  <a:schemeClr val="tx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Sub Headline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8818ADAA-0D73-2649-A90F-A489016A1095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287339" y="438728"/>
            <a:ext cx="3015456" cy="20802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Body slide title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081" userDrawn="1">
          <p15:clr>
            <a:srgbClr val="FBAE40"/>
          </p15:clr>
        </p15:guide>
        <p15:guide id="2" pos="2302" userDrawn="1">
          <p15:clr>
            <a:srgbClr val="FBAE40"/>
          </p15:clr>
        </p15:guide>
        <p15:guide id="3" pos="5534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. Process slide - Re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94503" y="155976"/>
            <a:ext cx="8489928" cy="11065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Body slide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836A9AB-7FD4-4A4D-8EF5-3255560CFB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0831" y="2816102"/>
            <a:ext cx="1539000" cy="1948781"/>
          </a:xfrm>
          <a:prstGeom prst="rect">
            <a:avLst/>
          </a:prstGeom>
        </p:spPr>
        <p:txBody>
          <a:bodyPr lIns="0" tIns="0" rIns="0" bIns="0"/>
          <a:lstStyle>
            <a:lvl1pPr marL="81000" indent="-81000" algn="l" defTabSz="514436" rtl="0" eaLnBrk="1" latinLnBrk="0" hangingPunct="1">
              <a:lnSpc>
                <a:spcPct val="100000"/>
              </a:lnSpc>
              <a:buFont typeface="Arial" charset="0"/>
              <a:buChar char="•"/>
              <a:defRPr sz="1400" b="1">
                <a:solidFill>
                  <a:schemeClr val="bg1"/>
                </a:solidFill>
              </a:defRPr>
            </a:lvl1pPr>
            <a:lvl2pPr marL="0" indent="0">
              <a:lnSpc>
                <a:spcPts val="1500"/>
              </a:lnSpc>
              <a:buNone/>
              <a:defRPr lang="en-US" sz="135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  <a:lvl3pPr>
              <a:buClr>
                <a:schemeClr val="bg1"/>
              </a:buClr>
              <a:defRPr sz="788">
                <a:solidFill>
                  <a:schemeClr val="bg1"/>
                </a:solidFill>
              </a:defRPr>
            </a:lvl3pPr>
          </a:lstStyle>
          <a:p>
            <a:pPr marL="81000" lvl="0" indent="-81000" algn="l" defTabSz="514436" rtl="0" eaLnBrk="1" latinLnBrk="0" hangingPunct="1">
              <a:lnSpc>
                <a:spcPts val="975"/>
              </a:lnSpc>
              <a:buFont typeface="Arial" charset="0"/>
              <a:buChar char="•"/>
            </a:pPr>
            <a:r>
              <a:rPr lang="fi-FI"/>
              <a:t>Add text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9987C57-966C-4855-9310-5E356BB3CB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039978" y="2818618"/>
            <a:ext cx="1539000" cy="2230202"/>
          </a:xfrm>
          <a:prstGeom prst="rect">
            <a:avLst/>
          </a:prstGeom>
        </p:spPr>
        <p:txBody>
          <a:bodyPr lIns="0" tIns="0" rIns="0" bIns="0"/>
          <a:lstStyle>
            <a:lvl1pPr marL="81000" marR="0" indent="-81000" algn="l" defTabSz="514436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1400" b="1">
                <a:solidFill>
                  <a:schemeClr val="bg1"/>
                </a:solidFill>
              </a:defRPr>
            </a:lvl1pPr>
            <a:lvl2pPr marL="128588" indent="-128588">
              <a:lnSpc>
                <a:spcPts val="1600"/>
              </a:lnSpc>
              <a:buClr>
                <a:schemeClr val="bg1"/>
              </a:buClr>
              <a:defRPr lang="en-US" sz="135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</a:lstStyle>
          <a:p>
            <a:pPr marL="81000" marR="0" lvl="0" indent="-81000" algn="l" defTabSz="514436" rtl="0" eaLnBrk="1" fontAlgn="auto" latinLnBrk="0" hangingPunct="1">
              <a:lnSpc>
                <a:spcPts val="975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fi-FI"/>
              <a:t>Add text</a:t>
            </a:r>
          </a:p>
          <a:p>
            <a:pPr marL="81000" lvl="0" indent="-81000" algn="l" defTabSz="514436" rtl="0" eaLnBrk="1" latinLnBrk="0" hangingPunct="1">
              <a:lnSpc>
                <a:spcPts val="975"/>
              </a:lnSpc>
              <a:buFont typeface="Arial" charset="0"/>
              <a:buChar char="•"/>
            </a:pPr>
            <a:endParaRPr lang="fi-FI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EAC2BD28-BA40-4C62-9684-204677B491A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0021" y="1405642"/>
            <a:ext cx="1200623" cy="1202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chemeClr val="tx1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en-US"/>
              <a:t>2014</a:t>
            </a:r>
          </a:p>
        </p:txBody>
      </p:sp>
      <p:sp>
        <p:nvSpPr>
          <p:cNvPr id="26" name="Text Placeholder 23">
            <a:extLst>
              <a:ext uri="{FF2B5EF4-FFF2-40B4-BE49-F238E27FC236}">
                <a16:creationId xmlns:a16="http://schemas.microsoft.com/office/drawing/2014/main" id="{0E8425B5-2F4C-4E05-8123-3A8B01FC87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09169" y="1405642"/>
            <a:ext cx="1200623" cy="1202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chemeClr val="tx1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en-US"/>
              <a:t>2015</a:t>
            </a:r>
          </a:p>
        </p:txBody>
      </p:sp>
      <p:sp>
        <p:nvSpPr>
          <p:cNvPr id="27" name="Text Placeholder 23">
            <a:extLst>
              <a:ext uri="{FF2B5EF4-FFF2-40B4-BE49-F238E27FC236}">
                <a16:creationId xmlns:a16="http://schemas.microsoft.com/office/drawing/2014/main" id="{DC20D224-7563-4C76-AD81-513A7C8829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3650" y="1405642"/>
            <a:ext cx="1200623" cy="1202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chemeClr val="tx1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en-US"/>
              <a:t>2016</a:t>
            </a:r>
          </a:p>
        </p:txBody>
      </p:sp>
      <p:sp>
        <p:nvSpPr>
          <p:cNvPr id="28" name="Text Placeholder 23">
            <a:extLst>
              <a:ext uri="{FF2B5EF4-FFF2-40B4-BE49-F238E27FC236}">
                <a16:creationId xmlns:a16="http://schemas.microsoft.com/office/drawing/2014/main" id="{E06BCED4-D727-4040-AD5B-6450A58ED4D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684136" y="1405642"/>
            <a:ext cx="1200623" cy="1202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chemeClr val="tx1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en-US"/>
              <a:t>2017</a:t>
            </a:r>
          </a:p>
        </p:txBody>
      </p:sp>
      <p:sp>
        <p:nvSpPr>
          <p:cNvPr id="29" name="Text Placeholder 23">
            <a:extLst>
              <a:ext uri="{FF2B5EF4-FFF2-40B4-BE49-F238E27FC236}">
                <a16:creationId xmlns:a16="http://schemas.microsoft.com/office/drawing/2014/main" id="{294EAA4E-E8D4-4CC5-BDD1-70053B25FE6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414622" y="1405642"/>
            <a:ext cx="1200623" cy="1202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chemeClr val="tx1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en-US"/>
              <a:t>2018</a:t>
            </a:r>
          </a:p>
        </p:txBody>
      </p:sp>
      <p:pic>
        <p:nvPicPr>
          <p:cNvPr id="16" name="Kuva 15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2838"/>
            <a:ext cx="1969868" cy="862738"/>
          </a:xfrm>
          <a:prstGeom prst="rect">
            <a:avLst/>
          </a:prstGeom>
        </p:spPr>
      </p:pic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A827BBD5-9E69-4D6A-ACDE-EC26CFE2F6D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771501" y="2818618"/>
            <a:ext cx="1539000" cy="2230202"/>
          </a:xfrm>
          <a:prstGeom prst="rect">
            <a:avLst/>
          </a:prstGeom>
        </p:spPr>
        <p:txBody>
          <a:bodyPr lIns="0" tIns="0" rIns="0" bIns="0"/>
          <a:lstStyle>
            <a:lvl1pPr marL="81000" marR="0" indent="-81000" algn="l" defTabSz="514436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1400" b="1">
                <a:solidFill>
                  <a:schemeClr val="bg1"/>
                </a:solidFill>
              </a:defRPr>
            </a:lvl1pPr>
            <a:lvl2pPr marL="128588" indent="-128588">
              <a:lnSpc>
                <a:spcPts val="1600"/>
              </a:lnSpc>
              <a:buClr>
                <a:schemeClr val="bg1"/>
              </a:buClr>
              <a:defRPr lang="en-US" sz="135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</a:lstStyle>
          <a:p>
            <a:pPr marL="81000" marR="0" lvl="0" indent="-81000" algn="l" defTabSz="514436" rtl="0" eaLnBrk="1" fontAlgn="auto" latinLnBrk="0" hangingPunct="1">
              <a:lnSpc>
                <a:spcPts val="975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fi-FI"/>
              <a:t>Add text</a:t>
            </a:r>
          </a:p>
          <a:p>
            <a:pPr marL="81000" lvl="0" indent="-81000" algn="l" defTabSz="514436" rtl="0" eaLnBrk="1" latinLnBrk="0" hangingPunct="1">
              <a:lnSpc>
                <a:spcPts val="975"/>
              </a:lnSpc>
              <a:buFont typeface="Arial" charset="0"/>
              <a:buChar char="•"/>
            </a:pPr>
            <a:endParaRPr lang="fi-FI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1BA48B8B-BD2C-4A39-82AF-63EB5DF45D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515995" y="2818618"/>
            <a:ext cx="1539000" cy="2230202"/>
          </a:xfrm>
          <a:prstGeom prst="rect">
            <a:avLst/>
          </a:prstGeom>
        </p:spPr>
        <p:txBody>
          <a:bodyPr lIns="0" tIns="0" rIns="0" bIns="0"/>
          <a:lstStyle>
            <a:lvl1pPr marL="81000" marR="0" indent="-81000" algn="l" defTabSz="514436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1400" b="1">
                <a:solidFill>
                  <a:schemeClr val="bg1"/>
                </a:solidFill>
              </a:defRPr>
            </a:lvl1pPr>
            <a:lvl2pPr marL="128588" indent="-128588">
              <a:lnSpc>
                <a:spcPts val="1600"/>
              </a:lnSpc>
              <a:buClr>
                <a:schemeClr val="bg1"/>
              </a:buClr>
              <a:defRPr lang="en-US" sz="135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</a:lstStyle>
          <a:p>
            <a:pPr marL="81000" marR="0" lvl="0" indent="-81000" algn="l" defTabSz="514436" rtl="0" eaLnBrk="1" fontAlgn="auto" latinLnBrk="0" hangingPunct="1">
              <a:lnSpc>
                <a:spcPts val="975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fi-FI"/>
              <a:t>Add text</a:t>
            </a:r>
          </a:p>
          <a:p>
            <a:pPr marL="81000" lvl="0" indent="-81000" algn="l" defTabSz="514436" rtl="0" eaLnBrk="1" latinLnBrk="0" hangingPunct="1">
              <a:lnSpc>
                <a:spcPts val="975"/>
              </a:lnSpc>
              <a:buFont typeface="Arial" charset="0"/>
              <a:buChar char="•"/>
            </a:pPr>
            <a:endParaRPr lang="fi-FI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FDACDC4A-3163-4169-8C73-15CC127E50C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247518" y="2818618"/>
            <a:ext cx="1539000" cy="2230202"/>
          </a:xfrm>
          <a:prstGeom prst="rect">
            <a:avLst/>
          </a:prstGeom>
        </p:spPr>
        <p:txBody>
          <a:bodyPr lIns="0" tIns="0" rIns="0" bIns="0"/>
          <a:lstStyle>
            <a:lvl1pPr marL="81000" marR="0" indent="-81000" algn="l" defTabSz="514436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1400" b="1">
                <a:solidFill>
                  <a:schemeClr val="bg1"/>
                </a:solidFill>
              </a:defRPr>
            </a:lvl1pPr>
            <a:lvl2pPr marL="128588" indent="-128588">
              <a:lnSpc>
                <a:spcPts val="1600"/>
              </a:lnSpc>
              <a:buClr>
                <a:schemeClr val="bg1"/>
              </a:buClr>
              <a:defRPr lang="en-US" sz="135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</a:lstStyle>
          <a:p>
            <a:pPr marL="81000" marR="0" lvl="0" indent="-81000" algn="l" defTabSz="514436" rtl="0" eaLnBrk="1" fontAlgn="auto" latinLnBrk="0" hangingPunct="1">
              <a:lnSpc>
                <a:spcPts val="975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fi-FI"/>
              <a:t>Add text</a:t>
            </a:r>
          </a:p>
          <a:p>
            <a:pPr marL="81000" lvl="0" indent="-81000" algn="l" defTabSz="514436" rtl="0" eaLnBrk="1" latinLnBrk="0" hangingPunct="1">
              <a:lnSpc>
                <a:spcPts val="975"/>
              </a:lnSpc>
              <a:buFont typeface="Arial" charset="0"/>
              <a:buChar char="•"/>
            </a:pPr>
            <a:endParaRPr lang="fi-FI"/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17A6B884-331F-40FA-8908-119224136FDB}"/>
              </a:ext>
            </a:extLst>
          </p:cNvPr>
          <p:cNvSpPr>
            <a:spLocks noGrp="1"/>
          </p:cNvSpPr>
          <p:nvPr>
            <p:ph type="dt" sz="half" idx="26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dd.mm.yyyy</a:t>
            </a:r>
            <a:endParaRPr lang="en-US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A749CABA-9FF3-45EA-9953-7B719CB699D9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 err="1"/>
              <a:t>Your</a:t>
            </a:r>
            <a:r>
              <a:rPr lang="fi-FI"/>
              <a:t> text </a:t>
            </a:r>
            <a:r>
              <a:rPr lang="fi-FI" err="1"/>
              <a:t>here</a:t>
            </a:r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FF271C0B-E7D3-474B-A483-3CBA7656076F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534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. Process slid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Kuva 14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869334"/>
            <a:ext cx="2052735" cy="845820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9F47391-4AC0-4F7E-BFA1-6D69FD7843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78800" y="5387366"/>
            <a:ext cx="2057400" cy="1920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FEF0705C-E100-4768-B5FA-237B27E15CFD}"/>
              </a:ext>
            </a:extLst>
          </p:cNvPr>
          <p:cNvSpPr>
            <a:spLocks noGrp="1"/>
          </p:cNvSpPr>
          <p:nvPr>
            <p:ph type="dt" sz="half" idx="25"/>
          </p:nvPr>
        </p:nvSpPr>
        <p:spPr>
          <a:xfrm>
            <a:off x="6678800" y="5191934"/>
            <a:ext cx="2057400" cy="1954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fi-FI"/>
              <a:t>dd.mm.yyyy</a:t>
            </a:r>
            <a:endParaRPr lang="en-US"/>
          </a:p>
        </p:txBody>
      </p:sp>
      <p:sp>
        <p:nvSpPr>
          <p:cNvPr id="17" name="Alatunnisteen paikkamerkki 1">
            <a:extLst>
              <a:ext uri="{FF2B5EF4-FFF2-40B4-BE49-F238E27FC236}">
                <a16:creationId xmlns:a16="http://schemas.microsoft.com/office/drawing/2014/main" id="{84C2D171-9BD9-4BE0-A001-56E7273902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388000"/>
            <a:ext cx="3086100" cy="19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fi-FI" err="1"/>
              <a:t>Your</a:t>
            </a:r>
            <a:r>
              <a:rPr lang="fi-FI"/>
              <a:t> text </a:t>
            </a:r>
            <a:r>
              <a:rPr lang="fi-FI" err="1"/>
              <a:t>here</a:t>
            </a:r>
            <a:endParaRPr lang="fi-FI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39" y="156594"/>
            <a:ext cx="8497093" cy="126297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Body slide title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EAC2BD28-BA40-4C62-9684-204677B491A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1755" y="1583186"/>
            <a:ext cx="863747" cy="864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3000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en-US"/>
              <a:t>1</a:t>
            </a:r>
          </a:p>
        </p:txBody>
      </p:sp>
      <p:sp>
        <p:nvSpPr>
          <p:cNvPr id="26" name="Text Placeholder 23">
            <a:extLst>
              <a:ext uri="{FF2B5EF4-FFF2-40B4-BE49-F238E27FC236}">
                <a16:creationId xmlns:a16="http://schemas.microsoft.com/office/drawing/2014/main" id="{0E8425B5-2F4C-4E05-8123-3A8B01FC87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85880" y="1583186"/>
            <a:ext cx="863747" cy="864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3000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en-US"/>
              <a:t>2</a:t>
            </a:r>
          </a:p>
        </p:txBody>
      </p:sp>
      <p:sp>
        <p:nvSpPr>
          <p:cNvPr id="27" name="Text Placeholder 23">
            <a:extLst>
              <a:ext uri="{FF2B5EF4-FFF2-40B4-BE49-F238E27FC236}">
                <a16:creationId xmlns:a16="http://schemas.microsoft.com/office/drawing/2014/main" id="{DC20D224-7563-4C76-AD81-513A7C8829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26005" y="1583186"/>
            <a:ext cx="863747" cy="864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3000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en-US"/>
              <a:t>3</a:t>
            </a:r>
          </a:p>
        </p:txBody>
      </p:sp>
      <p:sp>
        <p:nvSpPr>
          <p:cNvPr id="28" name="Text Placeholder 23">
            <a:extLst>
              <a:ext uri="{FF2B5EF4-FFF2-40B4-BE49-F238E27FC236}">
                <a16:creationId xmlns:a16="http://schemas.microsoft.com/office/drawing/2014/main" id="{E06BCED4-D727-4040-AD5B-6450A58ED4D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856801" y="1583186"/>
            <a:ext cx="863747" cy="864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3000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en-US"/>
              <a:t>4</a:t>
            </a:r>
          </a:p>
        </p:txBody>
      </p:sp>
      <p:sp>
        <p:nvSpPr>
          <p:cNvPr id="29" name="Text Placeholder 23">
            <a:extLst>
              <a:ext uri="{FF2B5EF4-FFF2-40B4-BE49-F238E27FC236}">
                <a16:creationId xmlns:a16="http://schemas.microsoft.com/office/drawing/2014/main" id="{294EAA4E-E8D4-4CC5-BDD1-70053B25FE6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82932" y="1583186"/>
            <a:ext cx="863747" cy="864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3000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en-US"/>
              <a:t>5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8B20109F-4A5D-AF40-A937-1636D1D64A3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94254" y="2560340"/>
            <a:ext cx="1539000" cy="219966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400" b="1" smtClean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Point 1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B1A38691-037D-394F-800A-B98CC5204D3A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2048379" y="2575890"/>
            <a:ext cx="1539000" cy="218411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400" b="1" smtClean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Point 2</a:t>
            </a:r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591022EE-194A-0147-A4C1-5527DCEE10B9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3788504" y="2575889"/>
            <a:ext cx="1539000" cy="218411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400" b="1" smtClean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Point 3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59974140-1C49-A14E-96F4-B74CDFC7AA87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5519300" y="2575888"/>
            <a:ext cx="1539000" cy="218411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400" b="1" smtClean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Point 4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5A54D1A0-56C3-904B-A447-7E1980F40DB9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7245431" y="2575888"/>
            <a:ext cx="1539000" cy="218411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400" b="1" smtClean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Point 4</a:t>
            </a:r>
          </a:p>
        </p:txBody>
      </p:sp>
    </p:spTree>
    <p:extLst>
      <p:ext uri="{BB962C8B-B14F-4D97-AF65-F5344CB8AC3E}">
        <p14:creationId xmlns:p14="http://schemas.microsoft.com/office/powerpoint/2010/main" val="40120487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34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. Closing slide - Red - Social media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6450" y="0"/>
            <a:ext cx="9160449" cy="5715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20"/>
          </a:p>
        </p:txBody>
      </p:sp>
      <p:sp>
        <p:nvSpPr>
          <p:cNvPr id="12" name="Otsikko 1">
            <a:hlinkClick r:id="rId2"/>
          </p:cNvPr>
          <p:cNvSpPr txBox="1">
            <a:spLocks/>
          </p:cNvSpPr>
          <p:nvPr userDrawn="1"/>
        </p:nvSpPr>
        <p:spPr>
          <a:xfrm>
            <a:off x="3717366" y="3964834"/>
            <a:ext cx="1709289" cy="40483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 defTabSz="457200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 kern="1200" spc="-100">
                <a:solidFill>
                  <a:srgbClr val="FFFFFF"/>
                </a:solidFill>
                <a:latin typeface="+mj-lt"/>
                <a:ea typeface="ＭＳ Ｐゴシック" charset="0"/>
                <a:cs typeface="MS PGothic" pitchFamily="3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algn="ctr"/>
            <a:r>
              <a:rPr lang="fi-FI" sz="1800" spc="0" baseline="0">
                <a:latin typeface="Arial"/>
                <a:cs typeface="Arial"/>
              </a:rPr>
              <a:t>aalto.fi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3094340" y="3186907"/>
            <a:ext cx="2955323" cy="393067"/>
            <a:chOff x="4484925" y="3824288"/>
            <a:chExt cx="3940431" cy="471680"/>
          </a:xfrm>
        </p:grpSpPr>
        <p:pic>
          <p:nvPicPr>
            <p:cNvPr id="7" name="Picture 6" descr="FB.png">
              <a:hlinkClick r:id="rId3"/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84925" y="3824416"/>
              <a:ext cx="471553" cy="471552"/>
            </a:xfrm>
            <a:prstGeom prst="rect">
              <a:avLst/>
            </a:prstGeom>
          </p:spPr>
        </p:pic>
        <p:pic>
          <p:nvPicPr>
            <p:cNvPr id="8" name="Picture 7" descr="IG.png">
              <a:hlinkClick r:id="rId5"/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64502" y="3824416"/>
              <a:ext cx="471553" cy="471552"/>
            </a:xfrm>
            <a:prstGeom prst="rect">
              <a:avLst/>
            </a:prstGeom>
          </p:spPr>
        </p:pic>
        <p:pic>
          <p:nvPicPr>
            <p:cNvPr id="9" name="Picture 8" descr="Twitter.png">
              <a:hlinkClick r:id="rId7"/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44079" y="3824416"/>
              <a:ext cx="471553" cy="471552"/>
            </a:xfrm>
            <a:prstGeom prst="rect">
              <a:avLst/>
            </a:prstGeom>
          </p:spPr>
        </p:pic>
        <p:pic>
          <p:nvPicPr>
            <p:cNvPr id="10" name="Picture 9" descr="Youtube.png">
              <a:hlinkClick r:id="rId9"/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23656" y="3824416"/>
              <a:ext cx="471553" cy="471552"/>
            </a:xfrm>
            <a:prstGeom prst="rect">
              <a:avLst/>
            </a:prstGeom>
          </p:spPr>
        </p:pic>
        <p:pic>
          <p:nvPicPr>
            <p:cNvPr id="11" name="Picture 10" descr="SC.png">
              <a:hlinkClick r:id="rId11"/>
            </p:cNvPr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03233" y="3824416"/>
              <a:ext cx="471553" cy="471552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2812" y="3824288"/>
              <a:ext cx="542544" cy="457200"/>
            </a:xfrm>
            <a:prstGeom prst="rect">
              <a:avLst/>
            </a:prstGeom>
          </p:spPr>
        </p:pic>
      </p:grpSp>
      <p:sp>
        <p:nvSpPr>
          <p:cNvPr id="16" name="Tekstin paikkamerkki 2">
            <a:extLst>
              <a:ext uri="{FF2B5EF4-FFF2-40B4-BE49-F238E27FC236}">
                <a16:creationId xmlns:a16="http://schemas.microsoft.com/office/drawing/2014/main" id="{B67CF44B-9D5D-46DC-B676-986416FB838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76389" y="1516268"/>
            <a:ext cx="5995987" cy="1451219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lnSpc>
                <a:spcPct val="100000"/>
              </a:lnSpc>
              <a:buNone/>
              <a:defRPr sz="4000" b="1">
                <a:solidFill>
                  <a:srgbClr val="FFFFFF"/>
                </a:solidFill>
                <a:latin typeface="+mj-lt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fi-FI"/>
              <a:t>Add text</a:t>
            </a:r>
          </a:p>
        </p:txBody>
      </p:sp>
      <p:pic>
        <p:nvPicPr>
          <p:cNvPr id="13" name="Kuva 12"/>
          <p:cNvPicPr>
            <a:picLocks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019264"/>
            <a:ext cx="1734813" cy="1690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4277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. Header Slide - Red -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13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42399" y="996333"/>
            <a:ext cx="3869137" cy="634192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4000" b="1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42399" y="1940737"/>
            <a:ext cx="3869137" cy="3907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800" b="1" i="0" baseline="0">
                <a:solidFill>
                  <a:schemeClr val="bg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Sub Headline</a:t>
            </a:r>
          </a:p>
        </p:txBody>
      </p:sp>
      <p:cxnSp>
        <p:nvCxnSpPr>
          <p:cNvPr id="15" name="Suora yhdysviiva 6"/>
          <p:cNvCxnSpPr/>
          <p:nvPr userDrawn="1"/>
        </p:nvCxnSpPr>
        <p:spPr>
          <a:xfrm>
            <a:off x="442399" y="1764847"/>
            <a:ext cx="379683" cy="0"/>
          </a:xfrm>
          <a:prstGeom prst="line">
            <a:avLst/>
          </a:prstGeom>
          <a:ln w="571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442399" y="3104592"/>
            <a:ext cx="3869137" cy="3271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800" b="1" i="0" baseline="0">
                <a:solidFill>
                  <a:schemeClr val="bg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442399" y="3431723"/>
            <a:ext cx="3869137" cy="3600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800" b="1" i="0" baseline="0">
                <a:solidFill>
                  <a:schemeClr val="bg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14" name="Kuva 13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019264"/>
            <a:ext cx="1734813" cy="1690668"/>
          </a:xfrm>
          <a:prstGeom prst="rect">
            <a:avLst/>
          </a:prstGeom>
        </p:spPr>
      </p:pic>
      <p:pic>
        <p:nvPicPr>
          <p:cNvPr id="17" name="Kuva 16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73" r="14072"/>
          <a:stretch/>
        </p:blipFill>
        <p:spPr>
          <a:xfrm>
            <a:off x="4572000" y="0"/>
            <a:ext cx="4572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9747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. Header Slide - Red -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13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42399" y="996333"/>
            <a:ext cx="3869137" cy="634192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4000" b="1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Headline</a:t>
            </a:r>
          </a:p>
        </p:txBody>
      </p:sp>
      <p:cxnSp>
        <p:nvCxnSpPr>
          <p:cNvPr id="15" name="Suora yhdysviiva 6"/>
          <p:cNvCxnSpPr/>
          <p:nvPr userDrawn="1"/>
        </p:nvCxnSpPr>
        <p:spPr>
          <a:xfrm>
            <a:off x="442399" y="1764847"/>
            <a:ext cx="379683" cy="0"/>
          </a:xfrm>
          <a:prstGeom prst="line">
            <a:avLst/>
          </a:prstGeom>
          <a:ln w="571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42399" y="1940737"/>
            <a:ext cx="3869137" cy="3907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800" b="1" i="0" baseline="0">
                <a:solidFill>
                  <a:schemeClr val="bg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Sub Headline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442399" y="3104592"/>
            <a:ext cx="3869137" cy="3271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 baseline="0">
                <a:solidFill>
                  <a:schemeClr val="bg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442399" y="3431723"/>
            <a:ext cx="3869137" cy="3600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 baseline="0">
                <a:solidFill>
                  <a:schemeClr val="bg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12" name="Kuva 11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019264"/>
            <a:ext cx="1734813" cy="1690668"/>
          </a:xfrm>
          <a:prstGeom prst="rect">
            <a:avLst/>
          </a:prstGeom>
        </p:spPr>
      </p:pic>
      <p:pic>
        <p:nvPicPr>
          <p:cNvPr id="13" name="Kuva 1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53" r="20815"/>
          <a:stretch/>
        </p:blipFill>
        <p:spPr>
          <a:xfrm>
            <a:off x="4572014" y="0"/>
            <a:ext cx="4572000" cy="5715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88571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2. Header Slide - Red -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13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42399" y="996333"/>
            <a:ext cx="3869137" cy="634192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4000" b="1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Headline</a:t>
            </a:r>
          </a:p>
        </p:txBody>
      </p:sp>
      <p:cxnSp>
        <p:nvCxnSpPr>
          <p:cNvPr id="15" name="Suora yhdysviiva 6"/>
          <p:cNvCxnSpPr/>
          <p:nvPr userDrawn="1"/>
        </p:nvCxnSpPr>
        <p:spPr>
          <a:xfrm>
            <a:off x="442399" y="1764847"/>
            <a:ext cx="379683" cy="0"/>
          </a:xfrm>
          <a:prstGeom prst="line">
            <a:avLst/>
          </a:prstGeom>
          <a:ln w="571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42399" y="1940737"/>
            <a:ext cx="3869137" cy="3907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800" b="1" i="0" baseline="0">
                <a:solidFill>
                  <a:schemeClr val="bg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Sub Headline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442399" y="3104592"/>
            <a:ext cx="3869137" cy="3271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 baseline="0">
                <a:solidFill>
                  <a:schemeClr val="bg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442399" y="3431723"/>
            <a:ext cx="3869137" cy="3600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 baseline="0">
                <a:solidFill>
                  <a:schemeClr val="bg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12" name="Kuva 11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019264"/>
            <a:ext cx="1734813" cy="1690668"/>
          </a:xfrm>
          <a:prstGeom prst="rect">
            <a:avLst/>
          </a:prstGeom>
        </p:spPr>
      </p:pic>
      <p:pic>
        <p:nvPicPr>
          <p:cNvPr id="16" name="Kuva 1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2" t="22626" r="53157"/>
          <a:stretch/>
        </p:blipFill>
        <p:spPr>
          <a:xfrm>
            <a:off x="4576717" y="1"/>
            <a:ext cx="4572000" cy="571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85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 Header Slide - Red -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13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42399" y="996333"/>
            <a:ext cx="3869137" cy="634192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4000" b="1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42399" y="1979220"/>
            <a:ext cx="3869137" cy="3907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800" b="1" i="0" baseline="0">
                <a:solidFill>
                  <a:schemeClr val="bg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Sub Headline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442399" y="3104592"/>
            <a:ext cx="3869137" cy="3271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800" b="1" i="0" baseline="0">
                <a:solidFill>
                  <a:schemeClr val="bg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442399" y="3431723"/>
            <a:ext cx="3869137" cy="3600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800" b="1" i="0" baseline="0">
                <a:solidFill>
                  <a:schemeClr val="bg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564419" y="0"/>
            <a:ext cx="4579582" cy="5715000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 i="0" baseline="0">
                <a:solidFill>
                  <a:schemeClr val="bg1">
                    <a:alpha val="62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image.</a:t>
            </a:r>
          </a:p>
          <a:p>
            <a:r>
              <a:rPr lang="fi-FI" err="1"/>
              <a:t>Fit</a:t>
            </a:r>
            <a:r>
              <a:rPr lang="fi-FI"/>
              <a:t> </a:t>
            </a:r>
            <a:r>
              <a:rPr lang="fi-FI" err="1"/>
              <a:t>the</a:t>
            </a:r>
            <a:r>
              <a:rPr lang="fi-FI"/>
              <a:t> image to </a:t>
            </a:r>
            <a:r>
              <a:rPr lang="fi-FI" err="1"/>
              <a:t>frame</a:t>
            </a:r>
            <a:r>
              <a:rPr lang="fi-FI"/>
              <a:t> </a:t>
            </a:r>
            <a:br>
              <a:rPr lang="fi-FI"/>
            </a:br>
            <a:r>
              <a:rPr lang="fi-FI" err="1"/>
              <a:t>by</a:t>
            </a:r>
            <a:r>
              <a:rPr lang="fi-FI"/>
              <a:t> </a:t>
            </a:r>
            <a:r>
              <a:rPr lang="fi-FI" err="1"/>
              <a:t>choosing</a:t>
            </a:r>
            <a:r>
              <a:rPr lang="fi-FI"/>
              <a:t>: </a:t>
            </a:r>
            <a:br>
              <a:rPr lang="fi-FI"/>
            </a:br>
            <a:r>
              <a:rPr lang="fi-FI" err="1"/>
              <a:t>crop</a:t>
            </a:r>
            <a:r>
              <a:rPr lang="fi-FI"/>
              <a:t>&gt;</a:t>
            </a:r>
            <a:r>
              <a:rPr lang="fi-FI" err="1"/>
              <a:t>fit</a:t>
            </a:r>
            <a:r>
              <a:rPr lang="fi-FI"/>
              <a:t> / rajaa&gt;sovita</a:t>
            </a:r>
            <a:endParaRPr lang="en-US"/>
          </a:p>
        </p:txBody>
      </p:sp>
      <p:pic>
        <p:nvPicPr>
          <p:cNvPr id="10" name="Kuva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967520"/>
            <a:ext cx="1750409" cy="1690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286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7. Divider - Red -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13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C9C0A2-E518-4F61-BACC-25E3255118C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7338" y="576793"/>
            <a:ext cx="4218160" cy="41862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3300" b="1">
                <a:solidFill>
                  <a:schemeClr val="bg1"/>
                </a:solidFill>
              </a:defRPr>
            </a:lvl1pPr>
          </a:lstStyle>
          <a:p>
            <a:r>
              <a:rPr lang="fi-FI"/>
              <a:t>Lorem </a:t>
            </a:r>
            <a:r>
              <a:rPr lang="fi-FI" err="1"/>
              <a:t>ipsum</a:t>
            </a:r>
            <a:r>
              <a:rPr lang="fi-FI"/>
              <a:t> </a:t>
            </a:r>
            <a:r>
              <a:rPr lang="fi-FI" err="1"/>
              <a:t>dolor</a:t>
            </a:r>
            <a:r>
              <a:rPr lang="fi-FI"/>
              <a:t> </a:t>
            </a:r>
            <a:r>
              <a:rPr lang="fi-FI" err="1"/>
              <a:t>sit</a:t>
            </a:r>
            <a:r>
              <a:rPr lang="fi-FI"/>
              <a:t> amet, </a:t>
            </a:r>
            <a:r>
              <a:rPr lang="fi-FI" err="1"/>
              <a:t>consectetur</a:t>
            </a:r>
            <a:r>
              <a:rPr lang="fi-FI"/>
              <a:t> adipiscing elit. </a:t>
            </a:r>
            <a:r>
              <a:rPr lang="fi-FI" err="1"/>
              <a:t>Maecenas</a:t>
            </a:r>
            <a:r>
              <a:rPr lang="fi-FI"/>
              <a:t> </a:t>
            </a:r>
            <a:r>
              <a:rPr lang="fi-FI" err="1"/>
              <a:t>velit</a:t>
            </a:r>
            <a:r>
              <a:rPr lang="fi-FI"/>
              <a:t> </a:t>
            </a:r>
            <a:r>
              <a:rPr lang="fi-FI" err="1"/>
              <a:t>velit</a:t>
            </a:r>
            <a:r>
              <a:rPr lang="fi-FI"/>
              <a:t>, </a:t>
            </a:r>
            <a:r>
              <a:rPr lang="fi-FI" err="1"/>
              <a:t>consequat</a:t>
            </a:r>
            <a:r>
              <a:rPr lang="fi-FI"/>
              <a:t> </a:t>
            </a:r>
            <a:r>
              <a:rPr lang="fi-FI" err="1"/>
              <a:t>eget</a:t>
            </a:r>
            <a:r>
              <a:rPr lang="fi-FI"/>
              <a:t> </a:t>
            </a:r>
            <a:r>
              <a:rPr lang="fi-FI" err="1"/>
              <a:t>ullamcorper</a:t>
            </a:r>
            <a:r>
              <a:rPr lang="fi-FI"/>
              <a:t> a, </a:t>
            </a:r>
            <a:r>
              <a:rPr lang="fi-FI" err="1"/>
              <a:t>maximus</a:t>
            </a:r>
            <a:r>
              <a:rPr lang="fi-FI"/>
              <a:t> </a:t>
            </a:r>
            <a:r>
              <a:rPr lang="fi-FI" err="1"/>
              <a:t>ac</a:t>
            </a:r>
            <a:r>
              <a:rPr lang="fi-FI"/>
              <a:t> ex.</a:t>
            </a:r>
          </a:p>
        </p:txBody>
      </p:sp>
      <p:pic>
        <p:nvPicPr>
          <p:cNvPr id="2" name="Kuva 1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2262"/>
            <a:ext cx="1969868" cy="862738"/>
          </a:xfrm>
          <a:prstGeom prst="rect">
            <a:avLst/>
          </a:prstGeom>
        </p:spPr>
      </p:pic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4E326D0-D397-4DCF-88BA-ADD90C3D5C3E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dd.mm.yyyy</a:t>
            </a:r>
            <a:endParaRPr lang="en-US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439BEBFE-6A3C-4862-B3C0-DF2EC5E8CBF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Kuva 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59" r="22506"/>
          <a:stretch/>
        </p:blipFill>
        <p:spPr>
          <a:xfrm>
            <a:off x="4715180" y="0"/>
            <a:ext cx="4428000" cy="5715000"/>
          </a:xfrm>
          <a:prstGeom prst="rect">
            <a:avLst/>
          </a:prstGeom>
        </p:spPr>
      </p:pic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B124AD7-04E5-4E26-A7E3-6E499B81497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 err="1"/>
              <a:t>Your</a:t>
            </a:r>
            <a:r>
              <a:rPr lang="fi-FI"/>
              <a:t> text </a:t>
            </a:r>
            <a:r>
              <a:rPr lang="fi-FI" err="1"/>
              <a:t>here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079311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71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7. Divider - Red -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13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C9C0A2-E518-4F61-BACC-25E3255118C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7338" y="576793"/>
            <a:ext cx="4218160" cy="41862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3300" b="1">
                <a:solidFill>
                  <a:schemeClr val="bg1"/>
                </a:solidFill>
              </a:defRPr>
            </a:lvl1pPr>
          </a:lstStyle>
          <a:p>
            <a:r>
              <a:rPr lang="fi-FI"/>
              <a:t>Lorem </a:t>
            </a:r>
            <a:r>
              <a:rPr lang="fi-FI" err="1"/>
              <a:t>ipsum</a:t>
            </a:r>
            <a:r>
              <a:rPr lang="fi-FI"/>
              <a:t> </a:t>
            </a:r>
            <a:r>
              <a:rPr lang="fi-FI" err="1"/>
              <a:t>dolor</a:t>
            </a:r>
            <a:r>
              <a:rPr lang="fi-FI"/>
              <a:t> </a:t>
            </a:r>
            <a:r>
              <a:rPr lang="fi-FI" err="1"/>
              <a:t>sit</a:t>
            </a:r>
            <a:r>
              <a:rPr lang="fi-FI"/>
              <a:t> amet, </a:t>
            </a:r>
            <a:r>
              <a:rPr lang="fi-FI" err="1"/>
              <a:t>consectetur</a:t>
            </a:r>
            <a:r>
              <a:rPr lang="fi-FI"/>
              <a:t> </a:t>
            </a:r>
            <a:r>
              <a:rPr lang="fi-FI" err="1"/>
              <a:t>adipiscing</a:t>
            </a:r>
            <a:r>
              <a:rPr lang="fi-FI"/>
              <a:t> elit. Maecenas </a:t>
            </a:r>
            <a:r>
              <a:rPr lang="fi-FI" err="1"/>
              <a:t>velit</a:t>
            </a:r>
            <a:r>
              <a:rPr lang="fi-FI"/>
              <a:t> </a:t>
            </a:r>
            <a:r>
              <a:rPr lang="fi-FI" err="1"/>
              <a:t>velit</a:t>
            </a:r>
            <a:r>
              <a:rPr lang="fi-FI"/>
              <a:t>, </a:t>
            </a:r>
            <a:r>
              <a:rPr lang="fi-FI" err="1"/>
              <a:t>consequat</a:t>
            </a:r>
            <a:r>
              <a:rPr lang="fi-FI"/>
              <a:t> </a:t>
            </a:r>
            <a:r>
              <a:rPr lang="fi-FI" err="1"/>
              <a:t>eget</a:t>
            </a:r>
            <a:r>
              <a:rPr lang="fi-FI"/>
              <a:t> </a:t>
            </a:r>
            <a:r>
              <a:rPr lang="fi-FI" err="1"/>
              <a:t>ullamcorper</a:t>
            </a:r>
            <a:r>
              <a:rPr lang="fi-FI"/>
              <a:t> a, </a:t>
            </a:r>
            <a:r>
              <a:rPr lang="fi-FI" err="1"/>
              <a:t>maximus</a:t>
            </a:r>
            <a:r>
              <a:rPr lang="fi-FI"/>
              <a:t> </a:t>
            </a:r>
            <a:r>
              <a:rPr lang="fi-FI" err="1"/>
              <a:t>ac</a:t>
            </a:r>
            <a:r>
              <a:rPr lang="fi-FI"/>
              <a:t> ex.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4E326D0-D397-4DCF-88BA-ADD90C3D5C3E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dd.mm.yyyy</a:t>
            </a:r>
            <a:endParaRPr lang="en-US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439BEBFE-6A3C-4862-B3C0-DF2EC5E8CBF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Kuva 8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2262"/>
            <a:ext cx="1969868" cy="862738"/>
          </a:xfrm>
          <a:prstGeom prst="rect">
            <a:avLst/>
          </a:prstGeom>
        </p:spPr>
      </p:pic>
      <p:pic>
        <p:nvPicPr>
          <p:cNvPr id="12" name="Kuva 1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08" r="14927"/>
          <a:stretch/>
        </p:blipFill>
        <p:spPr>
          <a:xfrm>
            <a:off x="4722854" y="0"/>
            <a:ext cx="4428000" cy="5715000"/>
          </a:xfrm>
          <a:prstGeom prst="rect">
            <a:avLst/>
          </a:prstGeom>
        </p:spPr>
      </p:pic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B124AD7-04E5-4E26-A7E3-6E499B81497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 err="1"/>
              <a:t>Your</a:t>
            </a:r>
            <a:r>
              <a:rPr lang="fi-FI"/>
              <a:t> text </a:t>
            </a:r>
            <a:r>
              <a:rPr lang="fi-FI" err="1"/>
              <a:t>here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703612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71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7. Divider - Red -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13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C9C0A2-E518-4F61-BACC-25E3255118C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7338" y="576793"/>
            <a:ext cx="4218160" cy="41862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3300" b="1">
                <a:solidFill>
                  <a:schemeClr val="bg1"/>
                </a:solidFill>
              </a:defRPr>
            </a:lvl1pPr>
          </a:lstStyle>
          <a:p>
            <a:r>
              <a:rPr lang="fi-FI"/>
              <a:t>Lorem </a:t>
            </a:r>
            <a:r>
              <a:rPr lang="fi-FI" err="1"/>
              <a:t>ipsum</a:t>
            </a:r>
            <a:r>
              <a:rPr lang="fi-FI"/>
              <a:t> </a:t>
            </a:r>
            <a:r>
              <a:rPr lang="fi-FI" err="1"/>
              <a:t>dolor</a:t>
            </a:r>
            <a:r>
              <a:rPr lang="fi-FI"/>
              <a:t> </a:t>
            </a:r>
            <a:r>
              <a:rPr lang="fi-FI" err="1"/>
              <a:t>sit</a:t>
            </a:r>
            <a:r>
              <a:rPr lang="fi-FI"/>
              <a:t> amet, </a:t>
            </a:r>
            <a:r>
              <a:rPr lang="fi-FI" err="1"/>
              <a:t>consectetur</a:t>
            </a:r>
            <a:r>
              <a:rPr lang="fi-FI"/>
              <a:t> </a:t>
            </a:r>
            <a:r>
              <a:rPr lang="fi-FI" err="1"/>
              <a:t>adipiscing</a:t>
            </a:r>
            <a:r>
              <a:rPr lang="fi-FI"/>
              <a:t> elit. Maecenas </a:t>
            </a:r>
            <a:r>
              <a:rPr lang="fi-FI" err="1"/>
              <a:t>velit</a:t>
            </a:r>
            <a:r>
              <a:rPr lang="fi-FI"/>
              <a:t> </a:t>
            </a:r>
            <a:r>
              <a:rPr lang="fi-FI" err="1"/>
              <a:t>velit</a:t>
            </a:r>
            <a:r>
              <a:rPr lang="fi-FI"/>
              <a:t>, consequat </a:t>
            </a:r>
            <a:r>
              <a:rPr lang="fi-FI" err="1"/>
              <a:t>eget</a:t>
            </a:r>
            <a:r>
              <a:rPr lang="fi-FI"/>
              <a:t> </a:t>
            </a:r>
            <a:r>
              <a:rPr lang="fi-FI" err="1"/>
              <a:t>ullamcorper</a:t>
            </a:r>
            <a:r>
              <a:rPr lang="fi-FI"/>
              <a:t> a, </a:t>
            </a:r>
            <a:r>
              <a:rPr lang="fi-FI" err="1"/>
              <a:t>maximus</a:t>
            </a:r>
            <a:r>
              <a:rPr lang="fi-FI"/>
              <a:t> </a:t>
            </a:r>
            <a:r>
              <a:rPr lang="fi-FI" err="1"/>
              <a:t>ac</a:t>
            </a:r>
            <a:r>
              <a:rPr lang="fi-FI"/>
              <a:t> ex.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4E326D0-D397-4DCF-88BA-ADD90C3D5C3E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dd.mm.yyyy</a:t>
            </a:r>
            <a:endParaRPr lang="en-US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439BEBFE-6A3C-4862-B3C0-DF2EC5E8CBF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Kuva 1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20" r="21909"/>
          <a:stretch/>
        </p:blipFill>
        <p:spPr>
          <a:xfrm>
            <a:off x="4713402" y="1"/>
            <a:ext cx="4428000" cy="5714999"/>
          </a:xfrm>
          <a:prstGeom prst="rect">
            <a:avLst/>
          </a:prstGeom>
        </p:spPr>
      </p:pic>
      <p:pic>
        <p:nvPicPr>
          <p:cNvPr id="9" name="Kuva 8"/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2262"/>
            <a:ext cx="1969868" cy="862738"/>
          </a:xfrm>
          <a:prstGeom prst="rect">
            <a:avLst/>
          </a:prstGeom>
        </p:spPr>
      </p:pic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B124AD7-04E5-4E26-A7E3-6E499B81497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 err="1"/>
              <a:t>Your</a:t>
            </a:r>
            <a:r>
              <a:rPr lang="fi-FI"/>
              <a:t> text </a:t>
            </a:r>
            <a:r>
              <a:rPr lang="fi-FI" err="1"/>
              <a:t>here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632342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Yellow">
    <p:bg>
      <p:bgPr>
        <a:solidFill>
          <a:srgbClr val="FFCD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468314" y="1417340"/>
            <a:ext cx="8207375" cy="295200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6480" b="1" spc="-18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68315" y="4429748"/>
            <a:ext cx="5495420" cy="66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440" i="1">
                <a:solidFill>
                  <a:schemeClr val="bg1"/>
                </a:solidFill>
                <a:latin typeface="Georgia"/>
                <a:cs typeface="Georgia"/>
              </a:defRPr>
            </a:lvl1pPr>
            <a:lvl2pPr marL="411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22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34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68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80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0"/>
            <a:ext cx="1600200" cy="151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5654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7. Divider - white -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4710794" y="0"/>
            <a:ext cx="4433207" cy="5715000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 baseline="0">
                <a:solidFill>
                  <a:schemeClr val="bg1">
                    <a:alpha val="62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image.</a:t>
            </a:r>
            <a:br>
              <a:rPr lang="en-US"/>
            </a:br>
            <a:br>
              <a:rPr lang="en-US"/>
            </a:br>
            <a:r>
              <a:rPr lang="fi-FI" err="1"/>
              <a:t>Fit</a:t>
            </a:r>
            <a:r>
              <a:rPr lang="fi-FI"/>
              <a:t> </a:t>
            </a:r>
            <a:r>
              <a:rPr lang="fi-FI" err="1"/>
              <a:t>the</a:t>
            </a:r>
            <a:r>
              <a:rPr lang="fi-FI"/>
              <a:t> image to </a:t>
            </a:r>
            <a:r>
              <a:rPr lang="fi-FI" err="1"/>
              <a:t>frame</a:t>
            </a:r>
            <a:r>
              <a:rPr lang="fi-FI"/>
              <a:t> </a:t>
            </a:r>
            <a:br>
              <a:rPr lang="fi-FI"/>
            </a:br>
            <a:r>
              <a:rPr lang="fi-FI" err="1"/>
              <a:t>by</a:t>
            </a:r>
            <a:r>
              <a:rPr lang="fi-FI"/>
              <a:t> </a:t>
            </a:r>
            <a:r>
              <a:rPr lang="fi-FI" err="1"/>
              <a:t>choosing</a:t>
            </a:r>
            <a:r>
              <a:rPr lang="fi-FI"/>
              <a:t>: </a:t>
            </a:r>
            <a:br>
              <a:rPr lang="fi-FI"/>
            </a:br>
            <a:r>
              <a:rPr lang="fi-FI" err="1"/>
              <a:t>crop</a:t>
            </a:r>
            <a:r>
              <a:rPr lang="fi-FI"/>
              <a:t>&gt;</a:t>
            </a:r>
            <a:r>
              <a:rPr lang="fi-FI" err="1"/>
              <a:t>fit</a:t>
            </a:r>
            <a:r>
              <a:rPr lang="fi-FI"/>
              <a:t> / rajaa&gt;sovita</a:t>
            </a:r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3CC9C0A2-E518-4F61-BACC-25E3255118C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7338" y="576793"/>
            <a:ext cx="4218160" cy="41862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20000"/>
              </a:lnSpc>
              <a:spcAft>
                <a:spcPts val="1200"/>
              </a:spcAft>
              <a:buNone/>
              <a:defRPr sz="2100" b="1">
                <a:solidFill>
                  <a:schemeClr val="tx1"/>
                </a:solidFill>
              </a:defRPr>
            </a:lvl1pPr>
          </a:lstStyle>
          <a:p>
            <a:r>
              <a:rPr lang="fi-FI"/>
              <a:t>Lorem </a:t>
            </a:r>
            <a:r>
              <a:rPr lang="fi-FI" err="1"/>
              <a:t>ipsum</a:t>
            </a:r>
            <a:r>
              <a:rPr lang="fi-FI"/>
              <a:t> </a:t>
            </a:r>
            <a:r>
              <a:rPr lang="fi-FI" err="1"/>
              <a:t>dolor</a:t>
            </a:r>
            <a:r>
              <a:rPr lang="fi-FI"/>
              <a:t> </a:t>
            </a:r>
            <a:r>
              <a:rPr lang="fi-FI" err="1"/>
              <a:t>sit</a:t>
            </a:r>
            <a:r>
              <a:rPr lang="fi-FI"/>
              <a:t> amet, </a:t>
            </a:r>
            <a:r>
              <a:rPr lang="fi-FI" err="1"/>
              <a:t>consectetur</a:t>
            </a:r>
            <a:r>
              <a:rPr lang="fi-FI"/>
              <a:t> </a:t>
            </a:r>
            <a:r>
              <a:rPr lang="fi-FI" err="1"/>
              <a:t>adipiscing</a:t>
            </a:r>
            <a:r>
              <a:rPr lang="fi-FI"/>
              <a:t> elit. Maecenas </a:t>
            </a:r>
            <a:r>
              <a:rPr lang="fi-FI" err="1"/>
              <a:t>velit</a:t>
            </a:r>
            <a:r>
              <a:rPr lang="fi-FI"/>
              <a:t> </a:t>
            </a:r>
            <a:r>
              <a:rPr lang="fi-FI" err="1"/>
              <a:t>velit</a:t>
            </a:r>
            <a:r>
              <a:rPr lang="fi-FI"/>
              <a:t>, </a:t>
            </a:r>
            <a:r>
              <a:rPr lang="fi-FI" err="1"/>
              <a:t>consequat</a:t>
            </a:r>
            <a:r>
              <a:rPr lang="fi-FI"/>
              <a:t> </a:t>
            </a:r>
            <a:r>
              <a:rPr lang="fi-FI" err="1"/>
              <a:t>eget</a:t>
            </a:r>
            <a:r>
              <a:rPr lang="fi-FI"/>
              <a:t> </a:t>
            </a:r>
            <a:r>
              <a:rPr lang="fi-FI" err="1"/>
              <a:t>ullamcorper</a:t>
            </a:r>
            <a:r>
              <a:rPr lang="fi-FI"/>
              <a:t> a, </a:t>
            </a:r>
            <a:r>
              <a:rPr lang="fi-FI" err="1"/>
              <a:t>maximus</a:t>
            </a:r>
            <a:r>
              <a:rPr lang="fi-FI"/>
              <a:t> </a:t>
            </a:r>
            <a:r>
              <a:rPr lang="fi-FI" err="1"/>
              <a:t>ac</a:t>
            </a:r>
            <a:r>
              <a:rPr lang="fi-FI"/>
              <a:t> ex.</a:t>
            </a:r>
          </a:p>
        </p:txBody>
      </p:sp>
      <p:pic>
        <p:nvPicPr>
          <p:cNvPr id="9" name="Kuva 6">
            <a:extLst>
              <a:ext uri="{FF2B5EF4-FFF2-40B4-BE49-F238E27FC236}">
                <a16:creationId xmlns:a16="http://schemas.microsoft.com/office/drawing/2014/main" id="{182298C0-1F7C-804D-B5B4-906E6BD6F9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760000"/>
            <a:ext cx="2052735" cy="952486"/>
          </a:xfrm>
          <a:prstGeom prst="rect">
            <a:avLst/>
          </a:prstGeom>
        </p:spPr>
      </p:pic>
      <p:sp>
        <p:nvSpPr>
          <p:cNvPr id="13" name="Päivämäärän paikkamerkki 5">
            <a:extLst>
              <a:ext uri="{FF2B5EF4-FFF2-40B4-BE49-F238E27FC236}">
                <a16:creationId xmlns:a16="http://schemas.microsoft.com/office/drawing/2014/main" id="{ADEE6A68-3E95-8142-A96C-3931BF745D81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6678800" y="5191934"/>
            <a:ext cx="2057400" cy="195432"/>
          </a:xfrm>
        </p:spPr>
        <p:txBody>
          <a:bodyPr/>
          <a:lstStyle/>
          <a:p>
            <a:r>
              <a:rPr lang="fi-FI"/>
              <a:t>dd.mm.yyyy</a:t>
            </a:r>
            <a:endParaRPr lang="en-US"/>
          </a:p>
        </p:txBody>
      </p:sp>
      <p:sp>
        <p:nvSpPr>
          <p:cNvPr id="14" name="Alatunnisteen paikkamerkki 8">
            <a:extLst>
              <a:ext uri="{FF2B5EF4-FFF2-40B4-BE49-F238E27FC236}">
                <a16:creationId xmlns:a16="http://schemas.microsoft.com/office/drawing/2014/main" id="{AD00176E-9212-664A-9AC5-1740DBBE4CD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3028950" y="5388000"/>
            <a:ext cx="3086100" cy="192000"/>
          </a:xfrm>
        </p:spPr>
        <p:txBody>
          <a:bodyPr/>
          <a:lstStyle/>
          <a:p>
            <a:r>
              <a:rPr lang="fi-FI" err="1"/>
              <a:t>Your</a:t>
            </a:r>
            <a:r>
              <a:rPr lang="fi-FI"/>
              <a:t> text </a:t>
            </a:r>
            <a:r>
              <a:rPr lang="fi-FI" err="1"/>
              <a:t>here</a:t>
            </a:r>
            <a:endParaRPr lang="fi-FI"/>
          </a:p>
        </p:txBody>
      </p:sp>
      <p:sp>
        <p:nvSpPr>
          <p:cNvPr id="15" name="Dian numeron paikkamerkki 9">
            <a:extLst>
              <a:ext uri="{FF2B5EF4-FFF2-40B4-BE49-F238E27FC236}">
                <a16:creationId xmlns:a16="http://schemas.microsoft.com/office/drawing/2014/main" id="{C562D849-953C-6F49-B65F-D87A8A35A06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6678800" y="5387366"/>
            <a:ext cx="2057400" cy="192026"/>
          </a:xfrm>
        </p:spPr>
        <p:txBody>
          <a:bodyPr/>
          <a:lstStyle/>
          <a:p>
            <a:fld id="{28F7F04C-F568-F649-A2AE-EA61C66B69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3440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 Header Slide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431800" y="1820150"/>
            <a:ext cx="7948556" cy="736960"/>
          </a:xfrm>
          <a:prstGeom prst="rect">
            <a:avLst/>
          </a:prstGeom>
        </p:spPr>
        <p:txBody>
          <a:bodyPr lIns="0" rIns="0" anchor="b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bg1"/>
                </a:solidFill>
              </a:defRPr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31801" y="2857500"/>
            <a:ext cx="7998597" cy="557098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buNone/>
              <a:defRPr sz="2800" b="1" i="0" baseline="0">
                <a:solidFill>
                  <a:schemeClr val="bg1"/>
                </a:solidFill>
                <a:latin typeface="arial" charset="0"/>
              </a:defRPr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No Image - Sub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5966373" y="4683765"/>
            <a:ext cx="2464025" cy="3271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 i="0" baseline="0">
                <a:solidFill>
                  <a:schemeClr val="bg1"/>
                </a:solidFill>
                <a:latin typeface="arial" charset="0"/>
              </a:defRPr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3" hasCustomPrompt="1"/>
          </p:nvPr>
        </p:nvSpPr>
        <p:spPr>
          <a:xfrm>
            <a:off x="5966373" y="5010897"/>
            <a:ext cx="2464025" cy="3271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 i="0" baseline="0">
                <a:solidFill>
                  <a:schemeClr val="bg1"/>
                </a:solidFill>
                <a:latin typeface="arial" charset="0"/>
              </a:defRPr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2" name="Kuva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853217"/>
            <a:ext cx="1734813" cy="1861783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87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 Header Slide - Red -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0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42399" y="996333"/>
            <a:ext cx="3869137" cy="634192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4000" b="1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42399" y="1979220"/>
            <a:ext cx="3869137" cy="3907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800" b="1" i="0" baseline="0">
                <a:solidFill>
                  <a:schemeClr val="bg1"/>
                </a:solidFill>
                <a:latin typeface="arial" charset="0"/>
              </a:defRPr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Sub Headline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442399" y="3104592"/>
            <a:ext cx="3869137" cy="3271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800" b="1" i="0" baseline="0">
                <a:solidFill>
                  <a:schemeClr val="bg1"/>
                </a:solidFill>
                <a:latin typeface="arial" charset="0"/>
              </a:defRPr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442399" y="3431723"/>
            <a:ext cx="3869137" cy="3600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800" b="1" i="0" baseline="0">
                <a:solidFill>
                  <a:schemeClr val="bg1"/>
                </a:solidFill>
                <a:latin typeface="arial" charset="0"/>
              </a:defRPr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564419" y="0"/>
            <a:ext cx="4579582" cy="5715000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 i="0" baseline="0">
                <a:solidFill>
                  <a:schemeClr val="bg1">
                    <a:alpha val="62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image.</a:t>
            </a:r>
          </a:p>
          <a:p>
            <a:r>
              <a:rPr lang="fi-FI" err="1"/>
              <a:t>Fit</a:t>
            </a:r>
            <a:r>
              <a:rPr lang="fi-FI"/>
              <a:t> </a:t>
            </a:r>
            <a:r>
              <a:rPr lang="fi-FI" err="1"/>
              <a:t>the</a:t>
            </a:r>
            <a:r>
              <a:rPr lang="fi-FI"/>
              <a:t> image to </a:t>
            </a:r>
            <a:r>
              <a:rPr lang="fi-FI" err="1"/>
              <a:t>frame</a:t>
            </a:r>
            <a:r>
              <a:rPr lang="fi-FI"/>
              <a:t> </a:t>
            </a:r>
            <a:br>
              <a:rPr lang="fi-FI"/>
            </a:br>
            <a:r>
              <a:rPr lang="fi-FI" err="1"/>
              <a:t>by</a:t>
            </a:r>
            <a:r>
              <a:rPr lang="fi-FI"/>
              <a:t> </a:t>
            </a:r>
            <a:r>
              <a:rPr lang="fi-FI" err="1"/>
              <a:t>choosing</a:t>
            </a:r>
            <a:r>
              <a:rPr lang="fi-FI"/>
              <a:t>: </a:t>
            </a:r>
            <a:br>
              <a:rPr lang="fi-FI"/>
            </a:br>
            <a:r>
              <a:rPr lang="fi-FI" err="1"/>
              <a:t>crop</a:t>
            </a:r>
            <a:r>
              <a:rPr lang="fi-FI"/>
              <a:t>&gt;</a:t>
            </a:r>
            <a:r>
              <a:rPr lang="fi-FI" err="1"/>
              <a:t>fit</a:t>
            </a:r>
            <a:r>
              <a:rPr lang="fi-FI"/>
              <a:t> / rajaa&gt;sovita</a:t>
            </a:r>
            <a:endParaRPr lang="en-US"/>
          </a:p>
        </p:txBody>
      </p:sp>
      <p:pic>
        <p:nvPicPr>
          <p:cNvPr id="10" name="Kuva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853217"/>
            <a:ext cx="1734813" cy="1861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286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 Body slide - 1 wid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760000"/>
            <a:ext cx="2052735" cy="952486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92329" y="31598"/>
            <a:ext cx="8492897" cy="11106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Body slide title 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292329" y="1379408"/>
            <a:ext cx="8492897" cy="3388289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00" b="1" baseline="0">
                <a:solidFill>
                  <a:schemeClr val="tx1"/>
                </a:solidFill>
              </a:defRPr>
            </a:lvl1pPr>
            <a:lvl2pPr marL="628650" indent="-271463">
              <a:buFont typeface="Arial" panose="020B0604020202020204" pitchFamily="34" charset="0"/>
              <a:buChar char="•"/>
              <a:defRPr sz="2100"/>
            </a:lvl2pPr>
            <a:lvl3pPr marL="804863" indent="-176213">
              <a:buFont typeface="Arial" panose="020B0604020202020204" pitchFamily="34" charset="0"/>
              <a:buChar char="•"/>
              <a:defRPr sz="16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Your text here</a:t>
            </a:r>
          </a:p>
          <a:p>
            <a:pPr lvl="1"/>
            <a:r>
              <a:rPr lang="fi-FI"/>
              <a:t>Second </a:t>
            </a:r>
            <a:r>
              <a:rPr lang="fi-FI" err="1"/>
              <a:t>level</a:t>
            </a:r>
            <a:endParaRPr lang="fi-FI"/>
          </a:p>
          <a:p>
            <a:pPr lvl="2"/>
            <a:r>
              <a:rPr lang="fi-FI"/>
              <a:t>Third </a:t>
            </a:r>
            <a:r>
              <a:rPr lang="fi-FI" err="1"/>
              <a:t>level</a:t>
            </a:r>
            <a:endParaRPr lang="fi-FI"/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4C366827-B13F-41D2-9BB1-86D6952FE74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i-FI"/>
              <a:t>dd.mm.yyyy</a:t>
            </a:r>
            <a:endParaRPr lang="en-US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B081CECA-2419-49BC-A865-E26F838DFBF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i-FI" err="1"/>
              <a:t>Your</a:t>
            </a:r>
            <a:r>
              <a:rPr lang="fi-FI"/>
              <a:t> text </a:t>
            </a:r>
            <a:r>
              <a:rPr lang="fi-FI" err="1"/>
              <a:t>here</a:t>
            </a:r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5CA6814-F1E3-4289-929D-E2AEACCAF6C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8F7F04C-F568-F649-A2AE-EA61C66B69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4194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5534" userDrawn="1">
          <p15:clr>
            <a:srgbClr val="FBAE40"/>
          </p15:clr>
        </p15:guide>
        <p15:guide id="5" orient="horz" pos="363" userDrawn="1">
          <p15:clr>
            <a:srgbClr val="FBAE40"/>
          </p15:clr>
        </p15:guide>
        <p15:guide id="6" pos="2795" userDrawn="1">
          <p15:clr>
            <a:srgbClr val="FBAE40"/>
          </p15:clr>
        </p15:guide>
        <p15:guide id="7" pos="2965" userDrawn="1">
          <p15:clr>
            <a:srgbClr val="FBAE40"/>
          </p15:clr>
        </p15:guide>
        <p15:guide id="8" orient="horz" pos="943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 Body slide with Sub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760000"/>
            <a:ext cx="2052735" cy="952486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92329" y="31597"/>
            <a:ext cx="8492897" cy="11106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Body slide title 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292329" y="2249353"/>
            <a:ext cx="8492897" cy="2510647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00" b="1" baseline="0">
                <a:solidFill>
                  <a:schemeClr val="tx1"/>
                </a:solidFill>
              </a:defRPr>
            </a:lvl1pPr>
            <a:lvl2pPr marL="628650" indent="-271463">
              <a:buFont typeface="Arial" panose="020B0604020202020204" pitchFamily="34" charset="0"/>
              <a:buChar char="•"/>
              <a:defRPr sz="2100"/>
            </a:lvl2pPr>
            <a:lvl3pPr marL="804863" indent="-176213">
              <a:buFont typeface="Arial" panose="020B0604020202020204" pitchFamily="34" charset="0"/>
              <a:buChar char="•"/>
              <a:defRPr sz="16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Your text here</a:t>
            </a:r>
          </a:p>
          <a:p>
            <a:pPr lvl="1"/>
            <a:r>
              <a:rPr lang="fi-FI"/>
              <a:t>Second </a:t>
            </a:r>
            <a:r>
              <a:rPr lang="fi-FI" err="1"/>
              <a:t>level</a:t>
            </a:r>
            <a:endParaRPr lang="fi-FI"/>
          </a:p>
          <a:p>
            <a:pPr lvl="2"/>
            <a:r>
              <a:rPr lang="fi-FI"/>
              <a:t>Third </a:t>
            </a:r>
            <a:r>
              <a:rPr lang="fi-FI" err="1"/>
              <a:t>level</a:t>
            </a:r>
            <a:endParaRPr lang="fi-FI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292329" y="1333228"/>
            <a:ext cx="8492897" cy="72094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baseline="0">
                <a:solidFill>
                  <a:schemeClr val="tx1"/>
                </a:solidFill>
              </a:defRPr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Sub Headline</a:t>
            </a:r>
          </a:p>
          <a:p>
            <a:pPr lvl="0"/>
            <a:endParaRPr lang="en-US"/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15F98E76-565B-438E-BE24-AF36CE784A61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i-FI"/>
              <a:t>dd.mm.yyyy</a:t>
            </a:r>
            <a:endParaRPr lang="en-US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0477500B-A8BC-45B6-BA85-A082FC8528F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fi-FI" err="1"/>
              <a:t>Your</a:t>
            </a:r>
            <a:r>
              <a:rPr lang="fi-FI"/>
              <a:t> text </a:t>
            </a:r>
            <a:r>
              <a:rPr lang="fi-FI" err="1"/>
              <a:t>here</a:t>
            </a:r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4A736A4D-A5BC-4E4F-9FD0-C4BC6EEC989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8F7F04C-F568-F649-A2AE-EA61C66B69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5783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5534" userDrawn="1">
          <p15:clr>
            <a:srgbClr val="FBAE40"/>
          </p15:clr>
        </p15:guide>
        <p15:guide id="5" orient="horz" pos="363" userDrawn="1">
          <p15:clr>
            <a:srgbClr val="FBAE40"/>
          </p15:clr>
        </p15:guide>
        <p15:guide id="6" pos="2795" userDrawn="1">
          <p15:clr>
            <a:srgbClr val="FBAE40"/>
          </p15:clr>
        </p15:guide>
        <p15:guide id="7" pos="2965" userDrawn="1">
          <p15:clr>
            <a:srgbClr val="FBAE40"/>
          </p15:clr>
        </p15:guide>
        <p15:guide id="8" orient="horz" pos="943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. Body slide - 2 text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760000"/>
            <a:ext cx="2052735" cy="952486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92881" y="29950"/>
            <a:ext cx="8497093" cy="1129216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Body slide title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287339" y="1497543"/>
            <a:ext cx="4150122" cy="3262458"/>
          </a:xfrm>
          <a:prstGeom prst="rect">
            <a:avLst/>
          </a:prstGeom>
        </p:spPr>
        <p:txBody>
          <a:bodyPr lIns="0" tIns="0" rIns="0" bIns="0"/>
          <a:lstStyle>
            <a:lvl1pPr marL="342900" marR="0" indent="-34290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100" b="1" baseline="0">
                <a:solidFill>
                  <a:schemeClr val="tx1"/>
                </a:solidFill>
              </a:defRPr>
            </a:lvl1pPr>
            <a:lvl2pPr marL="628650" indent="-285750">
              <a:buFont typeface="Arial" panose="020B0604020202020204" pitchFamily="34" charset="0"/>
              <a:buChar char="•"/>
              <a:defRPr sz="2100"/>
            </a:lvl2pPr>
            <a:lvl3pPr marL="804863" indent="-176213">
              <a:buFont typeface="Arial" panose="020B0604020202020204" pitchFamily="34" charset="0"/>
              <a:buChar char="•"/>
              <a:defRPr sz="16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Your text here</a:t>
            </a:r>
          </a:p>
          <a:p>
            <a:pPr lvl="1"/>
            <a:r>
              <a:rPr lang="fi-FI"/>
              <a:t>Second </a:t>
            </a:r>
            <a:r>
              <a:rPr lang="fi-FI" err="1"/>
              <a:t>level</a:t>
            </a:r>
            <a:endParaRPr lang="fi-FI"/>
          </a:p>
          <a:p>
            <a:pPr lvl="2"/>
            <a:r>
              <a:rPr lang="fi-FI"/>
              <a:t>Third </a:t>
            </a:r>
            <a:r>
              <a:rPr lang="fi-FI" err="1"/>
              <a:t>level</a:t>
            </a:r>
            <a:endParaRPr lang="fi-FI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4706541" y="1497543"/>
            <a:ext cx="4078684" cy="3262458"/>
          </a:xfrm>
          <a:prstGeom prst="rect">
            <a:avLst/>
          </a:prstGeom>
        </p:spPr>
        <p:txBody>
          <a:bodyPr lIns="0" tIns="0" rIns="0" bIns="0"/>
          <a:lstStyle>
            <a:lvl1pPr marL="342900" marR="0" indent="-34290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100" b="1" baseline="0">
                <a:solidFill>
                  <a:schemeClr val="tx1"/>
                </a:solidFill>
              </a:defRPr>
            </a:lvl1pPr>
            <a:lvl2pPr marL="628650" indent="-285750">
              <a:buFont typeface="Arial" panose="020B0604020202020204" pitchFamily="34" charset="0"/>
              <a:buChar char="•"/>
              <a:defRPr sz="2100"/>
            </a:lvl2pPr>
            <a:lvl3pPr marL="804863" indent="-176213">
              <a:buFont typeface="Arial" panose="020B0604020202020204" pitchFamily="34" charset="0"/>
              <a:buChar char="•"/>
              <a:defRPr sz="16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Your text here</a:t>
            </a:r>
          </a:p>
          <a:p>
            <a:pPr lvl="1"/>
            <a:r>
              <a:rPr lang="fi-FI"/>
              <a:t>Second </a:t>
            </a:r>
            <a:r>
              <a:rPr lang="fi-FI" err="1"/>
              <a:t>level</a:t>
            </a:r>
            <a:endParaRPr lang="fi-FI"/>
          </a:p>
          <a:p>
            <a:pPr lvl="2"/>
            <a:r>
              <a:rPr lang="fi-FI"/>
              <a:t>Third </a:t>
            </a:r>
            <a:r>
              <a:rPr lang="fi-FI" err="1"/>
              <a:t>level</a:t>
            </a:r>
            <a:endParaRPr lang="fi-FI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0ACE9B33-D0C7-4AF1-A02A-1559773A78AC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i-FI"/>
              <a:t>dd.mm.yyyy</a:t>
            </a:r>
            <a:endParaRPr lang="en-US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8F7430A1-7AEB-4722-97B3-51719F60574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fi-FI" err="1"/>
              <a:t>Your</a:t>
            </a:r>
            <a:r>
              <a:rPr lang="fi-FI"/>
              <a:t> text </a:t>
            </a:r>
            <a:r>
              <a:rPr lang="fi-FI" err="1"/>
              <a:t>here</a:t>
            </a:r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75B56DD1-CE07-4F8B-9EEB-5CFC86C5CCF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8F7F04C-F568-F649-A2AE-EA61C66B69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4" pos="5534" userDrawn="1">
          <p15:clr>
            <a:srgbClr val="FBAE40"/>
          </p15:clr>
        </p15:guide>
        <p15:guide id="5" orient="horz" pos="363" userDrawn="1">
          <p15:clr>
            <a:srgbClr val="FBAE40"/>
          </p15:clr>
        </p15:guide>
        <p15:guide id="6" pos="2795" userDrawn="1">
          <p15:clr>
            <a:srgbClr val="FBAE40"/>
          </p15:clr>
        </p15:guide>
        <p15:guide id="7" pos="2965" userDrawn="1">
          <p15:clr>
            <a:srgbClr val="FBAE40"/>
          </p15:clr>
        </p15:guide>
        <p15:guide id="8" pos="181" userDrawn="1">
          <p15:clr>
            <a:srgbClr val="FBAE40"/>
          </p15:clr>
        </p15:guide>
        <p15:guide id="9" orient="horz" pos="943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 Body slide - 1 wid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874303"/>
            <a:ext cx="2025396" cy="845820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92329" y="156787"/>
            <a:ext cx="8492897" cy="11106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Body slide title 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292329" y="1504597"/>
            <a:ext cx="8492897" cy="3388289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00" b="1" baseline="0">
                <a:solidFill>
                  <a:schemeClr val="tx1"/>
                </a:solidFill>
              </a:defRPr>
            </a:lvl1pPr>
            <a:lvl2pPr marL="628650" indent="-271463">
              <a:buFont typeface="Arial" panose="020B0604020202020204" pitchFamily="34" charset="0"/>
              <a:buChar char="•"/>
              <a:defRPr sz="2100"/>
            </a:lvl2pPr>
            <a:lvl3pPr marL="804863" indent="-176213">
              <a:buFont typeface="Arial" panose="020B0604020202020204" pitchFamily="34" charset="0"/>
              <a:buChar char="•"/>
              <a:defRPr sz="16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Your text here</a:t>
            </a:r>
          </a:p>
          <a:p>
            <a:pPr lvl="1"/>
            <a:r>
              <a:rPr lang="fi-FI"/>
              <a:t>Second </a:t>
            </a:r>
            <a:r>
              <a:rPr lang="fi-FI" err="1"/>
              <a:t>level</a:t>
            </a:r>
            <a:endParaRPr lang="fi-FI"/>
          </a:p>
          <a:p>
            <a:pPr lvl="2"/>
            <a:r>
              <a:rPr lang="fi-FI"/>
              <a:t>Third </a:t>
            </a:r>
            <a:r>
              <a:rPr lang="fi-FI" err="1"/>
              <a:t>level</a:t>
            </a:r>
            <a:endParaRPr lang="fi-FI"/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4C366827-B13F-41D2-9BB1-86D6952FE74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i-FI"/>
              <a:t>dd.mm.yyyy</a:t>
            </a:r>
            <a:endParaRPr lang="en-US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B081CECA-2419-49BC-A865-E26F838DFBF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i-FI" err="1"/>
              <a:t>Your</a:t>
            </a:r>
            <a:r>
              <a:rPr lang="fi-FI"/>
              <a:t> text </a:t>
            </a:r>
            <a:r>
              <a:rPr lang="fi-FI" err="1"/>
              <a:t>here</a:t>
            </a:r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5CA6814-F1E3-4289-929D-E2AEACCAF6C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8F7F04C-F568-F649-A2AE-EA61C66B69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4194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5534" userDrawn="1">
          <p15:clr>
            <a:srgbClr val="FBAE40"/>
          </p15:clr>
        </p15:guide>
        <p15:guide id="5" orient="horz" pos="363" userDrawn="1">
          <p15:clr>
            <a:srgbClr val="FBAE40"/>
          </p15:clr>
        </p15:guide>
        <p15:guide id="6" pos="2795" userDrawn="1">
          <p15:clr>
            <a:srgbClr val="FBAE40"/>
          </p15:clr>
        </p15:guide>
        <p15:guide id="7" pos="2965" userDrawn="1">
          <p15:clr>
            <a:srgbClr val="FBAE40"/>
          </p15:clr>
        </p15:guide>
        <p15:guide id="8" orient="horz" pos="943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 Body slide - Black text -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760000"/>
            <a:ext cx="2052735" cy="952486"/>
          </a:xfrm>
          <a:prstGeom prst="rect">
            <a:avLst/>
          </a:prstGeom>
        </p:spPr>
      </p:pic>
      <p:sp>
        <p:nvSpPr>
          <p:cNvPr id="8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4710794" y="0"/>
            <a:ext cx="4433207" cy="5715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baseline="0">
                <a:solidFill>
                  <a:schemeClr val="bg1">
                    <a:lumMod val="85000"/>
                    <a:alpha val="62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i-FI" err="1"/>
              <a:t>Click</a:t>
            </a:r>
            <a:r>
              <a:rPr lang="fi-FI"/>
              <a:t> </a:t>
            </a:r>
            <a:r>
              <a:rPr lang="fi-FI" err="1"/>
              <a:t>icon</a:t>
            </a:r>
            <a:r>
              <a:rPr lang="fi-FI"/>
              <a:t> to </a:t>
            </a:r>
            <a:r>
              <a:rPr lang="fi-FI" err="1"/>
              <a:t>add</a:t>
            </a:r>
            <a:r>
              <a:rPr lang="fi-FI"/>
              <a:t> image</a:t>
            </a:r>
            <a:br>
              <a:rPr lang="fi-FI"/>
            </a:br>
            <a:br>
              <a:rPr lang="fi-FI"/>
            </a:br>
            <a:r>
              <a:rPr lang="fi-FI" err="1"/>
              <a:t>Fit</a:t>
            </a:r>
            <a:r>
              <a:rPr lang="fi-FI"/>
              <a:t> the image to </a:t>
            </a:r>
            <a:r>
              <a:rPr lang="fi-FI" err="1"/>
              <a:t>frame</a:t>
            </a:r>
            <a:r>
              <a:rPr lang="fi-FI"/>
              <a:t> </a:t>
            </a:r>
            <a:br>
              <a:rPr lang="fi-FI"/>
            </a:br>
            <a:r>
              <a:rPr lang="fi-FI" err="1"/>
              <a:t>by</a:t>
            </a:r>
            <a:r>
              <a:rPr lang="fi-FI"/>
              <a:t> </a:t>
            </a:r>
            <a:r>
              <a:rPr lang="fi-FI" err="1"/>
              <a:t>choosing</a:t>
            </a:r>
            <a:r>
              <a:rPr lang="fi-FI"/>
              <a:t>: </a:t>
            </a:r>
            <a:br>
              <a:rPr lang="fi-FI"/>
            </a:br>
            <a:r>
              <a:rPr lang="fi-FI" err="1"/>
              <a:t>crop</a:t>
            </a:r>
            <a:r>
              <a:rPr lang="fi-FI"/>
              <a:t>&gt;</a:t>
            </a:r>
            <a:r>
              <a:rPr lang="fi-FI" err="1"/>
              <a:t>fit</a:t>
            </a:r>
            <a:r>
              <a:rPr lang="fi-FI"/>
              <a:t> / rajaa&gt;sovita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87339" y="1509486"/>
            <a:ext cx="4052221" cy="3250514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100" b="1" smtClean="0"/>
            </a:lvl1pPr>
            <a:lvl2pPr marL="342900" indent="0">
              <a:buFontTx/>
              <a:buNone/>
              <a:defRPr sz="2100"/>
            </a:lvl2pPr>
            <a:lvl3pPr marL="628650" indent="0">
              <a:buFontTx/>
              <a:buNone/>
              <a:defRPr sz="16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Your text here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39" y="38667"/>
            <a:ext cx="4052221" cy="115719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Body slide title</a:t>
            </a:r>
          </a:p>
        </p:txBody>
      </p:sp>
      <p:sp>
        <p:nvSpPr>
          <p:cNvPr id="6" name="Päivämäärän paikkamerkki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i-FI"/>
              <a:t>dd.mm.yyyy</a:t>
            </a:r>
            <a:endParaRPr lang="en-US"/>
          </a:p>
        </p:txBody>
      </p:sp>
      <p:sp>
        <p:nvSpPr>
          <p:cNvPr id="9" name="Alatunnisteen paikkamerkki 8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i-FI" err="1"/>
              <a:t>Your</a:t>
            </a:r>
            <a:r>
              <a:rPr lang="fi-FI"/>
              <a:t> text </a:t>
            </a:r>
            <a:r>
              <a:rPr lang="fi-FI" err="1"/>
              <a:t>here</a:t>
            </a:r>
            <a:endParaRPr lang="fi-FI"/>
          </a:p>
        </p:txBody>
      </p:sp>
      <p:sp>
        <p:nvSpPr>
          <p:cNvPr id="10" name="Dian numeron paikkamerkki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8F7F04C-F568-F649-A2AE-EA61C66B69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51558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 Divider - Red -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00"/>
          </a:p>
        </p:txBody>
      </p:sp>
      <p:sp>
        <p:nvSpPr>
          <p:cNvPr id="6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4710794" y="0"/>
            <a:ext cx="4433207" cy="5715000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 baseline="0">
                <a:solidFill>
                  <a:schemeClr val="bg1">
                    <a:alpha val="62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image.</a:t>
            </a:r>
            <a:br>
              <a:rPr lang="en-US"/>
            </a:br>
            <a:br>
              <a:rPr lang="en-US"/>
            </a:br>
            <a:r>
              <a:rPr lang="fi-FI" err="1"/>
              <a:t>Fit</a:t>
            </a:r>
            <a:r>
              <a:rPr lang="fi-FI"/>
              <a:t> </a:t>
            </a:r>
            <a:r>
              <a:rPr lang="fi-FI" err="1"/>
              <a:t>the</a:t>
            </a:r>
            <a:r>
              <a:rPr lang="fi-FI"/>
              <a:t> image to </a:t>
            </a:r>
            <a:r>
              <a:rPr lang="fi-FI" err="1"/>
              <a:t>frame</a:t>
            </a:r>
            <a:r>
              <a:rPr lang="fi-FI"/>
              <a:t> </a:t>
            </a:r>
            <a:br>
              <a:rPr lang="fi-FI"/>
            </a:br>
            <a:r>
              <a:rPr lang="fi-FI" err="1"/>
              <a:t>by</a:t>
            </a:r>
            <a:r>
              <a:rPr lang="fi-FI"/>
              <a:t> </a:t>
            </a:r>
            <a:r>
              <a:rPr lang="fi-FI" err="1"/>
              <a:t>choosing</a:t>
            </a:r>
            <a:r>
              <a:rPr lang="fi-FI"/>
              <a:t>: </a:t>
            </a:r>
            <a:br>
              <a:rPr lang="fi-FI"/>
            </a:br>
            <a:r>
              <a:rPr lang="fi-FI" err="1"/>
              <a:t>crop</a:t>
            </a:r>
            <a:r>
              <a:rPr lang="fi-FI"/>
              <a:t>&gt;</a:t>
            </a:r>
            <a:r>
              <a:rPr lang="fi-FI" err="1"/>
              <a:t>fit</a:t>
            </a:r>
            <a:r>
              <a:rPr lang="fi-FI"/>
              <a:t> / rajaa&gt;sovita</a:t>
            </a:r>
            <a:endParaRPr lang="en-US"/>
          </a:p>
        </p:txBody>
      </p:sp>
      <p:pic>
        <p:nvPicPr>
          <p:cNvPr id="2" name="Kuva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3000"/>
            <a:ext cx="1969868" cy="952000"/>
          </a:xfrm>
          <a:prstGeom prst="rect">
            <a:avLst/>
          </a:prstGeom>
        </p:spPr>
      </p:pic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4E326D0-D397-4DCF-88BA-ADD90C3D5C3E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dd.mm.yyyy</a:t>
            </a:r>
            <a:endParaRPr lang="en-US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B124AD7-04E5-4E26-A7E3-6E499B81497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 err="1"/>
              <a:t>Your</a:t>
            </a:r>
            <a:r>
              <a:rPr lang="fi-FI"/>
              <a:t> text </a:t>
            </a:r>
            <a:r>
              <a:rPr lang="fi-FI" err="1"/>
              <a:t>here</a:t>
            </a:r>
            <a:endParaRPr lang="fi-FI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439BEBFE-6A3C-4862-B3C0-DF2EC5E8CBF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3CC9C0A2-E518-4F61-BACC-25E3255118C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7338" y="576793"/>
            <a:ext cx="4218160" cy="41862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3300" b="1">
                <a:solidFill>
                  <a:schemeClr val="bg1"/>
                </a:solidFill>
              </a:defRPr>
            </a:lvl1pPr>
          </a:lstStyle>
          <a:p>
            <a:r>
              <a:rPr lang="fi-FI"/>
              <a:t>Lorem </a:t>
            </a:r>
            <a:r>
              <a:rPr lang="fi-FI" err="1"/>
              <a:t>ipsum</a:t>
            </a:r>
            <a:r>
              <a:rPr lang="fi-FI"/>
              <a:t> </a:t>
            </a:r>
            <a:r>
              <a:rPr lang="fi-FI" err="1"/>
              <a:t>dolor</a:t>
            </a:r>
            <a:r>
              <a:rPr lang="fi-FI"/>
              <a:t> </a:t>
            </a:r>
            <a:r>
              <a:rPr lang="fi-FI" err="1"/>
              <a:t>sit</a:t>
            </a:r>
            <a:r>
              <a:rPr lang="fi-FI"/>
              <a:t> amet, </a:t>
            </a:r>
            <a:r>
              <a:rPr lang="fi-FI" err="1"/>
              <a:t>consectetur</a:t>
            </a:r>
            <a:r>
              <a:rPr lang="fi-FI"/>
              <a:t> </a:t>
            </a:r>
            <a:r>
              <a:rPr lang="fi-FI" err="1"/>
              <a:t>adipiscing</a:t>
            </a:r>
            <a:r>
              <a:rPr lang="fi-FI"/>
              <a:t> elit. Maecenas </a:t>
            </a:r>
            <a:r>
              <a:rPr lang="fi-FI" err="1"/>
              <a:t>velit</a:t>
            </a:r>
            <a:r>
              <a:rPr lang="fi-FI"/>
              <a:t> </a:t>
            </a:r>
            <a:r>
              <a:rPr lang="fi-FI" err="1"/>
              <a:t>velit</a:t>
            </a:r>
            <a:r>
              <a:rPr lang="fi-FI"/>
              <a:t>, </a:t>
            </a:r>
            <a:r>
              <a:rPr lang="fi-FI" err="1"/>
              <a:t>consequat</a:t>
            </a:r>
            <a:r>
              <a:rPr lang="fi-FI"/>
              <a:t> </a:t>
            </a:r>
            <a:r>
              <a:rPr lang="fi-FI" err="1"/>
              <a:t>eget</a:t>
            </a:r>
            <a:r>
              <a:rPr lang="fi-FI"/>
              <a:t> </a:t>
            </a:r>
            <a:r>
              <a:rPr lang="fi-FI" err="1"/>
              <a:t>ullamcorper</a:t>
            </a:r>
            <a:r>
              <a:rPr lang="fi-FI"/>
              <a:t> a, </a:t>
            </a:r>
            <a:r>
              <a:rPr lang="fi-FI" err="1"/>
              <a:t>maximus</a:t>
            </a:r>
            <a:r>
              <a:rPr lang="fi-FI"/>
              <a:t> </a:t>
            </a:r>
            <a:r>
              <a:rPr lang="fi-FI" err="1"/>
              <a:t>ac</a:t>
            </a:r>
            <a:r>
              <a:rPr lang="fi-FI"/>
              <a:t> ex.</a:t>
            </a:r>
          </a:p>
        </p:txBody>
      </p:sp>
    </p:spTree>
    <p:extLst>
      <p:ext uri="{BB962C8B-B14F-4D97-AF65-F5344CB8AC3E}">
        <p14:creationId xmlns:p14="http://schemas.microsoft.com/office/powerpoint/2010/main" val="3624160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7. Divider - white -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4710794" y="0"/>
            <a:ext cx="4433207" cy="5715000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 baseline="0">
                <a:solidFill>
                  <a:schemeClr val="bg1">
                    <a:alpha val="62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image.</a:t>
            </a:r>
            <a:br>
              <a:rPr lang="en-US"/>
            </a:br>
            <a:br>
              <a:rPr lang="en-US"/>
            </a:br>
            <a:r>
              <a:rPr lang="fi-FI" err="1"/>
              <a:t>Fit</a:t>
            </a:r>
            <a:r>
              <a:rPr lang="fi-FI"/>
              <a:t> </a:t>
            </a:r>
            <a:r>
              <a:rPr lang="fi-FI" err="1"/>
              <a:t>the</a:t>
            </a:r>
            <a:r>
              <a:rPr lang="fi-FI"/>
              <a:t> image to </a:t>
            </a:r>
            <a:r>
              <a:rPr lang="fi-FI" err="1"/>
              <a:t>frame</a:t>
            </a:r>
            <a:r>
              <a:rPr lang="fi-FI"/>
              <a:t> </a:t>
            </a:r>
            <a:br>
              <a:rPr lang="fi-FI"/>
            </a:br>
            <a:r>
              <a:rPr lang="fi-FI" err="1"/>
              <a:t>by</a:t>
            </a:r>
            <a:r>
              <a:rPr lang="fi-FI"/>
              <a:t> </a:t>
            </a:r>
            <a:r>
              <a:rPr lang="fi-FI" err="1"/>
              <a:t>choosing</a:t>
            </a:r>
            <a:r>
              <a:rPr lang="fi-FI"/>
              <a:t>: </a:t>
            </a:r>
            <a:br>
              <a:rPr lang="fi-FI"/>
            </a:br>
            <a:r>
              <a:rPr lang="fi-FI" err="1"/>
              <a:t>crop</a:t>
            </a:r>
            <a:r>
              <a:rPr lang="fi-FI"/>
              <a:t>&gt;</a:t>
            </a:r>
            <a:r>
              <a:rPr lang="fi-FI" err="1"/>
              <a:t>fit</a:t>
            </a:r>
            <a:r>
              <a:rPr lang="fi-FI"/>
              <a:t> / rajaa&gt;sovita</a:t>
            </a:r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3CC9C0A2-E518-4F61-BACC-25E3255118C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7338" y="576793"/>
            <a:ext cx="4218160" cy="41862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20000"/>
              </a:lnSpc>
              <a:spcAft>
                <a:spcPts val="1200"/>
              </a:spcAft>
              <a:buNone/>
              <a:defRPr sz="2100" b="1">
                <a:solidFill>
                  <a:schemeClr val="tx1"/>
                </a:solidFill>
              </a:defRPr>
            </a:lvl1pPr>
          </a:lstStyle>
          <a:p>
            <a:r>
              <a:rPr lang="fi-FI"/>
              <a:t>Lorem </a:t>
            </a:r>
            <a:r>
              <a:rPr lang="fi-FI" err="1"/>
              <a:t>ipsum</a:t>
            </a:r>
            <a:r>
              <a:rPr lang="fi-FI"/>
              <a:t> </a:t>
            </a:r>
            <a:r>
              <a:rPr lang="fi-FI" err="1"/>
              <a:t>dolor</a:t>
            </a:r>
            <a:r>
              <a:rPr lang="fi-FI"/>
              <a:t> </a:t>
            </a:r>
            <a:r>
              <a:rPr lang="fi-FI" err="1"/>
              <a:t>sit</a:t>
            </a:r>
            <a:r>
              <a:rPr lang="fi-FI"/>
              <a:t> amet, </a:t>
            </a:r>
            <a:r>
              <a:rPr lang="fi-FI" err="1"/>
              <a:t>consectetur</a:t>
            </a:r>
            <a:r>
              <a:rPr lang="fi-FI"/>
              <a:t> </a:t>
            </a:r>
            <a:r>
              <a:rPr lang="fi-FI" err="1"/>
              <a:t>adipiscing</a:t>
            </a:r>
            <a:r>
              <a:rPr lang="fi-FI"/>
              <a:t> elit. Maecenas </a:t>
            </a:r>
            <a:r>
              <a:rPr lang="fi-FI" err="1"/>
              <a:t>velit</a:t>
            </a:r>
            <a:r>
              <a:rPr lang="fi-FI"/>
              <a:t> </a:t>
            </a:r>
            <a:r>
              <a:rPr lang="fi-FI" err="1"/>
              <a:t>velit</a:t>
            </a:r>
            <a:r>
              <a:rPr lang="fi-FI"/>
              <a:t>, </a:t>
            </a:r>
            <a:r>
              <a:rPr lang="fi-FI" err="1"/>
              <a:t>consequat</a:t>
            </a:r>
            <a:r>
              <a:rPr lang="fi-FI"/>
              <a:t> </a:t>
            </a:r>
            <a:r>
              <a:rPr lang="fi-FI" err="1"/>
              <a:t>eget</a:t>
            </a:r>
            <a:r>
              <a:rPr lang="fi-FI"/>
              <a:t> </a:t>
            </a:r>
            <a:r>
              <a:rPr lang="fi-FI" err="1"/>
              <a:t>ullamcorper</a:t>
            </a:r>
            <a:r>
              <a:rPr lang="fi-FI"/>
              <a:t> a, </a:t>
            </a:r>
            <a:r>
              <a:rPr lang="fi-FI" err="1"/>
              <a:t>maximus</a:t>
            </a:r>
            <a:r>
              <a:rPr lang="fi-FI"/>
              <a:t> </a:t>
            </a:r>
            <a:r>
              <a:rPr lang="fi-FI" err="1"/>
              <a:t>ac</a:t>
            </a:r>
            <a:r>
              <a:rPr lang="fi-FI"/>
              <a:t> ex.</a:t>
            </a:r>
          </a:p>
        </p:txBody>
      </p:sp>
      <p:pic>
        <p:nvPicPr>
          <p:cNvPr id="9" name="Kuva 6">
            <a:extLst>
              <a:ext uri="{FF2B5EF4-FFF2-40B4-BE49-F238E27FC236}">
                <a16:creationId xmlns:a16="http://schemas.microsoft.com/office/drawing/2014/main" id="{182298C0-1F7C-804D-B5B4-906E6BD6F9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760000"/>
            <a:ext cx="2052735" cy="952486"/>
          </a:xfrm>
          <a:prstGeom prst="rect">
            <a:avLst/>
          </a:prstGeom>
        </p:spPr>
      </p:pic>
      <p:sp>
        <p:nvSpPr>
          <p:cNvPr id="13" name="Päivämäärän paikkamerkki 5">
            <a:extLst>
              <a:ext uri="{FF2B5EF4-FFF2-40B4-BE49-F238E27FC236}">
                <a16:creationId xmlns:a16="http://schemas.microsoft.com/office/drawing/2014/main" id="{ADEE6A68-3E95-8142-A96C-3931BF745D81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6678800" y="5191934"/>
            <a:ext cx="2057400" cy="195432"/>
          </a:xfrm>
        </p:spPr>
        <p:txBody>
          <a:bodyPr/>
          <a:lstStyle/>
          <a:p>
            <a:r>
              <a:rPr lang="fi-FI"/>
              <a:t>dd.mm.yyyy</a:t>
            </a:r>
            <a:endParaRPr lang="en-US"/>
          </a:p>
        </p:txBody>
      </p:sp>
      <p:sp>
        <p:nvSpPr>
          <p:cNvPr id="14" name="Alatunnisteen paikkamerkki 8">
            <a:extLst>
              <a:ext uri="{FF2B5EF4-FFF2-40B4-BE49-F238E27FC236}">
                <a16:creationId xmlns:a16="http://schemas.microsoft.com/office/drawing/2014/main" id="{AD00176E-9212-664A-9AC5-1740DBBE4CD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3028950" y="5388000"/>
            <a:ext cx="3086100" cy="192000"/>
          </a:xfrm>
        </p:spPr>
        <p:txBody>
          <a:bodyPr/>
          <a:lstStyle/>
          <a:p>
            <a:r>
              <a:rPr lang="fi-FI" err="1"/>
              <a:t>Your</a:t>
            </a:r>
            <a:r>
              <a:rPr lang="fi-FI"/>
              <a:t> text </a:t>
            </a:r>
            <a:r>
              <a:rPr lang="fi-FI" err="1"/>
              <a:t>here</a:t>
            </a:r>
            <a:endParaRPr lang="fi-FI"/>
          </a:p>
        </p:txBody>
      </p:sp>
      <p:sp>
        <p:nvSpPr>
          <p:cNvPr id="15" name="Dian numeron paikkamerkki 9">
            <a:extLst>
              <a:ext uri="{FF2B5EF4-FFF2-40B4-BE49-F238E27FC236}">
                <a16:creationId xmlns:a16="http://schemas.microsoft.com/office/drawing/2014/main" id="{C562D849-953C-6F49-B65F-D87A8A35A06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6678800" y="5387366"/>
            <a:ext cx="2057400" cy="192026"/>
          </a:xfrm>
        </p:spPr>
        <p:txBody>
          <a:bodyPr/>
          <a:lstStyle/>
          <a:p>
            <a:fld id="{28F7F04C-F568-F649-A2AE-EA61C66B69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01718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7. Fu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3CC9C0A2-E518-4F61-BACC-25E3255118C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7338" y="576793"/>
            <a:ext cx="8448862" cy="41862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20000"/>
              </a:lnSpc>
              <a:spcAft>
                <a:spcPts val="1200"/>
              </a:spcAft>
              <a:buNone/>
              <a:defRPr sz="2100" b="1">
                <a:solidFill>
                  <a:schemeClr val="tx1"/>
                </a:solidFill>
              </a:defRPr>
            </a:lvl1pPr>
          </a:lstStyle>
          <a:p>
            <a:r>
              <a:rPr lang="fi-FI"/>
              <a:t>Lorem </a:t>
            </a:r>
            <a:r>
              <a:rPr lang="fi-FI" err="1"/>
              <a:t>ipsum</a:t>
            </a:r>
            <a:r>
              <a:rPr lang="fi-FI"/>
              <a:t> </a:t>
            </a:r>
            <a:r>
              <a:rPr lang="fi-FI" err="1"/>
              <a:t>dolor</a:t>
            </a:r>
            <a:r>
              <a:rPr lang="fi-FI"/>
              <a:t> </a:t>
            </a:r>
            <a:r>
              <a:rPr lang="fi-FI" err="1"/>
              <a:t>sit</a:t>
            </a:r>
            <a:r>
              <a:rPr lang="fi-FI"/>
              <a:t> amet, </a:t>
            </a:r>
            <a:r>
              <a:rPr lang="fi-FI" err="1"/>
              <a:t>consectetur</a:t>
            </a:r>
            <a:r>
              <a:rPr lang="fi-FI"/>
              <a:t> </a:t>
            </a:r>
            <a:r>
              <a:rPr lang="fi-FI" err="1"/>
              <a:t>adipiscing</a:t>
            </a:r>
            <a:r>
              <a:rPr lang="fi-FI"/>
              <a:t> elit. Maecenas </a:t>
            </a:r>
            <a:r>
              <a:rPr lang="fi-FI" err="1"/>
              <a:t>velit</a:t>
            </a:r>
            <a:r>
              <a:rPr lang="fi-FI"/>
              <a:t> </a:t>
            </a:r>
            <a:r>
              <a:rPr lang="fi-FI" err="1"/>
              <a:t>velit</a:t>
            </a:r>
            <a:r>
              <a:rPr lang="fi-FI"/>
              <a:t>, </a:t>
            </a:r>
            <a:r>
              <a:rPr lang="fi-FI" err="1"/>
              <a:t>consequat</a:t>
            </a:r>
            <a:r>
              <a:rPr lang="fi-FI"/>
              <a:t> </a:t>
            </a:r>
            <a:r>
              <a:rPr lang="fi-FI" err="1"/>
              <a:t>eget</a:t>
            </a:r>
            <a:r>
              <a:rPr lang="fi-FI"/>
              <a:t> </a:t>
            </a:r>
            <a:r>
              <a:rPr lang="fi-FI" err="1"/>
              <a:t>ullamcorper</a:t>
            </a:r>
            <a:r>
              <a:rPr lang="fi-FI"/>
              <a:t> a, </a:t>
            </a:r>
            <a:r>
              <a:rPr lang="fi-FI" err="1"/>
              <a:t>maximus</a:t>
            </a:r>
            <a:r>
              <a:rPr lang="fi-FI"/>
              <a:t> </a:t>
            </a:r>
            <a:r>
              <a:rPr lang="fi-FI" err="1"/>
              <a:t>ac</a:t>
            </a:r>
            <a:r>
              <a:rPr lang="fi-FI"/>
              <a:t> ex.</a:t>
            </a:r>
          </a:p>
        </p:txBody>
      </p:sp>
      <p:pic>
        <p:nvPicPr>
          <p:cNvPr id="9" name="Kuva 6">
            <a:extLst>
              <a:ext uri="{FF2B5EF4-FFF2-40B4-BE49-F238E27FC236}">
                <a16:creationId xmlns:a16="http://schemas.microsoft.com/office/drawing/2014/main" id="{182298C0-1F7C-804D-B5B4-906E6BD6F9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760000"/>
            <a:ext cx="2052735" cy="952486"/>
          </a:xfrm>
          <a:prstGeom prst="rect">
            <a:avLst/>
          </a:prstGeom>
        </p:spPr>
      </p:pic>
      <p:sp>
        <p:nvSpPr>
          <p:cNvPr id="13" name="Päivämäärän paikkamerkki 5">
            <a:extLst>
              <a:ext uri="{FF2B5EF4-FFF2-40B4-BE49-F238E27FC236}">
                <a16:creationId xmlns:a16="http://schemas.microsoft.com/office/drawing/2014/main" id="{ADEE6A68-3E95-8142-A96C-3931BF745D81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6678800" y="5191934"/>
            <a:ext cx="2057400" cy="195432"/>
          </a:xfrm>
        </p:spPr>
        <p:txBody>
          <a:bodyPr/>
          <a:lstStyle/>
          <a:p>
            <a:r>
              <a:rPr lang="fi-FI"/>
              <a:t>dd.mm.yyyy</a:t>
            </a:r>
            <a:endParaRPr lang="en-US"/>
          </a:p>
        </p:txBody>
      </p:sp>
      <p:sp>
        <p:nvSpPr>
          <p:cNvPr id="14" name="Alatunnisteen paikkamerkki 8">
            <a:extLst>
              <a:ext uri="{FF2B5EF4-FFF2-40B4-BE49-F238E27FC236}">
                <a16:creationId xmlns:a16="http://schemas.microsoft.com/office/drawing/2014/main" id="{AD00176E-9212-664A-9AC5-1740DBBE4CD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3028950" y="5388000"/>
            <a:ext cx="3086100" cy="192000"/>
          </a:xfrm>
        </p:spPr>
        <p:txBody>
          <a:bodyPr/>
          <a:lstStyle/>
          <a:p>
            <a:r>
              <a:rPr lang="fi-FI" err="1"/>
              <a:t>Your</a:t>
            </a:r>
            <a:r>
              <a:rPr lang="fi-FI"/>
              <a:t> text </a:t>
            </a:r>
            <a:r>
              <a:rPr lang="fi-FI" err="1"/>
              <a:t>here</a:t>
            </a:r>
            <a:endParaRPr lang="fi-FI"/>
          </a:p>
        </p:txBody>
      </p:sp>
      <p:sp>
        <p:nvSpPr>
          <p:cNvPr id="15" name="Dian numeron paikkamerkki 9">
            <a:extLst>
              <a:ext uri="{FF2B5EF4-FFF2-40B4-BE49-F238E27FC236}">
                <a16:creationId xmlns:a16="http://schemas.microsoft.com/office/drawing/2014/main" id="{C562D849-953C-6F49-B65F-D87A8A35A06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6678800" y="5387366"/>
            <a:ext cx="2057400" cy="192026"/>
          </a:xfrm>
        </p:spPr>
        <p:txBody>
          <a:bodyPr/>
          <a:lstStyle/>
          <a:p>
            <a:fld id="{28F7F04C-F568-F649-A2AE-EA61C66B69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23132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. Divider -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066" y="0"/>
            <a:ext cx="9144000" cy="5715000"/>
          </a:xfrm>
          <a:prstGeom prst="rect">
            <a:avLst/>
          </a:prstGeom>
          <a:solidFill>
            <a:srgbClr val="FFC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755651" y="1954917"/>
            <a:ext cx="7669159" cy="1502517"/>
          </a:xfrm>
          <a:prstGeom prst="rect">
            <a:avLst/>
          </a:prstGeom>
        </p:spPr>
        <p:txBody>
          <a:bodyPr lIns="0" r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000" b="1" baseline="0">
                <a:solidFill>
                  <a:schemeClr val="tx1"/>
                </a:solidFill>
              </a:defRPr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Divider – Headline</a:t>
            </a:r>
          </a:p>
        </p:txBody>
      </p:sp>
      <p:pic>
        <p:nvPicPr>
          <p:cNvPr id="8" name="Kuva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3000"/>
            <a:ext cx="1969868" cy="952000"/>
          </a:xfrm>
          <a:prstGeom prst="rect">
            <a:avLst/>
          </a:prstGeom>
        </p:spPr>
      </p:pic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37C6C481-D72C-4B89-AA19-AC91EB21FEF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dd.mm.yyyy</a:t>
            </a:r>
            <a:endParaRPr lang="en-US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2A81A4FB-6563-4C02-8A9B-51D830F1EAB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 err="1"/>
              <a:t>Your</a:t>
            </a:r>
            <a:r>
              <a:rPr lang="fi-FI"/>
              <a:t> text </a:t>
            </a:r>
            <a:r>
              <a:rPr lang="fi-FI" err="1"/>
              <a:t>here</a:t>
            </a:r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1F6A7C93-158F-48BA-8E95-EC2109A4B4D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5495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. Body slide - Text - Red titl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760000"/>
            <a:ext cx="2052735" cy="952486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87339" y="2906565"/>
            <a:ext cx="3015456" cy="18279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 i="0" baseline="0">
                <a:solidFill>
                  <a:schemeClr val="tx1"/>
                </a:solidFill>
                <a:latin typeface="arial" charset="0"/>
              </a:defRPr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Sub Headline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39" y="445949"/>
            <a:ext cx="3015456" cy="19421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Body slide title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3654029" y="515218"/>
            <a:ext cx="5130402" cy="4219286"/>
          </a:xfrm>
          <a:prstGeom prst="rect">
            <a:avLst/>
          </a:prstGeom>
        </p:spPr>
        <p:txBody>
          <a:bodyPr wrap="square" lIns="0" tIns="0" rIns="0" bIns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1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FontTx/>
              <a:buNone/>
              <a:defRPr sz="2100"/>
            </a:lvl2pPr>
            <a:lvl3pPr marL="628650" indent="0">
              <a:buFontTx/>
              <a:buNone/>
              <a:defRPr sz="16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Your text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9062E6-8B0E-4DB4-8209-4E7EB4F3FA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78800" y="5387366"/>
            <a:ext cx="2057400" cy="1920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5DE37A55-AE2A-40CC-8240-F6FD4F5BD0F6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6678800" y="5191934"/>
            <a:ext cx="2057400" cy="1954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fi-FI"/>
              <a:t>dd.mm.yyyy</a:t>
            </a:r>
            <a:endParaRPr lang="en-US"/>
          </a:p>
        </p:txBody>
      </p:sp>
      <p:sp>
        <p:nvSpPr>
          <p:cNvPr id="9" name="Alatunnisteen paikkamerkki 1">
            <a:extLst>
              <a:ext uri="{FF2B5EF4-FFF2-40B4-BE49-F238E27FC236}">
                <a16:creationId xmlns:a16="http://schemas.microsoft.com/office/drawing/2014/main" id="{AD81B084-A59A-450A-B69B-00DEBAF84E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388000"/>
            <a:ext cx="3086100" cy="19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fi-FI" err="1"/>
              <a:t>Your</a:t>
            </a:r>
            <a:r>
              <a:rPr lang="fi-FI"/>
              <a:t> text </a:t>
            </a:r>
            <a:r>
              <a:rPr lang="fi-FI" err="1"/>
              <a:t>here</a:t>
            </a:r>
            <a:endParaRPr lang="fi-FI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081" userDrawn="1">
          <p15:clr>
            <a:srgbClr val="FBAE40"/>
          </p15:clr>
        </p15:guide>
        <p15:guide id="2" pos="2302" userDrawn="1">
          <p15:clr>
            <a:srgbClr val="FBAE40"/>
          </p15:clr>
        </p15:guide>
        <p15:guide id="3" pos="5534" userDrawn="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. Body slide - Text - Full bleed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4"/>
          <p:cNvSpPr/>
          <p:nvPr userDrawn="1"/>
        </p:nvSpPr>
        <p:spPr>
          <a:xfrm>
            <a:off x="-1066" y="0"/>
            <a:ext cx="9144000" cy="5715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87339" y="1497544"/>
            <a:ext cx="4150122" cy="3265457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100" b="1" smtClean="0">
                <a:solidFill>
                  <a:srgbClr val="FFFFFF"/>
                </a:solidFill>
              </a:defRPr>
            </a:lvl1pPr>
            <a:lvl2pPr marL="628650" indent="-285750">
              <a:buFont typeface="Arial" panose="020B0604020202020204" pitchFamily="34" charset="0"/>
              <a:buChar char="•"/>
              <a:defRPr sz="2100">
                <a:solidFill>
                  <a:srgbClr val="FFFFFF"/>
                </a:solidFill>
              </a:defRPr>
            </a:lvl2pPr>
            <a:lvl3pPr marL="804863" indent="-176213">
              <a:buFont typeface="Arial" panose="020B0604020202020204" pitchFamily="34" charset="0"/>
              <a:buChar char="•"/>
              <a:defRPr sz="1600">
                <a:solidFill>
                  <a:srgbClr val="FFFFFF"/>
                </a:solidFill>
              </a:defRPr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Your text here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39" y="23900"/>
            <a:ext cx="8497093" cy="128161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bg1"/>
                </a:solidFill>
              </a:defRPr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Body slide title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4706541" y="1497543"/>
            <a:ext cx="4077891" cy="326734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000" b="1">
                <a:solidFill>
                  <a:srgbClr val="FFFFFF"/>
                </a:solidFill>
              </a:defRPr>
            </a:lvl1pPr>
            <a:lvl2pPr marL="628650" indent="-285750">
              <a:buFont typeface="Arial" panose="020B0604020202020204" pitchFamily="34" charset="0"/>
              <a:buChar char="•"/>
              <a:defRPr sz="2100">
                <a:solidFill>
                  <a:srgbClr val="FFFFFF"/>
                </a:solidFill>
              </a:defRPr>
            </a:lvl2pPr>
            <a:lvl3pPr marL="804863" indent="-176213">
              <a:buFont typeface="Arial" panose="020B0604020202020204" pitchFamily="34" charset="0"/>
              <a:buChar char="•"/>
              <a:defRPr sz="1600">
                <a:solidFill>
                  <a:srgbClr val="FFFFFF"/>
                </a:solidFill>
              </a:defRPr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Your text here</a:t>
            </a:r>
          </a:p>
        </p:txBody>
      </p:sp>
      <p:pic>
        <p:nvPicPr>
          <p:cNvPr id="10" name="Kuva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3000"/>
            <a:ext cx="1969868" cy="952000"/>
          </a:xfrm>
          <a:prstGeom prst="rect">
            <a:avLst/>
          </a:prstGeom>
        </p:spPr>
      </p:pic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62DDC196-D49A-4DB6-A68D-238E3C73DA3B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dd.mm.yyyy</a:t>
            </a:r>
            <a:endParaRPr lang="en-US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1265EED-F2E6-43DA-B5C9-706015FF2F7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 err="1"/>
              <a:t>Your</a:t>
            </a:r>
            <a:r>
              <a:rPr lang="fi-FI"/>
              <a:t> text </a:t>
            </a:r>
            <a:r>
              <a:rPr lang="fi-FI" err="1"/>
              <a:t>here</a:t>
            </a:r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5011BD5-68CE-472A-A314-532B85BA474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795" userDrawn="1">
          <p15:clr>
            <a:srgbClr val="FBAE40"/>
          </p15:clr>
        </p15:guide>
        <p15:guide id="2" pos="2965" userDrawn="1">
          <p15:clr>
            <a:srgbClr val="FBAE40"/>
          </p15:clr>
        </p15:guide>
        <p15:guide id="3" orient="horz" pos="943" userDrawn="1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. Body slide -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760000"/>
            <a:ext cx="2052735" cy="952486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39" y="31595"/>
            <a:ext cx="8497093" cy="11189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Body slide title </a:t>
            </a:r>
          </a:p>
        </p:txBody>
      </p:sp>
      <p:sp>
        <p:nvSpPr>
          <p:cNvPr id="6" name="Table Placeholder 12">
            <a:extLst>
              <a:ext uri="{FF2B5EF4-FFF2-40B4-BE49-F238E27FC236}">
                <a16:creationId xmlns:a16="http://schemas.microsoft.com/office/drawing/2014/main" id="{D90CC8CD-0F46-F240-AF4E-99DE2A9ECF91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287339" y="1342571"/>
            <a:ext cx="8497093" cy="34174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fi-FI" err="1"/>
              <a:t>Click</a:t>
            </a:r>
            <a:r>
              <a:rPr lang="fi-FI"/>
              <a:t> </a:t>
            </a:r>
            <a:r>
              <a:rPr lang="fi-FI" err="1"/>
              <a:t>icon</a:t>
            </a:r>
            <a:r>
              <a:rPr lang="fi-FI"/>
              <a:t> to </a:t>
            </a:r>
            <a:r>
              <a:rPr lang="fi-FI" err="1"/>
              <a:t>add</a:t>
            </a:r>
            <a:r>
              <a:rPr lang="fi-FI"/>
              <a:t> </a:t>
            </a:r>
            <a:r>
              <a:rPr lang="fi-FI" err="1"/>
              <a:t>table</a:t>
            </a:r>
            <a:endParaRPr lang="fi-FI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D4CDEE4-AFAC-4BB1-B02E-FDE939F20D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78800" y="5387366"/>
            <a:ext cx="2057400" cy="1920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32C686F0-0C1B-46BD-9DE7-A93BAA6AC8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78800" y="5191934"/>
            <a:ext cx="2057400" cy="1954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fi-FI"/>
              <a:t>dd.mm.yyyy</a:t>
            </a:r>
            <a:endParaRPr lang="en-US"/>
          </a:p>
        </p:txBody>
      </p:sp>
      <p:sp>
        <p:nvSpPr>
          <p:cNvPr id="9" name="Alatunnisteen paikkamerkki 1">
            <a:extLst>
              <a:ext uri="{FF2B5EF4-FFF2-40B4-BE49-F238E27FC236}">
                <a16:creationId xmlns:a16="http://schemas.microsoft.com/office/drawing/2014/main" id="{4338FCB4-9412-423F-84B9-91EDDBA250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388000"/>
            <a:ext cx="3086100" cy="19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fi-FI" err="1"/>
              <a:t>Your</a:t>
            </a:r>
            <a:r>
              <a:rPr lang="fi-FI"/>
              <a:t> text </a:t>
            </a:r>
            <a:r>
              <a:rPr lang="fi-FI" err="1"/>
              <a:t>here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205641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44" userDrawn="1">
          <p15:clr>
            <a:srgbClr val="FBAE40"/>
          </p15:clr>
        </p15:guide>
        <p15:guide id="4" pos="5534" userDrawn="1">
          <p15:clr>
            <a:srgbClr val="FBAE40"/>
          </p15:clr>
        </p15:guide>
        <p15:guide id="5" orient="horz" pos="363" userDrawn="1">
          <p15:clr>
            <a:srgbClr val="FBAE40"/>
          </p15:clr>
        </p15:guide>
        <p15:guide id="6" pos="2795" userDrawn="1">
          <p15:clr>
            <a:srgbClr val="FBAE40"/>
          </p15:clr>
        </p15:guide>
        <p15:guide id="7" pos="2965" userDrawn="1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. Body slide - 2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760000"/>
            <a:ext cx="2052735" cy="952486"/>
          </a:xfrm>
          <a:prstGeom prst="rect">
            <a:avLst/>
          </a:prstGeom>
        </p:spPr>
      </p:pic>
      <p:sp>
        <p:nvSpPr>
          <p:cNvPr id="14" name="Table Placeholder 12">
            <a:extLst>
              <a:ext uri="{FF2B5EF4-FFF2-40B4-BE49-F238E27FC236}">
                <a16:creationId xmlns:a16="http://schemas.microsoft.com/office/drawing/2014/main" id="{BBBD8CFA-2274-400B-84ED-AD95B6C224E6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287338" y="1331719"/>
            <a:ext cx="5486014" cy="16041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fi-FI" err="1"/>
              <a:t>Click</a:t>
            </a:r>
            <a:r>
              <a:rPr lang="fi-FI"/>
              <a:t> </a:t>
            </a:r>
            <a:r>
              <a:rPr lang="fi-FI" err="1"/>
              <a:t>icon</a:t>
            </a:r>
            <a:r>
              <a:rPr lang="fi-FI"/>
              <a:t> to </a:t>
            </a:r>
            <a:r>
              <a:rPr lang="fi-FI" err="1"/>
              <a:t>add</a:t>
            </a:r>
            <a:r>
              <a:rPr lang="fi-FI"/>
              <a:t> </a:t>
            </a:r>
            <a:r>
              <a:rPr lang="fi-FI" err="1"/>
              <a:t>table</a:t>
            </a:r>
            <a:endParaRPr lang="fi-FI"/>
          </a:p>
        </p:txBody>
      </p:sp>
      <p:sp>
        <p:nvSpPr>
          <p:cNvPr id="13" name="Table Placeholder 12">
            <a:extLst>
              <a:ext uri="{FF2B5EF4-FFF2-40B4-BE49-F238E27FC236}">
                <a16:creationId xmlns:a16="http://schemas.microsoft.com/office/drawing/2014/main" id="{93B047F6-3228-402F-9203-526F72E0AFAD}"/>
              </a:ext>
            </a:extLst>
          </p:cNvPr>
          <p:cNvSpPr>
            <a:spLocks noGrp="1"/>
          </p:cNvSpPr>
          <p:nvPr>
            <p:ph type="tbl" sz="quarter" idx="12" hasCustomPrompt="1"/>
          </p:nvPr>
        </p:nvSpPr>
        <p:spPr>
          <a:xfrm>
            <a:off x="287338" y="3115388"/>
            <a:ext cx="5486014" cy="16446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baseline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fi-FI" err="1"/>
              <a:t>Click</a:t>
            </a:r>
            <a:r>
              <a:rPr lang="fi-FI"/>
              <a:t> </a:t>
            </a:r>
            <a:r>
              <a:rPr lang="fi-FI" err="1"/>
              <a:t>icon</a:t>
            </a:r>
            <a:r>
              <a:rPr lang="fi-FI"/>
              <a:t> to </a:t>
            </a:r>
            <a:r>
              <a:rPr lang="fi-FI" err="1"/>
              <a:t>add</a:t>
            </a:r>
            <a:r>
              <a:rPr lang="fi-FI"/>
              <a:t> </a:t>
            </a:r>
            <a:r>
              <a:rPr lang="fi-FI" err="1"/>
              <a:t>table</a:t>
            </a:r>
            <a:endParaRPr lang="fi-FI"/>
          </a:p>
        </p:txBody>
      </p:sp>
      <p:sp>
        <p:nvSpPr>
          <p:cNvPr id="2" name="Suorakulmio 1"/>
          <p:cNvSpPr/>
          <p:nvPr userDrawn="1"/>
        </p:nvSpPr>
        <p:spPr>
          <a:xfrm>
            <a:off x="6288119" y="1331717"/>
            <a:ext cx="2167128" cy="34578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00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39" y="30501"/>
            <a:ext cx="8167909" cy="11217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Body slide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84722C4-26CA-4157-95A3-B7176EEF8B1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58279" y="1612122"/>
            <a:ext cx="1624668" cy="29150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lang="en-US" sz="1700" b="1" kern="1200" dirty="0" smtClean="0">
                <a:solidFill>
                  <a:schemeClr val="bg1"/>
                </a:solidFill>
                <a:latin typeface="+mn-lt"/>
                <a:ea typeface="Arial Hebrew Scholar" charset="-79"/>
                <a:cs typeface="Arial Hebrew Scholar" charset="-79"/>
              </a:defRPr>
            </a:lvl1pPr>
            <a:lvl2pPr>
              <a:defRPr lang="en-US" sz="1500" b="1" kern="1200" dirty="0" smtClean="0">
                <a:solidFill>
                  <a:schemeClr val="bg1"/>
                </a:solidFill>
                <a:latin typeface="+mn-lt"/>
                <a:ea typeface="Arial Hebrew Scholar" charset="-79"/>
                <a:cs typeface="Arial Hebrew Scholar" charset="-79"/>
              </a:defRPr>
            </a:lvl2pPr>
            <a:lvl3pPr>
              <a:defRPr lang="en-US" sz="1500" b="1" kern="1200" dirty="0" smtClean="0">
                <a:solidFill>
                  <a:schemeClr val="bg1"/>
                </a:solidFill>
                <a:latin typeface="+mn-lt"/>
                <a:ea typeface="Arial Hebrew Scholar" charset="-79"/>
                <a:cs typeface="Arial Hebrew Scholar" charset="-79"/>
              </a:defRPr>
            </a:lvl3pPr>
            <a:lvl4pPr>
              <a:defRPr lang="en-US" sz="1500" b="1" kern="1200" dirty="0" smtClean="0">
                <a:solidFill>
                  <a:schemeClr val="bg1"/>
                </a:solidFill>
                <a:latin typeface="+mn-lt"/>
                <a:ea typeface="Arial Hebrew Scholar" charset="-79"/>
                <a:cs typeface="Arial Hebrew Scholar" charset="-79"/>
              </a:defRPr>
            </a:lvl4pPr>
            <a:lvl5pPr>
              <a:defRPr lang="fi-FI" sz="1500" b="1" kern="1200" dirty="0">
                <a:solidFill>
                  <a:schemeClr val="bg1"/>
                </a:solidFill>
                <a:latin typeface="+mn-lt"/>
                <a:ea typeface="Arial Hebrew Scholar" charset="-79"/>
                <a:cs typeface="Arial Hebrew Scholar" charset="-79"/>
              </a:defRPr>
            </a:lvl5pPr>
          </a:lstStyle>
          <a:p>
            <a:pPr lvl="0"/>
            <a:r>
              <a:rPr lang="en-US"/>
              <a:t>Insert text here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ADAB2CE-4212-44E9-B137-C1C680FB61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78800" y="5387366"/>
            <a:ext cx="2057400" cy="1920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F4E096FB-FCA1-4B5C-ACD6-0CEFB3F917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78800" y="5191934"/>
            <a:ext cx="2057400" cy="1954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fi-FI"/>
              <a:t>dd.mm.yyyy</a:t>
            </a:r>
            <a:endParaRPr lang="en-US"/>
          </a:p>
        </p:txBody>
      </p:sp>
      <p:sp>
        <p:nvSpPr>
          <p:cNvPr id="15" name="Alatunnisteen paikkamerkki 1">
            <a:extLst>
              <a:ext uri="{FF2B5EF4-FFF2-40B4-BE49-F238E27FC236}">
                <a16:creationId xmlns:a16="http://schemas.microsoft.com/office/drawing/2014/main" id="{3C30B25E-7918-4E31-B8C8-B2EDDFA118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388000"/>
            <a:ext cx="3086100" cy="19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fi-FI" err="1"/>
              <a:t>Your</a:t>
            </a:r>
            <a:r>
              <a:rPr lang="fi-FI"/>
              <a:t> text </a:t>
            </a:r>
            <a:r>
              <a:rPr lang="fi-FI" err="1"/>
              <a:t>here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433047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34" userDrawn="1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. Body slide - Black and red text -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760000"/>
            <a:ext cx="2052735" cy="952486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6B642BD-45BB-4F77-82AA-AE37473CB2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78800" y="5387366"/>
            <a:ext cx="2057400" cy="1920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81652838-FE86-4ABD-9F9D-AFD4E96BB5D0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6678800" y="5191934"/>
            <a:ext cx="2057400" cy="1954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fi-FI"/>
              <a:t>dd.mm.yyyy</a:t>
            </a:r>
            <a:endParaRPr lang="en-US"/>
          </a:p>
        </p:txBody>
      </p:sp>
      <p:sp>
        <p:nvSpPr>
          <p:cNvPr id="12" name="Alatunnisteen paikkamerkki 1">
            <a:extLst>
              <a:ext uri="{FF2B5EF4-FFF2-40B4-BE49-F238E27FC236}">
                <a16:creationId xmlns:a16="http://schemas.microsoft.com/office/drawing/2014/main" id="{0B96DB4D-EBEA-407A-A811-A01FA90FCD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388000"/>
            <a:ext cx="3086100" cy="19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fi-FI" err="1"/>
              <a:t>Your</a:t>
            </a:r>
            <a:r>
              <a:rPr lang="fi-FI"/>
              <a:t> text </a:t>
            </a:r>
            <a:r>
              <a:rPr lang="fi-FI" err="1"/>
              <a:t>here</a:t>
            </a:r>
            <a:endParaRPr lang="fi-FI"/>
          </a:p>
        </p:txBody>
      </p:sp>
      <p:sp>
        <p:nvSpPr>
          <p:cNvPr id="6" name="Chart Placeholder 2">
            <a:extLst>
              <a:ext uri="{FF2B5EF4-FFF2-40B4-BE49-F238E27FC236}">
                <a16:creationId xmlns:a16="http://schemas.microsoft.com/office/drawing/2014/main" id="{09161BE7-F8D2-4ACD-83CC-1D9839ED404B}"/>
              </a:ext>
            </a:extLst>
          </p:cNvPr>
          <p:cNvSpPr>
            <a:spLocks noGrp="1"/>
          </p:cNvSpPr>
          <p:nvPr>
            <p:ph type="chart" sz="quarter" idx="12" hasCustomPrompt="1"/>
          </p:nvPr>
        </p:nvSpPr>
        <p:spPr>
          <a:xfrm>
            <a:off x="3654029" y="576791"/>
            <a:ext cx="5130403" cy="4615142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b="1">
                <a:solidFill>
                  <a:schemeClr val="tx1">
                    <a:alpha val="17000"/>
                  </a:schemeClr>
                </a:solidFill>
              </a:defRPr>
            </a:lvl1pPr>
          </a:lstStyle>
          <a:p>
            <a:r>
              <a:rPr lang="fi-FI" err="1"/>
              <a:t>Click</a:t>
            </a:r>
            <a:r>
              <a:rPr lang="fi-FI"/>
              <a:t> </a:t>
            </a:r>
            <a:r>
              <a:rPr lang="fi-FI" err="1"/>
              <a:t>icon</a:t>
            </a:r>
            <a:r>
              <a:rPr lang="fi-FI"/>
              <a:t> to </a:t>
            </a:r>
            <a:r>
              <a:rPr lang="fi-FI" err="1"/>
              <a:t>add</a:t>
            </a:r>
            <a:r>
              <a:rPr lang="fi-FI"/>
              <a:t> </a:t>
            </a:r>
            <a:r>
              <a:rPr lang="fi-FI" err="1"/>
              <a:t>chart</a:t>
            </a:r>
            <a:endParaRPr lang="fi-FI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9BF71F6C-31BF-8A4F-AA9D-13A108C26B8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87340" y="2906566"/>
            <a:ext cx="3015455" cy="185343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 i="0" baseline="0">
                <a:solidFill>
                  <a:schemeClr val="tx1"/>
                </a:solidFill>
                <a:latin typeface="arial" charset="0"/>
              </a:defRPr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Sub Headline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8818ADAA-0D73-2649-A90F-A489016A1095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287339" y="438728"/>
            <a:ext cx="3015456" cy="20802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Body slide title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081" userDrawn="1">
          <p15:clr>
            <a:srgbClr val="FBAE40"/>
          </p15:clr>
        </p15:guide>
        <p15:guide id="2" pos="2302" userDrawn="1">
          <p15:clr>
            <a:srgbClr val="FBAE40"/>
          </p15:clr>
        </p15:guide>
        <p15:guide id="3" pos="5534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 Body slide with Sub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868860"/>
            <a:ext cx="2025396" cy="845820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92329" y="156786"/>
            <a:ext cx="8492897" cy="11106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Body slide title 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292329" y="2374542"/>
            <a:ext cx="8492897" cy="2510647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00" b="1" baseline="0">
                <a:solidFill>
                  <a:schemeClr val="tx1"/>
                </a:solidFill>
              </a:defRPr>
            </a:lvl1pPr>
            <a:lvl2pPr marL="628650" indent="-271463">
              <a:buFont typeface="Arial" panose="020B0604020202020204" pitchFamily="34" charset="0"/>
              <a:buChar char="•"/>
              <a:defRPr sz="2100"/>
            </a:lvl2pPr>
            <a:lvl3pPr marL="804863" indent="-176213">
              <a:buFont typeface="Arial" panose="020B0604020202020204" pitchFamily="34" charset="0"/>
              <a:buChar char="•"/>
              <a:defRPr sz="16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Your text here</a:t>
            </a:r>
          </a:p>
          <a:p>
            <a:pPr lvl="1"/>
            <a:r>
              <a:rPr lang="fi-FI"/>
              <a:t>Second </a:t>
            </a:r>
            <a:r>
              <a:rPr lang="fi-FI" err="1"/>
              <a:t>level</a:t>
            </a:r>
            <a:endParaRPr lang="fi-FI"/>
          </a:p>
          <a:p>
            <a:pPr lvl="2"/>
            <a:r>
              <a:rPr lang="fi-FI"/>
              <a:t>Third </a:t>
            </a:r>
            <a:r>
              <a:rPr lang="fi-FI" err="1"/>
              <a:t>level</a:t>
            </a:r>
            <a:endParaRPr lang="fi-FI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292329" y="1458417"/>
            <a:ext cx="8492897" cy="72094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baseline="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Sub Headline</a:t>
            </a:r>
          </a:p>
          <a:p>
            <a:pPr lvl="0"/>
            <a:endParaRPr lang="en-US"/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15F98E76-565B-438E-BE24-AF36CE784A61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i-FI"/>
              <a:t>dd.mm.yyyy</a:t>
            </a:r>
            <a:endParaRPr lang="en-US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0477500B-A8BC-45B6-BA85-A082FC8528F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fi-FI" err="1"/>
              <a:t>Your</a:t>
            </a:r>
            <a:r>
              <a:rPr lang="fi-FI"/>
              <a:t> text </a:t>
            </a:r>
            <a:r>
              <a:rPr lang="fi-FI" err="1"/>
              <a:t>here</a:t>
            </a:r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4A736A4D-A5BC-4E4F-9FD0-C4BC6EEC989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8F7F04C-F568-F649-A2AE-EA61C66B69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5783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5534" userDrawn="1">
          <p15:clr>
            <a:srgbClr val="FBAE40"/>
          </p15:clr>
        </p15:guide>
        <p15:guide id="5" orient="horz" pos="363" userDrawn="1">
          <p15:clr>
            <a:srgbClr val="FBAE40"/>
          </p15:clr>
        </p15:guide>
        <p15:guide id="6" pos="2795" userDrawn="1">
          <p15:clr>
            <a:srgbClr val="FBAE40"/>
          </p15:clr>
        </p15:guide>
        <p15:guide id="7" pos="2965" userDrawn="1">
          <p15:clr>
            <a:srgbClr val="FBAE40"/>
          </p15:clr>
        </p15:guide>
        <p15:guide id="8" orient="horz" pos="943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. Process slide - Re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94503" y="30787"/>
            <a:ext cx="8489928" cy="11065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bg1"/>
                </a:solidFill>
              </a:defRPr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Body slide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836A9AB-7FD4-4A4D-8EF5-3255560CFB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0831" y="2816102"/>
            <a:ext cx="1539000" cy="1948781"/>
          </a:xfrm>
          <a:prstGeom prst="rect">
            <a:avLst/>
          </a:prstGeom>
        </p:spPr>
        <p:txBody>
          <a:bodyPr lIns="0" tIns="0" rIns="0" bIns="0"/>
          <a:lstStyle>
            <a:lvl1pPr marL="81000" indent="-81000" algn="l" defTabSz="514436" rtl="0" eaLnBrk="1" latinLnBrk="0" hangingPunct="1">
              <a:lnSpc>
                <a:spcPct val="100000"/>
              </a:lnSpc>
              <a:buFont typeface="Arial" charset="0"/>
              <a:buChar char="•"/>
              <a:defRPr sz="1400" b="1">
                <a:solidFill>
                  <a:schemeClr val="bg1"/>
                </a:solidFill>
              </a:defRPr>
            </a:lvl1pPr>
            <a:lvl2pPr marL="0" indent="0">
              <a:lnSpc>
                <a:spcPts val="1500"/>
              </a:lnSpc>
              <a:buNone/>
              <a:defRPr lang="en-US" sz="140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  <a:lvl3pPr>
              <a:buClr>
                <a:schemeClr val="bg1"/>
              </a:buClr>
              <a:defRPr sz="800">
                <a:solidFill>
                  <a:schemeClr val="bg1"/>
                </a:solidFill>
              </a:defRPr>
            </a:lvl3pPr>
          </a:lstStyle>
          <a:p>
            <a:pPr marL="81000" lvl="0" indent="-81000" algn="l" defTabSz="514436" rtl="0" eaLnBrk="1" latinLnBrk="0" hangingPunct="1">
              <a:lnSpc>
                <a:spcPts val="975"/>
              </a:lnSpc>
              <a:buFont typeface="Arial" charset="0"/>
              <a:buChar char="•"/>
            </a:pPr>
            <a:r>
              <a:rPr lang="fi-FI"/>
              <a:t>Add text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9987C57-966C-4855-9310-5E356BB3CB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039978" y="2818618"/>
            <a:ext cx="1539000" cy="2230202"/>
          </a:xfrm>
          <a:prstGeom prst="rect">
            <a:avLst/>
          </a:prstGeom>
        </p:spPr>
        <p:txBody>
          <a:bodyPr lIns="0" tIns="0" rIns="0" bIns="0"/>
          <a:lstStyle>
            <a:lvl1pPr marL="81000" marR="0" indent="-81000" algn="l" defTabSz="514436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1400" b="1">
                <a:solidFill>
                  <a:schemeClr val="bg1"/>
                </a:solidFill>
              </a:defRPr>
            </a:lvl1pPr>
            <a:lvl2pPr marL="128588" indent="-128588">
              <a:lnSpc>
                <a:spcPts val="1600"/>
              </a:lnSpc>
              <a:buClr>
                <a:schemeClr val="bg1"/>
              </a:buClr>
              <a:defRPr lang="en-US" sz="140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</a:lstStyle>
          <a:p>
            <a:pPr marL="81000" marR="0" lvl="0" indent="-81000" algn="l" defTabSz="514436" rtl="0" eaLnBrk="1" fontAlgn="auto" latinLnBrk="0" hangingPunct="1">
              <a:lnSpc>
                <a:spcPts val="975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fi-FI"/>
              <a:t>Add text</a:t>
            </a:r>
          </a:p>
          <a:p>
            <a:pPr marL="81000" lvl="0" indent="-81000" algn="l" defTabSz="514436" rtl="0" eaLnBrk="1" latinLnBrk="0" hangingPunct="1">
              <a:lnSpc>
                <a:spcPts val="975"/>
              </a:lnSpc>
              <a:buFont typeface="Arial" charset="0"/>
              <a:buChar char="•"/>
            </a:pPr>
            <a:endParaRPr lang="fi-FI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EAC2BD28-BA40-4C62-9684-204677B491A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0021" y="1280453"/>
            <a:ext cx="1200623" cy="13260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900" b="1" smtClean="0">
                <a:solidFill>
                  <a:schemeClr val="tx1"/>
                </a:solidFill>
                <a:latin typeface="Arial"/>
              </a:defRPr>
            </a:lvl1pPr>
            <a:lvl2pPr>
              <a:defRPr lang="en-US" sz="1400" smtClean="0">
                <a:solidFill>
                  <a:schemeClr val="lt1"/>
                </a:solidFill>
              </a:defRPr>
            </a:lvl2pPr>
            <a:lvl3pPr>
              <a:defRPr lang="en-US" sz="140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en-US"/>
              <a:t>2014</a:t>
            </a:r>
          </a:p>
        </p:txBody>
      </p:sp>
      <p:sp>
        <p:nvSpPr>
          <p:cNvPr id="26" name="Text Placeholder 23">
            <a:extLst>
              <a:ext uri="{FF2B5EF4-FFF2-40B4-BE49-F238E27FC236}">
                <a16:creationId xmlns:a16="http://schemas.microsoft.com/office/drawing/2014/main" id="{0E8425B5-2F4C-4E05-8123-3A8B01FC87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09169" y="1280453"/>
            <a:ext cx="1200623" cy="13260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900" b="1" smtClean="0">
                <a:solidFill>
                  <a:schemeClr val="tx1"/>
                </a:solidFill>
                <a:latin typeface="Arial"/>
              </a:defRPr>
            </a:lvl1pPr>
            <a:lvl2pPr>
              <a:defRPr lang="en-US" sz="1400" smtClean="0">
                <a:solidFill>
                  <a:schemeClr val="lt1"/>
                </a:solidFill>
              </a:defRPr>
            </a:lvl2pPr>
            <a:lvl3pPr>
              <a:defRPr lang="en-US" sz="140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en-US"/>
              <a:t>2015</a:t>
            </a:r>
          </a:p>
        </p:txBody>
      </p:sp>
      <p:sp>
        <p:nvSpPr>
          <p:cNvPr id="27" name="Text Placeholder 23">
            <a:extLst>
              <a:ext uri="{FF2B5EF4-FFF2-40B4-BE49-F238E27FC236}">
                <a16:creationId xmlns:a16="http://schemas.microsoft.com/office/drawing/2014/main" id="{DC20D224-7563-4C76-AD81-513A7C8829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3650" y="1280453"/>
            <a:ext cx="1200623" cy="13260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900" b="1" smtClean="0">
                <a:solidFill>
                  <a:schemeClr val="tx1"/>
                </a:solidFill>
                <a:latin typeface="Arial"/>
              </a:defRPr>
            </a:lvl1pPr>
            <a:lvl2pPr>
              <a:defRPr lang="en-US" sz="1400" smtClean="0">
                <a:solidFill>
                  <a:schemeClr val="lt1"/>
                </a:solidFill>
              </a:defRPr>
            </a:lvl2pPr>
            <a:lvl3pPr>
              <a:defRPr lang="en-US" sz="140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en-US"/>
              <a:t>2016</a:t>
            </a:r>
          </a:p>
        </p:txBody>
      </p:sp>
      <p:sp>
        <p:nvSpPr>
          <p:cNvPr id="28" name="Text Placeholder 23">
            <a:extLst>
              <a:ext uri="{FF2B5EF4-FFF2-40B4-BE49-F238E27FC236}">
                <a16:creationId xmlns:a16="http://schemas.microsoft.com/office/drawing/2014/main" id="{E06BCED4-D727-4040-AD5B-6450A58ED4D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684136" y="1280453"/>
            <a:ext cx="1200623" cy="13260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900" b="1" smtClean="0">
                <a:solidFill>
                  <a:schemeClr val="tx1"/>
                </a:solidFill>
                <a:latin typeface="Arial"/>
              </a:defRPr>
            </a:lvl1pPr>
            <a:lvl2pPr>
              <a:defRPr lang="en-US" sz="1400" smtClean="0">
                <a:solidFill>
                  <a:schemeClr val="lt1"/>
                </a:solidFill>
              </a:defRPr>
            </a:lvl2pPr>
            <a:lvl3pPr>
              <a:defRPr lang="en-US" sz="140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en-US"/>
              <a:t>2017</a:t>
            </a:r>
          </a:p>
        </p:txBody>
      </p:sp>
      <p:sp>
        <p:nvSpPr>
          <p:cNvPr id="29" name="Text Placeholder 23">
            <a:extLst>
              <a:ext uri="{FF2B5EF4-FFF2-40B4-BE49-F238E27FC236}">
                <a16:creationId xmlns:a16="http://schemas.microsoft.com/office/drawing/2014/main" id="{294EAA4E-E8D4-4CC5-BDD1-70053B25FE6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414622" y="1280453"/>
            <a:ext cx="1200623" cy="13260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900" b="1" smtClean="0">
                <a:solidFill>
                  <a:schemeClr val="tx1"/>
                </a:solidFill>
                <a:latin typeface="Arial"/>
              </a:defRPr>
            </a:lvl1pPr>
            <a:lvl2pPr>
              <a:defRPr lang="en-US" sz="1400" smtClean="0">
                <a:solidFill>
                  <a:schemeClr val="lt1"/>
                </a:solidFill>
              </a:defRPr>
            </a:lvl2pPr>
            <a:lvl3pPr>
              <a:defRPr lang="en-US" sz="140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en-US"/>
              <a:t>2018</a:t>
            </a:r>
          </a:p>
        </p:txBody>
      </p:sp>
      <p:pic>
        <p:nvPicPr>
          <p:cNvPr id="16" name="Kuva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3000"/>
            <a:ext cx="1969868" cy="952000"/>
          </a:xfrm>
          <a:prstGeom prst="rect">
            <a:avLst/>
          </a:prstGeom>
        </p:spPr>
      </p:pic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A827BBD5-9E69-4D6A-ACDE-EC26CFE2F6D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771501" y="2818618"/>
            <a:ext cx="1539000" cy="2230202"/>
          </a:xfrm>
          <a:prstGeom prst="rect">
            <a:avLst/>
          </a:prstGeom>
        </p:spPr>
        <p:txBody>
          <a:bodyPr lIns="0" tIns="0" rIns="0" bIns="0"/>
          <a:lstStyle>
            <a:lvl1pPr marL="81000" marR="0" indent="-81000" algn="l" defTabSz="514436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1400" b="1">
                <a:solidFill>
                  <a:schemeClr val="bg1"/>
                </a:solidFill>
              </a:defRPr>
            </a:lvl1pPr>
            <a:lvl2pPr marL="128588" indent="-128588">
              <a:lnSpc>
                <a:spcPts val="1600"/>
              </a:lnSpc>
              <a:buClr>
                <a:schemeClr val="bg1"/>
              </a:buClr>
              <a:defRPr lang="en-US" sz="140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</a:lstStyle>
          <a:p>
            <a:pPr marL="81000" marR="0" lvl="0" indent="-81000" algn="l" defTabSz="514436" rtl="0" eaLnBrk="1" fontAlgn="auto" latinLnBrk="0" hangingPunct="1">
              <a:lnSpc>
                <a:spcPts val="975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fi-FI"/>
              <a:t>Add text</a:t>
            </a:r>
          </a:p>
          <a:p>
            <a:pPr marL="81000" lvl="0" indent="-81000" algn="l" defTabSz="514436" rtl="0" eaLnBrk="1" latinLnBrk="0" hangingPunct="1">
              <a:lnSpc>
                <a:spcPts val="975"/>
              </a:lnSpc>
              <a:buFont typeface="Arial" charset="0"/>
              <a:buChar char="•"/>
            </a:pPr>
            <a:endParaRPr lang="fi-FI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1BA48B8B-BD2C-4A39-82AF-63EB5DF45D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515995" y="2818618"/>
            <a:ext cx="1539000" cy="2230202"/>
          </a:xfrm>
          <a:prstGeom prst="rect">
            <a:avLst/>
          </a:prstGeom>
        </p:spPr>
        <p:txBody>
          <a:bodyPr lIns="0" tIns="0" rIns="0" bIns="0"/>
          <a:lstStyle>
            <a:lvl1pPr marL="81000" marR="0" indent="-81000" algn="l" defTabSz="514436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1400" b="1">
                <a:solidFill>
                  <a:schemeClr val="bg1"/>
                </a:solidFill>
              </a:defRPr>
            </a:lvl1pPr>
            <a:lvl2pPr marL="128588" indent="-128588">
              <a:lnSpc>
                <a:spcPts val="1600"/>
              </a:lnSpc>
              <a:buClr>
                <a:schemeClr val="bg1"/>
              </a:buClr>
              <a:defRPr lang="en-US" sz="140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</a:lstStyle>
          <a:p>
            <a:pPr marL="81000" marR="0" lvl="0" indent="-81000" algn="l" defTabSz="514436" rtl="0" eaLnBrk="1" fontAlgn="auto" latinLnBrk="0" hangingPunct="1">
              <a:lnSpc>
                <a:spcPts val="975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fi-FI"/>
              <a:t>Add text</a:t>
            </a:r>
          </a:p>
          <a:p>
            <a:pPr marL="81000" lvl="0" indent="-81000" algn="l" defTabSz="514436" rtl="0" eaLnBrk="1" latinLnBrk="0" hangingPunct="1">
              <a:lnSpc>
                <a:spcPts val="975"/>
              </a:lnSpc>
              <a:buFont typeface="Arial" charset="0"/>
              <a:buChar char="•"/>
            </a:pPr>
            <a:endParaRPr lang="fi-FI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FDACDC4A-3163-4169-8C73-15CC127E50C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247518" y="2818618"/>
            <a:ext cx="1539000" cy="2230202"/>
          </a:xfrm>
          <a:prstGeom prst="rect">
            <a:avLst/>
          </a:prstGeom>
        </p:spPr>
        <p:txBody>
          <a:bodyPr lIns="0" tIns="0" rIns="0" bIns="0"/>
          <a:lstStyle>
            <a:lvl1pPr marL="81000" marR="0" indent="-81000" algn="l" defTabSz="514436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1400" b="1">
                <a:solidFill>
                  <a:schemeClr val="bg1"/>
                </a:solidFill>
              </a:defRPr>
            </a:lvl1pPr>
            <a:lvl2pPr marL="128588" indent="-128588">
              <a:lnSpc>
                <a:spcPts val="1600"/>
              </a:lnSpc>
              <a:buClr>
                <a:schemeClr val="bg1"/>
              </a:buClr>
              <a:defRPr lang="en-US" sz="140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</a:lstStyle>
          <a:p>
            <a:pPr marL="81000" marR="0" lvl="0" indent="-81000" algn="l" defTabSz="514436" rtl="0" eaLnBrk="1" fontAlgn="auto" latinLnBrk="0" hangingPunct="1">
              <a:lnSpc>
                <a:spcPts val="975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fi-FI"/>
              <a:t>Add text</a:t>
            </a:r>
          </a:p>
          <a:p>
            <a:pPr marL="81000" lvl="0" indent="-81000" algn="l" defTabSz="514436" rtl="0" eaLnBrk="1" latinLnBrk="0" hangingPunct="1">
              <a:lnSpc>
                <a:spcPts val="975"/>
              </a:lnSpc>
              <a:buFont typeface="Arial" charset="0"/>
              <a:buChar char="•"/>
            </a:pPr>
            <a:endParaRPr lang="fi-FI"/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17A6B884-331F-40FA-8908-119224136FDB}"/>
              </a:ext>
            </a:extLst>
          </p:cNvPr>
          <p:cNvSpPr>
            <a:spLocks noGrp="1"/>
          </p:cNvSpPr>
          <p:nvPr>
            <p:ph type="dt" sz="half" idx="26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dd.mm.yyyy</a:t>
            </a:r>
            <a:endParaRPr lang="en-US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A749CABA-9FF3-45EA-9953-7B719CB699D9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 err="1"/>
              <a:t>Your</a:t>
            </a:r>
            <a:r>
              <a:rPr lang="fi-FI"/>
              <a:t> text </a:t>
            </a:r>
            <a:r>
              <a:rPr lang="fi-FI" err="1"/>
              <a:t>here</a:t>
            </a:r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FF271C0B-E7D3-474B-A483-3CBA7656076F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534" userDrawn="1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. Process slid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Kuva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760000"/>
            <a:ext cx="2052735" cy="952486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9F47391-4AC0-4F7E-BFA1-6D69FD7843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78800" y="5387366"/>
            <a:ext cx="2057400" cy="1920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FEF0705C-E100-4768-B5FA-237B27E15CFD}"/>
              </a:ext>
            </a:extLst>
          </p:cNvPr>
          <p:cNvSpPr>
            <a:spLocks noGrp="1"/>
          </p:cNvSpPr>
          <p:nvPr>
            <p:ph type="dt" sz="half" idx="25"/>
          </p:nvPr>
        </p:nvSpPr>
        <p:spPr>
          <a:xfrm>
            <a:off x="6678800" y="5191934"/>
            <a:ext cx="2057400" cy="1954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fi-FI"/>
              <a:t>dd.mm.yyyy</a:t>
            </a:r>
            <a:endParaRPr lang="en-US"/>
          </a:p>
        </p:txBody>
      </p:sp>
      <p:sp>
        <p:nvSpPr>
          <p:cNvPr id="17" name="Alatunnisteen paikkamerkki 1">
            <a:extLst>
              <a:ext uri="{FF2B5EF4-FFF2-40B4-BE49-F238E27FC236}">
                <a16:creationId xmlns:a16="http://schemas.microsoft.com/office/drawing/2014/main" id="{84C2D171-9BD9-4BE0-A001-56E7273902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388000"/>
            <a:ext cx="3086100" cy="19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fi-FI" err="1"/>
              <a:t>Your</a:t>
            </a:r>
            <a:r>
              <a:rPr lang="fi-FI"/>
              <a:t> text </a:t>
            </a:r>
            <a:r>
              <a:rPr lang="fi-FI" err="1"/>
              <a:t>here</a:t>
            </a:r>
            <a:endParaRPr lang="fi-FI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39" y="31405"/>
            <a:ext cx="8497093" cy="126297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Body slide title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EAC2BD28-BA40-4C62-9684-204677B491A2}"/>
              </a:ext>
            </a:extLst>
          </p:cNvPr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631754" y="1457997"/>
            <a:ext cx="864000" cy="95428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3000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400" smtClean="0">
                <a:solidFill>
                  <a:schemeClr val="lt1"/>
                </a:solidFill>
              </a:defRPr>
            </a:lvl2pPr>
            <a:lvl3pPr>
              <a:defRPr lang="en-US" sz="140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en-US"/>
              <a:t>1</a:t>
            </a:r>
          </a:p>
        </p:txBody>
      </p:sp>
      <p:sp>
        <p:nvSpPr>
          <p:cNvPr id="26" name="Text Placeholder 23">
            <a:extLst>
              <a:ext uri="{FF2B5EF4-FFF2-40B4-BE49-F238E27FC236}">
                <a16:creationId xmlns:a16="http://schemas.microsoft.com/office/drawing/2014/main" id="{0E8425B5-2F4C-4E05-8123-3A8B01FC8702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2385879" y="1457997"/>
            <a:ext cx="864000" cy="95428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3000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400" smtClean="0">
                <a:solidFill>
                  <a:schemeClr val="lt1"/>
                </a:solidFill>
              </a:defRPr>
            </a:lvl2pPr>
            <a:lvl3pPr>
              <a:defRPr lang="en-US" sz="140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en-US"/>
              <a:t>2</a:t>
            </a:r>
          </a:p>
        </p:txBody>
      </p:sp>
      <p:sp>
        <p:nvSpPr>
          <p:cNvPr id="27" name="Text Placeholder 23">
            <a:extLst>
              <a:ext uri="{FF2B5EF4-FFF2-40B4-BE49-F238E27FC236}">
                <a16:creationId xmlns:a16="http://schemas.microsoft.com/office/drawing/2014/main" id="{DC20D224-7563-4C76-AD81-513A7C8829B2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4126004" y="1457997"/>
            <a:ext cx="864000" cy="95428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3000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400" smtClean="0">
                <a:solidFill>
                  <a:schemeClr val="lt1"/>
                </a:solidFill>
              </a:defRPr>
            </a:lvl2pPr>
            <a:lvl3pPr>
              <a:defRPr lang="en-US" sz="140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en-US"/>
              <a:t>3</a:t>
            </a:r>
          </a:p>
        </p:txBody>
      </p:sp>
      <p:sp>
        <p:nvSpPr>
          <p:cNvPr id="28" name="Text Placeholder 23">
            <a:extLst>
              <a:ext uri="{FF2B5EF4-FFF2-40B4-BE49-F238E27FC236}">
                <a16:creationId xmlns:a16="http://schemas.microsoft.com/office/drawing/2014/main" id="{E06BCED4-D727-4040-AD5B-6450A58ED4DF}"/>
              </a:ext>
            </a:extLst>
          </p:cNvPr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5856800" y="1457997"/>
            <a:ext cx="864000" cy="95428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3000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400" smtClean="0">
                <a:solidFill>
                  <a:schemeClr val="lt1"/>
                </a:solidFill>
              </a:defRPr>
            </a:lvl2pPr>
            <a:lvl3pPr>
              <a:defRPr lang="en-US" sz="140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en-US"/>
              <a:t>4</a:t>
            </a:r>
          </a:p>
        </p:txBody>
      </p:sp>
      <p:sp>
        <p:nvSpPr>
          <p:cNvPr id="29" name="Text Placeholder 23">
            <a:extLst>
              <a:ext uri="{FF2B5EF4-FFF2-40B4-BE49-F238E27FC236}">
                <a16:creationId xmlns:a16="http://schemas.microsoft.com/office/drawing/2014/main" id="{294EAA4E-E8D4-4CC5-BDD1-70053B25FE63}"/>
              </a:ext>
            </a:extLst>
          </p:cNvPr>
          <p:cNvSpPr>
            <a:spLocks noGrp="1" noChangeAspect="1"/>
          </p:cNvSpPr>
          <p:nvPr>
            <p:ph type="body" sz="quarter" idx="20" hasCustomPrompt="1"/>
          </p:nvPr>
        </p:nvSpPr>
        <p:spPr>
          <a:xfrm>
            <a:off x="7582931" y="1457997"/>
            <a:ext cx="864000" cy="95428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3000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400" smtClean="0">
                <a:solidFill>
                  <a:schemeClr val="lt1"/>
                </a:solidFill>
              </a:defRPr>
            </a:lvl2pPr>
            <a:lvl3pPr>
              <a:defRPr lang="en-US" sz="140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en-US"/>
              <a:t>5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8B20109F-4A5D-AF40-A937-1636D1D64A3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94254" y="2560340"/>
            <a:ext cx="1539000" cy="219966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400" b="1" smtClean="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Point 1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B1A38691-037D-394F-800A-B98CC5204D3A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2048379" y="2575890"/>
            <a:ext cx="1539000" cy="218411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400" b="1" smtClean="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Point 2</a:t>
            </a:r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591022EE-194A-0147-A4C1-5527DCEE10B9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3788504" y="2575889"/>
            <a:ext cx="1539000" cy="218411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400" b="1" smtClean="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Point 3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59974140-1C49-A14E-96F4-B74CDFC7AA87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5519300" y="2575888"/>
            <a:ext cx="1539000" cy="218411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400" b="1" smtClean="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Point 4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5A54D1A0-56C3-904B-A447-7E1980F40DB9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7245431" y="2575888"/>
            <a:ext cx="1539000" cy="218411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400" b="1" smtClean="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Point 4</a:t>
            </a:r>
          </a:p>
        </p:txBody>
      </p:sp>
    </p:spTree>
    <p:extLst>
      <p:ext uri="{BB962C8B-B14F-4D97-AF65-F5344CB8AC3E}">
        <p14:creationId xmlns:p14="http://schemas.microsoft.com/office/powerpoint/2010/main" val="40120487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34" userDrawn="1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. Closing slide - Red - Social media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6450" y="0"/>
            <a:ext cx="9160449" cy="5715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12" name="Otsikko 1">
            <a:hlinkClick r:id="rId2"/>
          </p:cNvPr>
          <p:cNvSpPr txBox="1">
            <a:spLocks/>
          </p:cNvSpPr>
          <p:nvPr userDrawn="1"/>
        </p:nvSpPr>
        <p:spPr>
          <a:xfrm>
            <a:off x="3717366" y="3964834"/>
            <a:ext cx="1709289" cy="40483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 defTabSz="457200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 kern="1200" spc="-100">
                <a:solidFill>
                  <a:srgbClr val="FFFFFF"/>
                </a:solidFill>
                <a:latin typeface="+mj-lt"/>
                <a:ea typeface="ＭＳ Ｐゴシック" charset="0"/>
                <a:cs typeface="MS PGothic" pitchFamily="3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algn="ctr"/>
            <a:r>
              <a:rPr lang="fi-FI" sz="1800" spc="0" baseline="0">
                <a:latin typeface="Arial"/>
                <a:cs typeface="Arial"/>
              </a:rPr>
              <a:t>aalto.fi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3094340" y="3186907"/>
            <a:ext cx="2955323" cy="393067"/>
            <a:chOff x="4484925" y="3824288"/>
            <a:chExt cx="3940431" cy="471680"/>
          </a:xfrm>
        </p:grpSpPr>
        <p:pic>
          <p:nvPicPr>
            <p:cNvPr id="7" name="Picture 6" descr="FB.png">
              <a:hlinkClick r:id="rId3"/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84925" y="3824416"/>
              <a:ext cx="471553" cy="471552"/>
            </a:xfrm>
            <a:prstGeom prst="rect">
              <a:avLst/>
            </a:prstGeom>
          </p:spPr>
        </p:pic>
        <p:pic>
          <p:nvPicPr>
            <p:cNvPr id="8" name="Picture 7" descr="IG.png">
              <a:hlinkClick r:id="rId5"/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64502" y="3824416"/>
              <a:ext cx="471553" cy="471552"/>
            </a:xfrm>
            <a:prstGeom prst="rect">
              <a:avLst/>
            </a:prstGeom>
          </p:spPr>
        </p:pic>
        <p:pic>
          <p:nvPicPr>
            <p:cNvPr id="9" name="Picture 8" descr="Twitter.png">
              <a:hlinkClick r:id="rId7"/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44079" y="3824416"/>
              <a:ext cx="471553" cy="471552"/>
            </a:xfrm>
            <a:prstGeom prst="rect">
              <a:avLst/>
            </a:prstGeom>
          </p:spPr>
        </p:pic>
        <p:pic>
          <p:nvPicPr>
            <p:cNvPr id="10" name="Picture 9" descr="Youtube.png">
              <a:hlinkClick r:id="rId9"/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23656" y="3824416"/>
              <a:ext cx="471553" cy="471552"/>
            </a:xfrm>
            <a:prstGeom prst="rect">
              <a:avLst/>
            </a:prstGeom>
          </p:spPr>
        </p:pic>
        <p:pic>
          <p:nvPicPr>
            <p:cNvPr id="11" name="Picture 10" descr="SC.png">
              <a:hlinkClick r:id="rId11"/>
            </p:cNvPr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03233" y="3824416"/>
              <a:ext cx="471553" cy="471552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2812" y="3824288"/>
              <a:ext cx="542544" cy="457200"/>
            </a:xfrm>
            <a:prstGeom prst="rect">
              <a:avLst/>
            </a:prstGeom>
          </p:spPr>
        </p:pic>
      </p:grpSp>
      <p:sp>
        <p:nvSpPr>
          <p:cNvPr id="16" name="Tekstin paikkamerkki 2">
            <a:extLst>
              <a:ext uri="{FF2B5EF4-FFF2-40B4-BE49-F238E27FC236}">
                <a16:creationId xmlns:a16="http://schemas.microsoft.com/office/drawing/2014/main" id="{B67CF44B-9D5D-46DC-B676-986416FB838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76389" y="1516268"/>
            <a:ext cx="5995987" cy="1451219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lnSpc>
                <a:spcPct val="100000"/>
              </a:lnSpc>
              <a:buNone/>
              <a:defRPr sz="4000" b="1">
                <a:solidFill>
                  <a:srgbClr val="FFFFFF"/>
                </a:solidFill>
                <a:latin typeface="+mj-lt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fi-FI"/>
              <a:t>Add text</a:t>
            </a:r>
          </a:p>
        </p:txBody>
      </p:sp>
      <p:pic>
        <p:nvPicPr>
          <p:cNvPr id="13" name="Kuva 12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853217"/>
            <a:ext cx="1734813" cy="1861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4277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008" userDrawn="1">
          <p15:clr>
            <a:srgbClr val="FBAE40"/>
          </p15:clr>
        </p15:guide>
        <p15:guide id="2" orient="horz" pos="2253" userDrawn="1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. Header Slide - Red -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0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42399" y="996333"/>
            <a:ext cx="3869137" cy="634192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4000" b="1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42399" y="1940737"/>
            <a:ext cx="3869137" cy="3907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800" b="1" i="0" baseline="0">
                <a:solidFill>
                  <a:schemeClr val="bg1"/>
                </a:solidFill>
                <a:latin typeface="arial" charset="0"/>
              </a:defRPr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Sub Headline</a:t>
            </a:r>
          </a:p>
        </p:txBody>
      </p:sp>
      <p:cxnSp>
        <p:nvCxnSpPr>
          <p:cNvPr id="15" name="Suora yhdysviiva 6"/>
          <p:cNvCxnSpPr/>
          <p:nvPr userDrawn="1"/>
        </p:nvCxnSpPr>
        <p:spPr>
          <a:xfrm>
            <a:off x="442399" y="1764847"/>
            <a:ext cx="379683" cy="0"/>
          </a:xfrm>
          <a:prstGeom prst="line">
            <a:avLst/>
          </a:prstGeom>
          <a:ln w="571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442399" y="3104592"/>
            <a:ext cx="3869137" cy="3271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800" b="1" i="0" baseline="0">
                <a:solidFill>
                  <a:schemeClr val="bg1"/>
                </a:solidFill>
                <a:latin typeface="arial" charset="0"/>
              </a:defRPr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442399" y="3431723"/>
            <a:ext cx="3869137" cy="3600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800" b="1" i="0" baseline="0">
                <a:solidFill>
                  <a:schemeClr val="bg1"/>
                </a:solidFill>
                <a:latin typeface="arial" charset="0"/>
              </a:defRPr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10" name="Kuva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853217"/>
            <a:ext cx="1734813" cy="1861783"/>
          </a:xfrm>
          <a:prstGeom prst="rect">
            <a:avLst/>
          </a:prstGeom>
        </p:spPr>
      </p:pic>
      <p:pic>
        <p:nvPicPr>
          <p:cNvPr id="2" name="Kuva 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17" r="16133"/>
          <a:stretch/>
        </p:blipFill>
        <p:spPr>
          <a:xfrm>
            <a:off x="4576714" y="0"/>
            <a:ext cx="4567287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9747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. Header Slide - Red -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0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42399" y="996333"/>
            <a:ext cx="3869137" cy="634192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4000" b="1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Headline</a:t>
            </a:r>
          </a:p>
        </p:txBody>
      </p:sp>
      <p:cxnSp>
        <p:nvCxnSpPr>
          <p:cNvPr id="15" name="Suora yhdysviiva 6"/>
          <p:cNvCxnSpPr/>
          <p:nvPr userDrawn="1"/>
        </p:nvCxnSpPr>
        <p:spPr>
          <a:xfrm>
            <a:off x="442399" y="1764847"/>
            <a:ext cx="379683" cy="0"/>
          </a:xfrm>
          <a:prstGeom prst="line">
            <a:avLst/>
          </a:prstGeom>
          <a:ln w="571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Kuva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853217"/>
            <a:ext cx="1734813" cy="1861783"/>
          </a:xfrm>
          <a:prstGeom prst="rect">
            <a:avLst/>
          </a:prstGeom>
        </p:spPr>
      </p:pic>
      <p:pic>
        <p:nvPicPr>
          <p:cNvPr id="2" name="Kuva 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0" r="20132"/>
          <a:stretch/>
        </p:blipFill>
        <p:spPr>
          <a:xfrm>
            <a:off x="4572001" y="0"/>
            <a:ext cx="4567287" cy="5715000"/>
          </a:xfrm>
          <a:prstGeom prst="rect">
            <a:avLst/>
          </a:prstGeom>
        </p:spPr>
      </p:pic>
      <p:sp>
        <p:nvSpPr>
          <p:cNvPr id="1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42399" y="1940737"/>
            <a:ext cx="3869137" cy="3907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800" b="1" i="0" baseline="0">
                <a:solidFill>
                  <a:schemeClr val="bg1"/>
                </a:solidFill>
                <a:latin typeface="arial" charset="0"/>
              </a:defRPr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Sub Headline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442399" y="3104592"/>
            <a:ext cx="3869137" cy="3271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 baseline="0">
                <a:solidFill>
                  <a:schemeClr val="bg1"/>
                </a:solidFill>
                <a:latin typeface="arial" charset="0"/>
              </a:defRPr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442399" y="3431723"/>
            <a:ext cx="3869137" cy="3600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 baseline="0">
                <a:solidFill>
                  <a:schemeClr val="bg1"/>
                </a:solidFill>
                <a:latin typeface="arial" charset="0"/>
              </a:defRPr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38088571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2. Header Slide - Red -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0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42399" y="996333"/>
            <a:ext cx="3869137" cy="634192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4000" b="1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Headline</a:t>
            </a:r>
          </a:p>
        </p:txBody>
      </p:sp>
      <p:cxnSp>
        <p:nvCxnSpPr>
          <p:cNvPr id="15" name="Suora yhdysviiva 6"/>
          <p:cNvCxnSpPr/>
          <p:nvPr userDrawn="1"/>
        </p:nvCxnSpPr>
        <p:spPr>
          <a:xfrm>
            <a:off x="442399" y="1764847"/>
            <a:ext cx="379683" cy="0"/>
          </a:xfrm>
          <a:prstGeom prst="line">
            <a:avLst/>
          </a:prstGeom>
          <a:ln w="571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Kuva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853217"/>
            <a:ext cx="1734813" cy="1861783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7" t="22626" r="52630"/>
          <a:stretch/>
        </p:blipFill>
        <p:spPr>
          <a:xfrm>
            <a:off x="4576713" y="0"/>
            <a:ext cx="4567287" cy="5715000"/>
          </a:xfrm>
          <a:prstGeom prst="rect">
            <a:avLst/>
          </a:prstGeom>
        </p:spPr>
      </p:pic>
      <p:sp>
        <p:nvSpPr>
          <p:cNvPr id="1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42399" y="1940737"/>
            <a:ext cx="3869137" cy="3907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800" b="1" i="0" baseline="0">
                <a:solidFill>
                  <a:schemeClr val="bg1"/>
                </a:solidFill>
                <a:latin typeface="arial" charset="0"/>
              </a:defRPr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Sub Headline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442399" y="3104592"/>
            <a:ext cx="3869137" cy="3271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 baseline="0">
                <a:solidFill>
                  <a:schemeClr val="bg1"/>
                </a:solidFill>
                <a:latin typeface="arial" charset="0"/>
              </a:defRPr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442399" y="3431723"/>
            <a:ext cx="3869137" cy="3600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 baseline="0">
                <a:solidFill>
                  <a:schemeClr val="bg1"/>
                </a:solidFill>
                <a:latin typeface="arial" charset="0"/>
              </a:defRPr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65385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7. Divider - Red -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C9C0A2-E518-4F61-BACC-25E3255118C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7338" y="576793"/>
            <a:ext cx="4218160" cy="41862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3300" b="1">
                <a:solidFill>
                  <a:schemeClr val="bg1"/>
                </a:solidFill>
              </a:defRPr>
            </a:lvl1pPr>
          </a:lstStyle>
          <a:p>
            <a:r>
              <a:rPr lang="fi-FI"/>
              <a:t>Lorem </a:t>
            </a:r>
            <a:r>
              <a:rPr lang="fi-FI" err="1"/>
              <a:t>ipsum</a:t>
            </a:r>
            <a:r>
              <a:rPr lang="fi-FI"/>
              <a:t> </a:t>
            </a:r>
            <a:r>
              <a:rPr lang="fi-FI" err="1"/>
              <a:t>dolor</a:t>
            </a:r>
            <a:r>
              <a:rPr lang="fi-FI"/>
              <a:t> </a:t>
            </a:r>
            <a:r>
              <a:rPr lang="fi-FI" err="1"/>
              <a:t>sit</a:t>
            </a:r>
            <a:r>
              <a:rPr lang="fi-FI"/>
              <a:t> amet, </a:t>
            </a:r>
            <a:r>
              <a:rPr lang="fi-FI" err="1"/>
              <a:t>consectetur</a:t>
            </a:r>
            <a:r>
              <a:rPr lang="fi-FI"/>
              <a:t> adipiscing elit. </a:t>
            </a:r>
            <a:r>
              <a:rPr lang="fi-FI" err="1"/>
              <a:t>Maecenas</a:t>
            </a:r>
            <a:r>
              <a:rPr lang="fi-FI"/>
              <a:t> </a:t>
            </a:r>
            <a:r>
              <a:rPr lang="fi-FI" err="1"/>
              <a:t>velit</a:t>
            </a:r>
            <a:r>
              <a:rPr lang="fi-FI"/>
              <a:t> </a:t>
            </a:r>
            <a:r>
              <a:rPr lang="fi-FI" err="1"/>
              <a:t>velit</a:t>
            </a:r>
            <a:r>
              <a:rPr lang="fi-FI"/>
              <a:t>, </a:t>
            </a:r>
            <a:r>
              <a:rPr lang="fi-FI" err="1"/>
              <a:t>consequat</a:t>
            </a:r>
            <a:r>
              <a:rPr lang="fi-FI"/>
              <a:t> </a:t>
            </a:r>
            <a:r>
              <a:rPr lang="fi-FI" err="1"/>
              <a:t>eget</a:t>
            </a:r>
            <a:r>
              <a:rPr lang="fi-FI"/>
              <a:t> </a:t>
            </a:r>
            <a:r>
              <a:rPr lang="fi-FI" err="1"/>
              <a:t>ullamcorper</a:t>
            </a:r>
            <a:r>
              <a:rPr lang="fi-FI"/>
              <a:t> a, </a:t>
            </a:r>
            <a:r>
              <a:rPr lang="fi-FI" err="1"/>
              <a:t>maximus</a:t>
            </a:r>
            <a:r>
              <a:rPr lang="fi-FI"/>
              <a:t> </a:t>
            </a:r>
            <a:r>
              <a:rPr lang="fi-FI" err="1"/>
              <a:t>ac</a:t>
            </a:r>
            <a:r>
              <a:rPr lang="fi-FI"/>
              <a:t> ex.</a:t>
            </a:r>
          </a:p>
        </p:txBody>
      </p:sp>
      <p:pic>
        <p:nvPicPr>
          <p:cNvPr id="2" name="Kuva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3000"/>
            <a:ext cx="1969868" cy="952000"/>
          </a:xfrm>
          <a:prstGeom prst="rect">
            <a:avLst/>
          </a:prstGeom>
        </p:spPr>
      </p:pic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4E326D0-D397-4DCF-88BA-ADD90C3D5C3E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dd.mm.yyyy</a:t>
            </a:r>
            <a:endParaRPr lang="en-US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439BEBFE-6A3C-4862-B3C0-DF2EC5E8CBF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Kuva 1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44" r="19861"/>
          <a:stretch/>
        </p:blipFill>
        <p:spPr>
          <a:xfrm>
            <a:off x="4715166" y="0"/>
            <a:ext cx="4428835" cy="5715000"/>
          </a:xfrm>
          <a:prstGeom prst="rect">
            <a:avLst/>
          </a:prstGeom>
        </p:spPr>
      </p:pic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B124AD7-04E5-4E26-A7E3-6E499B81497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 err="1"/>
              <a:t>Your</a:t>
            </a:r>
            <a:r>
              <a:rPr lang="fi-FI"/>
              <a:t> text </a:t>
            </a:r>
            <a:r>
              <a:rPr lang="fi-FI" err="1"/>
              <a:t>here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079311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71" userDrawn="1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7. Divider - Red -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C9C0A2-E518-4F61-BACC-25E3255118C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7338" y="576793"/>
            <a:ext cx="4218160" cy="41862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3300" b="1">
                <a:solidFill>
                  <a:schemeClr val="bg1"/>
                </a:solidFill>
              </a:defRPr>
            </a:lvl1pPr>
          </a:lstStyle>
          <a:p>
            <a:r>
              <a:rPr lang="fi-FI"/>
              <a:t>Lorem </a:t>
            </a:r>
            <a:r>
              <a:rPr lang="fi-FI" err="1"/>
              <a:t>ipsum</a:t>
            </a:r>
            <a:r>
              <a:rPr lang="fi-FI"/>
              <a:t> </a:t>
            </a:r>
            <a:r>
              <a:rPr lang="fi-FI" err="1"/>
              <a:t>dolor</a:t>
            </a:r>
            <a:r>
              <a:rPr lang="fi-FI"/>
              <a:t> </a:t>
            </a:r>
            <a:r>
              <a:rPr lang="fi-FI" err="1"/>
              <a:t>sit</a:t>
            </a:r>
            <a:r>
              <a:rPr lang="fi-FI"/>
              <a:t> amet, </a:t>
            </a:r>
            <a:r>
              <a:rPr lang="fi-FI" err="1"/>
              <a:t>consectetur</a:t>
            </a:r>
            <a:r>
              <a:rPr lang="fi-FI"/>
              <a:t> </a:t>
            </a:r>
            <a:r>
              <a:rPr lang="fi-FI" err="1"/>
              <a:t>adipiscing</a:t>
            </a:r>
            <a:r>
              <a:rPr lang="fi-FI"/>
              <a:t> elit. Maecenas </a:t>
            </a:r>
            <a:r>
              <a:rPr lang="fi-FI" err="1"/>
              <a:t>velit</a:t>
            </a:r>
            <a:r>
              <a:rPr lang="fi-FI"/>
              <a:t> </a:t>
            </a:r>
            <a:r>
              <a:rPr lang="fi-FI" err="1"/>
              <a:t>velit</a:t>
            </a:r>
            <a:r>
              <a:rPr lang="fi-FI"/>
              <a:t>, </a:t>
            </a:r>
            <a:r>
              <a:rPr lang="fi-FI" err="1"/>
              <a:t>consequat</a:t>
            </a:r>
            <a:r>
              <a:rPr lang="fi-FI"/>
              <a:t> </a:t>
            </a:r>
            <a:r>
              <a:rPr lang="fi-FI" err="1"/>
              <a:t>eget</a:t>
            </a:r>
            <a:r>
              <a:rPr lang="fi-FI"/>
              <a:t> </a:t>
            </a:r>
            <a:r>
              <a:rPr lang="fi-FI" err="1"/>
              <a:t>ullamcorper</a:t>
            </a:r>
            <a:r>
              <a:rPr lang="fi-FI"/>
              <a:t> a, </a:t>
            </a:r>
            <a:r>
              <a:rPr lang="fi-FI" err="1"/>
              <a:t>maximus</a:t>
            </a:r>
            <a:r>
              <a:rPr lang="fi-FI"/>
              <a:t> </a:t>
            </a:r>
            <a:r>
              <a:rPr lang="fi-FI" err="1"/>
              <a:t>ac</a:t>
            </a:r>
            <a:r>
              <a:rPr lang="fi-FI"/>
              <a:t> ex.</a:t>
            </a:r>
          </a:p>
        </p:txBody>
      </p:sp>
      <p:pic>
        <p:nvPicPr>
          <p:cNvPr id="2" name="Kuva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3000"/>
            <a:ext cx="1969868" cy="952000"/>
          </a:xfrm>
          <a:prstGeom prst="rect">
            <a:avLst/>
          </a:prstGeom>
        </p:spPr>
      </p:pic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4E326D0-D397-4DCF-88BA-ADD90C3D5C3E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dd.mm.yyyy</a:t>
            </a:r>
            <a:endParaRPr lang="en-US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439BEBFE-6A3C-4862-B3C0-DF2EC5E8CBF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4" name="Kuva 1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85" r="9199"/>
          <a:stretch/>
        </p:blipFill>
        <p:spPr>
          <a:xfrm>
            <a:off x="4722830" y="0"/>
            <a:ext cx="4421171" cy="5715000"/>
          </a:xfrm>
          <a:prstGeom prst="rect">
            <a:avLst/>
          </a:prstGeom>
        </p:spPr>
      </p:pic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B124AD7-04E5-4E26-A7E3-6E499B81497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 err="1"/>
              <a:t>Your</a:t>
            </a:r>
            <a:r>
              <a:rPr lang="fi-FI"/>
              <a:t> text </a:t>
            </a:r>
            <a:r>
              <a:rPr lang="fi-FI" err="1"/>
              <a:t>here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703612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71" userDrawn="1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7. Divider - Red -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C9C0A2-E518-4F61-BACC-25E3255118C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7338" y="576793"/>
            <a:ext cx="4218160" cy="41862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3300" b="1">
                <a:solidFill>
                  <a:schemeClr val="bg1"/>
                </a:solidFill>
              </a:defRPr>
            </a:lvl1pPr>
          </a:lstStyle>
          <a:p>
            <a:r>
              <a:rPr lang="fi-FI"/>
              <a:t>Lorem </a:t>
            </a:r>
            <a:r>
              <a:rPr lang="fi-FI" err="1"/>
              <a:t>ipsum</a:t>
            </a:r>
            <a:r>
              <a:rPr lang="fi-FI"/>
              <a:t> </a:t>
            </a:r>
            <a:r>
              <a:rPr lang="fi-FI" err="1"/>
              <a:t>dolor</a:t>
            </a:r>
            <a:r>
              <a:rPr lang="fi-FI"/>
              <a:t> </a:t>
            </a:r>
            <a:r>
              <a:rPr lang="fi-FI" err="1"/>
              <a:t>sit</a:t>
            </a:r>
            <a:r>
              <a:rPr lang="fi-FI"/>
              <a:t> amet, </a:t>
            </a:r>
            <a:r>
              <a:rPr lang="fi-FI" err="1"/>
              <a:t>consectetur</a:t>
            </a:r>
            <a:r>
              <a:rPr lang="fi-FI"/>
              <a:t> </a:t>
            </a:r>
            <a:r>
              <a:rPr lang="fi-FI" err="1"/>
              <a:t>adipiscing</a:t>
            </a:r>
            <a:r>
              <a:rPr lang="fi-FI"/>
              <a:t> elit. Maecenas </a:t>
            </a:r>
            <a:r>
              <a:rPr lang="fi-FI" err="1"/>
              <a:t>velit</a:t>
            </a:r>
            <a:r>
              <a:rPr lang="fi-FI"/>
              <a:t> </a:t>
            </a:r>
            <a:r>
              <a:rPr lang="fi-FI" err="1"/>
              <a:t>velit</a:t>
            </a:r>
            <a:r>
              <a:rPr lang="fi-FI"/>
              <a:t>, consequat </a:t>
            </a:r>
            <a:r>
              <a:rPr lang="fi-FI" err="1"/>
              <a:t>eget</a:t>
            </a:r>
            <a:r>
              <a:rPr lang="fi-FI"/>
              <a:t> </a:t>
            </a:r>
            <a:r>
              <a:rPr lang="fi-FI" err="1"/>
              <a:t>ullamcorper</a:t>
            </a:r>
            <a:r>
              <a:rPr lang="fi-FI"/>
              <a:t> a, </a:t>
            </a:r>
            <a:r>
              <a:rPr lang="fi-FI" err="1"/>
              <a:t>maximus</a:t>
            </a:r>
            <a:r>
              <a:rPr lang="fi-FI"/>
              <a:t> </a:t>
            </a:r>
            <a:r>
              <a:rPr lang="fi-FI" err="1"/>
              <a:t>ac</a:t>
            </a:r>
            <a:r>
              <a:rPr lang="fi-FI"/>
              <a:t> ex.</a:t>
            </a:r>
          </a:p>
        </p:txBody>
      </p:sp>
      <p:pic>
        <p:nvPicPr>
          <p:cNvPr id="2" name="Kuva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3000"/>
            <a:ext cx="1969868" cy="952000"/>
          </a:xfrm>
          <a:prstGeom prst="rect">
            <a:avLst/>
          </a:prstGeom>
        </p:spPr>
      </p:pic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4E326D0-D397-4DCF-88BA-ADD90C3D5C3E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dd.mm.yyyy</a:t>
            </a:r>
            <a:endParaRPr lang="en-US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439BEBFE-6A3C-4862-B3C0-DF2EC5E8CBF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Kuva 1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8" r="17631"/>
          <a:stretch/>
        </p:blipFill>
        <p:spPr>
          <a:xfrm>
            <a:off x="4713402" y="0"/>
            <a:ext cx="4430598" cy="5715000"/>
          </a:xfrm>
          <a:prstGeom prst="rect">
            <a:avLst/>
          </a:prstGeom>
        </p:spPr>
      </p:pic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B124AD7-04E5-4E26-A7E3-6E499B81497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 err="1"/>
              <a:t>Your</a:t>
            </a:r>
            <a:r>
              <a:rPr lang="fi-FI"/>
              <a:t> text </a:t>
            </a:r>
            <a:r>
              <a:rPr lang="fi-FI" err="1"/>
              <a:t>here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632342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 Header Slide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EE3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431800" y="1820150"/>
            <a:ext cx="7948556" cy="736960"/>
          </a:xfrm>
          <a:prstGeom prst="rect">
            <a:avLst/>
          </a:prstGeom>
        </p:spPr>
        <p:txBody>
          <a:bodyPr lIns="0" rIns="0" anchor="b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bg1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31825" y="2857500"/>
            <a:ext cx="7998597" cy="557098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buNone/>
              <a:defRPr sz="2800" b="1" i="0" baseline="0">
                <a:solidFill>
                  <a:schemeClr val="bg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/>
              <a:t>No Image - Sub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5966385" y="4683765"/>
            <a:ext cx="2464025" cy="32713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350" b="1" i="0" baseline="0">
                <a:solidFill>
                  <a:schemeClr val="bg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3" hasCustomPrompt="1"/>
          </p:nvPr>
        </p:nvSpPr>
        <p:spPr>
          <a:xfrm>
            <a:off x="5966385" y="5010897"/>
            <a:ext cx="2464025" cy="32713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350" b="1" i="0" baseline="0">
                <a:solidFill>
                  <a:schemeClr val="bg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2" name="Kuva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967531"/>
            <a:ext cx="1750409" cy="1690668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87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. Body slide - 2 text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868860"/>
            <a:ext cx="2025396" cy="845820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92881" y="155139"/>
            <a:ext cx="8497093" cy="1129216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Body slide title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287339" y="1622732"/>
            <a:ext cx="4150122" cy="3262458"/>
          </a:xfrm>
          <a:prstGeom prst="rect">
            <a:avLst/>
          </a:prstGeom>
        </p:spPr>
        <p:txBody>
          <a:bodyPr lIns="0" tIns="0" rIns="0" bIns="0"/>
          <a:lstStyle>
            <a:lvl1pPr marL="342900" marR="0" indent="-34290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100" b="1" baseline="0">
                <a:solidFill>
                  <a:schemeClr val="tx1"/>
                </a:solidFill>
              </a:defRPr>
            </a:lvl1pPr>
            <a:lvl2pPr marL="628650" indent="-285750">
              <a:buFont typeface="Arial" panose="020B0604020202020204" pitchFamily="34" charset="0"/>
              <a:buChar char="•"/>
              <a:defRPr sz="2100"/>
            </a:lvl2pPr>
            <a:lvl3pPr marL="804863" indent="-176213">
              <a:buFont typeface="Arial" panose="020B0604020202020204" pitchFamily="34" charset="0"/>
              <a:buChar char="•"/>
              <a:defRPr sz="16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Your text here</a:t>
            </a:r>
          </a:p>
          <a:p>
            <a:pPr lvl="1"/>
            <a:r>
              <a:rPr lang="fi-FI"/>
              <a:t>Second </a:t>
            </a:r>
            <a:r>
              <a:rPr lang="fi-FI" err="1"/>
              <a:t>level</a:t>
            </a:r>
            <a:endParaRPr lang="fi-FI"/>
          </a:p>
          <a:p>
            <a:pPr lvl="2"/>
            <a:r>
              <a:rPr lang="fi-FI"/>
              <a:t>Third </a:t>
            </a:r>
            <a:r>
              <a:rPr lang="fi-FI" err="1"/>
              <a:t>level</a:t>
            </a:r>
            <a:endParaRPr lang="fi-FI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4706541" y="1622732"/>
            <a:ext cx="4078684" cy="3262458"/>
          </a:xfrm>
          <a:prstGeom prst="rect">
            <a:avLst/>
          </a:prstGeom>
        </p:spPr>
        <p:txBody>
          <a:bodyPr lIns="0" tIns="0" rIns="0" bIns="0"/>
          <a:lstStyle>
            <a:lvl1pPr marL="342900" marR="0" indent="-34290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100" b="1" baseline="0">
                <a:solidFill>
                  <a:schemeClr val="tx1"/>
                </a:solidFill>
              </a:defRPr>
            </a:lvl1pPr>
            <a:lvl2pPr marL="628650" indent="-285750">
              <a:buFont typeface="Arial" panose="020B0604020202020204" pitchFamily="34" charset="0"/>
              <a:buChar char="•"/>
              <a:defRPr sz="2100"/>
            </a:lvl2pPr>
            <a:lvl3pPr marL="804863" indent="-176213">
              <a:buFont typeface="Arial" panose="020B0604020202020204" pitchFamily="34" charset="0"/>
              <a:buChar char="•"/>
              <a:defRPr sz="16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Your text here</a:t>
            </a:r>
          </a:p>
          <a:p>
            <a:pPr lvl="1"/>
            <a:r>
              <a:rPr lang="fi-FI"/>
              <a:t>Second </a:t>
            </a:r>
            <a:r>
              <a:rPr lang="fi-FI" err="1"/>
              <a:t>level</a:t>
            </a:r>
            <a:endParaRPr lang="fi-FI"/>
          </a:p>
          <a:p>
            <a:pPr lvl="2"/>
            <a:r>
              <a:rPr lang="fi-FI"/>
              <a:t>Third </a:t>
            </a:r>
            <a:r>
              <a:rPr lang="fi-FI" err="1"/>
              <a:t>level</a:t>
            </a:r>
            <a:endParaRPr lang="fi-FI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0ACE9B33-D0C7-4AF1-A02A-1559773A78AC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i-FI"/>
              <a:t>dd.mm.yyyy</a:t>
            </a:r>
            <a:endParaRPr lang="en-US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8F7430A1-7AEB-4722-97B3-51719F60574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fi-FI" err="1"/>
              <a:t>Your</a:t>
            </a:r>
            <a:r>
              <a:rPr lang="fi-FI"/>
              <a:t> text </a:t>
            </a:r>
            <a:r>
              <a:rPr lang="fi-FI" err="1"/>
              <a:t>here</a:t>
            </a:r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75B56DD1-CE07-4F8B-9EEB-5CFC86C5CCF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8F7F04C-F568-F649-A2AE-EA61C66B69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4" pos="5534" userDrawn="1">
          <p15:clr>
            <a:srgbClr val="FBAE40"/>
          </p15:clr>
        </p15:guide>
        <p15:guide id="5" orient="horz" pos="363" userDrawn="1">
          <p15:clr>
            <a:srgbClr val="FBAE40"/>
          </p15:clr>
        </p15:guide>
        <p15:guide id="6" pos="2795" userDrawn="1">
          <p15:clr>
            <a:srgbClr val="FBAE40"/>
          </p15:clr>
        </p15:guide>
        <p15:guide id="7" pos="2965" userDrawn="1">
          <p15:clr>
            <a:srgbClr val="FBAE40"/>
          </p15:clr>
        </p15:guide>
        <p15:guide id="8" pos="181" userDrawn="1">
          <p15:clr>
            <a:srgbClr val="FBAE40"/>
          </p15:clr>
        </p15:guide>
        <p15:guide id="9" orient="horz" pos="943" userDrawn="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 Header Slide - Red -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EE3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13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42403" y="996335"/>
            <a:ext cx="3869137" cy="634192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4000" b="1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42403" y="1979220"/>
            <a:ext cx="3869137" cy="3907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800" b="1" i="0" baseline="0">
                <a:solidFill>
                  <a:schemeClr val="bg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/>
              <a:t>Sub Headline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442403" y="3104594"/>
            <a:ext cx="3869137" cy="3271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 baseline="0">
                <a:solidFill>
                  <a:schemeClr val="bg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442403" y="3431723"/>
            <a:ext cx="3869137" cy="3600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 baseline="0">
                <a:solidFill>
                  <a:schemeClr val="bg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564419" y="0"/>
            <a:ext cx="4579582" cy="5715000"/>
          </a:xfrm>
          <a:prstGeom prst="rect">
            <a:avLst/>
          </a:prstGeom>
        </p:spPr>
        <p:txBody>
          <a:bodyPr/>
          <a:lstStyle>
            <a:lvl1pPr marL="0" marR="0" indent="0" algn="l" defTabSz="68573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 i="0" baseline="0">
                <a:solidFill>
                  <a:schemeClr val="bg1">
                    <a:alpha val="62000"/>
                  </a:schemeClr>
                </a:solidFill>
              </a:defRPr>
            </a:lvl1pPr>
            <a:lvl2pPr marL="342866" indent="0">
              <a:buNone/>
              <a:defRPr sz="2100"/>
            </a:lvl2pPr>
            <a:lvl3pPr marL="685733" indent="0">
              <a:buNone/>
              <a:defRPr sz="1800"/>
            </a:lvl3pPr>
            <a:lvl4pPr marL="1028598" indent="0">
              <a:buNone/>
              <a:defRPr sz="1500"/>
            </a:lvl4pPr>
            <a:lvl5pPr marL="1371465" indent="0">
              <a:buNone/>
              <a:defRPr sz="1500"/>
            </a:lvl5pPr>
            <a:lvl6pPr marL="1714330" indent="0">
              <a:buNone/>
              <a:defRPr sz="1500"/>
            </a:lvl6pPr>
            <a:lvl7pPr marL="2057195" indent="0">
              <a:buNone/>
              <a:defRPr sz="1500"/>
            </a:lvl7pPr>
            <a:lvl8pPr marL="2400060" indent="0">
              <a:buNone/>
              <a:defRPr sz="1500"/>
            </a:lvl8pPr>
            <a:lvl9pPr marL="2742930" indent="0">
              <a:buNone/>
              <a:defRPr sz="1500"/>
            </a:lvl9pPr>
          </a:lstStyle>
          <a:p>
            <a:r>
              <a:rPr lang="en-US"/>
              <a:t>Click icon to add image.</a:t>
            </a:r>
          </a:p>
          <a:p>
            <a:r>
              <a:rPr lang="fi-FI" err="1"/>
              <a:t>Fit</a:t>
            </a:r>
            <a:r>
              <a:rPr lang="fi-FI"/>
              <a:t> </a:t>
            </a:r>
            <a:r>
              <a:rPr lang="fi-FI" err="1"/>
              <a:t>the</a:t>
            </a:r>
            <a:r>
              <a:rPr lang="fi-FI"/>
              <a:t> image to </a:t>
            </a:r>
            <a:r>
              <a:rPr lang="fi-FI" err="1"/>
              <a:t>frame</a:t>
            </a:r>
            <a:r>
              <a:rPr lang="fi-FI"/>
              <a:t> </a:t>
            </a:r>
            <a:br>
              <a:rPr lang="fi-FI"/>
            </a:br>
            <a:r>
              <a:rPr lang="fi-FI" err="1"/>
              <a:t>by</a:t>
            </a:r>
            <a:r>
              <a:rPr lang="fi-FI"/>
              <a:t> </a:t>
            </a:r>
            <a:r>
              <a:rPr lang="fi-FI" err="1"/>
              <a:t>choosing</a:t>
            </a:r>
            <a:r>
              <a:rPr lang="fi-FI"/>
              <a:t>: </a:t>
            </a:r>
            <a:br>
              <a:rPr lang="fi-FI"/>
            </a:br>
            <a:r>
              <a:rPr lang="fi-FI" err="1"/>
              <a:t>crop</a:t>
            </a:r>
            <a:r>
              <a:rPr lang="fi-FI"/>
              <a:t>&gt;</a:t>
            </a:r>
            <a:r>
              <a:rPr lang="fi-FI" err="1"/>
              <a:t>fit</a:t>
            </a:r>
            <a:r>
              <a:rPr lang="fi-FI"/>
              <a:t> / rajaa&gt;sovita</a:t>
            </a:r>
            <a:endParaRPr lang="en-US"/>
          </a:p>
        </p:txBody>
      </p:sp>
      <p:pic>
        <p:nvPicPr>
          <p:cNvPr id="10" name="Kuva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996106"/>
            <a:ext cx="1750409" cy="1690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28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97" userDrawn="1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 Body slide - 1 wid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" y="4828580"/>
            <a:ext cx="2025396" cy="845820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92353" y="215948"/>
            <a:ext cx="8492897" cy="11106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/>
              <a:t>Body slide title 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292353" y="1563761"/>
            <a:ext cx="8492897" cy="3388289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00" b="1" baseline="0">
                <a:solidFill>
                  <a:schemeClr val="tx1"/>
                </a:solidFill>
              </a:defRPr>
            </a:lvl1pPr>
            <a:lvl2pPr marL="628589" indent="-271437">
              <a:buFont typeface="Arial" panose="020B0604020202020204" pitchFamily="34" charset="0"/>
              <a:buChar char="•"/>
              <a:defRPr sz="2100"/>
            </a:lvl2pPr>
            <a:lvl3pPr marL="804783" indent="-176195">
              <a:buFont typeface="Arial" panose="020B0604020202020204" pitchFamily="34" charset="0"/>
              <a:buChar char="•"/>
              <a:defRPr sz="16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/>
              <a:t>Your text here</a:t>
            </a:r>
          </a:p>
          <a:p>
            <a:pPr lvl="1"/>
            <a:r>
              <a:rPr lang="fi-FI"/>
              <a:t>Second </a:t>
            </a:r>
            <a:r>
              <a:rPr lang="fi-FI" err="1"/>
              <a:t>level</a:t>
            </a:r>
            <a:endParaRPr lang="fi-FI"/>
          </a:p>
          <a:p>
            <a:pPr lvl="2"/>
            <a:r>
              <a:rPr lang="fi-FI"/>
              <a:t>Third </a:t>
            </a:r>
            <a:r>
              <a:rPr lang="fi-FI" err="1"/>
              <a:t>level</a:t>
            </a:r>
            <a:endParaRPr lang="fi-FI"/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4C366827-B13F-41D2-9BB1-86D6952FE74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i-FI"/>
              <a:t>dd.mm.yyyy</a:t>
            </a:r>
            <a:endParaRPr lang="en-US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B081CECA-2419-49BC-A865-E26F838DFBF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i-FI" err="1"/>
              <a:t>Your</a:t>
            </a:r>
            <a:r>
              <a:rPr lang="fi-FI"/>
              <a:t> text </a:t>
            </a:r>
            <a:r>
              <a:rPr lang="fi-FI" err="1"/>
              <a:t>here</a:t>
            </a:r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5CA6814-F1E3-4289-929D-E2AEACCAF6C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8F7F04C-F568-F649-A2AE-EA61C66B69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4194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5534" userDrawn="1">
          <p15:clr>
            <a:srgbClr val="FBAE40"/>
          </p15:clr>
        </p15:guide>
        <p15:guide id="5" orient="horz" pos="363" userDrawn="1">
          <p15:clr>
            <a:srgbClr val="FBAE40"/>
          </p15:clr>
        </p15:guide>
        <p15:guide id="6" pos="2795" userDrawn="1">
          <p15:clr>
            <a:srgbClr val="FBAE40"/>
          </p15:clr>
        </p15:guide>
        <p15:guide id="7" pos="2965" userDrawn="1">
          <p15:clr>
            <a:srgbClr val="FBAE40"/>
          </p15:clr>
        </p15:guide>
        <p15:guide id="8" orient="horz" pos="3410" userDrawn="1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 Body slide with Sub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" y="4834295"/>
            <a:ext cx="2025396" cy="845820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92353" y="215947"/>
            <a:ext cx="8492897" cy="11106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/>
              <a:t>Body slide title 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292353" y="2433703"/>
            <a:ext cx="8492897" cy="2510647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00" b="1" baseline="0">
                <a:solidFill>
                  <a:schemeClr val="tx1"/>
                </a:solidFill>
              </a:defRPr>
            </a:lvl1pPr>
            <a:lvl2pPr marL="628589" indent="-271437">
              <a:buFont typeface="Arial" panose="020B0604020202020204" pitchFamily="34" charset="0"/>
              <a:buChar char="•"/>
              <a:defRPr sz="2100"/>
            </a:lvl2pPr>
            <a:lvl3pPr marL="804783" indent="-176195">
              <a:buFont typeface="Arial" panose="020B0604020202020204" pitchFamily="34" charset="0"/>
              <a:buChar char="•"/>
              <a:defRPr sz="16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/>
              <a:t>Your text here</a:t>
            </a:r>
          </a:p>
          <a:p>
            <a:pPr lvl="1"/>
            <a:r>
              <a:rPr lang="fi-FI"/>
              <a:t>Second </a:t>
            </a:r>
            <a:r>
              <a:rPr lang="fi-FI" err="1"/>
              <a:t>level</a:t>
            </a:r>
            <a:endParaRPr lang="fi-FI"/>
          </a:p>
          <a:p>
            <a:pPr lvl="2"/>
            <a:r>
              <a:rPr lang="fi-FI"/>
              <a:t>Third </a:t>
            </a:r>
            <a:r>
              <a:rPr lang="fi-FI" err="1"/>
              <a:t>level</a:t>
            </a:r>
            <a:endParaRPr lang="fi-FI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292353" y="1517578"/>
            <a:ext cx="8492897" cy="72094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baseline="0">
                <a:solidFill>
                  <a:schemeClr val="tx1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/>
              <a:t>Sub Headline</a:t>
            </a:r>
          </a:p>
          <a:p>
            <a:pPr lvl="0"/>
            <a:endParaRPr lang="en-US"/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15F98E76-565B-438E-BE24-AF36CE784A61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i-FI"/>
              <a:t>dd.mm.yyyy</a:t>
            </a:r>
            <a:endParaRPr lang="en-US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0477500B-A8BC-45B6-BA85-A082FC8528F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fi-FI" err="1"/>
              <a:t>Your</a:t>
            </a:r>
            <a:r>
              <a:rPr lang="fi-FI"/>
              <a:t> text </a:t>
            </a:r>
            <a:r>
              <a:rPr lang="fi-FI" err="1"/>
              <a:t>here</a:t>
            </a:r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4A736A4D-A5BC-4E4F-9FD0-C4BC6EEC989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8F7F04C-F568-F649-A2AE-EA61C66B69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5783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5534" userDrawn="1">
          <p15:clr>
            <a:srgbClr val="FBAE40"/>
          </p15:clr>
        </p15:guide>
        <p15:guide id="5" orient="horz" pos="363" userDrawn="1">
          <p15:clr>
            <a:srgbClr val="FBAE40"/>
          </p15:clr>
        </p15:guide>
        <p15:guide id="6" pos="2795" userDrawn="1">
          <p15:clr>
            <a:srgbClr val="FBAE40"/>
          </p15:clr>
        </p15:guide>
        <p15:guide id="7" pos="2965" userDrawn="1">
          <p15:clr>
            <a:srgbClr val="FBAE40"/>
          </p15:clr>
        </p15:guide>
        <p15:guide id="8" orient="horz" pos="3410" userDrawn="1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. Body slide - 2 text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" y="4834295"/>
            <a:ext cx="2025396" cy="845820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92905" y="214300"/>
            <a:ext cx="8497093" cy="1129216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/>
              <a:t>Body slide title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287339" y="1681893"/>
            <a:ext cx="4150122" cy="3262458"/>
          </a:xfrm>
          <a:prstGeom prst="rect">
            <a:avLst/>
          </a:prstGeom>
        </p:spPr>
        <p:txBody>
          <a:bodyPr lIns="0" tIns="0" rIns="0" bIns="0"/>
          <a:lstStyle>
            <a:lvl1pPr marL="342866" marR="0" indent="-342866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100" b="1" baseline="0">
                <a:solidFill>
                  <a:schemeClr val="tx1"/>
                </a:solidFill>
              </a:defRPr>
            </a:lvl1pPr>
            <a:lvl2pPr marL="628589" indent="-285720">
              <a:buFont typeface="Arial" panose="020B0604020202020204" pitchFamily="34" charset="0"/>
              <a:buChar char="•"/>
              <a:defRPr sz="2100"/>
            </a:lvl2pPr>
            <a:lvl3pPr marL="804783" indent="-176195">
              <a:buFont typeface="Arial" panose="020B0604020202020204" pitchFamily="34" charset="0"/>
              <a:buChar char="•"/>
              <a:defRPr sz="16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/>
              <a:t>Your text here</a:t>
            </a:r>
          </a:p>
          <a:p>
            <a:pPr lvl="1"/>
            <a:r>
              <a:rPr lang="fi-FI"/>
              <a:t>Second </a:t>
            </a:r>
            <a:r>
              <a:rPr lang="fi-FI" err="1"/>
              <a:t>level</a:t>
            </a:r>
            <a:endParaRPr lang="fi-FI"/>
          </a:p>
          <a:p>
            <a:pPr lvl="2"/>
            <a:r>
              <a:rPr lang="fi-FI"/>
              <a:t>Third </a:t>
            </a:r>
            <a:r>
              <a:rPr lang="fi-FI" err="1"/>
              <a:t>level</a:t>
            </a:r>
            <a:endParaRPr lang="fi-FI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4706541" y="1681893"/>
            <a:ext cx="4078684" cy="3262458"/>
          </a:xfrm>
          <a:prstGeom prst="rect">
            <a:avLst/>
          </a:prstGeom>
        </p:spPr>
        <p:txBody>
          <a:bodyPr lIns="0" tIns="0" rIns="0" bIns="0"/>
          <a:lstStyle>
            <a:lvl1pPr marL="342866" marR="0" indent="-342866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100" b="1" baseline="0">
                <a:solidFill>
                  <a:schemeClr val="tx1"/>
                </a:solidFill>
              </a:defRPr>
            </a:lvl1pPr>
            <a:lvl2pPr marL="628589" indent="-285720">
              <a:buFont typeface="Arial" panose="020B0604020202020204" pitchFamily="34" charset="0"/>
              <a:buChar char="•"/>
              <a:defRPr sz="2100"/>
            </a:lvl2pPr>
            <a:lvl3pPr marL="804783" indent="-176195">
              <a:buFont typeface="Arial" panose="020B0604020202020204" pitchFamily="34" charset="0"/>
              <a:buChar char="•"/>
              <a:defRPr sz="16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/>
              <a:t>Your text here</a:t>
            </a:r>
          </a:p>
          <a:p>
            <a:pPr lvl="1"/>
            <a:r>
              <a:rPr lang="fi-FI"/>
              <a:t>Second </a:t>
            </a:r>
            <a:r>
              <a:rPr lang="fi-FI" err="1"/>
              <a:t>level</a:t>
            </a:r>
            <a:endParaRPr lang="fi-FI"/>
          </a:p>
          <a:p>
            <a:pPr lvl="2"/>
            <a:r>
              <a:rPr lang="fi-FI"/>
              <a:t>Third </a:t>
            </a:r>
            <a:r>
              <a:rPr lang="fi-FI" err="1"/>
              <a:t>level</a:t>
            </a:r>
            <a:endParaRPr lang="fi-FI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0ACE9B33-D0C7-4AF1-A02A-1559773A78AC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i-FI"/>
              <a:t>dd.mm.yyyy</a:t>
            </a:r>
            <a:endParaRPr lang="en-US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8F7430A1-7AEB-4722-97B3-51719F60574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fi-FI" err="1"/>
              <a:t>Your</a:t>
            </a:r>
            <a:r>
              <a:rPr lang="fi-FI"/>
              <a:t> text </a:t>
            </a:r>
            <a:r>
              <a:rPr lang="fi-FI" err="1"/>
              <a:t>here</a:t>
            </a:r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75B56DD1-CE07-4F8B-9EEB-5CFC86C5CCF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8F7F04C-F568-F649-A2AE-EA61C66B69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4" pos="5534" userDrawn="1">
          <p15:clr>
            <a:srgbClr val="FBAE40"/>
          </p15:clr>
        </p15:guide>
        <p15:guide id="5" orient="horz" pos="3410" userDrawn="1">
          <p15:clr>
            <a:srgbClr val="FBAE40"/>
          </p15:clr>
        </p15:guide>
        <p15:guide id="6" pos="2795" userDrawn="1">
          <p15:clr>
            <a:srgbClr val="FBAE40"/>
          </p15:clr>
        </p15:guide>
        <p15:guide id="7" pos="2965" userDrawn="1">
          <p15:clr>
            <a:srgbClr val="FBAE40"/>
          </p15:clr>
        </p15:guide>
        <p15:guide id="8" pos="181" userDrawn="1">
          <p15:clr>
            <a:srgbClr val="FBAE40"/>
          </p15:clr>
        </p15:guide>
        <p15:guide id="9" orient="horz" pos="943" userDrawn="1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 Body slide - Black text -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" y="4834295"/>
            <a:ext cx="2025396" cy="845820"/>
          </a:xfrm>
          <a:prstGeom prst="rect">
            <a:avLst/>
          </a:prstGeom>
        </p:spPr>
      </p:pic>
      <p:sp>
        <p:nvSpPr>
          <p:cNvPr id="8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4710816" y="0"/>
            <a:ext cx="4433207" cy="5715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baseline="0">
                <a:solidFill>
                  <a:schemeClr val="bg1">
                    <a:lumMod val="85000"/>
                    <a:alpha val="62000"/>
                  </a:schemeClr>
                </a:solidFill>
              </a:defRPr>
            </a:lvl1pPr>
            <a:lvl2pPr marL="342866" indent="0">
              <a:buNone/>
              <a:defRPr sz="2100"/>
            </a:lvl2pPr>
            <a:lvl3pPr marL="685733" indent="0">
              <a:buNone/>
              <a:defRPr sz="1800"/>
            </a:lvl3pPr>
            <a:lvl4pPr marL="1028598" indent="0">
              <a:buNone/>
              <a:defRPr sz="1500"/>
            </a:lvl4pPr>
            <a:lvl5pPr marL="1371465" indent="0">
              <a:buNone/>
              <a:defRPr sz="1500"/>
            </a:lvl5pPr>
            <a:lvl6pPr marL="1714330" indent="0">
              <a:buNone/>
              <a:defRPr sz="1500"/>
            </a:lvl6pPr>
            <a:lvl7pPr marL="2057195" indent="0">
              <a:buNone/>
              <a:defRPr sz="1500"/>
            </a:lvl7pPr>
            <a:lvl8pPr marL="2400060" indent="0">
              <a:buNone/>
              <a:defRPr sz="1500"/>
            </a:lvl8pPr>
            <a:lvl9pPr marL="2742930" indent="0">
              <a:buNone/>
              <a:defRPr sz="1500"/>
            </a:lvl9pPr>
          </a:lstStyle>
          <a:p>
            <a:r>
              <a:rPr lang="fi-FI" err="1"/>
              <a:t>Click</a:t>
            </a:r>
            <a:r>
              <a:rPr lang="fi-FI"/>
              <a:t> </a:t>
            </a:r>
            <a:r>
              <a:rPr lang="fi-FI" err="1"/>
              <a:t>icon</a:t>
            </a:r>
            <a:r>
              <a:rPr lang="fi-FI"/>
              <a:t> to </a:t>
            </a:r>
            <a:r>
              <a:rPr lang="fi-FI" err="1"/>
              <a:t>add</a:t>
            </a:r>
            <a:r>
              <a:rPr lang="fi-FI"/>
              <a:t> image</a:t>
            </a:r>
            <a:br>
              <a:rPr lang="fi-FI"/>
            </a:br>
            <a:br>
              <a:rPr lang="fi-FI"/>
            </a:br>
            <a:r>
              <a:rPr lang="fi-FI" err="1"/>
              <a:t>Fit</a:t>
            </a:r>
            <a:r>
              <a:rPr lang="fi-FI"/>
              <a:t> the image to </a:t>
            </a:r>
            <a:r>
              <a:rPr lang="fi-FI" err="1"/>
              <a:t>frame</a:t>
            </a:r>
            <a:r>
              <a:rPr lang="fi-FI"/>
              <a:t> </a:t>
            </a:r>
            <a:br>
              <a:rPr lang="fi-FI"/>
            </a:br>
            <a:r>
              <a:rPr lang="fi-FI" err="1"/>
              <a:t>by</a:t>
            </a:r>
            <a:r>
              <a:rPr lang="fi-FI"/>
              <a:t> </a:t>
            </a:r>
            <a:r>
              <a:rPr lang="fi-FI" err="1"/>
              <a:t>choosing</a:t>
            </a:r>
            <a:r>
              <a:rPr lang="fi-FI"/>
              <a:t>: </a:t>
            </a:r>
            <a:br>
              <a:rPr lang="fi-FI"/>
            </a:br>
            <a:r>
              <a:rPr lang="fi-FI" err="1"/>
              <a:t>crop</a:t>
            </a:r>
            <a:r>
              <a:rPr lang="fi-FI"/>
              <a:t>&gt;</a:t>
            </a:r>
            <a:r>
              <a:rPr lang="fi-FI" err="1"/>
              <a:t>fit</a:t>
            </a:r>
            <a:r>
              <a:rPr lang="fi-FI"/>
              <a:t> / rajaa&gt;sovita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87363" y="1693836"/>
            <a:ext cx="4052221" cy="3250514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100" b="1" smtClean="0"/>
            </a:lvl1pPr>
            <a:lvl2pPr marL="342866" indent="0">
              <a:buFontTx/>
              <a:buNone/>
              <a:defRPr sz="2100"/>
            </a:lvl2pPr>
            <a:lvl3pPr marL="628589" indent="0">
              <a:buFontTx/>
              <a:buNone/>
              <a:defRPr sz="16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/>
              <a:t>Your text here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63" y="223017"/>
            <a:ext cx="4052221" cy="115719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/>
              <a:t>Body slide title</a:t>
            </a:r>
          </a:p>
        </p:txBody>
      </p:sp>
      <p:sp>
        <p:nvSpPr>
          <p:cNvPr id="6" name="Päivämäärän paikkamerkki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i-FI"/>
              <a:t>dd.mm.yyyy</a:t>
            </a:r>
            <a:endParaRPr lang="en-US"/>
          </a:p>
        </p:txBody>
      </p:sp>
      <p:sp>
        <p:nvSpPr>
          <p:cNvPr id="9" name="Alatunnisteen paikkamerkki 8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i-FI" err="1"/>
              <a:t>Your</a:t>
            </a:r>
            <a:r>
              <a:rPr lang="fi-FI"/>
              <a:t> text </a:t>
            </a:r>
            <a:r>
              <a:rPr lang="fi-FI" err="1"/>
              <a:t>here</a:t>
            </a:r>
            <a:endParaRPr lang="fi-FI"/>
          </a:p>
        </p:txBody>
      </p:sp>
      <p:sp>
        <p:nvSpPr>
          <p:cNvPr id="10" name="Dian numeron paikkamerkki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8F7F04C-F568-F649-A2AE-EA61C66B69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5155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10" userDrawn="1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 Divider - Red -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EE3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13"/>
          </a:p>
        </p:txBody>
      </p:sp>
      <p:sp>
        <p:nvSpPr>
          <p:cNvPr id="6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4710816" y="0"/>
            <a:ext cx="4433207" cy="5715000"/>
          </a:xfrm>
          <a:prstGeom prst="rect">
            <a:avLst/>
          </a:prstGeom>
        </p:spPr>
        <p:txBody>
          <a:bodyPr/>
          <a:lstStyle>
            <a:lvl1pPr marL="0" marR="0" indent="0" algn="l" defTabSz="68573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 baseline="0">
                <a:solidFill>
                  <a:schemeClr val="bg1">
                    <a:alpha val="62000"/>
                  </a:schemeClr>
                </a:solidFill>
              </a:defRPr>
            </a:lvl1pPr>
            <a:lvl2pPr marL="342866" indent="0">
              <a:buNone/>
              <a:defRPr sz="2100"/>
            </a:lvl2pPr>
            <a:lvl3pPr marL="685733" indent="0">
              <a:buNone/>
              <a:defRPr sz="1800"/>
            </a:lvl3pPr>
            <a:lvl4pPr marL="1028598" indent="0">
              <a:buNone/>
              <a:defRPr sz="1500"/>
            </a:lvl4pPr>
            <a:lvl5pPr marL="1371465" indent="0">
              <a:buNone/>
              <a:defRPr sz="1500"/>
            </a:lvl5pPr>
            <a:lvl6pPr marL="1714330" indent="0">
              <a:buNone/>
              <a:defRPr sz="1500"/>
            </a:lvl6pPr>
            <a:lvl7pPr marL="2057195" indent="0">
              <a:buNone/>
              <a:defRPr sz="1500"/>
            </a:lvl7pPr>
            <a:lvl8pPr marL="2400060" indent="0">
              <a:buNone/>
              <a:defRPr sz="1500"/>
            </a:lvl8pPr>
            <a:lvl9pPr marL="2742930" indent="0">
              <a:buNone/>
              <a:defRPr sz="1500"/>
            </a:lvl9pPr>
          </a:lstStyle>
          <a:p>
            <a:r>
              <a:rPr lang="en-US"/>
              <a:t>Click icon to add image.</a:t>
            </a:r>
            <a:br>
              <a:rPr lang="en-US"/>
            </a:br>
            <a:br>
              <a:rPr lang="en-US"/>
            </a:br>
            <a:r>
              <a:rPr lang="fi-FI" err="1"/>
              <a:t>Fit</a:t>
            </a:r>
            <a:r>
              <a:rPr lang="fi-FI"/>
              <a:t> </a:t>
            </a:r>
            <a:r>
              <a:rPr lang="fi-FI" err="1"/>
              <a:t>the</a:t>
            </a:r>
            <a:r>
              <a:rPr lang="fi-FI"/>
              <a:t> image to </a:t>
            </a:r>
            <a:r>
              <a:rPr lang="fi-FI" err="1"/>
              <a:t>frame</a:t>
            </a:r>
            <a:r>
              <a:rPr lang="fi-FI"/>
              <a:t> </a:t>
            </a:r>
            <a:br>
              <a:rPr lang="fi-FI"/>
            </a:br>
            <a:r>
              <a:rPr lang="fi-FI" err="1"/>
              <a:t>by</a:t>
            </a:r>
            <a:r>
              <a:rPr lang="fi-FI"/>
              <a:t> </a:t>
            </a:r>
            <a:r>
              <a:rPr lang="fi-FI" err="1"/>
              <a:t>choosing</a:t>
            </a:r>
            <a:r>
              <a:rPr lang="fi-FI"/>
              <a:t>: </a:t>
            </a:r>
            <a:br>
              <a:rPr lang="fi-FI"/>
            </a:br>
            <a:r>
              <a:rPr lang="fi-FI" err="1"/>
              <a:t>crop</a:t>
            </a:r>
            <a:r>
              <a:rPr lang="fi-FI"/>
              <a:t>&gt;</a:t>
            </a:r>
            <a:r>
              <a:rPr lang="fi-FI" err="1"/>
              <a:t>fit</a:t>
            </a:r>
            <a:r>
              <a:rPr lang="fi-FI"/>
              <a:t> / rajaa&gt;sovita</a:t>
            </a:r>
            <a:endParaRPr lang="en-US"/>
          </a:p>
        </p:txBody>
      </p:sp>
      <p:pic>
        <p:nvPicPr>
          <p:cNvPr id="2" name="Kuva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37295"/>
            <a:ext cx="1983521" cy="862738"/>
          </a:xfrm>
          <a:prstGeom prst="rect">
            <a:avLst/>
          </a:prstGeom>
        </p:spPr>
      </p:pic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4E326D0-D397-4DCF-88BA-ADD90C3D5C3E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dd.mm.yyyy</a:t>
            </a:r>
            <a:endParaRPr lang="en-US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B124AD7-04E5-4E26-A7E3-6E499B81497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 err="1"/>
              <a:t>Your</a:t>
            </a:r>
            <a:r>
              <a:rPr lang="fi-FI"/>
              <a:t> text </a:t>
            </a:r>
            <a:r>
              <a:rPr lang="fi-FI" err="1"/>
              <a:t>here</a:t>
            </a:r>
            <a:endParaRPr lang="fi-FI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439BEBFE-6A3C-4862-B3C0-DF2EC5E8CBF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CC9C0A2-E518-4F61-BACC-25E3255118C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7338" y="576797"/>
            <a:ext cx="4218160" cy="41862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3300" b="1">
                <a:solidFill>
                  <a:schemeClr val="bg1"/>
                </a:solidFill>
              </a:defRPr>
            </a:lvl1pPr>
          </a:lstStyle>
          <a:p>
            <a:r>
              <a:rPr lang="fi-FI"/>
              <a:t>Lorem </a:t>
            </a:r>
            <a:r>
              <a:rPr lang="fi-FI" err="1"/>
              <a:t>ipsum</a:t>
            </a:r>
            <a:r>
              <a:rPr lang="fi-FI"/>
              <a:t> </a:t>
            </a:r>
            <a:r>
              <a:rPr lang="fi-FI" err="1"/>
              <a:t>dolor</a:t>
            </a:r>
            <a:r>
              <a:rPr lang="fi-FI"/>
              <a:t> </a:t>
            </a:r>
            <a:r>
              <a:rPr lang="fi-FI" err="1"/>
              <a:t>sit</a:t>
            </a:r>
            <a:r>
              <a:rPr lang="fi-FI"/>
              <a:t> amet, </a:t>
            </a:r>
            <a:r>
              <a:rPr lang="fi-FI" err="1"/>
              <a:t>consectetur</a:t>
            </a:r>
            <a:r>
              <a:rPr lang="fi-FI"/>
              <a:t> adipiscing elit. </a:t>
            </a:r>
            <a:r>
              <a:rPr lang="fi-FI" err="1"/>
              <a:t>Maecenas</a:t>
            </a:r>
            <a:r>
              <a:rPr lang="fi-FI"/>
              <a:t> </a:t>
            </a:r>
            <a:r>
              <a:rPr lang="fi-FI" err="1"/>
              <a:t>velit</a:t>
            </a:r>
            <a:r>
              <a:rPr lang="fi-FI"/>
              <a:t> </a:t>
            </a:r>
            <a:r>
              <a:rPr lang="fi-FI" err="1"/>
              <a:t>velit</a:t>
            </a:r>
            <a:r>
              <a:rPr lang="fi-FI"/>
              <a:t>, </a:t>
            </a:r>
            <a:r>
              <a:rPr lang="fi-FI" err="1"/>
              <a:t>consequat</a:t>
            </a:r>
            <a:r>
              <a:rPr lang="fi-FI"/>
              <a:t> </a:t>
            </a:r>
            <a:r>
              <a:rPr lang="fi-FI" err="1"/>
              <a:t>eget</a:t>
            </a:r>
            <a:r>
              <a:rPr lang="fi-FI"/>
              <a:t> </a:t>
            </a:r>
            <a:r>
              <a:rPr lang="fi-FI" err="1"/>
              <a:t>ullamcorper</a:t>
            </a:r>
            <a:r>
              <a:rPr lang="fi-FI"/>
              <a:t> a, </a:t>
            </a:r>
            <a:r>
              <a:rPr lang="fi-FI" err="1"/>
              <a:t>maximus</a:t>
            </a:r>
            <a:r>
              <a:rPr lang="fi-FI"/>
              <a:t> </a:t>
            </a:r>
            <a:r>
              <a:rPr lang="fi-FI" err="1"/>
              <a:t>ac</a:t>
            </a:r>
            <a:r>
              <a:rPr lang="fi-FI"/>
              <a:t> ex.</a:t>
            </a:r>
          </a:p>
        </p:txBody>
      </p:sp>
    </p:spTree>
    <p:extLst>
      <p:ext uri="{BB962C8B-B14F-4D97-AF65-F5344CB8AC3E}">
        <p14:creationId xmlns:p14="http://schemas.microsoft.com/office/powerpoint/2010/main" val="3624160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. Divider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066" y="0"/>
            <a:ext cx="9144000" cy="5715000"/>
          </a:xfrm>
          <a:prstGeom prst="rect">
            <a:avLst/>
          </a:prstGeom>
          <a:solidFill>
            <a:srgbClr val="EE3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755662" y="1954930"/>
            <a:ext cx="7669159" cy="1502517"/>
          </a:xfrm>
          <a:prstGeom prst="rect">
            <a:avLst/>
          </a:prstGeom>
        </p:spPr>
        <p:txBody>
          <a:bodyPr lIns="0" r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000" b="1" baseline="0">
                <a:solidFill>
                  <a:schemeClr val="bg1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/>
              <a:t>Divider – Headline</a:t>
            </a:r>
          </a:p>
        </p:txBody>
      </p:sp>
      <p:pic>
        <p:nvPicPr>
          <p:cNvPr id="8" name="Kuva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37295"/>
            <a:ext cx="1983521" cy="862738"/>
          </a:xfrm>
          <a:prstGeom prst="rect">
            <a:avLst/>
          </a:prstGeom>
        </p:spPr>
      </p:pic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37C6C481-D72C-4B89-AA19-AC91EB21FEF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dd.mm.yyyy</a:t>
            </a:r>
            <a:endParaRPr lang="en-US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2A81A4FB-6563-4C02-8A9B-51D830F1EAB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 err="1"/>
              <a:t>Your</a:t>
            </a:r>
            <a:r>
              <a:rPr lang="fi-FI"/>
              <a:t> text </a:t>
            </a:r>
            <a:r>
              <a:rPr lang="fi-FI" err="1"/>
              <a:t>here</a:t>
            </a:r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1F6A7C93-158F-48BA-8E95-EC2109A4B4D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5495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. Body slide - Text - Red titl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" y="4834295"/>
            <a:ext cx="2025396" cy="84582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87339" y="2906565"/>
            <a:ext cx="3015456" cy="18279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 i="0" baseline="0">
                <a:solidFill>
                  <a:schemeClr val="tx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/>
              <a:t>Sub Headline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39" y="445949"/>
            <a:ext cx="3015456" cy="19421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rgbClr val="EE353B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/>
              <a:t>Body slide title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3654029" y="515218"/>
            <a:ext cx="5130402" cy="4219286"/>
          </a:xfrm>
          <a:prstGeom prst="rect">
            <a:avLst/>
          </a:prstGeom>
        </p:spPr>
        <p:txBody>
          <a:bodyPr wrap="square" lIns="0" tIns="0" rIns="0" bIns="0"/>
          <a:lstStyle>
            <a:lvl1pPr marL="0" marR="0" indent="0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1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66" indent="0">
              <a:buFontTx/>
              <a:buNone/>
              <a:defRPr sz="2100"/>
            </a:lvl2pPr>
            <a:lvl3pPr marL="628589" indent="0">
              <a:buFontTx/>
              <a:buNone/>
              <a:defRPr sz="16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/>
              <a:t>Your text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9062E6-8B0E-4DB4-8209-4E7EB4F3FA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78800" y="5387368"/>
            <a:ext cx="2057400" cy="1920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5DE37A55-AE2A-40CC-8240-F6FD4F5BD0F6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6678800" y="5191935"/>
            <a:ext cx="2057400" cy="1954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fi-FI"/>
              <a:t>dd.mm.yyyy</a:t>
            </a:r>
            <a:endParaRPr lang="en-US"/>
          </a:p>
        </p:txBody>
      </p:sp>
      <p:sp>
        <p:nvSpPr>
          <p:cNvPr id="9" name="Alatunnisteen paikkamerkki 1">
            <a:extLst>
              <a:ext uri="{FF2B5EF4-FFF2-40B4-BE49-F238E27FC236}">
                <a16:creationId xmlns:a16="http://schemas.microsoft.com/office/drawing/2014/main" id="{AD81B084-A59A-450A-B69B-00DEBAF84E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388000"/>
            <a:ext cx="3086100" cy="19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fi-FI" err="1"/>
              <a:t>Your</a:t>
            </a:r>
            <a:r>
              <a:rPr lang="fi-FI"/>
              <a:t> text </a:t>
            </a:r>
            <a:r>
              <a:rPr lang="fi-FI" err="1"/>
              <a:t>here</a:t>
            </a:r>
            <a:endParaRPr lang="fi-FI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081" userDrawn="1">
          <p15:clr>
            <a:srgbClr val="FBAE40"/>
          </p15:clr>
        </p15:guide>
        <p15:guide id="2" pos="2302" userDrawn="1">
          <p15:clr>
            <a:srgbClr val="FBAE40"/>
          </p15:clr>
        </p15:guide>
        <p15:guide id="3" pos="5534" userDrawn="1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. Body slide - Text - Full bleed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4"/>
          <p:cNvSpPr/>
          <p:nvPr userDrawn="1"/>
        </p:nvSpPr>
        <p:spPr>
          <a:xfrm>
            <a:off x="-1066" y="0"/>
            <a:ext cx="9144000" cy="5715000"/>
          </a:xfrm>
          <a:prstGeom prst="rect">
            <a:avLst/>
          </a:prstGeom>
          <a:solidFill>
            <a:srgbClr val="EE3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87339" y="1621807"/>
            <a:ext cx="4150122" cy="3265457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100" b="1" smtClean="0">
                <a:solidFill>
                  <a:srgbClr val="FFFFFF"/>
                </a:solidFill>
              </a:defRPr>
            </a:lvl1pPr>
            <a:lvl2pPr marL="628589" indent="-285720">
              <a:buFont typeface="Arial" panose="020B0604020202020204" pitchFamily="34" charset="0"/>
              <a:buChar char="•"/>
              <a:defRPr sz="2100">
                <a:solidFill>
                  <a:srgbClr val="FFFFFF"/>
                </a:solidFill>
              </a:defRPr>
            </a:lvl2pPr>
            <a:lvl3pPr marL="804783" indent="-176195">
              <a:buFont typeface="Arial" panose="020B0604020202020204" pitchFamily="34" charset="0"/>
              <a:buChar char="•"/>
              <a:defRPr sz="1600">
                <a:solidFill>
                  <a:srgbClr val="FFFFFF"/>
                </a:solidFill>
              </a:defRPr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/>
              <a:t>Your text here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63" y="148164"/>
            <a:ext cx="8497093" cy="128161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bg1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/>
              <a:t>Body slide title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4706543" y="1621799"/>
            <a:ext cx="4077891" cy="326734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000" b="1">
                <a:solidFill>
                  <a:srgbClr val="FFFFFF"/>
                </a:solidFill>
              </a:defRPr>
            </a:lvl1pPr>
            <a:lvl2pPr marL="628589" indent="-285720">
              <a:buFont typeface="Arial" panose="020B0604020202020204" pitchFamily="34" charset="0"/>
              <a:buChar char="•"/>
              <a:defRPr sz="2100">
                <a:solidFill>
                  <a:srgbClr val="FFFFFF"/>
                </a:solidFill>
              </a:defRPr>
            </a:lvl2pPr>
            <a:lvl3pPr marL="804783" indent="-176195">
              <a:buFont typeface="Arial" panose="020B0604020202020204" pitchFamily="34" charset="0"/>
              <a:buChar char="•"/>
              <a:defRPr sz="1600">
                <a:solidFill>
                  <a:srgbClr val="FFFFFF"/>
                </a:solidFill>
              </a:defRPr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/>
              <a:t>Your text here</a:t>
            </a:r>
          </a:p>
        </p:txBody>
      </p:sp>
      <p:pic>
        <p:nvPicPr>
          <p:cNvPr id="10" name="Kuva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37295"/>
            <a:ext cx="1983521" cy="862738"/>
          </a:xfrm>
          <a:prstGeom prst="rect">
            <a:avLst/>
          </a:prstGeom>
        </p:spPr>
      </p:pic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62DDC196-D49A-4DB6-A68D-238E3C73DA3B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dd.mm.yyyy</a:t>
            </a:r>
            <a:endParaRPr lang="en-US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1265EED-F2E6-43DA-B5C9-706015FF2F7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 err="1"/>
              <a:t>Your</a:t>
            </a:r>
            <a:r>
              <a:rPr lang="fi-FI"/>
              <a:t> text </a:t>
            </a:r>
            <a:r>
              <a:rPr lang="fi-FI" err="1"/>
              <a:t>here</a:t>
            </a:r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5011BD5-68CE-472A-A314-532B85BA474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795" userDrawn="1">
          <p15:clr>
            <a:srgbClr val="FBAE40"/>
          </p15:clr>
        </p15:guide>
        <p15:guide id="2" pos="2965" userDrawn="1">
          <p15:clr>
            <a:srgbClr val="FBAE40"/>
          </p15:clr>
        </p15:guide>
        <p15:guide id="3" orient="horz" pos="943" userDrawn="1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. Body slide -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" y="4834295"/>
            <a:ext cx="2025396" cy="845820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63" y="215946"/>
            <a:ext cx="8497093" cy="11189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/>
              <a:t>Body slide title </a:t>
            </a:r>
          </a:p>
        </p:txBody>
      </p:sp>
      <p:sp>
        <p:nvSpPr>
          <p:cNvPr id="6" name="Table Placeholder 12">
            <a:extLst>
              <a:ext uri="{FF2B5EF4-FFF2-40B4-BE49-F238E27FC236}">
                <a16:creationId xmlns:a16="http://schemas.microsoft.com/office/drawing/2014/main" id="{D90CC8CD-0F46-F240-AF4E-99DE2A9ECF91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287363" y="1526921"/>
            <a:ext cx="8497093" cy="34174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fi-FI" err="1"/>
              <a:t>Click</a:t>
            </a:r>
            <a:r>
              <a:rPr lang="fi-FI"/>
              <a:t> </a:t>
            </a:r>
            <a:r>
              <a:rPr lang="fi-FI" err="1"/>
              <a:t>icon</a:t>
            </a:r>
            <a:r>
              <a:rPr lang="fi-FI"/>
              <a:t> to </a:t>
            </a:r>
            <a:r>
              <a:rPr lang="fi-FI" err="1"/>
              <a:t>add</a:t>
            </a:r>
            <a:r>
              <a:rPr lang="fi-FI"/>
              <a:t> </a:t>
            </a:r>
            <a:r>
              <a:rPr lang="fi-FI" err="1"/>
              <a:t>table</a:t>
            </a:r>
            <a:endParaRPr lang="fi-FI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D4CDEE4-AFAC-4BB1-B02E-FDE939F20D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78800" y="5387368"/>
            <a:ext cx="2057400" cy="1920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32C686F0-0C1B-46BD-9DE7-A93BAA6AC8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78800" y="5191935"/>
            <a:ext cx="2057400" cy="1954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fi-FI"/>
              <a:t>dd.mm.yyyy</a:t>
            </a:r>
            <a:endParaRPr lang="en-US"/>
          </a:p>
        </p:txBody>
      </p:sp>
      <p:sp>
        <p:nvSpPr>
          <p:cNvPr id="9" name="Alatunnisteen paikkamerkki 1">
            <a:extLst>
              <a:ext uri="{FF2B5EF4-FFF2-40B4-BE49-F238E27FC236}">
                <a16:creationId xmlns:a16="http://schemas.microsoft.com/office/drawing/2014/main" id="{4338FCB4-9412-423F-84B9-91EDDBA250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388000"/>
            <a:ext cx="3086100" cy="19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fi-FI" err="1"/>
              <a:t>Your</a:t>
            </a:r>
            <a:r>
              <a:rPr lang="fi-FI"/>
              <a:t> text </a:t>
            </a:r>
            <a:r>
              <a:rPr lang="fi-FI" err="1"/>
              <a:t>here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205641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44" userDrawn="1">
          <p15:clr>
            <a:srgbClr val="FBAE40"/>
          </p15:clr>
        </p15:guide>
        <p15:guide id="4" pos="5534" userDrawn="1">
          <p15:clr>
            <a:srgbClr val="FBAE40"/>
          </p15:clr>
        </p15:guide>
        <p15:guide id="5" orient="horz" pos="363" userDrawn="1">
          <p15:clr>
            <a:srgbClr val="FBAE40"/>
          </p15:clr>
        </p15:guide>
        <p15:guide id="6" pos="2795" userDrawn="1">
          <p15:clr>
            <a:srgbClr val="FBAE40"/>
          </p15:clr>
        </p15:guide>
        <p15:guide id="7" pos="2965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 Body slide - Black text -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866740"/>
            <a:ext cx="2025396" cy="845820"/>
          </a:xfrm>
          <a:prstGeom prst="rect">
            <a:avLst/>
          </a:prstGeom>
        </p:spPr>
      </p:pic>
      <p:sp>
        <p:nvSpPr>
          <p:cNvPr id="8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4710794" y="0"/>
            <a:ext cx="4433207" cy="5715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baseline="0">
                <a:solidFill>
                  <a:schemeClr val="bg1">
                    <a:lumMod val="85000"/>
                    <a:alpha val="62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i-FI" err="1"/>
              <a:t>Click</a:t>
            </a:r>
            <a:r>
              <a:rPr lang="fi-FI"/>
              <a:t> </a:t>
            </a:r>
            <a:r>
              <a:rPr lang="fi-FI" err="1"/>
              <a:t>icon</a:t>
            </a:r>
            <a:r>
              <a:rPr lang="fi-FI"/>
              <a:t> to </a:t>
            </a:r>
            <a:r>
              <a:rPr lang="fi-FI" err="1"/>
              <a:t>add</a:t>
            </a:r>
            <a:r>
              <a:rPr lang="fi-FI"/>
              <a:t> image</a:t>
            </a:r>
            <a:br>
              <a:rPr lang="fi-FI"/>
            </a:br>
            <a:br>
              <a:rPr lang="fi-FI"/>
            </a:br>
            <a:r>
              <a:rPr lang="fi-FI" err="1"/>
              <a:t>Fit</a:t>
            </a:r>
            <a:r>
              <a:rPr lang="fi-FI"/>
              <a:t> the image to </a:t>
            </a:r>
            <a:r>
              <a:rPr lang="fi-FI" err="1"/>
              <a:t>frame</a:t>
            </a:r>
            <a:r>
              <a:rPr lang="fi-FI"/>
              <a:t> </a:t>
            </a:r>
            <a:br>
              <a:rPr lang="fi-FI"/>
            </a:br>
            <a:r>
              <a:rPr lang="fi-FI" err="1"/>
              <a:t>by</a:t>
            </a:r>
            <a:r>
              <a:rPr lang="fi-FI"/>
              <a:t> </a:t>
            </a:r>
            <a:r>
              <a:rPr lang="fi-FI" err="1"/>
              <a:t>choosing</a:t>
            </a:r>
            <a:r>
              <a:rPr lang="fi-FI"/>
              <a:t>: </a:t>
            </a:r>
            <a:br>
              <a:rPr lang="fi-FI"/>
            </a:br>
            <a:r>
              <a:rPr lang="fi-FI" err="1"/>
              <a:t>crop</a:t>
            </a:r>
            <a:r>
              <a:rPr lang="fi-FI"/>
              <a:t>&gt;</a:t>
            </a:r>
            <a:r>
              <a:rPr lang="fi-FI" err="1"/>
              <a:t>fit</a:t>
            </a:r>
            <a:r>
              <a:rPr lang="fi-FI"/>
              <a:t> / rajaa&gt;sovita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87339" y="1634675"/>
            <a:ext cx="4052221" cy="3250514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100" b="1" smtClean="0"/>
            </a:lvl1pPr>
            <a:lvl2pPr marL="342900" indent="0">
              <a:buFontTx/>
              <a:buNone/>
              <a:defRPr sz="2100"/>
            </a:lvl2pPr>
            <a:lvl3pPr marL="628650" indent="0">
              <a:buFontTx/>
              <a:buNone/>
              <a:defRPr sz="16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Your text here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39" y="163856"/>
            <a:ext cx="4052221" cy="115719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Body slide title</a:t>
            </a:r>
          </a:p>
        </p:txBody>
      </p:sp>
      <p:sp>
        <p:nvSpPr>
          <p:cNvPr id="6" name="Päivämäärän paikkamerkki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i-FI"/>
              <a:t>dd.mm.yyyy</a:t>
            </a:r>
            <a:endParaRPr lang="en-US"/>
          </a:p>
        </p:txBody>
      </p:sp>
      <p:sp>
        <p:nvSpPr>
          <p:cNvPr id="9" name="Alatunnisteen paikkamerkki 8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i-FI" err="1"/>
              <a:t>Your</a:t>
            </a:r>
            <a:r>
              <a:rPr lang="fi-FI"/>
              <a:t> text </a:t>
            </a:r>
            <a:r>
              <a:rPr lang="fi-FI" err="1"/>
              <a:t>here</a:t>
            </a:r>
            <a:endParaRPr lang="fi-FI"/>
          </a:p>
        </p:txBody>
      </p:sp>
      <p:sp>
        <p:nvSpPr>
          <p:cNvPr id="10" name="Dian numeron paikkamerkki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8F7F04C-F568-F649-A2AE-EA61C66B69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51558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. Body slide - 2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" y="4834295"/>
            <a:ext cx="2025396" cy="845820"/>
          </a:xfrm>
          <a:prstGeom prst="rect">
            <a:avLst/>
          </a:prstGeom>
        </p:spPr>
      </p:pic>
      <p:sp>
        <p:nvSpPr>
          <p:cNvPr id="14" name="Table Placeholder 12">
            <a:extLst>
              <a:ext uri="{FF2B5EF4-FFF2-40B4-BE49-F238E27FC236}">
                <a16:creationId xmlns:a16="http://schemas.microsoft.com/office/drawing/2014/main" id="{BBBD8CFA-2274-400B-84ED-AD95B6C224E6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287338" y="1516070"/>
            <a:ext cx="5486014" cy="16041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fi-FI" err="1"/>
              <a:t>Click</a:t>
            </a:r>
            <a:r>
              <a:rPr lang="fi-FI"/>
              <a:t> </a:t>
            </a:r>
            <a:r>
              <a:rPr lang="fi-FI" err="1"/>
              <a:t>icon</a:t>
            </a:r>
            <a:r>
              <a:rPr lang="fi-FI"/>
              <a:t> to </a:t>
            </a:r>
            <a:r>
              <a:rPr lang="fi-FI" err="1"/>
              <a:t>add</a:t>
            </a:r>
            <a:r>
              <a:rPr lang="fi-FI"/>
              <a:t> </a:t>
            </a:r>
            <a:r>
              <a:rPr lang="fi-FI" err="1"/>
              <a:t>table</a:t>
            </a:r>
            <a:endParaRPr lang="fi-FI"/>
          </a:p>
        </p:txBody>
      </p:sp>
      <p:sp>
        <p:nvSpPr>
          <p:cNvPr id="13" name="Table Placeholder 12">
            <a:extLst>
              <a:ext uri="{FF2B5EF4-FFF2-40B4-BE49-F238E27FC236}">
                <a16:creationId xmlns:a16="http://schemas.microsoft.com/office/drawing/2014/main" id="{93B047F6-3228-402F-9203-526F72E0AFAD}"/>
              </a:ext>
            </a:extLst>
          </p:cNvPr>
          <p:cNvSpPr>
            <a:spLocks noGrp="1"/>
          </p:cNvSpPr>
          <p:nvPr>
            <p:ph type="tbl" sz="quarter" idx="12" hasCustomPrompt="1"/>
          </p:nvPr>
        </p:nvSpPr>
        <p:spPr>
          <a:xfrm>
            <a:off x="287338" y="3299738"/>
            <a:ext cx="5486014" cy="16446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baseline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fi-FI" err="1"/>
              <a:t>Click</a:t>
            </a:r>
            <a:r>
              <a:rPr lang="fi-FI"/>
              <a:t> </a:t>
            </a:r>
            <a:r>
              <a:rPr lang="fi-FI" err="1"/>
              <a:t>icon</a:t>
            </a:r>
            <a:r>
              <a:rPr lang="fi-FI"/>
              <a:t> to </a:t>
            </a:r>
            <a:r>
              <a:rPr lang="fi-FI" err="1"/>
              <a:t>add</a:t>
            </a:r>
            <a:r>
              <a:rPr lang="fi-FI"/>
              <a:t> </a:t>
            </a:r>
            <a:r>
              <a:rPr lang="fi-FI" err="1"/>
              <a:t>table</a:t>
            </a:r>
            <a:endParaRPr lang="fi-FI"/>
          </a:p>
        </p:txBody>
      </p:sp>
      <p:sp>
        <p:nvSpPr>
          <p:cNvPr id="2" name="Suorakulmio 1"/>
          <p:cNvSpPr/>
          <p:nvPr userDrawn="1"/>
        </p:nvSpPr>
        <p:spPr>
          <a:xfrm>
            <a:off x="6288119" y="1516081"/>
            <a:ext cx="2167128" cy="3457801"/>
          </a:xfrm>
          <a:prstGeom prst="rect">
            <a:avLst/>
          </a:prstGeom>
          <a:solidFill>
            <a:srgbClr val="EE3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013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63" y="214851"/>
            <a:ext cx="8167909" cy="11217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/>
              <a:t>Body slide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84722C4-26CA-4157-95A3-B7176EEF8B1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58279" y="1796473"/>
            <a:ext cx="1624668" cy="29150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lang="en-US" sz="1700" b="1" kern="1200" dirty="0" smtClean="0">
                <a:solidFill>
                  <a:schemeClr val="bg1"/>
                </a:solidFill>
                <a:latin typeface="+mn-lt"/>
                <a:ea typeface="Arial Hebrew Scholar" charset="-79"/>
                <a:cs typeface="Arial Hebrew Scholar" charset="-79"/>
              </a:defRPr>
            </a:lvl1pPr>
            <a:lvl2pPr>
              <a:defRPr lang="en-US" sz="1500" b="1" kern="1200" dirty="0" smtClean="0">
                <a:solidFill>
                  <a:schemeClr val="bg1"/>
                </a:solidFill>
                <a:latin typeface="+mn-lt"/>
                <a:ea typeface="Arial Hebrew Scholar" charset="-79"/>
                <a:cs typeface="Arial Hebrew Scholar" charset="-79"/>
              </a:defRPr>
            </a:lvl2pPr>
            <a:lvl3pPr>
              <a:defRPr lang="en-US" sz="1500" b="1" kern="1200" dirty="0" smtClean="0">
                <a:solidFill>
                  <a:schemeClr val="bg1"/>
                </a:solidFill>
                <a:latin typeface="+mn-lt"/>
                <a:ea typeface="Arial Hebrew Scholar" charset="-79"/>
                <a:cs typeface="Arial Hebrew Scholar" charset="-79"/>
              </a:defRPr>
            </a:lvl3pPr>
            <a:lvl4pPr>
              <a:defRPr lang="en-US" sz="1500" b="1" kern="1200" dirty="0" smtClean="0">
                <a:solidFill>
                  <a:schemeClr val="bg1"/>
                </a:solidFill>
                <a:latin typeface="+mn-lt"/>
                <a:ea typeface="Arial Hebrew Scholar" charset="-79"/>
                <a:cs typeface="Arial Hebrew Scholar" charset="-79"/>
              </a:defRPr>
            </a:lvl4pPr>
            <a:lvl5pPr>
              <a:defRPr lang="fi-FI" sz="1500" b="1" kern="1200" dirty="0">
                <a:solidFill>
                  <a:schemeClr val="bg1"/>
                </a:solidFill>
                <a:latin typeface="+mn-lt"/>
                <a:ea typeface="Arial Hebrew Scholar" charset="-79"/>
                <a:cs typeface="Arial Hebrew Scholar" charset="-79"/>
              </a:defRPr>
            </a:lvl5pPr>
          </a:lstStyle>
          <a:p>
            <a:pPr lvl="0"/>
            <a:r>
              <a:rPr lang="en-US"/>
              <a:t>Insert text here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ADAB2CE-4212-44E9-B137-C1C680FB61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78800" y="5387368"/>
            <a:ext cx="2057400" cy="1920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F4E096FB-FCA1-4B5C-ACD6-0CEFB3F917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78800" y="5191935"/>
            <a:ext cx="2057400" cy="1954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fi-FI"/>
              <a:t>dd.mm.yyyy</a:t>
            </a:r>
            <a:endParaRPr lang="en-US"/>
          </a:p>
        </p:txBody>
      </p:sp>
      <p:sp>
        <p:nvSpPr>
          <p:cNvPr id="15" name="Alatunnisteen paikkamerkki 1">
            <a:extLst>
              <a:ext uri="{FF2B5EF4-FFF2-40B4-BE49-F238E27FC236}">
                <a16:creationId xmlns:a16="http://schemas.microsoft.com/office/drawing/2014/main" id="{3C30B25E-7918-4E31-B8C8-B2EDDFA118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388000"/>
            <a:ext cx="3086100" cy="19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fi-FI" err="1"/>
              <a:t>Your</a:t>
            </a:r>
            <a:r>
              <a:rPr lang="fi-FI"/>
              <a:t> text </a:t>
            </a:r>
            <a:r>
              <a:rPr lang="fi-FI" err="1"/>
              <a:t>here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433047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34" userDrawn="1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. Body slide - Black and red text -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" y="4834295"/>
            <a:ext cx="2025396" cy="845820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6B642BD-45BB-4F77-82AA-AE37473CB2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78800" y="5387368"/>
            <a:ext cx="2057400" cy="1920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81652838-FE86-4ABD-9F9D-AFD4E96BB5D0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6678800" y="5191935"/>
            <a:ext cx="2057400" cy="1954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fi-FI"/>
              <a:t>dd.mm.yyyy</a:t>
            </a:r>
            <a:endParaRPr lang="en-US"/>
          </a:p>
        </p:txBody>
      </p:sp>
      <p:sp>
        <p:nvSpPr>
          <p:cNvPr id="12" name="Alatunnisteen paikkamerkki 1">
            <a:extLst>
              <a:ext uri="{FF2B5EF4-FFF2-40B4-BE49-F238E27FC236}">
                <a16:creationId xmlns:a16="http://schemas.microsoft.com/office/drawing/2014/main" id="{0B96DB4D-EBEA-407A-A811-A01FA90FCD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388000"/>
            <a:ext cx="3086100" cy="19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fi-FI" err="1"/>
              <a:t>Your</a:t>
            </a:r>
            <a:r>
              <a:rPr lang="fi-FI"/>
              <a:t> text </a:t>
            </a:r>
            <a:r>
              <a:rPr lang="fi-FI" err="1"/>
              <a:t>here</a:t>
            </a:r>
            <a:endParaRPr lang="fi-FI"/>
          </a:p>
        </p:txBody>
      </p:sp>
      <p:sp>
        <p:nvSpPr>
          <p:cNvPr id="6" name="Chart Placeholder 2">
            <a:extLst>
              <a:ext uri="{FF2B5EF4-FFF2-40B4-BE49-F238E27FC236}">
                <a16:creationId xmlns:a16="http://schemas.microsoft.com/office/drawing/2014/main" id="{09161BE7-F8D2-4ACD-83CC-1D9839ED404B}"/>
              </a:ext>
            </a:extLst>
          </p:cNvPr>
          <p:cNvSpPr>
            <a:spLocks noGrp="1"/>
          </p:cNvSpPr>
          <p:nvPr>
            <p:ph type="chart" sz="quarter" idx="12" hasCustomPrompt="1"/>
          </p:nvPr>
        </p:nvSpPr>
        <p:spPr>
          <a:xfrm>
            <a:off x="3654042" y="576791"/>
            <a:ext cx="5130403" cy="4615142"/>
          </a:xfrm>
          <a:prstGeom prst="rect">
            <a:avLst/>
          </a:prstGeom>
        </p:spPr>
        <p:txBody>
          <a:bodyPr/>
          <a:lstStyle>
            <a:lvl1pPr marL="0" marR="0" indent="0" algn="l" defTabSz="68573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b="1">
                <a:solidFill>
                  <a:schemeClr val="tx1">
                    <a:alpha val="17000"/>
                  </a:schemeClr>
                </a:solidFill>
              </a:defRPr>
            </a:lvl1pPr>
          </a:lstStyle>
          <a:p>
            <a:r>
              <a:rPr lang="fi-FI" err="1"/>
              <a:t>Click</a:t>
            </a:r>
            <a:r>
              <a:rPr lang="fi-FI"/>
              <a:t> </a:t>
            </a:r>
            <a:r>
              <a:rPr lang="fi-FI" err="1"/>
              <a:t>icon</a:t>
            </a:r>
            <a:r>
              <a:rPr lang="fi-FI"/>
              <a:t> to </a:t>
            </a:r>
            <a:r>
              <a:rPr lang="fi-FI" err="1"/>
              <a:t>add</a:t>
            </a:r>
            <a:r>
              <a:rPr lang="fi-FI"/>
              <a:t> </a:t>
            </a:r>
            <a:r>
              <a:rPr lang="fi-FI" err="1"/>
              <a:t>chart</a:t>
            </a:r>
            <a:endParaRPr lang="fi-FI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9BF71F6C-31BF-8A4F-AA9D-13A108C26B8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87342" y="2906566"/>
            <a:ext cx="3015455" cy="185343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 i="0" baseline="0">
                <a:solidFill>
                  <a:schemeClr val="tx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/>
              <a:t>Sub Headline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8818ADAA-0D73-2649-A90F-A489016A1095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287339" y="438728"/>
            <a:ext cx="3015456" cy="20802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rgbClr val="EE353B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/>
              <a:t>Body slide title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081" userDrawn="1">
          <p15:clr>
            <a:srgbClr val="FBAE40"/>
          </p15:clr>
        </p15:guide>
        <p15:guide id="2" pos="2302" userDrawn="1">
          <p15:clr>
            <a:srgbClr val="FBAE40"/>
          </p15:clr>
        </p15:guide>
        <p15:guide id="3" pos="5534" userDrawn="1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. Process slide - Red">
    <p:bg>
      <p:bgPr>
        <a:solidFill>
          <a:srgbClr val="EE35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94503" y="215137"/>
            <a:ext cx="8489928" cy="11065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bg1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/>
              <a:t>Body slide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836A9AB-7FD4-4A4D-8EF5-3255560CFB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0831" y="2816115"/>
            <a:ext cx="1539000" cy="1948781"/>
          </a:xfrm>
          <a:prstGeom prst="rect">
            <a:avLst/>
          </a:prstGeom>
        </p:spPr>
        <p:txBody>
          <a:bodyPr lIns="0" tIns="0" rIns="0" bIns="0"/>
          <a:lstStyle>
            <a:lvl1pPr marL="80996" indent="-80996" algn="l" defTabSz="514386" rtl="0" eaLnBrk="1" latinLnBrk="0" hangingPunct="1">
              <a:lnSpc>
                <a:spcPct val="100000"/>
              </a:lnSpc>
              <a:buFont typeface="Arial" charset="0"/>
              <a:buChar char="•"/>
              <a:defRPr sz="1400" b="1">
                <a:solidFill>
                  <a:schemeClr val="bg1"/>
                </a:solidFill>
              </a:defRPr>
            </a:lvl1pPr>
            <a:lvl2pPr marL="0" indent="0">
              <a:lnSpc>
                <a:spcPts val="1500"/>
              </a:lnSpc>
              <a:buNone/>
              <a:defRPr lang="en-US" sz="135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  <a:lvl3pPr>
              <a:buClr>
                <a:schemeClr val="bg1"/>
              </a:buClr>
              <a:defRPr sz="788">
                <a:solidFill>
                  <a:schemeClr val="bg1"/>
                </a:solidFill>
              </a:defRPr>
            </a:lvl3pPr>
          </a:lstStyle>
          <a:p>
            <a:pPr marL="80996" lvl="0" indent="-80996" algn="l" defTabSz="514386" rtl="0" eaLnBrk="1" latinLnBrk="0" hangingPunct="1">
              <a:lnSpc>
                <a:spcPts val="975"/>
              </a:lnSpc>
              <a:buFont typeface="Arial" charset="0"/>
              <a:buChar char="•"/>
            </a:pPr>
            <a:r>
              <a:rPr lang="fi-FI"/>
              <a:t>Add text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9987C57-966C-4855-9310-5E356BB3CB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039978" y="2818618"/>
            <a:ext cx="1539000" cy="2230202"/>
          </a:xfrm>
          <a:prstGeom prst="rect">
            <a:avLst/>
          </a:prstGeom>
        </p:spPr>
        <p:txBody>
          <a:bodyPr lIns="0" tIns="0" rIns="0" bIns="0"/>
          <a:lstStyle>
            <a:lvl1pPr marL="80996" marR="0" indent="-80996" algn="l" defTabSz="514386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1400" b="1">
                <a:solidFill>
                  <a:schemeClr val="bg1"/>
                </a:solidFill>
              </a:defRPr>
            </a:lvl1pPr>
            <a:lvl2pPr marL="128577" indent="-128577">
              <a:lnSpc>
                <a:spcPts val="1600"/>
              </a:lnSpc>
              <a:buClr>
                <a:schemeClr val="bg1"/>
              </a:buClr>
              <a:defRPr lang="en-US" sz="135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</a:lstStyle>
          <a:p>
            <a:pPr marL="80996" marR="0" lvl="0" indent="-80996" algn="l" defTabSz="514386" rtl="0" eaLnBrk="1" fontAlgn="auto" latinLnBrk="0" hangingPunct="1">
              <a:lnSpc>
                <a:spcPts val="975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fi-FI"/>
              <a:t>Add text</a:t>
            </a:r>
          </a:p>
          <a:p>
            <a:pPr marL="80996" lvl="0" indent="-80996" algn="l" defTabSz="514386" rtl="0" eaLnBrk="1" latinLnBrk="0" hangingPunct="1">
              <a:lnSpc>
                <a:spcPts val="975"/>
              </a:lnSpc>
              <a:buFont typeface="Arial" charset="0"/>
              <a:buChar char="•"/>
            </a:pPr>
            <a:endParaRPr lang="fi-FI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EAC2BD28-BA40-4C62-9684-204677B491A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0045" y="1427946"/>
            <a:ext cx="1200623" cy="1202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rgbClr val="EE353B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386"/>
            <a:r>
              <a:rPr lang="en-US"/>
              <a:t>2014</a:t>
            </a:r>
          </a:p>
        </p:txBody>
      </p:sp>
      <p:sp>
        <p:nvSpPr>
          <p:cNvPr id="26" name="Text Placeholder 23">
            <a:extLst>
              <a:ext uri="{FF2B5EF4-FFF2-40B4-BE49-F238E27FC236}">
                <a16:creationId xmlns:a16="http://schemas.microsoft.com/office/drawing/2014/main" id="{0E8425B5-2F4C-4E05-8123-3A8B01FC87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09188" y="1427946"/>
            <a:ext cx="1200623" cy="1202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rgbClr val="EE353B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386"/>
            <a:r>
              <a:rPr lang="en-US"/>
              <a:t>2015</a:t>
            </a:r>
          </a:p>
        </p:txBody>
      </p:sp>
      <p:sp>
        <p:nvSpPr>
          <p:cNvPr id="27" name="Text Placeholder 23">
            <a:extLst>
              <a:ext uri="{FF2B5EF4-FFF2-40B4-BE49-F238E27FC236}">
                <a16:creationId xmlns:a16="http://schemas.microsoft.com/office/drawing/2014/main" id="{DC20D224-7563-4C76-AD81-513A7C8829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3674" y="1427946"/>
            <a:ext cx="1200623" cy="1202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rgbClr val="EE353B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386"/>
            <a:r>
              <a:rPr lang="en-US"/>
              <a:t>2016</a:t>
            </a:r>
          </a:p>
        </p:txBody>
      </p:sp>
      <p:sp>
        <p:nvSpPr>
          <p:cNvPr id="28" name="Text Placeholder 23">
            <a:extLst>
              <a:ext uri="{FF2B5EF4-FFF2-40B4-BE49-F238E27FC236}">
                <a16:creationId xmlns:a16="http://schemas.microsoft.com/office/drawing/2014/main" id="{E06BCED4-D727-4040-AD5B-6450A58ED4D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684141" y="1427946"/>
            <a:ext cx="1200623" cy="1202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rgbClr val="EE353B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386"/>
            <a:r>
              <a:rPr lang="en-US"/>
              <a:t>2017</a:t>
            </a:r>
          </a:p>
        </p:txBody>
      </p:sp>
      <p:sp>
        <p:nvSpPr>
          <p:cNvPr id="29" name="Text Placeholder 23">
            <a:extLst>
              <a:ext uri="{FF2B5EF4-FFF2-40B4-BE49-F238E27FC236}">
                <a16:creationId xmlns:a16="http://schemas.microsoft.com/office/drawing/2014/main" id="{294EAA4E-E8D4-4CC5-BDD1-70053B25FE6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414640" y="1427946"/>
            <a:ext cx="1200623" cy="1202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rgbClr val="EE353B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386"/>
            <a:r>
              <a:rPr lang="en-US"/>
              <a:t>2018</a:t>
            </a:r>
          </a:p>
        </p:txBody>
      </p:sp>
      <p:pic>
        <p:nvPicPr>
          <p:cNvPr id="16" name="Kuva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37295"/>
            <a:ext cx="1983521" cy="862738"/>
          </a:xfrm>
          <a:prstGeom prst="rect">
            <a:avLst/>
          </a:prstGeom>
        </p:spPr>
      </p:pic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A827BBD5-9E69-4D6A-ACDE-EC26CFE2F6D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771501" y="2818618"/>
            <a:ext cx="1539000" cy="2230202"/>
          </a:xfrm>
          <a:prstGeom prst="rect">
            <a:avLst/>
          </a:prstGeom>
        </p:spPr>
        <p:txBody>
          <a:bodyPr lIns="0" tIns="0" rIns="0" bIns="0"/>
          <a:lstStyle>
            <a:lvl1pPr marL="80996" marR="0" indent="-80996" algn="l" defTabSz="514386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1400" b="1">
                <a:solidFill>
                  <a:schemeClr val="bg1"/>
                </a:solidFill>
              </a:defRPr>
            </a:lvl1pPr>
            <a:lvl2pPr marL="128577" indent="-128577">
              <a:lnSpc>
                <a:spcPts val="1600"/>
              </a:lnSpc>
              <a:buClr>
                <a:schemeClr val="bg1"/>
              </a:buClr>
              <a:defRPr lang="en-US" sz="135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</a:lstStyle>
          <a:p>
            <a:pPr marL="80996" marR="0" lvl="0" indent="-80996" algn="l" defTabSz="514386" rtl="0" eaLnBrk="1" fontAlgn="auto" latinLnBrk="0" hangingPunct="1">
              <a:lnSpc>
                <a:spcPts val="975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fi-FI"/>
              <a:t>Add text</a:t>
            </a:r>
          </a:p>
          <a:p>
            <a:pPr marL="80996" lvl="0" indent="-80996" algn="l" defTabSz="514386" rtl="0" eaLnBrk="1" latinLnBrk="0" hangingPunct="1">
              <a:lnSpc>
                <a:spcPts val="975"/>
              </a:lnSpc>
              <a:buFont typeface="Arial" charset="0"/>
              <a:buChar char="•"/>
            </a:pPr>
            <a:endParaRPr lang="fi-FI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1BA48B8B-BD2C-4A39-82AF-63EB5DF45D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515995" y="2818618"/>
            <a:ext cx="1539000" cy="2230202"/>
          </a:xfrm>
          <a:prstGeom prst="rect">
            <a:avLst/>
          </a:prstGeom>
        </p:spPr>
        <p:txBody>
          <a:bodyPr lIns="0" tIns="0" rIns="0" bIns="0"/>
          <a:lstStyle>
            <a:lvl1pPr marL="80996" marR="0" indent="-80996" algn="l" defTabSz="514386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1400" b="1">
                <a:solidFill>
                  <a:schemeClr val="bg1"/>
                </a:solidFill>
              </a:defRPr>
            </a:lvl1pPr>
            <a:lvl2pPr marL="128577" indent="-128577">
              <a:lnSpc>
                <a:spcPts val="1600"/>
              </a:lnSpc>
              <a:buClr>
                <a:schemeClr val="bg1"/>
              </a:buClr>
              <a:defRPr lang="en-US" sz="135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</a:lstStyle>
          <a:p>
            <a:pPr marL="80996" marR="0" lvl="0" indent="-80996" algn="l" defTabSz="514386" rtl="0" eaLnBrk="1" fontAlgn="auto" latinLnBrk="0" hangingPunct="1">
              <a:lnSpc>
                <a:spcPts val="975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fi-FI"/>
              <a:t>Add text</a:t>
            </a:r>
          </a:p>
          <a:p>
            <a:pPr marL="80996" lvl="0" indent="-80996" algn="l" defTabSz="514386" rtl="0" eaLnBrk="1" latinLnBrk="0" hangingPunct="1">
              <a:lnSpc>
                <a:spcPts val="975"/>
              </a:lnSpc>
              <a:buFont typeface="Arial" charset="0"/>
              <a:buChar char="•"/>
            </a:pPr>
            <a:endParaRPr lang="fi-FI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FDACDC4A-3163-4169-8C73-15CC127E50C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247518" y="2818618"/>
            <a:ext cx="1539000" cy="2230202"/>
          </a:xfrm>
          <a:prstGeom prst="rect">
            <a:avLst/>
          </a:prstGeom>
        </p:spPr>
        <p:txBody>
          <a:bodyPr lIns="0" tIns="0" rIns="0" bIns="0"/>
          <a:lstStyle>
            <a:lvl1pPr marL="80996" marR="0" indent="-80996" algn="l" defTabSz="514386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1400" b="1">
                <a:solidFill>
                  <a:schemeClr val="bg1"/>
                </a:solidFill>
              </a:defRPr>
            </a:lvl1pPr>
            <a:lvl2pPr marL="128577" indent="-128577">
              <a:lnSpc>
                <a:spcPts val="1600"/>
              </a:lnSpc>
              <a:buClr>
                <a:schemeClr val="bg1"/>
              </a:buClr>
              <a:defRPr lang="en-US" sz="135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</a:lstStyle>
          <a:p>
            <a:pPr marL="80996" marR="0" lvl="0" indent="-80996" algn="l" defTabSz="514386" rtl="0" eaLnBrk="1" fontAlgn="auto" latinLnBrk="0" hangingPunct="1">
              <a:lnSpc>
                <a:spcPts val="975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fi-FI"/>
              <a:t>Add text</a:t>
            </a:r>
          </a:p>
          <a:p>
            <a:pPr marL="80996" lvl="0" indent="-80996" algn="l" defTabSz="514386" rtl="0" eaLnBrk="1" latinLnBrk="0" hangingPunct="1">
              <a:lnSpc>
                <a:spcPts val="975"/>
              </a:lnSpc>
              <a:buFont typeface="Arial" charset="0"/>
              <a:buChar char="•"/>
            </a:pPr>
            <a:endParaRPr lang="fi-FI"/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17A6B884-331F-40FA-8908-119224136FDB}"/>
              </a:ext>
            </a:extLst>
          </p:cNvPr>
          <p:cNvSpPr>
            <a:spLocks noGrp="1"/>
          </p:cNvSpPr>
          <p:nvPr>
            <p:ph type="dt" sz="half" idx="26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dd.mm.yyyy</a:t>
            </a:r>
            <a:endParaRPr lang="en-US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A749CABA-9FF3-45EA-9953-7B719CB699D9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 err="1"/>
              <a:t>Your</a:t>
            </a:r>
            <a:r>
              <a:rPr lang="fi-FI"/>
              <a:t> text </a:t>
            </a:r>
            <a:r>
              <a:rPr lang="fi-FI" err="1"/>
              <a:t>here</a:t>
            </a:r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FF271C0B-E7D3-474B-A483-3CBA7656076F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534" userDrawn="1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. Process slid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Kuva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" y="4834295"/>
            <a:ext cx="2025396" cy="845820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9F47391-4AC0-4F7E-BFA1-6D69FD7843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78800" y="5387368"/>
            <a:ext cx="2057400" cy="1920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FEF0705C-E100-4768-B5FA-237B27E15CFD}"/>
              </a:ext>
            </a:extLst>
          </p:cNvPr>
          <p:cNvSpPr>
            <a:spLocks noGrp="1"/>
          </p:cNvSpPr>
          <p:nvPr>
            <p:ph type="dt" sz="half" idx="25"/>
          </p:nvPr>
        </p:nvSpPr>
        <p:spPr>
          <a:xfrm>
            <a:off x="6678800" y="5191935"/>
            <a:ext cx="2057400" cy="1954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fi-FI"/>
              <a:t>dd.mm.yyyy</a:t>
            </a:r>
            <a:endParaRPr lang="en-US"/>
          </a:p>
        </p:txBody>
      </p:sp>
      <p:sp>
        <p:nvSpPr>
          <p:cNvPr id="17" name="Alatunnisteen paikkamerkki 1">
            <a:extLst>
              <a:ext uri="{FF2B5EF4-FFF2-40B4-BE49-F238E27FC236}">
                <a16:creationId xmlns:a16="http://schemas.microsoft.com/office/drawing/2014/main" id="{84C2D171-9BD9-4BE0-A001-56E7273902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388000"/>
            <a:ext cx="3086100" cy="19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fi-FI" err="1"/>
              <a:t>Your</a:t>
            </a:r>
            <a:r>
              <a:rPr lang="fi-FI"/>
              <a:t> text </a:t>
            </a:r>
            <a:r>
              <a:rPr lang="fi-FI" err="1"/>
              <a:t>here</a:t>
            </a:r>
            <a:endParaRPr lang="fi-FI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63" y="215768"/>
            <a:ext cx="8497093" cy="126297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/>
              <a:t>Body slide title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EAC2BD28-BA40-4C62-9684-204677B491A2}"/>
              </a:ext>
            </a:extLst>
          </p:cNvPr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631754" y="1723461"/>
            <a:ext cx="864000" cy="864000"/>
          </a:xfrm>
          <a:prstGeom prst="ellipse">
            <a:avLst/>
          </a:prstGeom>
          <a:solidFill>
            <a:srgbClr val="EE3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3000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386"/>
            <a:r>
              <a:rPr lang="en-US"/>
              <a:t>1</a:t>
            </a:r>
          </a:p>
        </p:txBody>
      </p:sp>
      <p:sp>
        <p:nvSpPr>
          <p:cNvPr id="26" name="Text Placeholder 23">
            <a:extLst>
              <a:ext uri="{FF2B5EF4-FFF2-40B4-BE49-F238E27FC236}">
                <a16:creationId xmlns:a16="http://schemas.microsoft.com/office/drawing/2014/main" id="{0E8425B5-2F4C-4E05-8123-3A8B01FC8702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2385879" y="1723461"/>
            <a:ext cx="864000" cy="864000"/>
          </a:xfrm>
          <a:prstGeom prst="ellipse">
            <a:avLst/>
          </a:prstGeom>
          <a:solidFill>
            <a:srgbClr val="EE3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3000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386"/>
            <a:r>
              <a:rPr lang="en-US"/>
              <a:t>2</a:t>
            </a:r>
          </a:p>
        </p:txBody>
      </p:sp>
      <p:sp>
        <p:nvSpPr>
          <p:cNvPr id="27" name="Text Placeholder 23">
            <a:extLst>
              <a:ext uri="{FF2B5EF4-FFF2-40B4-BE49-F238E27FC236}">
                <a16:creationId xmlns:a16="http://schemas.microsoft.com/office/drawing/2014/main" id="{DC20D224-7563-4C76-AD81-513A7C8829B2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4126004" y="1723461"/>
            <a:ext cx="864000" cy="864000"/>
          </a:xfrm>
          <a:prstGeom prst="ellipse">
            <a:avLst/>
          </a:prstGeom>
          <a:solidFill>
            <a:srgbClr val="EE3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3000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386"/>
            <a:r>
              <a:rPr lang="en-US"/>
              <a:t>3</a:t>
            </a:r>
          </a:p>
        </p:txBody>
      </p:sp>
      <p:sp>
        <p:nvSpPr>
          <p:cNvPr id="28" name="Text Placeholder 23">
            <a:extLst>
              <a:ext uri="{FF2B5EF4-FFF2-40B4-BE49-F238E27FC236}">
                <a16:creationId xmlns:a16="http://schemas.microsoft.com/office/drawing/2014/main" id="{E06BCED4-D727-4040-AD5B-6450A58ED4DF}"/>
              </a:ext>
            </a:extLst>
          </p:cNvPr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5856800" y="1723461"/>
            <a:ext cx="864000" cy="864000"/>
          </a:xfrm>
          <a:prstGeom prst="ellipse">
            <a:avLst/>
          </a:prstGeom>
          <a:solidFill>
            <a:srgbClr val="EE3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3000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386"/>
            <a:r>
              <a:rPr lang="en-US"/>
              <a:t>4</a:t>
            </a:r>
          </a:p>
        </p:txBody>
      </p:sp>
      <p:sp>
        <p:nvSpPr>
          <p:cNvPr id="29" name="Text Placeholder 23">
            <a:extLst>
              <a:ext uri="{FF2B5EF4-FFF2-40B4-BE49-F238E27FC236}">
                <a16:creationId xmlns:a16="http://schemas.microsoft.com/office/drawing/2014/main" id="{294EAA4E-E8D4-4CC5-BDD1-70053B25FE63}"/>
              </a:ext>
            </a:extLst>
          </p:cNvPr>
          <p:cNvSpPr>
            <a:spLocks noGrp="1" noChangeAspect="1"/>
          </p:cNvSpPr>
          <p:nvPr>
            <p:ph type="body" sz="quarter" idx="20" hasCustomPrompt="1"/>
          </p:nvPr>
        </p:nvSpPr>
        <p:spPr>
          <a:xfrm>
            <a:off x="7582931" y="1723461"/>
            <a:ext cx="864000" cy="864000"/>
          </a:xfrm>
          <a:prstGeom prst="ellipse">
            <a:avLst/>
          </a:prstGeom>
          <a:solidFill>
            <a:srgbClr val="EE3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3000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386"/>
            <a:r>
              <a:rPr lang="en-US"/>
              <a:t>5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8B20109F-4A5D-AF40-A937-1636D1D64A3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94254" y="2744703"/>
            <a:ext cx="1539000" cy="219966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400" b="1" smtClean="0"/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/>
              <a:t>Point 1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B1A38691-037D-394F-800A-B98CC5204D3A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2048379" y="2760240"/>
            <a:ext cx="1539000" cy="218411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400" b="1" smtClean="0"/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/>
              <a:t>Point 2</a:t>
            </a:r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591022EE-194A-0147-A4C1-5527DCEE10B9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3788504" y="2760239"/>
            <a:ext cx="1539000" cy="218411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400" b="1" smtClean="0"/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/>
              <a:t>Point 3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59974140-1C49-A14E-96F4-B74CDFC7AA87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5519300" y="2760239"/>
            <a:ext cx="1539000" cy="218411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400" b="1" smtClean="0"/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/>
              <a:t>Point 4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5A54D1A0-56C3-904B-A447-7E1980F40DB9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7245431" y="2760238"/>
            <a:ext cx="1539000" cy="218411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400" b="1" smtClean="0"/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/>
              <a:t>Point 4</a:t>
            </a:r>
          </a:p>
        </p:txBody>
      </p:sp>
    </p:spTree>
    <p:extLst>
      <p:ext uri="{BB962C8B-B14F-4D97-AF65-F5344CB8AC3E}">
        <p14:creationId xmlns:p14="http://schemas.microsoft.com/office/powerpoint/2010/main" val="40120487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34" userDrawn="1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. Closing slide - Red - Social media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6450" y="0"/>
            <a:ext cx="9160449" cy="5715000"/>
          </a:xfrm>
          <a:prstGeom prst="rect">
            <a:avLst/>
          </a:prstGeom>
          <a:solidFill>
            <a:srgbClr val="EF363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20"/>
          </a:p>
        </p:txBody>
      </p:sp>
      <p:sp>
        <p:nvSpPr>
          <p:cNvPr id="12" name="Otsikko 1">
            <a:hlinkClick r:id="rId2"/>
          </p:cNvPr>
          <p:cNvSpPr txBox="1">
            <a:spLocks/>
          </p:cNvSpPr>
          <p:nvPr userDrawn="1"/>
        </p:nvSpPr>
        <p:spPr>
          <a:xfrm>
            <a:off x="3717368" y="3964834"/>
            <a:ext cx="1709289" cy="40483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 defTabSz="457200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 kern="1200" spc="-100">
                <a:solidFill>
                  <a:srgbClr val="FFFFFF"/>
                </a:solidFill>
                <a:latin typeface="+mj-lt"/>
                <a:ea typeface="ＭＳ Ｐゴシック" charset="0"/>
                <a:cs typeface="MS PGothic" pitchFamily="3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algn="ctr"/>
            <a:r>
              <a:rPr lang="fi-FI" sz="1800" spc="0" baseline="0">
                <a:latin typeface="Arial"/>
                <a:cs typeface="Arial"/>
              </a:rPr>
              <a:t>aalto.fi</a:t>
            </a:r>
          </a:p>
        </p:txBody>
      </p:sp>
      <p:pic>
        <p:nvPicPr>
          <p:cNvPr id="7" name="Picture 6" descr="FB.png">
            <a:hlinkClick r:id="rId3"/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4351" y="3238454"/>
            <a:ext cx="353308" cy="353308"/>
          </a:xfrm>
          <a:prstGeom prst="rect">
            <a:avLst/>
          </a:prstGeom>
        </p:spPr>
      </p:pic>
      <p:pic>
        <p:nvPicPr>
          <p:cNvPr id="8" name="Picture 7" descr="IG.png">
            <a:hlinkClick r:id="rId5"/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4034" y="3238454"/>
            <a:ext cx="353308" cy="353308"/>
          </a:xfrm>
          <a:prstGeom prst="rect">
            <a:avLst/>
          </a:prstGeom>
        </p:spPr>
      </p:pic>
      <p:pic>
        <p:nvPicPr>
          <p:cNvPr id="9" name="Picture 8" descr="Twitter.png">
            <a:hlinkClick r:id="rId7"/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3716" y="3238454"/>
            <a:ext cx="353308" cy="353308"/>
          </a:xfrm>
          <a:prstGeom prst="rect">
            <a:avLst/>
          </a:prstGeom>
        </p:spPr>
      </p:pic>
      <p:pic>
        <p:nvPicPr>
          <p:cNvPr id="10" name="Picture 9" descr="Youtube.png">
            <a:hlinkClick r:id="rId9"/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3399" y="3238454"/>
            <a:ext cx="353308" cy="353308"/>
          </a:xfrm>
          <a:prstGeom prst="rect">
            <a:avLst/>
          </a:prstGeom>
        </p:spPr>
      </p:pic>
      <p:pic>
        <p:nvPicPr>
          <p:cNvPr id="11" name="Picture 10" descr="SC.png">
            <a:hlinkClick r:id="rId11"/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3082" y="3238454"/>
            <a:ext cx="353308" cy="3533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766" y="3238347"/>
            <a:ext cx="406943" cy="342930"/>
          </a:xfrm>
          <a:prstGeom prst="rect">
            <a:avLst/>
          </a:prstGeom>
        </p:spPr>
      </p:pic>
      <p:sp>
        <p:nvSpPr>
          <p:cNvPr id="16" name="Tekstin paikkamerkki 2">
            <a:extLst>
              <a:ext uri="{FF2B5EF4-FFF2-40B4-BE49-F238E27FC236}">
                <a16:creationId xmlns:a16="http://schemas.microsoft.com/office/drawing/2014/main" id="{B67CF44B-9D5D-46DC-B676-986416FB8384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1576400" y="1516282"/>
            <a:ext cx="5995987" cy="1451219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lnSpc>
                <a:spcPct val="100000"/>
              </a:lnSpc>
              <a:buNone/>
              <a:defRPr sz="4000" b="1">
                <a:solidFill>
                  <a:srgbClr val="FFFFFF"/>
                </a:solidFill>
                <a:latin typeface="+mj-lt"/>
              </a:defRPr>
            </a:lvl1pPr>
            <a:lvl2pPr marL="342866" indent="0">
              <a:buNone/>
              <a:defRPr/>
            </a:lvl2pPr>
          </a:lstStyle>
          <a:p>
            <a:pPr lvl="0"/>
            <a:r>
              <a:rPr lang="fi-FI"/>
              <a:t>Add text</a:t>
            </a:r>
          </a:p>
        </p:txBody>
      </p:sp>
      <p:pic>
        <p:nvPicPr>
          <p:cNvPr id="13" name="Kuva 12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927526"/>
            <a:ext cx="1750409" cy="1690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4277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. Header Slide - Red -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EE3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13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42403" y="996335"/>
            <a:ext cx="3869137" cy="634192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4000" b="1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42403" y="1940741"/>
            <a:ext cx="3869137" cy="3907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800" b="1" i="0" baseline="0">
                <a:solidFill>
                  <a:schemeClr val="bg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/>
              <a:t>Sub Headline</a:t>
            </a:r>
          </a:p>
        </p:txBody>
      </p:sp>
      <p:cxnSp>
        <p:nvCxnSpPr>
          <p:cNvPr id="15" name="Suora yhdysviiva 6"/>
          <p:cNvCxnSpPr/>
          <p:nvPr userDrawn="1"/>
        </p:nvCxnSpPr>
        <p:spPr>
          <a:xfrm>
            <a:off x="442409" y="1764847"/>
            <a:ext cx="379683" cy="0"/>
          </a:xfrm>
          <a:prstGeom prst="line">
            <a:avLst/>
          </a:prstGeom>
          <a:ln w="571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442403" y="3104594"/>
            <a:ext cx="3869137" cy="3271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800" b="1" i="0" baseline="0">
                <a:solidFill>
                  <a:schemeClr val="bg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442403" y="3431723"/>
            <a:ext cx="3869137" cy="3600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800" b="1" i="0" baseline="0">
                <a:solidFill>
                  <a:schemeClr val="bg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2" name="Kuva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73" r="14072"/>
          <a:stretch/>
        </p:blipFill>
        <p:spPr>
          <a:xfrm>
            <a:off x="4572000" y="0"/>
            <a:ext cx="4572000" cy="5715000"/>
          </a:xfrm>
          <a:prstGeom prst="rect">
            <a:avLst/>
          </a:prstGeom>
        </p:spPr>
      </p:pic>
      <p:pic>
        <p:nvPicPr>
          <p:cNvPr id="14" name="Kuva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927526"/>
            <a:ext cx="1750409" cy="1690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9747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. Header Slide - Red -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EE3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13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42403" y="996335"/>
            <a:ext cx="3869137" cy="634192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4000" b="1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Headline</a:t>
            </a:r>
          </a:p>
        </p:txBody>
      </p:sp>
      <p:cxnSp>
        <p:nvCxnSpPr>
          <p:cNvPr id="15" name="Suora yhdysviiva 6"/>
          <p:cNvCxnSpPr/>
          <p:nvPr userDrawn="1"/>
        </p:nvCxnSpPr>
        <p:spPr>
          <a:xfrm>
            <a:off x="442409" y="1764847"/>
            <a:ext cx="379683" cy="0"/>
          </a:xfrm>
          <a:prstGeom prst="line">
            <a:avLst/>
          </a:prstGeom>
          <a:ln w="571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Kuva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53" r="20815"/>
          <a:stretch/>
        </p:blipFill>
        <p:spPr>
          <a:xfrm>
            <a:off x="4572014" y="0"/>
            <a:ext cx="4572000" cy="5715014"/>
          </a:xfrm>
          <a:prstGeom prst="rect">
            <a:avLst/>
          </a:prstGeom>
        </p:spPr>
      </p:pic>
      <p:sp>
        <p:nvSpPr>
          <p:cNvPr id="1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42403" y="1940741"/>
            <a:ext cx="3869137" cy="3907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800" b="1" i="0" baseline="0">
                <a:solidFill>
                  <a:schemeClr val="bg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/>
              <a:t>Sub Headline</a:t>
            </a:r>
          </a:p>
        </p:txBody>
      </p:sp>
      <p:pic>
        <p:nvPicPr>
          <p:cNvPr id="13" name="Kuva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927526"/>
            <a:ext cx="1750409" cy="1690668"/>
          </a:xfrm>
          <a:prstGeom prst="rect">
            <a:avLst/>
          </a:prstGeom>
        </p:spPr>
      </p:pic>
      <p:sp>
        <p:nvSpPr>
          <p:cNvPr id="10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442403" y="3104594"/>
            <a:ext cx="3869137" cy="3271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800" b="1" i="0" baseline="0">
                <a:solidFill>
                  <a:schemeClr val="bg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442403" y="3431723"/>
            <a:ext cx="3869137" cy="3600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800" b="1" i="0" baseline="0">
                <a:solidFill>
                  <a:schemeClr val="bg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38088571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2. Header Slide - Red -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EE3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13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42403" y="996335"/>
            <a:ext cx="3869137" cy="634192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4000" b="1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Headline</a:t>
            </a:r>
          </a:p>
        </p:txBody>
      </p:sp>
      <p:cxnSp>
        <p:nvCxnSpPr>
          <p:cNvPr id="15" name="Suora yhdysviiva 6"/>
          <p:cNvCxnSpPr/>
          <p:nvPr userDrawn="1"/>
        </p:nvCxnSpPr>
        <p:spPr>
          <a:xfrm>
            <a:off x="442409" y="1764847"/>
            <a:ext cx="379683" cy="0"/>
          </a:xfrm>
          <a:prstGeom prst="line">
            <a:avLst/>
          </a:prstGeom>
          <a:ln w="571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Kuva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2" t="22626" r="53157"/>
          <a:stretch/>
        </p:blipFill>
        <p:spPr>
          <a:xfrm>
            <a:off x="4576717" y="1"/>
            <a:ext cx="4572000" cy="5714999"/>
          </a:xfrm>
          <a:prstGeom prst="rect">
            <a:avLst/>
          </a:prstGeom>
        </p:spPr>
      </p:pic>
      <p:sp>
        <p:nvSpPr>
          <p:cNvPr id="1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42403" y="1940741"/>
            <a:ext cx="3869137" cy="3907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800" b="1" i="0" baseline="0">
                <a:solidFill>
                  <a:schemeClr val="bg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/>
              <a:t>Sub Headline</a:t>
            </a:r>
          </a:p>
        </p:txBody>
      </p:sp>
      <p:pic>
        <p:nvPicPr>
          <p:cNvPr id="13" name="Kuva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927526"/>
            <a:ext cx="1750409" cy="1690668"/>
          </a:xfrm>
          <a:prstGeom prst="rect">
            <a:avLst/>
          </a:prstGeom>
        </p:spPr>
      </p:pic>
      <p:sp>
        <p:nvSpPr>
          <p:cNvPr id="10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442403" y="3104594"/>
            <a:ext cx="3869137" cy="3271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800" b="1" i="0" baseline="0">
                <a:solidFill>
                  <a:schemeClr val="bg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442403" y="3431723"/>
            <a:ext cx="3869137" cy="3600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800" b="1" i="0" baseline="0">
                <a:solidFill>
                  <a:schemeClr val="bg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65385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7. Divider - Red -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EE3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13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C9C0A2-E518-4F61-BACC-25E3255118C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7338" y="576797"/>
            <a:ext cx="4218160" cy="41862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3300" b="1">
                <a:solidFill>
                  <a:schemeClr val="bg1"/>
                </a:solidFill>
              </a:defRPr>
            </a:lvl1pPr>
          </a:lstStyle>
          <a:p>
            <a:r>
              <a:rPr lang="fi-FI"/>
              <a:t>Lorem </a:t>
            </a:r>
            <a:r>
              <a:rPr lang="fi-FI" err="1"/>
              <a:t>ipsum</a:t>
            </a:r>
            <a:r>
              <a:rPr lang="fi-FI"/>
              <a:t> </a:t>
            </a:r>
            <a:r>
              <a:rPr lang="fi-FI" err="1"/>
              <a:t>dolor</a:t>
            </a:r>
            <a:r>
              <a:rPr lang="fi-FI"/>
              <a:t> </a:t>
            </a:r>
            <a:r>
              <a:rPr lang="fi-FI" err="1"/>
              <a:t>sit</a:t>
            </a:r>
            <a:r>
              <a:rPr lang="fi-FI"/>
              <a:t> amet, </a:t>
            </a:r>
            <a:r>
              <a:rPr lang="fi-FI" err="1"/>
              <a:t>consectetur</a:t>
            </a:r>
            <a:r>
              <a:rPr lang="fi-FI"/>
              <a:t> adipiscing elit. </a:t>
            </a:r>
            <a:r>
              <a:rPr lang="fi-FI" err="1"/>
              <a:t>Maecenas</a:t>
            </a:r>
            <a:r>
              <a:rPr lang="fi-FI"/>
              <a:t> </a:t>
            </a:r>
            <a:r>
              <a:rPr lang="fi-FI" err="1"/>
              <a:t>velit</a:t>
            </a:r>
            <a:r>
              <a:rPr lang="fi-FI"/>
              <a:t> </a:t>
            </a:r>
            <a:r>
              <a:rPr lang="fi-FI" err="1"/>
              <a:t>velit</a:t>
            </a:r>
            <a:r>
              <a:rPr lang="fi-FI"/>
              <a:t>, </a:t>
            </a:r>
            <a:r>
              <a:rPr lang="fi-FI" err="1"/>
              <a:t>consequat</a:t>
            </a:r>
            <a:r>
              <a:rPr lang="fi-FI"/>
              <a:t> </a:t>
            </a:r>
            <a:r>
              <a:rPr lang="fi-FI" err="1"/>
              <a:t>eget</a:t>
            </a:r>
            <a:r>
              <a:rPr lang="fi-FI"/>
              <a:t> </a:t>
            </a:r>
            <a:r>
              <a:rPr lang="fi-FI" err="1"/>
              <a:t>ullamcorper</a:t>
            </a:r>
            <a:r>
              <a:rPr lang="fi-FI"/>
              <a:t> a, </a:t>
            </a:r>
            <a:r>
              <a:rPr lang="fi-FI" err="1"/>
              <a:t>maximus</a:t>
            </a:r>
            <a:r>
              <a:rPr lang="fi-FI"/>
              <a:t> </a:t>
            </a:r>
            <a:r>
              <a:rPr lang="fi-FI" err="1"/>
              <a:t>ac</a:t>
            </a:r>
            <a:r>
              <a:rPr lang="fi-FI"/>
              <a:t> ex.</a:t>
            </a:r>
          </a:p>
        </p:txBody>
      </p:sp>
      <p:pic>
        <p:nvPicPr>
          <p:cNvPr id="2" name="Kuva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37295"/>
            <a:ext cx="1983521" cy="862738"/>
          </a:xfrm>
          <a:prstGeom prst="rect">
            <a:avLst/>
          </a:prstGeom>
        </p:spPr>
      </p:pic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4E326D0-D397-4DCF-88BA-ADD90C3D5C3E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dd.mm.yyyy</a:t>
            </a:r>
            <a:endParaRPr lang="en-US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439BEBFE-6A3C-4862-B3C0-DF2EC5E8CBF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Kuva 1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59" r="22506"/>
          <a:stretch/>
        </p:blipFill>
        <p:spPr>
          <a:xfrm>
            <a:off x="4715180" y="0"/>
            <a:ext cx="4428000" cy="5715000"/>
          </a:xfrm>
          <a:prstGeom prst="rect">
            <a:avLst/>
          </a:prstGeom>
        </p:spPr>
      </p:pic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B124AD7-04E5-4E26-A7E3-6E499B81497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 err="1"/>
              <a:t>Your</a:t>
            </a:r>
            <a:r>
              <a:rPr lang="fi-FI"/>
              <a:t> text </a:t>
            </a:r>
            <a:r>
              <a:rPr lang="fi-FI" err="1"/>
              <a:t>here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079311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71" userDrawn="1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7. Divider - Red -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EE3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13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C9C0A2-E518-4F61-BACC-25E3255118C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7338" y="576797"/>
            <a:ext cx="4218160" cy="41862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3300" b="1">
                <a:solidFill>
                  <a:schemeClr val="bg1"/>
                </a:solidFill>
              </a:defRPr>
            </a:lvl1pPr>
          </a:lstStyle>
          <a:p>
            <a:r>
              <a:rPr lang="fi-FI"/>
              <a:t>Lorem </a:t>
            </a:r>
            <a:r>
              <a:rPr lang="fi-FI" err="1"/>
              <a:t>ipsum</a:t>
            </a:r>
            <a:r>
              <a:rPr lang="fi-FI"/>
              <a:t> </a:t>
            </a:r>
            <a:r>
              <a:rPr lang="fi-FI" err="1"/>
              <a:t>dolor</a:t>
            </a:r>
            <a:r>
              <a:rPr lang="fi-FI"/>
              <a:t> </a:t>
            </a:r>
            <a:r>
              <a:rPr lang="fi-FI" err="1"/>
              <a:t>sit</a:t>
            </a:r>
            <a:r>
              <a:rPr lang="fi-FI"/>
              <a:t> amet, </a:t>
            </a:r>
            <a:r>
              <a:rPr lang="fi-FI" err="1"/>
              <a:t>consectetur</a:t>
            </a:r>
            <a:r>
              <a:rPr lang="fi-FI"/>
              <a:t> </a:t>
            </a:r>
            <a:r>
              <a:rPr lang="fi-FI" err="1"/>
              <a:t>adipiscing</a:t>
            </a:r>
            <a:r>
              <a:rPr lang="fi-FI"/>
              <a:t> elit. Maecenas </a:t>
            </a:r>
            <a:r>
              <a:rPr lang="fi-FI" err="1"/>
              <a:t>velit</a:t>
            </a:r>
            <a:r>
              <a:rPr lang="fi-FI"/>
              <a:t> </a:t>
            </a:r>
            <a:r>
              <a:rPr lang="fi-FI" err="1"/>
              <a:t>velit</a:t>
            </a:r>
            <a:r>
              <a:rPr lang="fi-FI"/>
              <a:t>, </a:t>
            </a:r>
            <a:r>
              <a:rPr lang="fi-FI" err="1"/>
              <a:t>consequat</a:t>
            </a:r>
            <a:r>
              <a:rPr lang="fi-FI"/>
              <a:t> </a:t>
            </a:r>
            <a:r>
              <a:rPr lang="fi-FI" err="1"/>
              <a:t>eget</a:t>
            </a:r>
            <a:r>
              <a:rPr lang="fi-FI"/>
              <a:t> </a:t>
            </a:r>
            <a:r>
              <a:rPr lang="fi-FI" err="1"/>
              <a:t>ullamcorper</a:t>
            </a:r>
            <a:r>
              <a:rPr lang="fi-FI"/>
              <a:t> a, </a:t>
            </a:r>
            <a:r>
              <a:rPr lang="fi-FI" err="1"/>
              <a:t>maximus</a:t>
            </a:r>
            <a:r>
              <a:rPr lang="fi-FI"/>
              <a:t> </a:t>
            </a:r>
            <a:r>
              <a:rPr lang="fi-FI" err="1"/>
              <a:t>ac</a:t>
            </a:r>
            <a:r>
              <a:rPr lang="fi-FI"/>
              <a:t> ex.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4E326D0-D397-4DCF-88BA-ADD90C3D5C3E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dd.mm.yyyy</a:t>
            </a:r>
            <a:endParaRPr lang="en-US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439BEBFE-6A3C-4862-B3C0-DF2EC5E8CBF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4" name="Kuva 1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08" r="14927"/>
          <a:stretch/>
        </p:blipFill>
        <p:spPr>
          <a:xfrm>
            <a:off x="4722854" y="0"/>
            <a:ext cx="4428000" cy="5715000"/>
          </a:xfrm>
          <a:prstGeom prst="rect">
            <a:avLst/>
          </a:prstGeom>
        </p:spPr>
      </p:pic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B124AD7-04E5-4E26-A7E3-6E499B81497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 err="1"/>
              <a:t>Your</a:t>
            </a:r>
            <a:r>
              <a:rPr lang="fi-FI"/>
              <a:t> text </a:t>
            </a:r>
            <a:r>
              <a:rPr lang="fi-FI" err="1"/>
              <a:t>here</a:t>
            </a:r>
            <a:endParaRPr lang="fi-FI"/>
          </a:p>
        </p:txBody>
      </p:sp>
      <p:pic>
        <p:nvPicPr>
          <p:cNvPr id="9" name="Kuva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37295"/>
            <a:ext cx="1983521" cy="862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3612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71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 Divider - Red -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13"/>
          </a:p>
        </p:txBody>
      </p:sp>
      <p:sp>
        <p:nvSpPr>
          <p:cNvPr id="6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4710794" y="0"/>
            <a:ext cx="4433207" cy="5715000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 baseline="0">
                <a:solidFill>
                  <a:schemeClr val="bg1">
                    <a:alpha val="62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image.</a:t>
            </a:r>
            <a:br>
              <a:rPr lang="en-US"/>
            </a:br>
            <a:br>
              <a:rPr lang="en-US"/>
            </a:br>
            <a:r>
              <a:rPr lang="fi-FI" err="1"/>
              <a:t>Fit</a:t>
            </a:r>
            <a:r>
              <a:rPr lang="fi-FI"/>
              <a:t> </a:t>
            </a:r>
            <a:r>
              <a:rPr lang="fi-FI" err="1"/>
              <a:t>the</a:t>
            </a:r>
            <a:r>
              <a:rPr lang="fi-FI"/>
              <a:t> image to </a:t>
            </a:r>
            <a:r>
              <a:rPr lang="fi-FI" err="1"/>
              <a:t>frame</a:t>
            </a:r>
            <a:r>
              <a:rPr lang="fi-FI"/>
              <a:t> </a:t>
            </a:r>
            <a:br>
              <a:rPr lang="fi-FI"/>
            </a:br>
            <a:r>
              <a:rPr lang="fi-FI" err="1"/>
              <a:t>by</a:t>
            </a:r>
            <a:r>
              <a:rPr lang="fi-FI"/>
              <a:t> </a:t>
            </a:r>
            <a:r>
              <a:rPr lang="fi-FI" err="1"/>
              <a:t>choosing</a:t>
            </a:r>
            <a:r>
              <a:rPr lang="fi-FI"/>
              <a:t>: </a:t>
            </a:r>
            <a:br>
              <a:rPr lang="fi-FI"/>
            </a:br>
            <a:r>
              <a:rPr lang="fi-FI" err="1"/>
              <a:t>crop</a:t>
            </a:r>
            <a:r>
              <a:rPr lang="fi-FI"/>
              <a:t>&gt;</a:t>
            </a:r>
            <a:r>
              <a:rPr lang="fi-FI" err="1"/>
              <a:t>fit</a:t>
            </a:r>
            <a:r>
              <a:rPr lang="fi-FI"/>
              <a:t> / rajaa&gt;sovita</a:t>
            </a:r>
            <a:endParaRPr lang="en-US"/>
          </a:p>
        </p:txBody>
      </p:sp>
      <p:pic>
        <p:nvPicPr>
          <p:cNvPr id="2" name="Kuva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2262"/>
            <a:ext cx="1983521" cy="862738"/>
          </a:xfrm>
          <a:prstGeom prst="rect">
            <a:avLst/>
          </a:prstGeom>
        </p:spPr>
      </p:pic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4E326D0-D397-4DCF-88BA-ADD90C3D5C3E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dd.mm.yyyy</a:t>
            </a:r>
            <a:endParaRPr lang="en-US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B124AD7-04E5-4E26-A7E3-6E499B81497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 err="1"/>
              <a:t>Your</a:t>
            </a:r>
            <a:r>
              <a:rPr lang="fi-FI"/>
              <a:t> text </a:t>
            </a:r>
            <a:r>
              <a:rPr lang="fi-FI" err="1"/>
              <a:t>here</a:t>
            </a:r>
            <a:endParaRPr lang="fi-FI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439BEBFE-6A3C-4862-B3C0-DF2EC5E8CBF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CC9C0A2-E518-4F61-BACC-25E3255118C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7338" y="576793"/>
            <a:ext cx="4218160" cy="41862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3300" b="1">
                <a:solidFill>
                  <a:schemeClr val="bg1"/>
                </a:solidFill>
              </a:defRPr>
            </a:lvl1pPr>
          </a:lstStyle>
          <a:p>
            <a:r>
              <a:rPr lang="fi-FI"/>
              <a:t>Lorem </a:t>
            </a:r>
            <a:r>
              <a:rPr lang="fi-FI" err="1"/>
              <a:t>ipsum</a:t>
            </a:r>
            <a:r>
              <a:rPr lang="fi-FI"/>
              <a:t> </a:t>
            </a:r>
            <a:r>
              <a:rPr lang="fi-FI" err="1"/>
              <a:t>dolor</a:t>
            </a:r>
            <a:r>
              <a:rPr lang="fi-FI"/>
              <a:t> </a:t>
            </a:r>
            <a:r>
              <a:rPr lang="fi-FI" err="1"/>
              <a:t>sit</a:t>
            </a:r>
            <a:r>
              <a:rPr lang="fi-FI"/>
              <a:t> amet, </a:t>
            </a:r>
            <a:r>
              <a:rPr lang="fi-FI" err="1"/>
              <a:t>consectetur</a:t>
            </a:r>
            <a:r>
              <a:rPr lang="fi-FI"/>
              <a:t> adipiscing elit. </a:t>
            </a:r>
            <a:r>
              <a:rPr lang="fi-FI" err="1"/>
              <a:t>Maecenas</a:t>
            </a:r>
            <a:r>
              <a:rPr lang="fi-FI"/>
              <a:t> </a:t>
            </a:r>
            <a:r>
              <a:rPr lang="fi-FI" err="1"/>
              <a:t>velit</a:t>
            </a:r>
            <a:r>
              <a:rPr lang="fi-FI"/>
              <a:t> </a:t>
            </a:r>
            <a:r>
              <a:rPr lang="fi-FI" err="1"/>
              <a:t>velit</a:t>
            </a:r>
            <a:r>
              <a:rPr lang="fi-FI"/>
              <a:t>, </a:t>
            </a:r>
            <a:r>
              <a:rPr lang="fi-FI" err="1"/>
              <a:t>consequat</a:t>
            </a:r>
            <a:r>
              <a:rPr lang="fi-FI"/>
              <a:t> </a:t>
            </a:r>
            <a:r>
              <a:rPr lang="fi-FI" err="1"/>
              <a:t>eget</a:t>
            </a:r>
            <a:r>
              <a:rPr lang="fi-FI"/>
              <a:t> </a:t>
            </a:r>
            <a:r>
              <a:rPr lang="fi-FI" err="1"/>
              <a:t>ullamcorper</a:t>
            </a:r>
            <a:r>
              <a:rPr lang="fi-FI"/>
              <a:t> a, </a:t>
            </a:r>
            <a:r>
              <a:rPr lang="fi-FI" err="1"/>
              <a:t>maximus</a:t>
            </a:r>
            <a:r>
              <a:rPr lang="fi-FI"/>
              <a:t> </a:t>
            </a:r>
            <a:r>
              <a:rPr lang="fi-FI" err="1"/>
              <a:t>ac</a:t>
            </a:r>
            <a:r>
              <a:rPr lang="fi-FI"/>
              <a:t> ex.</a:t>
            </a:r>
          </a:p>
        </p:txBody>
      </p:sp>
    </p:spTree>
    <p:extLst>
      <p:ext uri="{BB962C8B-B14F-4D97-AF65-F5344CB8AC3E}">
        <p14:creationId xmlns:p14="http://schemas.microsoft.com/office/powerpoint/2010/main" val="3624160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7. Divider - Red -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EE3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13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C9C0A2-E518-4F61-BACC-25E3255118C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7338" y="576797"/>
            <a:ext cx="4218160" cy="41862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3300" b="1">
                <a:solidFill>
                  <a:schemeClr val="bg1"/>
                </a:solidFill>
              </a:defRPr>
            </a:lvl1pPr>
          </a:lstStyle>
          <a:p>
            <a:r>
              <a:rPr lang="fi-FI"/>
              <a:t>Lorem </a:t>
            </a:r>
            <a:r>
              <a:rPr lang="fi-FI" err="1"/>
              <a:t>ipsum</a:t>
            </a:r>
            <a:r>
              <a:rPr lang="fi-FI"/>
              <a:t> </a:t>
            </a:r>
            <a:r>
              <a:rPr lang="fi-FI" err="1"/>
              <a:t>dolor</a:t>
            </a:r>
            <a:r>
              <a:rPr lang="fi-FI"/>
              <a:t> </a:t>
            </a:r>
            <a:r>
              <a:rPr lang="fi-FI" err="1"/>
              <a:t>sit</a:t>
            </a:r>
            <a:r>
              <a:rPr lang="fi-FI"/>
              <a:t> amet, </a:t>
            </a:r>
            <a:r>
              <a:rPr lang="fi-FI" err="1"/>
              <a:t>consectetur</a:t>
            </a:r>
            <a:r>
              <a:rPr lang="fi-FI"/>
              <a:t> </a:t>
            </a:r>
            <a:r>
              <a:rPr lang="fi-FI" err="1"/>
              <a:t>adipiscing</a:t>
            </a:r>
            <a:r>
              <a:rPr lang="fi-FI"/>
              <a:t> elit. Maecenas </a:t>
            </a:r>
            <a:r>
              <a:rPr lang="fi-FI" err="1"/>
              <a:t>velit</a:t>
            </a:r>
            <a:r>
              <a:rPr lang="fi-FI"/>
              <a:t> </a:t>
            </a:r>
            <a:r>
              <a:rPr lang="fi-FI" err="1"/>
              <a:t>velit</a:t>
            </a:r>
            <a:r>
              <a:rPr lang="fi-FI"/>
              <a:t>, </a:t>
            </a:r>
            <a:r>
              <a:rPr lang="fi-FI" err="1"/>
              <a:t>consequat</a:t>
            </a:r>
            <a:r>
              <a:rPr lang="fi-FI"/>
              <a:t> </a:t>
            </a:r>
            <a:r>
              <a:rPr lang="fi-FI" err="1"/>
              <a:t>eget</a:t>
            </a:r>
            <a:r>
              <a:rPr lang="fi-FI"/>
              <a:t> </a:t>
            </a:r>
            <a:r>
              <a:rPr lang="fi-FI" err="1"/>
              <a:t>ullamcorper</a:t>
            </a:r>
            <a:r>
              <a:rPr lang="fi-FI"/>
              <a:t> a, </a:t>
            </a:r>
            <a:r>
              <a:rPr lang="fi-FI" err="1"/>
              <a:t>maximus</a:t>
            </a:r>
            <a:r>
              <a:rPr lang="fi-FI"/>
              <a:t> </a:t>
            </a:r>
            <a:r>
              <a:rPr lang="fi-FI" err="1"/>
              <a:t>ac</a:t>
            </a:r>
            <a:r>
              <a:rPr lang="fi-FI"/>
              <a:t> ex.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4E326D0-D397-4DCF-88BA-ADD90C3D5C3E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dd.mm.yyyy</a:t>
            </a:r>
            <a:endParaRPr lang="en-US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439BEBFE-6A3C-4862-B3C0-DF2EC5E8CBF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Kuva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20" r="21909"/>
          <a:stretch/>
        </p:blipFill>
        <p:spPr>
          <a:xfrm>
            <a:off x="4713402" y="1"/>
            <a:ext cx="4428000" cy="5714999"/>
          </a:xfrm>
          <a:prstGeom prst="rect">
            <a:avLst/>
          </a:prstGeom>
        </p:spPr>
      </p:pic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B124AD7-04E5-4E26-A7E3-6E499B81497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 err="1"/>
              <a:t>Your</a:t>
            </a:r>
            <a:r>
              <a:rPr lang="fi-FI"/>
              <a:t> text </a:t>
            </a:r>
            <a:r>
              <a:rPr lang="fi-FI" err="1"/>
              <a:t>here</a:t>
            </a:r>
            <a:endParaRPr lang="fi-FI"/>
          </a:p>
        </p:txBody>
      </p:sp>
      <p:pic>
        <p:nvPicPr>
          <p:cNvPr id="9" name="Kuva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37295"/>
            <a:ext cx="1983521" cy="862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2342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7. Divider - white -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4710794" y="0"/>
            <a:ext cx="4433207" cy="5715000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 baseline="0">
                <a:solidFill>
                  <a:schemeClr val="bg1">
                    <a:alpha val="62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image.</a:t>
            </a:r>
            <a:br>
              <a:rPr lang="en-US"/>
            </a:br>
            <a:br>
              <a:rPr lang="en-US"/>
            </a:br>
            <a:r>
              <a:rPr lang="fi-FI" err="1"/>
              <a:t>Fit</a:t>
            </a:r>
            <a:r>
              <a:rPr lang="fi-FI"/>
              <a:t> </a:t>
            </a:r>
            <a:r>
              <a:rPr lang="fi-FI" err="1"/>
              <a:t>the</a:t>
            </a:r>
            <a:r>
              <a:rPr lang="fi-FI"/>
              <a:t> image to </a:t>
            </a:r>
            <a:r>
              <a:rPr lang="fi-FI" err="1"/>
              <a:t>frame</a:t>
            </a:r>
            <a:r>
              <a:rPr lang="fi-FI"/>
              <a:t> </a:t>
            </a:r>
            <a:br>
              <a:rPr lang="fi-FI"/>
            </a:br>
            <a:r>
              <a:rPr lang="fi-FI" err="1"/>
              <a:t>by</a:t>
            </a:r>
            <a:r>
              <a:rPr lang="fi-FI"/>
              <a:t> </a:t>
            </a:r>
            <a:r>
              <a:rPr lang="fi-FI" err="1"/>
              <a:t>choosing</a:t>
            </a:r>
            <a:r>
              <a:rPr lang="fi-FI"/>
              <a:t>: </a:t>
            </a:r>
            <a:br>
              <a:rPr lang="fi-FI"/>
            </a:br>
            <a:r>
              <a:rPr lang="fi-FI" err="1"/>
              <a:t>crop</a:t>
            </a:r>
            <a:r>
              <a:rPr lang="fi-FI"/>
              <a:t>&gt;</a:t>
            </a:r>
            <a:r>
              <a:rPr lang="fi-FI" err="1"/>
              <a:t>fit</a:t>
            </a:r>
            <a:r>
              <a:rPr lang="fi-FI"/>
              <a:t> / rajaa&gt;sovita</a:t>
            </a:r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3CC9C0A2-E518-4F61-BACC-25E3255118C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7338" y="576793"/>
            <a:ext cx="4218160" cy="41862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20000"/>
              </a:lnSpc>
              <a:spcAft>
                <a:spcPts val="1200"/>
              </a:spcAft>
              <a:buNone/>
              <a:defRPr sz="2100" b="1">
                <a:solidFill>
                  <a:schemeClr val="tx1"/>
                </a:solidFill>
              </a:defRPr>
            </a:lvl1pPr>
          </a:lstStyle>
          <a:p>
            <a:r>
              <a:rPr lang="fi-FI"/>
              <a:t>Lorem </a:t>
            </a:r>
            <a:r>
              <a:rPr lang="fi-FI" err="1"/>
              <a:t>ipsum</a:t>
            </a:r>
            <a:r>
              <a:rPr lang="fi-FI"/>
              <a:t> </a:t>
            </a:r>
            <a:r>
              <a:rPr lang="fi-FI" err="1"/>
              <a:t>dolor</a:t>
            </a:r>
            <a:r>
              <a:rPr lang="fi-FI"/>
              <a:t> </a:t>
            </a:r>
            <a:r>
              <a:rPr lang="fi-FI" err="1"/>
              <a:t>sit</a:t>
            </a:r>
            <a:r>
              <a:rPr lang="fi-FI"/>
              <a:t> amet, </a:t>
            </a:r>
            <a:r>
              <a:rPr lang="fi-FI" err="1"/>
              <a:t>consectetur</a:t>
            </a:r>
            <a:r>
              <a:rPr lang="fi-FI"/>
              <a:t> </a:t>
            </a:r>
            <a:r>
              <a:rPr lang="fi-FI" err="1"/>
              <a:t>adipiscing</a:t>
            </a:r>
            <a:r>
              <a:rPr lang="fi-FI"/>
              <a:t> elit. Maecenas </a:t>
            </a:r>
            <a:r>
              <a:rPr lang="fi-FI" err="1"/>
              <a:t>velit</a:t>
            </a:r>
            <a:r>
              <a:rPr lang="fi-FI"/>
              <a:t> </a:t>
            </a:r>
            <a:r>
              <a:rPr lang="fi-FI" err="1"/>
              <a:t>velit</a:t>
            </a:r>
            <a:r>
              <a:rPr lang="fi-FI"/>
              <a:t>, </a:t>
            </a:r>
            <a:r>
              <a:rPr lang="fi-FI" err="1"/>
              <a:t>consequat</a:t>
            </a:r>
            <a:r>
              <a:rPr lang="fi-FI"/>
              <a:t> </a:t>
            </a:r>
            <a:r>
              <a:rPr lang="fi-FI" err="1"/>
              <a:t>eget</a:t>
            </a:r>
            <a:r>
              <a:rPr lang="fi-FI"/>
              <a:t> </a:t>
            </a:r>
            <a:r>
              <a:rPr lang="fi-FI" err="1"/>
              <a:t>ullamcorper</a:t>
            </a:r>
            <a:r>
              <a:rPr lang="fi-FI"/>
              <a:t> a, </a:t>
            </a:r>
            <a:r>
              <a:rPr lang="fi-FI" err="1"/>
              <a:t>maximus</a:t>
            </a:r>
            <a:r>
              <a:rPr lang="fi-FI"/>
              <a:t> </a:t>
            </a:r>
            <a:r>
              <a:rPr lang="fi-FI" err="1"/>
              <a:t>ac</a:t>
            </a:r>
            <a:r>
              <a:rPr lang="fi-FI"/>
              <a:t> ex.</a:t>
            </a:r>
          </a:p>
        </p:txBody>
      </p:sp>
      <p:pic>
        <p:nvPicPr>
          <p:cNvPr id="9" name="Kuva 6">
            <a:extLst>
              <a:ext uri="{FF2B5EF4-FFF2-40B4-BE49-F238E27FC236}">
                <a16:creationId xmlns:a16="http://schemas.microsoft.com/office/drawing/2014/main" id="{182298C0-1F7C-804D-B5B4-906E6BD6F9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760000"/>
            <a:ext cx="2052735" cy="952486"/>
          </a:xfrm>
          <a:prstGeom prst="rect">
            <a:avLst/>
          </a:prstGeom>
        </p:spPr>
      </p:pic>
      <p:sp>
        <p:nvSpPr>
          <p:cNvPr id="13" name="Päivämäärän paikkamerkki 5">
            <a:extLst>
              <a:ext uri="{FF2B5EF4-FFF2-40B4-BE49-F238E27FC236}">
                <a16:creationId xmlns:a16="http://schemas.microsoft.com/office/drawing/2014/main" id="{ADEE6A68-3E95-8142-A96C-3931BF745D81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6678800" y="5191934"/>
            <a:ext cx="2057400" cy="195432"/>
          </a:xfrm>
        </p:spPr>
        <p:txBody>
          <a:bodyPr/>
          <a:lstStyle/>
          <a:p>
            <a:r>
              <a:rPr lang="fi-FI"/>
              <a:t>dd.mm.yyyy</a:t>
            </a:r>
            <a:endParaRPr lang="en-US"/>
          </a:p>
        </p:txBody>
      </p:sp>
      <p:sp>
        <p:nvSpPr>
          <p:cNvPr id="14" name="Alatunnisteen paikkamerkki 8">
            <a:extLst>
              <a:ext uri="{FF2B5EF4-FFF2-40B4-BE49-F238E27FC236}">
                <a16:creationId xmlns:a16="http://schemas.microsoft.com/office/drawing/2014/main" id="{AD00176E-9212-664A-9AC5-1740DBBE4CD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3028950" y="5388000"/>
            <a:ext cx="3086100" cy="192000"/>
          </a:xfrm>
        </p:spPr>
        <p:txBody>
          <a:bodyPr/>
          <a:lstStyle/>
          <a:p>
            <a:r>
              <a:rPr lang="fi-FI" err="1"/>
              <a:t>Your</a:t>
            </a:r>
            <a:r>
              <a:rPr lang="fi-FI"/>
              <a:t> text </a:t>
            </a:r>
            <a:r>
              <a:rPr lang="fi-FI" err="1"/>
              <a:t>here</a:t>
            </a:r>
            <a:endParaRPr lang="fi-FI"/>
          </a:p>
        </p:txBody>
      </p:sp>
      <p:sp>
        <p:nvSpPr>
          <p:cNvPr id="15" name="Dian numeron paikkamerkki 9">
            <a:extLst>
              <a:ext uri="{FF2B5EF4-FFF2-40B4-BE49-F238E27FC236}">
                <a16:creationId xmlns:a16="http://schemas.microsoft.com/office/drawing/2014/main" id="{C562D849-953C-6F49-B65F-D87A8A35A06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6678800" y="5387366"/>
            <a:ext cx="2057400" cy="192026"/>
          </a:xfrm>
        </p:spPr>
        <p:txBody>
          <a:bodyPr/>
          <a:lstStyle/>
          <a:p>
            <a:fld id="{28F7F04C-F568-F649-A2AE-EA61C66B69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90616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Yellow">
    <p:bg>
      <p:bgPr>
        <a:solidFill>
          <a:srgbClr val="FFCD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468314" y="1417340"/>
            <a:ext cx="8207375" cy="295200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6480" b="1" spc="-18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68315" y="4429748"/>
            <a:ext cx="5495420" cy="66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440" i="1">
                <a:solidFill>
                  <a:schemeClr val="bg1"/>
                </a:solidFill>
                <a:latin typeface="Georgia"/>
                <a:cs typeface="Georgia"/>
              </a:defRPr>
            </a:lvl1pPr>
            <a:lvl2pPr marL="411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22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34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68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80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0"/>
            <a:ext cx="1600200" cy="151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2243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. Divider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066" y="0"/>
            <a:ext cx="9144000" cy="5715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755651" y="1954917"/>
            <a:ext cx="7669159" cy="1502517"/>
          </a:xfrm>
          <a:prstGeom prst="rect">
            <a:avLst/>
          </a:prstGeom>
        </p:spPr>
        <p:txBody>
          <a:bodyPr lIns="0" r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000" b="1" baseline="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Divider – Headline</a:t>
            </a:r>
          </a:p>
        </p:txBody>
      </p:sp>
      <p:pic>
        <p:nvPicPr>
          <p:cNvPr id="8" name="Kuva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2262"/>
            <a:ext cx="1983521" cy="862738"/>
          </a:xfrm>
          <a:prstGeom prst="rect">
            <a:avLst/>
          </a:prstGeom>
        </p:spPr>
      </p:pic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37C6C481-D72C-4B89-AA19-AC91EB21FEF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dd.mm.yyyy</a:t>
            </a:r>
            <a:endParaRPr lang="en-US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2A81A4FB-6563-4C02-8A9B-51D830F1EAB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 err="1"/>
              <a:t>Your</a:t>
            </a:r>
            <a:r>
              <a:rPr lang="fi-FI"/>
              <a:t> text </a:t>
            </a:r>
            <a:r>
              <a:rPr lang="fi-FI" err="1"/>
              <a:t>here</a:t>
            </a:r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1F6A7C93-158F-48BA-8E95-EC2109A4B4D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5495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. Body slide - Text - Red titl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866740"/>
            <a:ext cx="2025396" cy="84582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87339" y="2906565"/>
            <a:ext cx="3015456" cy="18279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 i="0" baseline="0">
                <a:solidFill>
                  <a:schemeClr val="tx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Sub Headline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39" y="445949"/>
            <a:ext cx="3015456" cy="19421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Body slide title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3654029" y="515218"/>
            <a:ext cx="5130402" cy="4219286"/>
          </a:xfrm>
          <a:prstGeom prst="rect">
            <a:avLst/>
          </a:prstGeom>
        </p:spPr>
        <p:txBody>
          <a:bodyPr wrap="square" lIns="0" tIns="0" rIns="0" bIns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1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FontTx/>
              <a:buNone/>
              <a:defRPr sz="2100"/>
            </a:lvl2pPr>
            <a:lvl3pPr marL="628650" indent="0">
              <a:buFontTx/>
              <a:buNone/>
              <a:defRPr sz="16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Your text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9062E6-8B0E-4DB4-8209-4E7EB4F3FA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78800" y="5387366"/>
            <a:ext cx="2057400" cy="1920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5DE37A55-AE2A-40CC-8240-F6FD4F5BD0F6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6678800" y="5191934"/>
            <a:ext cx="2057400" cy="1954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fi-FI"/>
              <a:t>dd.mm.yyyy</a:t>
            </a:r>
            <a:endParaRPr lang="en-US"/>
          </a:p>
        </p:txBody>
      </p:sp>
      <p:sp>
        <p:nvSpPr>
          <p:cNvPr id="9" name="Alatunnisteen paikkamerkki 1">
            <a:extLst>
              <a:ext uri="{FF2B5EF4-FFF2-40B4-BE49-F238E27FC236}">
                <a16:creationId xmlns:a16="http://schemas.microsoft.com/office/drawing/2014/main" id="{AD81B084-A59A-450A-B69B-00DEBAF84E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388000"/>
            <a:ext cx="3086100" cy="19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fi-FI" err="1"/>
              <a:t>Your</a:t>
            </a:r>
            <a:r>
              <a:rPr lang="fi-FI"/>
              <a:t> text </a:t>
            </a:r>
            <a:r>
              <a:rPr lang="fi-FI" err="1"/>
              <a:t>here</a:t>
            </a:r>
            <a:endParaRPr lang="fi-FI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081" userDrawn="1">
          <p15:clr>
            <a:srgbClr val="FBAE40"/>
          </p15:clr>
        </p15:guide>
        <p15:guide id="2" pos="2302" userDrawn="1">
          <p15:clr>
            <a:srgbClr val="FBAE40"/>
          </p15:clr>
        </p15:guide>
        <p15:guide id="3" pos="5534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1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51.xml"/><Relationship Id="rId21" Type="http://schemas.openxmlformats.org/officeDocument/2006/relationships/slideLayout" Target="../slideLayouts/slideLayout69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slideLayout" Target="../slideLayouts/slideLayout65.xml"/><Relationship Id="rId25" Type="http://schemas.openxmlformats.org/officeDocument/2006/relationships/theme" Target="../theme/theme3.xml"/><Relationship Id="rId2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64.xml"/><Relationship Id="rId20" Type="http://schemas.openxmlformats.org/officeDocument/2006/relationships/slideLayout" Target="../slideLayouts/slideLayout68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24" Type="http://schemas.openxmlformats.org/officeDocument/2006/relationships/slideLayout" Target="../slideLayouts/slideLayout72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23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58.xml"/><Relationship Id="rId19" Type="http://schemas.openxmlformats.org/officeDocument/2006/relationships/slideLayout" Target="../slideLayouts/slideLayout67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Relationship Id="rId22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78800" y="5387366"/>
            <a:ext cx="2057400" cy="1920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78800" y="5191934"/>
            <a:ext cx="2057400" cy="1954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fi-FI" err="1"/>
              <a:t>dd.mm.yyyy</a:t>
            </a:r>
            <a:endParaRPr lang="en-US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1C150BC1-EEBC-48B9-AEAE-962A54F46F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388000"/>
            <a:ext cx="3086100" cy="19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fi-FI" err="1"/>
              <a:t>Your</a:t>
            </a:r>
            <a:r>
              <a:rPr lang="fi-FI"/>
              <a:t> text </a:t>
            </a:r>
            <a:r>
              <a:rPr lang="fi-FI" err="1"/>
              <a:t>here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33754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50" r:id="rId2"/>
    <p:sldLayoutId id="2147483704" r:id="rId3"/>
    <p:sldLayoutId id="2147483708" r:id="rId4"/>
    <p:sldLayoutId id="2147483707" r:id="rId5"/>
    <p:sldLayoutId id="2147483694" r:id="rId6"/>
    <p:sldLayoutId id="2147483695" r:id="rId7"/>
    <p:sldLayoutId id="2147483702" r:id="rId8"/>
    <p:sldLayoutId id="2147483678" r:id="rId9"/>
    <p:sldLayoutId id="2147483705" r:id="rId10"/>
    <p:sldLayoutId id="2147483701" r:id="rId11"/>
    <p:sldLayoutId id="2147483697" r:id="rId12"/>
    <p:sldLayoutId id="2147483703" r:id="rId13"/>
    <p:sldLayoutId id="2147483691" r:id="rId14"/>
    <p:sldLayoutId id="2147483699" r:id="rId15"/>
    <p:sldLayoutId id="2147483679" r:id="rId16"/>
    <p:sldLayoutId id="2147483709" r:id="rId17"/>
    <p:sldLayoutId id="2147483710" r:id="rId18"/>
    <p:sldLayoutId id="2147483711" r:id="rId19"/>
    <p:sldLayoutId id="2147483712" r:id="rId20"/>
    <p:sldLayoutId id="2147483713" r:id="rId21"/>
    <p:sldLayoutId id="2147483714" r:id="rId22"/>
    <p:sldLayoutId id="2147483725" r:id="rId23"/>
    <p:sldLayoutId id="2147483726" r:id="rId24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81" userDrawn="1">
          <p15:clr>
            <a:srgbClr val="F26B43"/>
          </p15:clr>
        </p15:guide>
        <p15:guide id="3" orient="horz" pos="363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78800" y="5387366"/>
            <a:ext cx="2057400" cy="1920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78800" y="5191934"/>
            <a:ext cx="2057400" cy="1954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fi-FI"/>
              <a:t>dd.mm.yyyy</a:t>
            </a:r>
            <a:endParaRPr lang="en-US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1C150BC1-EEBC-48B9-AEAE-962A54F46F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388000"/>
            <a:ext cx="3086100" cy="19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fi-FI" err="1"/>
              <a:t>Your</a:t>
            </a:r>
            <a:r>
              <a:rPr lang="fi-FI"/>
              <a:t> text </a:t>
            </a:r>
            <a:r>
              <a:rPr lang="fi-FI" err="1"/>
              <a:t>here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33754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15" r:id="rId8"/>
    <p:sldLayoutId id="2147483716" r:id="rId9"/>
    <p:sldLayoutId id="2147483727" r:id="rId10"/>
    <p:sldLayoutId id="2147483728" r:id="rId11"/>
    <p:sldLayoutId id="2147483729" r:id="rId12"/>
    <p:sldLayoutId id="2147483730" r:id="rId13"/>
    <p:sldLayoutId id="2147483731" r:id="rId14"/>
    <p:sldLayoutId id="2147483732" r:id="rId15"/>
    <p:sldLayoutId id="2147483733" r:id="rId16"/>
    <p:sldLayoutId id="2147483734" r:id="rId17"/>
    <p:sldLayoutId id="2147483735" r:id="rId18"/>
    <p:sldLayoutId id="2147483736" r:id="rId19"/>
    <p:sldLayoutId id="2147483737" r:id="rId20"/>
    <p:sldLayoutId id="2147483738" r:id="rId21"/>
    <p:sldLayoutId id="2147483739" r:id="rId22"/>
    <p:sldLayoutId id="2147483740" r:id="rId23"/>
    <p:sldLayoutId id="2147483741" r:id="rId24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81" userDrawn="1">
          <p15:clr>
            <a:srgbClr val="F26B43"/>
          </p15:clr>
        </p15:guide>
        <p15:guide id="3" orient="horz" pos="363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78800" y="5387368"/>
            <a:ext cx="2057400" cy="1920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78800" y="5191935"/>
            <a:ext cx="2057400" cy="1954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fi-FI"/>
              <a:t>dd.mm.yyyy</a:t>
            </a:r>
            <a:endParaRPr lang="en-US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1C150BC1-EEBC-48B9-AEAE-962A54F46F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388000"/>
            <a:ext cx="3086100" cy="19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fi-FI" err="1"/>
              <a:t>Your</a:t>
            </a:r>
            <a:r>
              <a:rPr lang="fi-FI"/>
              <a:t> text </a:t>
            </a:r>
            <a:r>
              <a:rPr lang="fi-FI" err="1"/>
              <a:t>here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33754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  <p:sldLayoutId id="2147483755" r:id="rId13"/>
    <p:sldLayoutId id="2147483756" r:id="rId14"/>
    <p:sldLayoutId id="2147483757" r:id="rId15"/>
    <p:sldLayoutId id="2147483758" r:id="rId16"/>
    <p:sldLayoutId id="2147483759" r:id="rId17"/>
    <p:sldLayoutId id="2147483760" r:id="rId18"/>
    <p:sldLayoutId id="2147483761" r:id="rId19"/>
    <p:sldLayoutId id="2147483762" r:id="rId20"/>
    <p:sldLayoutId id="2147483763" r:id="rId21"/>
    <p:sldLayoutId id="2147483764" r:id="rId22"/>
    <p:sldLayoutId id="2147483718" r:id="rId23"/>
    <p:sldLayoutId id="2147483719" r:id="rId24"/>
  </p:sldLayoutIdLst>
  <p:hf sldNum="0" hdr="0" ftr="0" dt="0"/>
  <p:txStyles>
    <p:titleStyle>
      <a:lvl1pPr algn="l" defTabSz="685733" rtl="0" eaLnBrk="1" latinLnBrk="0" hangingPunct="1">
        <a:lnSpc>
          <a:spcPct val="90000"/>
        </a:lnSpc>
        <a:spcBef>
          <a:spcPct val="0"/>
        </a:spcBef>
        <a:buNone/>
        <a:defRPr sz="33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5" indent="-171435" algn="l" defTabSz="685733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00" indent="-171435" algn="l" defTabSz="68573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60" indent="-171435" algn="l" defTabSz="68573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30" indent="-171435" algn="l" defTabSz="68573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95" indent="-171435" algn="l" defTabSz="68573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66" indent="-171435" algn="l" defTabSz="68573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26" indent="-171435" algn="l" defTabSz="68573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94" indent="-171435" algn="l" defTabSz="68573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360" indent="-171435" algn="l" defTabSz="68573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3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66" algn="l" defTabSz="68573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33" algn="l" defTabSz="68573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98" algn="l" defTabSz="68573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65" algn="l" defTabSz="68573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30" algn="l" defTabSz="68573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95" algn="l" defTabSz="68573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60" algn="l" defTabSz="68573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30" algn="l" defTabSz="68573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81" userDrawn="1">
          <p15:clr>
            <a:srgbClr val="F26B43"/>
          </p15:clr>
        </p15:guide>
        <p15:guide id="3" orient="horz" pos="36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into.aalto.fi/display/enopisk/Starting+Point+of+Wellbeing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into.aalto.fi/display/enopisk/Courses+and+workshops+for+students" TargetMode="Externa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into.aalto.fi/display/enopisk/Career+planning+exercises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alto.fi/en/services/individual-study-arrangements" TargetMode="Externa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ersonalimpact.aalto.fi/" TargetMode="Externa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22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Logo&#10;&#10;Description automatically generated">
            <a:extLst>
              <a:ext uri="{FF2B5EF4-FFF2-40B4-BE49-F238E27FC236}">
                <a16:creationId xmlns:a16="http://schemas.microsoft.com/office/drawing/2014/main" id="{39E7DD81-5F0A-4A39-8791-99E89296C750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 rotWithShape="1">
          <a:blip r:embed="rId3"/>
          <a:srcRect l="28913" r="27453"/>
          <a:stretch/>
        </p:blipFill>
        <p:spPr>
          <a:xfrm>
            <a:off x="4710794" y="10"/>
            <a:ext cx="4433207" cy="5714990"/>
          </a:xfrm>
          <a:noFill/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F1D1AB82-B4F5-410A-B123-37AC7DADBB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87339" y="1634675"/>
            <a:ext cx="4747308" cy="3250514"/>
          </a:xfrm>
        </p:spPr>
        <p:txBody>
          <a:bodyPr lIns="0" tIns="0" rIns="0" bIns="0" anchor="t"/>
          <a:lstStyle/>
          <a:p>
            <a:pPr>
              <a:spcBef>
                <a:spcPts val="0"/>
              </a:spcBef>
            </a:pPr>
            <a:r>
              <a:rPr lang="en-GB" sz="2400" dirty="0">
                <a:ea typeface="+mn-lt"/>
                <a:cs typeface="+mn-lt"/>
              </a:rPr>
              <a:t>Teaching Assistant as a Learning Instructor</a:t>
            </a:r>
          </a:p>
          <a:p>
            <a:pPr>
              <a:spcBef>
                <a:spcPts val="0"/>
              </a:spcBef>
            </a:pPr>
            <a:endParaRPr lang="en-GB" sz="2400" dirty="0">
              <a:ea typeface="+mn-lt"/>
              <a:cs typeface="+mn-lt"/>
            </a:endParaRPr>
          </a:p>
          <a:p>
            <a:pPr>
              <a:spcBef>
                <a:spcPts val="0"/>
              </a:spcBef>
            </a:pPr>
            <a:r>
              <a:rPr lang="en-GB" sz="2400" dirty="0">
                <a:ea typeface="+mn-lt"/>
                <a:cs typeface="+mn-lt"/>
              </a:rPr>
              <a:t>5.3.2021</a:t>
            </a:r>
            <a:endParaRPr lang="en-GB" sz="2400" b="0" dirty="0">
              <a:ea typeface="+mn-lt"/>
              <a:cs typeface="+mn-lt"/>
            </a:endParaRPr>
          </a:p>
          <a:p>
            <a:pPr>
              <a:spcBef>
                <a:spcPts val="0"/>
              </a:spcBef>
            </a:pPr>
            <a:r>
              <a:rPr lang="en-GB" sz="2400" dirty="0">
                <a:ea typeface="+mn-lt"/>
                <a:cs typeface="+mn-lt"/>
              </a:rPr>
              <a:t>9.00-9.45 in Zoom</a:t>
            </a:r>
            <a:endParaRPr lang="en-GB" sz="2400" b="0" dirty="0">
              <a:ea typeface="+mn-lt"/>
              <a:cs typeface="+mn-lt"/>
            </a:endParaRPr>
          </a:p>
          <a:p>
            <a:pPr>
              <a:spcBef>
                <a:spcPts val="0"/>
              </a:spcBef>
            </a:pPr>
            <a:endParaRPr lang="en-GB" sz="1800" b="0" dirty="0">
              <a:ea typeface="+mn-lt"/>
              <a:cs typeface="+mn-lt"/>
            </a:endParaRPr>
          </a:p>
          <a:p>
            <a:pPr>
              <a:spcBef>
                <a:spcPts val="0"/>
              </a:spcBef>
            </a:pPr>
            <a:r>
              <a:rPr lang="en-GB" sz="1800" b="0" dirty="0">
                <a:ea typeface="+mn-lt"/>
                <a:cs typeface="+mn-lt"/>
              </a:rPr>
              <a:t>Sara </a:t>
            </a:r>
            <a:r>
              <a:rPr lang="en-GB" sz="1800" b="0" dirty="0" err="1">
                <a:ea typeface="+mn-lt"/>
                <a:cs typeface="+mn-lt"/>
              </a:rPr>
              <a:t>Rönkkönen</a:t>
            </a:r>
            <a:r>
              <a:rPr lang="en-GB" sz="1800" b="0" dirty="0">
                <a:ea typeface="+mn-lt"/>
                <a:cs typeface="+mn-lt"/>
              </a:rPr>
              <a:t>, Pedagogical</a:t>
            </a:r>
            <a:r>
              <a:rPr lang="en-GB" sz="1800" b="0" dirty="0">
                <a:cs typeface="Arial"/>
              </a:rPr>
              <a:t> specialist, ENG</a:t>
            </a:r>
            <a:endParaRPr lang="en-GB" sz="1800" dirty="0">
              <a:cs typeface="Arial"/>
            </a:endParaRPr>
          </a:p>
          <a:p>
            <a:pPr>
              <a:spcBef>
                <a:spcPts val="0"/>
              </a:spcBef>
            </a:pPr>
            <a:r>
              <a:rPr lang="en-GB" sz="1800" b="0" dirty="0">
                <a:cs typeface="Arial"/>
              </a:rPr>
              <a:t>Sanna </a:t>
            </a:r>
            <a:r>
              <a:rPr lang="en-GB" sz="1800" b="0" dirty="0" err="1">
                <a:cs typeface="Arial"/>
              </a:rPr>
              <a:t>Hangelin</a:t>
            </a:r>
            <a:r>
              <a:rPr lang="en-GB" sz="1800" b="0" dirty="0">
                <a:cs typeface="Arial"/>
              </a:rPr>
              <a:t>, Specialist, Aalto Student services</a:t>
            </a:r>
          </a:p>
          <a:p>
            <a:endParaRPr lang="en-GB" sz="1800" dirty="0">
              <a:cs typeface="Arial"/>
            </a:endParaRP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00B85DFA-809A-410E-92CD-F53A261D043C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287339" y="163856"/>
            <a:ext cx="4052221" cy="1157194"/>
          </a:xfrm>
        </p:spPr>
        <p:txBody>
          <a:bodyPr lIns="0" tIns="0" rIns="0" bIns="0" anchor="t"/>
          <a:lstStyle/>
          <a:p>
            <a:r>
              <a:rPr lang="en-US" sz="6000" dirty="0" err="1">
                <a:cs typeface="Arial"/>
              </a:rPr>
              <a:t>AllWell</a:t>
            </a:r>
            <a:r>
              <a:rPr lang="en-US" sz="6000" dirty="0">
                <a:cs typeface="Arial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873180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Three teenagers taking a selfie on their mobile phone">
            <a:extLst>
              <a:ext uri="{FF2B5EF4-FFF2-40B4-BE49-F238E27FC236}">
                <a16:creationId xmlns:a16="http://schemas.microsoft.com/office/drawing/2014/main" id="{525E5C9F-E4D0-4077-9D94-3681D4EE2589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 rotWithShape="1">
          <a:blip r:embed="rId2"/>
          <a:srcRect l="24126" r="24126"/>
          <a:stretch/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5680EA-F844-48B6-8A04-151F8A99B2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87339" y="1311184"/>
            <a:ext cx="4052221" cy="3969381"/>
          </a:xfrm>
        </p:spPr>
        <p:txBody>
          <a:bodyPr lIns="0" tIns="0" rIns="0" bIns="0" anchor="t"/>
          <a:lstStyle/>
          <a:p>
            <a:r>
              <a:rPr lang="en-US" sz="1600" b="0" dirty="0">
                <a:cs typeface="Arial"/>
              </a:rPr>
              <a:t>After replying, </a:t>
            </a:r>
            <a:r>
              <a:rPr lang="en-US" sz="1600" dirty="0">
                <a:cs typeface="Arial"/>
              </a:rPr>
              <a:t>students </a:t>
            </a:r>
            <a:r>
              <a:rPr lang="en-US" sz="1600" b="0" dirty="0">
                <a:cs typeface="Arial"/>
              </a:rPr>
              <a:t>get personalized feedback on their strengths as well as tips for personal development in study skills and study well-being in, for example, following areas:</a:t>
            </a:r>
            <a:endParaRPr lang="en-US" sz="1600" b="0" dirty="0">
              <a:ea typeface="+mn-lt"/>
              <a:cs typeface="+mn-lt"/>
            </a:endParaRPr>
          </a:p>
          <a:p>
            <a:pPr marL="285750" indent="-285750">
              <a:buFont typeface="Arial,Sans-Serif"/>
              <a:buChar char="•"/>
            </a:pPr>
            <a:r>
              <a:rPr lang="en-US" sz="1600" b="0" i="1" dirty="0">
                <a:cs typeface="Arial"/>
              </a:rPr>
              <a:t>how to handle stress in a better way</a:t>
            </a:r>
            <a:endParaRPr lang="en-US" sz="1600" b="0" dirty="0">
              <a:ea typeface="+mn-lt"/>
              <a:cs typeface="+mn-lt"/>
            </a:endParaRPr>
          </a:p>
          <a:p>
            <a:pPr marL="285750" indent="-285750">
              <a:buFont typeface="Arial,Sans-Serif"/>
              <a:buChar char="•"/>
            </a:pPr>
            <a:r>
              <a:rPr lang="en-US" sz="1600" b="0" i="1" dirty="0">
                <a:cs typeface="Arial"/>
              </a:rPr>
              <a:t>how to improve study skills</a:t>
            </a:r>
            <a:endParaRPr lang="en-US" sz="1600" b="0" dirty="0">
              <a:ea typeface="+mn-lt"/>
              <a:cs typeface="+mn-lt"/>
            </a:endParaRPr>
          </a:p>
          <a:p>
            <a:pPr marL="285750" indent="-285750">
              <a:buFont typeface="Arial,Sans-Serif"/>
              <a:buChar char="•"/>
            </a:pPr>
            <a:r>
              <a:rPr lang="en-US" sz="1600" b="0" i="1" dirty="0">
                <a:cs typeface="Arial"/>
              </a:rPr>
              <a:t>how to stop procrastinating with difficult issues</a:t>
            </a:r>
            <a:endParaRPr lang="en-US" sz="1600" b="0" dirty="0">
              <a:ea typeface="+mn-lt"/>
              <a:cs typeface="+mn-lt"/>
            </a:endParaRPr>
          </a:p>
          <a:p>
            <a:pPr marL="285750" indent="-285750">
              <a:buFont typeface="Arial,Sans-Serif"/>
              <a:buChar char="•"/>
            </a:pPr>
            <a:r>
              <a:rPr lang="en-US" sz="1600" b="0" i="1" dirty="0">
                <a:cs typeface="Arial"/>
              </a:rPr>
              <a:t>how feelings affect study performance</a:t>
            </a:r>
            <a:endParaRPr lang="en-US" sz="1600" b="0" dirty="0">
              <a:ea typeface="+mn-lt"/>
              <a:cs typeface="+mn-lt"/>
            </a:endParaRPr>
          </a:p>
          <a:p>
            <a:r>
              <a:rPr lang="en-US" sz="1600" err="1">
                <a:cs typeface="Arial"/>
              </a:rPr>
              <a:t>Programmes</a:t>
            </a:r>
            <a:r>
              <a:rPr lang="en-US" sz="1600" dirty="0">
                <a:cs typeface="Arial"/>
              </a:rPr>
              <a:t> </a:t>
            </a:r>
            <a:r>
              <a:rPr lang="en-US" sz="1600" b="0" dirty="0">
                <a:cs typeface="Arial"/>
              </a:rPr>
              <a:t>also get feedback that gives tips on how </a:t>
            </a:r>
            <a:r>
              <a:rPr lang="en-US" sz="1600" b="0" i="1" dirty="0">
                <a:cs typeface="Arial"/>
              </a:rPr>
              <a:t>teaching </a:t>
            </a:r>
            <a:r>
              <a:rPr lang="en-US" sz="1600" b="0" dirty="0">
                <a:cs typeface="Arial"/>
              </a:rPr>
              <a:t>can support the different areas of study ability. </a:t>
            </a:r>
            <a:endParaRPr lang="en-US" sz="1600" b="0" dirty="0">
              <a:ea typeface="+mn-lt"/>
              <a:cs typeface="+mn-lt"/>
            </a:endParaRPr>
          </a:p>
          <a:p>
            <a:endParaRPr lang="en-US" sz="1600" b="0" dirty="0">
              <a:ea typeface="+mn-lt"/>
              <a:cs typeface="+mn-lt"/>
            </a:endParaRPr>
          </a:p>
          <a:p>
            <a:endParaRPr lang="en-US" sz="1600" dirty="0">
              <a:cs typeface="Arial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F4350B-32B0-4739-86E0-001D445C3F9F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 lIns="0" tIns="0" rIns="0" bIns="0" anchor="t"/>
          <a:lstStyle/>
          <a:p>
            <a:r>
              <a:rPr lang="en-US" sz="3600" dirty="0" err="1">
                <a:ea typeface="+mn-lt"/>
                <a:cs typeface="+mn-lt"/>
              </a:rPr>
              <a:t>AllWell</a:t>
            </a:r>
            <a:r>
              <a:rPr lang="en-US" sz="3600" dirty="0">
                <a:ea typeface="+mn-lt"/>
                <a:cs typeface="+mn-lt"/>
              </a:rPr>
              <a:t>? Counter feedback</a:t>
            </a:r>
            <a:endParaRPr lang="en-US" sz="3600" b="0">
              <a:ea typeface="+mn-lt"/>
              <a:cs typeface="+mn-lt"/>
            </a:endParaRPr>
          </a:p>
          <a:p>
            <a:endParaRPr lang="en-US" sz="36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430997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9771471-CF16-4AF2-865E-AE08718118F4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 lIns="0" tIns="0" rIns="0" bIns="0" anchor="t"/>
          <a:lstStyle/>
          <a:p>
            <a:r>
              <a:rPr lang="en-US" sz="2800" dirty="0">
                <a:cs typeface="Arial"/>
              </a:rPr>
              <a:t>To sum up the </a:t>
            </a:r>
            <a:r>
              <a:rPr lang="en-US" sz="2800" dirty="0" err="1">
                <a:cs typeface="Arial"/>
              </a:rPr>
              <a:t>AllWell</a:t>
            </a:r>
            <a:r>
              <a:rPr lang="en-US" sz="2800" dirty="0">
                <a:cs typeface="Arial"/>
              </a:rPr>
              <a:t> findings &amp; impact 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B23B04-EF27-499B-865D-8606AF8941C4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294740" y="719291"/>
            <a:ext cx="8468929" cy="4340847"/>
          </a:xfrm>
        </p:spPr>
        <p:txBody>
          <a:bodyPr lIns="0" tIns="0" rIns="0" bIns="0" anchor="t"/>
          <a:lstStyle/>
          <a:p>
            <a:pPr marL="285750" indent="-285750">
              <a:buFont typeface="Arial,Sans-Serif"/>
              <a:buChar char="•"/>
            </a:pPr>
            <a:r>
              <a:rPr lang="en-GB" sz="1600" b="0" dirty="0">
                <a:cs typeface="Arial"/>
              </a:rPr>
              <a:t>Based on the </a:t>
            </a:r>
            <a:r>
              <a:rPr lang="en-GB" sz="1600" b="0" dirty="0" err="1">
                <a:cs typeface="Arial"/>
              </a:rPr>
              <a:t>AllWell</a:t>
            </a:r>
            <a:r>
              <a:rPr lang="en-GB" sz="1600" b="0" dirty="0">
                <a:cs typeface="Arial"/>
              </a:rPr>
              <a:t>? questionnaire, we know that </a:t>
            </a:r>
            <a:r>
              <a:rPr lang="en-GB" sz="1600" dirty="0">
                <a:cs typeface="Arial"/>
              </a:rPr>
              <a:t>students who feel well also study well</a:t>
            </a:r>
            <a:r>
              <a:rPr lang="en-GB" sz="1600" b="0" dirty="0">
                <a:cs typeface="Arial"/>
              </a:rPr>
              <a:t> (GPA's, ECTS per year). Most of our students are doing ok, but unfortunately, we know that about</a:t>
            </a:r>
            <a:r>
              <a:rPr lang="en-GB" sz="1600" dirty="0">
                <a:cs typeface="Arial"/>
              </a:rPr>
              <a:t> 20% </a:t>
            </a:r>
            <a:r>
              <a:rPr lang="en-GB" sz="1600" b="0" dirty="0">
                <a:cs typeface="Arial"/>
              </a:rPr>
              <a:t>of our students are in the risk of study related burnout (this was before the corona virus outbreak).</a:t>
            </a:r>
            <a:endParaRPr lang="en-GB" sz="1600" b="0" dirty="0">
              <a:ea typeface="+mn-lt"/>
              <a:cs typeface="+mn-lt"/>
            </a:endParaRPr>
          </a:p>
          <a:p>
            <a:pPr marL="285750" indent="-285750">
              <a:buFont typeface="Arial,Sans-Serif"/>
              <a:buChar char="•"/>
            </a:pPr>
            <a:r>
              <a:rPr lang="en-GB" sz="1600" b="0" dirty="0">
                <a:cs typeface="Arial"/>
              </a:rPr>
              <a:t>We also know that when asked what the university could do to improve the wellbeing of our students, </a:t>
            </a:r>
            <a:r>
              <a:rPr lang="en-GB" sz="1600" dirty="0">
                <a:cs typeface="Arial"/>
              </a:rPr>
              <a:t>75% </a:t>
            </a:r>
            <a:r>
              <a:rPr lang="en-GB" sz="1600" b="0" dirty="0">
                <a:cs typeface="Arial"/>
              </a:rPr>
              <a:t>talked about teaching. </a:t>
            </a:r>
            <a:r>
              <a:rPr lang="en-GB" sz="1600" dirty="0">
                <a:cs typeface="Arial"/>
              </a:rPr>
              <a:t>Teaching</a:t>
            </a:r>
            <a:r>
              <a:rPr lang="en-GB" sz="1600" dirty="0">
                <a:ea typeface="+mn-lt"/>
                <a:cs typeface="+mn-lt"/>
              </a:rPr>
              <a:t> </a:t>
            </a:r>
            <a:r>
              <a:rPr lang="en-GB" sz="1600" b="0" dirty="0">
                <a:ea typeface="+mn-lt"/>
                <a:cs typeface="+mn-lt"/>
              </a:rPr>
              <a:t>can have a positive impact on buffering students’ burn-out risk especially by </a:t>
            </a:r>
            <a:r>
              <a:rPr lang="en-GB" sz="1600" dirty="0">
                <a:ea typeface="+mn-lt"/>
                <a:cs typeface="+mn-lt"/>
              </a:rPr>
              <a:t>lowering surface approach and increasing self-efficacy.</a:t>
            </a:r>
          </a:p>
          <a:p>
            <a:pPr marL="285750" indent="-285750">
              <a:buFont typeface="Arial"/>
              <a:buChar char="•"/>
            </a:pPr>
            <a:r>
              <a:rPr lang="en-GB" sz="1600" b="0" dirty="0">
                <a:ea typeface="+mn-lt"/>
                <a:cs typeface="+mn-lt"/>
              </a:rPr>
              <a:t>From </a:t>
            </a:r>
            <a:r>
              <a:rPr lang="en-GB" sz="1600" dirty="0">
                <a:ea typeface="+mn-lt"/>
                <a:cs typeface="+mn-lt"/>
              </a:rPr>
              <a:t>curriculum and teaching development </a:t>
            </a:r>
            <a:r>
              <a:rPr lang="en-GB" sz="1600" b="0" dirty="0">
                <a:ea typeface="+mn-lt"/>
                <a:cs typeface="+mn-lt"/>
              </a:rPr>
              <a:t>point of view, the key things related to student wellbeing are </a:t>
            </a:r>
            <a:r>
              <a:rPr lang="en-GB" sz="1600" b="0" i="1" dirty="0">
                <a:ea typeface="+mn-lt"/>
                <a:cs typeface="+mn-lt"/>
              </a:rPr>
              <a:t>aligned curriculum level co-planning of teaching</a:t>
            </a:r>
            <a:r>
              <a:rPr lang="en-GB" sz="1600" b="0" dirty="0">
                <a:ea typeface="+mn-lt"/>
                <a:cs typeface="+mn-lt"/>
              </a:rPr>
              <a:t> as well as </a:t>
            </a:r>
            <a:r>
              <a:rPr lang="en-GB" sz="1600" b="0" i="1" dirty="0">
                <a:ea typeface="+mn-lt"/>
                <a:cs typeface="+mn-lt"/>
              </a:rPr>
              <a:t>increasing communication and interaction between teachers. </a:t>
            </a:r>
            <a:r>
              <a:rPr lang="en-GB" sz="1600" b="0" dirty="0">
                <a:ea typeface="+mn-lt"/>
                <a:cs typeface="+mn-lt"/>
              </a:rPr>
              <a:t>Workload and alignment of teaching will get special attention in </a:t>
            </a:r>
            <a:r>
              <a:rPr lang="en-GB" sz="1600" dirty="0">
                <a:ea typeface="+mn-lt"/>
                <a:cs typeface="+mn-lt"/>
              </a:rPr>
              <a:t>2022-2024 curriculum planning</a:t>
            </a:r>
            <a:r>
              <a:rPr lang="en-GB" sz="1600" b="0" dirty="0">
                <a:ea typeface="+mn-lt"/>
                <a:cs typeface="+mn-lt"/>
              </a:rPr>
              <a:t>. In teaching, balancing course and curriculum level workload and using feedback and assessment methods that support learning, are essential. </a:t>
            </a:r>
            <a:endParaRPr lang="en-GB" sz="1600">
              <a:cs typeface="Arial"/>
            </a:endParaRPr>
          </a:p>
          <a:p>
            <a:pPr marL="285750" indent="-285750">
              <a:buFont typeface="Arial,Sans-Serif"/>
              <a:buChar char="•"/>
            </a:pPr>
            <a:r>
              <a:rPr lang="en-GB" sz="1600" b="0" dirty="0">
                <a:cs typeface="Arial"/>
              </a:rPr>
              <a:t>In addition to study wellbeing, we will focus on </a:t>
            </a:r>
            <a:r>
              <a:rPr lang="en-GB" sz="1600" dirty="0">
                <a:cs typeface="Arial"/>
              </a:rPr>
              <a:t>the holistic wellbeing of the academic community (Aalto strategy 2021-)</a:t>
            </a:r>
            <a:endParaRPr lang="en-GB" sz="1600" b="0" dirty="0">
              <a:solidFill>
                <a:srgbClr val="FF0000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993519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1A7C5C2-14C9-4236-A3F2-3A678BC51FD7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848119" y="1354983"/>
            <a:ext cx="7669159" cy="3305917"/>
          </a:xfrm>
        </p:spPr>
        <p:txBody>
          <a:bodyPr lIns="0" tIns="45720" rIns="0" bIns="45720" anchor="t"/>
          <a:lstStyle/>
          <a:p>
            <a:r>
              <a:rPr lang="fi-FI"/>
              <a:t>Small </a:t>
            </a:r>
            <a:r>
              <a:rPr lang="fi-FI" err="1"/>
              <a:t>group</a:t>
            </a:r>
            <a:r>
              <a:rPr lang="fi-FI"/>
              <a:t> </a:t>
            </a:r>
            <a:r>
              <a:rPr lang="fi-FI" err="1"/>
              <a:t>work</a:t>
            </a:r>
            <a:r>
              <a:rPr lang="fi-FI"/>
              <a:t>: </a:t>
            </a:r>
            <a:r>
              <a:rPr lang="fi-FI" err="1"/>
              <a:t>supporting</a:t>
            </a:r>
            <a:r>
              <a:rPr lang="fi-FI"/>
              <a:t> </a:t>
            </a:r>
            <a:r>
              <a:rPr lang="fi-FI" err="1"/>
              <a:t>study</a:t>
            </a:r>
            <a:r>
              <a:rPr lang="fi-FI"/>
              <a:t> </a:t>
            </a:r>
            <a:r>
              <a:rPr lang="fi-FI" err="1"/>
              <a:t>wellbeing</a:t>
            </a:r>
            <a:r>
              <a:rPr lang="fi-FI"/>
              <a:t> in </a:t>
            </a:r>
            <a:r>
              <a:rPr lang="fi-FI" err="1"/>
              <a:t>remote</a:t>
            </a:r>
            <a:r>
              <a:rPr lang="fi-FI"/>
              <a:t> </a:t>
            </a:r>
            <a:r>
              <a:rPr lang="fi-FI" err="1"/>
              <a:t>teaching</a:t>
            </a:r>
            <a:r>
              <a:rPr lang="fi-FI"/>
              <a:t> (in </a:t>
            </a:r>
            <a:r>
              <a:rPr lang="fi-FI" err="1"/>
              <a:t>Breakout</a:t>
            </a:r>
            <a:r>
              <a:rPr lang="fi-FI"/>
              <a:t> </a:t>
            </a:r>
            <a:r>
              <a:rPr lang="fi-FI" err="1"/>
              <a:t>rooms</a:t>
            </a:r>
            <a:r>
              <a:rPr lang="fi-FI"/>
              <a:t>) </a:t>
            </a:r>
            <a:endParaRPr lang="fi-FI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726061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94A4D4A-9346-4C9B-9E5A-958F78CDA6F3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292329" y="148438"/>
            <a:ext cx="8492897" cy="1225628"/>
          </a:xfrm>
        </p:spPr>
        <p:txBody>
          <a:bodyPr lIns="0" tIns="0" rIns="0" bIns="0" anchor="t"/>
          <a:lstStyle/>
          <a:p>
            <a:r>
              <a:rPr lang="en-GB" sz="3600" dirty="0">
                <a:ea typeface="+mn-lt"/>
                <a:cs typeface="+mn-lt"/>
              </a:rPr>
              <a:t>Please, discuss with your peers in the breakout rooms:</a:t>
            </a:r>
            <a:endParaRPr lang="en-GB" sz="3600" dirty="0">
              <a:cs typeface="Arial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2639C7-4948-4FA2-8F64-B0F3561D3958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292328" y="1610117"/>
            <a:ext cx="4369133" cy="3810431"/>
          </a:xfrm>
        </p:spPr>
        <p:txBody>
          <a:bodyPr lIns="0" tIns="0" rIns="0" bIns="0" anchor="t"/>
          <a:lstStyle/>
          <a:p>
            <a:pPr marL="342900" indent="-342900">
              <a:buChar char="•"/>
            </a:pPr>
            <a:r>
              <a:rPr lang="en-GB" sz="1800" b="0" dirty="0">
                <a:cs typeface="Arial"/>
              </a:rPr>
              <a:t>Please, first spend </a:t>
            </a:r>
            <a:r>
              <a:rPr lang="en-GB" sz="1800" dirty="0">
                <a:cs typeface="Arial"/>
              </a:rPr>
              <a:t>5 minutes</a:t>
            </a:r>
            <a:r>
              <a:rPr lang="en-GB" sz="1800" b="0" dirty="0">
                <a:cs typeface="Arial"/>
              </a:rPr>
              <a:t> in the group for chatting: </a:t>
            </a:r>
            <a:r>
              <a:rPr lang="en-GB" sz="1800" dirty="0">
                <a:cs typeface="Arial"/>
              </a:rPr>
              <a:t>how are you feeling and doing</a:t>
            </a:r>
            <a:r>
              <a:rPr lang="en-GB" sz="1800" b="0" dirty="0">
                <a:cs typeface="Arial"/>
              </a:rPr>
              <a:t> this morning.</a:t>
            </a:r>
          </a:p>
          <a:p>
            <a:pPr marL="342900" indent="-342900">
              <a:buChar char="•"/>
            </a:pPr>
            <a:r>
              <a:rPr lang="en-GB" sz="1800" b="0" dirty="0">
                <a:cs typeface="Arial"/>
              </a:rPr>
              <a:t>After watching the </a:t>
            </a:r>
            <a:r>
              <a:rPr lang="en-GB" sz="1800" b="0" dirty="0" err="1">
                <a:cs typeface="Arial"/>
              </a:rPr>
              <a:t>AllWell</a:t>
            </a:r>
            <a:r>
              <a:rPr lang="en-GB" sz="1800" b="0" dirty="0">
                <a:cs typeface="Arial"/>
              </a:rPr>
              <a:t> video on teaching and study wellbeing and getting further info today: How will this affect your work as teaching assistants? </a:t>
            </a:r>
            <a:r>
              <a:rPr lang="en-GB" sz="1800" dirty="0">
                <a:cs typeface="Arial"/>
              </a:rPr>
              <a:t>Please, think about concrete actions that will improve both, your wellbeing and the wellbeing of your students.</a:t>
            </a:r>
            <a:r>
              <a:rPr lang="en-GB" sz="1800" b="0" dirty="0">
                <a:cs typeface="Arial"/>
              </a:rPr>
              <a:t> </a:t>
            </a:r>
            <a:endParaRPr lang="en-GB" sz="1800" dirty="0">
              <a:cs typeface="Arial"/>
            </a:endParaRPr>
          </a:p>
        </p:txBody>
      </p:sp>
      <p:pic>
        <p:nvPicPr>
          <p:cNvPr id="6" name="Picture 6" descr="Child stacking rocks on a beach">
            <a:extLst>
              <a:ext uri="{FF2B5EF4-FFF2-40B4-BE49-F238E27FC236}">
                <a16:creationId xmlns:a16="http://schemas.microsoft.com/office/drawing/2014/main" id="{1076E246-DF88-4FD5-A0E6-2A39433B66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1652" y="1606856"/>
            <a:ext cx="3837836" cy="2076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1098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Woman's hand touching wheat in field">
            <a:extLst>
              <a:ext uri="{FF2B5EF4-FFF2-40B4-BE49-F238E27FC236}">
                <a16:creationId xmlns:a16="http://schemas.microsoft.com/office/drawing/2014/main" id="{16CC8DAB-1F30-49CF-9099-0A2595A38A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89" r="18433"/>
          <a:stretch/>
        </p:blipFill>
        <p:spPr>
          <a:xfrm>
            <a:off x="4710794" y="10"/>
            <a:ext cx="4433207" cy="5714990"/>
          </a:xfrm>
          <a:prstGeom prst="rect">
            <a:avLst/>
          </a:prstGeom>
          <a:noFill/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7E8C5ED-276F-4A87-989B-A6EA87043D3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87338" y="576793"/>
            <a:ext cx="4218160" cy="4186208"/>
          </a:xfrm>
        </p:spPr>
        <p:txBody>
          <a:bodyPr lIns="0" tIns="45720" rIns="0" bIns="45720">
            <a:normAutofit/>
          </a:bodyPr>
          <a:lstStyle/>
          <a:p>
            <a:r>
              <a:rPr lang="en-US"/>
              <a:t>Sharing and closing</a:t>
            </a:r>
          </a:p>
        </p:txBody>
      </p:sp>
    </p:spTree>
    <p:extLst>
      <p:ext uri="{BB962C8B-B14F-4D97-AF65-F5344CB8AC3E}">
        <p14:creationId xmlns:p14="http://schemas.microsoft.com/office/powerpoint/2010/main" val="16389654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0"/>
          </p:nvPr>
        </p:nvSpPr>
        <p:spPr/>
        <p:txBody>
          <a:bodyPr lIns="0" tIns="0" rIns="0" bIns="0" anchor="t"/>
          <a:lstStyle/>
          <a:p>
            <a:r>
              <a:rPr lang="fi-FI" err="1"/>
              <a:t>Coming</a:t>
            </a:r>
            <a:r>
              <a:rPr lang="fi-FI"/>
              <a:t> </a:t>
            </a:r>
            <a:r>
              <a:rPr lang="fi-FI" err="1"/>
              <a:t>back</a:t>
            </a:r>
            <a:r>
              <a:rPr lang="fi-FI"/>
              <a:t> to </a:t>
            </a:r>
            <a:r>
              <a:rPr lang="fi-FI" err="1"/>
              <a:t>the</a:t>
            </a:r>
            <a:r>
              <a:rPr lang="fi-FI"/>
              <a:t> </a:t>
            </a:r>
            <a:r>
              <a:rPr lang="fi-FI" err="1"/>
              <a:t>learning</a:t>
            </a:r>
            <a:r>
              <a:rPr lang="fi-FI"/>
              <a:t> </a:t>
            </a:r>
            <a:r>
              <a:rPr lang="fi-FI" err="1"/>
              <a:t>goals</a:t>
            </a:r>
            <a:r>
              <a:rPr lang="fi-FI"/>
              <a:t> of </a:t>
            </a:r>
            <a:r>
              <a:rPr lang="fi-FI" err="1"/>
              <a:t>today</a:t>
            </a:r>
            <a:endParaRPr lang="en-US" err="1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1"/>
          </p:nvPr>
        </p:nvSpPr>
        <p:spPr>
          <a:xfrm>
            <a:off x="292328" y="1830877"/>
            <a:ext cx="8492897" cy="3388289"/>
          </a:xfrm>
        </p:spPr>
        <p:txBody>
          <a:bodyPr lIns="0" tIns="0" rIns="0" bIns="0" anchor="t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b="0" i="1" err="1"/>
              <a:t>Study</a:t>
            </a:r>
            <a:r>
              <a:rPr lang="fi-FI" sz="2400" b="0" i="1"/>
              <a:t> </a:t>
            </a:r>
            <a:r>
              <a:rPr lang="fi-FI" sz="2400" b="0" i="1" err="1"/>
              <a:t>wellbeing</a:t>
            </a:r>
            <a:r>
              <a:rPr lang="fi-FI" sz="2400" b="0" i="1"/>
              <a:t>,</a:t>
            </a:r>
            <a:r>
              <a:rPr lang="fi-FI" sz="2400" b="0"/>
              <a:t> definition of</a:t>
            </a:r>
            <a:endParaRPr lang="fi-FI" sz="2400" b="0"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b="0" err="1"/>
              <a:t>The</a:t>
            </a:r>
            <a:r>
              <a:rPr lang="fi-FI" sz="2400" b="0"/>
              <a:t> </a:t>
            </a:r>
            <a:r>
              <a:rPr lang="fi-FI" sz="2400" b="0" err="1"/>
              <a:t>importance</a:t>
            </a:r>
            <a:r>
              <a:rPr lang="fi-FI" sz="2400" b="0"/>
              <a:t> of </a:t>
            </a:r>
            <a:r>
              <a:rPr lang="fi-FI" sz="2400" b="0" err="1"/>
              <a:t>study</a:t>
            </a:r>
            <a:r>
              <a:rPr lang="fi-FI" sz="2400" b="0"/>
              <a:t> </a:t>
            </a:r>
            <a:r>
              <a:rPr lang="fi-FI" sz="2400" b="0" err="1"/>
              <a:t>wellbeing</a:t>
            </a:r>
            <a:r>
              <a:rPr lang="fi-FI" sz="2400" b="0"/>
              <a:t> in </a:t>
            </a:r>
            <a:r>
              <a:rPr lang="fi-FI" sz="2400" b="0" i="1" err="1"/>
              <a:t>learning</a:t>
            </a:r>
            <a:r>
              <a:rPr lang="fi-FI" sz="2400" b="0" i="1"/>
              <a:t> </a:t>
            </a:r>
            <a:endParaRPr lang="fi-FI" sz="2400" b="0" i="1"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b="0"/>
              <a:t> </a:t>
            </a:r>
            <a:r>
              <a:rPr lang="fi-FI" sz="2400" b="0" err="1"/>
              <a:t>The</a:t>
            </a:r>
            <a:r>
              <a:rPr lang="fi-FI" sz="2400" b="0"/>
              <a:t> </a:t>
            </a:r>
            <a:r>
              <a:rPr lang="fi-FI" sz="2400" b="0" err="1"/>
              <a:t>importance</a:t>
            </a:r>
            <a:r>
              <a:rPr lang="fi-FI" sz="2400" b="0"/>
              <a:t> of </a:t>
            </a:r>
            <a:r>
              <a:rPr lang="fi-FI" sz="2400" b="0" i="1" err="1"/>
              <a:t>teaching</a:t>
            </a:r>
            <a:r>
              <a:rPr lang="fi-FI" sz="2400" b="0" i="1"/>
              <a:t> </a:t>
            </a:r>
            <a:r>
              <a:rPr lang="fi-FI" sz="2400" b="0"/>
              <a:t>in </a:t>
            </a:r>
            <a:r>
              <a:rPr lang="fi-FI" sz="2400" b="0" err="1"/>
              <a:t>study</a:t>
            </a:r>
            <a:r>
              <a:rPr lang="fi-FI" sz="2400" b="0"/>
              <a:t> </a:t>
            </a:r>
            <a:r>
              <a:rPr lang="fi-FI" sz="2400" b="0" err="1"/>
              <a:t>wellbeing</a:t>
            </a:r>
            <a:endParaRPr lang="fi-FI" sz="2400" b="0" err="1">
              <a:cs typeface="Arial"/>
            </a:endParaRPr>
          </a:p>
          <a:p>
            <a:r>
              <a:rPr lang="fi-FI" sz="2400" b="0"/>
              <a:t>AND</a:t>
            </a:r>
            <a:endParaRPr lang="fi-FI" sz="2400" b="0"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b="0"/>
              <a:t>Learning </a:t>
            </a:r>
            <a:r>
              <a:rPr lang="fi-FI" sz="2400" b="0" err="1"/>
              <a:t>from</a:t>
            </a:r>
            <a:r>
              <a:rPr lang="fi-FI" sz="2400" b="0"/>
              <a:t> </a:t>
            </a:r>
            <a:r>
              <a:rPr lang="fi-FI" sz="2400" b="0" err="1"/>
              <a:t>each</a:t>
            </a:r>
            <a:r>
              <a:rPr lang="fi-FI" sz="2400" b="0"/>
              <a:t> </a:t>
            </a:r>
            <a:r>
              <a:rPr lang="fi-FI" sz="2400" b="0" err="1"/>
              <a:t>other</a:t>
            </a:r>
            <a:r>
              <a:rPr lang="fi-FI" sz="2400" b="0"/>
              <a:t> and </a:t>
            </a:r>
            <a:r>
              <a:rPr lang="fi-FI" sz="2400" b="0" err="1"/>
              <a:t>sharing</a:t>
            </a:r>
            <a:r>
              <a:rPr lang="fi-FI" sz="2400" b="0"/>
              <a:t> </a:t>
            </a:r>
            <a:r>
              <a:rPr lang="fi-FI" sz="2400" b="0" err="1"/>
              <a:t>best</a:t>
            </a:r>
            <a:r>
              <a:rPr lang="fi-FI" sz="2400" b="0"/>
              <a:t> </a:t>
            </a:r>
            <a:r>
              <a:rPr lang="fi-FI" sz="2400" b="0" err="1"/>
              <a:t>practices</a:t>
            </a:r>
            <a:r>
              <a:rPr lang="fi-FI" sz="2400" b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7952090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Thank you!</a:t>
            </a:r>
          </a:p>
          <a:p>
            <a:r>
              <a:rPr lang="en-US" sz="3200"/>
              <a:t>allwell@aalto.fi</a:t>
            </a:r>
          </a:p>
          <a:p>
            <a:endParaRPr lang="fi-FI" sz="3200"/>
          </a:p>
        </p:txBody>
      </p:sp>
    </p:spTree>
    <p:extLst>
      <p:ext uri="{BB962C8B-B14F-4D97-AF65-F5344CB8AC3E}">
        <p14:creationId xmlns:p14="http://schemas.microsoft.com/office/powerpoint/2010/main" val="24220911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41A3FA6-BD99-4423-AD20-F7470C812F77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731683" y="672936"/>
            <a:ext cx="7669159" cy="3659120"/>
          </a:xfrm>
        </p:spPr>
        <p:txBody>
          <a:bodyPr lIns="0" tIns="45720" rIns="0" bIns="45720" anchor="t"/>
          <a:lstStyle/>
          <a:p>
            <a:r>
              <a:rPr lang="en-US" dirty="0"/>
              <a:t>EXTRAS</a:t>
            </a:r>
            <a:endParaRPr lang="fi-FI" dirty="0">
              <a:solidFill>
                <a:srgbClr val="FF0000"/>
              </a:solidFill>
              <a:cs typeface="Arial"/>
            </a:endParaRPr>
          </a:p>
          <a:p>
            <a:endParaRPr lang="en-US" dirty="0">
              <a:solidFill>
                <a:srgbClr val="FFFFFF"/>
              </a:solidFill>
              <a:ea typeface="+mn-lt"/>
              <a:cs typeface="+mn-lt"/>
            </a:endParaRPr>
          </a:p>
          <a:p>
            <a:pPr marL="342900" indent="-342900">
              <a:buChar char="•"/>
            </a:pPr>
            <a:endParaRPr lang="en-US" sz="2400" b="0" dirty="0">
              <a:solidFill>
                <a:srgbClr val="FF0000"/>
              </a:solidFill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233275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/>
              <a:t>Student support point of view: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pPr marL="342900" indent="-342900">
              <a:buFontTx/>
              <a:buChar char="-"/>
            </a:pPr>
            <a:r>
              <a:rPr lang="en-US"/>
              <a:t>Starting Point of Wellbeing</a:t>
            </a:r>
          </a:p>
          <a:p>
            <a:pPr marL="342900" indent="-342900">
              <a:buFontTx/>
              <a:buChar char="-"/>
            </a:pPr>
            <a:r>
              <a:rPr lang="en-US"/>
              <a:t>Study and career planning psychologists</a:t>
            </a:r>
          </a:p>
          <a:p>
            <a:pPr marL="342900" indent="-342900">
              <a:buFontTx/>
              <a:buChar char="-"/>
            </a:pPr>
            <a:r>
              <a:rPr lang="en-US"/>
              <a:t>Individual study arrangements</a:t>
            </a:r>
          </a:p>
          <a:p>
            <a:pPr marL="342900" indent="-342900">
              <a:buFontTx/>
              <a:buChar char="-"/>
            </a:pPr>
            <a:r>
              <a:rPr lang="en-US"/>
              <a:t>Personal Impact course set</a:t>
            </a:r>
          </a:p>
          <a:p>
            <a:pPr marL="342900" indent="-342900">
              <a:buFontTx/>
              <a:buChar char="-"/>
            </a:pPr>
            <a:r>
              <a:rPr lang="en-US"/>
              <a:t>AllWell? Questionnaire and counter feedback</a:t>
            </a:r>
          </a:p>
          <a:p>
            <a:pPr marL="342900" indent="-342900">
              <a:buFontTx/>
              <a:buChar char="-"/>
            </a:pPr>
            <a:endParaRPr lang="en-US"/>
          </a:p>
          <a:p>
            <a:pPr marL="342900" indent="-342900">
              <a:buFontTx/>
              <a:buChar char="-"/>
            </a:pPr>
            <a:endParaRPr lang="en-US"/>
          </a:p>
          <a:p>
            <a:pPr marL="342900" indent="-342900">
              <a:buFontTx/>
              <a:buChar char="-"/>
            </a:pPr>
            <a:endParaRPr lang="en-US"/>
          </a:p>
          <a:p>
            <a:pPr marL="342900" indent="-342900">
              <a:buFontTx/>
              <a:buChar char="-"/>
            </a:pP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659529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/>
          <p:cNvPicPr>
            <a:picLocks noGrp="1" noChangeAspect="1"/>
          </p:cNvPicPr>
          <p:nvPr>
            <p:ph type="pic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8" r="11208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615405" y="397496"/>
            <a:ext cx="4052221" cy="3250514"/>
          </a:xfrm>
        </p:spPr>
        <p:txBody>
          <a:bodyPr lIns="0" tIns="0" rIns="0" bIns="0" anchor="t"/>
          <a:lstStyle/>
          <a:p>
            <a:r>
              <a:rPr lang="en-US" sz="4000"/>
              <a:t>To support your study well-being: </a:t>
            </a:r>
            <a:endParaRPr lang="en-US" sz="4000">
              <a:cs typeface="Arial"/>
            </a:endParaRPr>
          </a:p>
          <a:p>
            <a:r>
              <a:rPr lang="en-US" sz="4000"/>
              <a:t>student point of view</a:t>
            </a:r>
            <a:endParaRPr lang="en-US" sz="4000">
              <a:cs typeface="Arial"/>
            </a:endParaRPr>
          </a:p>
          <a:p>
            <a:endParaRPr lang="en-US" sz="4000">
              <a:cs typeface="Arial"/>
            </a:endParaRPr>
          </a:p>
          <a:p>
            <a:endParaRPr lang="en-US" sz="36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84368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0"/>
          </p:nvPr>
        </p:nvSpPr>
        <p:spPr/>
        <p:txBody>
          <a:bodyPr lIns="0" tIns="0" rIns="0" bIns="0" anchor="t"/>
          <a:lstStyle/>
          <a:p>
            <a:r>
              <a:rPr lang="en-GB" dirty="0"/>
              <a:t>Learning goals for today </a:t>
            </a:r>
            <a:endParaRPr lang="en-GB" dirty="0">
              <a:cs typeface="Arial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1"/>
          </p:nvPr>
        </p:nvSpPr>
        <p:spPr>
          <a:xfrm>
            <a:off x="326834" y="1255927"/>
            <a:ext cx="8492897" cy="3388289"/>
          </a:xfrm>
        </p:spPr>
        <p:txBody>
          <a:bodyPr lIns="0" tIns="0" rIns="0" bIns="0" anchor="t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0" i="1" dirty="0"/>
              <a:t>Study wellbeing,</a:t>
            </a:r>
            <a:r>
              <a:rPr lang="en-GB" sz="2400" b="0" dirty="0"/>
              <a:t> definition of</a:t>
            </a:r>
            <a:endParaRPr lang="en-GB" sz="2400" b="0" dirty="0"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0" dirty="0"/>
              <a:t>The importance of study wellbeing in </a:t>
            </a:r>
            <a:r>
              <a:rPr lang="en-GB" sz="2400" b="0" i="1" dirty="0"/>
              <a:t>learning </a:t>
            </a:r>
            <a:endParaRPr lang="en-GB" sz="2400" b="0" i="1" dirty="0"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0" dirty="0"/>
              <a:t>The importance of </a:t>
            </a:r>
            <a:r>
              <a:rPr lang="en-GB" sz="2400" b="0" i="1" dirty="0"/>
              <a:t>teaching </a:t>
            </a:r>
            <a:r>
              <a:rPr lang="en-GB" sz="2400" b="0" dirty="0"/>
              <a:t>in study wellbeing</a:t>
            </a:r>
            <a:endParaRPr lang="en-GB" sz="2400" b="0" dirty="0">
              <a:cs typeface="Arial"/>
            </a:endParaRPr>
          </a:p>
          <a:p>
            <a:pPr marL="342900" indent="-342900">
              <a:buChar char="•"/>
            </a:pPr>
            <a:endParaRPr lang="en-GB" sz="2400" b="0" dirty="0">
              <a:cs typeface="Arial"/>
            </a:endParaRPr>
          </a:p>
          <a:p>
            <a:r>
              <a:rPr lang="en-GB" sz="2400" b="0" dirty="0"/>
              <a:t>AND</a:t>
            </a:r>
            <a:endParaRPr lang="en-GB" sz="2400" b="0" dirty="0"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0" dirty="0"/>
              <a:t>Learning from each other and sharing best practices when it comes to remote learning </a:t>
            </a:r>
            <a:endParaRPr lang="en-GB" sz="2400" b="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226574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1" r="9971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br>
              <a:rPr lang="en-US"/>
            </a:br>
            <a:r>
              <a:rPr lang="en-US"/>
              <a:t>The </a:t>
            </a:r>
            <a:r>
              <a:rPr lang="en-US">
                <a:hlinkClick r:id="rId3"/>
              </a:rPr>
              <a:t>Starting Point of Wellbeing </a:t>
            </a:r>
            <a:r>
              <a:rPr lang="en-US"/>
              <a:t>offers advice and guidance on services related to wellbeing. </a:t>
            </a:r>
          </a:p>
          <a:p>
            <a:r>
              <a:rPr lang="en-US"/>
              <a:t>Open on weekdays, no appointment needed.</a:t>
            </a:r>
          </a:p>
          <a:p>
            <a:endParaRPr lang="en-US"/>
          </a:p>
          <a:p>
            <a:r>
              <a:rPr lang="en-US"/>
              <a:t>Address: Y199c, </a:t>
            </a:r>
            <a:r>
              <a:rPr lang="en-US" err="1"/>
              <a:t>Otakaari</a:t>
            </a:r>
            <a:r>
              <a:rPr lang="en-US"/>
              <a:t> 1</a:t>
            </a:r>
            <a:br>
              <a:rPr lang="en-US"/>
            </a:b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/>
              <a:t>Starting Point of Wellbeing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198995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7" b="8217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287338" y="1634675"/>
            <a:ext cx="4423455" cy="3250514"/>
          </a:xfrm>
        </p:spPr>
        <p:txBody>
          <a:bodyPr/>
          <a:lstStyle/>
          <a:p>
            <a:r>
              <a:rPr lang="en-US" sz="1800"/>
              <a:t>In Aalto, we have a lot of courses and workshops, provided by the study and career planning psychologists, to support and maintain your study ability.</a:t>
            </a:r>
          </a:p>
          <a:p>
            <a:endParaRPr lang="en-US" sz="1800"/>
          </a:p>
          <a:p>
            <a:r>
              <a:rPr lang="en-US">
                <a:hlinkClick r:id="rId3"/>
              </a:rPr>
              <a:t>Online courses and workshops </a:t>
            </a:r>
            <a:r>
              <a:rPr lang="en-US"/>
              <a:t>(Into link)</a:t>
            </a:r>
          </a:p>
          <a:p>
            <a:r>
              <a:rPr lang="en-US">
                <a:hlinkClick r:id="rId4"/>
              </a:rPr>
              <a:t>Career planning exercises </a:t>
            </a:r>
            <a:r>
              <a:rPr lang="en-US"/>
              <a:t>(Into link)</a:t>
            </a:r>
          </a:p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sz="3200"/>
              <a:t>Material for personal development</a:t>
            </a:r>
            <a:endParaRPr lang="fi-FI" sz="3200"/>
          </a:p>
        </p:txBody>
      </p:sp>
    </p:spTree>
    <p:extLst>
      <p:ext uri="{BB962C8B-B14F-4D97-AF65-F5344CB8AC3E}">
        <p14:creationId xmlns:p14="http://schemas.microsoft.com/office/powerpoint/2010/main" val="6158219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icture containing text&#10;&#10;Description generated with high confidence"/>
          <p:cNvPicPr>
            <a:picLocks noGrp="1" noChangeAspect="1"/>
          </p:cNvPicPr>
          <p:nvPr>
            <p:ph type="pic" idx="11"/>
          </p:nvPr>
        </p:nvPicPr>
        <p:blipFill>
          <a:blip r:embed="rId2"/>
          <a:srcRect t="8217" b="8217"/>
          <a:stretch>
            <a:fillRect/>
          </a:stretch>
        </p:blipFill>
        <p:spPr>
          <a:xfrm>
            <a:off x="4710794" y="129168"/>
            <a:ext cx="4433207" cy="5456664"/>
          </a:xfr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287338" y="1319541"/>
            <a:ext cx="4500152" cy="3744508"/>
          </a:xfrm>
        </p:spPr>
        <p:txBody>
          <a:bodyPr lIns="0" tIns="0" rIns="0" bIns="0" anchor="t"/>
          <a:lstStyle/>
          <a:p>
            <a:r>
              <a:rPr lang="en-US" sz="1800">
                <a:ea typeface="+mn-lt"/>
                <a:cs typeface="+mn-lt"/>
              </a:rPr>
              <a:t>If you are worried about your studies or future employment, come meet the Aalto psychologists to discuss shortly how our services could be helpful to you. </a:t>
            </a:r>
            <a:r>
              <a:rPr lang="en-US" sz="1800">
                <a:cs typeface="Arial"/>
              </a:rPr>
              <a:t> </a:t>
            </a:r>
            <a:endParaRPr lang="en-US" sz="1800">
              <a:ea typeface="+mn-lt"/>
              <a:cs typeface="+mn-lt"/>
            </a:endParaRPr>
          </a:p>
          <a:p>
            <a:endParaRPr lang="en-US" sz="1600" b="0">
              <a:ea typeface="+mn-lt"/>
              <a:cs typeface="+mn-lt"/>
            </a:endParaRPr>
          </a:p>
          <a:p>
            <a:r>
              <a:rPr lang="en-US" sz="1600">
                <a:cs typeface="Arial"/>
              </a:rPr>
              <a:t>Appointment booking for study psychologists: </a:t>
            </a:r>
          </a:p>
          <a:p>
            <a:r>
              <a:rPr lang="en-US" sz="1600" i="1" err="1">
                <a:cs typeface="Arial"/>
              </a:rPr>
              <a:t>opintopsykologi</a:t>
            </a:r>
            <a:r>
              <a:rPr lang="en-US" sz="1600" i="1">
                <a:cs typeface="Arial"/>
              </a:rPr>
              <a:t>(at)aalto.fi </a:t>
            </a:r>
            <a:endParaRPr lang="en-US" sz="1600" i="1">
              <a:ea typeface="+mn-lt"/>
              <a:cs typeface="+mn-lt"/>
            </a:endParaRPr>
          </a:p>
          <a:p>
            <a:r>
              <a:rPr lang="en-US" sz="1600">
                <a:ea typeface="+mn-lt"/>
                <a:cs typeface="+mn-lt"/>
              </a:rPr>
              <a:t>Appointment booking for career planning psychologist: </a:t>
            </a:r>
          </a:p>
          <a:p>
            <a:r>
              <a:rPr lang="en-US" sz="1600" i="1" err="1">
                <a:cs typeface="Arial"/>
              </a:rPr>
              <a:t>seija.leppanen</a:t>
            </a:r>
            <a:r>
              <a:rPr lang="en-US" sz="1600" i="1">
                <a:cs typeface="Arial"/>
              </a:rPr>
              <a:t>(at)aalto.fi</a:t>
            </a:r>
            <a:endParaRPr lang="en-US" sz="1600" i="1">
              <a:ea typeface="+mn-lt"/>
              <a:cs typeface="+mn-lt"/>
            </a:endParaRPr>
          </a:p>
          <a:p>
            <a:endParaRPr lang="fi-FI" sz="1600">
              <a:cs typeface="Arial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0"/>
          </p:nvPr>
        </p:nvSpPr>
        <p:spPr/>
        <p:txBody>
          <a:bodyPr lIns="0" tIns="0" rIns="0" bIns="0" anchor="t"/>
          <a:lstStyle/>
          <a:p>
            <a:r>
              <a:rPr lang="en-US" sz="2800"/>
              <a:t>Study and career planning psychologists</a:t>
            </a:r>
            <a:endParaRPr lang="en-US" sz="28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414000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34" r="33134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287339" y="2309247"/>
            <a:ext cx="4287105" cy="2575942"/>
          </a:xfrm>
        </p:spPr>
        <p:txBody>
          <a:bodyPr lIns="0" tIns="0" rIns="0" bIns="0" anchor="t"/>
          <a:lstStyle/>
          <a:p>
            <a:r>
              <a:rPr lang="en-US"/>
              <a:t>Each Aalto degree student has a right to </a:t>
            </a:r>
            <a:r>
              <a:rPr lang="en-US">
                <a:hlinkClick r:id="rId3"/>
              </a:rPr>
              <a:t>individual study arrangements </a:t>
            </a:r>
            <a:r>
              <a:rPr lang="en-US"/>
              <a:t>due to an impairment restricting his/her ability to study or other health condition. </a:t>
            </a:r>
            <a:endParaRPr lang="fi-F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0"/>
          </p:nvPr>
        </p:nvSpPr>
        <p:spPr>
          <a:xfrm>
            <a:off x="287339" y="163856"/>
            <a:ext cx="4423455" cy="1157194"/>
          </a:xfrm>
        </p:spPr>
        <p:txBody>
          <a:bodyPr/>
          <a:lstStyle/>
          <a:p>
            <a:r>
              <a:rPr lang="en-US"/>
              <a:t>Individual study arrangements </a:t>
            </a:r>
          </a:p>
        </p:txBody>
      </p:sp>
    </p:spTree>
    <p:extLst>
      <p:ext uri="{BB962C8B-B14F-4D97-AF65-F5344CB8AC3E}">
        <p14:creationId xmlns:p14="http://schemas.microsoft.com/office/powerpoint/2010/main" val="27116691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9" b="4249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287339" y="1053885"/>
            <a:ext cx="4052221" cy="3831304"/>
          </a:xfrm>
        </p:spPr>
        <p:txBody>
          <a:bodyPr/>
          <a:lstStyle/>
          <a:p>
            <a:r>
              <a:rPr lang="en-US" sz="2000"/>
              <a:t>Personal Impact is a mindset and a movement, an entity created for all Aalto students. Personal Impact brings to light already existing courses in Aalto University on values and meaningfulness, self-leadership, societal impact, human potential and well-being. </a:t>
            </a:r>
          </a:p>
          <a:p>
            <a:endParaRPr lang="fi-FI" sz="2000"/>
          </a:p>
          <a:p>
            <a:pPr algn="ctr"/>
            <a:r>
              <a:rPr lang="en-US">
                <a:hlinkClick r:id="rId3"/>
              </a:rPr>
              <a:t>personalimpact.aalto.fi</a:t>
            </a:r>
            <a:endParaRPr lang="fi-F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/>
              <a:t>Personal Impact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751208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11DF1E7-5A8D-441C-B0EF-5B244293DE6C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 lIns="0" tIns="0" rIns="0" bIns="0" anchor="t"/>
          <a:lstStyle/>
          <a:p>
            <a:r>
              <a:rPr lang="en-US">
                <a:cs typeface="Arial"/>
              </a:rPr>
              <a:t>Schedule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01698D-3FC0-48F3-9722-6A9DDD3BEBAA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292329" y="1263119"/>
            <a:ext cx="8492897" cy="3629767"/>
          </a:xfrm>
        </p:spPr>
        <p:txBody>
          <a:bodyPr lIns="0" tIns="0" rIns="0" bIns="0" anchor="t"/>
          <a:lstStyle/>
          <a:p>
            <a:r>
              <a:rPr lang="en-US" sz="3200" dirty="0">
                <a:cs typeface="Arial"/>
              </a:rPr>
              <a:t>9.00-9.20</a:t>
            </a:r>
            <a:r>
              <a:rPr lang="en-US" sz="3200" b="0" dirty="0">
                <a:cs typeface="Arial"/>
              </a:rPr>
              <a:t> Introduction to the topic, building on the </a:t>
            </a:r>
            <a:r>
              <a:rPr lang="en-US" sz="3200" b="0" dirty="0" err="1">
                <a:cs typeface="Arial"/>
              </a:rPr>
              <a:t>AllWell</a:t>
            </a:r>
            <a:r>
              <a:rPr lang="en-US" sz="3200" b="0" dirty="0">
                <a:cs typeface="Arial"/>
              </a:rPr>
              <a:t>? Video and your questions / Sara</a:t>
            </a:r>
          </a:p>
          <a:p>
            <a:r>
              <a:rPr lang="en-US" sz="3200" dirty="0">
                <a:cs typeface="Arial"/>
              </a:rPr>
              <a:t>9.20-9.35 </a:t>
            </a:r>
            <a:r>
              <a:rPr lang="en-US" sz="3200" b="0" dirty="0">
                <a:cs typeface="Arial"/>
              </a:rPr>
              <a:t>Discussion in small groups (15min)</a:t>
            </a:r>
          </a:p>
          <a:p>
            <a:r>
              <a:rPr lang="en-US" sz="3200" dirty="0">
                <a:cs typeface="Arial"/>
              </a:rPr>
              <a:t>9.35-9.45 </a:t>
            </a:r>
            <a:r>
              <a:rPr lang="en-US" sz="3200" b="0" dirty="0">
                <a:cs typeface="Arial"/>
              </a:rPr>
              <a:t>Sharing, closing and what next (10min)</a:t>
            </a:r>
          </a:p>
          <a:p>
            <a:endParaRPr lang="en-US" sz="3200" b="0" dirty="0">
              <a:cs typeface="Arial"/>
            </a:endParaRPr>
          </a:p>
          <a:p>
            <a:endParaRPr lang="en-US" sz="32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108106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AAA14250-5485-D14B-9DD4-1015EA5B19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986" b="17576"/>
          <a:stretch/>
        </p:blipFill>
        <p:spPr>
          <a:xfrm>
            <a:off x="7924" y="1424595"/>
            <a:ext cx="9128153" cy="3211481"/>
          </a:xfrm>
          <a:prstGeom prst="rect">
            <a:avLst/>
          </a:prstGeom>
        </p:spPr>
      </p:pic>
      <p:sp>
        <p:nvSpPr>
          <p:cNvPr id="2" name="Textplatzhalter 1">
            <a:extLst>
              <a:ext uri="{FF2B5EF4-FFF2-40B4-BE49-F238E27FC236}">
                <a16:creationId xmlns:a16="http://schemas.microsoft.com/office/drawing/2014/main" id="{49F26330-8A17-5248-9682-757F2F157DC3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292329" y="746996"/>
            <a:ext cx="8492897" cy="566766"/>
          </a:xfrm>
        </p:spPr>
        <p:txBody>
          <a:bodyPr/>
          <a:lstStyle/>
          <a:p>
            <a:r>
              <a:rPr lang="en-US"/>
              <a:t>What is AllWell?</a:t>
            </a:r>
          </a:p>
        </p:txBody>
      </p:sp>
    </p:spTree>
    <p:extLst>
      <p:ext uri="{BB962C8B-B14F-4D97-AF65-F5344CB8AC3E}">
        <p14:creationId xmlns:p14="http://schemas.microsoft.com/office/powerpoint/2010/main" val="19304482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0"/>
          </p:nvPr>
        </p:nvSpPr>
        <p:spPr/>
        <p:txBody>
          <a:bodyPr lIns="0" tIns="0" rIns="0" bIns="0" anchor="t"/>
          <a:lstStyle/>
          <a:p>
            <a:r>
              <a:rPr lang="en-GB" sz="2000" dirty="0"/>
              <a:t>2017-2020 response rates (target groups: 1st year master's and 2nd year bachelor's students): in 2020 almost 50% of the students replied</a:t>
            </a:r>
            <a:endParaRPr lang="en-GB" sz="2000" dirty="0"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329" y="1057523"/>
            <a:ext cx="6411911" cy="3853969"/>
          </a:xfrm>
          <a:prstGeom prst="rect">
            <a:avLst/>
          </a:prstGeom>
        </p:spPr>
      </p:pic>
      <p:sp>
        <p:nvSpPr>
          <p:cNvPr id="3" name="Star: 5 Points 2">
            <a:extLst>
              <a:ext uri="{FF2B5EF4-FFF2-40B4-BE49-F238E27FC236}">
                <a16:creationId xmlns:a16="http://schemas.microsoft.com/office/drawing/2014/main" id="{45AE85D1-1195-42C5-BB0D-D60E769C3C1F}"/>
              </a:ext>
            </a:extLst>
          </p:cNvPr>
          <p:cNvSpPr/>
          <p:nvPr/>
        </p:nvSpPr>
        <p:spPr>
          <a:xfrm>
            <a:off x="5744661" y="710958"/>
            <a:ext cx="2061056" cy="1928962"/>
          </a:xfrm>
          <a:prstGeom prst="star5">
            <a:avLst/>
          </a:prstGeom>
          <a:solidFill>
            <a:srgbClr val="FFC00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cs typeface="Arial"/>
              </a:rPr>
              <a:t>2021 52%</a:t>
            </a:r>
          </a:p>
        </p:txBody>
      </p:sp>
    </p:spTree>
    <p:extLst>
      <p:ext uri="{BB962C8B-B14F-4D97-AF65-F5344CB8AC3E}">
        <p14:creationId xmlns:p14="http://schemas.microsoft.com/office/powerpoint/2010/main" val="3556580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5">
            <a:extLst>
              <a:ext uri="{FF2B5EF4-FFF2-40B4-BE49-F238E27FC236}">
                <a16:creationId xmlns:a16="http://schemas.microsoft.com/office/drawing/2014/main" id="{DD6A9105-4CB9-D845-9D5C-DF0854B26532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 rotWithShape="1">
          <a:blip r:embed="rId2"/>
          <a:srcRect l="3755" t="-2559" b="-10396"/>
          <a:stretch/>
        </p:blipFill>
        <p:spPr>
          <a:xfrm>
            <a:off x="4710794" y="285750"/>
            <a:ext cx="4433207" cy="5143500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F82C62E-AC2E-824C-A2DF-7763E2002C1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87338" y="804864"/>
            <a:ext cx="4328729" cy="2807981"/>
          </a:xfrm>
        </p:spPr>
        <p:txBody>
          <a:bodyPr lIns="0" tIns="0" rIns="0" bIns="0" anchor="t"/>
          <a:lstStyle/>
          <a:p>
            <a:r>
              <a:rPr lang="en-GB" dirty="0"/>
              <a:t>When we asked students, what would help to improve their well-being, around 75% of answers pinpointed </a:t>
            </a:r>
            <a:r>
              <a:rPr lang="en-GB" dirty="0">
                <a:solidFill>
                  <a:srgbClr val="FFCD00"/>
                </a:solidFill>
              </a:rPr>
              <a:t>teaching related issues </a:t>
            </a:r>
            <a:r>
              <a:rPr lang="en-GB" dirty="0"/>
              <a:t>as a main factor</a:t>
            </a:r>
            <a:r>
              <a:rPr lang="en-GB" b="0" baseline="30000" dirty="0"/>
              <a:t>1</a:t>
            </a:r>
            <a:r>
              <a:rPr lang="en-GB" dirty="0"/>
              <a:t>.</a:t>
            </a:r>
            <a:endParaRPr lang="en-GB" dirty="0">
              <a:cs typeface="Arial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F362DEAD-4AD9-234A-B141-B1EBD8951EE8}"/>
              </a:ext>
            </a:extLst>
          </p:cNvPr>
          <p:cNvSpPr/>
          <p:nvPr/>
        </p:nvSpPr>
        <p:spPr>
          <a:xfrm>
            <a:off x="1950886" y="4821751"/>
            <a:ext cx="2941045" cy="14773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en-GB" sz="800" i="1" spc="20" baseline="30000">
                <a:solidFill>
                  <a:schemeClr val="accent3"/>
                </a:solidFill>
              </a:rPr>
              <a:t>1 </a:t>
            </a:r>
            <a:r>
              <a:rPr lang="en-GB" sz="800" i="1" spc="20">
                <a:solidFill>
                  <a:schemeClr val="accent3"/>
                </a:solidFill>
              </a:rPr>
              <a:t>Results from AllWell?2019, response size 951 students.</a:t>
            </a:r>
            <a:endParaRPr lang="en-GB" sz="800" i="1" spc="20">
              <a:solidFill>
                <a:schemeClr val="accent3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34181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ontent Placeholder 2"/>
          <p:cNvSpPr txBox="1">
            <a:spLocks/>
          </p:cNvSpPr>
          <p:nvPr/>
        </p:nvSpPr>
        <p:spPr>
          <a:xfrm>
            <a:off x="3312000" y="2916501"/>
            <a:ext cx="2520000" cy="1476887"/>
          </a:xfrm>
          <a:prstGeom prst="rect">
            <a:avLst/>
          </a:prstGeom>
        </p:spPr>
        <p:txBody>
          <a:bodyPr lIns="0" tIns="72000" rIns="0" bIns="0" anchor="t"/>
          <a:lstStyle>
            <a:lvl1pPr marL="609608" indent="-609608" algn="l" defTabSz="81281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5689" kern="1200">
                <a:solidFill>
                  <a:schemeClr val="tx1"/>
                </a:solidFill>
                <a:latin typeface="+mn-lt"/>
                <a:ea typeface="ＭＳ Ｐゴシック" charset="0"/>
                <a:cs typeface="MS PGothic" pitchFamily="34" charset="-128"/>
              </a:defRPr>
            </a:lvl1pPr>
            <a:lvl2pPr marL="1320817" indent="-508006" algn="l" defTabSz="81281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4978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2032025" indent="-406405" algn="l" defTabSz="81281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4267" kern="120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 charset="-128"/>
              </a:defRPr>
            </a:lvl3pPr>
            <a:lvl4pPr marL="2844836" indent="-406405" algn="l" defTabSz="81281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3556" kern="120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 charset="0"/>
              </a:defRPr>
            </a:lvl4pPr>
            <a:lvl5pPr marL="3657646" indent="-406405" algn="l" defTabSz="81281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3556" kern="1200">
                <a:solidFill>
                  <a:schemeClr val="tx1"/>
                </a:solidFill>
                <a:latin typeface="+mn-lt"/>
                <a:ea typeface="ＭＳ Ｐゴシック" charset="0"/>
                <a:cs typeface="MS PGothic" pitchFamily="34" charset="-128"/>
              </a:defRPr>
            </a:lvl5pPr>
            <a:lvl6pPr marL="4470456" indent="-406405" algn="l" defTabSz="812810" rtl="0" eaLnBrk="1" latinLnBrk="0" hangingPunct="1">
              <a:spcBef>
                <a:spcPct val="20000"/>
              </a:spcBef>
              <a:buFont typeface="Arial"/>
              <a:buChar char="•"/>
              <a:defRPr sz="35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283266" indent="-406405" algn="l" defTabSz="812810" rtl="0" eaLnBrk="1" latinLnBrk="0" hangingPunct="1">
              <a:spcBef>
                <a:spcPct val="20000"/>
              </a:spcBef>
              <a:buFont typeface="Arial"/>
              <a:buChar char="•"/>
              <a:defRPr sz="35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096076" indent="-406405" algn="l" defTabSz="812810" rtl="0" eaLnBrk="1" latinLnBrk="0" hangingPunct="1">
              <a:spcBef>
                <a:spcPct val="20000"/>
              </a:spcBef>
              <a:buFont typeface="Arial"/>
              <a:buChar char="•"/>
              <a:defRPr sz="35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08886" indent="-406405" algn="l" defTabSz="812810" rtl="0" eaLnBrk="1" latinLnBrk="0" hangingPunct="1">
              <a:spcBef>
                <a:spcPct val="20000"/>
              </a:spcBef>
              <a:buFont typeface="Arial"/>
              <a:buChar char="•"/>
              <a:defRPr sz="35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Aft>
                <a:spcPts val="1000"/>
              </a:spcAft>
              <a:buNone/>
            </a:pPr>
            <a:r>
              <a:rPr lang="de-AT" sz="2100" b="1">
                <a:highlight>
                  <a:srgbClr val="FFCD00"/>
                </a:highlight>
                <a:ea typeface="ＭＳ Ｐゴシック"/>
              </a:rPr>
              <a:t>Surface Approach</a:t>
            </a:r>
          </a:p>
          <a:p>
            <a:pPr marL="0" indent="0">
              <a:lnSpc>
                <a:spcPct val="120000"/>
              </a:lnSpc>
              <a:spcAft>
                <a:spcPts val="1200"/>
              </a:spcAft>
              <a:buNone/>
            </a:pPr>
            <a:r>
              <a:rPr lang="en-US" sz="1300">
                <a:ea typeface="ＭＳ Ｐゴシック"/>
              </a:rPr>
              <a:t>Studies seem fragmented and students have difficulties understanding and controlling </a:t>
            </a:r>
            <a:br>
              <a:rPr lang="en-US" sz="1300"/>
            </a:br>
            <a:r>
              <a:rPr lang="en-US" sz="1300">
                <a:ea typeface="ＭＳ Ｐゴシック"/>
              </a:rPr>
              <a:t>the study subjects</a:t>
            </a:r>
            <a:endParaRPr lang="de-AT" sz="1300">
              <a:ea typeface="ＭＳ Ｐゴシック"/>
            </a:endParaRPr>
          </a:p>
        </p:txBody>
      </p:sp>
      <p:sp>
        <p:nvSpPr>
          <p:cNvPr id="25" name="Content Placeholder 2"/>
          <p:cNvSpPr txBox="1">
            <a:spLocks/>
          </p:cNvSpPr>
          <p:nvPr/>
        </p:nvSpPr>
        <p:spPr>
          <a:xfrm>
            <a:off x="462708" y="2916501"/>
            <a:ext cx="2520000" cy="1162445"/>
          </a:xfrm>
          <a:prstGeom prst="rect">
            <a:avLst/>
          </a:prstGeom>
        </p:spPr>
        <p:txBody>
          <a:bodyPr lIns="0" tIns="72000" rIns="0" bIns="0" anchor="t"/>
          <a:lstStyle>
            <a:lvl1pPr marL="609608" indent="-609608" algn="l" defTabSz="81281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5689" kern="1200">
                <a:solidFill>
                  <a:schemeClr val="tx1"/>
                </a:solidFill>
                <a:latin typeface="+mn-lt"/>
                <a:ea typeface="ＭＳ Ｐゴシック" charset="0"/>
                <a:cs typeface="MS PGothic" pitchFamily="34" charset="-128"/>
              </a:defRPr>
            </a:lvl1pPr>
            <a:lvl2pPr marL="1320817" indent="-508006" algn="l" defTabSz="81281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4978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2032025" indent="-406405" algn="l" defTabSz="81281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4267" kern="120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 charset="-128"/>
              </a:defRPr>
            </a:lvl3pPr>
            <a:lvl4pPr marL="2844836" indent="-406405" algn="l" defTabSz="81281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3556" kern="120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 charset="0"/>
              </a:defRPr>
            </a:lvl4pPr>
            <a:lvl5pPr marL="3657646" indent="-406405" algn="l" defTabSz="81281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3556" kern="1200">
                <a:solidFill>
                  <a:schemeClr val="tx1"/>
                </a:solidFill>
                <a:latin typeface="+mn-lt"/>
                <a:ea typeface="ＭＳ Ｐゴシック" charset="0"/>
                <a:cs typeface="MS PGothic" pitchFamily="34" charset="-128"/>
              </a:defRPr>
            </a:lvl5pPr>
            <a:lvl6pPr marL="4470456" indent="-406405" algn="l" defTabSz="812810" rtl="0" eaLnBrk="1" latinLnBrk="0" hangingPunct="1">
              <a:spcBef>
                <a:spcPct val="20000"/>
              </a:spcBef>
              <a:buFont typeface="Arial"/>
              <a:buChar char="•"/>
              <a:defRPr sz="35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283266" indent="-406405" algn="l" defTabSz="812810" rtl="0" eaLnBrk="1" latinLnBrk="0" hangingPunct="1">
              <a:spcBef>
                <a:spcPct val="20000"/>
              </a:spcBef>
              <a:buFont typeface="Arial"/>
              <a:buChar char="•"/>
              <a:defRPr sz="35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096076" indent="-406405" algn="l" defTabSz="812810" rtl="0" eaLnBrk="1" latinLnBrk="0" hangingPunct="1">
              <a:spcBef>
                <a:spcPct val="20000"/>
              </a:spcBef>
              <a:buFont typeface="Arial"/>
              <a:buChar char="•"/>
              <a:defRPr sz="35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08886" indent="-406405" algn="l" defTabSz="812810" rtl="0" eaLnBrk="1" latinLnBrk="0" hangingPunct="1">
              <a:spcBef>
                <a:spcPct val="20000"/>
              </a:spcBef>
              <a:buFont typeface="Arial"/>
              <a:buChar char="•"/>
              <a:defRPr sz="35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Aft>
                <a:spcPts val="1000"/>
              </a:spcAft>
              <a:buNone/>
            </a:pPr>
            <a:r>
              <a:rPr lang="en-GB" sz="2100" b="1">
                <a:highlight>
                  <a:srgbClr val="FFCD00"/>
                </a:highlight>
                <a:ea typeface="ＭＳ Ｐゴシック"/>
              </a:rPr>
              <a:t>High Self-criticism</a:t>
            </a:r>
          </a:p>
          <a:p>
            <a:pPr marL="0" indent="0">
              <a:lnSpc>
                <a:spcPct val="120000"/>
              </a:lnSpc>
              <a:spcAft>
                <a:spcPts val="1200"/>
              </a:spcAft>
              <a:buNone/>
            </a:pPr>
            <a:r>
              <a:rPr lang="en-GB" sz="1300">
                <a:ea typeface="ＭＳ Ｐゴシック"/>
              </a:rPr>
              <a:t>Students feel inadequate and </a:t>
            </a:r>
            <a:br>
              <a:rPr lang="en-GB" sz="1300"/>
            </a:br>
            <a:r>
              <a:rPr lang="en-GB" sz="1300">
                <a:ea typeface="ＭＳ Ｐゴシック"/>
              </a:rPr>
              <a:t>are judgemental about themselves and their failures</a:t>
            </a:r>
          </a:p>
        </p:txBody>
      </p:sp>
      <p:sp>
        <p:nvSpPr>
          <p:cNvPr id="26" name="Content Placeholder 2"/>
          <p:cNvSpPr txBox="1">
            <a:spLocks/>
          </p:cNvSpPr>
          <p:nvPr/>
        </p:nvSpPr>
        <p:spPr>
          <a:xfrm>
            <a:off x="6161292" y="2934684"/>
            <a:ext cx="2520000" cy="1162445"/>
          </a:xfrm>
          <a:prstGeom prst="rect">
            <a:avLst/>
          </a:prstGeom>
        </p:spPr>
        <p:txBody>
          <a:bodyPr lIns="0" tIns="72000" rIns="0" bIns="0" anchor="t"/>
          <a:lstStyle>
            <a:lvl1pPr marL="609608" indent="-609608" algn="l" defTabSz="81281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5689" kern="1200">
                <a:solidFill>
                  <a:schemeClr val="tx1"/>
                </a:solidFill>
                <a:latin typeface="+mn-lt"/>
                <a:ea typeface="ＭＳ Ｐゴシック" charset="0"/>
                <a:cs typeface="MS PGothic" pitchFamily="34" charset="-128"/>
              </a:defRPr>
            </a:lvl1pPr>
            <a:lvl2pPr marL="1320817" indent="-508006" algn="l" defTabSz="81281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4978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2032025" indent="-406405" algn="l" defTabSz="81281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4267" kern="120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 charset="-128"/>
              </a:defRPr>
            </a:lvl3pPr>
            <a:lvl4pPr marL="2844836" indent="-406405" algn="l" defTabSz="81281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3556" kern="120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 charset="0"/>
              </a:defRPr>
            </a:lvl4pPr>
            <a:lvl5pPr marL="3657646" indent="-406405" algn="l" defTabSz="81281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3556" kern="1200">
                <a:solidFill>
                  <a:schemeClr val="tx1"/>
                </a:solidFill>
                <a:latin typeface="+mn-lt"/>
                <a:ea typeface="ＭＳ Ｐゴシック" charset="0"/>
                <a:cs typeface="MS PGothic" pitchFamily="34" charset="-128"/>
              </a:defRPr>
            </a:lvl5pPr>
            <a:lvl6pPr marL="4470456" indent="-406405" algn="l" defTabSz="812810" rtl="0" eaLnBrk="1" latinLnBrk="0" hangingPunct="1">
              <a:spcBef>
                <a:spcPct val="20000"/>
              </a:spcBef>
              <a:buFont typeface="Arial"/>
              <a:buChar char="•"/>
              <a:defRPr sz="35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283266" indent="-406405" algn="l" defTabSz="812810" rtl="0" eaLnBrk="1" latinLnBrk="0" hangingPunct="1">
              <a:spcBef>
                <a:spcPct val="20000"/>
              </a:spcBef>
              <a:buFont typeface="Arial"/>
              <a:buChar char="•"/>
              <a:defRPr sz="35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096076" indent="-406405" algn="l" defTabSz="812810" rtl="0" eaLnBrk="1" latinLnBrk="0" hangingPunct="1">
              <a:spcBef>
                <a:spcPct val="20000"/>
              </a:spcBef>
              <a:buFont typeface="Arial"/>
              <a:buChar char="•"/>
              <a:defRPr sz="35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08886" indent="-406405" algn="l" defTabSz="812810" rtl="0" eaLnBrk="1" latinLnBrk="0" hangingPunct="1">
              <a:spcBef>
                <a:spcPct val="20000"/>
              </a:spcBef>
              <a:buFont typeface="Arial"/>
              <a:buChar char="•"/>
              <a:defRPr sz="35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Aft>
                <a:spcPts val="1000"/>
              </a:spcAft>
              <a:buNone/>
            </a:pPr>
            <a:r>
              <a:rPr lang="en-GB" sz="2100" b="1">
                <a:highlight>
                  <a:srgbClr val="FFCD00"/>
                </a:highlight>
                <a:ea typeface="ＭＳ Ｐゴシック"/>
              </a:rPr>
              <a:t>Low Self-efficacy</a:t>
            </a:r>
          </a:p>
          <a:p>
            <a:pPr marL="0" indent="0">
              <a:lnSpc>
                <a:spcPct val="120000"/>
              </a:lnSpc>
              <a:spcAft>
                <a:spcPts val="1200"/>
              </a:spcAft>
              <a:buNone/>
            </a:pPr>
            <a:r>
              <a:rPr lang="en-GB" sz="1300">
                <a:ea typeface="ＭＳ Ｐゴシック"/>
              </a:rPr>
              <a:t>No trust in performance as a student (now and in the future) </a:t>
            </a:r>
            <a:br>
              <a:rPr lang="en-GB" sz="1300"/>
            </a:br>
            <a:r>
              <a:rPr lang="en-GB" sz="1300">
                <a:ea typeface="ＭＳ Ｐゴシック"/>
              </a:rPr>
              <a:t>or ability to learn when the </a:t>
            </a:r>
            <a:br>
              <a:rPr lang="en-GB" sz="1300"/>
            </a:br>
            <a:r>
              <a:rPr lang="en-GB" sz="1300">
                <a:ea typeface="ＭＳ Ｐゴシック"/>
              </a:rPr>
              <a:t>subject feels difficult</a:t>
            </a:r>
          </a:p>
        </p:txBody>
      </p:sp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E0D17658-DB0F-724F-A7DA-E4E1D5179581}"/>
              </a:ext>
            </a:extLst>
          </p:cNvPr>
          <p:cNvSpPr txBox="1">
            <a:spLocks/>
          </p:cNvSpPr>
          <p:nvPr/>
        </p:nvSpPr>
        <p:spPr>
          <a:xfrm>
            <a:off x="2080563" y="1675828"/>
            <a:ext cx="4982874" cy="606961"/>
          </a:xfrm>
          <a:prstGeom prst="rect">
            <a:avLst/>
          </a:prstGeom>
          <a:solidFill>
            <a:srgbClr val="FFCD00"/>
          </a:solidFill>
        </p:spPr>
        <p:txBody>
          <a:bodyPr lIns="0" tIns="0" rIns="0" bIns="0" anchor="ctr" anchorCtr="0"/>
          <a:lstStyle>
            <a:lvl1pPr marL="342900" marR="0" indent="-34290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1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857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863" indent="-17621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Aft>
                <a:spcPts val="1200"/>
              </a:spcAft>
              <a:buNone/>
            </a:pPr>
            <a:r>
              <a:rPr lang="de-DE" sz="3000"/>
              <a:t>High Burn-out Risk</a:t>
            </a:r>
            <a:endParaRPr lang="de-DE" sz="3000" err="1">
              <a:cs typeface="Arial"/>
            </a:endParaRPr>
          </a:p>
        </p:txBody>
      </p:sp>
      <p:cxnSp>
        <p:nvCxnSpPr>
          <p:cNvPr id="3" name="Gerade Verbindung mit Pfeil 2">
            <a:extLst>
              <a:ext uri="{FF2B5EF4-FFF2-40B4-BE49-F238E27FC236}">
                <a16:creationId xmlns:a16="http://schemas.microsoft.com/office/drawing/2014/main" id="{A8E8AF6E-DE61-7440-B55C-B40F40F1409A}"/>
              </a:ext>
            </a:extLst>
          </p:cNvPr>
          <p:cNvCxnSpPr>
            <a:cxnSpLocks/>
            <a:endCxn id="25" idx="0"/>
          </p:cNvCxnSpPr>
          <p:nvPr/>
        </p:nvCxnSpPr>
        <p:spPr>
          <a:xfrm flipH="1">
            <a:off x="1722709" y="2368034"/>
            <a:ext cx="308489" cy="548467"/>
          </a:xfrm>
          <a:prstGeom prst="straightConnector1">
            <a:avLst/>
          </a:prstGeom>
          <a:ln w="41275">
            <a:solidFill>
              <a:srgbClr val="FFCD00"/>
            </a:solidFill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16">
            <a:extLst>
              <a:ext uri="{FF2B5EF4-FFF2-40B4-BE49-F238E27FC236}">
                <a16:creationId xmlns:a16="http://schemas.microsoft.com/office/drawing/2014/main" id="{B8B292E5-BF21-8845-9FA3-9E3AA48B011F}"/>
              </a:ext>
            </a:extLst>
          </p:cNvPr>
          <p:cNvCxnSpPr>
            <a:cxnSpLocks/>
          </p:cNvCxnSpPr>
          <p:nvPr/>
        </p:nvCxnSpPr>
        <p:spPr>
          <a:xfrm>
            <a:off x="4572000" y="2368034"/>
            <a:ext cx="0" cy="548467"/>
          </a:xfrm>
          <a:prstGeom prst="straightConnector1">
            <a:avLst/>
          </a:prstGeom>
          <a:ln w="41275">
            <a:solidFill>
              <a:srgbClr val="FFCD00"/>
            </a:solidFill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mit Pfeil 26">
            <a:extLst>
              <a:ext uri="{FF2B5EF4-FFF2-40B4-BE49-F238E27FC236}">
                <a16:creationId xmlns:a16="http://schemas.microsoft.com/office/drawing/2014/main" id="{C07D867D-01AB-024D-972C-9029AB2B48D3}"/>
              </a:ext>
            </a:extLst>
          </p:cNvPr>
          <p:cNvCxnSpPr>
            <a:cxnSpLocks/>
            <a:endCxn id="26" idx="0"/>
          </p:cNvCxnSpPr>
          <p:nvPr/>
        </p:nvCxnSpPr>
        <p:spPr>
          <a:xfrm>
            <a:off x="7063438" y="2368033"/>
            <a:ext cx="357855" cy="566650"/>
          </a:xfrm>
          <a:prstGeom prst="straightConnector1">
            <a:avLst/>
          </a:prstGeom>
          <a:ln w="41275">
            <a:solidFill>
              <a:srgbClr val="FFCD00"/>
            </a:solidFill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hteck 3">
            <a:extLst>
              <a:ext uri="{FF2B5EF4-FFF2-40B4-BE49-F238E27FC236}">
                <a16:creationId xmlns:a16="http://schemas.microsoft.com/office/drawing/2014/main" id="{55EEFBCA-E723-4B43-BFA0-8EBF8123A696}"/>
              </a:ext>
            </a:extLst>
          </p:cNvPr>
          <p:cNvSpPr/>
          <p:nvPr/>
        </p:nvSpPr>
        <p:spPr>
          <a:xfrm>
            <a:off x="288000" y="501686"/>
            <a:ext cx="8168544" cy="75713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ct val="120000"/>
              </a:lnSpc>
            </a:pPr>
            <a:r>
              <a:rPr lang="en-GB" sz="1800" b="1"/>
              <a:t>Network analyses have shown that students’ burn-out risk is tightly linked to self-criticism, surface approach to learning and self-efficacy.</a:t>
            </a:r>
            <a:endParaRPr lang="en-GB" sz="1800" b="1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74887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ED95FFD2-0136-8042-9E5A-3AB0835D5B85}"/>
              </a:ext>
            </a:extLst>
          </p:cNvPr>
          <p:cNvSpPr txBox="1">
            <a:spLocks/>
          </p:cNvSpPr>
          <p:nvPr/>
        </p:nvSpPr>
        <p:spPr>
          <a:xfrm>
            <a:off x="288000" y="804864"/>
            <a:ext cx="8464962" cy="751547"/>
          </a:xfrm>
          <a:prstGeom prst="rect">
            <a:avLst/>
          </a:prstGeom>
        </p:spPr>
        <p:txBody>
          <a:bodyPr lIns="0" tIns="0" rIns="0" bIns="0" anchor="t"/>
          <a:lstStyle>
            <a:lvl1pPr marL="342900" marR="0" indent="-34290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1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857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863" indent="-17621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/>
              <a:t>Teaching can have a </a:t>
            </a:r>
            <a:r>
              <a:rPr lang="en-GB">
                <a:solidFill>
                  <a:srgbClr val="FFCD00"/>
                </a:solidFill>
              </a:rPr>
              <a:t>positive impact</a:t>
            </a:r>
            <a:r>
              <a:rPr lang="en-GB"/>
              <a:t> on students’ burn-out risks by lowering surface approach and increasing self-efficacy.</a:t>
            </a:r>
            <a:endParaRPr lang="en-GB">
              <a:cs typeface="Arial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338C34F-586D-5245-858F-C210556719FA}"/>
              </a:ext>
            </a:extLst>
          </p:cNvPr>
          <p:cNvSpPr txBox="1">
            <a:spLocks/>
          </p:cNvSpPr>
          <p:nvPr/>
        </p:nvSpPr>
        <p:spPr>
          <a:xfrm>
            <a:off x="1302830" y="2914817"/>
            <a:ext cx="2948400" cy="1598512"/>
          </a:xfrm>
          <a:prstGeom prst="rect">
            <a:avLst/>
          </a:prstGeom>
        </p:spPr>
        <p:txBody>
          <a:bodyPr lIns="0" tIns="72000" rIns="0" bIns="0" anchor="t"/>
          <a:lstStyle>
            <a:lvl1pPr marL="609608" indent="-609608" algn="l" defTabSz="81281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5689" kern="1200">
                <a:solidFill>
                  <a:schemeClr val="tx1"/>
                </a:solidFill>
                <a:latin typeface="+mn-lt"/>
                <a:ea typeface="ＭＳ Ｐゴシック" charset="0"/>
                <a:cs typeface="MS PGothic" pitchFamily="34" charset="-128"/>
              </a:defRPr>
            </a:lvl1pPr>
            <a:lvl2pPr marL="1320817" indent="-508006" algn="l" defTabSz="81281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4978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2032025" indent="-406405" algn="l" defTabSz="81281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4267" kern="120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 charset="-128"/>
              </a:defRPr>
            </a:lvl3pPr>
            <a:lvl4pPr marL="2844836" indent="-406405" algn="l" defTabSz="81281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3556" kern="120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 charset="0"/>
              </a:defRPr>
            </a:lvl4pPr>
            <a:lvl5pPr marL="3657646" indent="-406405" algn="l" defTabSz="81281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3556" kern="1200">
                <a:solidFill>
                  <a:schemeClr val="tx1"/>
                </a:solidFill>
                <a:latin typeface="+mn-lt"/>
                <a:ea typeface="ＭＳ Ｐゴシック" charset="0"/>
                <a:cs typeface="MS PGothic" pitchFamily="34" charset="-128"/>
              </a:defRPr>
            </a:lvl5pPr>
            <a:lvl6pPr marL="4470456" indent="-406405" algn="l" defTabSz="812810" rtl="0" eaLnBrk="1" latinLnBrk="0" hangingPunct="1">
              <a:spcBef>
                <a:spcPct val="20000"/>
              </a:spcBef>
              <a:buFont typeface="Arial"/>
              <a:buChar char="•"/>
              <a:defRPr sz="35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283266" indent="-406405" algn="l" defTabSz="812810" rtl="0" eaLnBrk="1" latinLnBrk="0" hangingPunct="1">
              <a:spcBef>
                <a:spcPct val="20000"/>
              </a:spcBef>
              <a:buFont typeface="Arial"/>
              <a:buChar char="•"/>
              <a:defRPr sz="35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096076" indent="-406405" algn="l" defTabSz="812810" rtl="0" eaLnBrk="1" latinLnBrk="0" hangingPunct="1">
              <a:spcBef>
                <a:spcPct val="20000"/>
              </a:spcBef>
              <a:buFont typeface="Arial"/>
              <a:buChar char="•"/>
              <a:defRPr sz="35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08886" indent="-406405" algn="l" defTabSz="812810" rtl="0" eaLnBrk="1" latinLnBrk="0" hangingPunct="1">
              <a:spcBef>
                <a:spcPct val="20000"/>
              </a:spcBef>
              <a:buFont typeface="Arial"/>
              <a:buChar char="•"/>
              <a:defRPr sz="35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Aft>
                <a:spcPts val="1200"/>
              </a:spcAft>
              <a:buNone/>
            </a:pPr>
            <a:r>
              <a:rPr lang="de-AT" sz="2100" b="1">
                <a:highlight>
                  <a:srgbClr val="FFCD00"/>
                </a:highlight>
                <a:ea typeface="ＭＳ Ｐゴシック"/>
              </a:rPr>
              <a:t>Low Surface Approach</a:t>
            </a:r>
          </a:p>
          <a:p>
            <a:pPr marL="0" indent="0">
              <a:lnSpc>
                <a:spcPct val="120000"/>
              </a:lnSpc>
              <a:spcAft>
                <a:spcPts val="1200"/>
              </a:spcAft>
              <a:buNone/>
            </a:pPr>
            <a:r>
              <a:rPr lang="en-US" sz="1400">
                <a:ea typeface="ＭＳ Ｐゴシック"/>
              </a:rPr>
              <a:t>Studies seem coherent and students have no difficulties understanding and controlling the study subjects</a:t>
            </a:r>
            <a:endParaRPr lang="de-AT" sz="1400">
              <a:ea typeface="ＭＳ Ｐゴシック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31248B5-B3F3-1347-961D-0A996CCAFCBA}"/>
              </a:ext>
            </a:extLst>
          </p:cNvPr>
          <p:cNvSpPr txBox="1">
            <a:spLocks/>
          </p:cNvSpPr>
          <p:nvPr/>
        </p:nvSpPr>
        <p:spPr>
          <a:xfrm>
            <a:off x="4821518" y="2923100"/>
            <a:ext cx="2948400" cy="1677367"/>
          </a:xfrm>
          <a:prstGeom prst="rect">
            <a:avLst/>
          </a:prstGeom>
        </p:spPr>
        <p:txBody>
          <a:bodyPr lIns="0" tIns="72000" rIns="0" bIns="0" anchor="t"/>
          <a:lstStyle>
            <a:lvl1pPr marL="609608" indent="-609608" algn="l" defTabSz="81281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5689" kern="1200">
                <a:solidFill>
                  <a:schemeClr val="tx1"/>
                </a:solidFill>
                <a:latin typeface="+mn-lt"/>
                <a:ea typeface="ＭＳ Ｐゴシック" charset="0"/>
                <a:cs typeface="MS PGothic" pitchFamily="34" charset="-128"/>
              </a:defRPr>
            </a:lvl1pPr>
            <a:lvl2pPr marL="1320817" indent="-508006" algn="l" defTabSz="81281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4978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2032025" indent="-406405" algn="l" defTabSz="81281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4267" kern="120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 charset="-128"/>
              </a:defRPr>
            </a:lvl3pPr>
            <a:lvl4pPr marL="2844836" indent="-406405" algn="l" defTabSz="81281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3556" kern="120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 charset="0"/>
              </a:defRPr>
            </a:lvl4pPr>
            <a:lvl5pPr marL="3657646" indent="-406405" algn="l" defTabSz="81281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3556" kern="1200">
                <a:solidFill>
                  <a:schemeClr val="tx1"/>
                </a:solidFill>
                <a:latin typeface="+mn-lt"/>
                <a:ea typeface="ＭＳ Ｐゴシック" charset="0"/>
                <a:cs typeface="MS PGothic" pitchFamily="34" charset="-128"/>
              </a:defRPr>
            </a:lvl5pPr>
            <a:lvl6pPr marL="4470456" indent="-406405" algn="l" defTabSz="812810" rtl="0" eaLnBrk="1" latinLnBrk="0" hangingPunct="1">
              <a:spcBef>
                <a:spcPct val="20000"/>
              </a:spcBef>
              <a:buFont typeface="Arial"/>
              <a:buChar char="•"/>
              <a:defRPr sz="35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283266" indent="-406405" algn="l" defTabSz="812810" rtl="0" eaLnBrk="1" latinLnBrk="0" hangingPunct="1">
              <a:spcBef>
                <a:spcPct val="20000"/>
              </a:spcBef>
              <a:buFont typeface="Arial"/>
              <a:buChar char="•"/>
              <a:defRPr sz="35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096076" indent="-406405" algn="l" defTabSz="812810" rtl="0" eaLnBrk="1" latinLnBrk="0" hangingPunct="1">
              <a:spcBef>
                <a:spcPct val="20000"/>
              </a:spcBef>
              <a:buFont typeface="Arial"/>
              <a:buChar char="•"/>
              <a:defRPr sz="35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08886" indent="-406405" algn="l" defTabSz="812810" rtl="0" eaLnBrk="1" latinLnBrk="0" hangingPunct="1">
              <a:spcBef>
                <a:spcPct val="20000"/>
              </a:spcBef>
              <a:buFont typeface="Arial"/>
              <a:buChar char="•"/>
              <a:defRPr sz="35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Aft>
                <a:spcPts val="1200"/>
              </a:spcAft>
              <a:buNone/>
            </a:pPr>
            <a:r>
              <a:rPr lang="en-GB" sz="2100" b="1">
                <a:highlight>
                  <a:srgbClr val="FFCD00"/>
                </a:highlight>
                <a:ea typeface="ＭＳ Ｐゴシック"/>
              </a:rPr>
              <a:t>High Self-efficacy</a:t>
            </a:r>
          </a:p>
          <a:p>
            <a:pPr marL="0" indent="0">
              <a:lnSpc>
                <a:spcPct val="120000"/>
              </a:lnSpc>
              <a:spcAft>
                <a:spcPts val="1200"/>
              </a:spcAft>
              <a:buNone/>
            </a:pPr>
            <a:r>
              <a:rPr lang="en-GB" sz="1400">
                <a:ea typeface="ＭＳ Ｐゴシック"/>
              </a:rPr>
              <a:t>Trust in performance as a student (now and in the future) and ability to learn when the subject feels difficult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8F7147F-2843-964B-909E-5DC8F89CC1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1402" y="2017253"/>
            <a:ext cx="651256" cy="651256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F9C4D2DD-8B41-8740-A07E-DDD1E705AC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7327" y="1972849"/>
            <a:ext cx="740064" cy="740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3053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81692F5-0D6B-4BA2-B2AF-307C10A1E7B0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 lIns="0" tIns="0" rIns="0" bIns="0" anchor="t"/>
          <a:lstStyle/>
          <a:p>
            <a:r>
              <a:rPr lang="en-US" sz="3600">
                <a:cs typeface="Arial"/>
              </a:rPr>
              <a:t>Steps of the </a:t>
            </a:r>
            <a:r>
              <a:rPr lang="en-US" sz="3600" err="1">
                <a:cs typeface="Arial"/>
              </a:rPr>
              <a:t>AllWell</a:t>
            </a:r>
            <a:r>
              <a:rPr lang="en-US" sz="3600">
                <a:cs typeface="Arial"/>
              </a:rPr>
              <a:t>? process from teaching development point of view: </a:t>
            </a:r>
            <a:endParaRPr lang="en-US" sz="3600">
              <a:ea typeface="+mn-lt"/>
              <a:cs typeface="+mn-lt"/>
            </a:endParaRPr>
          </a:p>
          <a:p>
            <a:endParaRPr lang="en-US" sz="3600">
              <a:cs typeface="Arial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26705F-09D1-47E5-8B32-0F09EFAC9DD5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 lIns="0" tIns="0" rIns="0" bIns="0" anchor="t"/>
          <a:lstStyle/>
          <a:p>
            <a:pPr marL="285750" indent="-285750">
              <a:buFont typeface="Arial"/>
              <a:buChar char="•"/>
            </a:pPr>
            <a:r>
              <a:rPr lang="en-US" sz="2000" b="0" dirty="0">
                <a:ea typeface="+mn-lt"/>
                <a:cs typeface="+mn-lt"/>
              </a:rPr>
              <a:t>Data collected with </a:t>
            </a:r>
            <a:r>
              <a:rPr lang="en-US" sz="2000" b="0" dirty="0" err="1">
                <a:ea typeface="+mn-lt"/>
                <a:cs typeface="+mn-lt"/>
              </a:rPr>
              <a:t>AllWell</a:t>
            </a:r>
            <a:r>
              <a:rPr lang="en-US" sz="2000" b="0" dirty="0">
                <a:ea typeface="+mn-lt"/>
                <a:cs typeface="+mn-lt"/>
              </a:rPr>
              <a:t>? study well-being questionnaire instrument</a:t>
            </a:r>
            <a:endParaRPr lang="en-US" sz="2000" dirty="0">
              <a:cs typeface="Arial" panose="020B0604020202020204"/>
            </a:endParaRPr>
          </a:p>
          <a:p>
            <a:pPr marL="285750" indent="-285750">
              <a:buFont typeface="Arial"/>
              <a:buChar char="•"/>
            </a:pPr>
            <a:r>
              <a:rPr lang="en-US" sz="2000" b="0" dirty="0" err="1">
                <a:ea typeface="+mn-lt"/>
                <a:cs typeface="+mn-lt"/>
              </a:rPr>
              <a:t>AllWell</a:t>
            </a:r>
            <a:r>
              <a:rPr lang="en-US" sz="2000" b="0" dirty="0">
                <a:ea typeface="+mn-lt"/>
                <a:cs typeface="+mn-lt"/>
              </a:rPr>
              <a:t>? data analyzed</a:t>
            </a:r>
            <a:endParaRPr lang="en-US" sz="2000" dirty="0">
              <a:cs typeface="Arial" panose="020B0604020202020204"/>
            </a:endParaRPr>
          </a:p>
          <a:p>
            <a:pPr marL="285750" indent="-285750">
              <a:buFont typeface="Arial"/>
              <a:buChar char="•"/>
            </a:pPr>
            <a:r>
              <a:rPr lang="en-US" sz="2000" b="0" dirty="0">
                <a:ea typeface="+mn-lt"/>
                <a:cs typeface="+mn-lt"/>
              </a:rPr>
              <a:t>Analyzed data sent to </a:t>
            </a:r>
            <a:r>
              <a:rPr lang="en-US" sz="2000" b="0" dirty="0" err="1">
                <a:ea typeface="+mn-lt"/>
                <a:cs typeface="+mn-lt"/>
              </a:rPr>
              <a:t>programme</a:t>
            </a:r>
            <a:r>
              <a:rPr lang="en-US" sz="2000" b="0" dirty="0">
                <a:ea typeface="+mn-lt"/>
                <a:cs typeface="+mn-lt"/>
              </a:rPr>
              <a:t> heads to be used and discussed (faculty and students)</a:t>
            </a:r>
            <a:endParaRPr lang="en-US" sz="2000" dirty="0">
              <a:cs typeface="Arial" panose="020B0604020202020204"/>
            </a:endParaRPr>
          </a:p>
          <a:p>
            <a:pPr marL="285750" indent="-285750">
              <a:buFont typeface="Arial"/>
              <a:buChar char="•"/>
            </a:pPr>
            <a:r>
              <a:rPr lang="en-US" sz="2000" b="0" dirty="0">
                <a:ea typeface="+mn-lt"/>
                <a:cs typeface="+mn-lt"/>
              </a:rPr>
              <a:t>Developing evidence-based pedagogy and collaborative practices based on the </a:t>
            </a:r>
            <a:r>
              <a:rPr lang="en-US" sz="2000" b="0" dirty="0" err="1">
                <a:ea typeface="+mn-lt"/>
                <a:cs typeface="+mn-lt"/>
              </a:rPr>
              <a:t>programme</a:t>
            </a:r>
            <a:r>
              <a:rPr lang="en-US" sz="2000" b="0" dirty="0">
                <a:ea typeface="+mn-lt"/>
                <a:cs typeface="+mn-lt"/>
              </a:rPr>
              <a:t> level results, together with other student feedback collected</a:t>
            </a:r>
            <a:endParaRPr lang="en-US" sz="2000" dirty="0">
              <a:cs typeface="Arial" panose="020B0604020202020204"/>
            </a:endParaRPr>
          </a:p>
          <a:p>
            <a:pPr marL="285750" indent="-285750">
              <a:buFont typeface="Arial"/>
              <a:buChar char="•"/>
            </a:pPr>
            <a:r>
              <a:rPr lang="en-US" sz="2000" b="0" dirty="0" err="1">
                <a:ea typeface="+mn-lt"/>
                <a:cs typeface="+mn-lt"/>
              </a:rPr>
              <a:t>Programme</a:t>
            </a:r>
            <a:r>
              <a:rPr lang="en-US" sz="2000" b="0" dirty="0">
                <a:ea typeface="+mn-lt"/>
                <a:cs typeface="+mn-lt"/>
              </a:rPr>
              <a:t> and school level changes designed, planned, implemented and communicated to students</a:t>
            </a:r>
            <a:endParaRPr lang="en-US" sz="2000" dirty="0">
              <a:cs typeface="Arial"/>
            </a:endParaRPr>
          </a:p>
          <a:p>
            <a:endParaRPr lang="en-US" sz="20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623789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Mukautettu 1">
      <a:dk1>
        <a:sysClr val="windowText" lastClr="000000"/>
      </a:dk1>
      <a:lt1>
        <a:sysClr val="window" lastClr="FFFFFF"/>
      </a:lt1>
      <a:dk2>
        <a:srgbClr val="005EB8"/>
      </a:dk2>
      <a:lt2>
        <a:srgbClr val="669ED4"/>
      </a:lt2>
      <a:accent1>
        <a:srgbClr val="0C0C0C"/>
      </a:accent1>
      <a:accent2>
        <a:srgbClr val="595959"/>
      </a:accent2>
      <a:accent3>
        <a:srgbClr val="A5A5A5"/>
      </a:accent3>
      <a:accent4>
        <a:srgbClr val="D8D8D8"/>
      </a:accent4>
      <a:accent5>
        <a:srgbClr val="F2F2F2"/>
      </a:accent5>
      <a:accent6>
        <a:srgbClr val="FFFFFF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alto_1610_black.potx" id="{807D7090-37C1-4F70-90DD-4591AAA9614F}" vid="{17CB250D-4AE5-404E-9506-5813DC997055}"/>
    </a:ext>
  </a:extLst>
</a:theme>
</file>

<file path=ppt/theme/theme2.xml><?xml version="1.0" encoding="utf-8"?>
<a:theme xmlns:a="http://schemas.openxmlformats.org/drawingml/2006/main" name="Office-teema">
  <a:themeElements>
    <a:clrScheme name="Mukautettu 1">
      <a:dk1>
        <a:sysClr val="windowText" lastClr="000000"/>
      </a:dk1>
      <a:lt1>
        <a:sysClr val="window" lastClr="FFFFFF"/>
      </a:lt1>
      <a:dk2>
        <a:srgbClr val="005EB8"/>
      </a:dk2>
      <a:lt2>
        <a:srgbClr val="669ED4"/>
      </a:lt2>
      <a:accent1>
        <a:srgbClr val="0C0C0C"/>
      </a:accent1>
      <a:accent2>
        <a:srgbClr val="595959"/>
      </a:accent2>
      <a:accent3>
        <a:srgbClr val="A5A5A5"/>
      </a:accent3>
      <a:accent4>
        <a:srgbClr val="D8D8D8"/>
      </a:accent4>
      <a:accent5>
        <a:srgbClr val="F2F2F2"/>
      </a:accent5>
      <a:accent6>
        <a:srgbClr val="FFFFFF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alto_169_black.potx" id="{E317CB2F-2B06-4C29-BA0A-E1C053682C02}" vid="{FC0938FB-93C8-41A2-BD85-9FECC1749D3D}"/>
    </a:ext>
  </a:extLst>
</a:theme>
</file>

<file path=ppt/theme/theme3.xml><?xml version="1.0" encoding="utf-8"?>
<a:theme xmlns:a="http://schemas.openxmlformats.org/drawingml/2006/main" name="Office-teema">
  <a:themeElements>
    <a:clrScheme name="Aalto">
      <a:dk1>
        <a:sysClr val="windowText" lastClr="000000"/>
      </a:dk1>
      <a:lt1>
        <a:sysClr val="window" lastClr="FFFFFF"/>
      </a:lt1>
      <a:dk2>
        <a:srgbClr val="EE353B"/>
      </a:dk2>
      <a:lt2>
        <a:srgbClr val="F4787B"/>
      </a:lt2>
      <a:accent1>
        <a:srgbClr val="0C0C0C"/>
      </a:accent1>
      <a:accent2>
        <a:srgbClr val="595959"/>
      </a:accent2>
      <a:accent3>
        <a:srgbClr val="A5A5A5"/>
      </a:accent3>
      <a:accent4>
        <a:srgbClr val="D8D8D8"/>
      </a:accent4>
      <a:accent5>
        <a:srgbClr val="F2F2F2"/>
      </a:accent5>
      <a:accent6>
        <a:srgbClr val="FFFFFF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alto_1610_red.potx" id="{8BC01F7D-AB4B-47D0-88F0-D528585D0D30}" vid="{3D57A40D-93D3-4F33-BFEC-2286A06BC0AC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C55AF9D105D0F4C9E65B36B3E74F68A" ma:contentTypeVersion="10" ma:contentTypeDescription="Create a new document." ma:contentTypeScope="" ma:versionID="aa2ccf30b72cfeb2a8cd0d8bd9e72e6b">
  <xsd:schema xmlns:xsd="http://www.w3.org/2001/XMLSchema" xmlns:xs="http://www.w3.org/2001/XMLSchema" xmlns:p="http://schemas.microsoft.com/office/2006/metadata/properties" xmlns:ns2="13b7af6a-5437-474d-b615-6a11c7317f40" xmlns:ns3="848d7a1e-0d74-4a81-95da-6ddba53aa3d4" targetNamespace="http://schemas.microsoft.com/office/2006/metadata/properties" ma:root="true" ma:fieldsID="84687f65cb01a0cabb45021f7ef6ff4a" ns2:_="" ns3:_="">
    <xsd:import namespace="13b7af6a-5437-474d-b615-6a11c7317f40"/>
    <xsd:import namespace="848d7a1e-0d74-4a81-95da-6ddba53aa3d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b7af6a-5437-474d-b615-6a11c7317f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8d7a1e-0d74-4a81-95da-6ddba53aa3d4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FA4DAF7-EF28-4B5F-8EB1-1B1A86C4532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3C2E41F-B2DD-4E6F-8008-422966E0306A}">
  <ds:schemaRefs>
    <ds:schemaRef ds:uri="13b7af6a-5437-474d-b615-6a11c7317f40"/>
    <ds:schemaRef ds:uri="848d7a1e-0d74-4a81-95da-6ddba53aa3d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A90507D4-F484-43F9-900E-FAA337D69C63}">
  <ds:schemaRefs>
    <ds:schemaRef ds:uri="13b7af6a-5437-474d-b615-6a11c7317f40"/>
    <ds:schemaRef ds:uri="848d7a1e-0d74-4a81-95da-6ddba53aa3d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Aalto_1610_black</Template>
  <Application>Microsoft Office PowerPoint</Application>
  <PresentationFormat>On-screen Show (16:10)</PresentationFormat>
  <Slides>24</Slides>
  <Notes>4</Notes>
  <HiddenSlides>0</HiddenSlide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Office-teema</vt:lpstr>
      <vt:lpstr>Office-teema</vt:lpstr>
      <vt:lpstr>Office-teema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Aalto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Opiskeluhyvinvointisi tukemiseksi</dc:title>
  <dc:creator>Rönkkönen Sara</dc:creator>
  <cp:revision>103</cp:revision>
  <dcterms:created xsi:type="dcterms:W3CDTF">2019-06-25T12:19:21Z</dcterms:created>
  <dcterms:modified xsi:type="dcterms:W3CDTF">2021-03-05T14:14:40Z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0x010100EC55AF9D105D0F4C9E65B36B3E74F68A</vt:lpwstr>
  </property>
</Properties>
</file>