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  <p:sldMasterId id="2147483685" r:id="rId3"/>
    <p:sldMasterId id="2147483696" r:id="rId4"/>
  </p:sldMasterIdLst>
  <p:notesMasterIdLst>
    <p:notesMasterId r:id="rId23"/>
  </p:notesMasterIdLst>
  <p:sldIdLst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25AC9-DDA9-4DAA-9683-4B1C2EB5E09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1E71FA5-A674-4A33-B039-4C87EFA7D183}">
      <dgm:prSet/>
      <dgm:spPr/>
      <dgm:t>
        <a:bodyPr/>
        <a:lstStyle/>
        <a:p>
          <a:pPr rtl="0"/>
          <a:r>
            <a:rPr lang="fi-FI" b="1" smtClean="0"/>
            <a:t>economic growth (efficiency; the Coasian model) </a:t>
          </a:r>
          <a:endParaRPr lang="fi-FI"/>
        </a:p>
      </dgm:t>
    </dgm:pt>
    <dgm:pt modelId="{3AAE8658-F1C8-4092-9159-AC293638CB75}" type="parTrans" cxnId="{ADB931C6-1CB7-4418-B45D-A139545D8F55}">
      <dgm:prSet/>
      <dgm:spPr/>
      <dgm:t>
        <a:bodyPr/>
        <a:lstStyle/>
        <a:p>
          <a:endParaRPr lang="fi-FI"/>
        </a:p>
      </dgm:t>
    </dgm:pt>
    <dgm:pt modelId="{0F207009-4F63-4F53-9701-779EE36DA8E1}" type="sibTrans" cxnId="{ADB931C6-1CB7-4418-B45D-A139545D8F55}">
      <dgm:prSet/>
      <dgm:spPr/>
      <dgm:t>
        <a:bodyPr/>
        <a:lstStyle/>
        <a:p>
          <a:endParaRPr lang="fi-FI"/>
        </a:p>
      </dgm:t>
    </dgm:pt>
    <dgm:pt modelId="{A9FEA640-B9A7-4117-94B9-5D5DE586DBCC}">
      <dgm:prSet/>
      <dgm:spPr/>
      <dgm:t>
        <a:bodyPr/>
        <a:lstStyle/>
        <a:p>
          <a:pPr rtl="0"/>
          <a:r>
            <a:rPr lang="fi-FI" dirty="0" err="1" smtClean="0"/>
            <a:t>global</a:t>
          </a:r>
          <a:r>
            <a:rPr lang="fi-FI" dirty="0" smtClean="0"/>
            <a:t> </a:t>
          </a:r>
          <a:r>
            <a:rPr lang="fi-FI" dirty="0" err="1" smtClean="0"/>
            <a:t>welfare</a:t>
          </a:r>
          <a:r>
            <a:rPr lang="fi-FI" dirty="0" smtClean="0"/>
            <a:t> and </a:t>
          </a:r>
          <a:r>
            <a:rPr lang="fi-FI" dirty="0" err="1" smtClean="0"/>
            <a:t>the</a:t>
          </a:r>
          <a:r>
            <a:rPr lang="fi-FI" dirty="0" smtClean="0"/>
            <a:t> </a:t>
          </a:r>
          <a:r>
            <a:rPr lang="fi-FI" dirty="0" err="1" smtClean="0"/>
            <a:t>interests</a:t>
          </a:r>
          <a:r>
            <a:rPr lang="fi-FI" dirty="0" smtClean="0"/>
            <a:t> of </a:t>
          </a:r>
          <a:r>
            <a:rPr lang="fi-FI" dirty="0" err="1" smtClean="0"/>
            <a:t>developing</a:t>
          </a:r>
          <a:r>
            <a:rPr lang="fi-FI" dirty="0" smtClean="0"/>
            <a:t> </a:t>
          </a:r>
          <a:r>
            <a:rPr lang="fi-FI" dirty="0" err="1" smtClean="0"/>
            <a:t>countries</a:t>
          </a:r>
          <a:r>
            <a:rPr lang="fi-FI" dirty="0" smtClean="0"/>
            <a:t> ?</a:t>
          </a:r>
          <a:endParaRPr lang="fi-FI" dirty="0"/>
        </a:p>
      </dgm:t>
    </dgm:pt>
    <dgm:pt modelId="{D09DD381-5BF1-474F-BC86-525A1054FEA0}" type="parTrans" cxnId="{7A895E9C-92CC-4B72-BACC-D57CD497D866}">
      <dgm:prSet/>
      <dgm:spPr/>
      <dgm:t>
        <a:bodyPr/>
        <a:lstStyle/>
        <a:p>
          <a:endParaRPr lang="fi-FI"/>
        </a:p>
      </dgm:t>
    </dgm:pt>
    <dgm:pt modelId="{4AC2DDB3-0CF7-484E-AE28-7716FBA1A979}" type="sibTrans" cxnId="{7A895E9C-92CC-4B72-BACC-D57CD497D866}">
      <dgm:prSet/>
      <dgm:spPr/>
      <dgm:t>
        <a:bodyPr/>
        <a:lstStyle/>
        <a:p>
          <a:endParaRPr lang="fi-FI"/>
        </a:p>
      </dgm:t>
    </dgm:pt>
    <dgm:pt modelId="{B4692E16-B7E6-4D6D-ACD6-49B90D73A299}">
      <dgm:prSet/>
      <dgm:spPr/>
      <dgm:t>
        <a:bodyPr/>
        <a:lstStyle/>
        <a:p>
          <a:pPr rtl="0"/>
          <a:r>
            <a:rPr lang="fi-FI" b="1" smtClean="0"/>
            <a:t>political/cultural influence and added economic resources help to strengthen democracy and improve social structures </a:t>
          </a:r>
          <a:endParaRPr lang="fi-FI"/>
        </a:p>
      </dgm:t>
    </dgm:pt>
    <dgm:pt modelId="{70B60C5F-EC07-4184-BDDE-C09209E74983}" type="parTrans" cxnId="{95A6B343-C01B-4DBB-AB7F-9AF46A29141A}">
      <dgm:prSet/>
      <dgm:spPr/>
      <dgm:t>
        <a:bodyPr/>
        <a:lstStyle/>
        <a:p>
          <a:endParaRPr lang="fi-FI"/>
        </a:p>
      </dgm:t>
    </dgm:pt>
    <dgm:pt modelId="{CA90EEF1-D783-451D-B2C9-C4682CBF63DF}" type="sibTrans" cxnId="{95A6B343-C01B-4DBB-AB7F-9AF46A29141A}">
      <dgm:prSet/>
      <dgm:spPr/>
      <dgm:t>
        <a:bodyPr/>
        <a:lstStyle/>
        <a:p>
          <a:endParaRPr lang="fi-FI"/>
        </a:p>
      </dgm:t>
    </dgm:pt>
    <dgm:pt modelId="{5994BF8A-BCF7-495C-987E-040144B2D9C0}" type="pres">
      <dgm:prSet presAssocID="{E4925AC9-DDA9-4DAA-9683-4B1C2EB5E0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F8AEFB6-F29E-4E11-958B-9DF7FFEFE1A4}" type="pres">
      <dgm:prSet presAssocID="{41E71FA5-A674-4A33-B039-4C87EFA7D18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559BC9B-2353-46F2-AC17-B49A60E1BC67}" type="pres">
      <dgm:prSet presAssocID="{41E71FA5-A674-4A33-B039-4C87EFA7D18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1E6C858-B595-415A-821C-CD3AE363692D}" type="pres">
      <dgm:prSet presAssocID="{B4692E16-B7E6-4D6D-ACD6-49B90D73A2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428B4C36-F857-48E0-BF1C-47F8866742CC}" type="presOf" srcId="{B4692E16-B7E6-4D6D-ACD6-49B90D73A299}" destId="{41E6C858-B595-415A-821C-CD3AE363692D}" srcOrd="0" destOrd="0" presId="urn:microsoft.com/office/officeart/2005/8/layout/vList2"/>
    <dgm:cxn modelId="{7A895E9C-92CC-4B72-BACC-D57CD497D866}" srcId="{41E71FA5-A674-4A33-B039-4C87EFA7D183}" destId="{A9FEA640-B9A7-4117-94B9-5D5DE586DBCC}" srcOrd="0" destOrd="0" parTransId="{D09DD381-5BF1-474F-BC86-525A1054FEA0}" sibTransId="{4AC2DDB3-0CF7-484E-AE28-7716FBA1A979}"/>
    <dgm:cxn modelId="{95A6B343-C01B-4DBB-AB7F-9AF46A29141A}" srcId="{E4925AC9-DDA9-4DAA-9683-4B1C2EB5E09E}" destId="{B4692E16-B7E6-4D6D-ACD6-49B90D73A299}" srcOrd="1" destOrd="0" parTransId="{70B60C5F-EC07-4184-BDDE-C09209E74983}" sibTransId="{CA90EEF1-D783-451D-B2C9-C4682CBF63DF}"/>
    <dgm:cxn modelId="{3FE9A4BF-E76F-43C8-BCE7-17031E00F534}" type="presOf" srcId="{A9FEA640-B9A7-4117-94B9-5D5DE586DBCC}" destId="{2559BC9B-2353-46F2-AC17-B49A60E1BC67}" srcOrd="0" destOrd="0" presId="urn:microsoft.com/office/officeart/2005/8/layout/vList2"/>
    <dgm:cxn modelId="{C1C34F7F-63E2-4A29-937B-EC11A4B6ABC8}" type="presOf" srcId="{E4925AC9-DDA9-4DAA-9683-4B1C2EB5E09E}" destId="{5994BF8A-BCF7-495C-987E-040144B2D9C0}" srcOrd="0" destOrd="0" presId="urn:microsoft.com/office/officeart/2005/8/layout/vList2"/>
    <dgm:cxn modelId="{0FDB56B5-BC71-4076-948F-F8756003C08A}" type="presOf" srcId="{41E71FA5-A674-4A33-B039-4C87EFA7D183}" destId="{9F8AEFB6-F29E-4E11-958B-9DF7FFEFE1A4}" srcOrd="0" destOrd="0" presId="urn:microsoft.com/office/officeart/2005/8/layout/vList2"/>
    <dgm:cxn modelId="{ADB931C6-1CB7-4418-B45D-A139545D8F55}" srcId="{E4925AC9-DDA9-4DAA-9683-4B1C2EB5E09E}" destId="{41E71FA5-A674-4A33-B039-4C87EFA7D183}" srcOrd="0" destOrd="0" parTransId="{3AAE8658-F1C8-4092-9159-AC293638CB75}" sibTransId="{0F207009-4F63-4F53-9701-779EE36DA8E1}"/>
    <dgm:cxn modelId="{4DBF3375-A3BF-4AD5-BB7C-7D18585F4408}" type="presParOf" srcId="{5994BF8A-BCF7-495C-987E-040144B2D9C0}" destId="{9F8AEFB6-F29E-4E11-958B-9DF7FFEFE1A4}" srcOrd="0" destOrd="0" presId="urn:microsoft.com/office/officeart/2005/8/layout/vList2"/>
    <dgm:cxn modelId="{65689B5D-F96C-499A-A4F0-FE7AC275FEAF}" type="presParOf" srcId="{5994BF8A-BCF7-495C-987E-040144B2D9C0}" destId="{2559BC9B-2353-46F2-AC17-B49A60E1BC67}" srcOrd="1" destOrd="0" presId="urn:microsoft.com/office/officeart/2005/8/layout/vList2"/>
    <dgm:cxn modelId="{8945A77A-ED61-4ED4-9435-B517D06884CE}" type="presParOf" srcId="{5994BF8A-BCF7-495C-987E-040144B2D9C0}" destId="{41E6C858-B595-415A-821C-CD3AE363692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C6E8C0-2202-4A07-999E-46370B6E0D9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1318A309-FB2D-4BA1-AEF7-6A0EB06CAA01}">
      <dgm:prSet/>
      <dgm:spPr/>
      <dgm:t>
        <a:bodyPr/>
        <a:lstStyle/>
        <a:p>
          <a:pPr rtl="0"/>
          <a:r>
            <a:rPr lang="en-US" b="1" smtClean="0"/>
            <a:t>Private interests </a:t>
          </a:r>
          <a:endParaRPr lang="fi-FI"/>
        </a:p>
      </dgm:t>
    </dgm:pt>
    <dgm:pt modelId="{5C69209C-9BDA-48A9-A9F4-BBDC79957666}" type="parTrans" cxnId="{B55091BA-8C5B-4F35-9475-C7551B0C1C44}">
      <dgm:prSet/>
      <dgm:spPr/>
      <dgm:t>
        <a:bodyPr/>
        <a:lstStyle/>
        <a:p>
          <a:endParaRPr lang="fi-FI"/>
        </a:p>
      </dgm:t>
    </dgm:pt>
    <dgm:pt modelId="{59548A21-B04B-494A-9A29-E8A83AE6C48D}" type="sibTrans" cxnId="{B55091BA-8C5B-4F35-9475-C7551B0C1C44}">
      <dgm:prSet/>
      <dgm:spPr/>
      <dgm:t>
        <a:bodyPr/>
        <a:lstStyle/>
        <a:p>
          <a:endParaRPr lang="fi-FI"/>
        </a:p>
      </dgm:t>
    </dgm:pt>
    <dgm:pt modelId="{88889197-2AB0-4465-BAE3-DFA9B52F60E6}">
      <dgm:prSet/>
      <dgm:spPr/>
      <dgm:t>
        <a:bodyPr/>
        <a:lstStyle/>
        <a:p>
          <a:pPr rtl="0"/>
          <a:r>
            <a:rPr lang="en-US" smtClean="0"/>
            <a:t>legal protection of consumers  / competitors</a:t>
          </a:r>
          <a:endParaRPr lang="fi-FI"/>
        </a:p>
      </dgm:t>
    </dgm:pt>
    <dgm:pt modelId="{46E3D887-E9A9-4177-B7A0-058976F39DA5}" type="parTrans" cxnId="{8C8E9387-D1E7-42E6-B5D7-B85910C991C9}">
      <dgm:prSet/>
      <dgm:spPr/>
      <dgm:t>
        <a:bodyPr/>
        <a:lstStyle/>
        <a:p>
          <a:endParaRPr lang="fi-FI"/>
        </a:p>
      </dgm:t>
    </dgm:pt>
    <dgm:pt modelId="{2A882511-2DAA-46C2-9FE4-987393AE8E2C}" type="sibTrans" cxnId="{8C8E9387-D1E7-42E6-B5D7-B85910C991C9}">
      <dgm:prSet/>
      <dgm:spPr/>
      <dgm:t>
        <a:bodyPr/>
        <a:lstStyle/>
        <a:p>
          <a:endParaRPr lang="fi-FI"/>
        </a:p>
      </dgm:t>
    </dgm:pt>
    <dgm:pt modelId="{60C3B0FA-FBCF-436B-9455-AD766C249ADD}">
      <dgm:prSet/>
      <dgm:spPr/>
      <dgm:t>
        <a:bodyPr/>
        <a:lstStyle/>
        <a:p>
          <a:pPr rtl="0"/>
          <a:r>
            <a:rPr lang="en-US" smtClean="0"/>
            <a:t>Consumer Protection Act / Act on Improper Business Practices  </a:t>
          </a:r>
          <a:endParaRPr lang="fi-FI"/>
        </a:p>
      </dgm:t>
    </dgm:pt>
    <dgm:pt modelId="{CB2204DA-3AE3-410E-9261-62EFE2198BAF}" type="parTrans" cxnId="{EEF68C6F-298A-4342-A096-3B285245ECAC}">
      <dgm:prSet/>
      <dgm:spPr/>
      <dgm:t>
        <a:bodyPr/>
        <a:lstStyle/>
        <a:p>
          <a:endParaRPr lang="fi-FI"/>
        </a:p>
      </dgm:t>
    </dgm:pt>
    <dgm:pt modelId="{614CC131-6F1E-48FD-8032-014BE49CB40E}" type="sibTrans" cxnId="{EEF68C6F-298A-4342-A096-3B285245ECAC}">
      <dgm:prSet/>
      <dgm:spPr/>
      <dgm:t>
        <a:bodyPr/>
        <a:lstStyle/>
        <a:p>
          <a:endParaRPr lang="fi-FI"/>
        </a:p>
      </dgm:t>
    </dgm:pt>
    <dgm:pt modelId="{6E2C4EDD-53BC-489D-B1D2-55A7945D33C2}">
      <dgm:prSet/>
      <dgm:spPr/>
      <dgm:t>
        <a:bodyPr/>
        <a:lstStyle/>
        <a:p>
          <a:pPr rtl="0"/>
          <a:r>
            <a:rPr lang="en-US" b="1" smtClean="0"/>
            <a:t>the reaction </a:t>
          </a:r>
          <a:r>
            <a:rPr lang="fi-FI" b="1" smtClean="0"/>
            <a:t>follows on the initiative of a private actor or an authority</a:t>
          </a:r>
          <a:endParaRPr lang="fi-FI"/>
        </a:p>
      </dgm:t>
    </dgm:pt>
    <dgm:pt modelId="{C596A9D4-1ACC-404E-A4A7-76607D8FAF7E}" type="parTrans" cxnId="{17E16693-4D13-4B28-B0B7-6B94F20AA587}">
      <dgm:prSet/>
      <dgm:spPr/>
      <dgm:t>
        <a:bodyPr/>
        <a:lstStyle/>
        <a:p>
          <a:endParaRPr lang="fi-FI"/>
        </a:p>
      </dgm:t>
    </dgm:pt>
    <dgm:pt modelId="{A29D8FCC-24B0-48BF-AF03-6625A16FC84C}" type="sibTrans" cxnId="{17E16693-4D13-4B28-B0B7-6B94F20AA587}">
      <dgm:prSet/>
      <dgm:spPr/>
      <dgm:t>
        <a:bodyPr/>
        <a:lstStyle/>
        <a:p>
          <a:endParaRPr lang="fi-FI"/>
        </a:p>
      </dgm:t>
    </dgm:pt>
    <dgm:pt modelId="{7B3FF21A-29D2-4147-B3C6-366643AB9B99}">
      <dgm:prSet/>
      <dgm:spPr/>
      <dgm:t>
        <a:bodyPr/>
        <a:lstStyle/>
        <a:p>
          <a:pPr rtl="0"/>
          <a:r>
            <a:rPr lang="fi-FI" b="1" smtClean="0"/>
            <a:t>the </a:t>
          </a:r>
          <a:r>
            <a:rPr lang="en-US" b="1" smtClean="0"/>
            <a:t>rea</a:t>
          </a:r>
          <a:r>
            <a:rPr lang="fi-FI" b="1" smtClean="0"/>
            <a:t>c</a:t>
          </a:r>
          <a:r>
            <a:rPr lang="en-US" b="1" smtClean="0"/>
            <a:t>tio</a:t>
          </a:r>
          <a:r>
            <a:rPr lang="fi-FI" b="1" smtClean="0"/>
            <a:t>n is effected by the authority</a:t>
          </a:r>
          <a:r>
            <a:rPr lang="en-US" b="1" smtClean="0"/>
            <a:t> </a:t>
          </a:r>
          <a:endParaRPr lang="fi-FI"/>
        </a:p>
      </dgm:t>
    </dgm:pt>
    <dgm:pt modelId="{A09D67AE-A356-4CF6-ADFD-A7DEFE0FF728}" type="parTrans" cxnId="{11B18FEA-9E5C-42FF-B1AA-F49E0AA8A4D9}">
      <dgm:prSet/>
      <dgm:spPr/>
      <dgm:t>
        <a:bodyPr/>
        <a:lstStyle/>
        <a:p>
          <a:endParaRPr lang="fi-FI"/>
        </a:p>
      </dgm:t>
    </dgm:pt>
    <dgm:pt modelId="{187106E9-17E5-4195-9FFA-C27728F3013F}" type="sibTrans" cxnId="{11B18FEA-9E5C-42FF-B1AA-F49E0AA8A4D9}">
      <dgm:prSet/>
      <dgm:spPr/>
      <dgm:t>
        <a:bodyPr/>
        <a:lstStyle/>
        <a:p>
          <a:endParaRPr lang="fi-FI"/>
        </a:p>
      </dgm:t>
    </dgm:pt>
    <dgm:pt modelId="{1BAA9D5A-A6CD-423E-B8AE-89E350DC0CF2}">
      <dgm:prSet/>
      <dgm:spPr/>
      <dgm:t>
        <a:bodyPr/>
        <a:lstStyle/>
        <a:p>
          <a:pPr rtl="0"/>
          <a:r>
            <a:rPr lang="fi-FI" smtClean="0"/>
            <a:t>a ban on the marketing practice</a:t>
          </a:r>
          <a:endParaRPr lang="fi-FI"/>
        </a:p>
      </dgm:t>
    </dgm:pt>
    <dgm:pt modelId="{59FD6BB2-4C22-4211-BD88-8540A6CAD625}" type="parTrans" cxnId="{27F025E5-43ED-47F0-B4F5-CCB87408FCBB}">
      <dgm:prSet/>
      <dgm:spPr/>
      <dgm:t>
        <a:bodyPr/>
        <a:lstStyle/>
        <a:p>
          <a:endParaRPr lang="fi-FI"/>
        </a:p>
      </dgm:t>
    </dgm:pt>
    <dgm:pt modelId="{BB8E1466-89B3-45BF-BB96-BFA2192E7765}" type="sibTrans" cxnId="{27F025E5-43ED-47F0-B4F5-CCB87408FCBB}">
      <dgm:prSet/>
      <dgm:spPr/>
      <dgm:t>
        <a:bodyPr/>
        <a:lstStyle/>
        <a:p>
          <a:endParaRPr lang="fi-FI"/>
        </a:p>
      </dgm:t>
    </dgm:pt>
    <dgm:pt modelId="{092991CD-CE23-4202-8B68-3C7F8C126F5E}" type="pres">
      <dgm:prSet presAssocID="{7EC6E8C0-2202-4A07-999E-46370B6E0D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50E3FAB-F001-4182-9DC0-24B5905AE979}" type="pres">
      <dgm:prSet presAssocID="{1318A309-FB2D-4BA1-AEF7-6A0EB06CAA01}" presName="circle1" presStyleLbl="node1" presStyleIdx="0" presStyleCnt="3"/>
      <dgm:spPr/>
      <dgm:t>
        <a:bodyPr/>
        <a:lstStyle/>
        <a:p>
          <a:endParaRPr lang="en-US"/>
        </a:p>
      </dgm:t>
    </dgm:pt>
    <dgm:pt modelId="{39CA1C1B-3CEC-4787-A248-032E112AF474}" type="pres">
      <dgm:prSet presAssocID="{1318A309-FB2D-4BA1-AEF7-6A0EB06CAA01}" presName="space" presStyleCnt="0"/>
      <dgm:spPr/>
      <dgm:t>
        <a:bodyPr/>
        <a:lstStyle/>
        <a:p>
          <a:endParaRPr lang="en-US"/>
        </a:p>
      </dgm:t>
    </dgm:pt>
    <dgm:pt modelId="{64D7D1E6-4DC0-4718-A245-75F739B22EE6}" type="pres">
      <dgm:prSet presAssocID="{1318A309-FB2D-4BA1-AEF7-6A0EB06CAA01}" presName="rect1" presStyleLbl="alignAcc1" presStyleIdx="0" presStyleCnt="3"/>
      <dgm:spPr/>
      <dgm:t>
        <a:bodyPr/>
        <a:lstStyle/>
        <a:p>
          <a:endParaRPr lang="fi-FI"/>
        </a:p>
      </dgm:t>
    </dgm:pt>
    <dgm:pt modelId="{8FCA08AA-05D1-4C85-9956-2B2168F1A6EC}" type="pres">
      <dgm:prSet presAssocID="{6E2C4EDD-53BC-489D-B1D2-55A7945D33C2}" presName="vertSpace2" presStyleLbl="node1" presStyleIdx="0" presStyleCnt="3"/>
      <dgm:spPr/>
      <dgm:t>
        <a:bodyPr/>
        <a:lstStyle/>
        <a:p>
          <a:endParaRPr lang="en-US"/>
        </a:p>
      </dgm:t>
    </dgm:pt>
    <dgm:pt modelId="{0263A329-A957-4A5A-845C-9BD2FF3537B1}" type="pres">
      <dgm:prSet presAssocID="{6E2C4EDD-53BC-489D-B1D2-55A7945D33C2}" presName="circle2" presStyleLbl="node1" presStyleIdx="1" presStyleCnt="3"/>
      <dgm:spPr/>
      <dgm:t>
        <a:bodyPr/>
        <a:lstStyle/>
        <a:p>
          <a:endParaRPr lang="en-US"/>
        </a:p>
      </dgm:t>
    </dgm:pt>
    <dgm:pt modelId="{0C1A2845-8B29-4178-A3DE-CF4F16BDE56A}" type="pres">
      <dgm:prSet presAssocID="{6E2C4EDD-53BC-489D-B1D2-55A7945D33C2}" presName="rect2" presStyleLbl="alignAcc1" presStyleIdx="1" presStyleCnt="3"/>
      <dgm:spPr/>
      <dgm:t>
        <a:bodyPr/>
        <a:lstStyle/>
        <a:p>
          <a:endParaRPr lang="fi-FI"/>
        </a:p>
      </dgm:t>
    </dgm:pt>
    <dgm:pt modelId="{92CA573C-DFFC-4B10-B7DF-DA09C9010A9D}" type="pres">
      <dgm:prSet presAssocID="{7B3FF21A-29D2-4147-B3C6-366643AB9B99}" presName="vertSpace3" presStyleLbl="node1" presStyleIdx="1" presStyleCnt="3"/>
      <dgm:spPr/>
      <dgm:t>
        <a:bodyPr/>
        <a:lstStyle/>
        <a:p>
          <a:endParaRPr lang="en-US"/>
        </a:p>
      </dgm:t>
    </dgm:pt>
    <dgm:pt modelId="{CDBCEFFF-788E-4074-9016-94638238C98D}" type="pres">
      <dgm:prSet presAssocID="{7B3FF21A-29D2-4147-B3C6-366643AB9B99}" presName="circle3" presStyleLbl="node1" presStyleIdx="2" presStyleCnt="3"/>
      <dgm:spPr/>
      <dgm:t>
        <a:bodyPr/>
        <a:lstStyle/>
        <a:p>
          <a:endParaRPr lang="en-US"/>
        </a:p>
      </dgm:t>
    </dgm:pt>
    <dgm:pt modelId="{CF5BB38F-A985-49CB-9943-A4A70D63317B}" type="pres">
      <dgm:prSet presAssocID="{7B3FF21A-29D2-4147-B3C6-366643AB9B99}" presName="rect3" presStyleLbl="alignAcc1" presStyleIdx="2" presStyleCnt="3"/>
      <dgm:spPr/>
      <dgm:t>
        <a:bodyPr/>
        <a:lstStyle/>
        <a:p>
          <a:endParaRPr lang="fi-FI"/>
        </a:p>
      </dgm:t>
    </dgm:pt>
    <dgm:pt modelId="{9C79B190-1A1E-4271-BCF5-D7492C169ECC}" type="pres">
      <dgm:prSet presAssocID="{1318A309-FB2D-4BA1-AEF7-6A0EB06CAA0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EDE4CC1-F725-4379-B667-360FEF36F648}" type="pres">
      <dgm:prSet presAssocID="{1318A309-FB2D-4BA1-AEF7-6A0EB06CAA0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1BDEDE-8587-4918-B417-D18D39C7D288}" type="pres">
      <dgm:prSet presAssocID="{6E2C4EDD-53BC-489D-B1D2-55A7945D33C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8D8825-A2DA-4B7D-B644-967D1F300892}" type="pres">
      <dgm:prSet presAssocID="{6E2C4EDD-53BC-489D-B1D2-55A7945D33C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B4012-DF53-4F11-914B-4354181CD93B}" type="pres">
      <dgm:prSet presAssocID="{7B3FF21A-29D2-4147-B3C6-366643AB9B9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B6FF8FF-4939-47B5-A5BA-6CCDA2147593}" type="pres">
      <dgm:prSet presAssocID="{7B3FF21A-29D2-4147-B3C6-366643AB9B9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3332C26-B625-4A8F-8B44-527D312336C0}" type="presOf" srcId="{7B3FF21A-29D2-4147-B3C6-366643AB9B99}" destId="{32BB4012-DF53-4F11-914B-4354181CD93B}" srcOrd="1" destOrd="0" presId="urn:microsoft.com/office/officeart/2005/8/layout/target3"/>
    <dgm:cxn modelId="{11B18FEA-9E5C-42FF-B1AA-F49E0AA8A4D9}" srcId="{7EC6E8C0-2202-4A07-999E-46370B6E0D92}" destId="{7B3FF21A-29D2-4147-B3C6-366643AB9B99}" srcOrd="2" destOrd="0" parTransId="{A09D67AE-A356-4CF6-ADFD-A7DEFE0FF728}" sibTransId="{187106E9-17E5-4195-9FFA-C27728F3013F}"/>
    <dgm:cxn modelId="{E9D91739-9B04-455E-BEC3-3FC14375DEDB}" type="presOf" srcId="{1318A309-FB2D-4BA1-AEF7-6A0EB06CAA01}" destId="{64D7D1E6-4DC0-4718-A245-75F739B22EE6}" srcOrd="0" destOrd="0" presId="urn:microsoft.com/office/officeart/2005/8/layout/target3"/>
    <dgm:cxn modelId="{2FDEAC8B-CECA-41CF-A63A-0FB788FE34E8}" type="presOf" srcId="{60C3B0FA-FBCF-436B-9455-AD766C249ADD}" destId="{FEDE4CC1-F725-4379-B667-360FEF36F648}" srcOrd="0" destOrd="1" presId="urn:microsoft.com/office/officeart/2005/8/layout/target3"/>
    <dgm:cxn modelId="{B5B51327-6D7F-4C6F-81B9-CE7ED5092DDD}" type="presOf" srcId="{88889197-2AB0-4465-BAE3-DFA9B52F60E6}" destId="{FEDE4CC1-F725-4379-B667-360FEF36F648}" srcOrd="0" destOrd="0" presId="urn:microsoft.com/office/officeart/2005/8/layout/target3"/>
    <dgm:cxn modelId="{EB115668-6B80-42AA-B478-8A1ED5906542}" type="presOf" srcId="{1318A309-FB2D-4BA1-AEF7-6A0EB06CAA01}" destId="{9C79B190-1A1E-4271-BCF5-D7492C169ECC}" srcOrd="1" destOrd="0" presId="urn:microsoft.com/office/officeart/2005/8/layout/target3"/>
    <dgm:cxn modelId="{17E16693-4D13-4B28-B0B7-6B94F20AA587}" srcId="{7EC6E8C0-2202-4A07-999E-46370B6E0D92}" destId="{6E2C4EDD-53BC-489D-B1D2-55A7945D33C2}" srcOrd="1" destOrd="0" parTransId="{C596A9D4-1ACC-404E-A4A7-76607D8FAF7E}" sibTransId="{A29D8FCC-24B0-48BF-AF03-6625A16FC84C}"/>
    <dgm:cxn modelId="{B55091BA-8C5B-4F35-9475-C7551B0C1C44}" srcId="{7EC6E8C0-2202-4A07-999E-46370B6E0D92}" destId="{1318A309-FB2D-4BA1-AEF7-6A0EB06CAA01}" srcOrd="0" destOrd="0" parTransId="{5C69209C-9BDA-48A9-A9F4-BBDC79957666}" sibTransId="{59548A21-B04B-494A-9A29-E8A83AE6C48D}"/>
    <dgm:cxn modelId="{8C8E9387-D1E7-42E6-B5D7-B85910C991C9}" srcId="{1318A309-FB2D-4BA1-AEF7-6A0EB06CAA01}" destId="{88889197-2AB0-4465-BAE3-DFA9B52F60E6}" srcOrd="0" destOrd="0" parTransId="{46E3D887-E9A9-4177-B7A0-058976F39DA5}" sibTransId="{2A882511-2DAA-46C2-9FE4-987393AE8E2C}"/>
    <dgm:cxn modelId="{A162CD57-73CE-4937-ACD8-78175116E410}" type="presOf" srcId="{6E2C4EDD-53BC-489D-B1D2-55A7945D33C2}" destId="{A21BDEDE-8587-4918-B417-D18D39C7D288}" srcOrd="1" destOrd="0" presId="urn:microsoft.com/office/officeart/2005/8/layout/target3"/>
    <dgm:cxn modelId="{73214100-F4AC-4B61-9D7A-5FB3413D67B0}" type="presOf" srcId="{7B3FF21A-29D2-4147-B3C6-366643AB9B99}" destId="{CF5BB38F-A985-49CB-9943-A4A70D63317B}" srcOrd="0" destOrd="0" presId="urn:microsoft.com/office/officeart/2005/8/layout/target3"/>
    <dgm:cxn modelId="{27F025E5-43ED-47F0-B4F5-CCB87408FCBB}" srcId="{7B3FF21A-29D2-4147-B3C6-366643AB9B99}" destId="{1BAA9D5A-A6CD-423E-B8AE-89E350DC0CF2}" srcOrd="0" destOrd="0" parTransId="{59FD6BB2-4C22-4211-BD88-8540A6CAD625}" sibTransId="{BB8E1466-89B3-45BF-BB96-BFA2192E7765}"/>
    <dgm:cxn modelId="{EEF68C6F-298A-4342-A096-3B285245ECAC}" srcId="{1318A309-FB2D-4BA1-AEF7-6A0EB06CAA01}" destId="{60C3B0FA-FBCF-436B-9455-AD766C249ADD}" srcOrd="1" destOrd="0" parTransId="{CB2204DA-3AE3-410E-9261-62EFE2198BAF}" sibTransId="{614CC131-6F1E-48FD-8032-014BE49CB40E}"/>
    <dgm:cxn modelId="{A7B5F666-4B37-46A1-804E-18797D535E4C}" type="presOf" srcId="{7EC6E8C0-2202-4A07-999E-46370B6E0D92}" destId="{092991CD-CE23-4202-8B68-3C7F8C126F5E}" srcOrd="0" destOrd="0" presId="urn:microsoft.com/office/officeart/2005/8/layout/target3"/>
    <dgm:cxn modelId="{FF0EDD5E-FD5F-4926-BD0F-BD76C2A2E0BD}" type="presOf" srcId="{1BAA9D5A-A6CD-423E-B8AE-89E350DC0CF2}" destId="{5B6FF8FF-4939-47B5-A5BA-6CCDA2147593}" srcOrd="0" destOrd="0" presId="urn:microsoft.com/office/officeart/2005/8/layout/target3"/>
    <dgm:cxn modelId="{C8A4633E-13D6-435C-99CB-75182D920D10}" type="presOf" srcId="{6E2C4EDD-53BC-489D-B1D2-55A7945D33C2}" destId="{0C1A2845-8B29-4178-A3DE-CF4F16BDE56A}" srcOrd="0" destOrd="0" presId="urn:microsoft.com/office/officeart/2005/8/layout/target3"/>
    <dgm:cxn modelId="{49C2475D-4730-4913-9B4E-E1B41BE10C74}" type="presParOf" srcId="{092991CD-CE23-4202-8B68-3C7F8C126F5E}" destId="{A50E3FAB-F001-4182-9DC0-24B5905AE979}" srcOrd="0" destOrd="0" presId="urn:microsoft.com/office/officeart/2005/8/layout/target3"/>
    <dgm:cxn modelId="{49A70BC9-C331-4E0B-8882-E04ADD9FCE64}" type="presParOf" srcId="{092991CD-CE23-4202-8B68-3C7F8C126F5E}" destId="{39CA1C1B-3CEC-4787-A248-032E112AF474}" srcOrd="1" destOrd="0" presId="urn:microsoft.com/office/officeart/2005/8/layout/target3"/>
    <dgm:cxn modelId="{697B4C52-9DBB-455A-8D31-B1A1FEAA0FD4}" type="presParOf" srcId="{092991CD-CE23-4202-8B68-3C7F8C126F5E}" destId="{64D7D1E6-4DC0-4718-A245-75F739B22EE6}" srcOrd="2" destOrd="0" presId="urn:microsoft.com/office/officeart/2005/8/layout/target3"/>
    <dgm:cxn modelId="{64D4508B-4D2C-4D13-8DD1-AC7CDFF698E7}" type="presParOf" srcId="{092991CD-CE23-4202-8B68-3C7F8C126F5E}" destId="{8FCA08AA-05D1-4C85-9956-2B2168F1A6EC}" srcOrd="3" destOrd="0" presId="urn:microsoft.com/office/officeart/2005/8/layout/target3"/>
    <dgm:cxn modelId="{E938E175-966B-4C3B-8B67-57E8D3A22311}" type="presParOf" srcId="{092991CD-CE23-4202-8B68-3C7F8C126F5E}" destId="{0263A329-A957-4A5A-845C-9BD2FF3537B1}" srcOrd="4" destOrd="0" presId="urn:microsoft.com/office/officeart/2005/8/layout/target3"/>
    <dgm:cxn modelId="{BAC88C35-FF84-4E4A-9674-6D4E361A5E09}" type="presParOf" srcId="{092991CD-CE23-4202-8B68-3C7F8C126F5E}" destId="{0C1A2845-8B29-4178-A3DE-CF4F16BDE56A}" srcOrd="5" destOrd="0" presId="urn:microsoft.com/office/officeart/2005/8/layout/target3"/>
    <dgm:cxn modelId="{52E72102-27FA-4844-AC23-9094C88DF580}" type="presParOf" srcId="{092991CD-CE23-4202-8B68-3C7F8C126F5E}" destId="{92CA573C-DFFC-4B10-B7DF-DA09C9010A9D}" srcOrd="6" destOrd="0" presId="urn:microsoft.com/office/officeart/2005/8/layout/target3"/>
    <dgm:cxn modelId="{E66D3640-F5D8-4233-895E-468AE93823D4}" type="presParOf" srcId="{092991CD-CE23-4202-8B68-3C7F8C126F5E}" destId="{CDBCEFFF-788E-4074-9016-94638238C98D}" srcOrd="7" destOrd="0" presId="urn:microsoft.com/office/officeart/2005/8/layout/target3"/>
    <dgm:cxn modelId="{65BEE6B8-A31B-43BA-A9E0-12AA426802C1}" type="presParOf" srcId="{092991CD-CE23-4202-8B68-3C7F8C126F5E}" destId="{CF5BB38F-A985-49CB-9943-A4A70D63317B}" srcOrd="8" destOrd="0" presId="urn:microsoft.com/office/officeart/2005/8/layout/target3"/>
    <dgm:cxn modelId="{5D808DB5-9B94-4E17-8D3A-408E2AE6E00E}" type="presParOf" srcId="{092991CD-CE23-4202-8B68-3C7F8C126F5E}" destId="{9C79B190-1A1E-4271-BCF5-D7492C169ECC}" srcOrd="9" destOrd="0" presId="urn:microsoft.com/office/officeart/2005/8/layout/target3"/>
    <dgm:cxn modelId="{82A0759B-8741-411D-8D7D-0039FE2EC42D}" type="presParOf" srcId="{092991CD-CE23-4202-8B68-3C7F8C126F5E}" destId="{FEDE4CC1-F725-4379-B667-360FEF36F648}" srcOrd="10" destOrd="0" presId="urn:microsoft.com/office/officeart/2005/8/layout/target3"/>
    <dgm:cxn modelId="{7CAE73D2-B011-4804-BEA4-9C4819A6ACA2}" type="presParOf" srcId="{092991CD-CE23-4202-8B68-3C7F8C126F5E}" destId="{A21BDEDE-8587-4918-B417-D18D39C7D288}" srcOrd="11" destOrd="0" presId="urn:microsoft.com/office/officeart/2005/8/layout/target3"/>
    <dgm:cxn modelId="{8E683E3A-267D-46F2-880D-E61A794ECFE6}" type="presParOf" srcId="{092991CD-CE23-4202-8B68-3C7F8C126F5E}" destId="{EA8D8825-A2DA-4B7D-B644-967D1F300892}" srcOrd="12" destOrd="0" presId="urn:microsoft.com/office/officeart/2005/8/layout/target3"/>
    <dgm:cxn modelId="{701C264B-DABE-4FB4-AF55-7EE978FFDCA9}" type="presParOf" srcId="{092991CD-CE23-4202-8B68-3C7F8C126F5E}" destId="{32BB4012-DF53-4F11-914B-4354181CD93B}" srcOrd="13" destOrd="0" presId="urn:microsoft.com/office/officeart/2005/8/layout/target3"/>
    <dgm:cxn modelId="{404687E3-5624-4478-A493-315A82F60A53}" type="presParOf" srcId="{092991CD-CE23-4202-8B68-3C7F8C126F5E}" destId="{5B6FF8FF-4939-47B5-A5BA-6CCDA214759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EF11D2-3E87-4D1A-84B8-76113EBE98F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C1B7CE33-16AC-4E5F-8495-2659C562D47A}">
      <dgm:prSet/>
      <dgm:spPr/>
      <dgm:t>
        <a:bodyPr/>
        <a:lstStyle/>
        <a:p>
          <a:pPr rtl="0"/>
          <a:r>
            <a:rPr lang="fi-FI" b="1" dirty="0" smtClean="0"/>
            <a:t>Trade </a:t>
          </a:r>
          <a:r>
            <a:rPr lang="fi-FI" b="1" dirty="0" err="1" smtClean="0"/>
            <a:t>Policy</a:t>
          </a:r>
          <a:r>
            <a:rPr lang="fi-FI" b="1" dirty="0" smtClean="0"/>
            <a:t> </a:t>
          </a:r>
          <a:endParaRPr lang="fi-FI" dirty="0"/>
        </a:p>
      </dgm:t>
    </dgm:pt>
    <dgm:pt modelId="{CDA26E03-D5B1-47D0-AE5F-DA264C2E701F}" type="parTrans" cxnId="{7EA19DD1-8011-4F11-AFF8-41B738BADE6A}">
      <dgm:prSet/>
      <dgm:spPr/>
      <dgm:t>
        <a:bodyPr/>
        <a:lstStyle/>
        <a:p>
          <a:endParaRPr lang="fi-FI"/>
        </a:p>
      </dgm:t>
    </dgm:pt>
    <dgm:pt modelId="{5590544E-7887-401D-BEF6-871D9CDDF010}" type="sibTrans" cxnId="{7EA19DD1-8011-4F11-AFF8-41B738BADE6A}">
      <dgm:prSet/>
      <dgm:spPr/>
      <dgm:t>
        <a:bodyPr/>
        <a:lstStyle/>
        <a:p>
          <a:endParaRPr lang="fi-FI"/>
        </a:p>
      </dgm:t>
    </dgm:pt>
    <dgm:pt modelId="{15242AEE-F931-44FB-844D-6F4236619E73}">
      <dgm:prSet/>
      <dgm:spPr/>
      <dgm:t>
        <a:bodyPr/>
        <a:lstStyle/>
        <a:p>
          <a:pPr rtl="0"/>
          <a:r>
            <a:rPr lang="fi-FI" smtClean="0"/>
            <a:t>harmonized with WTO Rules </a:t>
          </a:r>
          <a:r>
            <a:rPr lang="en-US" smtClean="0"/>
            <a:t> </a:t>
          </a:r>
          <a:endParaRPr lang="fi-FI"/>
        </a:p>
      </dgm:t>
    </dgm:pt>
    <dgm:pt modelId="{4F6F5550-D4E8-4EE3-888D-E23684DBBA40}" type="parTrans" cxnId="{27FAAFC7-791A-4830-A353-EDD0AAAB6957}">
      <dgm:prSet/>
      <dgm:spPr/>
      <dgm:t>
        <a:bodyPr/>
        <a:lstStyle/>
        <a:p>
          <a:endParaRPr lang="fi-FI"/>
        </a:p>
      </dgm:t>
    </dgm:pt>
    <dgm:pt modelId="{AC32CA29-B77F-4981-94CB-72276040CE42}" type="sibTrans" cxnId="{27FAAFC7-791A-4830-A353-EDD0AAAB6957}">
      <dgm:prSet/>
      <dgm:spPr/>
      <dgm:t>
        <a:bodyPr/>
        <a:lstStyle/>
        <a:p>
          <a:endParaRPr lang="fi-FI"/>
        </a:p>
      </dgm:t>
    </dgm:pt>
    <dgm:pt modelId="{4DE18DBF-E311-47D1-AB2E-13C664BAC2E5}" type="pres">
      <dgm:prSet presAssocID="{4FEF11D2-3E87-4D1A-84B8-76113EBE98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684C7B58-0FC6-42A4-91D1-30B3C2078C97}" type="pres">
      <dgm:prSet presAssocID="{C1B7CE33-16AC-4E5F-8495-2659C562D4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040707-F4D1-4812-B59A-46A48016A313}" type="pres">
      <dgm:prSet presAssocID="{C1B7CE33-16AC-4E5F-8495-2659C562D47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88A0A43-58D9-4789-AF1E-75B84F7E0B99}" type="presOf" srcId="{4FEF11D2-3E87-4D1A-84B8-76113EBE98F6}" destId="{4DE18DBF-E311-47D1-AB2E-13C664BAC2E5}" srcOrd="0" destOrd="0" presId="urn:microsoft.com/office/officeart/2005/8/layout/vList2"/>
    <dgm:cxn modelId="{27FAAFC7-791A-4830-A353-EDD0AAAB6957}" srcId="{C1B7CE33-16AC-4E5F-8495-2659C562D47A}" destId="{15242AEE-F931-44FB-844D-6F4236619E73}" srcOrd="0" destOrd="0" parTransId="{4F6F5550-D4E8-4EE3-888D-E23684DBBA40}" sibTransId="{AC32CA29-B77F-4981-94CB-72276040CE42}"/>
    <dgm:cxn modelId="{04E7B4CB-634C-45CE-A334-1D1BACA20C97}" type="presOf" srcId="{15242AEE-F931-44FB-844D-6F4236619E73}" destId="{9F040707-F4D1-4812-B59A-46A48016A313}" srcOrd="0" destOrd="0" presId="urn:microsoft.com/office/officeart/2005/8/layout/vList2"/>
    <dgm:cxn modelId="{7EA19DD1-8011-4F11-AFF8-41B738BADE6A}" srcId="{4FEF11D2-3E87-4D1A-84B8-76113EBE98F6}" destId="{C1B7CE33-16AC-4E5F-8495-2659C562D47A}" srcOrd="0" destOrd="0" parTransId="{CDA26E03-D5B1-47D0-AE5F-DA264C2E701F}" sibTransId="{5590544E-7887-401D-BEF6-871D9CDDF010}"/>
    <dgm:cxn modelId="{8FABBDAB-B174-4347-87E8-1E5544C57D2E}" type="presOf" srcId="{C1B7CE33-16AC-4E5F-8495-2659C562D47A}" destId="{684C7B58-0FC6-42A4-91D1-30B3C2078C97}" srcOrd="0" destOrd="0" presId="urn:microsoft.com/office/officeart/2005/8/layout/vList2"/>
    <dgm:cxn modelId="{94637FC6-80D9-4F9A-980C-C4264E22D4FA}" type="presParOf" srcId="{4DE18DBF-E311-47D1-AB2E-13C664BAC2E5}" destId="{684C7B58-0FC6-42A4-91D1-30B3C2078C97}" srcOrd="0" destOrd="0" presId="urn:microsoft.com/office/officeart/2005/8/layout/vList2"/>
    <dgm:cxn modelId="{3DAD1F9B-8E80-4EDF-9A3F-589F07E73D15}" type="presParOf" srcId="{4DE18DBF-E311-47D1-AB2E-13C664BAC2E5}" destId="{9F040707-F4D1-4812-B59A-46A48016A3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50D6C6-415F-414B-8874-C09B9C83C85B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F8F367B1-9838-4125-963E-DB4773E7A4A2}">
      <dgm:prSet custT="1"/>
      <dgm:spPr/>
      <dgm:t>
        <a:bodyPr/>
        <a:lstStyle/>
        <a:p>
          <a:pPr rtl="0"/>
          <a:r>
            <a:rPr lang="fi-FI" sz="1400" b="1" dirty="0" err="1" smtClean="0"/>
            <a:t>Devel-opment</a:t>
          </a:r>
          <a:r>
            <a:rPr lang="fi-FI" sz="900" b="1" dirty="0" smtClean="0"/>
            <a:t> </a:t>
          </a:r>
          <a:r>
            <a:rPr lang="fi-FI" sz="1400" b="1" dirty="0" err="1" smtClean="0"/>
            <a:t>cooper-ation</a:t>
          </a:r>
          <a:r>
            <a:rPr lang="fi-FI" sz="900" b="1" dirty="0" smtClean="0"/>
            <a:t> </a:t>
          </a:r>
          <a:r>
            <a:rPr lang="fi-FI" sz="1400" b="1" dirty="0" err="1" smtClean="0"/>
            <a:t>policy</a:t>
          </a:r>
          <a:r>
            <a:rPr lang="en-US" sz="900" b="1" dirty="0" smtClean="0"/>
            <a:t> </a:t>
          </a:r>
          <a:endParaRPr lang="fi-FI" sz="900" dirty="0"/>
        </a:p>
      </dgm:t>
    </dgm:pt>
    <dgm:pt modelId="{3AC91773-BB86-454A-8BDD-7500091C4BB6}" type="parTrans" cxnId="{AAA8BCBA-DD2A-4471-B4B0-BD64D5C24229}">
      <dgm:prSet/>
      <dgm:spPr/>
      <dgm:t>
        <a:bodyPr/>
        <a:lstStyle/>
        <a:p>
          <a:endParaRPr lang="fi-FI"/>
        </a:p>
      </dgm:t>
    </dgm:pt>
    <dgm:pt modelId="{F180453B-8DED-4CB4-BB93-41E5CE06E49D}" type="sibTrans" cxnId="{AAA8BCBA-DD2A-4471-B4B0-BD64D5C24229}">
      <dgm:prSet/>
      <dgm:spPr/>
      <dgm:t>
        <a:bodyPr/>
        <a:lstStyle/>
        <a:p>
          <a:endParaRPr lang="fi-FI"/>
        </a:p>
      </dgm:t>
    </dgm:pt>
    <dgm:pt modelId="{BB8DC82A-D9C0-477A-A2DF-07FB7CCE9D69}">
      <dgm:prSet/>
      <dgm:spPr/>
      <dgm:t>
        <a:bodyPr/>
        <a:lstStyle/>
        <a:p>
          <a:pPr rtl="0"/>
          <a:r>
            <a:rPr lang="en-US" dirty="0" smtClean="0"/>
            <a:t>Treaty on the functioning of the European Union TFEU 2008 replacing the Treaty Establishing the EEC 4(4), 208, 214, Treaty on the European Union TEU or Maastricht Treaty 3(5), 21 </a:t>
          </a:r>
          <a:endParaRPr lang="fi-FI" dirty="0"/>
        </a:p>
      </dgm:t>
    </dgm:pt>
    <dgm:pt modelId="{3CD4D490-EBB7-4DB8-8FB5-4D5B9AD272C9}" type="parTrans" cxnId="{A2A9D02F-5C62-492C-90BB-27FE286E7702}">
      <dgm:prSet/>
      <dgm:spPr/>
      <dgm:t>
        <a:bodyPr/>
        <a:lstStyle/>
        <a:p>
          <a:endParaRPr lang="fi-FI"/>
        </a:p>
      </dgm:t>
    </dgm:pt>
    <dgm:pt modelId="{0099C563-C5FB-4F72-ABA7-0C9E3D9334A4}" type="sibTrans" cxnId="{A2A9D02F-5C62-492C-90BB-27FE286E7702}">
      <dgm:prSet/>
      <dgm:spPr/>
      <dgm:t>
        <a:bodyPr/>
        <a:lstStyle/>
        <a:p>
          <a:endParaRPr lang="fi-FI"/>
        </a:p>
      </dgm:t>
    </dgm:pt>
    <dgm:pt modelId="{4AA9F8D8-7C57-49AE-8F70-4F99DD2DF14E}">
      <dgm:prSet/>
      <dgm:spPr/>
      <dgm:t>
        <a:bodyPr/>
        <a:lstStyle/>
        <a:p>
          <a:pPr rtl="0"/>
          <a:r>
            <a:rPr lang="fi-FI" smtClean="0"/>
            <a:t>sustainable development </a:t>
          </a:r>
          <a:endParaRPr lang="fi-FI"/>
        </a:p>
      </dgm:t>
    </dgm:pt>
    <dgm:pt modelId="{F1AEE90F-4884-4AE8-A5FA-F8E2DD26AB7A}" type="parTrans" cxnId="{1098801D-E997-470E-8B31-A37604EA9224}">
      <dgm:prSet/>
      <dgm:spPr/>
      <dgm:t>
        <a:bodyPr/>
        <a:lstStyle/>
        <a:p>
          <a:endParaRPr lang="fi-FI"/>
        </a:p>
      </dgm:t>
    </dgm:pt>
    <dgm:pt modelId="{481CB55C-531A-4E86-81E8-A7C5EFA68314}" type="sibTrans" cxnId="{1098801D-E997-470E-8B31-A37604EA9224}">
      <dgm:prSet/>
      <dgm:spPr/>
      <dgm:t>
        <a:bodyPr/>
        <a:lstStyle/>
        <a:p>
          <a:endParaRPr lang="fi-FI"/>
        </a:p>
      </dgm:t>
    </dgm:pt>
    <dgm:pt modelId="{A88A6A8F-4259-4425-B4B0-34EE14D5ED9E}">
      <dgm:prSet/>
      <dgm:spPr/>
      <dgm:t>
        <a:bodyPr/>
        <a:lstStyle/>
        <a:p>
          <a:pPr rtl="0"/>
          <a:r>
            <a:rPr lang="fi-FI" smtClean="0"/>
            <a:t>interests of developing countries </a:t>
          </a:r>
          <a:r>
            <a:rPr lang="en-US" smtClean="0"/>
            <a:t> </a:t>
          </a:r>
          <a:endParaRPr lang="fi-FI"/>
        </a:p>
      </dgm:t>
    </dgm:pt>
    <dgm:pt modelId="{65F6E0F6-ECC3-4B40-AEA7-69CF65310758}" type="parTrans" cxnId="{BC2E5615-B94D-4CA3-BD18-E46AE925B1D3}">
      <dgm:prSet/>
      <dgm:spPr/>
      <dgm:t>
        <a:bodyPr/>
        <a:lstStyle/>
        <a:p>
          <a:endParaRPr lang="fi-FI"/>
        </a:p>
      </dgm:t>
    </dgm:pt>
    <dgm:pt modelId="{E43D5C14-BA78-44EF-B607-0640E7984DEA}" type="sibTrans" cxnId="{BC2E5615-B94D-4CA3-BD18-E46AE925B1D3}">
      <dgm:prSet/>
      <dgm:spPr/>
      <dgm:t>
        <a:bodyPr/>
        <a:lstStyle/>
        <a:p>
          <a:endParaRPr lang="fi-FI"/>
        </a:p>
      </dgm:t>
    </dgm:pt>
    <dgm:pt modelId="{D28720FC-5CF7-43DF-A2F1-8C0E8961728A}">
      <dgm:prSet/>
      <dgm:spPr/>
      <dgm:t>
        <a:bodyPr/>
        <a:lstStyle/>
        <a:p>
          <a:pPr rtl="0"/>
          <a:r>
            <a:rPr lang="en-US" smtClean="0"/>
            <a:t>eradication of poverty</a:t>
          </a:r>
          <a:endParaRPr lang="fi-FI"/>
        </a:p>
      </dgm:t>
    </dgm:pt>
    <dgm:pt modelId="{2F9542E2-6AB8-4902-B077-CC0256C53921}" type="parTrans" cxnId="{5739E537-A0A3-4546-B877-DE5AEDEAA42C}">
      <dgm:prSet/>
      <dgm:spPr/>
      <dgm:t>
        <a:bodyPr/>
        <a:lstStyle/>
        <a:p>
          <a:endParaRPr lang="fi-FI"/>
        </a:p>
      </dgm:t>
    </dgm:pt>
    <dgm:pt modelId="{241F12CA-0E73-4475-8CAF-F86133E32FA3}" type="sibTrans" cxnId="{5739E537-A0A3-4546-B877-DE5AEDEAA42C}">
      <dgm:prSet/>
      <dgm:spPr/>
      <dgm:t>
        <a:bodyPr/>
        <a:lstStyle/>
        <a:p>
          <a:endParaRPr lang="fi-FI"/>
        </a:p>
      </dgm:t>
    </dgm:pt>
    <dgm:pt modelId="{1D5CC7D2-A34F-41AB-BC2D-84A152CA0B25}" type="pres">
      <dgm:prSet presAssocID="{F050D6C6-415F-414B-8874-C09B9C83C85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4E52896-A495-4FC2-92E7-29C0B5EE3D91}" type="pres">
      <dgm:prSet presAssocID="{F8F367B1-9838-4125-963E-DB4773E7A4A2}" presName="thickLine" presStyleLbl="alignNode1" presStyleIdx="0" presStyleCnt="1"/>
      <dgm:spPr/>
    </dgm:pt>
    <dgm:pt modelId="{1261C225-E758-4B4C-9C4F-C95BE7AE6569}" type="pres">
      <dgm:prSet presAssocID="{F8F367B1-9838-4125-963E-DB4773E7A4A2}" presName="horz1" presStyleCnt="0"/>
      <dgm:spPr/>
    </dgm:pt>
    <dgm:pt modelId="{C9527FC2-D903-4D07-81F5-1195A9AA60E7}" type="pres">
      <dgm:prSet presAssocID="{F8F367B1-9838-4125-963E-DB4773E7A4A2}" presName="tx1" presStyleLbl="revTx" presStyleIdx="0" presStyleCnt="5"/>
      <dgm:spPr/>
      <dgm:t>
        <a:bodyPr/>
        <a:lstStyle/>
        <a:p>
          <a:endParaRPr lang="en-US"/>
        </a:p>
      </dgm:t>
    </dgm:pt>
    <dgm:pt modelId="{FB4DC7D3-5F7A-4DA0-9449-539C467E7143}" type="pres">
      <dgm:prSet presAssocID="{F8F367B1-9838-4125-963E-DB4773E7A4A2}" presName="vert1" presStyleCnt="0"/>
      <dgm:spPr/>
    </dgm:pt>
    <dgm:pt modelId="{ECDDDA27-0C89-4084-A01E-2F236AA23B7A}" type="pres">
      <dgm:prSet presAssocID="{BB8DC82A-D9C0-477A-A2DF-07FB7CCE9D69}" presName="vertSpace2a" presStyleCnt="0"/>
      <dgm:spPr/>
    </dgm:pt>
    <dgm:pt modelId="{30C5238D-71D4-4C33-8A94-BE217969E893}" type="pres">
      <dgm:prSet presAssocID="{BB8DC82A-D9C0-477A-A2DF-07FB7CCE9D69}" presName="horz2" presStyleCnt="0"/>
      <dgm:spPr/>
    </dgm:pt>
    <dgm:pt modelId="{9CC03EC2-7F2C-4175-A459-AFADEC5A4274}" type="pres">
      <dgm:prSet presAssocID="{BB8DC82A-D9C0-477A-A2DF-07FB7CCE9D69}" presName="horzSpace2" presStyleCnt="0"/>
      <dgm:spPr/>
    </dgm:pt>
    <dgm:pt modelId="{3D80130D-0346-4C20-925B-A103C6741327}" type="pres">
      <dgm:prSet presAssocID="{BB8DC82A-D9C0-477A-A2DF-07FB7CCE9D69}" presName="tx2" presStyleLbl="revTx" presStyleIdx="1" presStyleCnt="5"/>
      <dgm:spPr/>
      <dgm:t>
        <a:bodyPr/>
        <a:lstStyle/>
        <a:p>
          <a:endParaRPr lang="en-US"/>
        </a:p>
      </dgm:t>
    </dgm:pt>
    <dgm:pt modelId="{A9611BAA-FC98-4FFF-AC21-672164CDB4F7}" type="pres">
      <dgm:prSet presAssocID="{BB8DC82A-D9C0-477A-A2DF-07FB7CCE9D69}" presName="vert2" presStyleCnt="0"/>
      <dgm:spPr/>
    </dgm:pt>
    <dgm:pt modelId="{C6CDA121-EB66-4337-A4B5-D2CFC9879A1E}" type="pres">
      <dgm:prSet presAssocID="{BB8DC82A-D9C0-477A-A2DF-07FB7CCE9D69}" presName="thinLine2b" presStyleLbl="callout" presStyleIdx="0" presStyleCnt="4"/>
      <dgm:spPr/>
    </dgm:pt>
    <dgm:pt modelId="{80AEE57F-7CE5-42E9-8FF0-B62FEEDEA474}" type="pres">
      <dgm:prSet presAssocID="{BB8DC82A-D9C0-477A-A2DF-07FB7CCE9D69}" presName="vertSpace2b" presStyleCnt="0"/>
      <dgm:spPr/>
    </dgm:pt>
    <dgm:pt modelId="{89528BA1-3948-459E-8B36-F59D05BAC89E}" type="pres">
      <dgm:prSet presAssocID="{4AA9F8D8-7C57-49AE-8F70-4F99DD2DF14E}" presName="horz2" presStyleCnt="0"/>
      <dgm:spPr/>
    </dgm:pt>
    <dgm:pt modelId="{A170A083-0419-4C6E-BD82-C76D776130DF}" type="pres">
      <dgm:prSet presAssocID="{4AA9F8D8-7C57-49AE-8F70-4F99DD2DF14E}" presName="horzSpace2" presStyleCnt="0"/>
      <dgm:spPr/>
    </dgm:pt>
    <dgm:pt modelId="{853985DC-1D52-4C07-B859-186E1A722A03}" type="pres">
      <dgm:prSet presAssocID="{4AA9F8D8-7C57-49AE-8F70-4F99DD2DF14E}" presName="tx2" presStyleLbl="revTx" presStyleIdx="2" presStyleCnt="5"/>
      <dgm:spPr/>
      <dgm:t>
        <a:bodyPr/>
        <a:lstStyle/>
        <a:p>
          <a:endParaRPr lang="en-US"/>
        </a:p>
      </dgm:t>
    </dgm:pt>
    <dgm:pt modelId="{52151BBD-2B0F-4DEE-BF6E-F59BBA58549B}" type="pres">
      <dgm:prSet presAssocID="{4AA9F8D8-7C57-49AE-8F70-4F99DD2DF14E}" presName="vert2" presStyleCnt="0"/>
      <dgm:spPr/>
    </dgm:pt>
    <dgm:pt modelId="{D866309C-C88B-4E4E-8F19-A372FF22D139}" type="pres">
      <dgm:prSet presAssocID="{4AA9F8D8-7C57-49AE-8F70-4F99DD2DF14E}" presName="thinLine2b" presStyleLbl="callout" presStyleIdx="1" presStyleCnt="4"/>
      <dgm:spPr/>
    </dgm:pt>
    <dgm:pt modelId="{C05D57D3-66DC-4B4B-877E-577C22A09111}" type="pres">
      <dgm:prSet presAssocID="{4AA9F8D8-7C57-49AE-8F70-4F99DD2DF14E}" presName="vertSpace2b" presStyleCnt="0"/>
      <dgm:spPr/>
    </dgm:pt>
    <dgm:pt modelId="{AF4993B7-C608-4BCF-97D0-834CB8D715A3}" type="pres">
      <dgm:prSet presAssocID="{A88A6A8F-4259-4425-B4B0-34EE14D5ED9E}" presName="horz2" presStyleCnt="0"/>
      <dgm:spPr/>
    </dgm:pt>
    <dgm:pt modelId="{F072565E-100B-41E2-A3CA-53BBFE8E16E9}" type="pres">
      <dgm:prSet presAssocID="{A88A6A8F-4259-4425-B4B0-34EE14D5ED9E}" presName="horzSpace2" presStyleCnt="0"/>
      <dgm:spPr/>
    </dgm:pt>
    <dgm:pt modelId="{B28F2928-3238-476D-B7C2-571B2901DB40}" type="pres">
      <dgm:prSet presAssocID="{A88A6A8F-4259-4425-B4B0-34EE14D5ED9E}" presName="tx2" presStyleLbl="revTx" presStyleIdx="3" presStyleCnt="5"/>
      <dgm:spPr/>
      <dgm:t>
        <a:bodyPr/>
        <a:lstStyle/>
        <a:p>
          <a:endParaRPr lang="en-US"/>
        </a:p>
      </dgm:t>
    </dgm:pt>
    <dgm:pt modelId="{8CDE1C2B-B97E-4C74-885A-E2B8E6042DD1}" type="pres">
      <dgm:prSet presAssocID="{A88A6A8F-4259-4425-B4B0-34EE14D5ED9E}" presName="vert2" presStyleCnt="0"/>
      <dgm:spPr/>
    </dgm:pt>
    <dgm:pt modelId="{D0474C3A-C47A-4D8B-99AB-7A30497EE9A0}" type="pres">
      <dgm:prSet presAssocID="{A88A6A8F-4259-4425-B4B0-34EE14D5ED9E}" presName="thinLine2b" presStyleLbl="callout" presStyleIdx="2" presStyleCnt="4"/>
      <dgm:spPr/>
    </dgm:pt>
    <dgm:pt modelId="{CC2D27FD-8EE9-4300-9B78-5B245B33AAC2}" type="pres">
      <dgm:prSet presAssocID="{A88A6A8F-4259-4425-B4B0-34EE14D5ED9E}" presName="vertSpace2b" presStyleCnt="0"/>
      <dgm:spPr/>
    </dgm:pt>
    <dgm:pt modelId="{8772614B-1D9B-4BB6-91CC-3FE2DE06395C}" type="pres">
      <dgm:prSet presAssocID="{D28720FC-5CF7-43DF-A2F1-8C0E8961728A}" presName="horz2" presStyleCnt="0"/>
      <dgm:spPr/>
    </dgm:pt>
    <dgm:pt modelId="{1F7F4D0D-1FB3-4FFE-8071-64A29EA91CFB}" type="pres">
      <dgm:prSet presAssocID="{D28720FC-5CF7-43DF-A2F1-8C0E8961728A}" presName="horzSpace2" presStyleCnt="0"/>
      <dgm:spPr/>
    </dgm:pt>
    <dgm:pt modelId="{D6689FCF-43AC-4AD3-9419-CB32E210A273}" type="pres">
      <dgm:prSet presAssocID="{D28720FC-5CF7-43DF-A2F1-8C0E8961728A}" presName="tx2" presStyleLbl="revTx" presStyleIdx="4" presStyleCnt="5"/>
      <dgm:spPr/>
      <dgm:t>
        <a:bodyPr/>
        <a:lstStyle/>
        <a:p>
          <a:endParaRPr lang="en-US"/>
        </a:p>
      </dgm:t>
    </dgm:pt>
    <dgm:pt modelId="{A025519B-599B-418D-98EE-0F3666742DB8}" type="pres">
      <dgm:prSet presAssocID="{D28720FC-5CF7-43DF-A2F1-8C0E8961728A}" presName="vert2" presStyleCnt="0"/>
      <dgm:spPr/>
    </dgm:pt>
    <dgm:pt modelId="{0C462031-4730-4A8B-8A50-114C22FEF6E6}" type="pres">
      <dgm:prSet presAssocID="{D28720FC-5CF7-43DF-A2F1-8C0E8961728A}" presName="thinLine2b" presStyleLbl="callout" presStyleIdx="3" presStyleCnt="4"/>
      <dgm:spPr/>
    </dgm:pt>
    <dgm:pt modelId="{A771DE30-FFAD-4834-9EC5-95F96CB6CFA5}" type="pres">
      <dgm:prSet presAssocID="{D28720FC-5CF7-43DF-A2F1-8C0E8961728A}" presName="vertSpace2b" presStyleCnt="0"/>
      <dgm:spPr/>
    </dgm:pt>
  </dgm:ptLst>
  <dgm:cxnLst>
    <dgm:cxn modelId="{A2A9D02F-5C62-492C-90BB-27FE286E7702}" srcId="{F8F367B1-9838-4125-963E-DB4773E7A4A2}" destId="{BB8DC82A-D9C0-477A-A2DF-07FB7CCE9D69}" srcOrd="0" destOrd="0" parTransId="{3CD4D490-EBB7-4DB8-8FB5-4D5B9AD272C9}" sibTransId="{0099C563-C5FB-4F72-ABA7-0C9E3D9334A4}"/>
    <dgm:cxn modelId="{5FE93C2A-D919-4C2C-95B5-984539844481}" type="presOf" srcId="{BB8DC82A-D9C0-477A-A2DF-07FB7CCE9D69}" destId="{3D80130D-0346-4C20-925B-A103C6741327}" srcOrd="0" destOrd="0" presId="urn:microsoft.com/office/officeart/2008/layout/LinedList"/>
    <dgm:cxn modelId="{42F00C77-4B84-47D8-AD0C-05CA5BD00CF9}" type="presOf" srcId="{D28720FC-5CF7-43DF-A2F1-8C0E8961728A}" destId="{D6689FCF-43AC-4AD3-9419-CB32E210A273}" srcOrd="0" destOrd="0" presId="urn:microsoft.com/office/officeart/2008/layout/LinedList"/>
    <dgm:cxn modelId="{9AA3F712-73F1-4A2F-AB23-57E3780CA08F}" type="presOf" srcId="{A88A6A8F-4259-4425-B4B0-34EE14D5ED9E}" destId="{B28F2928-3238-476D-B7C2-571B2901DB40}" srcOrd="0" destOrd="0" presId="urn:microsoft.com/office/officeart/2008/layout/LinedList"/>
    <dgm:cxn modelId="{C40660FB-0D41-4233-B079-708775D7550B}" type="presOf" srcId="{4AA9F8D8-7C57-49AE-8F70-4F99DD2DF14E}" destId="{853985DC-1D52-4C07-B859-186E1A722A03}" srcOrd="0" destOrd="0" presId="urn:microsoft.com/office/officeart/2008/layout/LinedList"/>
    <dgm:cxn modelId="{794EA137-3E59-4A14-91D0-911352AB6257}" type="presOf" srcId="{F8F367B1-9838-4125-963E-DB4773E7A4A2}" destId="{C9527FC2-D903-4D07-81F5-1195A9AA60E7}" srcOrd="0" destOrd="0" presId="urn:microsoft.com/office/officeart/2008/layout/LinedList"/>
    <dgm:cxn modelId="{AAA8BCBA-DD2A-4471-B4B0-BD64D5C24229}" srcId="{F050D6C6-415F-414B-8874-C09B9C83C85B}" destId="{F8F367B1-9838-4125-963E-DB4773E7A4A2}" srcOrd="0" destOrd="0" parTransId="{3AC91773-BB86-454A-8BDD-7500091C4BB6}" sibTransId="{F180453B-8DED-4CB4-BB93-41E5CE06E49D}"/>
    <dgm:cxn modelId="{5739E537-A0A3-4546-B877-DE5AEDEAA42C}" srcId="{F8F367B1-9838-4125-963E-DB4773E7A4A2}" destId="{D28720FC-5CF7-43DF-A2F1-8C0E8961728A}" srcOrd="3" destOrd="0" parTransId="{2F9542E2-6AB8-4902-B077-CC0256C53921}" sibTransId="{241F12CA-0E73-4475-8CAF-F86133E32FA3}"/>
    <dgm:cxn modelId="{BC2E5615-B94D-4CA3-BD18-E46AE925B1D3}" srcId="{F8F367B1-9838-4125-963E-DB4773E7A4A2}" destId="{A88A6A8F-4259-4425-B4B0-34EE14D5ED9E}" srcOrd="2" destOrd="0" parTransId="{65F6E0F6-ECC3-4B40-AEA7-69CF65310758}" sibTransId="{E43D5C14-BA78-44EF-B607-0640E7984DEA}"/>
    <dgm:cxn modelId="{4232905C-EF44-4633-BEA8-8A8EE7A55D80}" type="presOf" srcId="{F050D6C6-415F-414B-8874-C09B9C83C85B}" destId="{1D5CC7D2-A34F-41AB-BC2D-84A152CA0B25}" srcOrd="0" destOrd="0" presId="urn:microsoft.com/office/officeart/2008/layout/LinedList"/>
    <dgm:cxn modelId="{1098801D-E997-470E-8B31-A37604EA9224}" srcId="{F8F367B1-9838-4125-963E-DB4773E7A4A2}" destId="{4AA9F8D8-7C57-49AE-8F70-4F99DD2DF14E}" srcOrd="1" destOrd="0" parTransId="{F1AEE90F-4884-4AE8-A5FA-F8E2DD26AB7A}" sibTransId="{481CB55C-531A-4E86-81E8-A7C5EFA68314}"/>
    <dgm:cxn modelId="{EDF03C81-DAAF-456C-AC7A-1E8F75D1B465}" type="presParOf" srcId="{1D5CC7D2-A34F-41AB-BC2D-84A152CA0B25}" destId="{34E52896-A495-4FC2-92E7-29C0B5EE3D91}" srcOrd="0" destOrd="0" presId="urn:microsoft.com/office/officeart/2008/layout/LinedList"/>
    <dgm:cxn modelId="{EDDCCBE2-BDF0-48CA-AAE1-E1F107C496F0}" type="presParOf" srcId="{1D5CC7D2-A34F-41AB-BC2D-84A152CA0B25}" destId="{1261C225-E758-4B4C-9C4F-C95BE7AE6569}" srcOrd="1" destOrd="0" presId="urn:microsoft.com/office/officeart/2008/layout/LinedList"/>
    <dgm:cxn modelId="{8A291F13-F0DC-4B0C-B6F3-65FBBBA1B847}" type="presParOf" srcId="{1261C225-E758-4B4C-9C4F-C95BE7AE6569}" destId="{C9527FC2-D903-4D07-81F5-1195A9AA60E7}" srcOrd="0" destOrd="0" presId="urn:microsoft.com/office/officeart/2008/layout/LinedList"/>
    <dgm:cxn modelId="{8B3E1717-5170-461C-BE53-D64916B55212}" type="presParOf" srcId="{1261C225-E758-4B4C-9C4F-C95BE7AE6569}" destId="{FB4DC7D3-5F7A-4DA0-9449-539C467E7143}" srcOrd="1" destOrd="0" presId="urn:microsoft.com/office/officeart/2008/layout/LinedList"/>
    <dgm:cxn modelId="{38BDF7E4-3E0B-4789-85F7-4C0166F4C570}" type="presParOf" srcId="{FB4DC7D3-5F7A-4DA0-9449-539C467E7143}" destId="{ECDDDA27-0C89-4084-A01E-2F236AA23B7A}" srcOrd="0" destOrd="0" presId="urn:microsoft.com/office/officeart/2008/layout/LinedList"/>
    <dgm:cxn modelId="{323F9317-8DE2-4581-AC78-B2947E47AE1A}" type="presParOf" srcId="{FB4DC7D3-5F7A-4DA0-9449-539C467E7143}" destId="{30C5238D-71D4-4C33-8A94-BE217969E893}" srcOrd="1" destOrd="0" presId="urn:microsoft.com/office/officeart/2008/layout/LinedList"/>
    <dgm:cxn modelId="{4B77B21E-FBA2-41A2-92C9-5C958D758F04}" type="presParOf" srcId="{30C5238D-71D4-4C33-8A94-BE217969E893}" destId="{9CC03EC2-7F2C-4175-A459-AFADEC5A4274}" srcOrd="0" destOrd="0" presId="urn:microsoft.com/office/officeart/2008/layout/LinedList"/>
    <dgm:cxn modelId="{8A103D80-980C-44A8-9BAD-E683ACC5EBF6}" type="presParOf" srcId="{30C5238D-71D4-4C33-8A94-BE217969E893}" destId="{3D80130D-0346-4C20-925B-A103C6741327}" srcOrd="1" destOrd="0" presId="urn:microsoft.com/office/officeart/2008/layout/LinedList"/>
    <dgm:cxn modelId="{76C01000-A341-4F73-9E2D-E8C4389DB89F}" type="presParOf" srcId="{30C5238D-71D4-4C33-8A94-BE217969E893}" destId="{A9611BAA-FC98-4FFF-AC21-672164CDB4F7}" srcOrd="2" destOrd="0" presId="urn:microsoft.com/office/officeart/2008/layout/LinedList"/>
    <dgm:cxn modelId="{15002270-6CF5-471A-BCDB-F116D8BBCC58}" type="presParOf" srcId="{FB4DC7D3-5F7A-4DA0-9449-539C467E7143}" destId="{C6CDA121-EB66-4337-A4B5-D2CFC9879A1E}" srcOrd="2" destOrd="0" presId="urn:microsoft.com/office/officeart/2008/layout/LinedList"/>
    <dgm:cxn modelId="{CCA5EAAA-F047-4F23-BB41-AB23CA5D5373}" type="presParOf" srcId="{FB4DC7D3-5F7A-4DA0-9449-539C467E7143}" destId="{80AEE57F-7CE5-42E9-8FF0-B62FEEDEA474}" srcOrd="3" destOrd="0" presId="urn:microsoft.com/office/officeart/2008/layout/LinedList"/>
    <dgm:cxn modelId="{1D10EA2F-15DC-4E82-A1DA-343D8802590F}" type="presParOf" srcId="{FB4DC7D3-5F7A-4DA0-9449-539C467E7143}" destId="{89528BA1-3948-459E-8B36-F59D05BAC89E}" srcOrd="4" destOrd="0" presId="urn:microsoft.com/office/officeart/2008/layout/LinedList"/>
    <dgm:cxn modelId="{C09FBE40-9637-491F-8580-9A948E10DB71}" type="presParOf" srcId="{89528BA1-3948-459E-8B36-F59D05BAC89E}" destId="{A170A083-0419-4C6E-BD82-C76D776130DF}" srcOrd="0" destOrd="0" presId="urn:microsoft.com/office/officeart/2008/layout/LinedList"/>
    <dgm:cxn modelId="{D8932FDE-E66A-404A-90BF-FE2348E1B5A6}" type="presParOf" srcId="{89528BA1-3948-459E-8B36-F59D05BAC89E}" destId="{853985DC-1D52-4C07-B859-186E1A722A03}" srcOrd="1" destOrd="0" presId="urn:microsoft.com/office/officeart/2008/layout/LinedList"/>
    <dgm:cxn modelId="{EB73E0E6-F7D2-4860-BC38-F4F2F57604E2}" type="presParOf" srcId="{89528BA1-3948-459E-8B36-F59D05BAC89E}" destId="{52151BBD-2B0F-4DEE-BF6E-F59BBA58549B}" srcOrd="2" destOrd="0" presId="urn:microsoft.com/office/officeart/2008/layout/LinedList"/>
    <dgm:cxn modelId="{681C5E77-3BFC-44BF-860C-BDE2B4C39EEE}" type="presParOf" srcId="{FB4DC7D3-5F7A-4DA0-9449-539C467E7143}" destId="{D866309C-C88B-4E4E-8F19-A372FF22D139}" srcOrd="5" destOrd="0" presId="urn:microsoft.com/office/officeart/2008/layout/LinedList"/>
    <dgm:cxn modelId="{CA41BD13-8130-40E7-85FB-8E2CAFA25194}" type="presParOf" srcId="{FB4DC7D3-5F7A-4DA0-9449-539C467E7143}" destId="{C05D57D3-66DC-4B4B-877E-577C22A09111}" srcOrd="6" destOrd="0" presId="urn:microsoft.com/office/officeart/2008/layout/LinedList"/>
    <dgm:cxn modelId="{1E914B7A-35F4-4546-A2F8-9ACEAFD25A4E}" type="presParOf" srcId="{FB4DC7D3-5F7A-4DA0-9449-539C467E7143}" destId="{AF4993B7-C608-4BCF-97D0-834CB8D715A3}" srcOrd="7" destOrd="0" presId="urn:microsoft.com/office/officeart/2008/layout/LinedList"/>
    <dgm:cxn modelId="{F17431F6-3B11-43E3-BDC8-A54903312849}" type="presParOf" srcId="{AF4993B7-C608-4BCF-97D0-834CB8D715A3}" destId="{F072565E-100B-41E2-A3CA-53BBFE8E16E9}" srcOrd="0" destOrd="0" presId="urn:microsoft.com/office/officeart/2008/layout/LinedList"/>
    <dgm:cxn modelId="{896C41AA-10C8-41A7-9734-F543E5D71A87}" type="presParOf" srcId="{AF4993B7-C608-4BCF-97D0-834CB8D715A3}" destId="{B28F2928-3238-476D-B7C2-571B2901DB40}" srcOrd="1" destOrd="0" presId="urn:microsoft.com/office/officeart/2008/layout/LinedList"/>
    <dgm:cxn modelId="{739B9B4D-23DD-4843-90CE-83F0B47DE3E6}" type="presParOf" srcId="{AF4993B7-C608-4BCF-97D0-834CB8D715A3}" destId="{8CDE1C2B-B97E-4C74-885A-E2B8E6042DD1}" srcOrd="2" destOrd="0" presId="urn:microsoft.com/office/officeart/2008/layout/LinedList"/>
    <dgm:cxn modelId="{664EF3E8-14BF-4500-BEE9-C4728D49AA4D}" type="presParOf" srcId="{FB4DC7D3-5F7A-4DA0-9449-539C467E7143}" destId="{D0474C3A-C47A-4D8B-99AB-7A30497EE9A0}" srcOrd="8" destOrd="0" presId="urn:microsoft.com/office/officeart/2008/layout/LinedList"/>
    <dgm:cxn modelId="{C5DFD29F-0891-44D1-8B6A-1336E9DEBCEA}" type="presParOf" srcId="{FB4DC7D3-5F7A-4DA0-9449-539C467E7143}" destId="{CC2D27FD-8EE9-4300-9B78-5B245B33AAC2}" srcOrd="9" destOrd="0" presId="urn:microsoft.com/office/officeart/2008/layout/LinedList"/>
    <dgm:cxn modelId="{1C94C80E-D7CB-4A9F-9C4F-5778D8C38EC9}" type="presParOf" srcId="{FB4DC7D3-5F7A-4DA0-9449-539C467E7143}" destId="{8772614B-1D9B-4BB6-91CC-3FE2DE06395C}" srcOrd="10" destOrd="0" presId="urn:microsoft.com/office/officeart/2008/layout/LinedList"/>
    <dgm:cxn modelId="{3AAFBAEF-32BB-462A-A4EF-D386FDC72CBF}" type="presParOf" srcId="{8772614B-1D9B-4BB6-91CC-3FE2DE06395C}" destId="{1F7F4D0D-1FB3-4FFE-8071-64A29EA91CFB}" srcOrd="0" destOrd="0" presId="urn:microsoft.com/office/officeart/2008/layout/LinedList"/>
    <dgm:cxn modelId="{0AFB4F54-8118-4DA6-9F1E-46CDCA66E5CD}" type="presParOf" srcId="{8772614B-1D9B-4BB6-91CC-3FE2DE06395C}" destId="{D6689FCF-43AC-4AD3-9419-CB32E210A273}" srcOrd="1" destOrd="0" presId="urn:microsoft.com/office/officeart/2008/layout/LinedList"/>
    <dgm:cxn modelId="{A8D1049D-8B4E-4E10-A9E9-4A6D304ABC41}" type="presParOf" srcId="{8772614B-1D9B-4BB6-91CC-3FE2DE06395C}" destId="{A025519B-599B-418D-98EE-0F3666742DB8}" srcOrd="2" destOrd="0" presId="urn:microsoft.com/office/officeart/2008/layout/LinedList"/>
    <dgm:cxn modelId="{EA4E0EA4-4802-43C8-BF89-E74D48F276A6}" type="presParOf" srcId="{FB4DC7D3-5F7A-4DA0-9449-539C467E7143}" destId="{0C462031-4730-4A8B-8A50-114C22FEF6E6}" srcOrd="11" destOrd="0" presId="urn:microsoft.com/office/officeart/2008/layout/LinedList"/>
    <dgm:cxn modelId="{07856E70-56D2-425C-B67E-1A45E9D83F2F}" type="presParOf" srcId="{FB4DC7D3-5F7A-4DA0-9449-539C467E7143}" destId="{A771DE30-FFAD-4834-9EC5-95F96CB6CFA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E1E8D-6CFD-4046-85D5-BAAFB8A32FA8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EF1DF6A0-13C0-4A93-BCD3-B3D5D277D92F}">
      <dgm:prSet/>
      <dgm:spPr/>
      <dgm:t>
        <a:bodyPr/>
        <a:lstStyle/>
        <a:p>
          <a:pPr rtl="0"/>
          <a:r>
            <a:rPr lang="fi-FI" b="1" smtClean="0"/>
            <a:t>”race to the bottom” in social protection </a:t>
          </a:r>
          <a:endParaRPr lang="fi-FI"/>
        </a:p>
      </dgm:t>
    </dgm:pt>
    <dgm:pt modelId="{B698B816-2602-48B3-B00B-6C71AE0E1B4B}" type="parTrans" cxnId="{5E0F799D-13DB-41DD-A521-52299B0CC1B5}">
      <dgm:prSet/>
      <dgm:spPr/>
      <dgm:t>
        <a:bodyPr/>
        <a:lstStyle/>
        <a:p>
          <a:endParaRPr lang="fi-FI"/>
        </a:p>
      </dgm:t>
    </dgm:pt>
    <dgm:pt modelId="{1812D3C0-4D59-445C-A597-FE9D9390A98C}" type="sibTrans" cxnId="{5E0F799D-13DB-41DD-A521-52299B0CC1B5}">
      <dgm:prSet/>
      <dgm:spPr/>
      <dgm:t>
        <a:bodyPr/>
        <a:lstStyle/>
        <a:p>
          <a:endParaRPr lang="fi-FI"/>
        </a:p>
      </dgm:t>
    </dgm:pt>
    <dgm:pt modelId="{00CBA570-D483-473E-97F2-0A159D965068}">
      <dgm:prSet/>
      <dgm:spPr/>
      <dgm:t>
        <a:bodyPr/>
        <a:lstStyle/>
        <a:p>
          <a:pPr rtl="0"/>
          <a:r>
            <a:rPr lang="fi-FI" b="1" smtClean="0"/>
            <a:t>free trade tends to bring welfare especially to those who are already well off</a:t>
          </a:r>
          <a:endParaRPr lang="fi-FI"/>
        </a:p>
      </dgm:t>
    </dgm:pt>
    <dgm:pt modelId="{D0E88A9C-9F96-4227-9259-E072ED3BB575}" type="parTrans" cxnId="{0D2C4705-AA7D-48DB-B611-5F2451D8E36D}">
      <dgm:prSet/>
      <dgm:spPr/>
      <dgm:t>
        <a:bodyPr/>
        <a:lstStyle/>
        <a:p>
          <a:endParaRPr lang="fi-FI"/>
        </a:p>
      </dgm:t>
    </dgm:pt>
    <dgm:pt modelId="{8C80F600-3A9D-44E3-B889-C3D53B4ED5E0}" type="sibTrans" cxnId="{0D2C4705-AA7D-48DB-B611-5F2451D8E36D}">
      <dgm:prSet/>
      <dgm:spPr/>
      <dgm:t>
        <a:bodyPr/>
        <a:lstStyle/>
        <a:p>
          <a:endParaRPr lang="fi-FI"/>
        </a:p>
      </dgm:t>
    </dgm:pt>
    <dgm:pt modelId="{670323D6-DB88-44EA-854E-B962E5E0B73A}">
      <dgm:prSet/>
      <dgm:spPr/>
      <dgm:t>
        <a:bodyPr/>
        <a:lstStyle/>
        <a:p>
          <a:pPr rtl="0"/>
          <a:r>
            <a:rPr lang="fi-FI" smtClean="0"/>
            <a:t>multinationals</a:t>
          </a:r>
          <a:endParaRPr lang="fi-FI"/>
        </a:p>
      </dgm:t>
    </dgm:pt>
    <dgm:pt modelId="{5497DCA5-C891-49A0-9719-46BC5EDDB4DD}" type="parTrans" cxnId="{4BF1F2DD-D384-445C-8485-BFC9B36ED1CF}">
      <dgm:prSet/>
      <dgm:spPr/>
      <dgm:t>
        <a:bodyPr/>
        <a:lstStyle/>
        <a:p>
          <a:endParaRPr lang="fi-FI"/>
        </a:p>
      </dgm:t>
    </dgm:pt>
    <dgm:pt modelId="{B07951DD-220B-4CE2-8C22-CB44F1461545}" type="sibTrans" cxnId="{4BF1F2DD-D384-445C-8485-BFC9B36ED1CF}">
      <dgm:prSet/>
      <dgm:spPr/>
      <dgm:t>
        <a:bodyPr/>
        <a:lstStyle/>
        <a:p>
          <a:endParaRPr lang="fi-FI"/>
        </a:p>
      </dgm:t>
    </dgm:pt>
    <dgm:pt modelId="{1F161347-5782-439E-A396-F5D3CF455FE8}">
      <dgm:prSet/>
      <dgm:spPr/>
      <dgm:t>
        <a:bodyPr/>
        <a:lstStyle/>
        <a:p>
          <a:pPr rtl="0"/>
          <a:r>
            <a:rPr lang="fi-FI" smtClean="0"/>
            <a:t>industrialized countries</a:t>
          </a:r>
          <a:endParaRPr lang="fi-FI"/>
        </a:p>
      </dgm:t>
    </dgm:pt>
    <dgm:pt modelId="{30BB7176-AFE8-41A9-97A9-57928814FF5A}" type="parTrans" cxnId="{1367E6AD-019F-4CC6-9BA2-5A2348C0906C}">
      <dgm:prSet/>
      <dgm:spPr/>
      <dgm:t>
        <a:bodyPr/>
        <a:lstStyle/>
        <a:p>
          <a:endParaRPr lang="fi-FI"/>
        </a:p>
      </dgm:t>
    </dgm:pt>
    <dgm:pt modelId="{1F26D66C-F58A-4E97-B6A5-AEA2F066582F}" type="sibTrans" cxnId="{1367E6AD-019F-4CC6-9BA2-5A2348C0906C}">
      <dgm:prSet/>
      <dgm:spPr/>
      <dgm:t>
        <a:bodyPr/>
        <a:lstStyle/>
        <a:p>
          <a:endParaRPr lang="fi-FI"/>
        </a:p>
      </dgm:t>
    </dgm:pt>
    <dgm:pt modelId="{789AE08F-A385-4A0C-BB5C-7518F9A96BBB}">
      <dgm:prSet/>
      <dgm:spPr/>
      <dgm:t>
        <a:bodyPr/>
        <a:lstStyle/>
        <a:p>
          <a:pPr rtl="0"/>
          <a:r>
            <a:rPr lang="fi-FI" smtClean="0"/>
            <a:t>(non-democratic) governments of developing countries </a:t>
          </a:r>
          <a:endParaRPr lang="fi-FI"/>
        </a:p>
      </dgm:t>
    </dgm:pt>
    <dgm:pt modelId="{F45DA770-F9A4-4316-9CDA-C8A9FD9FF77C}" type="parTrans" cxnId="{CD2B0C29-933B-4733-AE27-6211FA966078}">
      <dgm:prSet/>
      <dgm:spPr/>
      <dgm:t>
        <a:bodyPr/>
        <a:lstStyle/>
        <a:p>
          <a:endParaRPr lang="fi-FI"/>
        </a:p>
      </dgm:t>
    </dgm:pt>
    <dgm:pt modelId="{40189348-7D60-485C-9EE2-52131F4910D6}" type="sibTrans" cxnId="{CD2B0C29-933B-4733-AE27-6211FA966078}">
      <dgm:prSet/>
      <dgm:spPr/>
      <dgm:t>
        <a:bodyPr/>
        <a:lstStyle/>
        <a:p>
          <a:endParaRPr lang="fi-FI"/>
        </a:p>
      </dgm:t>
    </dgm:pt>
    <dgm:pt modelId="{8CA0CC59-99CE-459B-9147-7102A4E56025}">
      <dgm:prSet/>
      <dgm:spPr/>
      <dgm:t>
        <a:bodyPr/>
        <a:lstStyle/>
        <a:p>
          <a:pPr rtl="0"/>
          <a:r>
            <a:rPr lang="fi-FI" b="1" smtClean="0"/>
            <a:t>cf. the Rawlsian concept of justice</a:t>
          </a:r>
          <a:endParaRPr lang="fi-FI"/>
        </a:p>
      </dgm:t>
    </dgm:pt>
    <dgm:pt modelId="{7DCECE8E-7073-4FEC-B2DF-4D874CC3A450}" type="parTrans" cxnId="{E690C121-1C21-4800-BA0C-65128C4C7144}">
      <dgm:prSet/>
      <dgm:spPr/>
      <dgm:t>
        <a:bodyPr/>
        <a:lstStyle/>
        <a:p>
          <a:endParaRPr lang="fi-FI"/>
        </a:p>
      </dgm:t>
    </dgm:pt>
    <dgm:pt modelId="{07D0113B-849E-4BB6-9C4C-69EF88CB4D0D}" type="sibTrans" cxnId="{E690C121-1C21-4800-BA0C-65128C4C7144}">
      <dgm:prSet/>
      <dgm:spPr/>
      <dgm:t>
        <a:bodyPr/>
        <a:lstStyle/>
        <a:p>
          <a:endParaRPr lang="fi-FI"/>
        </a:p>
      </dgm:t>
    </dgm:pt>
    <dgm:pt modelId="{DDE7CF6D-B200-461A-945C-35FD65E12280}" type="pres">
      <dgm:prSet presAssocID="{D7CE1E8D-6CFD-4046-85D5-BAAFB8A32F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502CC4A-1DD0-4180-A4ED-75C1780380FF}" type="pres">
      <dgm:prSet presAssocID="{EF1DF6A0-13C0-4A93-BCD3-B3D5D277D92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18A1549-B381-4FE9-ABC2-224FD23080FE}" type="pres">
      <dgm:prSet presAssocID="{1812D3C0-4D59-445C-A597-FE9D9390A98C}" presName="spacer" presStyleCnt="0"/>
      <dgm:spPr/>
      <dgm:t>
        <a:bodyPr/>
        <a:lstStyle/>
        <a:p>
          <a:endParaRPr lang="en-US"/>
        </a:p>
      </dgm:t>
    </dgm:pt>
    <dgm:pt modelId="{FB174B81-3DD2-4090-83E2-DABD871464D1}" type="pres">
      <dgm:prSet presAssocID="{00CBA570-D483-473E-97F2-0A159D96506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62DAB8C-A1A0-42B5-AB41-5ED7C8891864}" type="pres">
      <dgm:prSet presAssocID="{00CBA570-D483-473E-97F2-0A159D96506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6BA6B90-CA01-4E65-AAC9-094B0667040D}" type="pres">
      <dgm:prSet presAssocID="{8CA0CC59-99CE-459B-9147-7102A4E560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B37F358-016F-4C1E-936B-67E686D3D6B2}" type="presOf" srcId="{670323D6-DB88-44EA-854E-B962E5E0B73A}" destId="{962DAB8C-A1A0-42B5-AB41-5ED7C8891864}" srcOrd="0" destOrd="0" presId="urn:microsoft.com/office/officeart/2005/8/layout/vList2"/>
    <dgm:cxn modelId="{833F5095-ACDE-4E64-82F7-97843EB43354}" type="presOf" srcId="{D7CE1E8D-6CFD-4046-85D5-BAAFB8A32FA8}" destId="{DDE7CF6D-B200-461A-945C-35FD65E12280}" srcOrd="0" destOrd="0" presId="urn:microsoft.com/office/officeart/2005/8/layout/vList2"/>
    <dgm:cxn modelId="{2C951975-FC19-446F-B346-DBAF46AFA967}" type="presOf" srcId="{00CBA570-D483-473E-97F2-0A159D965068}" destId="{FB174B81-3DD2-4090-83E2-DABD871464D1}" srcOrd="0" destOrd="0" presId="urn:microsoft.com/office/officeart/2005/8/layout/vList2"/>
    <dgm:cxn modelId="{E261731B-2E47-44E5-BB33-EDFCACEBF919}" type="presOf" srcId="{1F161347-5782-439E-A396-F5D3CF455FE8}" destId="{962DAB8C-A1A0-42B5-AB41-5ED7C8891864}" srcOrd="0" destOrd="1" presId="urn:microsoft.com/office/officeart/2005/8/layout/vList2"/>
    <dgm:cxn modelId="{CD2B0C29-933B-4733-AE27-6211FA966078}" srcId="{00CBA570-D483-473E-97F2-0A159D965068}" destId="{789AE08F-A385-4A0C-BB5C-7518F9A96BBB}" srcOrd="2" destOrd="0" parTransId="{F45DA770-F9A4-4316-9CDA-C8A9FD9FF77C}" sibTransId="{40189348-7D60-485C-9EE2-52131F4910D6}"/>
    <dgm:cxn modelId="{F459DD9F-01C3-453B-8E39-D0775034888F}" type="presOf" srcId="{EF1DF6A0-13C0-4A93-BCD3-B3D5D277D92F}" destId="{9502CC4A-1DD0-4180-A4ED-75C1780380FF}" srcOrd="0" destOrd="0" presId="urn:microsoft.com/office/officeart/2005/8/layout/vList2"/>
    <dgm:cxn modelId="{4BF1F2DD-D384-445C-8485-BFC9B36ED1CF}" srcId="{00CBA570-D483-473E-97F2-0A159D965068}" destId="{670323D6-DB88-44EA-854E-B962E5E0B73A}" srcOrd="0" destOrd="0" parTransId="{5497DCA5-C891-49A0-9719-46BC5EDDB4DD}" sibTransId="{B07951DD-220B-4CE2-8C22-CB44F1461545}"/>
    <dgm:cxn modelId="{1367E6AD-019F-4CC6-9BA2-5A2348C0906C}" srcId="{00CBA570-D483-473E-97F2-0A159D965068}" destId="{1F161347-5782-439E-A396-F5D3CF455FE8}" srcOrd="1" destOrd="0" parTransId="{30BB7176-AFE8-41A9-97A9-57928814FF5A}" sibTransId="{1F26D66C-F58A-4E97-B6A5-AEA2F066582F}"/>
    <dgm:cxn modelId="{E690C121-1C21-4800-BA0C-65128C4C7144}" srcId="{D7CE1E8D-6CFD-4046-85D5-BAAFB8A32FA8}" destId="{8CA0CC59-99CE-459B-9147-7102A4E56025}" srcOrd="2" destOrd="0" parTransId="{7DCECE8E-7073-4FEC-B2DF-4D874CC3A450}" sibTransId="{07D0113B-849E-4BB6-9C4C-69EF88CB4D0D}"/>
    <dgm:cxn modelId="{48B0AF71-CB61-4AF1-889C-9B4B00A5B4B0}" type="presOf" srcId="{789AE08F-A385-4A0C-BB5C-7518F9A96BBB}" destId="{962DAB8C-A1A0-42B5-AB41-5ED7C8891864}" srcOrd="0" destOrd="2" presId="urn:microsoft.com/office/officeart/2005/8/layout/vList2"/>
    <dgm:cxn modelId="{0D2C4705-AA7D-48DB-B611-5F2451D8E36D}" srcId="{D7CE1E8D-6CFD-4046-85D5-BAAFB8A32FA8}" destId="{00CBA570-D483-473E-97F2-0A159D965068}" srcOrd="1" destOrd="0" parTransId="{D0E88A9C-9F96-4227-9259-E072ED3BB575}" sibTransId="{8C80F600-3A9D-44E3-B889-C3D53B4ED5E0}"/>
    <dgm:cxn modelId="{DBD20DC0-2C5D-4045-A32F-40CA67F0CE9F}" type="presOf" srcId="{8CA0CC59-99CE-459B-9147-7102A4E56025}" destId="{16BA6B90-CA01-4E65-AAC9-094B0667040D}" srcOrd="0" destOrd="0" presId="urn:microsoft.com/office/officeart/2005/8/layout/vList2"/>
    <dgm:cxn modelId="{5E0F799D-13DB-41DD-A521-52299B0CC1B5}" srcId="{D7CE1E8D-6CFD-4046-85D5-BAAFB8A32FA8}" destId="{EF1DF6A0-13C0-4A93-BCD3-B3D5D277D92F}" srcOrd="0" destOrd="0" parTransId="{B698B816-2602-48B3-B00B-6C71AE0E1B4B}" sibTransId="{1812D3C0-4D59-445C-A597-FE9D9390A98C}"/>
    <dgm:cxn modelId="{1D354D37-2C22-4509-9A55-4F80A8B8DA05}" type="presParOf" srcId="{DDE7CF6D-B200-461A-945C-35FD65E12280}" destId="{9502CC4A-1DD0-4180-A4ED-75C1780380FF}" srcOrd="0" destOrd="0" presId="urn:microsoft.com/office/officeart/2005/8/layout/vList2"/>
    <dgm:cxn modelId="{16C0FDF8-075A-40B4-B417-410F83640001}" type="presParOf" srcId="{DDE7CF6D-B200-461A-945C-35FD65E12280}" destId="{218A1549-B381-4FE9-ABC2-224FD23080FE}" srcOrd="1" destOrd="0" presId="urn:microsoft.com/office/officeart/2005/8/layout/vList2"/>
    <dgm:cxn modelId="{C159F5D6-4B5E-4C4C-AAC5-6A2A504CDFDF}" type="presParOf" srcId="{DDE7CF6D-B200-461A-945C-35FD65E12280}" destId="{FB174B81-3DD2-4090-83E2-DABD871464D1}" srcOrd="2" destOrd="0" presId="urn:microsoft.com/office/officeart/2005/8/layout/vList2"/>
    <dgm:cxn modelId="{91B43B62-DDC3-40AB-94DC-5DEE5043BA76}" type="presParOf" srcId="{DDE7CF6D-B200-461A-945C-35FD65E12280}" destId="{962DAB8C-A1A0-42B5-AB41-5ED7C8891864}" srcOrd="3" destOrd="0" presId="urn:microsoft.com/office/officeart/2005/8/layout/vList2"/>
    <dgm:cxn modelId="{FE6E4341-B625-499F-A690-F9ACD6488D17}" type="presParOf" srcId="{DDE7CF6D-B200-461A-945C-35FD65E12280}" destId="{16BA6B90-CA01-4E65-AAC9-094B066704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9D9AD7-A43D-4F8F-B3CE-DDB05904BC0B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62A89F2A-8A23-44C8-BB45-BCAE8B2EC827}">
      <dgm:prSet/>
      <dgm:spPr/>
      <dgm:t>
        <a:bodyPr/>
        <a:lstStyle/>
        <a:p>
          <a:pPr rtl="0"/>
          <a:r>
            <a:rPr lang="en-US" b="1" smtClean="0"/>
            <a:t>Reaction by: government (the state) </a:t>
          </a:r>
          <a:endParaRPr lang="fi-FI"/>
        </a:p>
      </dgm:t>
    </dgm:pt>
    <dgm:pt modelId="{CAEBFF56-B0D8-4A6E-90F0-774A60A3666E}" type="parTrans" cxnId="{F226033E-FF0E-49E3-BB51-E9FE6F3CB00E}">
      <dgm:prSet/>
      <dgm:spPr/>
      <dgm:t>
        <a:bodyPr/>
        <a:lstStyle/>
        <a:p>
          <a:endParaRPr lang="fi-FI"/>
        </a:p>
      </dgm:t>
    </dgm:pt>
    <dgm:pt modelId="{65E92B2B-2660-47E1-B5A1-29500DE0C99E}" type="sibTrans" cxnId="{F226033E-FF0E-49E3-BB51-E9FE6F3CB00E}">
      <dgm:prSet/>
      <dgm:spPr/>
      <dgm:t>
        <a:bodyPr/>
        <a:lstStyle/>
        <a:p>
          <a:endParaRPr lang="fi-FI"/>
        </a:p>
      </dgm:t>
    </dgm:pt>
    <dgm:pt modelId="{A77CDC7B-9E0C-4C64-AE8F-508827D71364}">
      <dgm:prSet/>
      <dgm:spPr/>
      <dgm:t>
        <a:bodyPr/>
        <a:lstStyle/>
        <a:p>
          <a:pPr rtl="0"/>
          <a:r>
            <a:rPr lang="en-US" b="1" smtClean="0"/>
            <a:t>WTO : </a:t>
          </a:r>
          <a:r>
            <a:rPr lang="fi-FI" b="1" smtClean="0"/>
            <a:t>harmonization of national (and </a:t>
          </a:r>
          <a:r>
            <a:rPr lang="en-US" b="1" smtClean="0"/>
            <a:t>EU) </a:t>
          </a:r>
          <a:r>
            <a:rPr lang="fi-FI" b="1" smtClean="0"/>
            <a:t>measures</a:t>
          </a:r>
          <a:r>
            <a:rPr lang="en-US" b="1" smtClean="0"/>
            <a:t> </a:t>
          </a:r>
          <a:endParaRPr lang="fi-FI"/>
        </a:p>
      </dgm:t>
    </dgm:pt>
    <dgm:pt modelId="{C97D440D-2F49-42ED-BD4D-4A7B730DD378}" type="parTrans" cxnId="{E13ADCF5-1AFF-4397-9710-48D45F57FE1E}">
      <dgm:prSet/>
      <dgm:spPr/>
      <dgm:t>
        <a:bodyPr/>
        <a:lstStyle/>
        <a:p>
          <a:endParaRPr lang="fi-FI"/>
        </a:p>
      </dgm:t>
    </dgm:pt>
    <dgm:pt modelId="{0DBD00C6-D0AE-4932-A2BD-EFB5909E8DD2}" type="sibTrans" cxnId="{E13ADCF5-1AFF-4397-9710-48D45F57FE1E}">
      <dgm:prSet/>
      <dgm:spPr/>
      <dgm:t>
        <a:bodyPr/>
        <a:lstStyle/>
        <a:p>
          <a:endParaRPr lang="fi-FI"/>
        </a:p>
      </dgm:t>
    </dgm:pt>
    <dgm:pt modelId="{EB1B9343-28D6-40FC-AAF6-864E15CFE8B6}">
      <dgm:prSet/>
      <dgm:spPr/>
      <dgm:t>
        <a:bodyPr/>
        <a:lstStyle/>
        <a:p>
          <a:pPr rtl="0"/>
          <a:r>
            <a:rPr lang="en-US" smtClean="0"/>
            <a:t>EU: </a:t>
          </a:r>
          <a:r>
            <a:rPr lang="fi-FI" smtClean="0"/>
            <a:t>replaces national norms</a:t>
          </a:r>
          <a:endParaRPr lang="fi-FI"/>
        </a:p>
      </dgm:t>
    </dgm:pt>
    <dgm:pt modelId="{D2C78006-68CE-4A84-BA96-1F0E29D63B75}" type="parTrans" cxnId="{EF3C5369-8D75-4B7E-B174-FCDCBF697EDF}">
      <dgm:prSet/>
      <dgm:spPr/>
      <dgm:t>
        <a:bodyPr/>
        <a:lstStyle/>
        <a:p>
          <a:endParaRPr lang="fi-FI"/>
        </a:p>
      </dgm:t>
    </dgm:pt>
    <dgm:pt modelId="{A183920C-439C-495D-8120-D6F67C3D4A43}" type="sibTrans" cxnId="{EF3C5369-8D75-4B7E-B174-FCDCBF697EDF}">
      <dgm:prSet/>
      <dgm:spPr/>
      <dgm:t>
        <a:bodyPr/>
        <a:lstStyle/>
        <a:p>
          <a:endParaRPr lang="fi-FI"/>
        </a:p>
      </dgm:t>
    </dgm:pt>
    <dgm:pt modelId="{C8BC3E9D-EDB7-4C21-B22B-0069986FAD3B}">
      <dgm:prSet/>
      <dgm:spPr/>
      <dgm:t>
        <a:bodyPr/>
        <a:lstStyle/>
        <a:p>
          <a:pPr rtl="0"/>
          <a:r>
            <a:rPr lang="fi-FI" b="1" smtClean="0"/>
            <a:t>allowed grounds</a:t>
          </a:r>
          <a:r>
            <a:rPr lang="en-US" b="1" smtClean="0"/>
            <a:t>: </a:t>
          </a:r>
          <a:endParaRPr lang="fi-FI"/>
        </a:p>
      </dgm:t>
    </dgm:pt>
    <dgm:pt modelId="{E5758483-B816-4832-A5EC-ADFE8F9D1BE5}" type="parTrans" cxnId="{D9B525C8-4CAE-4F6A-89C4-35D80D92DDD5}">
      <dgm:prSet/>
      <dgm:spPr/>
      <dgm:t>
        <a:bodyPr/>
        <a:lstStyle/>
        <a:p>
          <a:endParaRPr lang="fi-FI"/>
        </a:p>
      </dgm:t>
    </dgm:pt>
    <dgm:pt modelId="{ABC7ADFE-61D9-4DA0-8FFB-EBC8EF6DCBFB}" type="sibTrans" cxnId="{D9B525C8-4CAE-4F6A-89C4-35D80D92DDD5}">
      <dgm:prSet/>
      <dgm:spPr/>
      <dgm:t>
        <a:bodyPr/>
        <a:lstStyle/>
        <a:p>
          <a:endParaRPr lang="fi-FI"/>
        </a:p>
      </dgm:t>
    </dgm:pt>
    <dgm:pt modelId="{B325C460-5F09-4C04-BF00-61D017C80767}">
      <dgm:prSet/>
      <dgm:spPr/>
      <dgm:t>
        <a:bodyPr/>
        <a:lstStyle/>
        <a:p>
          <a:pPr rtl="0"/>
          <a:r>
            <a:rPr lang="en-US" smtClean="0"/>
            <a:t>market disruptions: GATT </a:t>
          </a:r>
          <a:r>
            <a:rPr lang="fi-FI" smtClean="0"/>
            <a:t>art. </a:t>
          </a:r>
          <a:r>
            <a:rPr lang="en-US" smtClean="0"/>
            <a:t>XI, XIX </a:t>
          </a:r>
          <a:endParaRPr lang="fi-FI"/>
        </a:p>
      </dgm:t>
    </dgm:pt>
    <dgm:pt modelId="{49745DB0-C50D-4BA0-9013-379867B98A6F}" type="parTrans" cxnId="{B7A00572-8AB7-4D04-A9D4-81AB3BD843B1}">
      <dgm:prSet/>
      <dgm:spPr/>
      <dgm:t>
        <a:bodyPr/>
        <a:lstStyle/>
        <a:p>
          <a:endParaRPr lang="fi-FI"/>
        </a:p>
      </dgm:t>
    </dgm:pt>
    <dgm:pt modelId="{88BDFB0A-60AE-4FCB-8107-AAEDAFFD9FCA}" type="sibTrans" cxnId="{B7A00572-8AB7-4D04-A9D4-81AB3BD843B1}">
      <dgm:prSet/>
      <dgm:spPr/>
      <dgm:t>
        <a:bodyPr/>
        <a:lstStyle/>
        <a:p>
          <a:endParaRPr lang="fi-FI"/>
        </a:p>
      </dgm:t>
    </dgm:pt>
    <dgm:pt modelId="{CAB1B767-4BF4-4AB7-A3A0-FE406B998A1A}">
      <dgm:prSet/>
      <dgm:spPr/>
      <dgm:t>
        <a:bodyPr/>
        <a:lstStyle/>
        <a:p>
          <a:pPr rtl="0"/>
          <a:r>
            <a:rPr lang="en-US" sz="1100" smtClean="0"/>
            <a:t>COUNCIL REGULATION (EC) No 260/2009 on the common rules for imports</a:t>
          </a:r>
          <a:endParaRPr lang="fi-FI" sz="1100"/>
        </a:p>
      </dgm:t>
    </dgm:pt>
    <dgm:pt modelId="{4FA1D473-6C1D-44C1-98A2-8146D6DFB9BE}" type="parTrans" cxnId="{0844B93A-75D7-463C-AC16-4ECB30BD412F}">
      <dgm:prSet/>
      <dgm:spPr/>
      <dgm:t>
        <a:bodyPr/>
        <a:lstStyle/>
        <a:p>
          <a:endParaRPr lang="fi-FI"/>
        </a:p>
      </dgm:t>
    </dgm:pt>
    <dgm:pt modelId="{69B68A07-40BE-4E6A-A408-B2C0740D109F}" type="sibTrans" cxnId="{0844B93A-75D7-463C-AC16-4ECB30BD412F}">
      <dgm:prSet/>
      <dgm:spPr/>
      <dgm:t>
        <a:bodyPr/>
        <a:lstStyle/>
        <a:p>
          <a:endParaRPr lang="fi-FI"/>
        </a:p>
      </dgm:t>
    </dgm:pt>
    <dgm:pt modelId="{2A291AF1-7765-4119-B3E8-771B1CE5323F}">
      <dgm:prSet custT="1"/>
      <dgm:spPr/>
      <dgm:t>
        <a:bodyPr/>
        <a:lstStyle/>
        <a:p>
          <a:pPr rtl="0"/>
          <a:r>
            <a:rPr lang="fi-FI" sz="1200" i="1" dirty="0" err="1" smtClean="0"/>
            <a:t>barriers</a:t>
          </a:r>
          <a:r>
            <a:rPr lang="fi-FI" sz="1200" i="1" dirty="0" smtClean="0"/>
            <a:t> to </a:t>
          </a:r>
          <a:r>
            <a:rPr lang="fi-FI" sz="1200" i="1" dirty="0" err="1" smtClean="0"/>
            <a:t>trade</a:t>
          </a:r>
          <a:r>
            <a:rPr lang="en-US" sz="1200" i="1" dirty="0" smtClean="0"/>
            <a:t> </a:t>
          </a:r>
          <a:endParaRPr lang="fi-FI" sz="1200" dirty="0"/>
        </a:p>
      </dgm:t>
    </dgm:pt>
    <dgm:pt modelId="{23ED90D6-1FD5-44B8-A22D-152953BB0FE3}" type="parTrans" cxnId="{74344CE5-F97B-440A-9020-985E964C72F2}">
      <dgm:prSet/>
      <dgm:spPr/>
      <dgm:t>
        <a:bodyPr/>
        <a:lstStyle/>
        <a:p>
          <a:endParaRPr lang="fi-FI"/>
        </a:p>
      </dgm:t>
    </dgm:pt>
    <dgm:pt modelId="{77339D49-9080-4DC1-BB0E-DB276DA2714C}" type="sibTrans" cxnId="{74344CE5-F97B-440A-9020-985E964C72F2}">
      <dgm:prSet/>
      <dgm:spPr/>
      <dgm:t>
        <a:bodyPr/>
        <a:lstStyle/>
        <a:p>
          <a:endParaRPr lang="fi-FI"/>
        </a:p>
      </dgm:t>
    </dgm:pt>
    <dgm:pt modelId="{77C1F685-7DD0-43CE-8DED-577005CC85B5}">
      <dgm:prSet custT="1"/>
      <dgm:spPr/>
      <dgm:t>
        <a:bodyPr/>
        <a:lstStyle/>
        <a:p>
          <a:pPr rtl="0"/>
          <a:r>
            <a:rPr lang="fi-FI" sz="1200" i="1" dirty="0" smtClean="0"/>
            <a:t>dumping</a:t>
          </a:r>
          <a:r>
            <a:rPr lang="en-US" sz="1200" i="1" dirty="0" smtClean="0"/>
            <a:t> </a:t>
          </a:r>
          <a:endParaRPr lang="fi-FI" sz="1200" dirty="0"/>
        </a:p>
      </dgm:t>
    </dgm:pt>
    <dgm:pt modelId="{D1868958-710F-4375-A622-201F2D2A398E}" type="parTrans" cxnId="{9A2A89FC-C848-46BB-9769-64B285E66DE1}">
      <dgm:prSet/>
      <dgm:spPr/>
      <dgm:t>
        <a:bodyPr/>
        <a:lstStyle/>
        <a:p>
          <a:endParaRPr lang="fi-FI"/>
        </a:p>
      </dgm:t>
    </dgm:pt>
    <dgm:pt modelId="{7CF2A72E-7763-4019-B48E-F7B13C6FAD4C}" type="sibTrans" cxnId="{9A2A89FC-C848-46BB-9769-64B285E66DE1}">
      <dgm:prSet/>
      <dgm:spPr/>
      <dgm:t>
        <a:bodyPr/>
        <a:lstStyle/>
        <a:p>
          <a:endParaRPr lang="fi-FI"/>
        </a:p>
      </dgm:t>
    </dgm:pt>
    <dgm:pt modelId="{E2AAA6DF-7141-4EEF-AF3A-490A432EC0F8}" type="pres">
      <dgm:prSet presAssocID="{889D9AD7-A43D-4F8F-B3CE-DDB05904BC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7EDC058D-A220-4D02-9DA0-DD5E2D1D0FBE}" type="pres">
      <dgm:prSet presAssocID="{62A89F2A-8A23-44C8-BB45-BCAE8B2EC827}" presName="root" presStyleCnt="0"/>
      <dgm:spPr/>
      <dgm:t>
        <a:bodyPr/>
        <a:lstStyle/>
        <a:p>
          <a:endParaRPr lang="en-US"/>
        </a:p>
      </dgm:t>
    </dgm:pt>
    <dgm:pt modelId="{4D2ED6DA-E13E-4F20-A81D-813376150FCC}" type="pres">
      <dgm:prSet presAssocID="{62A89F2A-8A23-44C8-BB45-BCAE8B2EC827}" presName="rootComposite" presStyleCnt="0"/>
      <dgm:spPr/>
      <dgm:t>
        <a:bodyPr/>
        <a:lstStyle/>
        <a:p>
          <a:endParaRPr lang="en-US"/>
        </a:p>
      </dgm:t>
    </dgm:pt>
    <dgm:pt modelId="{6F87DB09-5553-4CFE-B7AF-9B598DE826F2}" type="pres">
      <dgm:prSet presAssocID="{62A89F2A-8A23-44C8-BB45-BCAE8B2EC827}" presName="rootText" presStyleLbl="node1" presStyleIdx="0" presStyleCnt="3"/>
      <dgm:spPr/>
      <dgm:t>
        <a:bodyPr/>
        <a:lstStyle/>
        <a:p>
          <a:endParaRPr lang="fi-FI"/>
        </a:p>
      </dgm:t>
    </dgm:pt>
    <dgm:pt modelId="{DA74F733-0D24-43D9-AD1E-2EB8E281EB1F}" type="pres">
      <dgm:prSet presAssocID="{62A89F2A-8A23-44C8-BB45-BCAE8B2EC827}" presName="rootConnector" presStyleLbl="node1" presStyleIdx="0" presStyleCnt="3"/>
      <dgm:spPr/>
      <dgm:t>
        <a:bodyPr/>
        <a:lstStyle/>
        <a:p>
          <a:endParaRPr lang="fi-FI"/>
        </a:p>
      </dgm:t>
    </dgm:pt>
    <dgm:pt modelId="{1C079D0C-3F3D-4EAA-8CD9-0E60663D1E68}" type="pres">
      <dgm:prSet presAssocID="{62A89F2A-8A23-44C8-BB45-BCAE8B2EC827}" presName="childShape" presStyleCnt="0"/>
      <dgm:spPr/>
      <dgm:t>
        <a:bodyPr/>
        <a:lstStyle/>
        <a:p>
          <a:endParaRPr lang="en-US"/>
        </a:p>
      </dgm:t>
    </dgm:pt>
    <dgm:pt modelId="{EA626A0C-2C76-4624-98BC-845F9BAB1942}" type="pres">
      <dgm:prSet presAssocID="{A77CDC7B-9E0C-4C64-AE8F-508827D71364}" presName="root" presStyleCnt="0"/>
      <dgm:spPr/>
      <dgm:t>
        <a:bodyPr/>
        <a:lstStyle/>
        <a:p>
          <a:endParaRPr lang="en-US"/>
        </a:p>
      </dgm:t>
    </dgm:pt>
    <dgm:pt modelId="{416F37CF-DA2D-48DB-97A9-3E9F0FFF60C4}" type="pres">
      <dgm:prSet presAssocID="{A77CDC7B-9E0C-4C64-AE8F-508827D71364}" presName="rootComposite" presStyleCnt="0"/>
      <dgm:spPr/>
      <dgm:t>
        <a:bodyPr/>
        <a:lstStyle/>
        <a:p>
          <a:endParaRPr lang="en-US"/>
        </a:p>
      </dgm:t>
    </dgm:pt>
    <dgm:pt modelId="{A080A679-3C27-4521-B2DD-494985CBA92C}" type="pres">
      <dgm:prSet presAssocID="{A77CDC7B-9E0C-4C64-AE8F-508827D71364}" presName="rootText" presStyleLbl="node1" presStyleIdx="1" presStyleCnt="3"/>
      <dgm:spPr/>
      <dgm:t>
        <a:bodyPr/>
        <a:lstStyle/>
        <a:p>
          <a:endParaRPr lang="fi-FI"/>
        </a:p>
      </dgm:t>
    </dgm:pt>
    <dgm:pt modelId="{C632250C-51E3-4EF5-AACD-2672E79DACE9}" type="pres">
      <dgm:prSet presAssocID="{A77CDC7B-9E0C-4C64-AE8F-508827D71364}" presName="rootConnector" presStyleLbl="node1" presStyleIdx="1" presStyleCnt="3"/>
      <dgm:spPr/>
      <dgm:t>
        <a:bodyPr/>
        <a:lstStyle/>
        <a:p>
          <a:endParaRPr lang="fi-FI"/>
        </a:p>
      </dgm:t>
    </dgm:pt>
    <dgm:pt modelId="{CBB3439B-AD1F-4507-A27D-A4F07C150667}" type="pres">
      <dgm:prSet presAssocID="{A77CDC7B-9E0C-4C64-AE8F-508827D71364}" presName="childShape" presStyleCnt="0"/>
      <dgm:spPr/>
      <dgm:t>
        <a:bodyPr/>
        <a:lstStyle/>
        <a:p>
          <a:endParaRPr lang="en-US"/>
        </a:p>
      </dgm:t>
    </dgm:pt>
    <dgm:pt modelId="{CCF8A482-F1CE-4ACC-B3FB-7040ED3270AD}" type="pres">
      <dgm:prSet presAssocID="{D2C78006-68CE-4A84-BA96-1F0E29D63B75}" presName="Name13" presStyleLbl="parChTrans1D2" presStyleIdx="0" presStyleCnt="3"/>
      <dgm:spPr/>
      <dgm:t>
        <a:bodyPr/>
        <a:lstStyle/>
        <a:p>
          <a:endParaRPr lang="fi-FI"/>
        </a:p>
      </dgm:t>
    </dgm:pt>
    <dgm:pt modelId="{E7839951-6CF1-4ED8-9037-4EE899A38237}" type="pres">
      <dgm:prSet presAssocID="{EB1B9343-28D6-40FC-AAF6-864E15CFE8B6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35D12F-1CEB-402C-A1EF-0F09AD4CD5DB}" type="pres">
      <dgm:prSet presAssocID="{C8BC3E9D-EDB7-4C21-B22B-0069986FAD3B}" presName="root" presStyleCnt="0"/>
      <dgm:spPr/>
      <dgm:t>
        <a:bodyPr/>
        <a:lstStyle/>
        <a:p>
          <a:endParaRPr lang="en-US"/>
        </a:p>
      </dgm:t>
    </dgm:pt>
    <dgm:pt modelId="{6446BCF3-9D11-40FD-A5C3-109B2922E409}" type="pres">
      <dgm:prSet presAssocID="{C8BC3E9D-EDB7-4C21-B22B-0069986FAD3B}" presName="rootComposite" presStyleCnt="0"/>
      <dgm:spPr/>
      <dgm:t>
        <a:bodyPr/>
        <a:lstStyle/>
        <a:p>
          <a:endParaRPr lang="en-US"/>
        </a:p>
      </dgm:t>
    </dgm:pt>
    <dgm:pt modelId="{6A9349D8-C172-4113-A7B7-3D80F91B4395}" type="pres">
      <dgm:prSet presAssocID="{C8BC3E9D-EDB7-4C21-B22B-0069986FAD3B}" presName="rootText" presStyleLbl="node1" presStyleIdx="2" presStyleCnt="3"/>
      <dgm:spPr/>
      <dgm:t>
        <a:bodyPr/>
        <a:lstStyle/>
        <a:p>
          <a:endParaRPr lang="fi-FI"/>
        </a:p>
      </dgm:t>
    </dgm:pt>
    <dgm:pt modelId="{2060D616-99BC-4540-9853-D1A20F7E2EF8}" type="pres">
      <dgm:prSet presAssocID="{C8BC3E9D-EDB7-4C21-B22B-0069986FAD3B}" presName="rootConnector" presStyleLbl="node1" presStyleIdx="2" presStyleCnt="3"/>
      <dgm:spPr/>
      <dgm:t>
        <a:bodyPr/>
        <a:lstStyle/>
        <a:p>
          <a:endParaRPr lang="fi-FI"/>
        </a:p>
      </dgm:t>
    </dgm:pt>
    <dgm:pt modelId="{EFD43C67-23B6-4DBD-86CF-9A15C8429554}" type="pres">
      <dgm:prSet presAssocID="{C8BC3E9D-EDB7-4C21-B22B-0069986FAD3B}" presName="childShape" presStyleCnt="0"/>
      <dgm:spPr/>
      <dgm:t>
        <a:bodyPr/>
        <a:lstStyle/>
        <a:p>
          <a:endParaRPr lang="en-US"/>
        </a:p>
      </dgm:t>
    </dgm:pt>
    <dgm:pt modelId="{C2C89B88-5C90-461E-B071-EC41AD0D16A0}" type="pres">
      <dgm:prSet presAssocID="{49745DB0-C50D-4BA0-9013-379867B98A6F}" presName="Name13" presStyleLbl="parChTrans1D2" presStyleIdx="1" presStyleCnt="3"/>
      <dgm:spPr/>
      <dgm:t>
        <a:bodyPr/>
        <a:lstStyle/>
        <a:p>
          <a:endParaRPr lang="fi-FI"/>
        </a:p>
      </dgm:t>
    </dgm:pt>
    <dgm:pt modelId="{37A6565D-1765-4062-B461-39EB2B60897A}" type="pres">
      <dgm:prSet presAssocID="{B325C460-5F09-4C04-BF00-61D017C80767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D535A5B-84EA-4829-84D6-5895AF962F19}" type="pres">
      <dgm:prSet presAssocID="{4FA1D473-6C1D-44C1-98A2-8146D6DFB9BE}" presName="Name13" presStyleLbl="parChTrans1D2" presStyleIdx="2" presStyleCnt="3"/>
      <dgm:spPr/>
      <dgm:t>
        <a:bodyPr/>
        <a:lstStyle/>
        <a:p>
          <a:endParaRPr lang="fi-FI"/>
        </a:p>
      </dgm:t>
    </dgm:pt>
    <dgm:pt modelId="{4B3B03FA-13EE-4B1D-B549-4413DE1D02D0}" type="pres">
      <dgm:prSet presAssocID="{CAB1B767-4BF4-4AB7-A3A0-FE406B998A1A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90C4BB4-8CAD-4031-9B20-2E24DA60132E}" type="presOf" srcId="{C8BC3E9D-EDB7-4C21-B22B-0069986FAD3B}" destId="{2060D616-99BC-4540-9853-D1A20F7E2EF8}" srcOrd="1" destOrd="0" presId="urn:microsoft.com/office/officeart/2005/8/layout/hierarchy3"/>
    <dgm:cxn modelId="{7C1A1873-FD53-41BB-953B-42DD5A18D545}" type="presOf" srcId="{4FA1D473-6C1D-44C1-98A2-8146D6DFB9BE}" destId="{8D535A5B-84EA-4829-84D6-5895AF962F19}" srcOrd="0" destOrd="0" presId="urn:microsoft.com/office/officeart/2005/8/layout/hierarchy3"/>
    <dgm:cxn modelId="{D9B525C8-4CAE-4F6A-89C4-35D80D92DDD5}" srcId="{889D9AD7-A43D-4F8F-B3CE-DDB05904BC0B}" destId="{C8BC3E9D-EDB7-4C21-B22B-0069986FAD3B}" srcOrd="2" destOrd="0" parTransId="{E5758483-B816-4832-A5EC-ADFE8F9D1BE5}" sibTransId="{ABC7ADFE-61D9-4DA0-8FFB-EBC8EF6DCBFB}"/>
    <dgm:cxn modelId="{B18CD663-94A3-4D0B-B4C9-FD196573328D}" type="presOf" srcId="{D2C78006-68CE-4A84-BA96-1F0E29D63B75}" destId="{CCF8A482-F1CE-4ACC-B3FB-7040ED3270AD}" srcOrd="0" destOrd="0" presId="urn:microsoft.com/office/officeart/2005/8/layout/hierarchy3"/>
    <dgm:cxn modelId="{EF3C5369-8D75-4B7E-B174-FCDCBF697EDF}" srcId="{A77CDC7B-9E0C-4C64-AE8F-508827D71364}" destId="{EB1B9343-28D6-40FC-AAF6-864E15CFE8B6}" srcOrd="0" destOrd="0" parTransId="{D2C78006-68CE-4A84-BA96-1F0E29D63B75}" sibTransId="{A183920C-439C-495D-8120-D6F67C3D4A43}"/>
    <dgm:cxn modelId="{E13ADCF5-1AFF-4397-9710-48D45F57FE1E}" srcId="{889D9AD7-A43D-4F8F-B3CE-DDB05904BC0B}" destId="{A77CDC7B-9E0C-4C64-AE8F-508827D71364}" srcOrd="1" destOrd="0" parTransId="{C97D440D-2F49-42ED-BD4D-4A7B730DD378}" sibTransId="{0DBD00C6-D0AE-4932-A2BD-EFB5909E8DD2}"/>
    <dgm:cxn modelId="{4A7F2F33-EBE9-43D3-BF1A-9046A8FAEA8A}" type="presOf" srcId="{62A89F2A-8A23-44C8-BB45-BCAE8B2EC827}" destId="{6F87DB09-5553-4CFE-B7AF-9B598DE826F2}" srcOrd="0" destOrd="0" presId="urn:microsoft.com/office/officeart/2005/8/layout/hierarchy3"/>
    <dgm:cxn modelId="{5B417334-5772-4A35-8DA3-F9D80C25A4F1}" type="presOf" srcId="{A77CDC7B-9E0C-4C64-AE8F-508827D71364}" destId="{C632250C-51E3-4EF5-AACD-2672E79DACE9}" srcOrd="1" destOrd="0" presId="urn:microsoft.com/office/officeart/2005/8/layout/hierarchy3"/>
    <dgm:cxn modelId="{74344CE5-F97B-440A-9020-985E964C72F2}" srcId="{CAB1B767-4BF4-4AB7-A3A0-FE406B998A1A}" destId="{2A291AF1-7765-4119-B3E8-771B1CE5323F}" srcOrd="0" destOrd="0" parTransId="{23ED90D6-1FD5-44B8-A22D-152953BB0FE3}" sibTransId="{77339D49-9080-4DC1-BB0E-DB276DA2714C}"/>
    <dgm:cxn modelId="{F226033E-FF0E-49E3-BB51-E9FE6F3CB00E}" srcId="{889D9AD7-A43D-4F8F-B3CE-DDB05904BC0B}" destId="{62A89F2A-8A23-44C8-BB45-BCAE8B2EC827}" srcOrd="0" destOrd="0" parTransId="{CAEBFF56-B0D8-4A6E-90F0-774A60A3666E}" sibTransId="{65E92B2B-2660-47E1-B5A1-29500DE0C99E}"/>
    <dgm:cxn modelId="{96E67D3D-35B3-439C-A94A-F5936C88F3F9}" type="presOf" srcId="{CAB1B767-4BF4-4AB7-A3A0-FE406B998A1A}" destId="{4B3B03FA-13EE-4B1D-B549-4413DE1D02D0}" srcOrd="0" destOrd="0" presId="urn:microsoft.com/office/officeart/2005/8/layout/hierarchy3"/>
    <dgm:cxn modelId="{0C92BE80-83ED-45E8-93EF-507EDF6157EA}" type="presOf" srcId="{EB1B9343-28D6-40FC-AAF6-864E15CFE8B6}" destId="{E7839951-6CF1-4ED8-9037-4EE899A38237}" srcOrd="0" destOrd="0" presId="urn:microsoft.com/office/officeart/2005/8/layout/hierarchy3"/>
    <dgm:cxn modelId="{B7A00572-8AB7-4D04-A9D4-81AB3BD843B1}" srcId="{C8BC3E9D-EDB7-4C21-B22B-0069986FAD3B}" destId="{B325C460-5F09-4C04-BF00-61D017C80767}" srcOrd="0" destOrd="0" parTransId="{49745DB0-C50D-4BA0-9013-379867B98A6F}" sibTransId="{88BDFB0A-60AE-4FCB-8107-AAEDAFFD9FCA}"/>
    <dgm:cxn modelId="{D812196F-306B-40D8-A76D-F363CB0D909C}" type="presOf" srcId="{B325C460-5F09-4C04-BF00-61D017C80767}" destId="{37A6565D-1765-4062-B461-39EB2B60897A}" srcOrd="0" destOrd="0" presId="urn:microsoft.com/office/officeart/2005/8/layout/hierarchy3"/>
    <dgm:cxn modelId="{0844B93A-75D7-463C-AC16-4ECB30BD412F}" srcId="{C8BC3E9D-EDB7-4C21-B22B-0069986FAD3B}" destId="{CAB1B767-4BF4-4AB7-A3A0-FE406B998A1A}" srcOrd="1" destOrd="0" parTransId="{4FA1D473-6C1D-44C1-98A2-8146D6DFB9BE}" sibTransId="{69B68A07-40BE-4E6A-A408-B2C0740D109F}"/>
    <dgm:cxn modelId="{CFA8F5D6-C6C6-4281-80A4-972C814939A0}" type="presOf" srcId="{2A291AF1-7765-4119-B3E8-771B1CE5323F}" destId="{4B3B03FA-13EE-4B1D-B549-4413DE1D02D0}" srcOrd="0" destOrd="1" presId="urn:microsoft.com/office/officeart/2005/8/layout/hierarchy3"/>
    <dgm:cxn modelId="{D00897D1-86C0-47E9-A2BC-99DFE252E894}" type="presOf" srcId="{49745DB0-C50D-4BA0-9013-379867B98A6F}" destId="{C2C89B88-5C90-461E-B071-EC41AD0D16A0}" srcOrd="0" destOrd="0" presId="urn:microsoft.com/office/officeart/2005/8/layout/hierarchy3"/>
    <dgm:cxn modelId="{4746FBA1-B2E6-45BC-834D-D608F6228E39}" type="presOf" srcId="{889D9AD7-A43D-4F8F-B3CE-DDB05904BC0B}" destId="{E2AAA6DF-7141-4EEF-AF3A-490A432EC0F8}" srcOrd="0" destOrd="0" presId="urn:microsoft.com/office/officeart/2005/8/layout/hierarchy3"/>
    <dgm:cxn modelId="{16908D85-A961-4375-8F33-D4D713AF7C9C}" type="presOf" srcId="{77C1F685-7DD0-43CE-8DED-577005CC85B5}" destId="{4B3B03FA-13EE-4B1D-B549-4413DE1D02D0}" srcOrd="0" destOrd="2" presId="urn:microsoft.com/office/officeart/2005/8/layout/hierarchy3"/>
    <dgm:cxn modelId="{9A2A89FC-C848-46BB-9769-64B285E66DE1}" srcId="{CAB1B767-4BF4-4AB7-A3A0-FE406B998A1A}" destId="{77C1F685-7DD0-43CE-8DED-577005CC85B5}" srcOrd="1" destOrd="0" parTransId="{D1868958-710F-4375-A622-201F2D2A398E}" sibTransId="{7CF2A72E-7763-4019-B48E-F7B13C6FAD4C}"/>
    <dgm:cxn modelId="{F34D7232-1974-4217-80AE-D2FB1696D6B1}" type="presOf" srcId="{C8BC3E9D-EDB7-4C21-B22B-0069986FAD3B}" destId="{6A9349D8-C172-4113-A7B7-3D80F91B4395}" srcOrd="0" destOrd="0" presId="urn:microsoft.com/office/officeart/2005/8/layout/hierarchy3"/>
    <dgm:cxn modelId="{3FD9B148-7B4A-4B50-A794-91C2977C838A}" type="presOf" srcId="{62A89F2A-8A23-44C8-BB45-BCAE8B2EC827}" destId="{DA74F733-0D24-43D9-AD1E-2EB8E281EB1F}" srcOrd="1" destOrd="0" presId="urn:microsoft.com/office/officeart/2005/8/layout/hierarchy3"/>
    <dgm:cxn modelId="{F441723E-D182-46D0-8958-EB1F4044624E}" type="presOf" srcId="{A77CDC7B-9E0C-4C64-AE8F-508827D71364}" destId="{A080A679-3C27-4521-B2DD-494985CBA92C}" srcOrd="0" destOrd="0" presId="urn:microsoft.com/office/officeart/2005/8/layout/hierarchy3"/>
    <dgm:cxn modelId="{40FFB1CC-306E-46B8-9851-C5698ADEBC1E}" type="presParOf" srcId="{E2AAA6DF-7141-4EEF-AF3A-490A432EC0F8}" destId="{7EDC058D-A220-4D02-9DA0-DD5E2D1D0FBE}" srcOrd="0" destOrd="0" presId="urn:microsoft.com/office/officeart/2005/8/layout/hierarchy3"/>
    <dgm:cxn modelId="{17C46394-00BC-42D6-BCA1-87B6428060D8}" type="presParOf" srcId="{7EDC058D-A220-4D02-9DA0-DD5E2D1D0FBE}" destId="{4D2ED6DA-E13E-4F20-A81D-813376150FCC}" srcOrd="0" destOrd="0" presId="urn:microsoft.com/office/officeart/2005/8/layout/hierarchy3"/>
    <dgm:cxn modelId="{47328B77-2A47-4282-9B4F-0CB658E80CB4}" type="presParOf" srcId="{4D2ED6DA-E13E-4F20-A81D-813376150FCC}" destId="{6F87DB09-5553-4CFE-B7AF-9B598DE826F2}" srcOrd="0" destOrd="0" presId="urn:microsoft.com/office/officeart/2005/8/layout/hierarchy3"/>
    <dgm:cxn modelId="{B5F024B8-6A0B-45A1-9AC3-41DE68DCBD4E}" type="presParOf" srcId="{4D2ED6DA-E13E-4F20-A81D-813376150FCC}" destId="{DA74F733-0D24-43D9-AD1E-2EB8E281EB1F}" srcOrd="1" destOrd="0" presId="urn:microsoft.com/office/officeart/2005/8/layout/hierarchy3"/>
    <dgm:cxn modelId="{6F41A254-6C97-4F77-8E66-29A6A4CC8BCB}" type="presParOf" srcId="{7EDC058D-A220-4D02-9DA0-DD5E2D1D0FBE}" destId="{1C079D0C-3F3D-4EAA-8CD9-0E60663D1E68}" srcOrd="1" destOrd="0" presId="urn:microsoft.com/office/officeart/2005/8/layout/hierarchy3"/>
    <dgm:cxn modelId="{9A9EB04C-7C92-45E8-81F2-23114AB8C13C}" type="presParOf" srcId="{E2AAA6DF-7141-4EEF-AF3A-490A432EC0F8}" destId="{EA626A0C-2C76-4624-98BC-845F9BAB1942}" srcOrd="1" destOrd="0" presId="urn:microsoft.com/office/officeart/2005/8/layout/hierarchy3"/>
    <dgm:cxn modelId="{2B96146B-13D8-4B00-83AB-DF7D8076D7F0}" type="presParOf" srcId="{EA626A0C-2C76-4624-98BC-845F9BAB1942}" destId="{416F37CF-DA2D-48DB-97A9-3E9F0FFF60C4}" srcOrd="0" destOrd="0" presId="urn:microsoft.com/office/officeart/2005/8/layout/hierarchy3"/>
    <dgm:cxn modelId="{E733BBA7-5900-4F06-8F3E-CBC72292E476}" type="presParOf" srcId="{416F37CF-DA2D-48DB-97A9-3E9F0FFF60C4}" destId="{A080A679-3C27-4521-B2DD-494985CBA92C}" srcOrd="0" destOrd="0" presId="urn:microsoft.com/office/officeart/2005/8/layout/hierarchy3"/>
    <dgm:cxn modelId="{018B572C-AA6B-42A6-9D70-FE5483096483}" type="presParOf" srcId="{416F37CF-DA2D-48DB-97A9-3E9F0FFF60C4}" destId="{C632250C-51E3-4EF5-AACD-2672E79DACE9}" srcOrd="1" destOrd="0" presId="urn:microsoft.com/office/officeart/2005/8/layout/hierarchy3"/>
    <dgm:cxn modelId="{965723DF-E126-44B4-9ED1-44DCDC0C7624}" type="presParOf" srcId="{EA626A0C-2C76-4624-98BC-845F9BAB1942}" destId="{CBB3439B-AD1F-4507-A27D-A4F07C150667}" srcOrd="1" destOrd="0" presId="urn:microsoft.com/office/officeart/2005/8/layout/hierarchy3"/>
    <dgm:cxn modelId="{9A4FCDBD-1571-477C-9834-41D76BE8A3B7}" type="presParOf" srcId="{CBB3439B-AD1F-4507-A27D-A4F07C150667}" destId="{CCF8A482-F1CE-4ACC-B3FB-7040ED3270AD}" srcOrd="0" destOrd="0" presId="urn:microsoft.com/office/officeart/2005/8/layout/hierarchy3"/>
    <dgm:cxn modelId="{98101149-EF56-49DC-8D56-EF14BFB8E780}" type="presParOf" srcId="{CBB3439B-AD1F-4507-A27D-A4F07C150667}" destId="{E7839951-6CF1-4ED8-9037-4EE899A38237}" srcOrd="1" destOrd="0" presId="urn:microsoft.com/office/officeart/2005/8/layout/hierarchy3"/>
    <dgm:cxn modelId="{13372AB2-8E9B-4EAD-852E-DB586841DE1D}" type="presParOf" srcId="{E2AAA6DF-7141-4EEF-AF3A-490A432EC0F8}" destId="{CC35D12F-1CEB-402C-A1EF-0F09AD4CD5DB}" srcOrd="2" destOrd="0" presId="urn:microsoft.com/office/officeart/2005/8/layout/hierarchy3"/>
    <dgm:cxn modelId="{84AC0B7F-17D2-47C0-82B3-2FA4129215A1}" type="presParOf" srcId="{CC35D12F-1CEB-402C-A1EF-0F09AD4CD5DB}" destId="{6446BCF3-9D11-40FD-A5C3-109B2922E409}" srcOrd="0" destOrd="0" presId="urn:microsoft.com/office/officeart/2005/8/layout/hierarchy3"/>
    <dgm:cxn modelId="{A12446F4-4792-4CFE-BB20-627281ED2059}" type="presParOf" srcId="{6446BCF3-9D11-40FD-A5C3-109B2922E409}" destId="{6A9349D8-C172-4113-A7B7-3D80F91B4395}" srcOrd="0" destOrd="0" presId="urn:microsoft.com/office/officeart/2005/8/layout/hierarchy3"/>
    <dgm:cxn modelId="{25C22049-6608-4572-9E6C-9138EADECBFA}" type="presParOf" srcId="{6446BCF3-9D11-40FD-A5C3-109B2922E409}" destId="{2060D616-99BC-4540-9853-D1A20F7E2EF8}" srcOrd="1" destOrd="0" presId="urn:microsoft.com/office/officeart/2005/8/layout/hierarchy3"/>
    <dgm:cxn modelId="{81CEE7AF-3C6D-4CD6-8BD3-290D9F24423E}" type="presParOf" srcId="{CC35D12F-1CEB-402C-A1EF-0F09AD4CD5DB}" destId="{EFD43C67-23B6-4DBD-86CF-9A15C8429554}" srcOrd="1" destOrd="0" presId="urn:microsoft.com/office/officeart/2005/8/layout/hierarchy3"/>
    <dgm:cxn modelId="{F232FB58-8B6D-450F-BEEC-8AF4D816974F}" type="presParOf" srcId="{EFD43C67-23B6-4DBD-86CF-9A15C8429554}" destId="{C2C89B88-5C90-461E-B071-EC41AD0D16A0}" srcOrd="0" destOrd="0" presId="urn:microsoft.com/office/officeart/2005/8/layout/hierarchy3"/>
    <dgm:cxn modelId="{1D3AA468-F057-463E-B9BB-9BB03C525310}" type="presParOf" srcId="{EFD43C67-23B6-4DBD-86CF-9A15C8429554}" destId="{37A6565D-1765-4062-B461-39EB2B60897A}" srcOrd="1" destOrd="0" presId="urn:microsoft.com/office/officeart/2005/8/layout/hierarchy3"/>
    <dgm:cxn modelId="{8288CF4E-6AE5-4E3B-9D56-56B358E1AFB6}" type="presParOf" srcId="{EFD43C67-23B6-4DBD-86CF-9A15C8429554}" destId="{8D535A5B-84EA-4829-84D6-5895AF962F19}" srcOrd="2" destOrd="0" presId="urn:microsoft.com/office/officeart/2005/8/layout/hierarchy3"/>
    <dgm:cxn modelId="{DD9AA3AA-9D0A-4A4A-8BBB-057F178CF23D}" type="presParOf" srcId="{EFD43C67-23B6-4DBD-86CF-9A15C8429554}" destId="{4B3B03FA-13EE-4B1D-B549-4413DE1D02D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B4243F-045E-4514-8C64-F45AD7018026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D5A99A15-CCDA-43B1-BDC3-95F92351E3B2}">
      <dgm:prSet/>
      <dgm:spPr/>
      <dgm:t>
        <a:bodyPr/>
        <a:lstStyle/>
        <a:p>
          <a:pPr rtl="0"/>
          <a:r>
            <a:rPr lang="fi-FI" b="1" smtClean="0"/>
            <a:t>Purposes aimed at</a:t>
          </a:r>
          <a:r>
            <a:rPr lang="en-US" b="1" smtClean="0"/>
            <a:t>: </a:t>
          </a:r>
          <a:endParaRPr lang="fi-FI"/>
        </a:p>
      </dgm:t>
    </dgm:pt>
    <dgm:pt modelId="{215F21DF-48D2-443F-8DB8-96A27BCE71DD}" type="parTrans" cxnId="{9F7564AB-AB43-4FEE-BF52-B41406D21F41}">
      <dgm:prSet/>
      <dgm:spPr/>
      <dgm:t>
        <a:bodyPr/>
        <a:lstStyle/>
        <a:p>
          <a:endParaRPr lang="fi-FI"/>
        </a:p>
      </dgm:t>
    </dgm:pt>
    <dgm:pt modelId="{3DBAD4EE-BB75-4BD6-8FD8-19806C915208}" type="sibTrans" cxnId="{9F7564AB-AB43-4FEE-BF52-B41406D21F41}">
      <dgm:prSet/>
      <dgm:spPr/>
      <dgm:t>
        <a:bodyPr/>
        <a:lstStyle/>
        <a:p>
          <a:endParaRPr lang="fi-FI"/>
        </a:p>
      </dgm:t>
    </dgm:pt>
    <dgm:pt modelId="{ADE6C18F-8FC8-4AFC-BA61-A2B9353E530E}">
      <dgm:prSet/>
      <dgm:spPr/>
      <dgm:t>
        <a:bodyPr/>
        <a:lstStyle/>
        <a:p>
          <a:pPr rtl="0"/>
          <a:r>
            <a:rPr lang="fi-FI" smtClean="0"/>
            <a:t>equilibrium of the balance of payments</a:t>
          </a:r>
          <a:endParaRPr lang="fi-FI"/>
        </a:p>
      </dgm:t>
    </dgm:pt>
    <dgm:pt modelId="{AF718D85-23B1-490D-9608-7B7DDDC336E8}" type="parTrans" cxnId="{BFF179C0-F7BD-43E5-BD5E-0DD7C769F892}">
      <dgm:prSet/>
      <dgm:spPr/>
      <dgm:t>
        <a:bodyPr/>
        <a:lstStyle/>
        <a:p>
          <a:endParaRPr lang="fi-FI"/>
        </a:p>
      </dgm:t>
    </dgm:pt>
    <dgm:pt modelId="{90116DAD-228B-4BB8-816F-52A7D5BAAA96}" type="sibTrans" cxnId="{BFF179C0-F7BD-43E5-BD5E-0DD7C769F892}">
      <dgm:prSet/>
      <dgm:spPr/>
      <dgm:t>
        <a:bodyPr/>
        <a:lstStyle/>
        <a:p>
          <a:endParaRPr lang="fi-FI"/>
        </a:p>
      </dgm:t>
    </dgm:pt>
    <dgm:pt modelId="{EE3FC1AF-E900-4428-A048-0913FE465289}">
      <dgm:prSet/>
      <dgm:spPr/>
      <dgm:t>
        <a:bodyPr/>
        <a:lstStyle/>
        <a:p>
          <a:pPr rtl="0"/>
          <a:r>
            <a:rPr lang="fi-FI" smtClean="0"/>
            <a:t>ensuring foreign trade</a:t>
          </a:r>
          <a:endParaRPr lang="fi-FI"/>
        </a:p>
      </dgm:t>
    </dgm:pt>
    <dgm:pt modelId="{4E8DB244-E540-4F82-A2FC-3B499D024190}" type="parTrans" cxnId="{73E5752D-683C-4A38-9037-92A16A07BD06}">
      <dgm:prSet/>
      <dgm:spPr/>
      <dgm:t>
        <a:bodyPr/>
        <a:lstStyle/>
        <a:p>
          <a:endParaRPr lang="fi-FI"/>
        </a:p>
      </dgm:t>
    </dgm:pt>
    <dgm:pt modelId="{5D483A81-CDA4-49C8-BB9D-F95A8CD9D096}" type="sibTrans" cxnId="{73E5752D-683C-4A38-9037-92A16A07BD06}">
      <dgm:prSet/>
      <dgm:spPr/>
      <dgm:t>
        <a:bodyPr/>
        <a:lstStyle/>
        <a:p>
          <a:endParaRPr lang="fi-FI"/>
        </a:p>
      </dgm:t>
    </dgm:pt>
    <dgm:pt modelId="{DCB9E9B7-06B8-439E-AC9A-E7C7648F96B8}">
      <dgm:prSet/>
      <dgm:spPr/>
      <dgm:t>
        <a:bodyPr/>
        <a:lstStyle/>
        <a:p>
          <a:pPr rtl="0"/>
          <a:r>
            <a:rPr lang="fi-FI" smtClean="0"/>
            <a:t>other national economic goals</a:t>
          </a:r>
          <a:r>
            <a:rPr lang="en-US" smtClean="0"/>
            <a:t>: </a:t>
          </a:r>
          <a:r>
            <a:rPr lang="fi-FI" smtClean="0"/>
            <a:t>economic growth</a:t>
          </a:r>
          <a:r>
            <a:rPr lang="en-US" smtClean="0"/>
            <a:t>, </a:t>
          </a:r>
          <a:r>
            <a:rPr lang="fi-FI" smtClean="0"/>
            <a:t>production</a:t>
          </a:r>
          <a:r>
            <a:rPr lang="en-US" smtClean="0"/>
            <a:t>, </a:t>
          </a:r>
          <a:r>
            <a:rPr lang="fi-FI" smtClean="0"/>
            <a:t>employment </a:t>
          </a:r>
          <a:endParaRPr lang="fi-FI"/>
        </a:p>
      </dgm:t>
    </dgm:pt>
    <dgm:pt modelId="{0A1FE773-9160-4DF7-A2D0-9A966B56B767}" type="parTrans" cxnId="{4FFE7EDF-C7D8-4E37-B580-6C3F8A222BE0}">
      <dgm:prSet/>
      <dgm:spPr/>
      <dgm:t>
        <a:bodyPr/>
        <a:lstStyle/>
        <a:p>
          <a:endParaRPr lang="fi-FI"/>
        </a:p>
      </dgm:t>
    </dgm:pt>
    <dgm:pt modelId="{143C7272-1491-4E51-BFCB-A4AAAE0AAA9F}" type="sibTrans" cxnId="{4FFE7EDF-C7D8-4E37-B580-6C3F8A222BE0}">
      <dgm:prSet/>
      <dgm:spPr/>
      <dgm:t>
        <a:bodyPr/>
        <a:lstStyle/>
        <a:p>
          <a:endParaRPr lang="fi-FI"/>
        </a:p>
      </dgm:t>
    </dgm:pt>
    <dgm:pt modelId="{2BF3FD9E-D9F2-409D-8144-B872C12E9591}">
      <dgm:prSet/>
      <dgm:spPr/>
      <dgm:t>
        <a:bodyPr/>
        <a:lstStyle/>
        <a:p>
          <a:pPr rtl="0"/>
          <a:r>
            <a:rPr lang="fi-FI" b="1" smtClean="0"/>
            <a:t>Measures: </a:t>
          </a:r>
          <a:endParaRPr lang="fi-FI"/>
        </a:p>
      </dgm:t>
    </dgm:pt>
    <dgm:pt modelId="{9E1FB831-EE15-447C-B90A-51E460099E01}" type="parTrans" cxnId="{8929F0B7-792A-48BE-A818-F52AD93C7B5D}">
      <dgm:prSet/>
      <dgm:spPr/>
      <dgm:t>
        <a:bodyPr/>
        <a:lstStyle/>
        <a:p>
          <a:endParaRPr lang="fi-FI"/>
        </a:p>
      </dgm:t>
    </dgm:pt>
    <dgm:pt modelId="{0980AD21-7E2B-48EC-AB1B-0672E21576FE}" type="sibTrans" cxnId="{8929F0B7-792A-48BE-A818-F52AD93C7B5D}">
      <dgm:prSet/>
      <dgm:spPr/>
      <dgm:t>
        <a:bodyPr/>
        <a:lstStyle/>
        <a:p>
          <a:endParaRPr lang="fi-FI"/>
        </a:p>
      </dgm:t>
    </dgm:pt>
    <dgm:pt modelId="{F3123DE3-0EAF-4091-9819-AAE1A9928787}">
      <dgm:prSet/>
      <dgm:spPr/>
      <dgm:t>
        <a:bodyPr/>
        <a:lstStyle/>
        <a:p>
          <a:pPr rtl="0"/>
          <a:r>
            <a:rPr lang="fi-FI" smtClean="0"/>
            <a:t>trade monitoring</a:t>
          </a:r>
          <a:r>
            <a:rPr lang="en-US" smtClean="0"/>
            <a:t>; li</a:t>
          </a:r>
          <a:r>
            <a:rPr lang="fi-FI" smtClean="0"/>
            <a:t>censes</a:t>
          </a:r>
          <a:r>
            <a:rPr lang="en-US" smtClean="0"/>
            <a:t>, </a:t>
          </a:r>
          <a:r>
            <a:rPr lang="fi-FI" smtClean="0"/>
            <a:t>import permits </a:t>
          </a:r>
          <a:r>
            <a:rPr lang="en-US" smtClean="0"/>
            <a:t> </a:t>
          </a:r>
          <a:endParaRPr lang="fi-FI"/>
        </a:p>
      </dgm:t>
    </dgm:pt>
    <dgm:pt modelId="{6E908A22-CA3F-4396-B990-13481582285F}" type="parTrans" cxnId="{9688BE57-7639-4CCA-B830-0AD07E2FD199}">
      <dgm:prSet/>
      <dgm:spPr/>
      <dgm:t>
        <a:bodyPr/>
        <a:lstStyle/>
        <a:p>
          <a:endParaRPr lang="fi-FI"/>
        </a:p>
      </dgm:t>
    </dgm:pt>
    <dgm:pt modelId="{F4664900-AB9C-4902-A138-EDADC5A80101}" type="sibTrans" cxnId="{9688BE57-7639-4CCA-B830-0AD07E2FD199}">
      <dgm:prSet/>
      <dgm:spPr/>
      <dgm:t>
        <a:bodyPr/>
        <a:lstStyle/>
        <a:p>
          <a:endParaRPr lang="fi-FI"/>
        </a:p>
      </dgm:t>
    </dgm:pt>
    <dgm:pt modelId="{B933EECB-F0A0-4510-AC2F-88B812B973E2}">
      <dgm:prSet/>
      <dgm:spPr/>
      <dgm:t>
        <a:bodyPr/>
        <a:lstStyle/>
        <a:p>
          <a:pPr rtl="0"/>
          <a:r>
            <a:rPr lang="fi-FI" smtClean="0"/>
            <a:t>price undertakings</a:t>
          </a:r>
          <a:r>
            <a:rPr lang="en-US" smtClean="0"/>
            <a:t> / </a:t>
          </a:r>
          <a:r>
            <a:rPr lang="fi-FI" smtClean="0"/>
            <a:t>anti-dumping duties</a:t>
          </a:r>
          <a:endParaRPr lang="fi-FI"/>
        </a:p>
      </dgm:t>
    </dgm:pt>
    <dgm:pt modelId="{1DF2AEF1-7F09-4FDD-B2EE-B465F7C6EB3A}" type="parTrans" cxnId="{01F1A223-99A4-455C-8021-0DC4CE15279F}">
      <dgm:prSet/>
      <dgm:spPr/>
      <dgm:t>
        <a:bodyPr/>
        <a:lstStyle/>
        <a:p>
          <a:endParaRPr lang="fi-FI"/>
        </a:p>
      </dgm:t>
    </dgm:pt>
    <dgm:pt modelId="{BCF8FE71-F83A-4E54-A674-B9077F8441C0}" type="sibTrans" cxnId="{01F1A223-99A4-455C-8021-0DC4CE15279F}">
      <dgm:prSet/>
      <dgm:spPr/>
      <dgm:t>
        <a:bodyPr/>
        <a:lstStyle/>
        <a:p>
          <a:endParaRPr lang="fi-FI"/>
        </a:p>
      </dgm:t>
    </dgm:pt>
    <dgm:pt modelId="{E202A77D-17DE-48B1-9FD1-405ED85F6F77}" type="pres">
      <dgm:prSet presAssocID="{33B4243F-045E-4514-8C64-F45AD70180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D80BD13D-16BB-4A90-9ACF-85C5EFE0E8EC}" type="pres">
      <dgm:prSet presAssocID="{D5A99A15-CCDA-43B1-BDC3-95F92351E3B2}" presName="linNode" presStyleCnt="0"/>
      <dgm:spPr/>
      <dgm:t>
        <a:bodyPr/>
        <a:lstStyle/>
        <a:p>
          <a:endParaRPr lang="en-US"/>
        </a:p>
      </dgm:t>
    </dgm:pt>
    <dgm:pt modelId="{31C3534A-40F0-41DE-BC11-A68C41CCEADB}" type="pres">
      <dgm:prSet presAssocID="{D5A99A15-CCDA-43B1-BDC3-95F92351E3B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7312F6A-371C-4267-8984-62A1D7F0F18F}" type="pres">
      <dgm:prSet presAssocID="{D5A99A15-CCDA-43B1-BDC3-95F92351E3B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E58B2F5-CFB6-4A70-9396-4BC2AFDEFEF6}" type="pres">
      <dgm:prSet presAssocID="{3DBAD4EE-BB75-4BD6-8FD8-19806C915208}" presName="sp" presStyleCnt="0"/>
      <dgm:spPr/>
      <dgm:t>
        <a:bodyPr/>
        <a:lstStyle/>
        <a:p>
          <a:endParaRPr lang="en-US"/>
        </a:p>
      </dgm:t>
    </dgm:pt>
    <dgm:pt modelId="{6FB2B134-E61A-4D22-8541-DE101E4B4159}" type="pres">
      <dgm:prSet presAssocID="{2BF3FD9E-D9F2-409D-8144-B872C12E9591}" presName="linNode" presStyleCnt="0"/>
      <dgm:spPr/>
      <dgm:t>
        <a:bodyPr/>
        <a:lstStyle/>
        <a:p>
          <a:endParaRPr lang="en-US"/>
        </a:p>
      </dgm:t>
    </dgm:pt>
    <dgm:pt modelId="{C617DBFA-AB3B-4E1E-8CCF-ADD5B39C93BB}" type="pres">
      <dgm:prSet presAssocID="{2BF3FD9E-D9F2-409D-8144-B872C12E959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C90C439-CF29-4A10-ABB0-110603D01CA3}" type="pres">
      <dgm:prSet presAssocID="{2BF3FD9E-D9F2-409D-8144-B872C12E959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3930B68-BF09-440C-ACDD-C11191BF3F52}" type="presOf" srcId="{B933EECB-F0A0-4510-AC2F-88B812B973E2}" destId="{6C90C439-CF29-4A10-ABB0-110603D01CA3}" srcOrd="0" destOrd="1" presId="urn:microsoft.com/office/officeart/2005/8/layout/vList5"/>
    <dgm:cxn modelId="{B596CD10-F167-4B81-902D-E13FBB8FE903}" type="presOf" srcId="{EE3FC1AF-E900-4428-A048-0913FE465289}" destId="{87312F6A-371C-4267-8984-62A1D7F0F18F}" srcOrd="0" destOrd="1" presId="urn:microsoft.com/office/officeart/2005/8/layout/vList5"/>
    <dgm:cxn modelId="{0AD158C9-4ACD-4587-B169-B59D8BE6C973}" type="presOf" srcId="{33B4243F-045E-4514-8C64-F45AD7018026}" destId="{E202A77D-17DE-48B1-9FD1-405ED85F6F77}" srcOrd="0" destOrd="0" presId="urn:microsoft.com/office/officeart/2005/8/layout/vList5"/>
    <dgm:cxn modelId="{4FFE7EDF-C7D8-4E37-B580-6C3F8A222BE0}" srcId="{D5A99A15-CCDA-43B1-BDC3-95F92351E3B2}" destId="{DCB9E9B7-06B8-439E-AC9A-E7C7648F96B8}" srcOrd="2" destOrd="0" parTransId="{0A1FE773-9160-4DF7-A2D0-9A966B56B767}" sibTransId="{143C7272-1491-4E51-BFCB-A4AAAE0AAA9F}"/>
    <dgm:cxn modelId="{8929F0B7-792A-48BE-A818-F52AD93C7B5D}" srcId="{33B4243F-045E-4514-8C64-F45AD7018026}" destId="{2BF3FD9E-D9F2-409D-8144-B872C12E9591}" srcOrd="1" destOrd="0" parTransId="{9E1FB831-EE15-447C-B90A-51E460099E01}" sibTransId="{0980AD21-7E2B-48EC-AB1B-0672E21576FE}"/>
    <dgm:cxn modelId="{9C8DCC24-28EB-41C4-86ED-45D11E52E52C}" type="presOf" srcId="{2BF3FD9E-D9F2-409D-8144-B872C12E9591}" destId="{C617DBFA-AB3B-4E1E-8CCF-ADD5B39C93BB}" srcOrd="0" destOrd="0" presId="urn:microsoft.com/office/officeart/2005/8/layout/vList5"/>
    <dgm:cxn modelId="{93A9AB59-03ED-4733-8A4E-0995227B1080}" type="presOf" srcId="{D5A99A15-CCDA-43B1-BDC3-95F92351E3B2}" destId="{31C3534A-40F0-41DE-BC11-A68C41CCEADB}" srcOrd="0" destOrd="0" presId="urn:microsoft.com/office/officeart/2005/8/layout/vList5"/>
    <dgm:cxn modelId="{73E5752D-683C-4A38-9037-92A16A07BD06}" srcId="{D5A99A15-CCDA-43B1-BDC3-95F92351E3B2}" destId="{EE3FC1AF-E900-4428-A048-0913FE465289}" srcOrd="1" destOrd="0" parTransId="{4E8DB244-E540-4F82-A2FC-3B499D024190}" sibTransId="{5D483A81-CDA4-49C8-BB9D-F95A8CD9D096}"/>
    <dgm:cxn modelId="{3B745776-0210-48BF-81ED-AEC14C2B4C77}" type="presOf" srcId="{DCB9E9B7-06B8-439E-AC9A-E7C7648F96B8}" destId="{87312F6A-371C-4267-8984-62A1D7F0F18F}" srcOrd="0" destOrd="2" presId="urn:microsoft.com/office/officeart/2005/8/layout/vList5"/>
    <dgm:cxn modelId="{01F1A223-99A4-455C-8021-0DC4CE15279F}" srcId="{2BF3FD9E-D9F2-409D-8144-B872C12E9591}" destId="{B933EECB-F0A0-4510-AC2F-88B812B973E2}" srcOrd="1" destOrd="0" parTransId="{1DF2AEF1-7F09-4FDD-B2EE-B465F7C6EB3A}" sibTransId="{BCF8FE71-F83A-4E54-A674-B9077F8441C0}"/>
    <dgm:cxn modelId="{7111776E-B114-4F26-AB9A-CE8E5422AA99}" type="presOf" srcId="{ADE6C18F-8FC8-4AFC-BA61-A2B9353E530E}" destId="{87312F6A-371C-4267-8984-62A1D7F0F18F}" srcOrd="0" destOrd="0" presId="urn:microsoft.com/office/officeart/2005/8/layout/vList5"/>
    <dgm:cxn modelId="{1112B973-7A94-4440-BE01-2BC1DA5E1178}" type="presOf" srcId="{F3123DE3-0EAF-4091-9819-AAE1A9928787}" destId="{6C90C439-CF29-4A10-ABB0-110603D01CA3}" srcOrd="0" destOrd="0" presId="urn:microsoft.com/office/officeart/2005/8/layout/vList5"/>
    <dgm:cxn modelId="{9F7564AB-AB43-4FEE-BF52-B41406D21F41}" srcId="{33B4243F-045E-4514-8C64-F45AD7018026}" destId="{D5A99A15-CCDA-43B1-BDC3-95F92351E3B2}" srcOrd="0" destOrd="0" parTransId="{215F21DF-48D2-443F-8DB8-96A27BCE71DD}" sibTransId="{3DBAD4EE-BB75-4BD6-8FD8-19806C915208}"/>
    <dgm:cxn modelId="{BFF179C0-F7BD-43E5-BD5E-0DD7C769F892}" srcId="{D5A99A15-CCDA-43B1-BDC3-95F92351E3B2}" destId="{ADE6C18F-8FC8-4AFC-BA61-A2B9353E530E}" srcOrd="0" destOrd="0" parTransId="{AF718D85-23B1-490D-9608-7B7DDDC336E8}" sibTransId="{90116DAD-228B-4BB8-816F-52A7D5BAAA96}"/>
    <dgm:cxn modelId="{9688BE57-7639-4CCA-B830-0AD07E2FD199}" srcId="{2BF3FD9E-D9F2-409D-8144-B872C12E9591}" destId="{F3123DE3-0EAF-4091-9819-AAE1A9928787}" srcOrd="0" destOrd="0" parTransId="{6E908A22-CA3F-4396-B990-13481582285F}" sibTransId="{F4664900-AB9C-4902-A138-EDADC5A80101}"/>
    <dgm:cxn modelId="{2436BA60-E88C-4D34-BC55-38D7349FC34E}" type="presParOf" srcId="{E202A77D-17DE-48B1-9FD1-405ED85F6F77}" destId="{D80BD13D-16BB-4A90-9ACF-85C5EFE0E8EC}" srcOrd="0" destOrd="0" presId="urn:microsoft.com/office/officeart/2005/8/layout/vList5"/>
    <dgm:cxn modelId="{EFD90402-19C3-4390-A9B3-1238723C4DAE}" type="presParOf" srcId="{D80BD13D-16BB-4A90-9ACF-85C5EFE0E8EC}" destId="{31C3534A-40F0-41DE-BC11-A68C41CCEADB}" srcOrd="0" destOrd="0" presId="urn:microsoft.com/office/officeart/2005/8/layout/vList5"/>
    <dgm:cxn modelId="{C8208D9F-2B4B-4FD4-9CB4-D7DEBF6EF39C}" type="presParOf" srcId="{D80BD13D-16BB-4A90-9ACF-85C5EFE0E8EC}" destId="{87312F6A-371C-4267-8984-62A1D7F0F18F}" srcOrd="1" destOrd="0" presId="urn:microsoft.com/office/officeart/2005/8/layout/vList5"/>
    <dgm:cxn modelId="{8C904CCC-4F68-402F-8C7E-7FCC863835F9}" type="presParOf" srcId="{E202A77D-17DE-48B1-9FD1-405ED85F6F77}" destId="{2E58B2F5-CFB6-4A70-9396-4BC2AFDEFEF6}" srcOrd="1" destOrd="0" presId="urn:microsoft.com/office/officeart/2005/8/layout/vList5"/>
    <dgm:cxn modelId="{026CD3EF-5AD9-4365-B5AA-D9ACB5A7668B}" type="presParOf" srcId="{E202A77D-17DE-48B1-9FD1-405ED85F6F77}" destId="{6FB2B134-E61A-4D22-8541-DE101E4B4159}" srcOrd="2" destOrd="0" presId="urn:microsoft.com/office/officeart/2005/8/layout/vList5"/>
    <dgm:cxn modelId="{21242EA5-4B6A-49CE-8CBA-F6B637774F68}" type="presParOf" srcId="{6FB2B134-E61A-4D22-8541-DE101E4B4159}" destId="{C617DBFA-AB3B-4E1E-8CCF-ADD5B39C93BB}" srcOrd="0" destOrd="0" presId="urn:microsoft.com/office/officeart/2005/8/layout/vList5"/>
    <dgm:cxn modelId="{5B67B5C8-77A5-4125-8F7F-555EA13994BE}" type="presParOf" srcId="{6FB2B134-E61A-4D22-8541-DE101E4B4159}" destId="{6C90C439-CF29-4A10-ABB0-110603D01C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17DB8E-F477-4A87-A71F-95C903537D4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B48D5C60-B0CA-49B1-B6D3-540549514809}">
      <dgm:prSet/>
      <dgm:spPr/>
      <dgm:t>
        <a:bodyPr/>
        <a:lstStyle/>
        <a:p>
          <a:pPr rtl="0"/>
          <a:r>
            <a:rPr lang="en-US" b="1" smtClean="0"/>
            <a:t>GATT </a:t>
          </a:r>
          <a:r>
            <a:rPr lang="fi-FI" b="1" smtClean="0"/>
            <a:t>art. </a:t>
          </a:r>
          <a:r>
            <a:rPr lang="en-US" b="1" smtClean="0"/>
            <a:t>XI, XIX, COUNCIL REGULATION (EC) No 260/2009 on the common rules for imports</a:t>
          </a:r>
          <a:endParaRPr lang="fi-FI"/>
        </a:p>
      </dgm:t>
    </dgm:pt>
    <dgm:pt modelId="{BE7C54D1-3493-42B7-B268-CC5F3DEFA94F}" type="parTrans" cxnId="{5F71EF0C-EE3C-4765-868C-47878B43A38F}">
      <dgm:prSet/>
      <dgm:spPr/>
      <dgm:t>
        <a:bodyPr/>
        <a:lstStyle/>
        <a:p>
          <a:endParaRPr lang="fi-FI"/>
        </a:p>
      </dgm:t>
    </dgm:pt>
    <dgm:pt modelId="{1F89A2FA-63D1-428B-BBE3-C34029204B77}" type="sibTrans" cxnId="{5F71EF0C-EE3C-4765-868C-47878B43A38F}">
      <dgm:prSet/>
      <dgm:spPr/>
      <dgm:t>
        <a:bodyPr/>
        <a:lstStyle/>
        <a:p>
          <a:endParaRPr lang="fi-FI"/>
        </a:p>
      </dgm:t>
    </dgm:pt>
    <dgm:pt modelId="{D9CD4768-7A9B-44A5-B4D2-462D1D608313}">
      <dgm:prSet/>
      <dgm:spPr/>
      <dgm:t>
        <a:bodyPr/>
        <a:lstStyle/>
        <a:p>
          <a:pPr rtl="0"/>
          <a:r>
            <a:rPr lang="en-US" b="1" smtClean="0"/>
            <a:t>rea</a:t>
          </a:r>
          <a:r>
            <a:rPr lang="fi-FI" b="1" smtClean="0"/>
            <a:t>c</a:t>
          </a:r>
          <a:r>
            <a:rPr lang="en-US" b="1" smtClean="0"/>
            <a:t>tio</a:t>
          </a:r>
          <a:r>
            <a:rPr lang="fi-FI" b="1" smtClean="0"/>
            <a:t>ns</a:t>
          </a:r>
          <a:r>
            <a:rPr lang="en-US" b="1" smtClean="0"/>
            <a:t>: surveillance, safeguard</a:t>
          </a:r>
          <a:r>
            <a:rPr lang="fi-FI" b="1" smtClean="0"/>
            <a:t> measures</a:t>
          </a:r>
          <a:r>
            <a:rPr lang="en-US" b="1" smtClean="0"/>
            <a:t> (including import quotas under auspices of WTO) </a:t>
          </a:r>
          <a:endParaRPr lang="fi-FI"/>
        </a:p>
      </dgm:t>
    </dgm:pt>
    <dgm:pt modelId="{BB858D4A-3338-43A1-B37C-C2333ABF4BE3}" type="parTrans" cxnId="{66D33643-142B-4350-8E6F-58BF5AE87F3F}">
      <dgm:prSet/>
      <dgm:spPr/>
      <dgm:t>
        <a:bodyPr/>
        <a:lstStyle/>
        <a:p>
          <a:endParaRPr lang="fi-FI"/>
        </a:p>
      </dgm:t>
    </dgm:pt>
    <dgm:pt modelId="{9736449C-DD9F-4042-9018-633EDACF2312}" type="sibTrans" cxnId="{66D33643-142B-4350-8E6F-58BF5AE87F3F}">
      <dgm:prSet/>
      <dgm:spPr/>
      <dgm:t>
        <a:bodyPr/>
        <a:lstStyle/>
        <a:p>
          <a:endParaRPr lang="fi-FI"/>
        </a:p>
      </dgm:t>
    </dgm:pt>
    <dgm:pt modelId="{E0F04BD7-B5CE-4D20-8B8E-2A94C801AF49}">
      <dgm:prSet/>
      <dgm:spPr/>
      <dgm:t>
        <a:bodyPr/>
        <a:lstStyle/>
        <a:p>
          <a:pPr rtl="0"/>
          <a:r>
            <a:rPr lang="fi-FI" b="1" smtClean="0"/>
            <a:t>allowed grounds: </a:t>
          </a:r>
          <a:r>
            <a:rPr lang="en-US" b="1" smtClean="0"/>
            <a:t> </a:t>
          </a:r>
          <a:endParaRPr lang="fi-FI"/>
        </a:p>
      </dgm:t>
    </dgm:pt>
    <dgm:pt modelId="{CF7F2734-A9F1-4ABB-B5AD-3CD83281B0D7}" type="parTrans" cxnId="{66EAA584-79B0-40C5-A1C8-3F4A5203B392}">
      <dgm:prSet/>
      <dgm:spPr/>
      <dgm:t>
        <a:bodyPr/>
        <a:lstStyle/>
        <a:p>
          <a:endParaRPr lang="fi-FI"/>
        </a:p>
      </dgm:t>
    </dgm:pt>
    <dgm:pt modelId="{E9426C66-631B-4F75-B662-8C6136CB3C2D}" type="sibTrans" cxnId="{66EAA584-79B0-40C5-A1C8-3F4A5203B392}">
      <dgm:prSet/>
      <dgm:spPr/>
      <dgm:t>
        <a:bodyPr/>
        <a:lstStyle/>
        <a:p>
          <a:endParaRPr lang="fi-FI"/>
        </a:p>
      </dgm:t>
    </dgm:pt>
    <dgm:pt modelId="{1223636C-B9E9-46BA-9938-6E9DFBC63484}">
      <dgm:prSet/>
      <dgm:spPr/>
      <dgm:t>
        <a:bodyPr/>
        <a:lstStyle/>
        <a:p>
          <a:pPr rtl="0"/>
          <a:r>
            <a:rPr lang="fi-FI" smtClean="0"/>
            <a:t>domestic agricultural overproduction</a:t>
          </a:r>
          <a:endParaRPr lang="fi-FI"/>
        </a:p>
      </dgm:t>
    </dgm:pt>
    <dgm:pt modelId="{8D4D76FE-6268-40C0-B0E7-405EA19ECE5A}" type="parTrans" cxnId="{9EA6A351-53A4-4739-89F0-71BBE54F54A1}">
      <dgm:prSet/>
      <dgm:spPr/>
      <dgm:t>
        <a:bodyPr/>
        <a:lstStyle/>
        <a:p>
          <a:endParaRPr lang="fi-FI"/>
        </a:p>
      </dgm:t>
    </dgm:pt>
    <dgm:pt modelId="{D8C1647D-A29C-48A6-8B49-403CB9BF1387}" type="sibTrans" cxnId="{9EA6A351-53A4-4739-89F0-71BBE54F54A1}">
      <dgm:prSet/>
      <dgm:spPr/>
      <dgm:t>
        <a:bodyPr/>
        <a:lstStyle/>
        <a:p>
          <a:endParaRPr lang="fi-FI"/>
        </a:p>
      </dgm:t>
    </dgm:pt>
    <dgm:pt modelId="{86065741-CB95-4E00-96DF-9694E978C001}">
      <dgm:prSet/>
      <dgm:spPr/>
      <dgm:t>
        <a:bodyPr/>
        <a:lstStyle/>
        <a:p>
          <a:pPr rtl="0"/>
          <a:r>
            <a:rPr lang="fi-FI" smtClean="0"/>
            <a:t>balance of payment problems</a:t>
          </a:r>
          <a:endParaRPr lang="fi-FI"/>
        </a:p>
      </dgm:t>
    </dgm:pt>
    <dgm:pt modelId="{719FA3D0-651D-4F6A-BB05-6C1042E34E36}" type="parTrans" cxnId="{AF6FE90F-17F8-4F0F-8A25-233EFE9F1A15}">
      <dgm:prSet/>
      <dgm:spPr/>
      <dgm:t>
        <a:bodyPr/>
        <a:lstStyle/>
        <a:p>
          <a:endParaRPr lang="fi-FI"/>
        </a:p>
      </dgm:t>
    </dgm:pt>
    <dgm:pt modelId="{B68CD2EC-F7F3-4211-A5EF-83799C2C3995}" type="sibTrans" cxnId="{AF6FE90F-17F8-4F0F-8A25-233EFE9F1A15}">
      <dgm:prSet/>
      <dgm:spPr/>
      <dgm:t>
        <a:bodyPr/>
        <a:lstStyle/>
        <a:p>
          <a:endParaRPr lang="fi-FI"/>
        </a:p>
      </dgm:t>
    </dgm:pt>
    <dgm:pt modelId="{8C55AA7F-7F08-4FA5-B452-478482B7CB55}">
      <dgm:prSet/>
      <dgm:spPr/>
      <dgm:t>
        <a:bodyPr/>
        <a:lstStyle/>
        <a:p>
          <a:pPr rtl="0"/>
          <a:r>
            <a:rPr lang="fi-FI" smtClean="0"/>
            <a:t>foreign trade of developing countries</a:t>
          </a:r>
          <a:r>
            <a:rPr lang="en-US" smtClean="0"/>
            <a:t> </a:t>
          </a:r>
          <a:endParaRPr lang="fi-FI"/>
        </a:p>
      </dgm:t>
    </dgm:pt>
    <dgm:pt modelId="{4C3F0AAB-19F0-4606-B394-1FD10660FB3B}" type="parTrans" cxnId="{190F620A-08B4-4244-B08D-969FFD8587BA}">
      <dgm:prSet/>
      <dgm:spPr/>
      <dgm:t>
        <a:bodyPr/>
        <a:lstStyle/>
        <a:p>
          <a:endParaRPr lang="fi-FI"/>
        </a:p>
      </dgm:t>
    </dgm:pt>
    <dgm:pt modelId="{14462489-CB07-447D-8B2B-0140240682C9}" type="sibTrans" cxnId="{190F620A-08B4-4244-B08D-969FFD8587BA}">
      <dgm:prSet/>
      <dgm:spPr/>
      <dgm:t>
        <a:bodyPr/>
        <a:lstStyle/>
        <a:p>
          <a:endParaRPr lang="fi-FI"/>
        </a:p>
      </dgm:t>
    </dgm:pt>
    <dgm:pt modelId="{698B7836-4F8B-410F-B92F-A1AD0E0F4615}" type="pres">
      <dgm:prSet presAssocID="{C117DB8E-F477-4A87-A71F-95C903537D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65AB8B71-5CA9-4236-B059-F11BA88120B3}" type="pres">
      <dgm:prSet presAssocID="{B48D5C60-B0CA-49B1-B6D3-5405495148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27B3EC-FA28-49F5-B07B-C46E05F4F5FC}" type="pres">
      <dgm:prSet presAssocID="{1F89A2FA-63D1-428B-BBE3-C34029204B77}" presName="spacer" presStyleCnt="0"/>
      <dgm:spPr/>
      <dgm:t>
        <a:bodyPr/>
        <a:lstStyle/>
        <a:p>
          <a:endParaRPr lang="en-US"/>
        </a:p>
      </dgm:t>
    </dgm:pt>
    <dgm:pt modelId="{D7DB9698-5A51-49CA-A3CF-1D351F56F513}" type="pres">
      <dgm:prSet presAssocID="{D9CD4768-7A9B-44A5-B4D2-462D1D6083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41734BE-5CDD-4616-A31B-9B78A88C30E6}" type="pres">
      <dgm:prSet presAssocID="{9736449C-DD9F-4042-9018-633EDACF2312}" presName="spacer" presStyleCnt="0"/>
      <dgm:spPr/>
      <dgm:t>
        <a:bodyPr/>
        <a:lstStyle/>
        <a:p>
          <a:endParaRPr lang="en-US"/>
        </a:p>
      </dgm:t>
    </dgm:pt>
    <dgm:pt modelId="{CB8EDDC3-A8DC-4342-9525-40FFF54199E4}" type="pres">
      <dgm:prSet presAssocID="{E0F04BD7-B5CE-4D20-8B8E-2A94C801AF4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7FBFA57-A5FD-451D-A7BF-6737278D4DAF}" type="pres">
      <dgm:prSet presAssocID="{E0F04BD7-B5CE-4D20-8B8E-2A94C801AF4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F71EF0C-EE3C-4765-868C-47878B43A38F}" srcId="{C117DB8E-F477-4A87-A71F-95C903537D47}" destId="{B48D5C60-B0CA-49B1-B6D3-540549514809}" srcOrd="0" destOrd="0" parTransId="{BE7C54D1-3493-42B7-B268-CC5F3DEFA94F}" sibTransId="{1F89A2FA-63D1-428B-BBE3-C34029204B77}"/>
    <dgm:cxn modelId="{E289EDBC-6C95-414C-AFCE-BBF2B0CF4279}" type="presOf" srcId="{1223636C-B9E9-46BA-9938-6E9DFBC63484}" destId="{F7FBFA57-A5FD-451D-A7BF-6737278D4DAF}" srcOrd="0" destOrd="0" presId="urn:microsoft.com/office/officeart/2005/8/layout/vList2"/>
    <dgm:cxn modelId="{66EAA584-79B0-40C5-A1C8-3F4A5203B392}" srcId="{C117DB8E-F477-4A87-A71F-95C903537D47}" destId="{E0F04BD7-B5CE-4D20-8B8E-2A94C801AF49}" srcOrd="2" destOrd="0" parTransId="{CF7F2734-A9F1-4ABB-B5AD-3CD83281B0D7}" sibTransId="{E9426C66-631B-4F75-B662-8C6136CB3C2D}"/>
    <dgm:cxn modelId="{AF6FE90F-17F8-4F0F-8A25-233EFE9F1A15}" srcId="{E0F04BD7-B5CE-4D20-8B8E-2A94C801AF49}" destId="{86065741-CB95-4E00-96DF-9694E978C001}" srcOrd="1" destOrd="0" parTransId="{719FA3D0-651D-4F6A-BB05-6C1042E34E36}" sibTransId="{B68CD2EC-F7F3-4211-A5EF-83799C2C3995}"/>
    <dgm:cxn modelId="{0B47AD78-AFBE-4970-B74F-0FE7B28C91A2}" type="presOf" srcId="{E0F04BD7-B5CE-4D20-8B8E-2A94C801AF49}" destId="{CB8EDDC3-A8DC-4342-9525-40FFF54199E4}" srcOrd="0" destOrd="0" presId="urn:microsoft.com/office/officeart/2005/8/layout/vList2"/>
    <dgm:cxn modelId="{3AA494CC-68EE-4755-97F5-A13B16A9769C}" type="presOf" srcId="{B48D5C60-B0CA-49B1-B6D3-540549514809}" destId="{65AB8B71-5CA9-4236-B059-F11BA88120B3}" srcOrd="0" destOrd="0" presId="urn:microsoft.com/office/officeart/2005/8/layout/vList2"/>
    <dgm:cxn modelId="{9EA6A351-53A4-4739-89F0-71BBE54F54A1}" srcId="{E0F04BD7-B5CE-4D20-8B8E-2A94C801AF49}" destId="{1223636C-B9E9-46BA-9938-6E9DFBC63484}" srcOrd="0" destOrd="0" parTransId="{8D4D76FE-6268-40C0-B0E7-405EA19ECE5A}" sibTransId="{D8C1647D-A29C-48A6-8B49-403CB9BF1387}"/>
    <dgm:cxn modelId="{190F620A-08B4-4244-B08D-969FFD8587BA}" srcId="{E0F04BD7-B5CE-4D20-8B8E-2A94C801AF49}" destId="{8C55AA7F-7F08-4FA5-B452-478482B7CB55}" srcOrd="2" destOrd="0" parTransId="{4C3F0AAB-19F0-4606-B394-1FD10660FB3B}" sibTransId="{14462489-CB07-447D-8B2B-0140240682C9}"/>
    <dgm:cxn modelId="{B4BF20F8-B389-4102-85BA-6DE4B233A720}" type="presOf" srcId="{86065741-CB95-4E00-96DF-9694E978C001}" destId="{F7FBFA57-A5FD-451D-A7BF-6737278D4DAF}" srcOrd="0" destOrd="1" presId="urn:microsoft.com/office/officeart/2005/8/layout/vList2"/>
    <dgm:cxn modelId="{66D33643-142B-4350-8E6F-58BF5AE87F3F}" srcId="{C117DB8E-F477-4A87-A71F-95C903537D47}" destId="{D9CD4768-7A9B-44A5-B4D2-462D1D608313}" srcOrd="1" destOrd="0" parTransId="{BB858D4A-3338-43A1-B37C-C2333ABF4BE3}" sibTransId="{9736449C-DD9F-4042-9018-633EDACF2312}"/>
    <dgm:cxn modelId="{80D159E0-6E48-40B3-B6B1-059D36EE0D5F}" type="presOf" srcId="{8C55AA7F-7F08-4FA5-B452-478482B7CB55}" destId="{F7FBFA57-A5FD-451D-A7BF-6737278D4DAF}" srcOrd="0" destOrd="2" presId="urn:microsoft.com/office/officeart/2005/8/layout/vList2"/>
    <dgm:cxn modelId="{CB7546AF-FEDB-41E9-A7EC-183BDAF09CBA}" type="presOf" srcId="{D9CD4768-7A9B-44A5-B4D2-462D1D608313}" destId="{D7DB9698-5A51-49CA-A3CF-1D351F56F513}" srcOrd="0" destOrd="0" presId="urn:microsoft.com/office/officeart/2005/8/layout/vList2"/>
    <dgm:cxn modelId="{050794DD-7189-4BFD-BC24-BCE9F120FAF4}" type="presOf" srcId="{C117DB8E-F477-4A87-A71F-95C903537D47}" destId="{698B7836-4F8B-410F-B92F-A1AD0E0F4615}" srcOrd="0" destOrd="0" presId="urn:microsoft.com/office/officeart/2005/8/layout/vList2"/>
    <dgm:cxn modelId="{AB468755-C3F4-43C4-9129-A68B9E368F6E}" type="presParOf" srcId="{698B7836-4F8B-410F-B92F-A1AD0E0F4615}" destId="{65AB8B71-5CA9-4236-B059-F11BA88120B3}" srcOrd="0" destOrd="0" presId="urn:microsoft.com/office/officeart/2005/8/layout/vList2"/>
    <dgm:cxn modelId="{39C01E47-85D2-4A6C-A178-25BD02F54DE6}" type="presParOf" srcId="{698B7836-4F8B-410F-B92F-A1AD0E0F4615}" destId="{7227B3EC-FA28-49F5-B07B-C46E05F4F5FC}" srcOrd="1" destOrd="0" presId="urn:microsoft.com/office/officeart/2005/8/layout/vList2"/>
    <dgm:cxn modelId="{EA79D4A3-32FA-4CF1-B18B-FB7ECAE5F672}" type="presParOf" srcId="{698B7836-4F8B-410F-B92F-A1AD0E0F4615}" destId="{D7DB9698-5A51-49CA-A3CF-1D351F56F513}" srcOrd="2" destOrd="0" presId="urn:microsoft.com/office/officeart/2005/8/layout/vList2"/>
    <dgm:cxn modelId="{9FD2B826-00B2-4D37-B5C3-28A9AA079FCE}" type="presParOf" srcId="{698B7836-4F8B-410F-B92F-A1AD0E0F4615}" destId="{E41734BE-5CDD-4616-A31B-9B78A88C30E6}" srcOrd="3" destOrd="0" presId="urn:microsoft.com/office/officeart/2005/8/layout/vList2"/>
    <dgm:cxn modelId="{11766833-BA1D-448B-88F8-FA22767B396E}" type="presParOf" srcId="{698B7836-4F8B-410F-B92F-A1AD0E0F4615}" destId="{CB8EDDC3-A8DC-4342-9525-40FFF54199E4}" srcOrd="4" destOrd="0" presId="urn:microsoft.com/office/officeart/2005/8/layout/vList2"/>
    <dgm:cxn modelId="{782305EB-367D-47E4-91B3-9B4D880B5ACE}" type="presParOf" srcId="{698B7836-4F8B-410F-B92F-A1AD0E0F4615}" destId="{F7FBFA57-A5FD-451D-A7BF-6737278D4DA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8DAA07-8647-4EA1-8EEA-8877F3B1FAB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58C0426E-A05E-468C-A1D7-B4E33B018DFC}">
      <dgm:prSet/>
      <dgm:spPr/>
      <dgm:t>
        <a:bodyPr/>
        <a:lstStyle/>
        <a:p>
          <a:pPr rtl="0"/>
          <a:r>
            <a:rPr lang="en-US" b="1" dirty="0" smtClean="0"/>
            <a:t>Examination of the trend in imports and of serious injury or threat of serious injury to Community producers resulting from such imports shall cover in particular:</a:t>
          </a:r>
          <a:endParaRPr lang="fi-FI" dirty="0"/>
        </a:p>
      </dgm:t>
    </dgm:pt>
    <dgm:pt modelId="{8BF28066-4137-4137-8B82-4B9D58AD753C}" type="parTrans" cxnId="{9F941C67-7D2E-4929-9AEB-8B5742204251}">
      <dgm:prSet/>
      <dgm:spPr/>
      <dgm:t>
        <a:bodyPr/>
        <a:lstStyle/>
        <a:p>
          <a:endParaRPr lang="fi-FI"/>
        </a:p>
      </dgm:t>
    </dgm:pt>
    <dgm:pt modelId="{D81B62CC-272E-4663-B073-FEC392A1C72A}" type="sibTrans" cxnId="{9F941C67-7D2E-4929-9AEB-8B5742204251}">
      <dgm:prSet/>
      <dgm:spPr/>
      <dgm:t>
        <a:bodyPr/>
        <a:lstStyle/>
        <a:p>
          <a:endParaRPr lang="fi-FI"/>
        </a:p>
      </dgm:t>
    </dgm:pt>
    <dgm:pt modelId="{8914BC6B-2ADD-4B33-BE3E-9978D0C853D6}">
      <dgm:prSet/>
      <dgm:spPr/>
      <dgm:t>
        <a:bodyPr/>
        <a:lstStyle/>
        <a:p>
          <a:pPr rtl="0"/>
          <a:r>
            <a:rPr lang="en-US" smtClean="0"/>
            <a:t>(a) the volume of imports,</a:t>
          </a:r>
          <a:endParaRPr lang="fi-FI"/>
        </a:p>
      </dgm:t>
    </dgm:pt>
    <dgm:pt modelId="{5FEB2174-47F4-484C-A23E-66C40C1679CD}" type="parTrans" cxnId="{051B432F-483C-477D-A039-94C78D57C937}">
      <dgm:prSet/>
      <dgm:spPr/>
      <dgm:t>
        <a:bodyPr/>
        <a:lstStyle/>
        <a:p>
          <a:endParaRPr lang="fi-FI"/>
        </a:p>
      </dgm:t>
    </dgm:pt>
    <dgm:pt modelId="{455E6EF8-0FF3-440D-8EC6-567893929F30}" type="sibTrans" cxnId="{051B432F-483C-477D-A039-94C78D57C937}">
      <dgm:prSet/>
      <dgm:spPr/>
      <dgm:t>
        <a:bodyPr/>
        <a:lstStyle/>
        <a:p>
          <a:endParaRPr lang="fi-FI"/>
        </a:p>
      </dgm:t>
    </dgm:pt>
    <dgm:pt modelId="{6D2EB3B6-BA94-4188-B799-68E9A61B35E9}">
      <dgm:prSet/>
      <dgm:spPr/>
      <dgm:t>
        <a:bodyPr/>
        <a:lstStyle/>
        <a:p>
          <a:pPr rtl="0"/>
          <a:r>
            <a:rPr lang="en-US" smtClean="0"/>
            <a:t>(b) the price of imports,</a:t>
          </a:r>
          <a:endParaRPr lang="fi-FI"/>
        </a:p>
      </dgm:t>
    </dgm:pt>
    <dgm:pt modelId="{C9370485-36F1-44A9-889C-E336A803048F}" type="parTrans" cxnId="{3BFD1240-A75D-4CF4-BE61-0B2E24DB3D3B}">
      <dgm:prSet/>
      <dgm:spPr/>
      <dgm:t>
        <a:bodyPr/>
        <a:lstStyle/>
        <a:p>
          <a:endParaRPr lang="fi-FI"/>
        </a:p>
      </dgm:t>
    </dgm:pt>
    <dgm:pt modelId="{6AE329E3-F762-41CE-B85D-28FBB4D035A0}" type="sibTrans" cxnId="{3BFD1240-A75D-4CF4-BE61-0B2E24DB3D3B}">
      <dgm:prSet/>
      <dgm:spPr/>
      <dgm:t>
        <a:bodyPr/>
        <a:lstStyle/>
        <a:p>
          <a:endParaRPr lang="fi-FI"/>
        </a:p>
      </dgm:t>
    </dgm:pt>
    <dgm:pt modelId="{14397693-B74C-448B-B200-8253C4624CBB}">
      <dgm:prSet/>
      <dgm:spPr/>
      <dgm:t>
        <a:bodyPr/>
        <a:lstStyle/>
        <a:p>
          <a:pPr rtl="0"/>
          <a:r>
            <a:rPr lang="en-US" smtClean="0"/>
            <a:t>(c) the consequent impact on Community producers as indicated by trends in certain economic factors such as:</a:t>
          </a:r>
          <a:endParaRPr lang="fi-FI"/>
        </a:p>
      </dgm:t>
    </dgm:pt>
    <dgm:pt modelId="{1B33DE37-CBE1-4F73-B725-F8E31C19241F}" type="parTrans" cxnId="{FAC90F93-4795-49D9-823F-3A8538963F0D}">
      <dgm:prSet/>
      <dgm:spPr/>
      <dgm:t>
        <a:bodyPr/>
        <a:lstStyle/>
        <a:p>
          <a:endParaRPr lang="fi-FI"/>
        </a:p>
      </dgm:t>
    </dgm:pt>
    <dgm:pt modelId="{87971922-BF53-4575-A274-3BF87EB44560}" type="sibTrans" cxnId="{FAC90F93-4795-49D9-823F-3A8538963F0D}">
      <dgm:prSet/>
      <dgm:spPr/>
      <dgm:t>
        <a:bodyPr/>
        <a:lstStyle/>
        <a:p>
          <a:endParaRPr lang="fi-FI"/>
        </a:p>
      </dgm:t>
    </dgm:pt>
    <dgm:pt modelId="{865B686A-A7CD-4186-991F-B579AA1829B9}">
      <dgm:prSet/>
      <dgm:spPr/>
      <dgm:t>
        <a:bodyPr/>
        <a:lstStyle/>
        <a:p>
          <a:pPr rtl="0"/>
          <a:r>
            <a:rPr lang="en-US" i="1" smtClean="0"/>
            <a:t>production, capacity utilisation or stocks, </a:t>
          </a:r>
          <a:endParaRPr lang="fi-FI"/>
        </a:p>
      </dgm:t>
    </dgm:pt>
    <dgm:pt modelId="{453CA9EC-691A-4222-AA68-6B6FCEB74C52}" type="parTrans" cxnId="{3F35A0B6-4754-4F98-B165-E7DE4B105166}">
      <dgm:prSet/>
      <dgm:spPr/>
      <dgm:t>
        <a:bodyPr/>
        <a:lstStyle/>
        <a:p>
          <a:endParaRPr lang="fi-FI"/>
        </a:p>
      </dgm:t>
    </dgm:pt>
    <dgm:pt modelId="{B02923E8-647B-4278-9B00-89FEAB735070}" type="sibTrans" cxnId="{3F35A0B6-4754-4F98-B165-E7DE4B105166}">
      <dgm:prSet/>
      <dgm:spPr/>
      <dgm:t>
        <a:bodyPr/>
        <a:lstStyle/>
        <a:p>
          <a:endParaRPr lang="fi-FI"/>
        </a:p>
      </dgm:t>
    </dgm:pt>
    <dgm:pt modelId="{4557EE66-DAB3-47D9-B421-2999675F5860}">
      <dgm:prSet/>
      <dgm:spPr/>
      <dgm:t>
        <a:bodyPr/>
        <a:lstStyle/>
        <a:p>
          <a:pPr rtl="0"/>
          <a:r>
            <a:rPr lang="en-US" i="1" smtClean="0"/>
            <a:t>sales or market share, </a:t>
          </a:r>
          <a:endParaRPr lang="fi-FI"/>
        </a:p>
      </dgm:t>
    </dgm:pt>
    <dgm:pt modelId="{A7895FDE-4EF2-4604-83EF-747A7D3FD970}" type="parTrans" cxnId="{C29A5038-A4C2-432F-8760-595C04D46DF3}">
      <dgm:prSet/>
      <dgm:spPr/>
      <dgm:t>
        <a:bodyPr/>
        <a:lstStyle/>
        <a:p>
          <a:endParaRPr lang="fi-FI"/>
        </a:p>
      </dgm:t>
    </dgm:pt>
    <dgm:pt modelId="{BCE26394-B5C5-4C7F-8411-55AC2BA181DC}" type="sibTrans" cxnId="{C29A5038-A4C2-432F-8760-595C04D46DF3}">
      <dgm:prSet/>
      <dgm:spPr/>
      <dgm:t>
        <a:bodyPr/>
        <a:lstStyle/>
        <a:p>
          <a:endParaRPr lang="fi-FI"/>
        </a:p>
      </dgm:t>
    </dgm:pt>
    <dgm:pt modelId="{BF867090-7BA9-4796-B4B5-BCCFCF12DCA8}">
      <dgm:prSet/>
      <dgm:spPr/>
      <dgm:t>
        <a:bodyPr/>
        <a:lstStyle/>
        <a:p>
          <a:pPr rtl="0"/>
          <a:r>
            <a:rPr lang="en-US" i="1" smtClean="0"/>
            <a:t>prices, profits or cash flow, </a:t>
          </a:r>
          <a:endParaRPr lang="fi-FI"/>
        </a:p>
      </dgm:t>
    </dgm:pt>
    <dgm:pt modelId="{D4966210-D096-47EA-A2C3-97BBADA92FC3}" type="parTrans" cxnId="{ADA7199A-4BC4-4470-8C17-B4F163517C9D}">
      <dgm:prSet/>
      <dgm:spPr/>
      <dgm:t>
        <a:bodyPr/>
        <a:lstStyle/>
        <a:p>
          <a:endParaRPr lang="fi-FI"/>
        </a:p>
      </dgm:t>
    </dgm:pt>
    <dgm:pt modelId="{E47A466D-1DA9-42A0-A257-35539837D767}" type="sibTrans" cxnId="{ADA7199A-4BC4-4470-8C17-B4F163517C9D}">
      <dgm:prSet/>
      <dgm:spPr/>
      <dgm:t>
        <a:bodyPr/>
        <a:lstStyle/>
        <a:p>
          <a:endParaRPr lang="fi-FI"/>
        </a:p>
      </dgm:t>
    </dgm:pt>
    <dgm:pt modelId="{1E78932C-B6CC-4923-AD6A-47442387DD97}">
      <dgm:prSet/>
      <dgm:spPr/>
      <dgm:t>
        <a:bodyPr/>
        <a:lstStyle/>
        <a:p>
          <a:pPr rtl="0"/>
          <a:r>
            <a:rPr lang="en-US" i="1" smtClean="0"/>
            <a:t>employment </a:t>
          </a:r>
          <a:endParaRPr lang="fi-FI"/>
        </a:p>
      </dgm:t>
    </dgm:pt>
    <dgm:pt modelId="{BBBE6369-6095-4A56-9781-E03941C50096}" type="parTrans" cxnId="{7B440429-319D-4ED0-8596-271B91DB4411}">
      <dgm:prSet/>
      <dgm:spPr/>
      <dgm:t>
        <a:bodyPr/>
        <a:lstStyle/>
        <a:p>
          <a:endParaRPr lang="fi-FI"/>
        </a:p>
      </dgm:t>
    </dgm:pt>
    <dgm:pt modelId="{21D721DA-DC4C-4C5B-997A-E515F69BE738}" type="sibTrans" cxnId="{7B440429-319D-4ED0-8596-271B91DB4411}">
      <dgm:prSet/>
      <dgm:spPr/>
      <dgm:t>
        <a:bodyPr/>
        <a:lstStyle/>
        <a:p>
          <a:endParaRPr lang="fi-FI"/>
        </a:p>
      </dgm:t>
    </dgm:pt>
    <dgm:pt modelId="{FCD34D33-9F51-408A-98F6-E83B89E12640}" type="pres">
      <dgm:prSet presAssocID="{878DAA07-8647-4EA1-8EEA-8877F3B1FAB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175E29-A42E-4E62-8278-735FDBDDC3F3}" type="pres">
      <dgm:prSet presAssocID="{58C0426E-A05E-468C-A1D7-B4E33B018DFC}" presName="thickLine" presStyleLbl="alignNode1" presStyleIdx="0" presStyleCnt="1"/>
      <dgm:spPr/>
    </dgm:pt>
    <dgm:pt modelId="{8AA4895B-E300-43FA-B837-95732F9D2687}" type="pres">
      <dgm:prSet presAssocID="{58C0426E-A05E-468C-A1D7-B4E33B018DFC}" presName="horz1" presStyleCnt="0"/>
      <dgm:spPr/>
    </dgm:pt>
    <dgm:pt modelId="{C85BDB37-E589-4047-BFB5-A94F9A385875}" type="pres">
      <dgm:prSet presAssocID="{58C0426E-A05E-468C-A1D7-B4E33B018DFC}" presName="tx1" presStyleLbl="revTx" presStyleIdx="0" presStyleCnt="8"/>
      <dgm:spPr/>
      <dgm:t>
        <a:bodyPr/>
        <a:lstStyle/>
        <a:p>
          <a:endParaRPr lang="en-US"/>
        </a:p>
      </dgm:t>
    </dgm:pt>
    <dgm:pt modelId="{D0D104E6-C0B9-423E-80DE-378E04A1C417}" type="pres">
      <dgm:prSet presAssocID="{58C0426E-A05E-468C-A1D7-B4E33B018DFC}" presName="vert1" presStyleCnt="0"/>
      <dgm:spPr/>
    </dgm:pt>
    <dgm:pt modelId="{2C4BEB92-B312-428A-ACB3-35C6EE3467F8}" type="pres">
      <dgm:prSet presAssocID="{8914BC6B-2ADD-4B33-BE3E-9978D0C853D6}" presName="vertSpace2a" presStyleCnt="0"/>
      <dgm:spPr/>
    </dgm:pt>
    <dgm:pt modelId="{FE724127-B382-426F-8D15-DDCC74B24FFE}" type="pres">
      <dgm:prSet presAssocID="{8914BC6B-2ADD-4B33-BE3E-9978D0C853D6}" presName="horz2" presStyleCnt="0"/>
      <dgm:spPr/>
    </dgm:pt>
    <dgm:pt modelId="{3E42B7C9-4DFB-4E06-8720-298096AE36AC}" type="pres">
      <dgm:prSet presAssocID="{8914BC6B-2ADD-4B33-BE3E-9978D0C853D6}" presName="horzSpace2" presStyleCnt="0"/>
      <dgm:spPr/>
    </dgm:pt>
    <dgm:pt modelId="{8565069A-0256-43D4-A6D9-52B858015CAE}" type="pres">
      <dgm:prSet presAssocID="{8914BC6B-2ADD-4B33-BE3E-9978D0C853D6}" presName="tx2" presStyleLbl="revTx" presStyleIdx="1" presStyleCnt="8"/>
      <dgm:spPr/>
      <dgm:t>
        <a:bodyPr/>
        <a:lstStyle/>
        <a:p>
          <a:endParaRPr lang="en-US"/>
        </a:p>
      </dgm:t>
    </dgm:pt>
    <dgm:pt modelId="{EC4A05C5-F8B0-417F-A08F-C3C4DCCDB846}" type="pres">
      <dgm:prSet presAssocID="{8914BC6B-2ADD-4B33-BE3E-9978D0C853D6}" presName="vert2" presStyleCnt="0"/>
      <dgm:spPr/>
    </dgm:pt>
    <dgm:pt modelId="{F1BF2C0B-E961-48A0-AE55-1EBCF68953EC}" type="pres">
      <dgm:prSet presAssocID="{8914BC6B-2ADD-4B33-BE3E-9978D0C853D6}" presName="thinLine2b" presStyleLbl="callout" presStyleIdx="0" presStyleCnt="6"/>
      <dgm:spPr/>
    </dgm:pt>
    <dgm:pt modelId="{A012C615-6346-4634-8576-46DFE0A9939F}" type="pres">
      <dgm:prSet presAssocID="{8914BC6B-2ADD-4B33-BE3E-9978D0C853D6}" presName="vertSpace2b" presStyleCnt="0"/>
      <dgm:spPr/>
    </dgm:pt>
    <dgm:pt modelId="{191CA34D-4A7F-48BC-A4C9-80AFEADD5E06}" type="pres">
      <dgm:prSet presAssocID="{6D2EB3B6-BA94-4188-B799-68E9A61B35E9}" presName="horz2" presStyleCnt="0"/>
      <dgm:spPr/>
    </dgm:pt>
    <dgm:pt modelId="{D164F08D-8C00-4E3B-BBDF-B182C1348040}" type="pres">
      <dgm:prSet presAssocID="{6D2EB3B6-BA94-4188-B799-68E9A61B35E9}" presName="horzSpace2" presStyleCnt="0"/>
      <dgm:spPr/>
    </dgm:pt>
    <dgm:pt modelId="{EA4D8669-381D-497C-AFE6-1B4B602F096B}" type="pres">
      <dgm:prSet presAssocID="{6D2EB3B6-BA94-4188-B799-68E9A61B35E9}" presName="tx2" presStyleLbl="revTx" presStyleIdx="2" presStyleCnt="8"/>
      <dgm:spPr/>
      <dgm:t>
        <a:bodyPr/>
        <a:lstStyle/>
        <a:p>
          <a:endParaRPr lang="en-US"/>
        </a:p>
      </dgm:t>
    </dgm:pt>
    <dgm:pt modelId="{B4D883B1-9DAD-4D08-862C-36353E2ED00A}" type="pres">
      <dgm:prSet presAssocID="{6D2EB3B6-BA94-4188-B799-68E9A61B35E9}" presName="vert2" presStyleCnt="0"/>
      <dgm:spPr/>
    </dgm:pt>
    <dgm:pt modelId="{61FCF140-116E-41A6-81E8-3E185D0A583F}" type="pres">
      <dgm:prSet presAssocID="{6D2EB3B6-BA94-4188-B799-68E9A61B35E9}" presName="thinLine2b" presStyleLbl="callout" presStyleIdx="1" presStyleCnt="6"/>
      <dgm:spPr/>
    </dgm:pt>
    <dgm:pt modelId="{401F1957-25BF-461C-85BA-150FC71D3C2E}" type="pres">
      <dgm:prSet presAssocID="{6D2EB3B6-BA94-4188-B799-68E9A61B35E9}" presName="vertSpace2b" presStyleCnt="0"/>
      <dgm:spPr/>
    </dgm:pt>
    <dgm:pt modelId="{8DB5114B-BCFA-42F3-9B30-5866FA57305D}" type="pres">
      <dgm:prSet presAssocID="{14397693-B74C-448B-B200-8253C4624CBB}" presName="horz2" presStyleCnt="0"/>
      <dgm:spPr/>
    </dgm:pt>
    <dgm:pt modelId="{A92B5709-9B8B-4CD1-95D1-D1AA3C41C59D}" type="pres">
      <dgm:prSet presAssocID="{14397693-B74C-448B-B200-8253C4624CBB}" presName="horzSpace2" presStyleCnt="0"/>
      <dgm:spPr/>
    </dgm:pt>
    <dgm:pt modelId="{D3F7D9B4-042A-49A3-A5CA-69BBAC83BFE9}" type="pres">
      <dgm:prSet presAssocID="{14397693-B74C-448B-B200-8253C4624CBB}" presName="tx2" presStyleLbl="revTx" presStyleIdx="3" presStyleCnt="8"/>
      <dgm:spPr/>
      <dgm:t>
        <a:bodyPr/>
        <a:lstStyle/>
        <a:p>
          <a:endParaRPr lang="en-US"/>
        </a:p>
      </dgm:t>
    </dgm:pt>
    <dgm:pt modelId="{17C65421-3DFE-4F6A-90CE-56FF3AA56B4F}" type="pres">
      <dgm:prSet presAssocID="{14397693-B74C-448B-B200-8253C4624CBB}" presName="vert2" presStyleCnt="0"/>
      <dgm:spPr/>
    </dgm:pt>
    <dgm:pt modelId="{76B65CD8-4959-4DDA-83B3-22ADA56B38E1}" type="pres">
      <dgm:prSet presAssocID="{865B686A-A7CD-4186-991F-B579AA1829B9}" presName="horz3" presStyleCnt="0"/>
      <dgm:spPr/>
    </dgm:pt>
    <dgm:pt modelId="{59C84C25-9E5E-4172-B9C0-AC4E877166D3}" type="pres">
      <dgm:prSet presAssocID="{865B686A-A7CD-4186-991F-B579AA1829B9}" presName="horzSpace3" presStyleCnt="0"/>
      <dgm:spPr/>
    </dgm:pt>
    <dgm:pt modelId="{484DEE05-4832-466E-BEC7-C212359FB846}" type="pres">
      <dgm:prSet presAssocID="{865B686A-A7CD-4186-991F-B579AA1829B9}" presName="tx3" presStyleLbl="revTx" presStyleIdx="4" presStyleCnt="8"/>
      <dgm:spPr/>
      <dgm:t>
        <a:bodyPr/>
        <a:lstStyle/>
        <a:p>
          <a:endParaRPr lang="en-US"/>
        </a:p>
      </dgm:t>
    </dgm:pt>
    <dgm:pt modelId="{1C8ABCC4-6DBE-43E4-BB60-F1A36D1187A7}" type="pres">
      <dgm:prSet presAssocID="{865B686A-A7CD-4186-991F-B579AA1829B9}" presName="vert3" presStyleCnt="0"/>
      <dgm:spPr/>
    </dgm:pt>
    <dgm:pt modelId="{78DCE9F6-8140-4202-8E6A-980E8D1E49BA}" type="pres">
      <dgm:prSet presAssocID="{B02923E8-647B-4278-9B00-89FEAB735070}" presName="thinLine3" presStyleLbl="callout" presStyleIdx="2" presStyleCnt="6"/>
      <dgm:spPr/>
    </dgm:pt>
    <dgm:pt modelId="{F57D00A4-60B1-4652-BDF4-FAC574B80011}" type="pres">
      <dgm:prSet presAssocID="{4557EE66-DAB3-47D9-B421-2999675F5860}" presName="horz3" presStyleCnt="0"/>
      <dgm:spPr/>
    </dgm:pt>
    <dgm:pt modelId="{932D66D6-0085-494F-B414-A5266A28ECC4}" type="pres">
      <dgm:prSet presAssocID="{4557EE66-DAB3-47D9-B421-2999675F5860}" presName="horzSpace3" presStyleCnt="0"/>
      <dgm:spPr/>
    </dgm:pt>
    <dgm:pt modelId="{53FB896E-E6C3-48A0-ACA1-9EE7B4B2DBD4}" type="pres">
      <dgm:prSet presAssocID="{4557EE66-DAB3-47D9-B421-2999675F5860}" presName="tx3" presStyleLbl="revTx" presStyleIdx="5" presStyleCnt="8"/>
      <dgm:spPr/>
      <dgm:t>
        <a:bodyPr/>
        <a:lstStyle/>
        <a:p>
          <a:endParaRPr lang="en-US"/>
        </a:p>
      </dgm:t>
    </dgm:pt>
    <dgm:pt modelId="{F328108A-7D65-4275-8EFA-59E85EE9E9CA}" type="pres">
      <dgm:prSet presAssocID="{4557EE66-DAB3-47D9-B421-2999675F5860}" presName="vert3" presStyleCnt="0"/>
      <dgm:spPr/>
    </dgm:pt>
    <dgm:pt modelId="{CDEA32F4-8338-44FF-90F0-31745A9DA919}" type="pres">
      <dgm:prSet presAssocID="{BCE26394-B5C5-4C7F-8411-55AC2BA181DC}" presName="thinLine3" presStyleLbl="callout" presStyleIdx="3" presStyleCnt="6"/>
      <dgm:spPr/>
    </dgm:pt>
    <dgm:pt modelId="{996C80D9-738D-4A60-AA16-436977142921}" type="pres">
      <dgm:prSet presAssocID="{BF867090-7BA9-4796-B4B5-BCCFCF12DCA8}" presName="horz3" presStyleCnt="0"/>
      <dgm:spPr/>
    </dgm:pt>
    <dgm:pt modelId="{CC8A8FB5-CD20-4730-BB75-9231CFD4562B}" type="pres">
      <dgm:prSet presAssocID="{BF867090-7BA9-4796-B4B5-BCCFCF12DCA8}" presName="horzSpace3" presStyleCnt="0"/>
      <dgm:spPr/>
    </dgm:pt>
    <dgm:pt modelId="{4D60B1E2-25AF-4198-B303-76BEAB3F3E26}" type="pres">
      <dgm:prSet presAssocID="{BF867090-7BA9-4796-B4B5-BCCFCF12DCA8}" presName="tx3" presStyleLbl="revTx" presStyleIdx="6" presStyleCnt="8"/>
      <dgm:spPr/>
      <dgm:t>
        <a:bodyPr/>
        <a:lstStyle/>
        <a:p>
          <a:endParaRPr lang="en-US"/>
        </a:p>
      </dgm:t>
    </dgm:pt>
    <dgm:pt modelId="{E0DE715F-2908-4D7D-AFAA-A52A749AB4FE}" type="pres">
      <dgm:prSet presAssocID="{BF867090-7BA9-4796-B4B5-BCCFCF12DCA8}" presName="vert3" presStyleCnt="0"/>
      <dgm:spPr/>
    </dgm:pt>
    <dgm:pt modelId="{4BCFFB90-BC49-499C-B8F1-89E87BC59816}" type="pres">
      <dgm:prSet presAssocID="{E47A466D-1DA9-42A0-A257-35539837D767}" presName="thinLine3" presStyleLbl="callout" presStyleIdx="4" presStyleCnt="6"/>
      <dgm:spPr/>
    </dgm:pt>
    <dgm:pt modelId="{2CDD3167-498D-4AE8-A1FE-1785DB5E6247}" type="pres">
      <dgm:prSet presAssocID="{1E78932C-B6CC-4923-AD6A-47442387DD97}" presName="horz3" presStyleCnt="0"/>
      <dgm:spPr/>
    </dgm:pt>
    <dgm:pt modelId="{22F4CE10-BD35-4947-BE65-471C7EEA32EA}" type="pres">
      <dgm:prSet presAssocID="{1E78932C-B6CC-4923-AD6A-47442387DD97}" presName="horzSpace3" presStyleCnt="0"/>
      <dgm:spPr/>
    </dgm:pt>
    <dgm:pt modelId="{8304904F-7B0C-48A3-861A-D135D6E438B7}" type="pres">
      <dgm:prSet presAssocID="{1E78932C-B6CC-4923-AD6A-47442387DD97}" presName="tx3" presStyleLbl="revTx" presStyleIdx="7" presStyleCnt="8"/>
      <dgm:spPr/>
      <dgm:t>
        <a:bodyPr/>
        <a:lstStyle/>
        <a:p>
          <a:endParaRPr lang="en-US"/>
        </a:p>
      </dgm:t>
    </dgm:pt>
    <dgm:pt modelId="{AE042341-B9C0-4C63-83B6-91FF1B637405}" type="pres">
      <dgm:prSet presAssocID="{1E78932C-B6CC-4923-AD6A-47442387DD97}" presName="vert3" presStyleCnt="0"/>
      <dgm:spPr/>
    </dgm:pt>
    <dgm:pt modelId="{E728C5E6-7EE1-4F36-8F9D-A38F043E1143}" type="pres">
      <dgm:prSet presAssocID="{14397693-B74C-448B-B200-8253C4624CBB}" presName="thinLine2b" presStyleLbl="callout" presStyleIdx="5" presStyleCnt="6"/>
      <dgm:spPr/>
    </dgm:pt>
    <dgm:pt modelId="{F4820A1E-4418-4A4F-BA17-02664696B0A2}" type="pres">
      <dgm:prSet presAssocID="{14397693-B74C-448B-B200-8253C4624CBB}" presName="vertSpace2b" presStyleCnt="0"/>
      <dgm:spPr/>
    </dgm:pt>
  </dgm:ptLst>
  <dgm:cxnLst>
    <dgm:cxn modelId="{3F35A0B6-4754-4F98-B165-E7DE4B105166}" srcId="{14397693-B74C-448B-B200-8253C4624CBB}" destId="{865B686A-A7CD-4186-991F-B579AA1829B9}" srcOrd="0" destOrd="0" parTransId="{453CA9EC-691A-4222-AA68-6B6FCEB74C52}" sibTransId="{B02923E8-647B-4278-9B00-89FEAB735070}"/>
    <dgm:cxn modelId="{40A73CB3-D6F2-4F12-AFF0-213407CEA301}" type="presOf" srcId="{4557EE66-DAB3-47D9-B421-2999675F5860}" destId="{53FB896E-E6C3-48A0-ACA1-9EE7B4B2DBD4}" srcOrd="0" destOrd="0" presId="urn:microsoft.com/office/officeart/2008/layout/LinedList"/>
    <dgm:cxn modelId="{C29A5038-A4C2-432F-8760-595C04D46DF3}" srcId="{14397693-B74C-448B-B200-8253C4624CBB}" destId="{4557EE66-DAB3-47D9-B421-2999675F5860}" srcOrd="1" destOrd="0" parTransId="{A7895FDE-4EF2-4604-83EF-747A7D3FD970}" sibTransId="{BCE26394-B5C5-4C7F-8411-55AC2BA181DC}"/>
    <dgm:cxn modelId="{B3B54C63-A805-49FD-A311-4F1252E54DB1}" type="presOf" srcId="{14397693-B74C-448B-B200-8253C4624CBB}" destId="{D3F7D9B4-042A-49A3-A5CA-69BBAC83BFE9}" srcOrd="0" destOrd="0" presId="urn:microsoft.com/office/officeart/2008/layout/LinedList"/>
    <dgm:cxn modelId="{7B440429-319D-4ED0-8596-271B91DB4411}" srcId="{14397693-B74C-448B-B200-8253C4624CBB}" destId="{1E78932C-B6CC-4923-AD6A-47442387DD97}" srcOrd="3" destOrd="0" parTransId="{BBBE6369-6095-4A56-9781-E03941C50096}" sibTransId="{21D721DA-DC4C-4C5B-997A-E515F69BE738}"/>
    <dgm:cxn modelId="{1061E3C2-E4BC-4A94-B84C-C2CF1F8D5F51}" type="presOf" srcId="{58C0426E-A05E-468C-A1D7-B4E33B018DFC}" destId="{C85BDB37-E589-4047-BFB5-A94F9A385875}" srcOrd="0" destOrd="0" presId="urn:microsoft.com/office/officeart/2008/layout/LinedList"/>
    <dgm:cxn modelId="{90EFA4A5-C7C5-4175-8793-9389BF4D980D}" type="presOf" srcId="{BF867090-7BA9-4796-B4B5-BCCFCF12DCA8}" destId="{4D60B1E2-25AF-4198-B303-76BEAB3F3E26}" srcOrd="0" destOrd="0" presId="urn:microsoft.com/office/officeart/2008/layout/LinedList"/>
    <dgm:cxn modelId="{F6D98699-E0BC-40AF-91CA-93F740C90B56}" type="presOf" srcId="{865B686A-A7CD-4186-991F-B579AA1829B9}" destId="{484DEE05-4832-466E-BEC7-C212359FB846}" srcOrd="0" destOrd="0" presId="urn:microsoft.com/office/officeart/2008/layout/LinedList"/>
    <dgm:cxn modelId="{051B432F-483C-477D-A039-94C78D57C937}" srcId="{58C0426E-A05E-468C-A1D7-B4E33B018DFC}" destId="{8914BC6B-2ADD-4B33-BE3E-9978D0C853D6}" srcOrd="0" destOrd="0" parTransId="{5FEB2174-47F4-484C-A23E-66C40C1679CD}" sibTransId="{455E6EF8-0FF3-440D-8EC6-567893929F30}"/>
    <dgm:cxn modelId="{8C4D82DF-01B3-4C4A-B627-3D49BA40C66E}" type="presOf" srcId="{878DAA07-8647-4EA1-8EEA-8877F3B1FAB9}" destId="{FCD34D33-9F51-408A-98F6-E83B89E12640}" srcOrd="0" destOrd="0" presId="urn:microsoft.com/office/officeart/2008/layout/LinedList"/>
    <dgm:cxn modelId="{9F941C67-7D2E-4929-9AEB-8B5742204251}" srcId="{878DAA07-8647-4EA1-8EEA-8877F3B1FAB9}" destId="{58C0426E-A05E-468C-A1D7-B4E33B018DFC}" srcOrd="0" destOrd="0" parTransId="{8BF28066-4137-4137-8B82-4B9D58AD753C}" sibTransId="{D81B62CC-272E-4663-B073-FEC392A1C72A}"/>
    <dgm:cxn modelId="{E60B9DA0-678E-474B-AA45-3C2583CFC165}" type="presOf" srcId="{6D2EB3B6-BA94-4188-B799-68E9A61B35E9}" destId="{EA4D8669-381D-497C-AFE6-1B4B602F096B}" srcOrd="0" destOrd="0" presId="urn:microsoft.com/office/officeart/2008/layout/LinedList"/>
    <dgm:cxn modelId="{3BFD1240-A75D-4CF4-BE61-0B2E24DB3D3B}" srcId="{58C0426E-A05E-468C-A1D7-B4E33B018DFC}" destId="{6D2EB3B6-BA94-4188-B799-68E9A61B35E9}" srcOrd="1" destOrd="0" parTransId="{C9370485-36F1-44A9-889C-E336A803048F}" sibTransId="{6AE329E3-F762-41CE-B85D-28FBB4D035A0}"/>
    <dgm:cxn modelId="{ADA7199A-4BC4-4470-8C17-B4F163517C9D}" srcId="{14397693-B74C-448B-B200-8253C4624CBB}" destId="{BF867090-7BA9-4796-B4B5-BCCFCF12DCA8}" srcOrd="2" destOrd="0" parTransId="{D4966210-D096-47EA-A2C3-97BBADA92FC3}" sibTransId="{E47A466D-1DA9-42A0-A257-35539837D767}"/>
    <dgm:cxn modelId="{B6AC09EF-186D-4CB0-B149-3D48C750E65E}" type="presOf" srcId="{1E78932C-B6CC-4923-AD6A-47442387DD97}" destId="{8304904F-7B0C-48A3-861A-D135D6E438B7}" srcOrd="0" destOrd="0" presId="urn:microsoft.com/office/officeart/2008/layout/LinedList"/>
    <dgm:cxn modelId="{D87EC3D3-4994-4721-AB00-320BA6BEAABF}" type="presOf" srcId="{8914BC6B-2ADD-4B33-BE3E-9978D0C853D6}" destId="{8565069A-0256-43D4-A6D9-52B858015CAE}" srcOrd="0" destOrd="0" presId="urn:microsoft.com/office/officeart/2008/layout/LinedList"/>
    <dgm:cxn modelId="{FAC90F93-4795-49D9-823F-3A8538963F0D}" srcId="{58C0426E-A05E-468C-A1D7-B4E33B018DFC}" destId="{14397693-B74C-448B-B200-8253C4624CBB}" srcOrd="2" destOrd="0" parTransId="{1B33DE37-CBE1-4F73-B725-F8E31C19241F}" sibTransId="{87971922-BF53-4575-A274-3BF87EB44560}"/>
    <dgm:cxn modelId="{42623487-65C2-42E8-AC15-D1E9813F8DA3}" type="presParOf" srcId="{FCD34D33-9F51-408A-98F6-E83B89E12640}" destId="{8C175E29-A42E-4E62-8278-735FDBDDC3F3}" srcOrd="0" destOrd="0" presId="urn:microsoft.com/office/officeart/2008/layout/LinedList"/>
    <dgm:cxn modelId="{AB77E6F2-F9DA-4B02-994A-F0306C5B0AFC}" type="presParOf" srcId="{FCD34D33-9F51-408A-98F6-E83B89E12640}" destId="{8AA4895B-E300-43FA-B837-95732F9D2687}" srcOrd="1" destOrd="0" presId="urn:microsoft.com/office/officeart/2008/layout/LinedList"/>
    <dgm:cxn modelId="{D863EFC5-8B2E-4DD8-8A85-BFBCC32B4008}" type="presParOf" srcId="{8AA4895B-E300-43FA-B837-95732F9D2687}" destId="{C85BDB37-E589-4047-BFB5-A94F9A385875}" srcOrd="0" destOrd="0" presId="urn:microsoft.com/office/officeart/2008/layout/LinedList"/>
    <dgm:cxn modelId="{EC65CAEF-6B8E-4B7C-9068-09C719C96ECF}" type="presParOf" srcId="{8AA4895B-E300-43FA-B837-95732F9D2687}" destId="{D0D104E6-C0B9-423E-80DE-378E04A1C417}" srcOrd="1" destOrd="0" presId="urn:microsoft.com/office/officeart/2008/layout/LinedList"/>
    <dgm:cxn modelId="{BB347137-05FC-48C7-8F0D-08798209115D}" type="presParOf" srcId="{D0D104E6-C0B9-423E-80DE-378E04A1C417}" destId="{2C4BEB92-B312-428A-ACB3-35C6EE3467F8}" srcOrd="0" destOrd="0" presId="urn:microsoft.com/office/officeart/2008/layout/LinedList"/>
    <dgm:cxn modelId="{4562CD94-CBE9-4599-AA59-4D5E12FF04D0}" type="presParOf" srcId="{D0D104E6-C0B9-423E-80DE-378E04A1C417}" destId="{FE724127-B382-426F-8D15-DDCC74B24FFE}" srcOrd="1" destOrd="0" presId="urn:microsoft.com/office/officeart/2008/layout/LinedList"/>
    <dgm:cxn modelId="{9C0D94BF-31F4-469C-BE53-588B7C5F8B62}" type="presParOf" srcId="{FE724127-B382-426F-8D15-DDCC74B24FFE}" destId="{3E42B7C9-4DFB-4E06-8720-298096AE36AC}" srcOrd="0" destOrd="0" presId="urn:microsoft.com/office/officeart/2008/layout/LinedList"/>
    <dgm:cxn modelId="{00C66F1E-C676-4F1A-95A7-E3E0D166B790}" type="presParOf" srcId="{FE724127-B382-426F-8D15-DDCC74B24FFE}" destId="{8565069A-0256-43D4-A6D9-52B858015CAE}" srcOrd="1" destOrd="0" presId="urn:microsoft.com/office/officeart/2008/layout/LinedList"/>
    <dgm:cxn modelId="{BF7FA226-D8E6-4317-816F-93E96FEA64D0}" type="presParOf" srcId="{FE724127-B382-426F-8D15-DDCC74B24FFE}" destId="{EC4A05C5-F8B0-417F-A08F-C3C4DCCDB846}" srcOrd="2" destOrd="0" presId="urn:microsoft.com/office/officeart/2008/layout/LinedList"/>
    <dgm:cxn modelId="{00225722-EF12-4275-89E4-82B2A026EB97}" type="presParOf" srcId="{D0D104E6-C0B9-423E-80DE-378E04A1C417}" destId="{F1BF2C0B-E961-48A0-AE55-1EBCF68953EC}" srcOrd="2" destOrd="0" presId="urn:microsoft.com/office/officeart/2008/layout/LinedList"/>
    <dgm:cxn modelId="{B9FE5342-84E7-4938-8607-1E9AC70A1448}" type="presParOf" srcId="{D0D104E6-C0B9-423E-80DE-378E04A1C417}" destId="{A012C615-6346-4634-8576-46DFE0A9939F}" srcOrd="3" destOrd="0" presId="urn:microsoft.com/office/officeart/2008/layout/LinedList"/>
    <dgm:cxn modelId="{65B15E7D-7099-41AE-8BC1-0E416EB542AF}" type="presParOf" srcId="{D0D104E6-C0B9-423E-80DE-378E04A1C417}" destId="{191CA34D-4A7F-48BC-A4C9-80AFEADD5E06}" srcOrd="4" destOrd="0" presId="urn:microsoft.com/office/officeart/2008/layout/LinedList"/>
    <dgm:cxn modelId="{124084AB-87B4-4B2D-94FC-004184E10305}" type="presParOf" srcId="{191CA34D-4A7F-48BC-A4C9-80AFEADD5E06}" destId="{D164F08D-8C00-4E3B-BBDF-B182C1348040}" srcOrd="0" destOrd="0" presId="urn:microsoft.com/office/officeart/2008/layout/LinedList"/>
    <dgm:cxn modelId="{1F964BDC-B5CC-4B22-B08C-CDC3C64E6CD0}" type="presParOf" srcId="{191CA34D-4A7F-48BC-A4C9-80AFEADD5E06}" destId="{EA4D8669-381D-497C-AFE6-1B4B602F096B}" srcOrd="1" destOrd="0" presId="urn:microsoft.com/office/officeart/2008/layout/LinedList"/>
    <dgm:cxn modelId="{31E9AA52-313D-452A-917D-8C207FA3C122}" type="presParOf" srcId="{191CA34D-4A7F-48BC-A4C9-80AFEADD5E06}" destId="{B4D883B1-9DAD-4D08-862C-36353E2ED00A}" srcOrd="2" destOrd="0" presId="urn:microsoft.com/office/officeart/2008/layout/LinedList"/>
    <dgm:cxn modelId="{43944A27-02AD-4877-8CE7-873047242997}" type="presParOf" srcId="{D0D104E6-C0B9-423E-80DE-378E04A1C417}" destId="{61FCF140-116E-41A6-81E8-3E185D0A583F}" srcOrd="5" destOrd="0" presId="urn:microsoft.com/office/officeart/2008/layout/LinedList"/>
    <dgm:cxn modelId="{05BD57EE-C4AF-4382-89A6-460BFA5DA770}" type="presParOf" srcId="{D0D104E6-C0B9-423E-80DE-378E04A1C417}" destId="{401F1957-25BF-461C-85BA-150FC71D3C2E}" srcOrd="6" destOrd="0" presId="urn:microsoft.com/office/officeart/2008/layout/LinedList"/>
    <dgm:cxn modelId="{E4966348-3342-48F4-AC2F-0A0C286640B9}" type="presParOf" srcId="{D0D104E6-C0B9-423E-80DE-378E04A1C417}" destId="{8DB5114B-BCFA-42F3-9B30-5866FA57305D}" srcOrd="7" destOrd="0" presId="urn:microsoft.com/office/officeart/2008/layout/LinedList"/>
    <dgm:cxn modelId="{482F1E86-A6D2-44F8-A923-D45116AC00C2}" type="presParOf" srcId="{8DB5114B-BCFA-42F3-9B30-5866FA57305D}" destId="{A92B5709-9B8B-4CD1-95D1-D1AA3C41C59D}" srcOrd="0" destOrd="0" presId="urn:microsoft.com/office/officeart/2008/layout/LinedList"/>
    <dgm:cxn modelId="{0A197521-6AC3-4B48-ABDC-5EC223256201}" type="presParOf" srcId="{8DB5114B-BCFA-42F3-9B30-5866FA57305D}" destId="{D3F7D9B4-042A-49A3-A5CA-69BBAC83BFE9}" srcOrd="1" destOrd="0" presId="urn:microsoft.com/office/officeart/2008/layout/LinedList"/>
    <dgm:cxn modelId="{F4573CB4-E616-4472-8986-FA9CC625F697}" type="presParOf" srcId="{8DB5114B-BCFA-42F3-9B30-5866FA57305D}" destId="{17C65421-3DFE-4F6A-90CE-56FF3AA56B4F}" srcOrd="2" destOrd="0" presId="urn:microsoft.com/office/officeart/2008/layout/LinedList"/>
    <dgm:cxn modelId="{C28CA405-C85D-4CD1-8B5D-C1154481662E}" type="presParOf" srcId="{17C65421-3DFE-4F6A-90CE-56FF3AA56B4F}" destId="{76B65CD8-4959-4DDA-83B3-22ADA56B38E1}" srcOrd="0" destOrd="0" presId="urn:microsoft.com/office/officeart/2008/layout/LinedList"/>
    <dgm:cxn modelId="{C1BEFCFA-AA96-4278-9DB4-EAB9DD2981BD}" type="presParOf" srcId="{76B65CD8-4959-4DDA-83B3-22ADA56B38E1}" destId="{59C84C25-9E5E-4172-B9C0-AC4E877166D3}" srcOrd="0" destOrd="0" presId="urn:microsoft.com/office/officeart/2008/layout/LinedList"/>
    <dgm:cxn modelId="{446D2181-ED25-4633-AA6B-C8CEBCDA2634}" type="presParOf" srcId="{76B65CD8-4959-4DDA-83B3-22ADA56B38E1}" destId="{484DEE05-4832-466E-BEC7-C212359FB846}" srcOrd="1" destOrd="0" presId="urn:microsoft.com/office/officeart/2008/layout/LinedList"/>
    <dgm:cxn modelId="{EB3D05F3-0CE6-4DC1-9D00-1AB86DBC2F7C}" type="presParOf" srcId="{76B65CD8-4959-4DDA-83B3-22ADA56B38E1}" destId="{1C8ABCC4-6DBE-43E4-BB60-F1A36D1187A7}" srcOrd="2" destOrd="0" presId="urn:microsoft.com/office/officeart/2008/layout/LinedList"/>
    <dgm:cxn modelId="{F300B787-9BB6-46ED-91B8-2EBFC4A7D200}" type="presParOf" srcId="{17C65421-3DFE-4F6A-90CE-56FF3AA56B4F}" destId="{78DCE9F6-8140-4202-8E6A-980E8D1E49BA}" srcOrd="1" destOrd="0" presId="urn:microsoft.com/office/officeart/2008/layout/LinedList"/>
    <dgm:cxn modelId="{52D9DC19-F625-42DA-98E8-29744BDD7BC6}" type="presParOf" srcId="{17C65421-3DFE-4F6A-90CE-56FF3AA56B4F}" destId="{F57D00A4-60B1-4652-BDF4-FAC574B80011}" srcOrd="2" destOrd="0" presId="urn:microsoft.com/office/officeart/2008/layout/LinedList"/>
    <dgm:cxn modelId="{390695AC-1A8D-4A9C-BDCE-71C74629333A}" type="presParOf" srcId="{F57D00A4-60B1-4652-BDF4-FAC574B80011}" destId="{932D66D6-0085-494F-B414-A5266A28ECC4}" srcOrd="0" destOrd="0" presId="urn:microsoft.com/office/officeart/2008/layout/LinedList"/>
    <dgm:cxn modelId="{80386843-CE0D-4400-BFDC-E22CF63FC146}" type="presParOf" srcId="{F57D00A4-60B1-4652-BDF4-FAC574B80011}" destId="{53FB896E-E6C3-48A0-ACA1-9EE7B4B2DBD4}" srcOrd="1" destOrd="0" presId="urn:microsoft.com/office/officeart/2008/layout/LinedList"/>
    <dgm:cxn modelId="{121CC3AF-8C28-4933-970A-FEF3B64AF599}" type="presParOf" srcId="{F57D00A4-60B1-4652-BDF4-FAC574B80011}" destId="{F328108A-7D65-4275-8EFA-59E85EE9E9CA}" srcOrd="2" destOrd="0" presId="urn:microsoft.com/office/officeart/2008/layout/LinedList"/>
    <dgm:cxn modelId="{274F7D36-8DF6-400E-A283-60D963545B88}" type="presParOf" srcId="{17C65421-3DFE-4F6A-90CE-56FF3AA56B4F}" destId="{CDEA32F4-8338-44FF-90F0-31745A9DA919}" srcOrd="3" destOrd="0" presId="urn:microsoft.com/office/officeart/2008/layout/LinedList"/>
    <dgm:cxn modelId="{4F2D7811-4116-4FD7-9116-20DEFEAD4D62}" type="presParOf" srcId="{17C65421-3DFE-4F6A-90CE-56FF3AA56B4F}" destId="{996C80D9-738D-4A60-AA16-436977142921}" srcOrd="4" destOrd="0" presId="urn:microsoft.com/office/officeart/2008/layout/LinedList"/>
    <dgm:cxn modelId="{CB6C7CA7-2EBC-412F-8C63-3C74DF92A901}" type="presParOf" srcId="{996C80D9-738D-4A60-AA16-436977142921}" destId="{CC8A8FB5-CD20-4730-BB75-9231CFD4562B}" srcOrd="0" destOrd="0" presId="urn:microsoft.com/office/officeart/2008/layout/LinedList"/>
    <dgm:cxn modelId="{BD710EAA-2771-43EE-A3F2-52A53595C688}" type="presParOf" srcId="{996C80D9-738D-4A60-AA16-436977142921}" destId="{4D60B1E2-25AF-4198-B303-76BEAB3F3E26}" srcOrd="1" destOrd="0" presId="urn:microsoft.com/office/officeart/2008/layout/LinedList"/>
    <dgm:cxn modelId="{65A64D4D-567D-4680-B6C9-169E589C3D4B}" type="presParOf" srcId="{996C80D9-738D-4A60-AA16-436977142921}" destId="{E0DE715F-2908-4D7D-AFAA-A52A749AB4FE}" srcOrd="2" destOrd="0" presId="urn:microsoft.com/office/officeart/2008/layout/LinedList"/>
    <dgm:cxn modelId="{2B54E449-B926-49D1-9E01-FB727949A4B3}" type="presParOf" srcId="{17C65421-3DFE-4F6A-90CE-56FF3AA56B4F}" destId="{4BCFFB90-BC49-499C-B8F1-89E87BC59816}" srcOrd="5" destOrd="0" presId="urn:microsoft.com/office/officeart/2008/layout/LinedList"/>
    <dgm:cxn modelId="{6F599DC5-83D4-4FF6-A0CA-BD29790EF1ED}" type="presParOf" srcId="{17C65421-3DFE-4F6A-90CE-56FF3AA56B4F}" destId="{2CDD3167-498D-4AE8-A1FE-1785DB5E6247}" srcOrd="6" destOrd="0" presId="urn:microsoft.com/office/officeart/2008/layout/LinedList"/>
    <dgm:cxn modelId="{D54CB95D-4CA9-4614-9A9F-23531BFB20E0}" type="presParOf" srcId="{2CDD3167-498D-4AE8-A1FE-1785DB5E6247}" destId="{22F4CE10-BD35-4947-BE65-471C7EEA32EA}" srcOrd="0" destOrd="0" presId="urn:microsoft.com/office/officeart/2008/layout/LinedList"/>
    <dgm:cxn modelId="{F64961F1-3D96-4AA8-AF73-ED820E280B6F}" type="presParOf" srcId="{2CDD3167-498D-4AE8-A1FE-1785DB5E6247}" destId="{8304904F-7B0C-48A3-861A-D135D6E438B7}" srcOrd="1" destOrd="0" presId="urn:microsoft.com/office/officeart/2008/layout/LinedList"/>
    <dgm:cxn modelId="{6026C71C-7707-403A-B286-018B12400638}" type="presParOf" srcId="{2CDD3167-498D-4AE8-A1FE-1785DB5E6247}" destId="{AE042341-B9C0-4C63-83B6-91FF1B637405}" srcOrd="2" destOrd="0" presId="urn:microsoft.com/office/officeart/2008/layout/LinedList"/>
    <dgm:cxn modelId="{4B7362F7-A6CF-450B-A7C4-AB063D9CDCCD}" type="presParOf" srcId="{D0D104E6-C0B9-423E-80DE-378E04A1C417}" destId="{E728C5E6-7EE1-4F36-8F9D-A38F043E1143}" srcOrd="8" destOrd="0" presId="urn:microsoft.com/office/officeart/2008/layout/LinedList"/>
    <dgm:cxn modelId="{B22896A7-2D0C-40D4-B361-A69CF332F20B}" type="presParOf" srcId="{D0D104E6-C0B9-423E-80DE-378E04A1C417}" destId="{F4820A1E-4418-4A4F-BA17-02664696B0A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978C37-8F72-45C6-A07A-BF0086715C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2FB33031-5AEC-4860-A77F-F636CA66CBC5}">
      <dgm:prSet/>
      <dgm:spPr/>
      <dgm:t>
        <a:bodyPr/>
        <a:lstStyle/>
        <a:p>
          <a:pPr rtl="0"/>
          <a:r>
            <a:rPr lang="fi-FI" b="1" smtClean="0"/>
            <a:t>target: public commercial policy measures</a:t>
          </a:r>
          <a:endParaRPr lang="fi-FI"/>
        </a:p>
      </dgm:t>
    </dgm:pt>
    <dgm:pt modelId="{F1DF773C-80E7-45BC-9940-8D6468BF8380}" type="parTrans" cxnId="{C33F6BB9-6E4F-4290-8853-75A303E95A59}">
      <dgm:prSet/>
      <dgm:spPr/>
      <dgm:t>
        <a:bodyPr/>
        <a:lstStyle/>
        <a:p>
          <a:endParaRPr lang="fi-FI"/>
        </a:p>
      </dgm:t>
    </dgm:pt>
    <dgm:pt modelId="{9E0EF4F3-999E-41B0-BF5D-7E3B40415067}" type="sibTrans" cxnId="{C33F6BB9-6E4F-4290-8853-75A303E95A59}">
      <dgm:prSet/>
      <dgm:spPr/>
      <dgm:t>
        <a:bodyPr/>
        <a:lstStyle/>
        <a:p>
          <a:endParaRPr lang="fi-FI"/>
        </a:p>
      </dgm:t>
    </dgm:pt>
    <dgm:pt modelId="{798822B3-C994-4C69-8D77-4C217C8E4EB3}">
      <dgm:prSet/>
      <dgm:spPr/>
      <dgm:t>
        <a:bodyPr/>
        <a:lstStyle/>
        <a:p>
          <a:pPr rtl="0"/>
          <a:r>
            <a:rPr lang="fi-FI" smtClean="0"/>
            <a:t>conflicting with international law and rules of international trade </a:t>
          </a:r>
          <a:r>
            <a:rPr lang="en-US" smtClean="0"/>
            <a:t> </a:t>
          </a:r>
          <a:endParaRPr lang="fi-FI"/>
        </a:p>
      </dgm:t>
    </dgm:pt>
    <dgm:pt modelId="{E7FDEB99-4252-486D-99BA-395AFADD904B}" type="parTrans" cxnId="{39B30FC6-044C-4D21-8018-723D60F3DCF4}">
      <dgm:prSet/>
      <dgm:spPr/>
      <dgm:t>
        <a:bodyPr/>
        <a:lstStyle/>
        <a:p>
          <a:endParaRPr lang="fi-FI"/>
        </a:p>
      </dgm:t>
    </dgm:pt>
    <dgm:pt modelId="{6CB00B2B-9FFC-4AC7-A57D-660F360F6CC2}" type="sibTrans" cxnId="{39B30FC6-044C-4D21-8018-723D60F3DCF4}">
      <dgm:prSet/>
      <dgm:spPr/>
      <dgm:t>
        <a:bodyPr/>
        <a:lstStyle/>
        <a:p>
          <a:endParaRPr lang="fi-FI"/>
        </a:p>
      </dgm:t>
    </dgm:pt>
    <dgm:pt modelId="{B3D9B980-67A2-4579-BCC9-6DBECE7229ED}">
      <dgm:prSet/>
      <dgm:spPr/>
      <dgm:t>
        <a:bodyPr/>
        <a:lstStyle/>
        <a:p>
          <a:pPr rtl="0"/>
          <a:r>
            <a:rPr lang="fi-FI" b="1" smtClean="0"/>
            <a:t>such as</a:t>
          </a:r>
          <a:r>
            <a:rPr lang="en-US" b="1" smtClean="0"/>
            <a:t>:</a:t>
          </a:r>
          <a:endParaRPr lang="fi-FI"/>
        </a:p>
      </dgm:t>
    </dgm:pt>
    <dgm:pt modelId="{C84D3E94-BC32-477F-A397-91B8446B3E33}" type="parTrans" cxnId="{50C20A35-39BA-481E-A963-FB9FE0314229}">
      <dgm:prSet/>
      <dgm:spPr/>
      <dgm:t>
        <a:bodyPr/>
        <a:lstStyle/>
        <a:p>
          <a:endParaRPr lang="fi-FI"/>
        </a:p>
      </dgm:t>
    </dgm:pt>
    <dgm:pt modelId="{A1DC72E0-7997-4AD0-B1A0-BD9C3878B09A}" type="sibTrans" cxnId="{50C20A35-39BA-481E-A963-FB9FE0314229}">
      <dgm:prSet/>
      <dgm:spPr/>
      <dgm:t>
        <a:bodyPr/>
        <a:lstStyle/>
        <a:p>
          <a:endParaRPr lang="fi-FI"/>
        </a:p>
      </dgm:t>
    </dgm:pt>
    <dgm:pt modelId="{DA2E6719-4B03-4F52-8615-AC8D6E6E20DC}">
      <dgm:prSet/>
      <dgm:spPr/>
      <dgm:t>
        <a:bodyPr/>
        <a:lstStyle/>
        <a:p>
          <a:pPr rtl="0"/>
          <a:r>
            <a:rPr lang="fi-FI" dirty="0" err="1" smtClean="0"/>
            <a:t>duties</a:t>
          </a:r>
          <a:r>
            <a:rPr lang="fi-FI" dirty="0" smtClean="0"/>
            <a:t> and </a:t>
          </a:r>
          <a:r>
            <a:rPr lang="fi-FI" dirty="0" err="1" smtClean="0"/>
            <a:t>other</a:t>
          </a:r>
          <a:r>
            <a:rPr lang="fi-FI" dirty="0" smtClean="0"/>
            <a:t> </a:t>
          </a:r>
          <a:r>
            <a:rPr lang="fi-FI" dirty="0" err="1" smtClean="0"/>
            <a:t>payments</a:t>
          </a:r>
          <a:endParaRPr lang="fi-FI" dirty="0"/>
        </a:p>
      </dgm:t>
    </dgm:pt>
    <dgm:pt modelId="{1C63D487-2B67-45BB-A41D-4747962AE2A0}" type="parTrans" cxnId="{2FC1DB40-DE10-44B2-9EB5-E3E174566B56}">
      <dgm:prSet/>
      <dgm:spPr/>
      <dgm:t>
        <a:bodyPr/>
        <a:lstStyle/>
        <a:p>
          <a:endParaRPr lang="fi-FI"/>
        </a:p>
      </dgm:t>
    </dgm:pt>
    <dgm:pt modelId="{0AE75DF3-FC04-4EC3-A860-8DB252D5902F}" type="sibTrans" cxnId="{2FC1DB40-DE10-44B2-9EB5-E3E174566B56}">
      <dgm:prSet/>
      <dgm:spPr/>
      <dgm:t>
        <a:bodyPr/>
        <a:lstStyle/>
        <a:p>
          <a:endParaRPr lang="fi-FI"/>
        </a:p>
      </dgm:t>
    </dgm:pt>
    <dgm:pt modelId="{B74B4EC1-7F97-4B08-8E12-570E2B269DD9}">
      <dgm:prSet/>
      <dgm:spPr/>
      <dgm:t>
        <a:bodyPr/>
        <a:lstStyle/>
        <a:p>
          <a:pPr rtl="0"/>
          <a:r>
            <a:rPr lang="fi-FI" smtClean="0"/>
            <a:t>quantitative restrictions</a:t>
          </a:r>
          <a:r>
            <a:rPr lang="en-US" smtClean="0"/>
            <a:t> (E</a:t>
          </a:r>
          <a:r>
            <a:rPr lang="fi-FI" smtClean="0"/>
            <a:t>U Regulation </a:t>
          </a:r>
          <a:r>
            <a:rPr lang="en-US" smtClean="0"/>
            <a:t>260/2009, GATT XIX) </a:t>
          </a:r>
          <a:endParaRPr lang="fi-FI"/>
        </a:p>
      </dgm:t>
    </dgm:pt>
    <dgm:pt modelId="{81BD20E8-9ABC-4736-992D-5B42A81710D4}" type="parTrans" cxnId="{DAF2AB52-A4BA-4CC9-968B-561071F9D9F0}">
      <dgm:prSet/>
      <dgm:spPr/>
      <dgm:t>
        <a:bodyPr/>
        <a:lstStyle/>
        <a:p>
          <a:endParaRPr lang="fi-FI"/>
        </a:p>
      </dgm:t>
    </dgm:pt>
    <dgm:pt modelId="{24248346-2782-4647-9F92-C000016AECE1}" type="sibTrans" cxnId="{DAF2AB52-A4BA-4CC9-968B-561071F9D9F0}">
      <dgm:prSet/>
      <dgm:spPr/>
      <dgm:t>
        <a:bodyPr/>
        <a:lstStyle/>
        <a:p>
          <a:endParaRPr lang="fi-FI"/>
        </a:p>
      </dgm:t>
    </dgm:pt>
    <dgm:pt modelId="{DF32EF20-757A-4197-9DCC-10E239C1A4C1}">
      <dgm:prSet/>
      <dgm:spPr/>
      <dgm:t>
        <a:bodyPr/>
        <a:lstStyle/>
        <a:p>
          <a:pPr rtl="0"/>
          <a:r>
            <a:rPr lang="fi-FI" smtClean="0"/>
            <a:t>technical</a:t>
          </a:r>
          <a:r>
            <a:rPr lang="en-US" smtClean="0"/>
            <a:t> </a:t>
          </a:r>
          <a:r>
            <a:rPr lang="fi-FI" smtClean="0"/>
            <a:t>barriers</a:t>
          </a:r>
          <a:r>
            <a:rPr lang="en-US" smtClean="0"/>
            <a:t> (</a:t>
          </a:r>
          <a:r>
            <a:rPr lang="fi-FI" smtClean="0"/>
            <a:t>safety and other regulations</a:t>
          </a:r>
          <a:r>
            <a:rPr lang="en-US" smtClean="0"/>
            <a:t>)</a:t>
          </a:r>
          <a:endParaRPr lang="fi-FI"/>
        </a:p>
      </dgm:t>
    </dgm:pt>
    <dgm:pt modelId="{9DAAB310-F8E5-401A-9C8D-02DE1B81B4E9}" type="parTrans" cxnId="{943D84E6-1C34-4F96-A3A0-323D8D9117A2}">
      <dgm:prSet/>
      <dgm:spPr/>
      <dgm:t>
        <a:bodyPr/>
        <a:lstStyle/>
        <a:p>
          <a:endParaRPr lang="fi-FI"/>
        </a:p>
      </dgm:t>
    </dgm:pt>
    <dgm:pt modelId="{6577B88A-E035-4771-84A0-199B54ACAEE4}" type="sibTrans" cxnId="{943D84E6-1C34-4F96-A3A0-323D8D9117A2}">
      <dgm:prSet/>
      <dgm:spPr/>
      <dgm:t>
        <a:bodyPr/>
        <a:lstStyle/>
        <a:p>
          <a:endParaRPr lang="fi-FI"/>
        </a:p>
      </dgm:t>
    </dgm:pt>
    <dgm:pt modelId="{2C48150F-705F-471D-89A8-61457357D5F3}">
      <dgm:prSet/>
      <dgm:spPr/>
      <dgm:t>
        <a:bodyPr/>
        <a:lstStyle/>
        <a:p>
          <a:pPr rtl="0"/>
          <a:r>
            <a:rPr lang="fi-FI" smtClean="0"/>
            <a:t>state subsidies </a:t>
          </a:r>
          <a:endParaRPr lang="fi-FI"/>
        </a:p>
      </dgm:t>
    </dgm:pt>
    <dgm:pt modelId="{847ADC3E-BAF4-4DA5-97AC-AE1B4A2531E5}" type="parTrans" cxnId="{004C0B7F-DDA8-49A7-9D1E-E05C64CEE551}">
      <dgm:prSet/>
      <dgm:spPr/>
      <dgm:t>
        <a:bodyPr/>
        <a:lstStyle/>
        <a:p>
          <a:endParaRPr lang="fi-FI"/>
        </a:p>
      </dgm:t>
    </dgm:pt>
    <dgm:pt modelId="{B1CD48C6-B846-4086-8DBE-F2155543E631}" type="sibTrans" cxnId="{004C0B7F-DDA8-49A7-9D1E-E05C64CEE551}">
      <dgm:prSet/>
      <dgm:spPr/>
      <dgm:t>
        <a:bodyPr/>
        <a:lstStyle/>
        <a:p>
          <a:endParaRPr lang="fi-FI"/>
        </a:p>
      </dgm:t>
    </dgm:pt>
    <dgm:pt modelId="{38610640-4E4D-41B2-8D97-A269809E927D}">
      <dgm:prSet/>
      <dgm:spPr/>
      <dgm:t>
        <a:bodyPr/>
        <a:lstStyle/>
        <a:p>
          <a:pPr rtl="0"/>
          <a:r>
            <a:rPr lang="en-US" smtClean="0"/>
            <a:t>diskrimin</a:t>
          </a:r>
          <a:r>
            <a:rPr lang="fi-FI" smtClean="0"/>
            <a:t>ation in public procurement </a:t>
          </a:r>
          <a:endParaRPr lang="fi-FI"/>
        </a:p>
      </dgm:t>
    </dgm:pt>
    <dgm:pt modelId="{F7453E26-6467-4BA8-BE49-76AAA23D574C}" type="parTrans" cxnId="{BF4A659C-62C9-4839-ADD2-8CEF04802A91}">
      <dgm:prSet/>
      <dgm:spPr/>
      <dgm:t>
        <a:bodyPr/>
        <a:lstStyle/>
        <a:p>
          <a:endParaRPr lang="fi-FI"/>
        </a:p>
      </dgm:t>
    </dgm:pt>
    <dgm:pt modelId="{6AE3453D-71D5-4378-A4FE-A4A1E33E27CD}" type="sibTrans" cxnId="{BF4A659C-62C9-4839-ADD2-8CEF04802A91}">
      <dgm:prSet/>
      <dgm:spPr/>
      <dgm:t>
        <a:bodyPr/>
        <a:lstStyle/>
        <a:p>
          <a:endParaRPr lang="fi-FI"/>
        </a:p>
      </dgm:t>
    </dgm:pt>
    <dgm:pt modelId="{59E1DC2E-F30F-44C6-82F8-EA3EBEB5252D}">
      <dgm:prSet/>
      <dgm:spPr/>
      <dgm:t>
        <a:bodyPr/>
        <a:lstStyle/>
        <a:p>
          <a:pPr rtl="0"/>
          <a:r>
            <a:rPr lang="fi-FI" smtClean="0"/>
            <a:t>divergent IPR protection</a:t>
          </a:r>
          <a:r>
            <a:rPr lang="en-US" smtClean="0"/>
            <a:t> </a:t>
          </a:r>
          <a:endParaRPr lang="fi-FI"/>
        </a:p>
      </dgm:t>
    </dgm:pt>
    <dgm:pt modelId="{081A68E7-6B73-4D60-81C5-7B00CE1B15D5}" type="parTrans" cxnId="{FB2BB70A-E860-4624-A84A-6E4EDAE4BD31}">
      <dgm:prSet/>
      <dgm:spPr/>
      <dgm:t>
        <a:bodyPr/>
        <a:lstStyle/>
        <a:p>
          <a:endParaRPr lang="fi-FI"/>
        </a:p>
      </dgm:t>
    </dgm:pt>
    <dgm:pt modelId="{0BEEC4B3-C537-45C0-99CF-D04F966691E9}" type="sibTrans" cxnId="{FB2BB70A-E860-4624-A84A-6E4EDAE4BD31}">
      <dgm:prSet/>
      <dgm:spPr/>
      <dgm:t>
        <a:bodyPr/>
        <a:lstStyle/>
        <a:p>
          <a:endParaRPr lang="fi-FI"/>
        </a:p>
      </dgm:t>
    </dgm:pt>
    <dgm:pt modelId="{17DD82DF-0210-4648-8BDC-4DB5BE564856}">
      <dgm:prSet/>
      <dgm:spPr/>
      <dgm:t>
        <a:bodyPr/>
        <a:lstStyle/>
        <a:p>
          <a:pPr rtl="0"/>
          <a:r>
            <a:rPr lang="fi-FI" b="1" smtClean="0"/>
            <a:t>reaction</a:t>
          </a:r>
          <a:r>
            <a:rPr lang="en-US" b="1" smtClean="0"/>
            <a:t>: </a:t>
          </a:r>
          <a:r>
            <a:rPr lang="fi-FI" b="1" smtClean="0"/>
            <a:t>counter-measures</a:t>
          </a:r>
          <a:r>
            <a:rPr lang="en-US" b="1" smtClean="0"/>
            <a:t> (</a:t>
          </a:r>
          <a:r>
            <a:rPr lang="fi-FI" b="1" smtClean="0"/>
            <a:t>e.g</a:t>
          </a:r>
          <a:r>
            <a:rPr lang="en-US" b="1" smtClean="0"/>
            <a:t>. E</a:t>
          </a:r>
          <a:r>
            <a:rPr lang="fi-FI" b="1" smtClean="0"/>
            <a:t>U</a:t>
          </a:r>
          <a:r>
            <a:rPr lang="en-US" b="1" smtClean="0"/>
            <a:t> </a:t>
          </a:r>
          <a:r>
            <a:rPr lang="fi-FI" b="1" smtClean="0"/>
            <a:t>Reg. </a:t>
          </a:r>
          <a:r>
            <a:rPr lang="en-US" b="1" smtClean="0"/>
            <a:t>260/2009)</a:t>
          </a:r>
          <a:endParaRPr lang="fi-FI"/>
        </a:p>
      </dgm:t>
    </dgm:pt>
    <dgm:pt modelId="{89E5092F-7264-40FD-8112-2C6A0C2452E6}" type="parTrans" cxnId="{A067A42F-8ECC-4FA9-ACD8-B71EA70E7A17}">
      <dgm:prSet/>
      <dgm:spPr/>
      <dgm:t>
        <a:bodyPr/>
        <a:lstStyle/>
        <a:p>
          <a:endParaRPr lang="fi-FI"/>
        </a:p>
      </dgm:t>
    </dgm:pt>
    <dgm:pt modelId="{5A618ECB-5F08-435F-90DA-5FEFE58B355E}" type="sibTrans" cxnId="{A067A42F-8ECC-4FA9-ACD8-B71EA70E7A17}">
      <dgm:prSet/>
      <dgm:spPr/>
      <dgm:t>
        <a:bodyPr/>
        <a:lstStyle/>
        <a:p>
          <a:endParaRPr lang="fi-FI"/>
        </a:p>
      </dgm:t>
    </dgm:pt>
    <dgm:pt modelId="{F45EB576-305B-4F3A-BEE1-AB89EE4B8E59}" type="pres">
      <dgm:prSet presAssocID="{16978C37-8F72-45C6-A07A-BF0086715C3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AB25B4-F2E3-4907-B548-19D80F8B49B4}" type="pres">
      <dgm:prSet presAssocID="{2FB33031-5AEC-4860-A77F-F636CA66CBC5}" presName="thickLine" presStyleLbl="alignNode1" presStyleIdx="0" presStyleCnt="3"/>
      <dgm:spPr/>
    </dgm:pt>
    <dgm:pt modelId="{49D0A820-BEBA-458D-BACF-C1D0DFA8BD64}" type="pres">
      <dgm:prSet presAssocID="{2FB33031-5AEC-4860-A77F-F636CA66CBC5}" presName="horz1" presStyleCnt="0"/>
      <dgm:spPr/>
    </dgm:pt>
    <dgm:pt modelId="{F2BD66D0-EFD7-4A03-B346-787EE795C665}" type="pres">
      <dgm:prSet presAssocID="{2FB33031-5AEC-4860-A77F-F636CA66CBC5}" presName="tx1" presStyleLbl="revTx" presStyleIdx="0" presStyleCnt="10"/>
      <dgm:spPr/>
      <dgm:t>
        <a:bodyPr/>
        <a:lstStyle/>
        <a:p>
          <a:endParaRPr lang="en-US"/>
        </a:p>
      </dgm:t>
    </dgm:pt>
    <dgm:pt modelId="{0F7B0DA3-B62C-4CA5-89E1-74A89A297C83}" type="pres">
      <dgm:prSet presAssocID="{2FB33031-5AEC-4860-A77F-F636CA66CBC5}" presName="vert1" presStyleCnt="0"/>
      <dgm:spPr/>
    </dgm:pt>
    <dgm:pt modelId="{102FF9FC-DCD3-4739-89D7-59A119377D13}" type="pres">
      <dgm:prSet presAssocID="{798822B3-C994-4C69-8D77-4C217C8E4EB3}" presName="vertSpace2a" presStyleCnt="0"/>
      <dgm:spPr/>
    </dgm:pt>
    <dgm:pt modelId="{29787B4D-BA3F-4804-AFE5-CC676FC4E745}" type="pres">
      <dgm:prSet presAssocID="{798822B3-C994-4C69-8D77-4C217C8E4EB3}" presName="horz2" presStyleCnt="0"/>
      <dgm:spPr/>
    </dgm:pt>
    <dgm:pt modelId="{31C070CD-A001-4E92-8B65-778965FC50D1}" type="pres">
      <dgm:prSet presAssocID="{798822B3-C994-4C69-8D77-4C217C8E4EB3}" presName="horzSpace2" presStyleCnt="0"/>
      <dgm:spPr/>
    </dgm:pt>
    <dgm:pt modelId="{7BC07EE4-07E2-44E5-BD11-C7EA4A20A217}" type="pres">
      <dgm:prSet presAssocID="{798822B3-C994-4C69-8D77-4C217C8E4EB3}" presName="tx2" presStyleLbl="revTx" presStyleIdx="1" presStyleCnt="10"/>
      <dgm:spPr/>
      <dgm:t>
        <a:bodyPr/>
        <a:lstStyle/>
        <a:p>
          <a:endParaRPr lang="en-US"/>
        </a:p>
      </dgm:t>
    </dgm:pt>
    <dgm:pt modelId="{C4122986-72F8-4777-B944-DF51AFB83D34}" type="pres">
      <dgm:prSet presAssocID="{798822B3-C994-4C69-8D77-4C217C8E4EB3}" presName="vert2" presStyleCnt="0"/>
      <dgm:spPr/>
    </dgm:pt>
    <dgm:pt modelId="{8C626C16-5255-4EED-BC55-FFB72FB5FA40}" type="pres">
      <dgm:prSet presAssocID="{798822B3-C994-4C69-8D77-4C217C8E4EB3}" presName="thinLine2b" presStyleLbl="callout" presStyleIdx="0" presStyleCnt="7"/>
      <dgm:spPr/>
    </dgm:pt>
    <dgm:pt modelId="{CBF979C7-EE2E-43F9-86CC-5B1BB81E1073}" type="pres">
      <dgm:prSet presAssocID="{798822B3-C994-4C69-8D77-4C217C8E4EB3}" presName="vertSpace2b" presStyleCnt="0"/>
      <dgm:spPr/>
    </dgm:pt>
    <dgm:pt modelId="{37776CDB-FBE6-4A2B-9FDA-825A68D22412}" type="pres">
      <dgm:prSet presAssocID="{B3D9B980-67A2-4579-BCC9-6DBECE7229ED}" presName="thickLine" presStyleLbl="alignNode1" presStyleIdx="1" presStyleCnt="3"/>
      <dgm:spPr/>
    </dgm:pt>
    <dgm:pt modelId="{0BA8F5F3-020C-422E-B63D-3816F80FD928}" type="pres">
      <dgm:prSet presAssocID="{B3D9B980-67A2-4579-BCC9-6DBECE7229ED}" presName="horz1" presStyleCnt="0"/>
      <dgm:spPr/>
    </dgm:pt>
    <dgm:pt modelId="{CED7A48A-3088-4A8E-B851-E5215972985C}" type="pres">
      <dgm:prSet presAssocID="{B3D9B980-67A2-4579-BCC9-6DBECE7229ED}" presName="tx1" presStyleLbl="revTx" presStyleIdx="2" presStyleCnt="10"/>
      <dgm:spPr/>
      <dgm:t>
        <a:bodyPr/>
        <a:lstStyle/>
        <a:p>
          <a:endParaRPr lang="en-US"/>
        </a:p>
      </dgm:t>
    </dgm:pt>
    <dgm:pt modelId="{908A41DF-0773-4548-B16F-D4AB0F64CA72}" type="pres">
      <dgm:prSet presAssocID="{B3D9B980-67A2-4579-BCC9-6DBECE7229ED}" presName="vert1" presStyleCnt="0"/>
      <dgm:spPr/>
    </dgm:pt>
    <dgm:pt modelId="{5DEA473B-A487-4D40-880A-93324858822E}" type="pres">
      <dgm:prSet presAssocID="{DA2E6719-4B03-4F52-8615-AC8D6E6E20DC}" presName="vertSpace2a" presStyleCnt="0"/>
      <dgm:spPr/>
    </dgm:pt>
    <dgm:pt modelId="{E14A39BB-A51A-49B3-BCF9-573C04F47FD6}" type="pres">
      <dgm:prSet presAssocID="{DA2E6719-4B03-4F52-8615-AC8D6E6E20DC}" presName="horz2" presStyleCnt="0"/>
      <dgm:spPr/>
    </dgm:pt>
    <dgm:pt modelId="{155D178E-22DE-4A66-9E31-2FF76417F2C5}" type="pres">
      <dgm:prSet presAssocID="{DA2E6719-4B03-4F52-8615-AC8D6E6E20DC}" presName="horzSpace2" presStyleCnt="0"/>
      <dgm:spPr/>
    </dgm:pt>
    <dgm:pt modelId="{5986ABBD-4824-4BB6-AC4E-BCF7DE0B9FF3}" type="pres">
      <dgm:prSet presAssocID="{DA2E6719-4B03-4F52-8615-AC8D6E6E20DC}" presName="tx2" presStyleLbl="revTx" presStyleIdx="3" presStyleCnt="10"/>
      <dgm:spPr/>
      <dgm:t>
        <a:bodyPr/>
        <a:lstStyle/>
        <a:p>
          <a:endParaRPr lang="en-US"/>
        </a:p>
      </dgm:t>
    </dgm:pt>
    <dgm:pt modelId="{43EDB8F4-811F-4BFE-B187-15441FEFAB27}" type="pres">
      <dgm:prSet presAssocID="{DA2E6719-4B03-4F52-8615-AC8D6E6E20DC}" presName="vert2" presStyleCnt="0"/>
      <dgm:spPr/>
    </dgm:pt>
    <dgm:pt modelId="{659E481D-7517-4A51-BEA8-2C5193745BC1}" type="pres">
      <dgm:prSet presAssocID="{DA2E6719-4B03-4F52-8615-AC8D6E6E20DC}" presName="thinLine2b" presStyleLbl="callout" presStyleIdx="1" presStyleCnt="7"/>
      <dgm:spPr/>
    </dgm:pt>
    <dgm:pt modelId="{29B4540D-6B94-4144-94B7-816E788A9D0F}" type="pres">
      <dgm:prSet presAssocID="{DA2E6719-4B03-4F52-8615-AC8D6E6E20DC}" presName="vertSpace2b" presStyleCnt="0"/>
      <dgm:spPr/>
    </dgm:pt>
    <dgm:pt modelId="{140F9900-4D44-479C-8601-B06F4B45FF85}" type="pres">
      <dgm:prSet presAssocID="{B74B4EC1-7F97-4B08-8E12-570E2B269DD9}" presName="horz2" presStyleCnt="0"/>
      <dgm:spPr/>
    </dgm:pt>
    <dgm:pt modelId="{19B06295-C2C2-4EB7-B2BD-9C89422A621F}" type="pres">
      <dgm:prSet presAssocID="{B74B4EC1-7F97-4B08-8E12-570E2B269DD9}" presName="horzSpace2" presStyleCnt="0"/>
      <dgm:spPr/>
    </dgm:pt>
    <dgm:pt modelId="{D98ACD2E-8E51-4353-9BDB-1574AE3EC211}" type="pres">
      <dgm:prSet presAssocID="{B74B4EC1-7F97-4B08-8E12-570E2B269DD9}" presName="tx2" presStyleLbl="revTx" presStyleIdx="4" presStyleCnt="10"/>
      <dgm:spPr/>
      <dgm:t>
        <a:bodyPr/>
        <a:lstStyle/>
        <a:p>
          <a:endParaRPr lang="en-US"/>
        </a:p>
      </dgm:t>
    </dgm:pt>
    <dgm:pt modelId="{5C1F8C14-296D-40FC-8C50-8E20359A405B}" type="pres">
      <dgm:prSet presAssocID="{B74B4EC1-7F97-4B08-8E12-570E2B269DD9}" presName="vert2" presStyleCnt="0"/>
      <dgm:spPr/>
    </dgm:pt>
    <dgm:pt modelId="{69EDB855-0183-4ECC-8027-0BDA5629DBD0}" type="pres">
      <dgm:prSet presAssocID="{B74B4EC1-7F97-4B08-8E12-570E2B269DD9}" presName="thinLine2b" presStyleLbl="callout" presStyleIdx="2" presStyleCnt="7"/>
      <dgm:spPr/>
    </dgm:pt>
    <dgm:pt modelId="{7ADE388B-9141-480B-A4A6-88D928F10AF3}" type="pres">
      <dgm:prSet presAssocID="{B74B4EC1-7F97-4B08-8E12-570E2B269DD9}" presName="vertSpace2b" presStyleCnt="0"/>
      <dgm:spPr/>
    </dgm:pt>
    <dgm:pt modelId="{7349901C-DA7C-453E-B5F5-C146A23A549A}" type="pres">
      <dgm:prSet presAssocID="{DF32EF20-757A-4197-9DCC-10E239C1A4C1}" presName="horz2" presStyleCnt="0"/>
      <dgm:spPr/>
    </dgm:pt>
    <dgm:pt modelId="{7F817E29-0509-446A-A795-399FF6309E5E}" type="pres">
      <dgm:prSet presAssocID="{DF32EF20-757A-4197-9DCC-10E239C1A4C1}" presName="horzSpace2" presStyleCnt="0"/>
      <dgm:spPr/>
    </dgm:pt>
    <dgm:pt modelId="{B7086052-5273-48BC-B8A7-0420F41040C5}" type="pres">
      <dgm:prSet presAssocID="{DF32EF20-757A-4197-9DCC-10E239C1A4C1}" presName="tx2" presStyleLbl="revTx" presStyleIdx="5" presStyleCnt="10"/>
      <dgm:spPr/>
      <dgm:t>
        <a:bodyPr/>
        <a:lstStyle/>
        <a:p>
          <a:endParaRPr lang="en-US"/>
        </a:p>
      </dgm:t>
    </dgm:pt>
    <dgm:pt modelId="{8D3450DA-994A-495B-80CD-4472CFB6751E}" type="pres">
      <dgm:prSet presAssocID="{DF32EF20-757A-4197-9DCC-10E239C1A4C1}" presName="vert2" presStyleCnt="0"/>
      <dgm:spPr/>
    </dgm:pt>
    <dgm:pt modelId="{F156628C-B3C6-485D-B189-8F00161BAA62}" type="pres">
      <dgm:prSet presAssocID="{DF32EF20-757A-4197-9DCC-10E239C1A4C1}" presName="thinLine2b" presStyleLbl="callout" presStyleIdx="3" presStyleCnt="7"/>
      <dgm:spPr/>
    </dgm:pt>
    <dgm:pt modelId="{B85534D9-9888-4AFE-94B4-6AC862000B99}" type="pres">
      <dgm:prSet presAssocID="{DF32EF20-757A-4197-9DCC-10E239C1A4C1}" presName="vertSpace2b" presStyleCnt="0"/>
      <dgm:spPr/>
    </dgm:pt>
    <dgm:pt modelId="{9F75ABA8-81FD-4E1D-97F3-F38A369B3BCD}" type="pres">
      <dgm:prSet presAssocID="{2C48150F-705F-471D-89A8-61457357D5F3}" presName="horz2" presStyleCnt="0"/>
      <dgm:spPr/>
    </dgm:pt>
    <dgm:pt modelId="{15BE7976-4244-4397-94FE-93CB4620246B}" type="pres">
      <dgm:prSet presAssocID="{2C48150F-705F-471D-89A8-61457357D5F3}" presName="horzSpace2" presStyleCnt="0"/>
      <dgm:spPr/>
    </dgm:pt>
    <dgm:pt modelId="{7C039D6A-0398-4FEB-8DD4-B07DCBF0AE30}" type="pres">
      <dgm:prSet presAssocID="{2C48150F-705F-471D-89A8-61457357D5F3}" presName="tx2" presStyleLbl="revTx" presStyleIdx="6" presStyleCnt="10"/>
      <dgm:spPr/>
      <dgm:t>
        <a:bodyPr/>
        <a:lstStyle/>
        <a:p>
          <a:endParaRPr lang="en-US"/>
        </a:p>
      </dgm:t>
    </dgm:pt>
    <dgm:pt modelId="{E56A42D3-45DA-4E58-A4C2-3A7D111D53A9}" type="pres">
      <dgm:prSet presAssocID="{2C48150F-705F-471D-89A8-61457357D5F3}" presName="vert2" presStyleCnt="0"/>
      <dgm:spPr/>
    </dgm:pt>
    <dgm:pt modelId="{A71B9D20-AA2F-42C8-98A6-4E6CF1518EC8}" type="pres">
      <dgm:prSet presAssocID="{2C48150F-705F-471D-89A8-61457357D5F3}" presName="thinLine2b" presStyleLbl="callout" presStyleIdx="4" presStyleCnt="7"/>
      <dgm:spPr/>
    </dgm:pt>
    <dgm:pt modelId="{06A36636-AF35-4725-9A88-71728887E304}" type="pres">
      <dgm:prSet presAssocID="{2C48150F-705F-471D-89A8-61457357D5F3}" presName="vertSpace2b" presStyleCnt="0"/>
      <dgm:spPr/>
    </dgm:pt>
    <dgm:pt modelId="{12E63190-56DC-4A87-91CB-9FAF60130DD7}" type="pres">
      <dgm:prSet presAssocID="{38610640-4E4D-41B2-8D97-A269809E927D}" presName="horz2" presStyleCnt="0"/>
      <dgm:spPr/>
    </dgm:pt>
    <dgm:pt modelId="{F41DE8FE-5E5F-4AB0-B24A-47E3240FA736}" type="pres">
      <dgm:prSet presAssocID="{38610640-4E4D-41B2-8D97-A269809E927D}" presName="horzSpace2" presStyleCnt="0"/>
      <dgm:spPr/>
    </dgm:pt>
    <dgm:pt modelId="{C7C2B0E8-9C6C-41A0-AF9F-5488D8FAEF58}" type="pres">
      <dgm:prSet presAssocID="{38610640-4E4D-41B2-8D97-A269809E927D}" presName="tx2" presStyleLbl="revTx" presStyleIdx="7" presStyleCnt="10"/>
      <dgm:spPr/>
      <dgm:t>
        <a:bodyPr/>
        <a:lstStyle/>
        <a:p>
          <a:endParaRPr lang="en-US"/>
        </a:p>
      </dgm:t>
    </dgm:pt>
    <dgm:pt modelId="{5D386A4B-85D0-4440-8BC1-BE6B23167784}" type="pres">
      <dgm:prSet presAssocID="{38610640-4E4D-41B2-8D97-A269809E927D}" presName="vert2" presStyleCnt="0"/>
      <dgm:spPr/>
    </dgm:pt>
    <dgm:pt modelId="{312B52B6-A984-4A32-B220-C480B7BD890E}" type="pres">
      <dgm:prSet presAssocID="{38610640-4E4D-41B2-8D97-A269809E927D}" presName="thinLine2b" presStyleLbl="callout" presStyleIdx="5" presStyleCnt="7"/>
      <dgm:spPr/>
    </dgm:pt>
    <dgm:pt modelId="{A2083119-59F1-4532-A61E-5FDAC3CA71E1}" type="pres">
      <dgm:prSet presAssocID="{38610640-4E4D-41B2-8D97-A269809E927D}" presName="vertSpace2b" presStyleCnt="0"/>
      <dgm:spPr/>
    </dgm:pt>
    <dgm:pt modelId="{E02D0D07-027C-439D-BD83-4B7AB3B9C35F}" type="pres">
      <dgm:prSet presAssocID="{59E1DC2E-F30F-44C6-82F8-EA3EBEB5252D}" presName="horz2" presStyleCnt="0"/>
      <dgm:spPr/>
    </dgm:pt>
    <dgm:pt modelId="{A9BDF2F7-BDFD-4C74-BD79-1AA06D5C1206}" type="pres">
      <dgm:prSet presAssocID="{59E1DC2E-F30F-44C6-82F8-EA3EBEB5252D}" presName="horzSpace2" presStyleCnt="0"/>
      <dgm:spPr/>
    </dgm:pt>
    <dgm:pt modelId="{C232F245-8590-4302-B350-631BD91DE1C3}" type="pres">
      <dgm:prSet presAssocID="{59E1DC2E-F30F-44C6-82F8-EA3EBEB5252D}" presName="tx2" presStyleLbl="revTx" presStyleIdx="8" presStyleCnt="10"/>
      <dgm:spPr/>
      <dgm:t>
        <a:bodyPr/>
        <a:lstStyle/>
        <a:p>
          <a:endParaRPr lang="en-US"/>
        </a:p>
      </dgm:t>
    </dgm:pt>
    <dgm:pt modelId="{12A61956-CAF0-4693-A0BE-C04BC325D2A0}" type="pres">
      <dgm:prSet presAssocID="{59E1DC2E-F30F-44C6-82F8-EA3EBEB5252D}" presName="vert2" presStyleCnt="0"/>
      <dgm:spPr/>
    </dgm:pt>
    <dgm:pt modelId="{2735ED60-E6ED-41F4-BF56-892694AE80E3}" type="pres">
      <dgm:prSet presAssocID="{59E1DC2E-F30F-44C6-82F8-EA3EBEB5252D}" presName="thinLine2b" presStyleLbl="callout" presStyleIdx="6" presStyleCnt="7"/>
      <dgm:spPr/>
    </dgm:pt>
    <dgm:pt modelId="{C79ED4B5-44D4-4CA3-BB3F-585F82C75F4E}" type="pres">
      <dgm:prSet presAssocID="{59E1DC2E-F30F-44C6-82F8-EA3EBEB5252D}" presName="vertSpace2b" presStyleCnt="0"/>
      <dgm:spPr/>
    </dgm:pt>
    <dgm:pt modelId="{5E7D087C-E2B3-445F-A334-A8F5BE7BD578}" type="pres">
      <dgm:prSet presAssocID="{17DD82DF-0210-4648-8BDC-4DB5BE564856}" presName="thickLine" presStyleLbl="alignNode1" presStyleIdx="2" presStyleCnt="3"/>
      <dgm:spPr/>
    </dgm:pt>
    <dgm:pt modelId="{BD65F535-30D1-4291-9C46-634EDD55FDD1}" type="pres">
      <dgm:prSet presAssocID="{17DD82DF-0210-4648-8BDC-4DB5BE564856}" presName="horz1" presStyleCnt="0"/>
      <dgm:spPr/>
    </dgm:pt>
    <dgm:pt modelId="{F7CD7845-A0A8-4E26-AB76-21A8AE518374}" type="pres">
      <dgm:prSet presAssocID="{17DD82DF-0210-4648-8BDC-4DB5BE564856}" presName="tx1" presStyleLbl="revTx" presStyleIdx="9" presStyleCnt="10"/>
      <dgm:spPr/>
      <dgm:t>
        <a:bodyPr/>
        <a:lstStyle/>
        <a:p>
          <a:endParaRPr lang="en-US"/>
        </a:p>
      </dgm:t>
    </dgm:pt>
    <dgm:pt modelId="{DE417CFE-D307-4DF5-9A08-B7F3F91480A2}" type="pres">
      <dgm:prSet presAssocID="{17DD82DF-0210-4648-8BDC-4DB5BE564856}" presName="vert1" presStyleCnt="0"/>
      <dgm:spPr/>
    </dgm:pt>
  </dgm:ptLst>
  <dgm:cxnLst>
    <dgm:cxn modelId="{FB2BB70A-E860-4624-A84A-6E4EDAE4BD31}" srcId="{B3D9B980-67A2-4579-BCC9-6DBECE7229ED}" destId="{59E1DC2E-F30F-44C6-82F8-EA3EBEB5252D}" srcOrd="5" destOrd="0" parTransId="{081A68E7-6B73-4D60-81C5-7B00CE1B15D5}" sibTransId="{0BEEC4B3-C537-45C0-99CF-D04F966691E9}"/>
    <dgm:cxn modelId="{E46B4944-D63E-4DC6-9118-77C69CF960D0}" type="presOf" srcId="{59E1DC2E-F30F-44C6-82F8-EA3EBEB5252D}" destId="{C232F245-8590-4302-B350-631BD91DE1C3}" srcOrd="0" destOrd="0" presId="urn:microsoft.com/office/officeart/2008/layout/LinedList"/>
    <dgm:cxn modelId="{DAF2AB52-A4BA-4CC9-968B-561071F9D9F0}" srcId="{B3D9B980-67A2-4579-BCC9-6DBECE7229ED}" destId="{B74B4EC1-7F97-4B08-8E12-570E2B269DD9}" srcOrd="1" destOrd="0" parTransId="{81BD20E8-9ABC-4736-992D-5B42A81710D4}" sibTransId="{24248346-2782-4647-9F92-C000016AECE1}"/>
    <dgm:cxn modelId="{39B30FC6-044C-4D21-8018-723D60F3DCF4}" srcId="{2FB33031-5AEC-4860-A77F-F636CA66CBC5}" destId="{798822B3-C994-4C69-8D77-4C217C8E4EB3}" srcOrd="0" destOrd="0" parTransId="{E7FDEB99-4252-486D-99BA-395AFADD904B}" sibTransId="{6CB00B2B-9FFC-4AC7-A57D-660F360F6CC2}"/>
    <dgm:cxn modelId="{FA856C30-DD04-4C8B-970C-91CE6C92A301}" type="presOf" srcId="{DF32EF20-757A-4197-9DCC-10E239C1A4C1}" destId="{B7086052-5273-48BC-B8A7-0420F41040C5}" srcOrd="0" destOrd="0" presId="urn:microsoft.com/office/officeart/2008/layout/LinedList"/>
    <dgm:cxn modelId="{8FB12284-1172-45FC-AE43-0FFD9C401667}" type="presOf" srcId="{DA2E6719-4B03-4F52-8615-AC8D6E6E20DC}" destId="{5986ABBD-4824-4BB6-AC4E-BCF7DE0B9FF3}" srcOrd="0" destOrd="0" presId="urn:microsoft.com/office/officeart/2008/layout/LinedList"/>
    <dgm:cxn modelId="{004C0B7F-DDA8-49A7-9D1E-E05C64CEE551}" srcId="{B3D9B980-67A2-4579-BCC9-6DBECE7229ED}" destId="{2C48150F-705F-471D-89A8-61457357D5F3}" srcOrd="3" destOrd="0" parTransId="{847ADC3E-BAF4-4DA5-97AC-AE1B4A2531E5}" sibTransId="{B1CD48C6-B846-4086-8DBE-F2155543E631}"/>
    <dgm:cxn modelId="{943D84E6-1C34-4F96-A3A0-323D8D9117A2}" srcId="{B3D9B980-67A2-4579-BCC9-6DBECE7229ED}" destId="{DF32EF20-757A-4197-9DCC-10E239C1A4C1}" srcOrd="2" destOrd="0" parTransId="{9DAAB310-F8E5-401A-9C8D-02DE1B81B4E9}" sibTransId="{6577B88A-E035-4771-84A0-199B54ACAEE4}"/>
    <dgm:cxn modelId="{C7BC0668-B1DC-46E8-9273-5BAC2405AA32}" type="presOf" srcId="{38610640-4E4D-41B2-8D97-A269809E927D}" destId="{C7C2B0E8-9C6C-41A0-AF9F-5488D8FAEF58}" srcOrd="0" destOrd="0" presId="urn:microsoft.com/office/officeart/2008/layout/LinedList"/>
    <dgm:cxn modelId="{C33F6BB9-6E4F-4290-8853-75A303E95A59}" srcId="{16978C37-8F72-45C6-A07A-BF0086715C3B}" destId="{2FB33031-5AEC-4860-A77F-F636CA66CBC5}" srcOrd="0" destOrd="0" parTransId="{F1DF773C-80E7-45BC-9940-8D6468BF8380}" sibTransId="{9E0EF4F3-999E-41B0-BF5D-7E3B40415067}"/>
    <dgm:cxn modelId="{50C20A35-39BA-481E-A963-FB9FE0314229}" srcId="{16978C37-8F72-45C6-A07A-BF0086715C3B}" destId="{B3D9B980-67A2-4579-BCC9-6DBECE7229ED}" srcOrd="1" destOrd="0" parTransId="{C84D3E94-BC32-477F-A397-91B8446B3E33}" sibTransId="{A1DC72E0-7997-4AD0-B1A0-BD9C3878B09A}"/>
    <dgm:cxn modelId="{BF4A659C-62C9-4839-ADD2-8CEF04802A91}" srcId="{B3D9B980-67A2-4579-BCC9-6DBECE7229ED}" destId="{38610640-4E4D-41B2-8D97-A269809E927D}" srcOrd="4" destOrd="0" parTransId="{F7453E26-6467-4BA8-BE49-76AAA23D574C}" sibTransId="{6AE3453D-71D5-4378-A4FE-A4A1E33E27CD}"/>
    <dgm:cxn modelId="{A067A42F-8ECC-4FA9-ACD8-B71EA70E7A17}" srcId="{16978C37-8F72-45C6-A07A-BF0086715C3B}" destId="{17DD82DF-0210-4648-8BDC-4DB5BE564856}" srcOrd="2" destOrd="0" parTransId="{89E5092F-7264-40FD-8112-2C6A0C2452E6}" sibTransId="{5A618ECB-5F08-435F-90DA-5FEFE58B355E}"/>
    <dgm:cxn modelId="{83247BD9-52AD-410B-BB8A-5DD21D7FE5DF}" type="presOf" srcId="{798822B3-C994-4C69-8D77-4C217C8E4EB3}" destId="{7BC07EE4-07E2-44E5-BD11-C7EA4A20A217}" srcOrd="0" destOrd="0" presId="urn:microsoft.com/office/officeart/2008/layout/LinedList"/>
    <dgm:cxn modelId="{2FC1DB40-DE10-44B2-9EB5-E3E174566B56}" srcId="{B3D9B980-67A2-4579-BCC9-6DBECE7229ED}" destId="{DA2E6719-4B03-4F52-8615-AC8D6E6E20DC}" srcOrd="0" destOrd="0" parTransId="{1C63D487-2B67-45BB-A41D-4747962AE2A0}" sibTransId="{0AE75DF3-FC04-4EC3-A860-8DB252D5902F}"/>
    <dgm:cxn modelId="{9F38301B-7D15-4844-9BB5-5DFCAF03AA01}" type="presOf" srcId="{16978C37-8F72-45C6-A07A-BF0086715C3B}" destId="{F45EB576-305B-4F3A-BEE1-AB89EE4B8E59}" srcOrd="0" destOrd="0" presId="urn:microsoft.com/office/officeart/2008/layout/LinedList"/>
    <dgm:cxn modelId="{D0FD3B08-6F4D-4C28-A71A-32E114814FCF}" type="presOf" srcId="{2C48150F-705F-471D-89A8-61457357D5F3}" destId="{7C039D6A-0398-4FEB-8DD4-B07DCBF0AE30}" srcOrd="0" destOrd="0" presId="urn:microsoft.com/office/officeart/2008/layout/LinedList"/>
    <dgm:cxn modelId="{D58A9E74-E979-4014-83C2-999192912E77}" type="presOf" srcId="{17DD82DF-0210-4648-8BDC-4DB5BE564856}" destId="{F7CD7845-A0A8-4E26-AB76-21A8AE518374}" srcOrd="0" destOrd="0" presId="urn:microsoft.com/office/officeart/2008/layout/LinedList"/>
    <dgm:cxn modelId="{928B0F8C-1EF8-4EAF-AF82-CB1C16971E73}" type="presOf" srcId="{B3D9B980-67A2-4579-BCC9-6DBECE7229ED}" destId="{CED7A48A-3088-4A8E-B851-E5215972985C}" srcOrd="0" destOrd="0" presId="urn:microsoft.com/office/officeart/2008/layout/LinedList"/>
    <dgm:cxn modelId="{6CF3ACC5-866B-4992-8CF8-82FAB6D72643}" type="presOf" srcId="{2FB33031-5AEC-4860-A77F-F636CA66CBC5}" destId="{F2BD66D0-EFD7-4A03-B346-787EE795C665}" srcOrd="0" destOrd="0" presId="urn:microsoft.com/office/officeart/2008/layout/LinedList"/>
    <dgm:cxn modelId="{5AEABF87-69BC-49CB-A16B-A6EE320B3DAC}" type="presOf" srcId="{B74B4EC1-7F97-4B08-8E12-570E2B269DD9}" destId="{D98ACD2E-8E51-4353-9BDB-1574AE3EC211}" srcOrd="0" destOrd="0" presId="urn:microsoft.com/office/officeart/2008/layout/LinedList"/>
    <dgm:cxn modelId="{EB784949-62C5-445C-B6FD-C954A1119BFC}" type="presParOf" srcId="{F45EB576-305B-4F3A-BEE1-AB89EE4B8E59}" destId="{F8AB25B4-F2E3-4907-B548-19D80F8B49B4}" srcOrd="0" destOrd="0" presId="urn:microsoft.com/office/officeart/2008/layout/LinedList"/>
    <dgm:cxn modelId="{F2821C25-AF30-411D-82C4-43C7D6468113}" type="presParOf" srcId="{F45EB576-305B-4F3A-BEE1-AB89EE4B8E59}" destId="{49D0A820-BEBA-458D-BACF-C1D0DFA8BD64}" srcOrd="1" destOrd="0" presId="urn:microsoft.com/office/officeart/2008/layout/LinedList"/>
    <dgm:cxn modelId="{7E2455ED-ECBB-479E-964F-057DAF3DC85B}" type="presParOf" srcId="{49D0A820-BEBA-458D-BACF-C1D0DFA8BD64}" destId="{F2BD66D0-EFD7-4A03-B346-787EE795C665}" srcOrd="0" destOrd="0" presId="urn:microsoft.com/office/officeart/2008/layout/LinedList"/>
    <dgm:cxn modelId="{32DC55D5-B143-4E04-AA9D-F64C6C7461E2}" type="presParOf" srcId="{49D0A820-BEBA-458D-BACF-C1D0DFA8BD64}" destId="{0F7B0DA3-B62C-4CA5-89E1-74A89A297C83}" srcOrd="1" destOrd="0" presId="urn:microsoft.com/office/officeart/2008/layout/LinedList"/>
    <dgm:cxn modelId="{538FCF82-67DA-4F36-A916-23091A791077}" type="presParOf" srcId="{0F7B0DA3-B62C-4CA5-89E1-74A89A297C83}" destId="{102FF9FC-DCD3-4739-89D7-59A119377D13}" srcOrd="0" destOrd="0" presId="urn:microsoft.com/office/officeart/2008/layout/LinedList"/>
    <dgm:cxn modelId="{5A4C674E-D33F-48CA-8C2C-D82E2338AFDD}" type="presParOf" srcId="{0F7B0DA3-B62C-4CA5-89E1-74A89A297C83}" destId="{29787B4D-BA3F-4804-AFE5-CC676FC4E745}" srcOrd="1" destOrd="0" presId="urn:microsoft.com/office/officeart/2008/layout/LinedList"/>
    <dgm:cxn modelId="{C5CFCE7D-184C-409C-893D-578336F26DC6}" type="presParOf" srcId="{29787B4D-BA3F-4804-AFE5-CC676FC4E745}" destId="{31C070CD-A001-4E92-8B65-778965FC50D1}" srcOrd="0" destOrd="0" presId="urn:microsoft.com/office/officeart/2008/layout/LinedList"/>
    <dgm:cxn modelId="{0A8EA508-4AFE-4A52-B7B0-30D7A579C855}" type="presParOf" srcId="{29787B4D-BA3F-4804-AFE5-CC676FC4E745}" destId="{7BC07EE4-07E2-44E5-BD11-C7EA4A20A217}" srcOrd="1" destOrd="0" presId="urn:microsoft.com/office/officeart/2008/layout/LinedList"/>
    <dgm:cxn modelId="{171BE557-A739-4119-BAD3-C5293624F877}" type="presParOf" srcId="{29787B4D-BA3F-4804-AFE5-CC676FC4E745}" destId="{C4122986-72F8-4777-B944-DF51AFB83D34}" srcOrd="2" destOrd="0" presId="urn:microsoft.com/office/officeart/2008/layout/LinedList"/>
    <dgm:cxn modelId="{51209463-E768-4452-A606-583D0AE3AE1C}" type="presParOf" srcId="{0F7B0DA3-B62C-4CA5-89E1-74A89A297C83}" destId="{8C626C16-5255-4EED-BC55-FFB72FB5FA40}" srcOrd="2" destOrd="0" presId="urn:microsoft.com/office/officeart/2008/layout/LinedList"/>
    <dgm:cxn modelId="{1C885053-F319-4EBF-83BD-0AFEF87A18BD}" type="presParOf" srcId="{0F7B0DA3-B62C-4CA5-89E1-74A89A297C83}" destId="{CBF979C7-EE2E-43F9-86CC-5B1BB81E1073}" srcOrd="3" destOrd="0" presId="urn:microsoft.com/office/officeart/2008/layout/LinedList"/>
    <dgm:cxn modelId="{1583F0D6-85E0-4C8B-8324-5C6E6423D038}" type="presParOf" srcId="{F45EB576-305B-4F3A-BEE1-AB89EE4B8E59}" destId="{37776CDB-FBE6-4A2B-9FDA-825A68D22412}" srcOrd="2" destOrd="0" presId="urn:microsoft.com/office/officeart/2008/layout/LinedList"/>
    <dgm:cxn modelId="{69429996-DB31-43BE-91CF-FD9514CBECE3}" type="presParOf" srcId="{F45EB576-305B-4F3A-BEE1-AB89EE4B8E59}" destId="{0BA8F5F3-020C-422E-B63D-3816F80FD928}" srcOrd="3" destOrd="0" presId="urn:microsoft.com/office/officeart/2008/layout/LinedList"/>
    <dgm:cxn modelId="{A868B829-6880-495C-8F9E-33D8ADB39C92}" type="presParOf" srcId="{0BA8F5F3-020C-422E-B63D-3816F80FD928}" destId="{CED7A48A-3088-4A8E-B851-E5215972985C}" srcOrd="0" destOrd="0" presId="urn:microsoft.com/office/officeart/2008/layout/LinedList"/>
    <dgm:cxn modelId="{60EBDE48-11D0-40C0-887C-787BAD0AD655}" type="presParOf" srcId="{0BA8F5F3-020C-422E-B63D-3816F80FD928}" destId="{908A41DF-0773-4548-B16F-D4AB0F64CA72}" srcOrd="1" destOrd="0" presId="urn:microsoft.com/office/officeart/2008/layout/LinedList"/>
    <dgm:cxn modelId="{3A166B84-90C0-408F-9D2A-EDFBA17A1477}" type="presParOf" srcId="{908A41DF-0773-4548-B16F-D4AB0F64CA72}" destId="{5DEA473B-A487-4D40-880A-93324858822E}" srcOrd="0" destOrd="0" presId="urn:microsoft.com/office/officeart/2008/layout/LinedList"/>
    <dgm:cxn modelId="{61B47837-651D-487F-83F0-46D6D81AA9C3}" type="presParOf" srcId="{908A41DF-0773-4548-B16F-D4AB0F64CA72}" destId="{E14A39BB-A51A-49B3-BCF9-573C04F47FD6}" srcOrd="1" destOrd="0" presId="urn:microsoft.com/office/officeart/2008/layout/LinedList"/>
    <dgm:cxn modelId="{C79526B7-38F9-476F-A37B-713D8D43570B}" type="presParOf" srcId="{E14A39BB-A51A-49B3-BCF9-573C04F47FD6}" destId="{155D178E-22DE-4A66-9E31-2FF76417F2C5}" srcOrd="0" destOrd="0" presId="urn:microsoft.com/office/officeart/2008/layout/LinedList"/>
    <dgm:cxn modelId="{FEF2F19D-2C6B-4C33-B31C-7336A1E8AF8D}" type="presParOf" srcId="{E14A39BB-A51A-49B3-BCF9-573C04F47FD6}" destId="{5986ABBD-4824-4BB6-AC4E-BCF7DE0B9FF3}" srcOrd="1" destOrd="0" presId="urn:microsoft.com/office/officeart/2008/layout/LinedList"/>
    <dgm:cxn modelId="{10E835DC-6BFA-4239-A93E-B76FA7328B70}" type="presParOf" srcId="{E14A39BB-A51A-49B3-BCF9-573C04F47FD6}" destId="{43EDB8F4-811F-4BFE-B187-15441FEFAB27}" srcOrd="2" destOrd="0" presId="urn:microsoft.com/office/officeart/2008/layout/LinedList"/>
    <dgm:cxn modelId="{264CED9A-7F0F-466D-90C9-7C1D55300C7C}" type="presParOf" srcId="{908A41DF-0773-4548-B16F-D4AB0F64CA72}" destId="{659E481D-7517-4A51-BEA8-2C5193745BC1}" srcOrd="2" destOrd="0" presId="urn:microsoft.com/office/officeart/2008/layout/LinedList"/>
    <dgm:cxn modelId="{90002BD8-9DA5-41C2-8127-0496723CB6BD}" type="presParOf" srcId="{908A41DF-0773-4548-B16F-D4AB0F64CA72}" destId="{29B4540D-6B94-4144-94B7-816E788A9D0F}" srcOrd="3" destOrd="0" presId="urn:microsoft.com/office/officeart/2008/layout/LinedList"/>
    <dgm:cxn modelId="{050DDABD-A871-4CBC-8CDE-4FDCA3E4296F}" type="presParOf" srcId="{908A41DF-0773-4548-B16F-D4AB0F64CA72}" destId="{140F9900-4D44-479C-8601-B06F4B45FF85}" srcOrd="4" destOrd="0" presId="urn:microsoft.com/office/officeart/2008/layout/LinedList"/>
    <dgm:cxn modelId="{0B612C65-1C31-41EE-934D-BC990B007E1A}" type="presParOf" srcId="{140F9900-4D44-479C-8601-B06F4B45FF85}" destId="{19B06295-C2C2-4EB7-B2BD-9C89422A621F}" srcOrd="0" destOrd="0" presId="urn:microsoft.com/office/officeart/2008/layout/LinedList"/>
    <dgm:cxn modelId="{896CDB06-27B3-4E5A-BFE4-360B4627164F}" type="presParOf" srcId="{140F9900-4D44-479C-8601-B06F4B45FF85}" destId="{D98ACD2E-8E51-4353-9BDB-1574AE3EC211}" srcOrd="1" destOrd="0" presId="urn:microsoft.com/office/officeart/2008/layout/LinedList"/>
    <dgm:cxn modelId="{3A297BD9-F445-4705-A84C-502D0BC23748}" type="presParOf" srcId="{140F9900-4D44-479C-8601-B06F4B45FF85}" destId="{5C1F8C14-296D-40FC-8C50-8E20359A405B}" srcOrd="2" destOrd="0" presId="urn:microsoft.com/office/officeart/2008/layout/LinedList"/>
    <dgm:cxn modelId="{C7392DED-BD9B-4418-8305-18F010FEFF3D}" type="presParOf" srcId="{908A41DF-0773-4548-B16F-D4AB0F64CA72}" destId="{69EDB855-0183-4ECC-8027-0BDA5629DBD0}" srcOrd="5" destOrd="0" presId="urn:microsoft.com/office/officeart/2008/layout/LinedList"/>
    <dgm:cxn modelId="{1DC0D5DC-E343-4569-AD3A-88E3B9C6CBD4}" type="presParOf" srcId="{908A41DF-0773-4548-B16F-D4AB0F64CA72}" destId="{7ADE388B-9141-480B-A4A6-88D928F10AF3}" srcOrd="6" destOrd="0" presId="urn:microsoft.com/office/officeart/2008/layout/LinedList"/>
    <dgm:cxn modelId="{06BC2124-3A80-48F7-8AE0-6463E6EC4C76}" type="presParOf" srcId="{908A41DF-0773-4548-B16F-D4AB0F64CA72}" destId="{7349901C-DA7C-453E-B5F5-C146A23A549A}" srcOrd="7" destOrd="0" presId="urn:microsoft.com/office/officeart/2008/layout/LinedList"/>
    <dgm:cxn modelId="{ED46AE97-B00E-496E-921B-05D1C81F0EBA}" type="presParOf" srcId="{7349901C-DA7C-453E-B5F5-C146A23A549A}" destId="{7F817E29-0509-446A-A795-399FF6309E5E}" srcOrd="0" destOrd="0" presId="urn:microsoft.com/office/officeart/2008/layout/LinedList"/>
    <dgm:cxn modelId="{A0B0D516-B522-4BC6-BEA5-1986CA815E44}" type="presParOf" srcId="{7349901C-DA7C-453E-B5F5-C146A23A549A}" destId="{B7086052-5273-48BC-B8A7-0420F41040C5}" srcOrd="1" destOrd="0" presId="urn:microsoft.com/office/officeart/2008/layout/LinedList"/>
    <dgm:cxn modelId="{70DF3677-8C2A-4165-8E58-287DE4627B2F}" type="presParOf" srcId="{7349901C-DA7C-453E-B5F5-C146A23A549A}" destId="{8D3450DA-994A-495B-80CD-4472CFB6751E}" srcOrd="2" destOrd="0" presId="urn:microsoft.com/office/officeart/2008/layout/LinedList"/>
    <dgm:cxn modelId="{89E65B19-B08F-4387-BF63-902DBBF82DAE}" type="presParOf" srcId="{908A41DF-0773-4548-B16F-D4AB0F64CA72}" destId="{F156628C-B3C6-485D-B189-8F00161BAA62}" srcOrd="8" destOrd="0" presId="urn:microsoft.com/office/officeart/2008/layout/LinedList"/>
    <dgm:cxn modelId="{03EBB217-0CC1-41F9-BA3C-B3CF836CF042}" type="presParOf" srcId="{908A41DF-0773-4548-B16F-D4AB0F64CA72}" destId="{B85534D9-9888-4AFE-94B4-6AC862000B99}" srcOrd="9" destOrd="0" presId="urn:microsoft.com/office/officeart/2008/layout/LinedList"/>
    <dgm:cxn modelId="{33608774-EAA4-47A8-B787-6072EAF49842}" type="presParOf" srcId="{908A41DF-0773-4548-B16F-D4AB0F64CA72}" destId="{9F75ABA8-81FD-4E1D-97F3-F38A369B3BCD}" srcOrd="10" destOrd="0" presId="urn:microsoft.com/office/officeart/2008/layout/LinedList"/>
    <dgm:cxn modelId="{0B479B0B-B9E6-4011-8AF3-CAD648DE5F5D}" type="presParOf" srcId="{9F75ABA8-81FD-4E1D-97F3-F38A369B3BCD}" destId="{15BE7976-4244-4397-94FE-93CB4620246B}" srcOrd="0" destOrd="0" presId="urn:microsoft.com/office/officeart/2008/layout/LinedList"/>
    <dgm:cxn modelId="{5EE58343-5DCF-414D-9776-4A669AAE01FA}" type="presParOf" srcId="{9F75ABA8-81FD-4E1D-97F3-F38A369B3BCD}" destId="{7C039D6A-0398-4FEB-8DD4-B07DCBF0AE30}" srcOrd="1" destOrd="0" presId="urn:microsoft.com/office/officeart/2008/layout/LinedList"/>
    <dgm:cxn modelId="{39E5C0CF-5FE8-4B41-A6CD-CB090AFE5692}" type="presParOf" srcId="{9F75ABA8-81FD-4E1D-97F3-F38A369B3BCD}" destId="{E56A42D3-45DA-4E58-A4C2-3A7D111D53A9}" srcOrd="2" destOrd="0" presId="urn:microsoft.com/office/officeart/2008/layout/LinedList"/>
    <dgm:cxn modelId="{4BD4C7FE-AC15-44FB-8404-387E1C53500B}" type="presParOf" srcId="{908A41DF-0773-4548-B16F-D4AB0F64CA72}" destId="{A71B9D20-AA2F-42C8-98A6-4E6CF1518EC8}" srcOrd="11" destOrd="0" presId="urn:microsoft.com/office/officeart/2008/layout/LinedList"/>
    <dgm:cxn modelId="{2565D8FE-696F-4A83-95E6-DC1B59A473A9}" type="presParOf" srcId="{908A41DF-0773-4548-B16F-D4AB0F64CA72}" destId="{06A36636-AF35-4725-9A88-71728887E304}" srcOrd="12" destOrd="0" presId="urn:microsoft.com/office/officeart/2008/layout/LinedList"/>
    <dgm:cxn modelId="{EB565144-8943-4C88-A65E-477F104CBF95}" type="presParOf" srcId="{908A41DF-0773-4548-B16F-D4AB0F64CA72}" destId="{12E63190-56DC-4A87-91CB-9FAF60130DD7}" srcOrd="13" destOrd="0" presId="urn:microsoft.com/office/officeart/2008/layout/LinedList"/>
    <dgm:cxn modelId="{BF483088-CA06-47DA-8C5D-5906C4C3219A}" type="presParOf" srcId="{12E63190-56DC-4A87-91CB-9FAF60130DD7}" destId="{F41DE8FE-5E5F-4AB0-B24A-47E3240FA736}" srcOrd="0" destOrd="0" presId="urn:microsoft.com/office/officeart/2008/layout/LinedList"/>
    <dgm:cxn modelId="{641431B5-AAD9-41F3-A39F-9F53E6AA684F}" type="presParOf" srcId="{12E63190-56DC-4A87-91CB-9FAF60130DD7}" destId="{C7C2B0E8-9C6C-41A0-AF9F-5488D8FAEF58}" srcOrd="1" destOrd="0" presId="urn:microsoft.com/office/officeart/2008/layout/LinedList"/>
    <dgm:cxn modelId="{BA382DF5-E254-49E7-8840-F3209AA93257}" type="presParOf" srcId="{12E63190-56DC-4A87-91CB-9FAF60130DD7}" destId="{5D386A4B-85D0-4440-8BC1-BE6B23167784}" srcOrd="2" destOrd="0" presId="urn:microsoft.com/office/officeart/2008/layout/LinedList"/>
    <dgm:cxn modelId="{35E8875C-CB23-41B8-91E2-72585A4BB09C}" type="presParOf" srcId="{908A41DF-0773-4548-B16F-D4AB0F64CA72}" destId="{312B52B6-A984-4A32-B220-C480B7BD890E}" srcOrd="14" destOrd="0" presId="urn:microsoft.com/office/officeart/2008/layout/LinedList"/>
    <dgm:cxn modelId="{13A26F6F-6148-4B0C-B4F6-525C0CAEA57F}" type="presParOf" srcId="{908A41DF-0773-4548-B16F-D4AB0F64CA72}" destId="{A2083119-59F1-4532-A61E-5FDAC3CA71E1}" srcOrd="15" destOrd="0" presId="urn:microsoft.com/office/officeart/2008/layout/LinedList"/>
    <dgm:cxn modelId="{8241A4F2-8909-473C-99D9-2FE9049BAF16}" type="presParOf" srcId="{908A41DF-0773-4548-B16F-D4AB0F64CA72}" destId="{E02D0D07-027C-439D-BD83-4B7AB3B9C35F}" srcOrd="16" destOrd="0" presId="urn:microsoft.com/office/officeart/2008/layout/LinedList"/>
    <dgm:cxn modelId="{158D3F49-465C-4C72-875A-735A26D3CB30}" type="presParOf" srcId="{E02D0D07-027C-439D-BD83-4B7AB3B9C35F}" destId="{A9BDF2F7-BDFD-4C74-BD79-1AA06D5C1206}" srcOrd="0" destOrd="0" presId="urn:microsoft.com/office/officeart/2008/layout/LinedList"/>
    <dgm:cxn modelId="{9A80AF93-F39F-4249-9439-696A76537CBF}" type="presParOf" srcId="{E02D0D07-027C-439D-BD83-4B7AB3B9C35F}" destId="{C232F245-8590-4302-B350-631BD91DE1C3}" srcOrd="1" destOrd="0" presId="urn:microsoft.com/office/officeart/2008/layout/LinedList"/>
    <dgm:cxn modelId="{39985137-FBBE-4F5C-98D8-9AC02B7A4659}" type="presParOf" srcId="{E02D0D07-027C-439D-BD83-4B7AB3B9C35F}" destId="{12A61956-CAF0-4693-A0BE-C04BC325D2A0}" srcOrd="2" destOrd="0" presId="urn:microsoft.com/office/officeart/2008/layout/LinedList"/>
    <dgm:cxn modelId="{54349850-7FAE-4421-8CB0-B51199553F01}" type="presParOf" srcId="{908A41DF-0773-4548-B16F-D4AB0F64CA72}" destId="{2735ED60-E6ED-41F4-BF56-892694AE80E3}" srcOrd="17" destOrd="0" presId="urn:microsoft.com/office/officeart/2008/layout/LinedList"/>
    <dgm:cxn modelId="{E6356014-E8D4-4A3A-93AE-EFD81CD8146D}" type="presParOf" srcId="{908A41DF-0773-4548-B16F-D4AB0F64CA72}" destId="{C79ED4B5-44D4-4CA3-BB3F-585F82C75F4E}" srcOrd="18" destOrd="0" presId="urn:microsoft.com/office/officeart/2008/layout/LinedList"/>
    <dgm:cxn modelId="{D95C466A-49A1-42BA-9381-B85911859B9E}" type="presParOf" srcId="{F45EB576-305B-4F3A-BEE1-AB89EE4B8E59}" destId="{5E7D087C-E2B3-445F-A334-A8F5BE7BD578}" srcOrd="4" destOrd="0" presId="urn:microsoft.com/office/officeart/2008/layout/LinedList"/>
    <dgm:cxn modelId="{285B1FAE-BB10-4E55-8B69-BD4CB8871A87}" type="presParOf" srcId="{F45EB576-305B-4F3A-BEE1-AB89EE4B8E59}" destId="{BD65F535-30D1-4291-9C46-634EDD55FDD1}" srcOrd="5" destOrd="0" presId="urn:microsoft.com/office/officeart/2008/layout/LinedList"/>
    <dgm:cxn modelId="{5BE84AA8-689C-4C59-B7EC-3CE9A11D3B91}" type="presParOf" srcId="{BD65F535-30D1-4291-9C46-634EDD55FDD1}" destId="{F7CD7845-A0A8-4E26-AB76-21A8AE518374}" srcOrd="0" destOrd="0" presId="urn:microsoft.com/office/officeart/2008/layout/LinedList"/>
    <dgm:cxn modelId="{421A652E-E094-4A01-82C6-A0F229CCCE6E}" type="presParOf" srcId="{BD65F535-30D1-4291-9C46-634EDD55FDD1}" destId="{DE417CFE-D307-4DF5-9A08-B7F3F91480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D71039-3D8D-4479-893A-3E24DED4D1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E22938B-0263-4178-AD2F-4E19FA19C627}">
      <dgm:prSet/>
      <dgm:spPr/>
      <dgm:t>
        <a:bodyPr/>
        <a:lstStyle/>
        <a:p>
          <a:pPr rtl="0"/>
          <a:r>
            <a:rPr lang="fi-FI" b="1" smtClean="0"/>
            <a:t>Requirements for imposing anti-dumping duties</a:t>
          </a:r>
          <a:r>
            <a:rPr lang="en-US" b="1" smtClean="0"/>
            <a:t> (</a:t>
          </a:r>
          <a:r>
            <a:rPr lang="fi-FI" b="1" smtClean="0"/>
            <a:t>EU regulation</a:t>
          </a:r>
          <a:r>
            <a:rPr lang="en-US" b="1" smtClean="0"/>
            <a:t>)</a:t>
          </a:r>
          <a:r>
            <a:rPr lang="fi-FI" b="1" smtClean="0"/>
            <a:t>:</a:t>
          </a:r>
          <a:endParaRPr lang="fi-FI"/>
        </a:p>
      </dgm:t>
    </dgm:pt>
    <dgm:pt modelId="{3A35C4F6-A5A9-4678-A76B-9113CC86CB5D}" type="parTrans" cxnId="{CB900EE3-B26C-4B49-B422-556B2539EE27}">
      <dgm:prSet/>
      <dgm:spPr/>
      <dgm:t>
        <a:bodyPr/>
        <a:lstStyle/>
        <a:p>
          <a:endParaRPr lang="fi-FI"/>
        </a:p>
      </dgm:t>
    </dgm:pt>
    <dgm:pt modelId="{F0CB2872-16B5-4D50-B99E-D2D322BDC66D}" type="sibTrans" cxnId="{CB900EE3-B26C-4B49-B422-556B2539EE27}">
      <dgm:prSet/>
      <dgm:spPr/>
      <dgm:t>
        <a:bodyPr/>
        <a:lstStyle/>
        <a:p>
          <a:endParaRPr lang="fi-FI"/>
        </a:p>
      </dgm:t>
    </dgm:pt>
    <dgm:pt modelId="{BAC6DC7B-7D76-4926-B99D-FB3634A71FC9}">
      <dgm:prSet/>
      <dgm:spPr/>
      <dgm:t>
        <a:bodyPr/>
        <a:lstStyle/>
        <a:p>
          <a:pPr rtl="0"/>
          <a:r>
            <a:rPr lang="fi-FI" dirty="0" smtClean="0"/>
            <a:t>a </a:t>
          </a:r>
          <a:r>
            <a:rPr lang="fi-FI" dirty="0" err="1" smtClean="0"/>
            <a:t>realized</a:t>
          </a:r>
          <a:r>
            <a:rPr lang="fi-FI" dirty="0" smtClean="0"/>
            <a:t> / </a:t>
          </a:r>
          <a:r>
            <a:rPr lang="fi-FI" dirty="0" err="1" smtClean="0"/>
            <a:t>imminent</a:t>
          </a:r>
          <a:r>
            <a:rPr lang="fi-FI" dirty="0" smtClean="0"/>
            <a:t> </a:t>
          </a:r>
          <a:r>
            <a:rPr lang="fi-FI" dirty="0" err="1" smtClean="0"/>
            <a:t>substantial</a:t>
          </a:r>
          <a:r>
            <a:rPr lang="en-US" dirty="0" smtClean="0"/>
            <a:t> </a:t>
          </a:r>
          <a:r>
            <a:rPr lang="fi-FI" dirty="0" err="1" smtClean="0"/>
            <a:t>damage</a:t>
          </a:r>
          <a:r>
            <a:rPr lang="fi-FI" dirty="0" smtClean="0"/>
            <a:t> to  </a:t>
          </a:r>
          <a:r>
            <a:rPr lang="en-US" dirty="0" smtClean="0"/>
            <a:t> </a:t>
          </a:r>
          <a:r>
            <a:rPr lang="fi-FI" dirty="0" err="1" smtClean="0"/>
            <a:t>corresponding</a:t>
          </a:r>
          <a:r>
            <a:rPr lang="fi-FI" dirty="0" smtClean="0"/>
            <a:t> </a:t>
          </a:r>
          <a:r>
            <a:rPr lang="en-US" dirty="0" smtClean="0"/>
            <a:t>E</a:t>
          </a:r>
          <a:r>
            <a:rPr lang="fi-FI" dirty="0" smtClean="0"/>
            <a:t>U</a:t>
          </a:r>
          <a:r>
            <a:rPr lang="en-US" dirty="0" smtClean="0"/>
            <a:t> </a:t>
          </a:r>
          <a:r>
            <a:rPr lang="fi-FI" dirty="0" err="1" smtClean="0"/>
            <a:t>production</a:t>
          </a:r>
          <a:endParaRPr lang="fi-FI" dirty="0"/>
        </a:p>
      </dgm:t>
    </dgm:pt>
    <dgm:pt modelId="{198A9C8B-2405-44D8-A252-97C81F8E8DDF}" type="parTrans" cxnId="{DA70B164-27E8-4C97-9F93-C38F0831ED76}">
      <dgm:prSet/>
      <dgm:spPr/>
      <dgm:t>
        <a:bodyPr/>
        <a:lstStyle/>
        <a:p>
          <a:endParaRPr lang="fi-FI"/>
        </a:p>
      </dgm:t>
    </dgm:pt>
    <dgm:pt modelId="{696FC6E5-4284-4036-BE11-0F9DF82D0B16}" type="sibTrans" cxnId="{DA70B164-27E8-4C97-9F93-C38F0831ED76}">
      <dgm:prSet/>
      <dgm:spPr/>
      <dgm:t>
        <a:bodyPr/>
        <a:lstStyle/>
        <a:p>
          <a:endParaRPr lang="fi-FI"/>
        </a:p>
      </dgm:t>
    </dgm:pt>
    <dgm:pt modelId="{74DB49E1-4185-43F9-9A68-BE8C57D6E539}">
      <dgm:prSet/>
      <dgm:spPr/>
      <dgm:t>
        <a:bodyPr/>
        <a:lstStyle/>
        <a:p>
          <a:pPr rtl="0"/>
          <a:r>
            <a:rPr lang="fi-FI" smtClean="0"/>
            <a:t>causal relationship to the export</a:t>
          </a:r>
          <a:r>
            <a:rPr lang="en-US" smtClean="0"/>
            <a:t> </a:t>
          </a:r>
          <a:endParaRPr lang="fi-FI"/>
        </a:p>
      </dgm:t>
    </dgm:pt>
    <dgm:pt modelId="{C36E80A4-35B4-4F8F-943E-AB0FBFB4FAE5}" type="parTrans" cxnId="{B08D5235-B2A2-4AE2-BFA8-EB5C7387F71E}">
      <dgm:prSet/>
      <dgm:spPr/>
      <dgm:t>
        <a:bodyPr/>
        <a:lstStyle/>
        <a:p>
          <a:endParaRPr lang="fi-FI"/>
        </a:p>
      </dgm:t>
    </dgm:pt>
    <dgm:pt modelId="{EF18D57E-D679-4901-9B21-C0EECAAFAF4A}" type="sibTrans" cxnId="{B08D5235-B2A2-4AE2-BFA8-EB5C7387F71E}">
      <dgm:prSet/>
      <dgm:spPr/>
      <dgm:t>
        <a:bodyPr/>
        <a:lstStyle/>
        <a:p>
          <a:endParaRPr lang="fi-FI"/>
        </a:p>
      </dgm:t>
    </dgm:pt>
    <dgm:pt modelId="{42204FA0-A954-4F62-AC9C-73C638958BA2}">
      <dgm:prSet/>
      <dgm:spPr/>
      <dgm:t>
        <a:bodyPr/>
        <a:lstStyle/>
        <a:p>
          <a:pPr rtl="0"/>
          <a:r>
            <a:rPr lang="en-US" smtClean="0"/>
            <a:t>in</a:t>
          </a:r>
          <a:r>
            <a:rPr lang="fi-FI" smtClean="0"/>
            <a:t>terest of the Community</a:t>
          </a:r>
          <a:endParaRPr lang="fi-FI"/>
        </a:p>
      </dgm:t>
    </dgm:pt>
    <dgm:pt modelId="{63362244-5F38-409E-B19A-CB54DB4A43E3}" type="parTrans" cxnId="{D030A9DC-C446-4B39-9EFF-F5ACC1EDF4E4}">
      <dgm:prSet/>
      <dgm:spPr/>
      <dgm:t>
        <a:bodyPr/>
        <a:lstStyle/>
        <a:p>
          <a:endParaRPr lang="fi-FI"/>
        </a:p>
      </dgm:t>
    </dgm:pt>
    <dgm:pt modelId="{D346ED72-7D24-4EEF-9591-D7E98315B6E7}" type="sibTrans" cxnId="{D030A9DC-C446-4B39-9EFF-F5ACC1EDF4E4}">
      <dgm:prSet/>
      <dgm:spPr/>
      <dgm:t>
        <a:bodyPr/>
        <a:lstStyle/>
        <a:p>
          <a:endParaRPr lang="fi-FI"/>
        </a:p>
      </dgm:t>
    </dgm:pt>
    <dgm:pt modelId="{77612E22-075E-4107-9576-23B21E0BBA23}" type="pres">
      <dgm:prSet presAssocID="{EED71039-3D8D-4479-893A-3E24DED4D1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4B0B008-DCAA-4831-9476-76AECC06CC6B}" type="pres">
      <dgm:prSet presAssocID="{CE22938B-0263-4178-AD2F-4E19FA19C6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59EC737-3B76-403E-9381-4E73BCC19479}" type="pres">
      <dgm:prSet presAssocID="{CE22938B-0263-4178-AD2F-4E19FA19C62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030A9DC-C446-4B39-9EFF-F5ACC1EDF4E4}" srcId="{CE22938B-0263-4178-AD2F-4E19FA19C627}" destId="{42204FA0-A954-4F62-AC9C-73C638958BA2}" srcOrd="2" destOrd="0" parTransId="{63362244-5F38-409E-B19A-CB54DB4A43E3}" sibTransId="{D346ED72-7D24-4EEF-9591-D7E98315B6E7}"/>
    <dgm:cxn modelId="{C336C2C9-795C-4D30-9766-5ADD55D2F3AE}" type="presOf" srcId="{74DB49E1-4185-43F9-9A68-BE8C57D6E539}" destId="{359EC737-3B76-403E-9381-4E73BCC19479}" srcOrd="0" destOrd="1" presId="urn:microsoft.com/office/officeart/2005/8/layout/vList2"/>
    <dgm:cxn modelId="{CB900EE3-B26C-4B49-B422-556B2539EE27}" srcId="{EED71039-3D8D-4479-893A-3E24DED4D1CB}" destId="{CE22938B-0263-4178-AD2F-4E19FA19C627}" srcOrd="0" destOrd="0" parTransId="{3A35C4F6-A5A9-4678-A76B-9113CC86CB5D}" sibTransId="{F0CB2872-16B5-4D50-B99E-D2D322BDC66D}"/>
    <dgm:cxn modelId="{B08D5235-B2A2-4AE2-BFA8-EB5C7387F71E}" srcId="{CE22938B-0263-4178-AD2F-4E19FA19C627}" destId="{74DB49E1-4185-43F9-9A68-BE8C57D6E539}" srcOrd="1" destOrd="0" parTransId="{C36E80A4-35B4-4F8F-943E-AB0FBFB4FAE5}" sibTransId="{EF18D57E-D679-4901-9B21-C0EECAAFAF4A}"/>
    <dgm:cxn modelId="{D5AD3B1A-E596-4920-83E4-09700E8BDCB2}" type="presOf" srcId="{BAC6DC7B-7D76-4926-B99D-FB3634A71FC9}" destId="{359EC737-3B76-403E-9381-4E73BCC19479}" srcOrd="0" destOrd="0" presId="urn:microsoft.com/office/officeart/2005/8/layout/vList2"/>
    <dgm:cxn modelId="{D52DEE20-B4F9-42DB-8A78-3E57936E0E0D}" type="presOf" srcId="{42204FA0-A954-4F62-AC9C-73C638958BA2}" destId="{359EC737-3B76-403E-9381-4E73BCC19479}" srcOrd="0" destOrd="2" presId="urn:microsoft.com/office/officeart/2005/8/layout/vList2"/>
    <dgm:cxn modelId="{DA70B164-27E8-4C97-9F93-C38F0831ED76}" srcId="{CE22938B-0263-4178-AD2F-4E19FA19C627}" destId="{BAC6DC7B-7D76-4926-B99D-FB3634A71FC9}" srcOrd="0" destOrd="0" parTransId="{198A9C8B-2405-44D8-A252-97C81F8E8DDF}" sibTransId="{696FC6E5-4284-4036-BE11-0F9DF82D0B16}"/>
    <dgm:cxn modelId="{0442CFC9-1022-469C-9172-2380278865D9}" type="presOf" srcId="{EED71039-3D8D-4479-893A-3E24DED4D1CB}" destId="{77612E22-075E-4107-9576-23B21E0BBA23}" srcOrd="0" destOrd="0" presId="urn:microsoft.com/office/officeart/2005/8/layout/vList2"/>
    <dgm:cxn modelId="{A9F51703-9056-432A-BD8B-C9C50CCB62C2}" type="presOf" srcId="{CE22938B-0263-4178-AD2F-4E19FA19C627}" destId="{E4B0B008-DCAA-4831-9476-76AECC06CC6B}" srcOrd="0" destOrd="0" presId="urn:microsoft.com/office/officeart/2005/8/layout/vList2"/>
    <dgm:cxn modelId="{AC2D8E28-878B-4D91-B931-6D018520CFD1}" type="presParOf" srcId="{77612E22-075E-4107-9576-23B21E0BBA23}" destId="{E4B0B008-DCAA-4831-9476-76AECC06CC6B}" srcOrd="0" destOrd="0" presId="urn:microsoft.com/office/officeart/2005/8/layout/vList2"/>
    <dgm:cxn modelId="{ED7BB116-0CD1-4B5A-9B09-9D8FB6ECD410}" type="presParOf" srcId="{77612E22-075E-4107-9576-23B21E0BBA23}" destId="{359EC737-3B76-403E-9381-4E73BCC1947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9A3E80-34F2-49CB-9037-5F1AF5598D79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37DDB232-45C6-4637-9819-B8F8AA73386C}">
      <dgm:prSet/>
      <dgm:spPr/>
      <dgm:t>
        <a:bodyPr/>
        <a:lstStyle/>
        <a:p>
          <a:pPr rtl="0"/>
          <a:r>
            <a:rPr lang="en-US" b="1" smtClean="0"/>
            <a:t>Both public and private interests</a:t>
          </a:r>
          <a:endParaRPr lang="fi-FI"/>
        </a:p>
      </dgm:t>
    </dgm:pt>
    <dgm:pt modelId="{A2BA6713-379F-4427-A364-50F4C690BEF7}" type="parTrans" cxnId="{12E5B754-D5AD-4E81-8912-8F4B1518FFFF}">
      <dgm:prSet/>
      <dgm:spPr/>
      <dgm:t>
        <a:bodyPr/>
        <a:lstStyle/>
        <a:p>
          <a:endParaRPr lang="fi-FI"/>
        </a:p>
      </dgm:t>
    </dgm:pt>
    <dgm:pt modelId="{2343D90A-CF96-4A8C-B7F9-4FCCC26712F1}" type="sibTrans" cxnId="{12E5B754-D5AD-4E81-8912-8F4B1518FFFF}">
      <dgm:prSet/>
      <dgm:spPr/>
      <dgm:t>
        <a:bodyPr/>
        <a:lstStyle/>
        <a:p>
          <a:endParaRPr lang="fi-FI"/>
        </a:p>
      </dgm:t>
    </dgm:pt>
    <dgm:pt modelId="{9E9C3B84-52D4-4904-A118-55277A615896}">
      <dgm:prSet/>
      <dgm:spPr/>
      <dgm:t>
        <a:bodyPr/>
        <a:lstStyle/>
        <a:p>
          <a:pPr rtl="0"/>
          <a:r>
            <a:rPr lang="en-US" smtClean="0"/>
            <a:t>sound and efficient competition </a:t>
          </a:r>
          <a:endParaRPr lang="fi-FI"/>
        </a:p>
      </dgm:t>
    </dgm:pt>
    <dgm:pt modelId="{F41695C6-B45C-4A39-A509-DB65624C0FF7}" type="parTrans" cxnId="{826F5150-61D2-4290-BBAC-35CFB8C9E5BB}">
      <dgm:prSet/>
      <dgm:spPr/>
      <dgm:t>
        <a:bodyPr/>
        <a:lstStyle/>
        <a:p>
          <a:endParaRPr lang="fi-FI"/>
        </a:p>
      </dgm:t>
    </dgm:pt>
    <dgm:pt modelId="{3C9BD047-29E1-4627-B342-B09104FC6806}" type="sibTrans" cxnId="{826F5150-61D2-4290-BBAC-35CFB8C9E5BB}">
      <dgm:prSet/>
      <dgm:spPr/>
      <dgm:t>
        <a:bodyPr/>
        <a:lstStyle/>
        <a:p>
          <a:endParaRPr lang="fi-FI"/>
        </a:p>
      </dgm:t>
    </dgm:pt>
    <dgm:pt modelId="{94622004-DF28-4B5D-8005-8C8CC8DB2BCC}">
      <dgm:prSet/>
      <dgm:spPr/>
      <dgm:t>
        <a:bodyPr/>
        <a:lstStyle/>
        <a:p>
          <a:pPr rtl="0"/>
          <a:r>
            <a:rPr lang="en-US" smtClean="0"/>
            <a:t>the interests of customers and consumers (sometimes those of a competitor) </a:t>
          </a:r>
          <a:endParaRPr lang="fi-FI"/>
        </a:p>
      </dgm:t>
    </dgm:pt>
    <dgm:pt modelId="{14F7B119-E1F5-499D-9391-81C992EDF64D}" type="parTrans" cxnId="{47B4012E-1FCE-4A45-95BE-385C4432CD6F}">
      <dgm:prSet/>
      <dgm:spPr/>
      <dgm:t>
        <a:bodyPr/>
        <a:lstStyle/>
        <a:p>
          <a:endParaRPr lang="fi-FI"/>
        </a:p>
      </dgm:t>
    </dgm:pt>
    <dgm:pt modelId="{0511A10C-1038-4726-B2EE-07E31064FC95}" type="sibTrans" cxnId="{47B4012E-1FCE-4A45-95BE-385C4432CD6F}">
      <dgm:prSet/>
      <dgm:spPr/>
      <dgm:t>
        <a:bodyPr/>
        <a:lstStyle/>
        <a:p>
          <a:endParaRPr lang="fi-FI"/>
        </a:p>
      </dgm:t>
    </dgm:pt>
    <dgm:pt modelId="{3D243363-F591-4E80-85A8-BE188B4AE1B3}">
      <dgm:prSet/>
      <dgm:spPr/>
      <dgm:t>
        <a:bodyPr/>
        <a:lstStyle/>
        <a:p>
          <a:pPr rtl="0"/>
          <a:r>
            <a:rPr lang="en-US" b="1" dirty="0" smtClean="0"/>
            <a:t>initiative to reactions comes from private actors / supervision authorities</a:t>
          </a:r>
          <a:endParaRPr lang="fi-FI" dirty="0"/>
        </a:p>
      </dgm:t>
    </dgm:pt>
    <dgm:pt modelId="{33E6B6E0-68A1-4288-8497-34F0D66E4BB4}" type="parTrans" cxnId="{0C1EA152-5552-4F4F-A06B-A9C74A35213E}">
      <dgm:prSet/>
      <dgm:spPr/>
      <dgm:t>
        <a:bodyPr/>
        <a:lstStyle/>
        <a:p>
          <a:endParaRPr lang="fi-FI"/>
        </a:p>
      </dgm:t>
    </dgm:pt>
    <dgm:pt modelId="{F5026F49-9F5B-44AB-AAFE-CA878E102AA6}" type="sibTrans" cxnId="{0C1EA152-5552-4F4F-A06B-A9C74A35213E}">
      <dgm:prSet/>
      <dgm:spPr/>
      <dgm:t>
        <a:bodyPr/>
        <a:lstStyle/>
        <a:p>
          <a:endParaRPr lang="fi-FI"/>
        </a:p>
      </dgm:t>
    </dgm:pt>
    <dgm:pt modelId="{4D0CAC29-04DF-43F7-B865-9D8575A6052B}">
      <dgm:prSet/>
      <dgm:spPr/>
      <dgm:t>
        <a:bodyPr/>
        <a:lstStyle/>
        <a:p>
          <a:pPr rtl="0"/>
          <a:r>
            <a:rPr lang="en-US" b="1" smtClean="0"/>
            <a:t>the sanctions are effected by authorities </a:t>
          </a:r>
          <a:endParaRPr lang="fi-FI"/>
        </a:p>
      </dgm:t>
    </dgm:pt>
    <dgm:pt modelId="{2C1A719A-C257-4D26-A7A2-7B28FE3059BF}" type="parTrans" cxnId="{4CB5F229-A00B-4B50-AAA6-0474B7E71A2E}">
      <dgm:prSet/>
      <dgm:spPr/>
      <dgm:t>
        <a:bodyPr/>
        <a:lstStyle/>
        <a:p>
          <a:endParaRPr lang="fi-FI"/>
        </a:p>
      </dgm:t>
    </dgm:pt>
    <dgm:pt modelId="{E784C5E9-3AC1-4552-9AF2-6C7AE2BCE9CB}" type="sibTrans" cxnId="{4CB5F229-A00B-4B50-AAA6-0474B7E71A2E}">
      <dgm:prSet/>
      <dgm:spPr/>
      <dgm:t>
        <a:bodyPr/>
        <a:lstStyle/>
        <a:p>
          <a:endParaRPr lang="fi-FI"/>
        </a:p>
      </dgm:t>
    </dgm:pt>
    <dgm:pt modelId="{C335D07A-C3BD-4D30-885F-F1AD0CA4C113}">
      <dgm:prSet/>
      <dgm:spPr/>
      <dgm:t>
        <a:bodyPr/>
        <a:lstStyle/>
        <a:p>
          <a:pPr rtl="0"/>
          <a:r>
            <a:rPr lang="en-US" smtClean="0"/>
            <a:t>prohibitions, economic sanctions</a:t>
          </a:r>
          <a:endParaRPr lang="fi-FI"/>
        </a:p>
      </dgm:t>
    </dgm:pt>
    <dgm:pt modelId="{5B7F8A8F-561D-437D-816E-439632D3A423}" type="parTrans" cxnId="{236D3713-BEBA-41B5-AD1E-C7B36CFCD9EE}">
      <dgm:prSet/>
      <dgm:spPr/>
      <dgm:t>
        <a:bodyPr/>
        <a:lstStyle/>
        <a:p>
          <a:endParaRPr lang="fi-FI"/>
        </a:p>
      </dgm:t>
    </dgm:pt>
    <dgm:pt modelId="{5794D1CC-07E5-45EA-BBF2-538F3F972010}" type="sibTrans" cxnId="{236D3713-BEBA-41B5-AD1E-C7B36CFCD9EE}">
      <dgm:prSet/>
      <dgm:spPr/>
      <dgm:t>
        <a:bodyPr/>
        <a:lstStyle/>
        <a:p>
          <a:endParaRPr lang="fi-FI"/>
        </a:p>
      </dgm:t>
    </dgm:pt>
    <dgm:pt modelId="{2CE99524-46A5-4DFE-8716-5EEEDB77DFA3}">
      <dgm:prSet/>
      <dgm:spPr/>
      <dgm:t>
        <a:bodyPr/>
        <a:lstStyle/>
        <a:p>
          <a:pPr rtl="0"/>
          <a:r>
            <a:rPr lang="en-US" smtClean="0"/>
            <a:t>damages liability, nullity of illegal transactions of cartels and monopolies (decided in national general courts) </a:t>
          </a:r>
          <a:endParaRPr lang="fi-FI"/>
        </a:p>
      </dgm:t>
    </dgm:pt>
    <dgm:pt modelId="{E0B036BF-0B9A-454A-9C5A-61A588B5ED03}" type="parTrans" cxnId="{9A832FEF-9EBA-4E14-A413-2E3E0AC55779}">
      <dgm:prSet/>
      <dgm:spPr/>
      <dgm:t>
        <a:bodyPr/>
        <a:lstStyle/>
        <a:p>
          <a:endParaRPr lang="fi-FI"/>
        </a:p>
      </dgm:t>
    </dgm:pt>
    <dgm:pt modelId="{51FCA42A-2FCC-4ED3-98D3-B9C6B706B5B4}" type="sibTrans" cxnId="{9A832FEF-9EBA-4E14-A413-2E3E0AC55779}">
      <dgm:prSet/>
      <dgm:spPr/>
      <dgm:t>
        <a:bodyPr/>
        <a:lstStyle/>
        <a:p>
          <a:endParaRPr lang="fi-FI"/>
        </a:p>
      </dgm:t>
    </dgm:pt>
    <dgm:pt modelId="{A98F08FC-E393-4D43-9420-7EE40B842587}" type="pres">
      <dgm:prSet presAssocID="{289A3E80-34F2-49CB-9037-5F1AF5598D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148FF1F-432C-48DF-93C1-E2D3A4EC0909}" type="pres">
      <dgm:prSet presAssocID="{37DDB232-45C6-4637-9819-B8F8AA73386C}" presName="composite" presStyleCnt="0"/>
      <dgm:spPr/>
      <dgm:t>
        <a:bodyPr/>
        <a:lstStyle/>
        <a:p>
          <a:endParaRPr lang="en-US"/>
        </a:p>
      </dgm:t>
    </dgm:pt>
    <dgm:pt modelId="{7B188DCC-1F3C-4ABF-A792-033ABF759A8E}" type="pres">
      <dgm:prSet presAssocID="{37DDB232-45C6-4637-9819-B8F8AA73386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9B244BE-80D3-47A5-8F4C-F468C23FAC09}" type="pres">
      <dgm:prSet presAssocID="{37DDB232-45C6-4637-9819-B8F8AA73386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DA204AD-A2E7-4FED-AB3B-7E705C9BAA13}" type="pres">
      <dgm:prSet presAssocID="{2343D90A-CF96-4A8C-B7F9-4FCCC26712F1}" presName="space" presStyleCnt="0"/>
      <dgm:spPr/>
      <dgm:t>
        <a:bodyPr/>
        <a:lstStyle/>
        <a:p>
          <a:endParaRPr lang="en-US"/>
        </a:p>
      </dgm:t>
    </dgm:pt>
    <dgm:pt modelId="{5D60B037-8674-4A3A-8371-C0F0AAF27A90}" type="pres">
      <dgm:prSet presAssocID="{3D243363-F591-4E80-85A8-BE188B4AE1B3}" presName="composite" presStyleCnt="0"/>
      <dgm:spPr/>
      <dgm:t>
        <a:bodyPr/>
        <a:lstStyle/>
        <a:p>
          <a:endParaRPr lang="en-US"/>
        </a:p>
      </dgm:t>
    </dgm:pt>
    <dgm:pt modelId="{2C7D6EB7-84D9-4144-B68B-A99856E51D02}" type="pres">
      <dgm:prSet presAssocID="{3D243363-F591-4E80-85A8-BE188B4AE1B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568EF4F-237E-44C2-B7DF-B5404729CF41}" type="pres">
      <dgm:prSet presAssocID="{3D243363-F591-4E80-85A8-BE188B4AE1B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04D3B-6D40-4FE9-A7D1-C61013ED25B6}" type="pres">
      <dgm:prSet presAssocID="{F5026F49-9F5B-44AB-AAFE-CA878E102AA6}" presName="space" presStyleCnt="0"/>
      <dgm:spPr/>
      <dgm:t>
        <a:bodyPr/>
        <a:lstStyle/>
        <a:p>
          <a:endParaRPr lang="en-US"/>
        </a:p>
      </dgm:t>
    </dgm:pt>
    <dgm:pt modelId="{7C2BFD5F-C96B-4E2C-BD7C-4DD3B9ABFBE3}" type="pres">
      <dgm:prSet presAssocID="{4D0CAC29-04DF-43F7-B865-9D8575A6052B}" presName="composite" presStyleCnt="0"/>
      <dgm:spPr/>
      <dgm:t>
        <a:bodyPr/>
        <a:lstStyle/>
        <a:p>
          <a:endParaRPr lang="en-US"/>
        </a:p>
      </dgm:t>
    </dgm:pt>
    <dgm:pt modelId="{71A98D1C-F264-4807-9499-CE3D71A3CF3A}" type="pres">
      <dgm:prSet presAssocID="{4D0CAC29-04DF-43F7-B865-9D8575A6052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C020F12-022F-4BD5-A7CB-E32EC6330DAA}" type="pres">
      <dgm:prSet presAssocID="{4D0CAC29-04DF-43F7-B865-9D8575A6052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BFF5D47-7FCB-42DC-9DBF-C44688E1D18B}" type="presOf" srcId="{94622004-DF28-4B5D-8005-8C8CC8DB2BCC}" destId="{99B244BE-80D3-47A5-8F4C-F468C23FAC09}" srcOrd="0" destOrd="1" presId="urn:microsoft.com/office/officeart/2005/8/layout/hList1"/>
    <dgm:cxn modelId="{0DF07A2A-67C9-428A-BE47-9D365004E1F9}" type="presOf" srcId="{9E9C3B84-52D4-4904-A118-55277A615896}" destId="{99B244BE-80D3-47A5-8F4C-F468C23FAC09}" srcOrd="0" destOrd="0" presId="urn:microsoft.com/office/officeart/2005/8/layout/hList1"/>
    <dgm:cxn modelId="{826F5150-61D2-4290-BBAC-35CFB8C9E5BB}" srcId="{37DDB232-45C6-4637-9819-B8F8AA73386C}" destId="{9E9C3B84-52D4-4904-A118-55277A615896}" srcOrd="0" destOrd="0" parTransId="{F41695C6-B45C-4A39-A509-DB65624C0FF7}" sibTransId="{3C9BD047-29E1-4627-B342-B09104FC6806}"/>
    <dgm:cxn modelId="{0FE9EA0A-D25E-40DE-B27F-384636E0CBBC}" type="presOf" srcId="{289A3E80-34F2-49CB-9037-5F1AF5598D79}" destId="{A98F08FC-E393-4D43-9420-7EE40B842587}" srcOrd="0" destOrd="0" presId="urn:microsoft.com/office/officeart/2005/8/layout/hList1"/>
    <dgm:cxn modelId="{4CB5F229-A00B-4B50-AAA6-0474B7E71A2E}" srcId="{289A3E80-34F2-49CB-9037-5F1AF5598D79}" destId="{4D0CAC29-04DF-43F7-B865-9D8575A6052B}" srcOrd="2" destOrd="0" parTransId="{2C1A719A-C257-4D26-A7A2-7B28FE3059BF}" sibTransId="{E784C5E9-3AC1-4552-9AF2-6C7AE2BCE9CB}"/>
    <dgm:cxn modelId="{12E5B754-D5AD-4E81-8912-8F4B1518FFFF}" srcId="{289A3E80-34F2-49CB-9037-5F1AF5598D79}" destId="{37DDB232-45C6-4637-9819-B8F8AA73386C}" srcOrd="0" destOrd="0" parTransId="{A2BA6713-379F-4427-A364-50F4C690BEF7}" sibTransId="{2343D90A-CF96-4A8C-B7F9-4FCCC26712F1}"/>
    <dgm:cxn modelId="{236D3713-BEBA-41B5-AD1E-C7B36CFCD9EE}" srcId="{4D0CAC29-04DF-43F7-B865-9D8575A6052B}" destId="{C335D07A-C3BD-4D30-885F-F1AD0CA4C113}" srcOrd="0" destOrd="0" parTransId="{5B7F8A8F-561D-437D-816E-439632D3A423}" sibTransId="{5794D1CC-07E5-45EA-BBF2-538F3F972010}"/>
    <dgm:cxn modelId="{DC9B06E6-D94F-459D-B3A7-7DF80C14DD63}" type="presOf" srcId="{3D243363-F591-4E80-85A8-BE188B4AE1B3}" destId="{2C7D6EB7-84D9-4144-B68B-A99856E51D02}" srcOrd="0" destOrd="0" presId="urn:microsoft.com/office/officeart/2005/8/layout/hList1"/>
    <dgm:cxn modelId="{47B4012E-1FCE-4A45-95BE-385C4432CD6F}" srcId="{37DDB232-45C6-4637-9819-B8F8AA73386C}" destId="{94622004-DF28-4B5D-8005-8C8CC8DB2BCC}" srcOrd="1" destOrd="0" parTransId="{14F7B119-E1F5-499D-9391-81C992EDF64D}" sibTransId="{0511A10C-1038-4726-B2EE-07E31064FC95}"/>
    <dgm:cxn modelId="{071F249D-E771-41A8-8B4E-F991E321EE0E}" type="presOf" srcId="{37DDB232-45C6-4637-9819-B8F8AA73386C}" destId="{7B188DCC-1F3C-4ABF-A792-033ABF759A8E}" srcOrd="0" destOrd="0" presId="urn:microsoft.com/office/officeart/2005/8/layout/hList1"/>
    <dgm:cxn modelId="{3F720E10-91F7-42A6-80CE-D8C37633B4D9}" type="presOf" srcId="{2CE99524-46A5-4DFE-8716-5EEEDB77DFA3}" destId="{4C020F12-022F-4BD5-A7CB-E32EC6330DAA}" srcOrd="0" destOrd="1" presId="urn:microsoft.com/office/officeart/2005/8/layout/hList1"/>
    <dgm:cxn modelId="{FDB67EFD-868C-4B7F-A33B-A35CB52B1AC2}" type="presOf" srcId="{C335D07A-C3BD-4D30-885F-F1AD0CA4C113}" destId="{4C020F12-022F-4BD5-A7CB-E32EC6330DAA}" srcOrd="0" destOrd="0" presId="urn:microsoft.com/office/officeart/2005/8/layout/hList1"/>
    <dgm:cxn modelId="{9A832FEF-9EBA-4E14-A413-2E3E0AC55779}" srcId="{4D0CAC29-04DF-43F7-B865-9D8575A6052B}" destId="{2CE99524-46A5-4DFE-8716-5EEEDB77DFA3}" srcOrd="1" destOrd="0" parTransId="{E0B036BF-0B9A-454A-9C5A-61A588B5ED03}" sibTransId="{51FCA42A-2FCC-4ED3-98D3-B9C6B706B5B4}"/>
    <dgm:cxn modelId="{9DE22424-AE59-43AE-9EF7-EFC14B211CBF}" type="presOf" srcId="{4D0CAC29-04DF-43F7-B865-9D8575A6052B}" destId="{71A98D1C-F264-4807-9499-CE3D71A3CF3A}" srcOrd="0" destOrd="0" presId="urn:microsoft.com/office/officeart/2005/8/layout/hList1"/>
    <dgm:cxn modelId="{0C1EA152-5552-4F4F-A06B-A9C74A35213E}" srcId="{289A3E80-34F2-49CB-9037-5F1AF5598D79}" destId="{3D243363-F591-4E80-85A8-BE188B4AE1B3}" srcOrd="1" destOrd="0" parTransId="{33E6B6E0-68A1-4288-8497-34F0D66E4BB4}" sibTransId="{F5026F49-9F5B-44AB-AAFE-CA878E102AA6}"/>
    <dgm:cxn modelId="{E939BA12-D2D9-4E00-9E2C-DEF145728B5B}" type="presParOf" srcId="{A98F08FC-E393-4D43-9420-7EE40B842587}" destId="{7148FF1F-432C-48DF-93C1-E2D3A4EC0909}" srcOrd="0" destOrd="0" presId="urn:microsoft.com/office/officeart/2005/8/layout/hList1"/>
    <dgm:cxn modelId="{0FEADBDD-F3F3-4646-88F2-08134CC706DE}" type="presParOf" srcId="{7148FF1F-432C-48DF-93C1-E2D3A4EC0909}" destId="{7B188DCC-1F3C-4ABF-A792-033ABF759A8E}" srcOrd="0" destOrd="0" presId="urn:microsoft.com/office/officeart/2005/8/layout/hList1"/>
    <dgm:cxn modelId="{B548BE2D-B539-4407-972E-F94309095BE1}" type="presParOf" srcId="{7148FF1F-432C-48DF-93C1-E2D3A4EC0909}" destId="{99B244BE-80D3-47A5-8F4C-F468C23FAC09}" srcOrd="1" destOrd="0" presId="urn:microsoft.com/office/officeart/2005/8/layout/hList1"/>
    <dgm:cxn modelId="{DDF1C1DE-5480-4E05-998A-E6FB4287118F}" type="presParOf" srcId="{A98F08FC-E393-4D43-9420-7EE40B842587}" destId="{5DA204AD-A2E7-4FED-AB3B-7E705C9BAA13}" srcOrd="1" destOrd="0" presId="urn:microsoft.com/office/officeart/2005/8/layout/hList1"/>
    <dgm:cxn modelId="{E661CCF5-BF7F-4011-BB4D-2358462D5148}" type="presParOf" srcId="{A98F08FC-E393-4D43-9420-7EE40B842587}" destId="{5D60B037-8674-4A3A-8371-C0F0AAF27A90}" srcOrd="2" destOrd="0" presId="urn:microsoft.com/office/officeart/2005/8/layout/hList1"/>
    <dgm:cxn modelId="{97814CFE-0C21-4549-ABDF-0C9328689BEA}" type="presParOf" srcId="{5D60B037-8674-4A3A-8371-C0F0AAF27A90}" destId="{2C7D6EB7-84D9-4144-B68B-A99856E51D02}" srcOrd="0" destOrd="0" presId="urn:microsoft.com/office/officeart/2005/8/layout/hList1"/>
    <dgm:cxn modelId="{EE1F345E-3D76-4812-A53B-771F961CEAA8}" type="presParOf" srcId="{5D60B037-8674-4A3A-8371-C0F0AAF27A90}" destId="{B568EF4F-237E-44C2-B7DF-B5404729CF41}" srcOrd="1" destOrd="0" presId="urn:microsoft.com/office/officeart/2005/8/layout/hList1"/>
    <dgm:cxn modelId="{4FD3675E-5D7F-4F2A-9A4D-BE8C1506B9AE}" type="presParOf" srcId="{A98F08FC-E393-4D43-9420-7EE40B842587}" destId="{E9604D3B-6D40-4FE9-A7D1-C61013ED25B6}" srcOrd="3" destOrd="0" presId="urn:microsoft.com/office/officeart/2005/8/layout/hList1"/>
    <dgm:cxn modelId="{2A04FDAD-62B7-4588-B153-60D4E984048B}" type="presParOf" srcId="{A98F08FC-E393-4D43-9420-7EE40B842587}" destId="{7C2BFD5F-C96B-4E2C-BD7C-4DD3B9ABFBE3}" srcOrd="4" destOrd="0" presId="urn:microsoft.com/office/officeart/2005/8/layout/hList1"/>
    <dgm:cxn modelId="{66BAA178-A01E-425A-9F82-6D05045DD2F2}" type="presParOf" srcId="{7C2BFD5F-C96B-4E2C-BD7C-4DD3B9ABFBE3}" destId="{71A98D1C-F264-4807-9499-CE3D71A3CF3A}" srcOrd="0" destOrd="0" presId="urn:microsoft.com/office/officeart/2005/8/layout/hList1"/>
    <dgm:cxn modelId="{12911F24-0409-42BF-84A6-C35AE61BEE66}" type="presParOf" srcId="{7C2BFD5F-C96B-4E2C-BD7C-4DD3B9ABFBE3}" destId="{4C020F12-022F-4BD5-A7CB-E32EC6330D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AEFB6-F29E-4E11-958B-9DF7FFEFE1A4}">
      <dsp:nvSpPr>
        <dsp:cNvPr id="0" name=""/>
        <dsp:cNvSpPr/>
      </dsp:nvSpPr>
      <dsp:spPr>
        <a:xfrm>
          <a:off x="0" y="326378"/>
          <a:ext cx="3988079" cy="1351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/>
            <a:t>economic growth (efficiency; the Coasian model) </a:t>
          </a:r>
          <a:endParaRPr lang="fi-FI" sz="2000" kern="1200"/>
        </a:p>
      </dsp:txBody>
      <dsp:txXfrm>
        <a:off x="65967" y="392345"/>
        <a:ext cx="3856145" cy="1219416"/>
      </dsp:txXfrm>
    </dsp:sp>
    <dsp:sp modelId="{2559BC9B-2353-46F2-AC17-B49A60E1BC67}">
      <dsp:nvSpPr>
        <dsp:cNvPr id="0" name=""/>
        <dsp:cNvSpPr/>
      </dsp:nvSpPr>
      <dsp:spPr>
        <a:xfrm>
          <a:off x="0" y="1677728"/>
          <a:ext cx="3988079" cy="476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600" kern="1200" dirty="0" err="1" smtClean="0"/>
            <a:t>global</a:t>
          </a:r>
          <a:r>
            <a:rPr lang="fi-FI" sz="1600" kern="1200" dirty="0" smtClean="0"/>
            <a:t> </a:t>
          </a:r>
          <a:r>
            <a:rPr lang="fi-FI" sz="1600" kern="1200" dirty="0" err="1" smtClean="0"/>
            <a:t>welfare</a:t>
          </a:r>
          <a:r>
            <a:rPr lang="fi-FI" sz="1600" kern="1200" dirty="0" smtClean="0"/>
            <a:t> and </a:t>
          </a:r>
          <a:r>
            <a:rPr lang="fi-FI" sz="1600" kern="1200" dirty="0" err="1" smtClean="0"/>
            <a:t>the</a:t>
          </a:r>
          <a:r>
            <a:rPr lang="fi-FI" sz="1600" kern="1200" dirty="0" smtClean="0"/>
            <a:t> </a:t>
          </a:r>
          <a:r>
            <a:rPr lang="fi-FI" sz="1600" kern="1200" dirty="0" err="1" smtClean="0"/>
            <a:t>interests</a:t>
          </a:r>
          <a:r>
            <a:rPr lang="fi-FI" sz="1600" kern="1200" dirty="0" smtClean="0"/>
            <a:t> of </a:t>
          </a:r>
          <a:r>
            <a:rPr lang="fi-FI" sz="1600" kern="1200" dirty="0" err="1" smtClean="0"/>
            <a:t>developing</a:t>
          </a:r>
          <a:r>
            <a:rPr lang="fi-FI" sz="1600" kern="1200" dirty="0" smtClean="0"/>
            <a:t> </a:t>
          </a:r>
          <a:r>
            <a:rPr lang="fi-FI" sz="1600" kern="1200" dirty="0" err="1" smtClean="0"/>
            <a:t>countries</a:t>
          </a:r>
          <a:r>
            <a:rPr lang="fi-FI" sz="1600" kern="1200" dirty="0" smtClean="0"/>
            <a:t> ?</a:t>
          </a:r>
          <a:endParaRPr lang="fi-FI" sz="1600" kern="1200" dirty="0"/>
        </a:p>
      </dsp:txBody>
      <dsp:txXfrm>
        <a:off x="0" y="1677728"/>
        <a:ext cx="3988079" cy="476100"/>
      </dsp:txXfrm>
    </dsp:sp>
    <dsp:sp modelId="{41E6C858-B595-415A-821C-CD3AE363692D}">
      <dsp:nvSpPr>
        <dsp:cNvPr id="0" name=""/>
        <dsp:cNvSpPr/>
      </dsp:nvSpPr>
      <dsp:spPr>
        <a:xfrm>
          <a:off x="0" y="2153828"/>
          <a:ext cx="3988079" cy="1351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/>
            <a:t>political/cultural influence and added economic resources help to strengthen democracy and improve social structures </a:t>
          </a:r>
          <a:endParaRPr lang="fi-FI" sz="2000" kern="1200"/>
        </a:p>
      </dsp:txBody>
      <dsp:txXfrm>
        <a:off x="65967" y="2219795"/>
        <a:ext cx="3856145" cy="12194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E3FAB-F001-4182-9DC0-24B5905AE97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D7D1E6-4DC0-4718-A245-75F739B22EE6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Private interests </a:t>
          </a:r>
          <a:endParaRPr lang="fi-FI" sz="2000" kern="1200"/>
        </a:p>
      </dsp:txBody>
      <dsp:txXfrm>
        <a:off x="1915778" y="0"/>
        <a:ext cx="3084910" cy="1149469"/>
      </dsp:txXfrm>
    </dsp:sp>
    <dsp:sp modelId="{0263A329-A957-4A5A-845C-9BD2FF3537B1}">
      <dsp:nvSpPr>
        <dsp:cNvPr id="0" name=""/>
        <dsp:cNvSpPr/>
      </dsp:nvSpPr>
      <dsp:spPr>
        <a:xfrm>
          <a:off x="670523" y="1149469"/>
          <a:ext cx="2490509" cy="24905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A2845-8B29-4178-A3DE-CF4F16BDE56A}">
      <dsp:nvSpPr>
        <dsp:cNvPr id="0" name=""/>
        <dsp:cNvSpPr/>
      </dsp:nvSpPr>
      <dsp:spPr>
        <a:xfrm>
          <a:off x="1915778" y="1149469"/>
          <a:ext cx="6169820" cy="24905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the reaction </a:t>
          </a:r>
          <a:r>
            <a:rPr lang="fi-FI" sz="2000" b="1" kern="1200" smtClean="0"/>
            <a:t>follows on the initiative of a private actor or an authority</a:t>
          </a:r>
          <a:endParaRPr lang="fi-FI" sz="2000" kern="1200"/>
        </a:p>
      </dsp:txBody>
      <dsp:txXfrm>
        <a:off x="1915778" y="1149469"/>
        <a:ext cx="3084910" cy="1149465"/>
      </dsp:txXfrm>
    </dsp:sp>
    <dsp:sp modelId="{CDBCEFFF-788E-4074-9016-94638238C98D}">
      <dsp:nvSpPr>
        <dsp:cNvPr id="0" name=""/>
        <dsp:cNvSpPr/>
      </dsp:nvSpPr>
      <dsp:spPr>
        <a:xfrm>
          <a:off x="1341045" y="2298935"/>
          <a:ext cx="1149465" cy="11494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5BB38F-A985-49CB-9943-A4A70D63317B}">
      <dsp:nvSpPr>
        <dsp:cNvPr id="0" name=""/>
        <dsp:cNvSpPr/>
      </dsp:nvSpPr>
      <dsp:spPr>
        <a:xfrm>
          <a:off x="1915778" y="2298935"/>
          <a:ext cx="6169820" cy="1149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/>
            <a:t>the </a:t>
          </a:r>
          <a:r>
            <a:rPr lang="en-US" sz="2000" b="1" kern="1200" smtClean="0"/>
            <a:t>rea</a:t>
          </a:r>
          <a:r>
            <a:rPr lang="fi-FI" sz="2000" b="1" kern="1200" smtClean="0"/>
            <a:t>c</a:t>
          </a:r>
          <a:r>
            <a:rPr lang="en-US" sz="2000" b="1" kern="1200" smtClean="0"/>
            <a:t>tio</a:t>
          </a:r>
          <a:r>
            <a:rPr lang="fi-FI" sz="2000" b="1" kern="1200" smtClean="0"/>
            <a:t>n is effected by the authority</a:t>
          </a:r>
          <a:r>
            <a:rPr lang="en-US" sz="2000" b="1" kern="1200" smtClean="0"/>
            <a:t> </a:t>
          </a:r>
          <a:endParaRPr lang="fi-FI" sz="2000" kern="1200"/>
        </a:p>
      </dsp:txBody>
      <dsp:txXfrm>
        <a:off x="1915778" y="2298935"/>
        <a:ext cx="3084910" cy="1149465"/>
      </dsp:txXfrm>
    </dsp:sp>
    <dsp:sp modelId="{FEDE4CC1-F725-4379-B667-360FEF36F648}">
      <dsp:nvSpPr>
        <dsp:cNvPr id="0" name=""/>
        <dsp:cNvSpPr/>
      </dsp:nvSpPr>
      <dsp:spPr>
        <a:xfrm>
          <a:off x="5000688" y="0"/>
          <a:ext cx="3084910" cy="11494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legal protection of consumers  / competitors</a:t>
          </a:r>
          <a:endParaRPr lang="fi-FI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Consumer Protection Act / Act on Improper Business Practices  </a:t>
          </a:r>
          <a:endParaRPr lang="fi-FI" sz="1500" kern="1200"/>
        </a:p>
      </dsp:txBody>
      <dsp:txXfrm>
        <a:off x="5000688" y="0"/>
        <a:ext cx="3084910" cy="1149469"/>
      </dsp:txXfrm>
    </dsp:sp>
    <dsp:sp modelId="{5B6FF8FF-4939-47B5-A5BA-6CCDA2147593}">
      <dsp:nvSpPr>
        <dsp:cNvPr id="0" name=""/>
        <dsp:cNvSpPr/>
      </dsp:nvSpPr>
      <dsp:spPr>
        <a:xfrm>
          <a:off x="5000688" y="2298935"/>
          <a:ext cx="3084910" cy="114946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smtClean="0"/>
            <a:t>a ban on the marketing practice</a:t>
          </a:r>
          <a:endParaRPr lang="fi-FI" sz="1500" kern="1200"/>
        </a:p>
      </dsp:txBody>
      <dsp:txXfrm>
        <a:off x="5000688" y="2298935"/>
        <a:ext cx="3084910" cy="11494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C7B58-0FC6-42A4-91D1-30B3C2078C97}">
      <dsp:nvSpPr>
        <dsp:cNvPr id="0" name=""/>
        <dsp:cNvSpPr/>
      </dsp:nvSpPr>
      <dsp:spPr>
        <a:xfrm>
          <a:off x="0" y="14933"/>
          <a:ext cx="3988079" cy="2046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300" b="1" kern="1200" dirty="0" smtClean="0"/>
            <a:t>Trade </a:t>
          </a:r>
          <a:r>
            <a:rPr lang="fi-FI" sz="5300" b="1" kern="1200" dirty="0" err="1" smtClean="0"/>
            <a:t>Policy</a:t>
          </a:r>
          <a:r>
            <a:rPr lang="fi-FI" sz="5300" b="1" kern="1200" dirty="0" smtClean="0"/>
            <a:t> </a:t>
          </a:r>
          <a:endParaRPr lang="fi-FI" sz="5300" kern="1200" dirty="0"/>
        </a:p>
      </dsp:txBody>
      <dsp:txXfrm>
        <a:off x="99894" y="114827"/>
        <a:ext cx="3788291" cy="1846542"/>
      </dsp:txXfrm>
    </dsp:sp>
    <dsp:sp modelId="{9F040707-F4D1-4812-B59A-46A48016A313}">
      <dsp:nvSpPr>
        <dsp:cNvPr id="0" name=""/>
        <dsp:cNvSpPr/>
      </dsp:nvSpPr>
      <dsp:spPr>
        <a:xfrm>
          <a:off x="0" y="2061263"/>
          <a:ext cx="3988079" cy="175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67310" rIns="376936" bIns="67310" numCol="1" spcCol="1270" anchor="t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4100" kern="1200" smtClean="0"/>
            <a:t>harmonized with WTO Rules </a:t>
          </a:r>
          <a:r>
            <a:rPr lang="en-US" sz="4100" kern="1200" smtClean="0"/>
            <a:t> </a:t>
          </a:r>
          <a:endParaRPr lang="fi-FI" sz="4100" kern="1200"/>
        </a:p>
      </dsp:txBody>
      <dsp:txXfrm>
        <a:off x="0" y="2061263"/>
        <a:ext cx="3988079" cy="17553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52896-A495-4FC2-92E7-29C0B5EE3D91}">
      <dsp:nvSpPr>
        <dsp:cNvPr id="0" name=""/>
        <dsp:cNvSpPr/>
      </dsp:nvSpPr>
      <dsp:spPr>
        <a:xfrm>
          <a:off x="0" y="0"/>
          <a:ext cx="39880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27FC2-D903-4D07-81F5-1195A9AA60E7}">
      <dsp:nvSpPr>
        <dsp:cNvPr id="0" name=""/>
        <dsp:cNvSpPr/>
      </dsp:nvSpPr>
      <dsp:spPr>
        <a:xfrm>
          <a:off x="0" y="0"/>
          <a:ext cx="797615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err="1" smtClean="0"/>
            <a:t>Devel-opment</a:t>
          </a:r>
          <a:r>
            <a:rPr lang="fi-FI" sz="900" b="1" kern="1200" dirty="0" smtClean="0"/>
            <a:t> </a:t>
          </a:r>
          <a:r>
            <a:rPr lang="fi-FI" sz="1400" b="1" kern="1200" dirty="0" err="1" smtClean="0"/>
            <a:t>cooper-ation</a:t>
          </a:r>
          <a:r>
            <a:rPr lang="fi-FI" sz="900" b="1" kern="1200" dirty="0" smtClean="0"/>
            <a:t> </a:t>
          </a:r>
          <a:r>
            <a:rPr lang="fi-FI" sz="1400" b="1" kern="1200" dirty="0" err="1" smtClean="0"/>
            <a:t>policy</a:t>
          </a:r>
          <a:r>
            <a:rPr lang="en-US" sz="900" b="1" kern="1200" dirty="0" smtClean="0"/>
            <a:t> </a:t>
          </a:r>
          <a:endParaRPr lang="fi-FI" sz="900" kern="1200" dirty="0"/>
        </a:p>
      </dsp:txBody>
      <dsp:txXfrm>
        <a:off x="0" y="0"/>
        <a:ext cx="797615" cy="3831557"/>
      </dsp:txXfrm>
    </dsp:sp>
    <dsp:sp modelId="{3D80130D-0346-4C20-925B-A103C6741327}">
      <dsp:nvSpPr>
        <dsp:cNvPr id="0" name=""/>
        <dsp:cNvSpPr/>
      </dsp:nvSpPr>
      <dsp:spPr>
        <a:xfrm>
          <a:off x="857436" y="45041"/>
          <a:ext cx="3130642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Treaty on the functioning of the European Union TFEU 2008 replacing the Treaty Establishing the EEC 4(4), 208, 214, Treaty on the European Union TEU or Maastricht Treaty 3(5), 21 </a:t>
          </a:r>
          <a:endParaRPr lang="fi-FI" sz="1200" kern="1200" dirty="0"/>
        </a:p>
      </dsp:txBody>
      <dsp:txXfrm>
        <a:off x="857436" y="45041"/>
        <a:ext cx="3130642" cy="900827"/>
      </dsp:txXfrm>
    </dsp:sp>
    <dsp:sp modelId="{C6CDA121-EB66-4337-A4B5-D2CFC9879A1E}">
      <dsp:nvSpPr>
        <dsp:cNvPr id="0" name=""/>
        <dsp:cNvSpPr/>
      </dsp:nvSpPr>
      <dsp:spPr>
        <a:xfrm>
          <a:off x="797615" y="945868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985DC-1D52-4C07-B859-186E1A722A03}">
      <dsp:nvSpPr>
        <dsp:cNvPr id="0" name=""/>
        <dsp:cNvSpPr/>
      </dsp:nvSpPr>
      <dsp:spPr>
        <a:xfrm>
          <a:off x="857436" y="990910"/>
          <a:ext cx="3130642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smtClean="0"/>
            <a:t>sustainable development </a:t>
          </a:r>
          <a:endParaRPr lang="fi-FI" sz="1200" kern="1200"/>
        </a:p>
      </dsp:txBody>
      <dsp:txXfrm>
        <a:off x="857436" y="990910"/>
        <a:ext cx="3130642" cy="900827"/>
      </dsp:txXfrm>
    </dsp:sp>
    <dsp:sp modelId="{D866309C-C88B-4E4E-8F19-A372FF22D139}">
      <dsp:nvSpPr>
        <dsp:cNvPr id="0" name=""/>
        <dsp:cNvSpPr/>
      </dsp:nvSpPr>
      <dsp:spPr>
        <a:xfrm>
          <a:off x="797615" y="1891737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F2928-3238-476D-B7C2-571B2901DB40}">
      <dsp:nvSpPr>
        <dsp:cNvPr id="0" name=""/>
        <dsp:cNvSpPr/>
      </dsp:nvSpPr>
      <dsp:spPr>
        <a:xfrm>
          <a:off x="857436" y="1936779"/>
          <a:ext cx="3130642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smtClean="0"/>
            <a:t>interests of developing countries </a:t>
          </a:r>
          <a:r>
            <a:rPr lang="en-US" sz="1200" kern="1200" smtClean="0"/>
            <a:t> </a:t>
          </a:r>
          <a:endParaRPr lang="fi-FI" sz="1200" kern="1200"/>
        </a:p>
      </dsp:txBody>
      <dsp:txXfrm>
        <a:off x="857436" y="1936779"/>
        <a:ext cx="3130642" cy="900827"/>
      </dsp:txXfrm>
    </dsp:sp>
    <dsp:sp modelId="{D0474C3A-C47A-4D8B-99AB-7A30497EE9A0}">
      <dsp:nvSpPr>
        <dsp:cNvPr id="0" name=""/>
        <dsp:cNvSpPr/>
      </dsp:nvSpPr>
      <dsp:spPr>
        <a:xfrm>
          <a:off x="797615" y="2837606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89FCF-43AC-4AD3-9419-CB32E210A273}">
      <dsp:nvSpPr>
        <dsp:cNvPr id="0" name=""/>
        <dsp:cNvSpPr/>
      </dsp:nvSpPr>
      <dsp:spPr>
        <a:xfrm>
          <a:off x="857436" y="2882647"/>
          <a:ext cx="3130642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eradication of poverty</a:t>
          </a:r>
          <a:endParaRPr lang="fi-FI" sz="1200" kern="1200"/>
        </a:p>
      </dsp:txBody>
      <dsp:txXfrm>
        <a:off x="857436" y="2882647"/>
        <a:ext cx="3130642" cy="900827"/>
      </dsp:txXfrm>
    </dsp:sp>
    <dsp:sp modelId="{0C462031-4730-4A8B-8A50-114C22FEF6E6}">
      <dsp:nvSpPr>
        <dsp:cNvPr id="0" name=""/>
        <dsp:cNvSpPr/>
      </dsp:nvSpPr>
      <dsp:spPr>
        <a:xfrm>
          <a:off x="797615" y="3783475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2CC4A-1DD0-4180-A4ED-75C1780380FF}">
      <dsp:nvSpPr>
        <dsp:cNvPr id="0" name=""/>
        <dsp:cNvSpPr/>
      </dsp:nvSpPr>
      <dsp:spPr>
        <a:xfrm>
          <a:off x="0" y="18657"/>
          <a:ext cx="3988079" cy="9555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”race to the bottom” in social protection </a:t>
          </a:r>
          <a:endParaRPr lang="fi-FI" sz="1800" kern="1200"/>
        </a:p>
      </dsp:txBody>
      <dsp:txXfrm>
        <a:off x="46648" y="65305"/>
        <a:ext cx="3894783" cy="862301"/>
      </dsp:txXfrm>
    </dsp:sp>
    <dsp:sp modelId="{FB174B81-3DD2-4090-83E2-DABD871464D1}">
      <dsp:nvSpPr>
        <dsp:cNvPr id="0" name=""/>
        <dsp:cNvSpPr/>
      </dsp:nvSpPr>
      <dsp:spPr>
        <a:xfrm>
          <a:off x="0" y="1026094"/>
          <a:ext cx="3988079" cy="955597"/>
        </a:xfrm>
        <a:prstGeom prst="roundRect">
          <a:avLst/>
        </a:prstGeom>
        <a:gradFill rotWithShape="0">
          <a:gsLst>
            <a:gs pos="0">
              <a:schemeClr val="accent2">
                <a:hueOff val="-4395050"/>
                <a:satOff val="7272"/>
                <a:lumOff val="-10392"/>
                <a:alphaOff val="0"/>
                <a:tint val="50000"/>
                <a:satMod val="300000"/>
              </a:schemeClr>
            </a:gs>
            <a:gs pos="35000">
              <a:schemeClr val="accent2">
                <a:hueOff val="-4395050"/>
                <a:satOff val="7272"/>
                <a:lumOff val="-10392"/>
                <a:alphaOff val="0"/>
                <a:tint val="37000"/>
                <a:satMod val="300000"/>
              </a:schemeClr>
            </a:gs>
            <a:gs pos="100000">
              <a:schemeClr val="accent2">
                <a:hueOff val="-4395050"/>
                <a:satOff val="7272"/>
                <a:lumOff val="-10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free trade tends to bring welfare especially to those who are already well off</a:t>
          </a:r>
          <a:endParaRPr lang="fi-FI" sz="1800" kern="1200"/>
        </a:p>
      </dsp:txBody>
      <dsp:txXfrm>
        <a:off x="46648" y="1072742"/>
        <a:ext cx="3894783" cy="862301"/>
      </dsp:txXfrm>
    </dsp:sp>
    <dsp:sp modelId="{962DAB8C-A1A0-42B5-AB41-5ED7C8891864}">
      <dsp:nvSpPr>
        <dsp:cNvPr id="0" name=""/>
        <dsp:cNvSpPr/>
      </dsp:nvSpPr>
      <dsp:spPr>
        <a:xfrm>
          <a:off x="0" y="1981692"/>
          <a:ext cx="3988079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400" kern="1200" smtClean="0"/>
            <a:t>multinationals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400" kern="1200" smtClean="0"/>
            <a:t>industrialized countries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400" kern="1200" smtClean="0"/>
            <a:t>(non-democratic) governments of developing countries </a:t>
          </a:r>
          <a:endParaRPr lang="fi-FI" sz="1400" kern="1200"/>
        </a:p>
      </dsp:txBody>
      <dsp:txXfrm>
        <a:off x="0" y="1981692"/>
        <a:ext cx="3988079" cy="875610"/>
      </dsp:txXfrm>
    </dsp:sp>
    <dsp:sp modelId="{16BA6B90-CA01-4E65-AAC9-094B0667040D}">
      <dsp:nvSpPr>
        <dsp:cNvPr id="0" name=""/>
        <dsp:cNvSpPr/>
      </dsp:nvSpPr>
      <dsp:spPr>
        <a:xfrm>
          <a:off x="0" y="2857302"/>
          <a:ext cx="3988079" cy="955597"/>
        </a:xfrm>
        <a:prstGeom prst="roundRect">
          <a:avLst/>
        </a:prstGeom>
        <a:gradFill rotWithShape="0">
          <a:gsLst>
            <a:gs pos="0">
              <a:schemeClr val="accent2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2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2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cf. the Rawlsian concept of justice</a:t>
          </a:r>
          <a:endParaRPr lang="fi-FI" sz="1800" kern="1200"/>
        </a:p>
      </dsp:txBody>
      <dsp:txXfrm>
        <a:off x="46648" y="2903950"/>
        <a:ext cx="3894783" cy="8623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7DB09-5553-4CFE-B7AF-9B598DE826F2}">
      <dsp:nvSpPr>
        <dsp:cNvPr id="0" name=""/>
        <dsp:cNvSpPr/>
      </dsp:nvSpPr>
      <dsp:spPr>
        <a:xfrm>
          <a:off x="215168" y="1963"/>
          <a:ext cx="2187217" cy="109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Reaction by: government (the state) </a:t>
          </a:r>
          <a:endParaRPr lang="fi-FI" sz="1800" kern="1200"/>
        </a:p>
      </dsp:txBody>
      <dsp:txXfrm>
        <a:off x="247199" y="33994"/>
        <a:ext cx="2123155" cy="1029546"/>
      </dsp:txXfrm>
    </dsp:sp>
    <dsp:sp modelId="{A080A679-3C27-4521-B2DD-494985CBA92C}">
      <dsp:nvSpPr>
        <dsp:cNvPr id="0" name=""/>
        <dsp:cNvSpPr/>
      </dsp:nvSpPr>
      <dsp:spPr>
        <a:xfrm>
          <a:off x="2949190" y="1963"/>
          <a:ext cx="2187217" cy="109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WTO : </a:t>
          </a:r>
          <a:r>
            <a:rPr lang="fi-FI" sz="1800" b="1" kern="1200" smtClean="0"/>
            <a:t>harmonization of national (and </a:t>
          </a:r>
          <a:r>
            <a:rPr lang="en-US" sz="1800" b="1" kern="1200" smtClean="0"/>
            <a:t>EU) </a:t>
          </a:r>
          <a:r>
            <a:rPr lang="fi-FI" sz="1800" b="1" kern="1200" smtClean="0"/>
            <a:t>measures</a:t>
          </a:r>
          <a:r>
            <a:rPr lang="en-US" sz="1800" b="1" kern="1200" smtClean="0"/>
            <a:t> </a:t>
          </a:r>
          <a:endParaRPr lang="fi-FI" sz="1800" kern="1200"/>
        </a:p>
      </dsp:txBody>
      <dsp:txXfrm>
        <a:off x="2981221" y="33994"/>
        <a:ext cx="2123155" cy="1029546"/>
      </dsp:txXfrm>
    </dsp:sp>
    <dsp:sp modelId="{CCF8A482-F1CE-4ACC-B3FB-7040ED3270AD}">
      <dsp:nvSpPr>
        <dsp:cNvPr id="0" name=""/>
        <dsp:cNvSpPr/>
      </dsp:nvSpPr>
      <dsp:spPr>
        <a:xfrm>
          <a:off x="3167912" y="1095571"/>
          <a:ext cx="218721" cy="820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06"/>
              </a:lnTo>
              <a:lnTo>
                <a:pt x="218721" y="820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39951-6CF1-4ED8-9037-4EE899A38237}">
      <dsp:nvSpPr>
        <dsp:cNvPr id="0" name=""/>
        <dsp:cNvSpPr/>
      </dsp:nvSpPr>
      <dsp:spPr>
        <a:xfrm>
          <a:off x="3386634" y="1368974"/>
          <a:ext cx="1749774" cy="109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EU: </a:t>
          </a:r>
          <a:r>
            <a:rPr lang="fi-FI" sz="1800" kern="1200" smtClean="0"/>
            <a:t>replaces national norms</a:t>
          </a:r>
          <a:endParaRPr lang="fi-FI" sz="1800" kern="1200"/>
        </a:p>
      </dsp:txBody>
      <dsp:txXfrm>
        <a:off x="3418665" y="1401005"/>
        <a:ext cx="1685712" cy="1029546"/>
      </dsp:txXfrm>
    </dsp:sp>
    <dsp:sp modelId="{6A9349D8-C172-4113-A7B7-3D80F91B4395}">
      <dsp:nvSpPr>
        <dsp:cNvPr id="0" name=""/>
        <dsp:cNvSpPr/>
      </dsp:nvSpPr>
      <dsp:spPr>
        <a:xfrm>
          <a:off x="5683212" y="1963"/>
          <a:ext cx="2187217" cy="109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allowed grounds</a:t>
          </a:r>
          <a:r>
            <a:rPr lang="en-US" sz="1800" b="1" kern="1200" smtClean="0"/>
            <a:t>: </a:t>
          </a:r>
          <a:endParaRPr lang="fi-FI" sz="1800" kern="1200"/>
        </a:p>
      </dsp:txBody>
      <dsp:txXfrm>
        <a:off x="5715243" y="33994"/>
        <a:ext cx="2123155" cy="1029546"/>
      </dsp:txXfrm>
    </dsp:sp>
    <dsp:sp modelId="{C2C89B88-5C90-461E-B071-EC41AD0D16A0}">
      <dsp:nvSpPr>
        <dsp:cNvPr id="0" name=""/>
        <dsp:cNvSpPr/>
      </dsp:nvSpPr>
      <dsp:spPr>
        <a:xfrm>
          <a:off x="5901934" y="1095571"/>
          <a:ext cx="218721" cy="820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06"/>
              </a:lnTo>
              <a:lnTo>
                <a:pt x="218721" y="820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6565D-1765-4062-B461-39EB2B60897A}">
      <dsp:nvSpPr>
        <dsp:cNvPr id="0" name=""/>
        <dsp:cNvSpPr/>
      </dsp:nvSpPr>
      <dsp:spPr>
        <a:xfrm>
          <a:off x="6120656" y="1368974"/>
          <a:ext cx="1749774" cy="109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market disruptions: GATT </a:t>
          </a:r>
          <a:r>
            <a:rPr lang="fi-FI" sz="1800" kern="1200" smtClean="0"/>
            <a:t>art. </a:t>
          </a:r>
          <a:r>
            <a:rPr lang="en-US" sz="1800" kern="1200" smtClean="0"/>
            <a:t>XI, XIX </a:t>
          </a:r>
          <a:endParaRPr lang="fi-FI" sz="1800" kern="1200"/>
        </a:p>
      </dsp:txBody>
      <dsp:txXfrm>
        <a:off x="6152687" y="1401005"/>
        <a:ext cx="1685712" cy="1029546"/>
      </dsp:txXfrm>
    </dsp:sp>
    <dsp:sp modelId="{8D535A5B-84EA-4829-84D6-5895AF962F19}">
      <dsp:nvSpPr>
        <dsp:cNvPr id="0" name=""/>
        <dsp:cNvSpPr/>
      </dsp:nvSpPr>
      <dsp:spPr>
        <a:xfrm>
          <a:off x="5901934" y="1095571"/>
          <a:ext cx="218721" cy="218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217"/>
              </a:lnTo>
              <a:lnTo>
                <a:pt x="218721" y="21872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B03FA-13EE-4B1D-B549-4413DE1D02D0}">
      <dsp:nvSpPr>
        <dsp:cNvPr id="0" name=""/>
        <dsp:cNvSpPr/>
      </dsp:nvSpPr>
      <dsp:spPr>
        <a:xfrm>
          <a:off x="6120656" y="2735985"/>
          <a:ext cx="1749774" cy="109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COUNCIL REGULATION (EC) No 260/2009 on the common rules for imports</a:t>
          </a:r>
          <a:endParaRPr lang="fi-FI" sz="11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i="1" kern="1200" dirty="0" err="1" smtClean="0"/>
            <a:t>barriers</a:t>
          </a:r>
          <a:r>
            <a:rPr lang="fi-FI" sz="1200" i="1" kern="1200" dirty="0" smtClean="0"/>
            <a:t> to </a:t>
          </a:r>
          <a:r>
            <a:rPr lang="fi-FI" sz="1200" i="1" kern="1200" dirty="0" err="1" smtClean="0"/>
            <a:t>trade</a:t>
          </a:r>
          <a:r>
            <a:rPr lang="en-US" sz="1200" i="1" kern="1200" dirty="0" smtClean="0"/>
            <a:t> </a:t>
          </a:r>
          <a:endParaRPr lang="fi-FI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i="1" kern="1200" dirty="0" smtClean="0"/>
            <a:t>dumping</a:t>
          </a:r>
          <a:r>
            <a:rPr lang="en-US" sz="1200" i="1" kern="1200" dirty="0" smtClean="0"/>
            <a:t> </a:t>
          </a:r>
          <a:endParaRPr lang="fi-FI" sz="1200" kern="1200" dirty="0"/>
        </a:p>
      </dsp:txBody>
      <dsp:txXfrm>
        <a:off x="6152687" y="2768016"/>
        <a:ext cx="1685712" cy="1029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12F6A-371C-4267-8984-62A1D7F0F18F}">
      <dsp:nvSpPr>
        <dsp:cNvPr id="0" name=""/>
        <dsp:cNvSpPr/>
      </dsp:nvSpPr>
      <dsp:spPr>
        <a:xfrm rot="5400000">
          <a:off x="4750604" y="-1652841"/>
          <a:ext cx="1495205" cy="517478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equilibrium of the balance of payments</a:t>
          </a:r>
          <a:endParaRPr lang="fi-FI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ensuring foreign trade</a:t>
          </a:r>
          <a:endParaRPr lang="fi-FI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other national economic goals</a:t>
          </a:r>
          <a:r>
            <a:rPr lang="en-US" sz="2000" kern="1200" smtClean="0"/>
            <a:t>: </a:t>
          </a:r>
          <a:r>
            <a:rPr lang="fi-FI" sz="2000" kern="1200" smtClean="0"/>
            <a:t>economic growth</a:t>
          </a:r>
          <a:r>
            <a:rPr lang="en-US" sz="2000" kern="1200" smtClean="0"/>
            <a:t>, </a:t>
          </a:r>
          <a:r>
            <a:rPr lang="fi-FI" sz="2000" kern="1200" smtClean="0"/>
            <a:t>production</a:t>
          </a:r>
          <a:r>
            <a:rPr lang="en-US" sz="2000" kern="1200" smtClean="0"/>
            <a:t>, </a:t>
          </a:r>
          <a:r>
            <a:rPr lang="fi-FI" sz="2000" kern="1200" smtClean="0"/>
            <a:t>employment </a:t>
          </a:r>
          <a:endParaRPr lang="fi-FI" sz="2000" kern="1200"/>
        </a:p>
      </dsp:txBody>
      <dsp:txXfrm rot="-5400000">
        <a:off x="2910815" y="259938"/>
        <a:ext cx="5101793" cy="1349225"/>
      </dsp:txXfrm>
    </dsp:sp>
    <dsp:sp modelId="{31C3534A-40F0-41DE-BC11-A68C41CCEADB}">
      <dsp:nvSpPr>
        <dsp:cNvPr id="0" name=""/>
        <dsp:cNvSpPr/>
      </dsp:nvSpPr>
      <dsp:spPr>
        <a:xfrm>
          <a:off x="0" y="46"/>
          <a:ext cx="2910815" cy="18690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700" b="1" kern="1200" smtClean="0"/>
            <a:t>Purposes aimed at</a:t>
          </a:r>
          <a:r>
            <a:rPr lang="en-US" sz="3700" b="1" kern="1200" smtClean="0"/>
            <a:t>: </a:t>
          </a:r>
          <a:endParaRPr lang="fi-FI" sz="3700" kern="1200"/>
        </a:p>
      </dsp:txBody>
      <dsp:txXfrm>
        <a:off x="91237" y="91283"/>
        <a:ext cx="2728341" cy="1686532"/>
      </dsp:txXfrm>
    </dsp:sp>
    <dsp:sp modelId="{6C90C439-CF29-4A10-ABB0-110603D01CA3}">
      <dsp:nvSpPr>
        <dsp:cNvPr id="0" name=""/>
        <dsp:cNvSpPr/>
      </dsp:nvSpPr>
      <dsp:spPr>
        <a:xfrm rot="5400000">
          <a:off x="4750604" y="309615"/>
          <a:ext cx="1495205" cy="517478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trade monitoring</a:t>
          </a:r>
          <a:r>
            <a:rPr lang="en-US" sz="2000" kern="1200" smtClean="0"/>
            <a:t>; li</a:t>
          </a:r>
          <a:r>
            <a:rPr lang="fi-FI" sz="2000" kern="1200" smtClean="0"/>
            <a:t>censes</a:t>
          </a:r>
          <a:r>
            <a:rPr lang="en-US" sz="2000" kern="1200" smtClean="0"/>
            <a:t>, </a:t>
          </a:r>
          <a:r>
            <a:rPr lang="fi-FI" sz="2000" kern="1200" smtClean="0"/>
            <a:t>import permits </a:t>
          </a:r>
          <a:r>
            <a:rPr lang="en-US" sz="2000" kern="1200" smtClean="0"/>
            <a:t> </a:t>
          </a:r>
          <a:endParaRPr lang="fi-FI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price undertakings</a:t>
          </a:r>
          <a:r>
            <a:rPr lang="en-US" sz="2000" kern="1200" smtClean="0"/>
            <a:t> / </a:t>
          </a:r>
          <a:r>
            <a:rPr lang="fi-FI" sz="2000" kern="1200" smtClean="0"/>
            <a:t>anti-dumping duties</a:t>
          </a:r>
          <a:endParaRPr lang="fi-FI" sz="2000" kern="1200"/>
        </a:p>
      </dsp:txBody>
      <dsp:txXfrm rot="-5400000">
        <a:off x="2910815" y="2222394"/>
        <a:ext cx="5101793" cy="1349225"/>
      </dsp:txXfrm>
    </dsp:sp>
    <dsp:sp modelId="{C617DBFA-AB3B-4E1E-8CCF-ADD5B39C93BB}">
      <dsp:nvSpPr>
        <dsp:cNvPr id="0" name=""/>
        <dsp:cNvSpPr/>
      </dsp:nvSpPr>
      <dsp:spPr>
        <a:xfrm>
          <a:off x="0" y="1962503"/>
          <a:ext cx="2910815" cy="18690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700" b="1" kern="1200" smtClean="0"/>
            <a:t>Measures: </a:t>
          </a:r>
          <a:endParaRPr lang="fi-FI" sz="3700" kern="1200"/>
        </a:p>
      </dsp:txBody>
      <dsp:txXfrm>
        <a:off x="91237" y="2053740"/>
        <a:ext cx="2728341" cy="16865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B8B71-5CA9-4236-B059-F11BA88120B3}">
      <dsp:nvSpPr>
        <dsp:cNvPr id="0" name=""/>
        <dsp:cNvSpPr/>
      </dsp:nvSpPr>
      <dsp:spPr>
        <a:xfrm>
          <a:off x="0" y="77100"/>
          <a:ext cx="8085599" cy="8880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GATT </a:t>
          </a:r>
          <a:r>
            <a:rPr lang="fi-FI" sz="2300" b="1" kern="1200" smtClean="0"/>
            <a:t>art. </a:t>
          </a:r>
          <a:r>
            <a:rPr lang="en-US" sz="2300" b="1" kern="1200" smtClean="0"/>
            <a:t>XI, XIX, COUNCIL REGULATION (EC) No 260/2009 on the common rules for imports</a:t>
          </a:r>
          <a:endParaRPr lang="fi-FI" sz="2300" kern="1200"/>
        </a:p>
      </dsp:txBody>
      <dsp:txXfrm>
        <a:off x="43350" y="120450"/>
        <a:ext cx="7998899" cy="801330"/>
      </dsp:txXfrm>
    </dsp:sp>
    <dsp:sp modelId="{D7DB9698-5A51-49CA-A3CF-1D351F56F513}">
      <dsp:nvSpPr>
        <dsp:cNvPr id="0" name=""/>
        <dsp:cNvSpPr/>
      </dsp:nvSpPr>
      <dsp:spPr>
        <a:xfrm>
          <a:off x="0" y="1031370"/>
          <a:ext cx="8085599" cy="8880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rea</a:t>
          </a:r>
          <a:r>
            <a:rPr lang="fi-FI" sz="2300" b="1" kern="1200" smtClean="0"/>
            <a:t>c</a:t>
          </a:r>
          <a:r>
            <a:rPr lang="en-US" sz="2300" b="1" kern="1200" smtClean="0"/>
            <a:t>tio</a:t>
          </a:r>
          <a:r>
            <a:rPr lang="fi-FI" sz="2300" b="1" kern="1200" smtClean="0"/>
            <a:t>ns</a:t>
          </a:r>
          <a:r>
            <a:rPr lang="en-US" sz="2300" b="1" kern="1200" smtClean="0"/>
            <a:t>: surveillance, safeguard</a:t>
          </a:r>
          <a:r>
            <a:rPr lang="fi-FI" sz="2300" b="1" kern="1200" smtClean="0"/>
            <a:t> measures</a:t>
          </a:r>
          <a:r>
            <a:rPr lang="en-US" sz="2300" b="1" kern="1200" smtClean="0"/>
            <a:t> (including import quotas under auspices of WTO) </a:t>
          </a:r>
          <a:endParaRPr lang="fi-FI" sz="2300" kern="1200"/>
        </a:p>
      </dsp:txBody>
      <dsp:txXfrm>
        <a:off x="43350" y="1074720"/>
        <a:ext cx="7998899" cy="801330"/>
      </dsp:txXfrm>
    </dsp:sp>
    <dsp:sp modelId="{CB8EDDC3-A8DC-4342-9525-40FFF54199E4}">
      <dsp:nvSpPr>
        <dsp:cNvPr id="0" name=""/>
        <dsp:cNvSpPr/>
      </dsp:nvSpPr>
      <dsp:spPr>
        <a:xfrm>
          <a:off x="0" y="1985641"/>
          <a:ext cx="8085599" cy="8880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allowed grounds: </a:t>
          </a:r>
          <a:r>
            <a:rPr lang="en-US" sz="2300" b="1" kern="1200" smtClean="0"/>
            <a:t> </a:t>
          </a:r>
          <a:endParaRPr lang="fi-FI" sz="2300" kern="1200"/>
        </a:p>
      </dsp:txBody>
      <dsp:txXfrm>
        <a:off x="43350" y="2028991"/>
        <a:ext cx="7998899" cy="801330"/>
      </dsp:txXfrm>
    </dsp:sp>
    <dsp:sp modelId="{F7FBFA57-A5FD-451D-A7BF-6737278D4DAF}">
      <dsp:nvSpPr>
        <dsp:cNvPr id="0" name=""/>
        <dsp:cNvSpPr/>
      </dsp:nvSpPr>
      <dsp:spPr>
        <a:xfrm>
          <a:off x="0" y="2873671"/>
          <a:ext cx="808559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800" kern="1200" smtClean="0"/>
            <a:t>domestic agricultural overproduction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800" kern="1200" smtClean="0"/>
            <a:t>balance of payment problems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800" kern="1200" smtClean="0"/>
            <a:t>foreign trade of developing countries</a:t>
          </a:r>
          <a:r>
            <a:rPr lang="en-US" sz="1800" kern="1200" smtClean="0"/>
            <a:t> </a:t>
          </a:r>
          <a:endParaRPr lang="fi-FI" sz="1800" kern="1200"/>
        </a:p>
      </dsp:txBody>
      <dsp:txXfrm>
        <a:off x="0" y="2873671"/>
        <a:ext cx="8085599" cy="8807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75E29-A42E-4E62-8278-735FDBDDC3F3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DB37-E589-4047-BFB5-A94F9A385875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Examination of the trend in imports and of serious injury or threat of serious injury to Community producers resulting from such imports shall cover in particular:</a:t>
          </a:r>
          <a:endParaRPr lang="fi-FI" sz="1700" kern="1200" dirty="0"/>
        </a:p>
      </dsp:txBody>
      <dsp:txXfrm>
        <a:off x="0" y="0"/>
        <a:ext cx="1617119" cy="3831557"/>
      </dsp:txXfrm>
    </dsp:sp>
    <dsp:sp modelId="{8565069A-0256-43D4-A6D9-52B858015CAE}">
      <dsp:nvSpPr>
        <dsp:cNvPr id="0" name=""/>
        <dsp:cNvSpPr/>
      </dsp:nvSpPr>
      <dsp:spPr>
        <a:xfrm>
          <a:off x="1738403" y="59868"/>
          <a:ext cx="311295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(a) the volume of imports,</a:t>
          </a:r>
          <a:endParaRPr lang="fi-FI" sz="1800" kern="1200"/>
        </a:p>
      </dsp:txBody>
      <dsp:txXfrm>
        <a:off x="1738403" y="59868"/>
        <a:ext cx="3112955" cy="1197361"/>
      </dsp:txXfrm>
    </dsp:sp>
    <dsp:sp modelId="{F1BF2C0B-E961-48A0-AE55-1EBCF68953EC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D8669-381D-497C-AFE6-1B4B602F096B}">
      <dsp:nvSpPr>
        <dsp:cNvPr id="0" name=""/>
        <dsp:cNvSpPr/>
      </dsp:nvSpPr>
      <dsp:spPr>
        <a:xfrm>
          <a:off x="1738403" y="1317097"/>
          <a:ext cx="311295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(b) the price of imports,</a:t>
          </a:r>
          <a:endParaRPr lang="fi-FI" sz="1800" kern="1200"/>
        </a:p>
      </dsp:txBody>
      <dsp:txXfrm>
        <a:off x="1738403" y="1317097"/>
        <a:ext cx="3112955" cy="1197361"/>
      </dsp:txXfrm>
    </dsp:sp>
    <dsp:sp modelId="{61FCF140-116E-41A6-81E8-3E185D0A583F}">
      <dsp:nvSpPr>
        <dsp:cNvPr id="0" name=""/>
        <dsp:cNvSpPr/>
      </dsp:nvSpPr>
      <dsp:spPr>
        <a:xfrm>
          <a:off x="1617119" y="251445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7D9B4-042A-49A3-A5CA-69BBAC83BFE9}">
      <dsp:nvSpPr>
        <dsp:cNvPr id="0" name=""/>
        <dsp:cNvSpPr/>
      </dsp:nvSpPr>
      <dsp:spPr>
        <a:xfrm>
          <a:off x="1738403" y="2574327"/>
          <a:ext cx="311295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(c) the consequent impact on Community producers as indicated by trends in certain economic factors such as:</a:t>
          </a:r>
          <a:endParaRPr lang="fi-FI" sz="1800" kern="1200"/>
        </a:p>
      </dsp:txBody>
      <dsp:txXfrm>
        <a:off x="1738403" y="2574327"/>
        <a:ext cx="3112955" cy="1197361"/>
      </dsp:txXfrm>
    </dsp:sp>
    <dsp:sp modelId="{484DEE05-4832-466E-BEC7-C212359FB846}">
      <dsp:nvSpPr>
        <dsp:cNvPr id="0" name=""/>
        <dsp:cNvSpPr/>
      </dsp:nvSpPr>
      <dsp:spPr>
        <a:xfrm>
          <a:off x="4972643" y="2574327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smtClean="0"/>
            <a:t>production, capacity utilisation or stocks, </a:t>
          </a:r>
          <a:endParaRPr lang="fi-FI" sz="1300" kern="1200"/>
        </a:p>
      </dsp:txBody>
      <dsp:txXfrm>
        <a:off x="4972643" y="2574327"/>
        <a:ext cx="3112955" cy="299340"/>
      </dsp:txXfrm>
    </dsp:sp>
    <dsp:sp modelId="{78DCE9F6-8140-4202-8E6A-980E8D1E49BA}">
      <dsp:nvSpPr>
        <dsp:cNvPr id="0" name=""/>
        <dsp:cNvSpPr/>
      </dsp:nvSpPr>
      <dsp:spPr>
        <a:xfrm>
          <a:off x="4851359" y="2873667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B896E-E6C3-48A0-ACA1-9EE7B4B2DBD4}">
      <dsp:nvSpPr>
        <dsp:cNvPr id="0" name=""/>
        <dsp:cNvSpPr/>
      </dsp:nvSpPr>
      <dsp:spPr>
        <a:xfrm>
          <a:off x="4972643" y="2873667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smtClean="0"/>
            <a:t>sales or market share, </a:t>
          </a:r>
          <a:endParaRPr lang="fi-FI" sz="1300" kern="1200"/>
        </a:p>
      </dsp:txBody>
      <dsp:txXfrm>
        <a:off x="4972643" y="2873667"/>
        <a:ext cx="3112955" cy="299340"/>
      </dsp:txXfrm>
    </dsp:sp>
    <dsp:sp modelId="{CDEA32F4-8338-44FF-90F0-31745A9DA919}">
      <dsp:nvSpPr>
        <dsp:cNvPr id="0" name=""/>
        <dsp:cNvSpPr/>
      </dsp:nvSpPr>
      <dsp:spPr>
        <a:xfrm>
          <a:off x="4851359" y="3173008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0B1E2-25AF-4198-B303-76BEAB3F3E26}">
      <dsp:nvSpPr>
        <dsp:cNvPr id="0" name=""/>
        <dsp:cNvSpPr/>
      </dsp:nvSpPr>
      <dsp:spPr>
        <a:xfrm>
          <a:off x="4972643" y="3173008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smtClean="0"/>
            <a:t>prices, profits or cash flow, </a:t>
          </a:r>
          <a:endParaRPr lang="fi-FI" sz="1300" kern="1200"/>
        </a:p>
      </dsp:txBody>
      <dsp:txXfrm>
        <a:off x="4972643" y="3173008"/>
        <a:ext cx="3112955" cy="299340"/>
      </dsp:txXfrm>
    </dsp:sp>
    <dsp:sp modelId="{4BCFFB90-BC49-499C-B8F1-89E87BC59816}">
      <dsp:nvSpPr>
        <dsp:cNvPr id="0" name=""/>
        <dsp:cNvSpPr/>
      </dsp:nvSpPr>
      <dsp:spPr>
        <a:xfrm>
          <a:off x="4851359" y="3472348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904F-7B0C-48A3-861A-D135D6E438B7}">
      <dsp:nvSpPr>
        <dsp:cNvPr id="0" name=""/>
        <dsp:cNvSpPr/>
      </dsp:nvSpPr>
      <dsp:spPr>
        <a:xfrm>
          <a:off x="4972643" y="3472348"/>
          <a:ext cx="3112955" cy="299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smtClean="0"/>
            <a:t>employment </a:t>
          </a:r>
          <a:endParaRPr lang="fi-FI" sz="1300" kern="1200"/>
        </a:p>
      </dsp:txBody>
      <dsp:txXfrm>
        <a:off x="4972643" y="3472348"/>
        <a:ext cx="3112955" cy="299340"/>
      </dsp:txXfrm>
    </dsp:sp>
    <dsp:sp modelId="{E728C5E6-7EE1-4F36-8F9D-A38F043E1143}">
      <dsp:nvSpPr>
        <dsp:cNvPr id="0" name=""/>
        <dsp:cNvSpPr/>
      </dsp:nvSpPr>
      <dsp:spPr>
        <a:xfrm>
          <a:off x="1617119" y="377168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B25B4-F2E3-4907-B548-19D80F8B49B4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D66D0-EFD7-4A03-B346-787EE795C66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target: public commercial policy measures</a:t>
          </a:r>
          <a:endParaRPr lang="fi-FI" sz="1700" kern="1200"/>
        </a:p>
      </dsp:txBody>
      <dsp:txXfrm>
        <a:off x="0" y="1870"/>
        <a:ext cx="1617119" cy="1275938"/>
      </dsp:txXfrm>
    </dsp:sp>
    <dsp:sp modelId="{7BC07EE4-07E2-44E5-BD11-C7EA4A20A217}">
      <dsp:nvSpPr>
        <dsp:cNvPr id="0" name=""/>
        <dsp:cNvSpPr/>
      </dsp:nvSpPr>
      <dsp:spPr>
        <a:xfrm>
          <a:off x="1738403" y="59811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conflicting with international law and rules of international trade </a:t>
          </a:r>
          <a:r>
            <a:rPr lang="en-US" sz="900" kern="1200" smtClean="0"/>
            <a:t> </a:t>
          </a:r>
          <a:endParaRPr lang="fi-FI" sz="900" kern="1200"/>
        </a:p>
      </dsp:txBody>
      <dsp:txXfrm>
        <a:off x="1738403" y="59811"/>
        <a:ext cx="6347195" cy="1158811"/>
      </dsp:txXfrm>
    </dsp:sp>
    <dsp:sp modelId="{8C626C16-5255-4EED-BC55-FFB72FB5FA40}">
      <dsp:nvSpPr>
        <dsp:cNvPr id="0" name=""/>
        <dsp:cNvSpPr/>
      </dsp:nvSpPr>
      <dsp:spPr>
        <a:xfrm>
          <a:off x="1617119" y="121862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76CDB-FBE6-4A2B-9FDA-825A68D22412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7A48A-3088-4A8E-B851-E5215972985C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such as</a:t>
          </a:r>
          <a:r>
            <a:rPr lang="en-US" sz="1700" b="1" kern="1200" smtClean="0"/>
            <a:t>:</a:t>
          </a:r>
          <a:endParaRPr lang="fi-FI" sz="1700" kern="1200"/>
        </a:p>
      </dsp:txBody>
      <dsp:txXfrm>
        <a:off x="0" y="1277809"/>
        <a:ext cx="1617119" cy="1275938"/>
      </dsp:txXfrm>
    </dsp:sp>
    <dsp:sp modelId="{5986ABBD-4824-4BB6-AC4E-BCF7DE0B9FF3}">
      <dsp:nvSpPr>
        <dsp:cNvPr id="0" name=""/>
        <dsp:cNvSpPr/>
      </dsp:nvSpPr>
      <dsp:spPr>
        <a:xfrm>
          <a:off x="1738403" y="1287855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 smtClean="0"/>
            <a:t>duties</a:t>
          </a:r>
          <a:r>
            <a:rPr lang="fi-FI" sz="900" kern="1200" dirty="0" smtClean="0"/>
            <a:t> and </a:t>
          </a:r>
          <a:r>
            <a:rPr lang="fi-FI" sz="900" kern="1200" dirty="0" err="1" smtClean="0"/>
            <a:t>other</a:t>
          </a:r>
          <a:r>
            <a:rPr lang="fi-FI" sz="900" kern="1200" dirty="0" smtClean="0"/>
            <a:t> </a:t>
          </a:r>
          <a:r>
            <a:rPr lang="fi-FI" sz="900" kern="1200" dirty="0" err="1" smtClean="0"/>
            <a:t>payments</a:t>
          </a:r>
          <a:endParaRPr lang="fi-FI" sz="900" kern="1200" dirty="0"/>
        </a:p>
      </dsp:txBody>
      <dsp:txXfrm>
        <a:off x="1738403" y="1287855"/>
        <a:ext cx="6347195" cy="200922"/>
      </dsp:txXfrm>
    </dsp:sp>
    <dsp:sp modelId="{659E481D-7517-4A51-BEA8-2C5193745BC1}">
      <dsp:nvSpPr>
        <dsp:cNvPr id="0" name=""/>
        <dsp:cNvSpPr/>
      </dsp:nvSpPr>
      <dsp:spPr>
        <a:xfrm>
          <a:off x="1617119" y="148877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ACD2E-8E51-4353-9BDB-1574AE3EC211}">
      <dsp:nvSpPr>
        <dsp:cNvPr id="0" name=""/>
        <dsp:cNvSpPr/>
      </dsp:nvSpPr>
      <dsp:spPr>
        <a:xfrm>
          <a:off x="1738403" y="1498824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quantitative restrictions</a:t>
          </a:r>
          <a:r>
            <a:rPr lang="en-US" sz="900" kern="1200" smtClean="0"/>
            <a:t> (E</a:t>
          </a:r>
          <a:r>
            <a:rPr lang="fi-FI" sz="900" kern="1200" smtClean="0"/>
            <a:t>U Regulation </a:t>
          </a:r>
          <a:r>
            <a:rPr lang="en-US" sz="900" kern="1200" smtClean="0"/>
            <a:t>260/2009, GATT XIX) </a:t>
          </a:r>
          <a:endParaRPr lang="fi-FI" sz="900" kern="1200"/>
        </a:p>
      </dsp:txBody>
      <dsp:txXfrm>
        <a:off x="1738403" y="1498824"/>
        <a:ext cx="6347195" cy="200922"/>
      </dsp:txXfrm>
    </dsp:sp>
    <dsp:sp modelId="{69EDB855-0183-4ECC-8027-0BDA5629DBD0}">
      <dsp:nvSpPr>
        <dsp:cNvPr id="0" name=""/>
        <dsp:cNvSpPr/>
      </dsp:nvSpPr>
      <dsp:spPr>
        <a:xfrm>
          <a:off x="1617119" y="169974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86052-5273-48BC-B8A7-0420F41040C5}">
      <dsp:nvSpPr>
        <dsp:cNvPr id="0" name=""/>
        <dsp:cNvSpPr/>
      </dsp:nvSpPr>
      <dsp:spPr>
        <a:xfrm>
          <a:off x="1738403" y="1709793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technical</a:t>
          </a:r>
          <a:r>
            <a:rPr lang="en-US" sz="900" kern="1200" smtClean="0"/>
            <a:t> </a:t>
          </a:r>
          <a:r>
            <a:rPr lang="fi-FI" sz="900" kern="1200" smtClean="0"/>
            <a:t>barriers</a:t>
          </a:r>
          <a:r>
            <a:rPr lang="en-US" sz="900" kern="1200" smtClean="0"/>
            <a:t> (</a:t>
          </a:r>
          <a:r>
            <a:rPr lang="fi-FI" sz="900" kern="1200" smtClean="0"/>
            <a:t>safety and other regulations</a:t>
          </a:r>
          <a:r>
            <a:rPr lang="en-US" sz="900" kern="1200" smtClean="0"/>
            <a:t>)</a:t>
          </a:r>
          <a:endParaRPr lang="fi-FI" sz="900" kern="1200"/>
        </a:p>
      </dsp:txBody>
      <dsp:txXfrm>
        <a:off x="1738403" y="1709793"/>
        <a:ext cx="6347195" cy="200922"/>
      </dsp:txXfrm>
    </dsp:sp>
    <dsp:sp modelId="{F156628C-B3C6-485D-B189-8F00161BAA62}">
      <dsp:nvSpPr>
        <dsp:cNvPr id="0" name=""/>
        <dsp:cNvSpPr/>
      </dsp:nvSpPr>
      <dsp:spPr>
        <a:xfrm>
          <a:off x="1617119" y="191071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39D6A-0398-4FEB-8DD4-B07DCBF0AE30}">
      <dsp:nvSpPr>
        <dsp:cNvPr id="0" name=""/>
        <dsp:cNvSpPr/>
      </dsp:nvSpPr>
      <dsp:spPr>
        <a:xfrm>
          <a:off x="1738403" y="1920762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state subsidies </a:t>
          </a:r>
          <a:endParaRPr lang="fi-FI" sz="900" kern="1200"/>
        </a:p>
      </dsp:txBody>
      <dsp:txXfrm>
        <a:off x="1738403" y="1920762"/>
        <a:ext cx="6347195" cy="200922"/>
      </dsp:txXfrm>
    </dsp:sp>
    <dsp:sp modelId="{A71B9D20-AA2F-42C8-98A6-4E6CF1518EC8}">
      <dsp:nvSpPr>
        <dsp:cNvPr id="0" name=""/>
        <dsp:cNvSpPr/>
      </dsp:nvSpPr>
      <dsp:spPr>
        <a:xfrm>
          <a:off x="1617119" y="212168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2B0E8-9C6C-41A0-AF9F-5488D8FAEF58}">
      <dsp:nvSpPr>
        <dsp:cNvPr id="0" name=""/>
        <dsp:cNvSpPr/>
      </dsp:nvSpPr>
      <dsp:spPr>
        <a:xfrm>
          <a:off x="1738403" y="2131731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diskrimin</a:t>
          </a:r>
          <a:r>
            <a:rPr lang="fi-FI" sz="900" kern="1200" smtClean="0"/>
            <a:t>ation in public procurement </a:t>
          </a:r>
          <a:endParaRPr lang="fi-FI" sz="900" kern="1200"/>
        </a:p>
      </dsp:txBody>
      <dsp:txXfrm>
        <a:off x="1738403" y="2131731"/>
        <a:ext cx="6347195" cy="200922"/>
      </dsp:txXfrm>
    </dsp:sp>
    <dsp:sp modelId="{312B52B6-A984-4A32-B220-C480B7BD890E}">
      <dsp:nvSpPr>
        <dsp:cNvPr id="0" name=""/>
        <dsp:cNvSpPr/>
      </dsp:nvSpPr>
      <dsp:spPr>
        <a:xfrm>
          <a:off x="1617119" y="233265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2F245-8590-4302-B350-631BD91DE1C3}">
      <dsp:nvSpPr>
        <dsp:cNvPr id="0" name=""/>
        <dsp:cNvSpPr/>
      </dsp:nvSpPr>
      <dsp:spPr>
        <a:xfrm>
          <a:off x="1738403" y="2342700"/>
          <a:ext cx="6347195" cy="20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divergent IPR protection</a:t>
          </a:r>
          <a:r>
            <a:rPr lang="en-US" sz="900" kern="1200" smtClean="0"/>
            <a:t> </a:t>
          </a:r>
          <a:endParaRPr lang="fi-FI" sz="900" kern="1200"/>
        </a:p>
      </dsp:txBody>
      <dsp:txXfrm>
        <a:off x="1738403" y="2342700"/>
        <a:ext cx="6347195" cy="200922"/>
      </dsp:txXfrm>
    </dsp:sp>
    <dsp:sp modelId="{2735ED60-E6ED-41F4-BF56-892694AE80E3}">
      <dsp:nvSpPr>
        <dsp:cNvPr id="0" name=""/>
        <dsp:cNvSpPr/>
      </dsp:nvSpPr>
      <dsp:spPr>
        <a:xfrm>
          <a:off x="1617119" y="254362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D087C-E2B3-445F-A334-A8F5BE7BD578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D7845-A0A8-4E26-AB76-21A8AE518374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reaction</a:t>
          </a:r>
          <a:r>
            <a:rPr lang="en-US" sz="1700" b="1" kern="1200" smtClean="0"/>
            <a:t>: </a:t>
          </a:r>
          <a:r>
            <a:rPr lang="fi-FI" sz="1700" b="1" kern="1200" smtClean="0"/>
            <a:t>counter-measures</a:t>
          </a:r>
          <a:r>
            <a:rPr lang="en-US" sz="1700" b="1" kern="1200" smtClean="0"/>
            <a:t> (</a:t>
          </a:r>
          <a:r>
            <a:rPr lang="fi-FI" sz="1700" b="1" kern="1200" smtClean="0"/>
            <a:t>e.g</a:t>
          </a:r>
          <a:r>
            <a:rPr lang="en-US" sz="1700" b="1" kern="1200" smtClean="0"/>
            <a:t>. E</a:t>
          </a:r>
          <a:r>
            <a:rPr lang="fi-FI" sz="1700" b="1" kern="1200" smtClean="0"/>
            <a:t>U</a:t>
          </a:r>
          <a:r>
            <a:rPr lang="en-US" sz="1700" b="1" kern="1200" smtClean="0"/>
            <a:t> </a:t>
          </a:r>
          <a:r>
            <a:rPr lang="fi-FI" sz="1700" b="1" kern="1200" smtClean="0"/>
            <a:t>Reg. </a:t>
          </a:r>
          <a:r>
            <a:rPr lang="en-US" sz="1700" b="1" kern="1200" smtClean="0"/>
            <a:t>260/2009)</a:t>
          </a:r>
          <a:endParaRPr lang="fi-FI" sz="1700" kern="1200"/>
        </a:p>
      </dsp:txBody>
      <dsp:txXfrm>
        <a:off x="0" y="2553747"/>
        <a:ext cx="1617119" cy="12759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0B008-DCAA-4831-9476-76AECC06CC6B}">
      <dsp:nvSpPr>
        <dsp:cNvPr id="0" name=""/>
        <dsp:cNvSpPr/>
      </dsp:nvSpPr>
      <dsp:spPr>
        <a:xfrm>
          <a:off x="0" y="145568"/>
          <a:ext cx="3988079" cy="176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b="1" kern="1200" smtClean="0"/>
            <a:t>Requirements for imposing anti-dumping duties</a:t>
          </a:r>
          <a:r>
            <a:rPr lang="en-US" sz="2600" b="1" kern="1200" smtClean="0"/>
            <a:t> (</a:t>
          </a:r>
          <a:r>
            <a:rPr lang="fi-FI" sz="2600" b="1" kern="1200" smtClean="0"/>
            <a:t>EU regulation</a:t>
          </a:r>
          <a:r>
            <a:rPr lang="en-US" sz="2600" b="1" kern="1200" smtClean="0"/>
            <a:t>)</a:t>
          </a:r>
          <a:r>
            <a:rPr lang="fi-FI" sz="2600" b="1" kern="1200" smtClean="0"/>
            <a:t>:</a:t>
          </a:r>
          <a:endParaRPr lang="fi-FI" sz="2600" kern="1200"/>
        </a:p>
      </dsp:txBody>
      <dsp:txXfrm>
        <a:off x="86129" y="231697"/>
        <a:ext cx="3815821" cy="1592102"/>
      </dsp:txXfrm>
    </dsp:sp>
    <dsp:sp modelId="{359EC737-3B76-403E-9381-4E73BCC19479}">
      <dsp:nvSpPr>
        <dsp:cNvPr id="0" name=""/>
        <dsp:cNvSpPr/>
      </dsp:nvSpPr>
      <dsp:spPr>
        <a:xfrm>
          <a:off x="0" y="1909928"/>
          <a:ext cx="3988079" cy="177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2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2000" kern="1200" dirty="0" smtClean="0"/>
            <a:t>a </a:t>
          </a:r>
          <a:r>
            <a:rPr lang="fi-FI" sz="2000" kern="1200" dirty="0" err="1" smtClean="0"/>
            <a:t>realized</a:t>
          </a:r>
          <a:r>
            <a:rPr lang="fi-FI" sz="2000" kern="1200" dirty="0" smtClean="0"/>
            <a:t> / </a:t>
          </a:r>
          <a:r>
            <a:rPr lang="fi-FI" sz="2000" kern="1200" dirty="0" err="1" smtClean="0"/>
            <a:t>imminent</a:t>
          </a:r>
          <a:r>
            <a:rPr lang="fi-FI" sz="2000" kern="1200" dirty="0" smtClean="0"/>
            <a:t> </a:t>
          </a:r>
          <a:r>
            <a:rPr lang="fi-FI" sz="2000" kern="1200" dirty="0" err="1" smtClean="0"/>
            <a:t>substantial</a:t>
          </a:r>
          <a:r>
            <a:rPr lang="en-US" sz="2000" kern="1200" dirty="0" smtClean="0"/>
            <a:t> </a:t>
          </a:r>
          <a:r>
            <a:rPr lang="fi-FI" sz="2000" kern="1200" dirty="0" err="1" smtClean="0"/>
            <a:t>damage</a:t>
          </a:r>
          <a:r>
            <a:rPr lang="fi-FI" sz="2000" kern="1200" dirty="0" smtClean="0"/>
            <a:t> to  </a:t>
          </a:r>
          <a:r>
            <a:rPr lang="en-US" sz="2000" kern="1200" dirty="0" smtClean="0"/>
            <a:t> </a:t>
          </a:r>
          <a:r>
            <a:rPr lang="fi-FI" sz="2000" kern="1200" dirty="0" err="1" smtClean="0"/>
            <a:t>corresponding</a:t>
          </a:r>
          <a:r>
            <a:rPr lang="fi-FI" sz="2000" kern="1200" dirty="0" smtClean="0"/>
            <a:t> </a:t>
          </a:r>
          <a:r>
            <a:rPr lang="en-US" sz="2000" kern="1200" dirty="0" smtClean="0"/>
            <a:t>E</a:t>
          </a:r>
          <a:r>
            <a:rPr lang="fi-FI" sz="2000" kern="1200" dirty="0" smtClean="0"/>
            <a:t>U</a:t>
          </a:r>
          <a:r>
            <a:rPr lang="en-US" sz="2000" kern="1200" dirty="0" smtClean="0"/>
            <a:t> </a:t>
          </a:r>
          <a:r>
            <a:rPr lang="fi-FI" sz="2000" kern="1200" dirty="0" err="1" smtClean="0"/>
            <a:t>production</a:t>
          </a:r>
          <a:endParaRPr lang="fi-FI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2000" kern="1200" smtClean="0"/>
            <a:t>causal relationship to the export</a:t>
          </a:r>
          <a:r>
            <a:rPr lang="en-US" sz="2000" kern="1200" smtClean="0"/>
            <a:t> </a:t>
          </a:r>
          <a:endParaRPr lang="fi-FI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in</a:t>
          </a:r>
          <a:r>
            <a:rPr lang="fi-FI" sz="2000" kern="1200" smtClean="0"/>
            <a:t>terest of the Community</a:t>
          </a:r>
          <a:endParaRPr lang="fi-FI" sz="2000" kern="1200"/>
        </a:p>
      </dsp:txBody>
      <dsp:txXfrm>
        <a:off x="0" y="1909928"/>
        <a:ext cx="3988079" cy="17760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88DCC-1F3C-4ABF-A792-033ABF759A8E}">
      <dsp:nvSpPr>
        <dsp:cNvPr id="0" name=""/>
        <dsp:cNvSpPr/>
      </dsp:nvSpPr>
      <dsp:spPr>
        <a:xfrm>
          <a:off x="2526" y="441522"/>
          <a:ext cx="2463580" cy="972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Both public and private interests</a:t>
          </a:r>
          <a:endParaRPr lang="fi-FI" sz="1600" kern="1200"/>
        </a:p>
      </dsp:txBody>
      <dsp:txXfrm>
        <a:off x="2526" y="441522"/>
        <a:ext cx="2463580" cy="972111"/>
      </dsp:txXfrm>
    </dsp:sp>
    <dsp:sp modelId="{99B244BE-80D3-47A5-8F4C-F468C23FAC09}">
      <dsp:nvSpPr>
        <dsp:cNvPr id="0" name=""/>
        <dsp:cNvSpPr/>
      </dsp:nvSpPr>
      <dsp:spPr>
        <a:xfrm>
          <a:off x="2526" y="1413634"/>
          <a:ext cx="2463580" cy="19764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sound and efficient competition </a:t>
          </a:r>
          <a:endParaRPr lang="fi-FI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the interests of customers and consumers (sometimes those of a competitor) </a:t>
          </a:r>
          <a:endParaRPr lang="fi-FI" sz="1600" kern="1200"/>
        </a:p>
      </dsp:txBody>
      <dsp:txXfrm>
        <a:off x="2526" y="1413634"/>
        <a:ext cx="2463580" cy="1976400"/>
      </dsp:txXfrm>
    </dsp:sp>
    <dsp:sp modelId="{2C7D6EB7-84D9-4144-B68B-A99856E51D02}">
      <dsp:nvSpPr>
        <dsp:cNvPr id="0" name=""/>
        <dsp:cNvSpPr/>
      </dsp:nvSpPr>
      <dsp:spPr>
        <a:xfrm>
          <a:off x="2811009" y="441522"/>
          <a:ext cx="2463580" cy="972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initiative to reactions comes from private actors / supervision authorities</a:t>
          </a:r>
          <a:endParaRPr lang="fi-FI" sz="1600" kern="1200" dirty="0"/>
        </a:p>
      </dsp:txBody>
      <dsp:txXfrm>
        <a:off x="2811009" y="441522"/>
        <a:ext cx="2463580" cy="972111"/>
      </dsp:txXfrm>
    </dsp:sp>
    <dsp:sp modelId="{B568EF4F-237E-44C2-B7DF-B5404729CF41}">
      <dsp:nvSpPr>
        <dsp:cNvPr id="0" name=""/>
        <dsp:cNvSpPr/>
      </dsp:nvSpPr>
      <dsp:spPr>
        <a:xfrm>
          <a:off x="2811009" y="1413634"/>
          <a:ext cx="2463580" cy="19764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98D1C-F264-4807-9499-CE3D71A3CF3A}">
      <dsp:nvSpPr>
        <dsp:cNvPr id="0" name=""/>
        <dsp:cNvSpPr/>
      </dsp:nvSpPr>
      <dsp:spPr>
        <a:xfrm>
          <a:off x="5619491" y="441522"/>
          <a:ext cx="2463580" cy="972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the sanctions are effected by authorities </a:t>
          </a:r>
          <a:endParaRPr lang="fi-FI" sz="1600" kern="1200"/>
        </a:p>
      </dsp:txBody>
      <dsp:txXfrm>
        <a:off x="5619491" y="441522"/>
        <a:ext cx="2463580" cy="972111"/>
      </dsp:txXfrm>
    </dsp:sp>
    <dsp:sp modelId="{4C020F12-022F-4BD5-A7CB-E32EC6330DAA}">
      <dsp:nvSpPr>
        <dsp:cNvPr id="0" name=""/>
        <dsp:cNvSpPr/>
      </dsp:nvSpPr>
      <dsp:spPr>
        <a:xfrm>
          <a:off x="5619491" y="1413634"/>
          <a:ext cx="2463580" cy="19764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prohibitions, economic sanctions</a:t>
          </a:r>
          <a:endParaRPr lang="fi-FI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damages liability, nullity of illegal transactions of cartels and monopolies (decided in national general courts) </a:t>
          </a:r>
          <a:endParaRPr lang="fi-FI" sz="1600" kern="1200"/>
        </a:p>
      </dsp:txBody>
      <dsp:txXfrm>
        <a:off x="5619491" y="1413634"/>
        <a:ext cx="2463580" cy="19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01330-C3FB-4675-A7F5-4AED3DCAFDB2}" type="datetimeFigureOut">
              <a:rPr lang="fi-FI" smtClean="0"/>
              <a:t>2.1.2018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13443-34A8-4C8F-88BD-919575E299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5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1F50AC51-0D7F-4CC2-A015-89A01A6D54FF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84368B-6405-4C76-9738-7DC4400C64E8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04406E-AF53-4544-B628-94B843264142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0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20F483-62E5-4F7B-B663-3096F2BC2D69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BD3E6A-D36F-45D2-9A41-940049D7BD09}" type="datetime1">
              <a:rPr lang="fi-FI" altLang="fi-FI" smtClean="0"/>
              <a:t>2.1.2018</a:t>
            </a:fld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 altLang="fi-FI" smtClean="0"/>
              <a:t>Markkinoiden juridinen toimintaympäristö kalvot 1</a:t>
            </a:r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480051-F1D5-4FDF-A646-ECD5AB76F9E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98490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6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6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0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7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42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E7CFE-2FFE-4D9C-B1CD-6324A1E7F0A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4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8D8403-AEB6-488F-8027-BB8291C930BB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95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4C4A9-A77E-4FEA-BAFC-7D2F95C4CCC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19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A82A2E2F-F4BD-4E43-AF88-87B1DF8DD4D0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797C3D7-09B3-45E6-B268-05CCE216A43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46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BCA5B3-9D7D-4CF8-965D-8EAF7532FB7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2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95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97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37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58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80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2ABB-F3CA-4264-A6DA-7AB1564952C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5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07193B-B9AC-48E0-8F48-4EE1BDB38C41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5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CAA28-3BF1-4887-998E-023CE722177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34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4D1C03F2-D4E6-432E-AD9E-5F6B856014C0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9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C0E65C-BB31-4D75-9E21-FF038CAC75E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33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99C357-11E6-4EF0-B67F-B9992712344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02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26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605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43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993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42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BAD-EF66-42CB-8C39-15A5748EB6A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7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4BCA7-FEF7-487C-9625-6DE39EAAF584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129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7A98-ED55-459B-9968-DFA297705B0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911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8F671554-4538-46FB-BD07-E58A04A7DA2E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838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C30328-A780-4AD1-B2FE-3F73472DD36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91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567A86-A18D-4242-B8B9-131B2B4352C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1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228B69F-9C08-4D1B-BBB5-5261E31C047D}" type="datetime1">
              <a:rPr lang="fi-FI" smtClean="0"/>
              <a:t>2.1.2018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C1FD01-7FF5-4181-B66F-583662AEEE96}" type="datetime1">
              <a:rPr lang="fi-FI" smtClean="0"/>
              <a:t>2.1.2018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2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6C4941-F871-4D6F-A04F-C505A18FEC9F}" type="datetime1">
              <a:rPr lang="fi-FI" smtClean="0"/>
              <a:t>2.1.2018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80FF4F-53CC-4E32-8E86-BE1BE1A00B0C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8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74E0AA-6D3D-4C33-A0E3-548351B1EC0D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AF0BF-C798-423A-A384-7F7883018AD1}" type="datetime1">
              <a:rPr lang="fi-FI" smtClean="0"/>
              <a:t>2.1.2018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/>
              <a:t>Markkinoiden juridinen toimintaympäristö kalvot 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5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BE797471-DACB-48FD-8AF8-4980C5548E5A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2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0526801D-D513-4506-9FCD-69007A39F03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3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1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504DE153-1BEF-4C25-AF5E-21214B20757F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0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 smtClean="0"/>
              <a:t>Kansainvälisten markkinoiden juridiset rakenteet </a:t>
            </a:r>
          </a:p>
          <a:p>
            <a:pPr eaLnBrk="1" hangingPunct="1"/>
            <a:r>
              <a:rPr lang="fi-FI" altLang="fi-FI" dirty="0" smtClean="0"/>
              <a:t>Matti Rudanko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Markkinoinnin juridinen toimintaympäristö</a:t>
            </a:r>
            <a:br>
              <a:rPr lang="fi-FI" altLang="fi-FI" dirty="0" smtClean="0"/>
            </a:br>
            <a:r>
              <a:rPr lang="fi-FI" altLang="fi-FI" smtClean="0"/>
              <a:t>Kalvot 1</a:t>
            </a:r>
            <a:endParaRPr lang="en-US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7564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Control of Barriers to Trade</a:t>
            </a:r>
            <a:r>
              <a:rPr lang="en-US" altLang="fi-FI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B60DC-7429-4D67-99BA-D9C716002DC8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3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AB25B4-F2E3-4907-B548-19D80F8B4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BD66D0-EFD7-4A03-B346-787EE795C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626C16-5255-4EED-BC55-FFB72FB5F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C07EE4-07E2-44E5-BD11-C7EA4A20A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776CDB-FBE6-4A2B-9FDA-825A68D22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7A48A-3088-4A8E-B851-E52159729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9E481D-7517-4A51-BEA8-2C5193745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86ABBD-4824-4BB6-AC4E-BCF7DE0B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EDB855-0183-4ECC-8027-0BDA5629D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8ACD2E-8E51-4353-9BDB-1574AE3EC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56628C-B3C6-485D-B189-8F00161B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086052-5273-48BC-B8A7-0420F4104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1B9D20-AA2F-42C8-98A6-4E6CF1518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039D6A-0398-4FEB-8DD4-B07DCBF0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2B52B6-A984-4A32-B220-C480B7BD8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2B0E8-9C6C-41A0-AF9F-5488D8FAE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35ED60-E6ED-41F4-BF56-892694AE8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32F245-8590-4302-B350-631BD91DE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7D087C-E2B3-445F-A334-A8F5BE7BD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CD7845-A0A8-4E26-AB76-21A8AE518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Dumping Control</a:t>
            </a:r>
            <a:endParaRPr lang="en-US" altLang="fi-FI"/>
          </a:p>
        </p:txBody>
      </p:sp>
      <p:sp>
        <p:nvSpPr>
          <p:cNvPr id="12302" name="Text Box 1038"/>
          <p:cNvSpPr txBox="1">
            <a:spLocks noGrp="1" noChangeArrowheads="1"/>
          </p:cNvSpPr>
          <p:nvPr>
            <p:ph sz="quarter" idx="14"/>
          </p:nvPr>
        </p:nvSpPr>
        <p:spPr>
          <a:xfrm>
            <a:off x="540482" y="1685676"/>
            <a:ext cx="3988079" cy="3831557"/>
          </a:xfrm>
          <a:noFill/>
          <a:ln/>
        </p:spPr>
        <p:txBody>
          <a:bodyPr/>
          <a:lstStyle/>
          <a:p>
            <a:r>
              <a:rPr lang="fi-FI" altLang="fi-FI" sz="2400"/>
              <a:t>Imposing anti-dumping duties</a:t>
            </a:r>
            <a:endParaRPr lang="en-US" altLang="fi-FI" sz="24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D0B0B1-3632-409E-8558-AE4B9B574585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9" name="Rectangle 1035"/>
          <p:cNvSpPr>
            <a:spLocks noChangeArrowheads="1"/>
          </p:cNvSpPr>
          <p:nvPr/>
        </p:nvSpPr>
        <p:spPr bwMode="auto">
          <a:xfrm>
            <a:off x="3048000" y="2800716"/>
            <a:ext cx="13716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01" name="Text Box 1037"/>
          <p:cNvSpPr txBox="1">
            <a:spLocks noChangeArrowheads="1"/>
          </p:cNvSpPr>
          <p:nvPr/>
        </p:nvSpPr>
        <p:spPr bwMode="auto">
          <a:xfrm>
            <a:off x="2952750" y="2814210"/>
            <a:ext cx="1466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normal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selling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price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on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home market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export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country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export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price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</a:t>
            </a:r>
            <a:r>
              <a:rPr kumimoji="0" lang="en-US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another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country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653746" y="2857500"/>
            <a:ext cx="1371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4" name="Line 1030"/>
          <p:cNvSpPr>
            <a:spLocks noChangeShapeType="1"/>
          </p:cNvSpPr>
          <p:nvPr/>
        </p:nvSpPr>
        <p:spPr bwMode="auto">
          <a:xfrm>
            <a:off x="653746" y="4114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639756" y="4180145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export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price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98" name="AutoShape 1034"/>
          <p:cNvSpPr>
            <a:spLocks/>
          </p:cNvSpPr>
          <p:nvPr/>
        </p:nvSpPr>
        <p:spPr bwMode="auto">
          <a:xfrm>
            <a:off x="2378379" y="2857500"/>
            <a:ext cx="381000" cy="2590800"/>
          </a:xfrm>
          <a:prstGeom prst="rightBrace">
            <a:avLst>
              <a:gd name="adj1" fmla="val 5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03" name="Text Box 1039"/>
          <p:cNvSpPr txBox="1">
            <a:spLocks noChangeArrowheads="1"/>
          </p:cNvSpPr>
          <p:nvPr/>
        </p:nvSpPr>
        <p:spPr bwMode="auto">
          <a:xfrm>
            <a:off x="571500" y="3429917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anti</a:t>
            </a:r>
            <a:r>
              <a:rPr kumimoji="0" lang="en-US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dumping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duty</a:t>
            </a:r>
            <a:endParaRPr kumimoji="0" lang="en-US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1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B0B008-DCAA-4831-9476-76AECC06C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9EC737-3B76-403E-9381-4E73BCC19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Allowed protection</a:t>
            </a:r>
            <a:r>
              <a:rPr lang="en-US" altLang="fi-FI"/>
              <a:t>/prote</a:t>
            </a:r>
            <a:r>
              <a:rPr lang="fi-FI" altLang="fi-FI"/>
              <a:t>c</a:t>
            </a:r>
            <a:r>
              <a:rPr lang="en-US" altLang="fi-FI"/>
              <a:t>tionism</a:t>
            </a:r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sz="quarter" idx="14"/>
          </p:nvPr>
        </p:nvGraphicFramePr>
        <p:xfrm>
          <a:off x="1806880" y="1685925"/>
          <a:ext cx="5550878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S Org Chart" r:id="rId3" imgW="5835600" imgH="4114800" progId="OrgPlusWOPX.4">
                  <p:embed followColorScheme="full"/>
                </p:oleObj>
              </mc:Choice>
              <mc:Fallback>
                <p:oleObj name="MS Org Chart" r:id="rId3" imgW="5835600" imgH="4114800" progId="OrgPlusWOPX.4">
                  <p:embed followColorScheme="full"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80" y="1685925"/>
                        <a:ext cx="5550878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5FF2D4-B72E-4C51-88D4-4FBF88BE71AD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0" y="1752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38400" y="2057400"/>
            <a:ext cx="5029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Supporting and Protective Measures</a:t>
            </a:r>
            <a:endParaRPr kumimoji="0" lang="en-US" altLang="fi-F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Pricing on International Markets</a:t>
            </a:r>
            <a:endParaRPr lang="en-US" altLang="fi-FI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14"/>
            <p:extLst/>
          </p:nvPr>
        </p:nvGraphicFramePr>
        <p:xfrm>
          <a:off x="1316038" y="1852613"/>
          <a:ext cx="6532562" cy="34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Organization Chart" r:id="rId3" imgW="7435800" imgH="3981240" progId="OrgPlusWOPX.4">
                  <p:embed followColorScheme="full"/>
                </p:oleObj>
              </mc:Choice>
              <mc:Fallback>
                <p:oleObj name="Organization Chart" r:id="rId3" imgW="7435800" imgH="3981240" progId="OrgPlusWOPX.4">
                  <p:embed followColorScheme="full"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852613"/>
                        <a:ext cx="6532562" cy="349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8BE1A0-F586-480C-A92F-2B01AB347AA8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371600" y="3810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38600" y="3810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819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5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Impact of Competition Law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DF840-857D-472C-85C7-2F697E416F1E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31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188DCC-1F3C-4ABF-A792-033ABF759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B244BE-80D3-47A5-8F4C-F468C23FA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7D6EB7-84D9-4144-B68B-A99856E51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68EF4F-237E-44C2-B7DF-B5404729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A98D1C-F264-4807-9499-CE3D71A3C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020F12-022F-4BD5-A7CB-E32EC6330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Impact of Marketing Law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15BD79-5C71-401D-A7C2-E295E4961343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82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0E3FAB-F001-4182-9DC0-24B5905AE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7D1E6-4DC0-4718-A245-75F739B22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DE4CC1-F725-4379-B667-360FEF36F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63A329-A957-4A5A-845C-9BD2FF353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1A2845-8B29-4178-A3DE-CF4F16BDE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BCEFFF-788E-4074-9016-94638238C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5BB38F-A985-49CB-9943-A4A70D633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6FF8FF-4939-47B5-A5BA-6CCDA2147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Common Policies of the EU</a:t>
            </a:r>
            <a:endParaRPr lang="en-US" altLang="fi-FI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2BFFC-92AF-407F-AD4C-AE9CEDCEA4CE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4C7B58-0FC6-42A4-91D1-30B3C2078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040707-F4D1-4812-B59A-46A48016A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E52896-A495-4FC2-92E7-29C0B5EE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527FC2-D903-4D07-81F5-1195A9AA6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CDA121-EB66-4337-A4B5-D2CFC9879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80130D-0346-4C20-925B-A103C6741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6309C-C88B-4E4E-8F19-A372FF22D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3985DC-1D52-4C07-B859-186E1A722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474C3A-C47A-4D8B-99AB-7A30497E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8F2928-3238-476D-B7C2-571B2901D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62031-4730-4A8B-8A50-114C22FEF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689FCF-43AC-4AD3-9419-CB32E210A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/>
              <a:t>Actors</a:t>
            </a:r>
            <a:r>
              <a:rPr lang="fi-FI" altLang="fi-FI" dirty="0"/>
              <a:t> and </a:t>
            </a:r>
            <a:r>
              <a:rPr lang="fi-FI" altLang="fi-FI" dirty="0" err="1"/>
              <a:t>Structures</a:t>
            </a:r>
            <a:r>
              <a:rPr lang="fi-FI" altLang="fi-FI" dirty="0"/>
              <a:t> of World Trade</a:t>
            </a:r>
            <a:endParaRPr lang="en-US" altLang="fi-FI" dirty="0"/>
          </a:p>
        </p:txBody>
      </p:sp>
      <p:sp>
        <p:nvSpPr>
          <p:cNvPr id="58373" name="Text Box 1029"/>
          <p:cNvSpPr txBox="1">
            <a:spLocks noGrp="1" noChangeArrowheads="1"/>
          </p:cNvSpPr>
          <p:nvPr>
            <p:ph sz="quarter" idx="14"/>
          </p:nvPr>
        </p:nvSpPr>
        <p:spPr>
          <a:noFill/>
          <a:ln/>
        </p:spPr>
        <p:txBody>
          <a:bodyPr/>
          <a:lstStyle/>
          <a:p>
            <a:r>
              <a:rPr lang="en-US" altLang="fi-FI"/>
              <a:t>Actors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E8A1AE-5188-4CCC-BA61-1F5F3E42DA75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371" name="Oval 1027"/>
          <p:cNvSpPr>
            <a:spLocks noChangeArrowheads="1"/>
          </p:cNvSpPr>
          <p:nvPr/>
        </p:nvSpPr>
        <p:spPr bwMode="auto">
          <a:xfrm>
            <a:off x="2590800" y="3352800"/>
            <a:ext cx="36576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World Trade</a:t>
            </a:r>
          </a:p>
        </p:txBody>
      </p:sp>
      <p:sp>
        <p:nvSpPr>
          <p:cNvPr id="58372" name="Text Box 1028"/>
          <p:cNvSpPr txBox="1">
            <a:spLocks noChangeArrowheads="1"/>
          </p:cNvSpPr>
          <p:nvPr/>
        </p:nvSpPr>
        <p:spPr bwMode="auto">
          <a:xfrm>
            <a:off x="3336925" y="34702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WTO</a:t>
            </a:r>
          </a:p>
        </p:txBody>
      </p:sp>
      <p:sp>
        <p:nvSpPr>
          <p:cNvPr id="58374" name="Text Box 1030"/>
          <p:cNvSpPr txBox="1">
            <a:spLocks noChangeArrowheads="1"/>
          </p:cNvSpPr>
          <p:nvPr/>
        </p:nvSpPr>
        <p:spPr bwMode="auto">
          <a:xfrm>
            <a:off x="4403725" y="347027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OECD</a:t>
            </a:r>
          </a:p>
        </p:txBody>
      </p:sp>
      <p:sp>
        <p:nvSpPr>
          <p:cNvPr id="58375" name="Text Box 1031"/>
          <p:cNvSpPr txBox="1">
            <a:spLocks noChangeArrowheads="1"/>
          </p:cNvSpPr>
          <p:nvPr/>
        </p:nvSpPr>
        <p:spPr bwMode="auto">
          <a:xfrm>
            <a:off x="3565525" y="43846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UNCTAD</a:t>
            </a:r>
          </a:p>
        </p:txBody>
      </p:sp>
      <p:sp>
        <p:nvSpPr>
          <p:cNvPr id="58376" name="Text Box 1032"/>
          <p:cNvSpPr txBox="1">
            <a:spLocks noChangeArrowheads="1"/>
          </p:cNvSpPr>
          <p:nvPr/>
        </p:nvSpPr>
        <p:spPr bwMode="auto">
          <a:xfrm>
            <a:off x="5410200" y="4191000"/>
            <a:ext cx="66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Etc.</a:t>
            </a:r>
          </a:p>
        </p:txBody>
      </p:sp>
      <p:sp>
        <p:nvSpPr>
          <p:cNvPr id="58377" name="Oval 1033"/>
          <p:cNvSpPr>
            <a:spLocks noChangeArrowheads="1"/>
          </p:cNvSpPr>
          <p:nvPr/>
        </p:nvSpPr>
        <p:spPr bwMode="auto">
          <a:xfrm>
            <a:off x="1219200" y="2667000"/>
            <a:ext cx="21336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Industrialized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countries</a:t>
            </a:r>
          </a:p>
        </p:txBody>
      </p:sp>
      <p:sp>
        <p:nvSpPr>
          <p:cNvPr id="58378" name="Oval 1034"/>
          <p:cNvSpPr>
            <a:spLocks noChangeArrowheads="1"/>
          </p:cNvSpPr>
          <p:nvPr/>
        </p:nvSpPr>
        <p:spPr bwMode="auto">
          <a:xfrm>
            <a:off x="3657600" y="2286000"/>
            <a:ext cx="2514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Multinationals</a:t>
            </a:r>
          </a:p>
        </p:txBody>
      </p:sp>
      <p:sp>
        <p:nvSpPr>
          <p:cNvPr id="58379" name="Oval 1035"/>
          <p:cNvSpPr>
            <a:spLocks noChangeArrowheads="1"/>
          </p:cNvSpPr>
          <p:nvPr/>
        </p:nvSpPr>
        <p:spPr bwMode="auto">
          <a:xfrm>
            <a:off x="6858000" y="3048000"/>
            <a:ext cx="1295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Smaller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companies</a:t>
            </a:r>
          </a:p>
        </p:txBody>
      </p:sp>
      <p:sp>
        <p:nvSpPr>
          <p:cNvPr id="58380" name="Oval 1036"/>
          <p:cNvSpPr>
            <a:spLocks noChangeArrowheads="1"/>
          </p:cNvSpPr>
          <p:nvPr/>
        </p:nvSpPr>
        <p:spPr bwMode="auto">
          <a:xfrm>
            <a:off x="609600" y="4267200"/>
            <a:ext cx="17526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countries</a:t>
            </a:r>
          </a:p>
        </p:txBody>
      </p:sp>
      <p:sp>
        <p:nvSpPr>
          <p:cNvPr id="58381" name="Oval 1037"/>
          <p:cNvSpPr>
            <a:spLocks noChangeArrowheads="1"/>
          </p:cNvSpPr>
          <p:nvPr/>
        </p:nvSpPr>
        <p:spPr bwMode="auto">
          <a:xfrm>
            <a:off x="4648200" y="5334000"/>
            <a:ext cx="23622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“Nations”</a:t>
            </a:r>
          </a:p>
        </p:txBody>
      </p:sp>
      <p:sp>
        <p:nvSpPr>
          <p:cNvPr id="58393" name="Text Box 1049"/>
          <p:cNvSpPr txBox="1">
            <a:spLocks noChangeArrowheads="1"/>
          </p:cNvSpPr>
          <p:nvPr/>
        </p:nvSpPr>
        <p:spPr bwMode="auto">
          <a:xfrm>
            <a:off x="2743200" y="5791200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Governments</a:t>
            </a:r>
          </a:p>
        </p:txBody>
      </p:sp>
      <p:sp>
        <p:nvSpPr>
          <p:cNvPr id="58397" name="Text Box 1053"/>
          <p:cNvSpPr txBox="1">
            <a:spLocks noChangeArrowheads="1"/>
          </p:cNvSpPr>
          <p:nvPr/>
        </p:nvSpPr>
        <p:spPr bwMode="auto">
          <a:xfrm>
            <a:off x="6629400" y="2133600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Citizens’ organizations</a:t>
            </a:r>
          </a:p>
        </p:txBody>
      </p:sp>
      <p:sp>
        <p:nvSpPr>
          <p:cNvPr id="58400" name="Text Box 1056"/>
          <p:cNvSpPr txBox="1">
            <a:spLocks noChangeArrowheads="1"/>
          </p:cNvSpPr>
          <p:nvPr/>
        </p:nvSpPr>
        <p:spPr bwMode="auto">
          <a:xfrm>
            <a:off x="6994525" y="4841875"/>
            <a:ext cx="1782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Trade unions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392" name="Oval 1048"/>
          <p:cNvSpPr>
            <a:spLocks noChangeArrowheads="1"/>
          </p:cNvSpPr>
          <p:nvPr/>
        </p:nvSpPr>
        <p:spPr bwMode="auto">
          <a:xfrm>
            <a:off x="2667000" y="5410200"/>
            <a:ext cx="1828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396" name="Oval 1052"/>
          <p:cNvSpPr>
            <a:spLocks noChangeArrowheads="1"/>
          </p:cNvSpPr>
          <p:nvPr/>
        </p:nvSpPr>
        <p:spPr bwMode="auto">
          <a:xfrm>
            <a:off x="6172200" y="2133600"/>
            <a:ext cx="2743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402" name="Oval 1058"/>
          <p:cNvSpPr>
            <a:spLocks noChangeArrowheads="1"/>
          </p:cNvSpPr>
          <p:nvPr/>
        </p:nvSpPr>
        <p:spPr bwMode="auto">
          <a:xfrm>
            <a:off x="6781800" y="4800600"/>
            <a:ext cx="2133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8405" name="Group 1061"/>
          <p:cNvGrpSpPr>
            <a:grpSpLocks/>
          </p:cNvGrpSpPr>
          <p:nvPr/>
        </p:nvGrpSpPr>
        <p:grpSpPr bwMode="auto">
          <a:xfrm>
            <a:off x="2362200" y="2895600"/>
            <a:ext cx="4572000" cy="2514600"/>
            <a:chOff x="1488" y="1824"/>
            <a:chExt cx="2880" cy="1584"/>
          </a:xfrm>
        </p:grpSpPr>
        <p:sp>
          <p:nvSpPr>
            <p:cNvPr id="58382" name="Line 1038"/>
            <p:cNvSpPr>
              <a:spLocks noChangeShapeType="1"/>
            </p:cNvSpPr>
            <p:nvPr/>
          </p:nvSpPr>
          <p:spPr bwMode="auto">
            <a:xfrm flipV="1">
              <a:off x="1584" y="3024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3" name="Line 1039"/>
            <p:cNvSpPr>
              <a:spLocks noChangeShapeType="1"/>
            </p:cNvSpPr>
            <p:nvPr/>
          </p:nvSpPr>
          <p:spPr bwMode="auto">
            <a:xfrm flipH="1">
              <a:off x="1488" y="288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4" name="Line 1040"/>
            <p:cNvSpPr>
              <a:spLocks noChangeShapeType="1"/>
            </p:cNvSpPr>
            <p:nvPr/>
          </p:nvSpPr>
          <p:spPr bwMode="auto">
            <a:xfrm>
              <a:off x="1680" y="22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5" name="Line 1041"/>
            <p:cNvSpPr>
              <a:spLocks noChangeShapeType="1"/>
            </p:cNvSpPr>
            <p:nvPr/>
          </p:nvSpPr>
          <p:spPr bwMode="auto">
            <a:xfrm flipH="1" flipV="1">
              <a:off x="1872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6" name="Line 1042"/>
            <p:cNvSpPr>
              <a:spLocks noChangeShapeType="1"/>
            </p:cNvSpPr>
            <p:nvPr/>
          </p:nvSpPr>
          <p:spPr bwMode="auto">
            <a:xfrm flipH="1">
              <a:off x="2544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7" name="Line 1043"/>
            <p:cNvSpPr>
              <a:spLocks noChangeShapeType="1"/>
            </p:cNvSpPr>
            <p:nvPr/>
          </p:nvSpPr>
          <p:spPr bwMode="auto">
            <a:xfrm flipV="1">
              <a:off x="3456" y="19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8" name="Line 1044"/>
            <p:cNvSpPr>
              <a:spLocks noChangeShapeType="1"/>
            </p:cNvSpPr>
            <p:nvPr/>
          </p:nvSpPr>
          <p:spPr bwMode="auto">
            <a:xfrm>
              <a:off x="3888" y="24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89" name="Line 1045"/>
            <p:cNvSpPr>
              <a:spLocks noChangeShapeType="1"/>
            </p:cNvSpPr>
            <p:nvPr/>
          </p:nvSpPr>
          <p:spPr bwMode="auto">
            <a:xfrm flipH="1">
              <a:off x="3936" y="264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90" name="Line 1046"/>
            <p:cNvSpPr>
              <a:spLocks noChangeShapeType="1"/>
            </p:cNvSpPr>
            <p:nvPr/>
          </p:nvSpPr>
          <p:spPr bwMode="auto">
            <a:xfrm flipH="1" flipV="1">
              <a:off x="3168" y="321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91" name="Line 1047"/>
            <p:cNvSpPr>
              <a:spLocks noChangeShapeType="1"/>
            </p:cNvSpPr>
            <p:nvPr/>
          </p:nvSpPr>
          <p:spPr bwMode="auto">
            <a:xfrm>
              <a:off x="3504" y="316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94" name="Line 1050"/>
            <p:cNvSpPr>
              <a:spLocks noChangeShapeType="1"/>
            </p:cNvSpPr>
            <p:nvPr/>
          </p:nvSpPr>
          <p:spPr bwMode="auto">
            <a:xfrm flipV="1">
              <a:off x="2496" y="321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95" name="Line 1051"/>
            <p:cNvSpPr>
              <a:spLocks noChangeShapeType="1"/>
            </p:cNvSpPr>
            <p:nvPr/>
          </p:nvSpPr>
          <p:spPr bwMode="auto">
            <a:xfrm flipH="1">
              <a:off x="2304" y="316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98" name="Line 1054"/>
            <p:cNvSpPr>
              <a:spLocks noChangeShapeType="1"/>
            </p:cNvSpPr>
            <p:nvPr/>
          </p:nvSpPr>
          <p:spPr bwMode="auto">
            <a:xfrm flipH="1">
              <a:off x="3648" y="182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99" name="Line 1055"/>
            <p:cNvSpPr>
              <a:spLocks noChangeShapeType="1"/>
            </p:cNvSpPr>
            <p:nvPr/>
          </p:nvSpPr>
          <p:spPr bwMode="auto">
            <a:xfrm flipV="1">
              <a:off x="3792" y="1872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403" name="Line 1059"/>
            <p:cNvSpPr>
              <a:spLocks noChangeShapeType="1"/>
            </p:cNvSpPr>
            <p:nvPr/>
          </p:nvSpPr>
          <p:spPr bwMode="auto">
            <a:xfrm>
              <a:off x="3888" y="283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404" name="Line 1060"/>
            <p:cNvSpPr>
              <a:spLocks noChangeShapeType="1"/>
            </p:cNvSpPr>
            <p:nvPr/>
          </p:nvSpPr>
          <p:spPr bwMode="auto">
            <a:xfrm flipH="1" flipV="1">
              <a:off x="3792" y="2976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9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 autoUpdateAnimBg="0"/>
      <p:bldP spid="58371" grpId="0" animBg="1" autoUpdateAnimBg="0"/>
      <p:bldP spid="58372" grpId="0" autoUpdateAnimBg="0"/>
      <p:bldP spid="58374" grpId="0" autoUpdateAnimBg="0"/>
      <p:bldP spid="58375" grpId="0" autoUpdateAnimBg="0"/>
      <p:bldP spid="58376" grpId="0" autoUpdateAnimBg="0"/>
      <p:bldP spid="58377" grpId="0" animBg="1" autoUpdateAnimBg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93" grpId="0" autoUpdateAnimBg="0"/>
      <p:bldP spid="58397" grpId="0" autoUpdateAnimBg="0"/>
      <p:bldP spid="58400" grpId="0" autoUpdateAnimBg="0"/>
      <p:bldP spid="58392" grpId="0" animBg="1"/>
      <p:bldP spid="58396" grpId="0" animBg="1"/>
      <p:bldP spid="584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WTO</a:t>
            </a:r>
            <a:r>
              <a:rPr lang="fi-FI" altLang="fi-FI"/>
              <a:t> and</a:t>
            </a:r>
            <a:r>
              <a:rPr lang="en-US" altLang="fi-FI"/>
              <a:t> OECD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altLang="fi-FI"/>
              <a:t>The pivotal groupings of world trade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38772-AA8E-450D-B7DF-D64EB9C580B1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19200" y="2590800"/>
            <a:ext cx="70104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828800" y="3124200"/>
            <a:ext cx="57912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438400" y="3581400"/>
            <a:ext cx="46482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505200" y="37338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USA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44958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JAPAN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48200" y="4495800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431925" y="2555875"/>
            <a:ext cx="232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Outside countries</a:t>
            </a:r>
            <a:endParaRPr kumimoji="0" lang="en-US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565525" y="3013075"/>
            <a:ext cx="3069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WTO (</a:t>
            </a:r>
            <a:r>
              <a:rPr kumimoji="0" lang="en-US" alt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159 </a:t>
            </a:r>
            <a:r>
              <a:rPr kumimoji="0" lang="fi-FI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members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029200" y="3733800"/>
            <a:ext cx="30764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OECD </a:t>
            </a:r>
            <a:r>
              <a:rPr kumimoji="0" lang="en-US" alt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(34 </a:t>
            </a:r>
            <a:r>
              <a:rPr kumimoji="0" lang="fi-FI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members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6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>
                <a:solidFill>
                  <a:schemeClr val="tx1"/>
                </a:solidFill>
              </a:rPr>
              <a:t>1. INTERNATIONAL TRADE POLICY</a:t>
            </a:r>
            <a:endParaRPr lang="en-US" altLang="fi-FI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altLang="fi-FI"/>
              <a:t>Starting point: closed (national) markets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2C9A22-5C5C-46D2-98C9-E3BF351CDE91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1524000" y="3124200"/>
            <a:ext cx="6019800" cy="2743200"/>
            <a:chOff x="1726" y="3301"/>
            <a:chExt cx="4753" cy="2269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726" y="3301"/>
              <a:ext cx="1585" cy="86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4894" y="3301"/>
              <a:ext cx="1585" cy="86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1726" y="4705"/>
              <a:ext cx="1585" cy="86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4894" y="4705"/>
              <a:ext cx="1585" cy="86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454" y="3721"/>
              <a:ext cx="12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454" y="5125"/>
              <a:ext cx="129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446" y="4141"/>
              <a:ext cx="1" cy="5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5614" y="4141"/>
              <a:ext cx="1" cy="5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flipV="1">
              <a:off x="3310" y="4141"/>
              <a:ext cx="1585" cy="5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310" y="4141"/>
              <a:ext cx="1585" cy="5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584325" y="3089275"/>
            <a:ext cx="18145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(State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A)</a:t>
            </a:r>
            <a:endParaRPr kumimoji="0" lang="en-US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699125" y="30892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584325" y="48418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699125" y="47656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946525" y="2708275"/>
            <a:ext cx="161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int’l market</a:t>
            </a:r>
            <a:endParaRPr kumimoji="0" lang="en-US" altLang="fi-FI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06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>
                <a:solidFill>
                  <a:schemeClr val="tx1"/>
                </a:solidFill>
              </a:rPr>
              <a:t>The Goal: Global Free Trade </a:t>
            </a:r>
            <a:endParaRPr lang="en-US" altLang="fi-FI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altLang="fi-FI"/>
              <a:t>Integrated national and international market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F0A789-0218-4EF4-A314-E6BB89EA2778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447800" y="2743200"/>
            <a:ext cx="60960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905000" y="2971800"/>
            <a:ext cx="4953000" cy="2438400"/>
            <a:chOff x="2304" y="2604"/>
            <a:chExt cx="4321" cy="2379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2736" y="2604"/>
              <a:ext cx="374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2592" y="4982"/>
              <a:ext cx="374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2304" y="3026"/>
              <a:ext cx="1" cy="17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6624" y="3024"/>
              <a:ext cx="1" cy="17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736" y="3024"/>
              <a:ext cx="3457" cy="15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2592" y="2880"/>
              <a:ext cx="3745" cy="17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sm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736725" y="2784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736725" y="51466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765925" y="27082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689725" y="51466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5026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Free trade: advantages/drawbacks</a:t>
            </a:r>
            <a:endParaRPr lang="en-US" altLang="fi-FI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7F0240-8C17-4E47-BB18-92A01FF94173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3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8AEFB6-F29E-4E11-958B-9DF7FFEFE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9BC9B-2353-46F2-AC17-B49A60E1B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E6C858-B595-415A-821C-CD3AE363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02CC4A-1DD0-4180-A4ED-75C178038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174B81-3DD2-4090-83E2-DABD87146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DAB8C-A1A0-42B5-AB41-5ED7C8891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BA6B90-CA01-4E65-AAC9-094B06670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Importance to companies</a:t>
            </a:r>
            <a:endParaRPr lang="en-US" altLang="fi-FI"/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18"/>
          </p:nvPr>
        </p:nvSpPr>
        <p:spPr/>
        <p:txBody>
          <a:bodyPr/>
          <a:lstStyle/>
          <a:p>
            <a:r>
              <a:rPr lang="fi-FI" altLang="fi-FI" sz="2800"/>
              <a:t>level playing field</a:t>
            </a:r>
          </a:p>
          <a:p>
            <a:r>
              <a:rPr lang="fi-FI" altLang="fi-FI" sz="2800"/>
              <a:t>global markets</a:t>
            </a:r>
          </a:p>
          <a:p>
            <a:pPr lvl="1"/>
            <a:r>
              <a:rPr lang="fi-FI" altLang="fi-FI" sz="2400"/>
              <a:t>reduced risks related to foreign markets</a:t>
            </a:r>
          </a:p>
          <a:p>
            <a:r>
              <a:rPr lang="fi-FI" altLang="fi-FI" sz="2800"/>
              <a:t>m</a:t>
            </a:r>
            <a:r>
              <a:rPr lang="en-US" altLang="fi-FI" sz="2800"/>
              <a:t>ark</a:t>
            </a:r>
            <a:r>
              <a:rPr lang="fi-FI" altLang="fi-FI" sz="2800"/>
              <a:t>et </a:t>
            </a:r>
            <a:r>
              <a:rPr lang="en-US" altLang="fi-FI" sz="2800"/>
              <a:t>strategi</a:t>
            </a:r>
            <a:r>
              <a:rPr lang="fi-FI" altLang="fi-FI" sz="2800"/>
              <a:t>es</a:t>
            </a:r>
            <a:r>
              <a:rPr lang="en-US" altLang="fi-FI" sz="2800"/>
              <a:t>, e</a:t>
            </a:r>
            <a:r>
              <a:rPr lang="fi-FI" altLang="fi-FI" sz="2800"/>
              <a:t>.g</a:t>
            </a:r>
            <a:r>
              <a:rPr lang="en-US" altLang="fi-FI" sz="2800"/>
              <a:t>.</a:t>
            </a:r>
          </a:p>
          <a:p>
            <a:pPr lvl="1"/>
            <a:r>
              <a:rPr lang="fi-FI" altLang="fi-FI" sz="2400"/>
              <a:t>pricing </a:t>
            </a:r>
            <a:r>
              <a:rPr lang="en-US" altLang="fi-FI" sz="2400"/>
              <a:t>poli</a:t>
            </a:r>
            <a:r>
              <a:rPr lang="fi-FI" altLang="fi-FI" sz="2400"/>
              <a:t>cies</a:t>
            </a:r>
            <a:endParaRPr lang="en-US" altLang="fi-FI" sz="2400"/>
          </a:p>
          <a:p>
            <a:pPr lvl="1"/>
            <a:r>
              <a:rPr lang="en-US" altLang="fi-FI" sz="2400"/>
              <a:t>mark</a:t>
            </a:r>
            <a:r>
              <a:rPr lang="fi-FI" altLang="fi-FI" sz="2400"/>
              <a:t>eting</a:t>
            </a:r>
            <a:endParaRPr lang="en-US" altLang="fi-FI" sz="2400"/>
          </a:p>
          <a:p>
            <a:pPr lvl="1"/>
            <a:r>
              <a:rPr lang="en-US" altLang="fi-FI" sz="2400"/>
              <a:t>e</a:t>
            </a:r>
            <a:r>
              <a:rPr lang="fi-FI" altLang="fi-FI" sz="2400"/>
              <a:t>s</a:t>
            </a:r>
            <a:r>
              <a:rPr lang="en-US" altLang="fi-FI" sz="2400"/>
              <a:t>tabl</a:t>
            </a:r>
            <a:r>
              <a:rPr lang="fi-FI" altLang="fi-FI" sz="2400"/>
              <a:t>ishing abroad </a:t>
            </a:r>
            <a:endParaRPr lang="en-US" altLang="fi-FI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E7DFB-3193-4B1B-8472-9323BD39A269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39750" y="2587678"/>
            <a:ext cx="3987800" cy="20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2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 </a:t>
            </a:r>
            <a:r>
              <a:rPr lang="fi-FI" altLang="fi-FI" dirty="0"/>
              <a:t>Commercial </a:t>
            </a:r>
            <a:r>
              <a:rPr lang="en-US" altLang="fi-FI" dirty="0" err="1"/>
              <a:t>poli</a:t>
            </a:r>
            <a:r>
              <a:rPr lang="fi-FI" altLang="fi-FI" dirty="0" err="1"/>
              <a:t>cy</a:t>
            </a:r>
            <a:r>
              <a:rPr lang="fi-FI" altLang="fi-FI" dirty="0"/>
              <a:t> </a:t>
            </a:r>
            <a:r>
              <a:rPr lang="en-US" altLang="fi-FI" dirty="0"/>
              <a:t>instrument</a:t>
            </a:r>
            <a:r>
              <a:rPr lang="fi-FI" altLang="fi-FI" dirty="0"/>
              <a:t>s </a:t>
            </a:r>
            <a:r>
              <a:rPr lang="en-US" altLang="fi-FI" dirty="0"/>
              <a:t>I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A9BBF-D567-4C12-8A06-F8D03A414C58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5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87DB09-5553-4CFE-B7AF-9B598DE82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80A679-3C27-4521-B2DD-494985CBA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F8A482-F1CE-4ACC-B3FB-7040ED327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839951-6CF1-4ED8-9037-4EE899A38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9349D8-C172-4113-A7B7-3D80F91B4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C89B88-5C90-461E-B071-EC41AD0D1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6565D-1765-4062-B461-39EB2B608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535A5B-84EA-4829-84D6-5895AF962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3B03FA-13EE-4B1D-B549-4413DE1D0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Commercial </a:t>
            </a:r>
            <a:r>
              <a:rPr lang="en-US" altLang="fi-FI"/>
              <a:t>poli</a:t>
            </a:r>
            <a:r>
              <a:rPr lang="fi-FI" altLang="fi-FI"/>
              <a:t>cy </a:t>
            </a:r>
            <a:r>
              <a:rPr lang="en-US" altLang="fi-FI"/>
              <a:t>instrument</a:t>
            </a:r>
            <a:r>
              <a:rPr lang="fi-FI" altLang="fi-FI"/>
              <a:t>s</a:t>
            </a:r>
            <a:r>
              <a:rPr lang="en-US" altLang="fi-FI"/>
              <a:t> II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44FD72-3B6D-4079-96F5-684AE301FD37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3534A-40F0-41DE-BC11-A68C41CCE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312F6A-371C-4267-8984-62A1D7F0F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17DBFA-AB3B-4E1E-8CCF-ADD5B39C9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90C439-CF29-4A10-ABB0-110603D01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smtClean="0"/>
              <a:t>Rules for Imports </a:t>
            </a:r>
            <a:endParaRPr lang="en-US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D588E6-2BCE-4CA2-92B5-3465F748F292}" type="slidenum">
              <a:rPr kumimoji="0" lang="en-US" altLang="fi-FI" sz="67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fi-FI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AB8B71-5CA9-4236-B059-F11BA8812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DB9698-5A51-49CA-A3CF-1D351F56F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8EDDC3-A8DC-4342-9525-40FFF541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FBFA57-A5FD-451D-A7BF-6737278D4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Rules</a:t>
            </a:r>
            <a:r>
              <a:rPr lang="fi-FI" dirty="0" smtClean="0"/>
              <a:t> for </a:t>
            </a:r>
            <a:r>
              <a:rPr lang="fi-FI" dirty="0" err="1" smtClean="0"/>
              <a:t>Imports</a:t>
            </a:r>
            <a:r>
              <a:rPr lang="fi-FI" dirty="0" smtClean="0"/>
              <a:t>, </a:t>
            </a:r>
            <a:r>
              <a:rPr lang="fi-FI" dirty="0" err="1" smtClean="0"/>
              <a:t>cont</a:t>
            </a:r>
            <a:r>
              <a:rPr lang="fi-FI" dirty="0" smtClean="0"/>
              <a:t>. 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</a:t>
            </a: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74067-3E18-49C5-A177-70BF794C5DB3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7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75E29-A42E-4E62-8278-735FDBDDC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5BDB37-E589-4047-BFB5-A94F9A385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BF2C0B-E961-48A0-AE55-1EBCF6895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65069A-0256-43D4-A6D9-52B858015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FCF140-116E-41A6-81E8-3E185D0A5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4D8669-381D-497C-AFE6-1B4B602F0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28C5E6-7EE1-4F36-8F9D-A38F043E1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F7D9B4-042A-49A3-A5CA-69BBAC83B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4DEE05-4832-466E-BEC7-C212359FB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DCE9F6-8140-4202-8E6A-980E8D1E4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FB896E-E6C3-48A0-ACA1-9EE7B4B2D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EA32F4-8338-44FF-90F0-31745A9DA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60B1E2-25AF-4198-B303-76BEAB3F3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CFFB90-BC49-499C-B8F1-89E87BC59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04904F-7B0C-48A3-861A-D135D6E43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2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877</Words>
  <Application>Microsoft Office PowerPoint</Application>
  <PresentationFormat>On-screen Show (4:3)</PresentationFormat>
  <Paragraphs>185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aalto_economics</vt:lpstr>
      <vt:lpstr>Aalto_BIZ_121031</vt:lpstr>
      <vt:lpstr>1_Aalto_BIZ_121031</vt:lpstr>
      <vt:lpstr>2_Aalto_BIZ_121031</vt:lpstr>
      <vt:lpstr>MS Org Chart</vt:lpstr>
      <vt:lpstr>Organization Chart</vt:lpstr>
      <vt:lpstr>Markkinoinnin juridinen toimintaympäristö Kalvot 1</vt:lpstr>
      <vt:lpstr>1. INTERNATIONAL TRADE POLICY</vt:lpstr>
      <vt:lpstr>The Goal: Global Free Trade </vt:lpstr>
      <vt:lpstr>Free trade: advantages/drawbacks</vt:lpstr>
      <vt:lpstr>Importance to companies</vt:lpstr>
      <vt:lpstr> Commercial policy instruments I</vt:lpstr>
      <vt:lpstr>Commercial policy instruments II</vt:lpstr>
      <vt:lpstr>Rules for Imports </vt:lpstr>
      <vt:lpstr>Rules for Imports, cont. </vt:lpstr>
      <vt:lpstr>Control of Barriers to Trade </vt:lpstr>
      <vt:lpstr>Dumping Control</vt:lpstr>
      <vt:lpstr>Allowed protection/protectionism</vt:lpstr>
      <vt:lpstr>Pricing on International Markets</vt:lpstr>
      <vt:lpstr>Impact of Competition Law</vt:lpstr>
      <vt:lpstr>Impact of Marketing Law </vt:lpstr>
      <vt:lpstr>Common Policies of the EU</vt:lpstr>
      <vt:lpstr>Actors and Structures of World Trade</vt:lpstr>
      <vt:lpstr>WTO and OECD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Contracts Slide Set1</dc:title>
  <dc:creator>rudanko</dc:creator>
  <cp:lastModifiedBy>Rudanko Matti</cp:lastModifiedBy>
  <cp:revision>33</cp:revision>
  <dcterms:created xsi:type="dcterms:W3CDTF">2013-10-25T13:13:59Z</dcterms:created>
  <dcterms:modified xsi:type="dcterms:W3CDTF">2018-01-02T15:24:37Z</dcterms:modified>
</cp:coreProperties>
</file>