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8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8408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353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927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773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94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17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2815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448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09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783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738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45263-2F7D-4412-AD46-2F0049B4EA8D}" type="datetimeFigureOut">
              <a:rPr lang="fi-FI" smtClean="0"/>
              <a:t>7.11.2018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17156-FCE6-48EC-81FB-758DD44C27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263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resemo.aalto.fi/gullive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466" y="851143"/>
            <a:ext cx="10175631" cy="355514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Large – small groups</a:t>
            </a:r>
            <a:br>
              <a:rPr lang="en-US" dirty="0" smtClean="0"/>
            </a:br>
            <a:r>
              <a:rPr lang="en-US" sz="4800" dirty="0" smtClean="0"/>
              <a:t>Team Gulliver</a:t>
            </a:r>
            <a:r>
              <a:rPr lang="en-US" dirty="0" smtClean="0"/>
              <a:t/>
            </a:r>
            <a:br>
              <a:rPr lang="en-US" dirty="0" smtClean="0"/>
            </a:br>
            <a:endParaRPr lang="fi-FI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4" t="1572" r="4942" b="3133"/>
          <a:stretch/>
        </p:blipFill>
        <p:spPr>
          <a:xfrm>
            <a:off x="7725305" y="228600"/>
            <a:ext cx="4387363" cy="64183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5467" y="3883068"/>
            <a:ext cx="7499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Athanasios </a:t>
            </a:r>
            <a:r>
              <a:rPr lang="en-US" sz="2800" dirty="0" err="1"/>
              <a:t>Markou</a:t>
            </a:r>
            <a:r>
              <a:rPr lang="en-US" sz="2800" dirty="0"/>
              <a:t>, </a:t>
            </a:r>
            <a:r>
              <a:rPr lang="en-US" sz="2800" dirty="0" err="1"/>
              <a:t>Derin</a:t>
            </a:r>
            <a:r>
              <a:rPr lang="en-US" sz="2800" dirty="0"/>
              <a:t> Kent, Michael Hummel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0765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1692" y="1122362"/>
            <a:ext cx="10316308" cy="3684099"/>
          </a:xfrm>
        </p:spPr>
        <p:txBody>
          <a:bodyPr/>
          <a:lstStyle/>
          <a:p>
            <a:pPr algn="l"/>
            <a:r>
              <a:rPr lang="en-US" dirty="0" smtClean="0"/>
              <a:t>Size doesn’t matter…</a:t>
            </a:r>
            <a:br>
              <a:rPr lang="en-US" dirty="0" smtClean="0"/>
            </a:br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423" y="0"/>
            <a:ext cx="53025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2369" y="1122362"/>
            <a:ext cx="10175631" cy="3555145"/>
          </a:xfrm>
        </p:spPr>
        <p:txBody>
          <a:bodyPr/>
          <a:lstStyle/>
          <a:p>
            <a:pPr algn="l"/>
            <a:r>
              <a:rPr lang="en-US" dirty="0" smtClean="0"/>
              <a:t>Size does matter…</a:t>
            </a:r>
            <a:br>
              <a:rPr lang="en-US" dirty="0" smtClean="0"/>
            </a:b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575" y="1"/>
            <a:ext cx="45434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25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0175631" cy="1242646"/>
          </a:xfrm>
        </p:spPr>
        <p:txBody>
          <a:bodyPr/>
          <a:lstStyle/>
          <a:p>
            <a:pPr algn="l"/>
            <a:r>
              <a:rPr lang="en-US" dirty="0" smtClean="0"/>
              <a:t>Learning objectives</a:t>
            </a:r>
            <a:endParaRPr lang="fi-FI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193636"/>
            <a:ext cx="11547231" cy="41837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l">
              <a:buFont typeface="+mj-lt"/>
              <a:buAutoNum type="arabicPeriod"/>
            </a:pPr>
            <a:r>
              <a:rPr lang="en-US" sz="4400" b="1" dirty="0" smtClean="0"/>
              <a:t>Be able to use </a:t>
            </a:r>
            <a:r>
              <a:rPr lang="en-US" sz="4400" b="1" dirty="0" err="1" smtClean="0"/>
              <a:t>Presemo</a:t>
            </a:r>
            <a:r>
              <a:rPr lang="en-US" sz="4400" b="1" dirty="0" smtClean="0"/>
              <a:t> to address challenges of teaching large classes</a:t>
            </a:r>
          </a:p>
          <a:p>
            <a:pPr marL="742950" indent="-742950" algn="l">
              <a:buFont typeface="+mj-lt"/>
              <a:buAutoNum type="arabicPeriod"/>
            </a:pPr>
            <a:endParaRPr lang="en-US" sz="4400" b="1" dirty="0" smtClean="0"/>
          </a:p>
          <a:p>
            <a:pPr marL="742950" indent="-742950" algn="l">
              <a:buFont typeface="+mj-lt"/>
              <a:buAutoNum type="arabicPeriod"/>
            </a:pPr>
            <a:r>
              <a:rPr lang="en-US" sz="4400" b="1" dirty="0" smtClean="0"/>
              <a:t>Be able to determine whether </a:t>
            </a:r>
            <a:r>
              <a:rPr lang="en-US" sz="4400" b="1" dirty="0" err="1" smtClean="0"/>
              <a:t>Presemo</a:t>
            </a:r>
            <a:r>
              <a:rPr lang="en-US" sz="4400" b="1" dirty="0" smtClean="0"/>
              <a:t> is (not) appropriate for your course</a:t>
            </a:r>
          </a:p>
          <a:p>
            <a:pPr marL="742950" indent="-742950" algn="l">
              <a:buFont typeface="+mj-lt"/>
              <a:buAutoNum type="arabicPeriod"/>
            </a:pPr>
            <a:endParaRPr lang="fi-FI" sz="4400" b="1" dirty="0"/>
          </a:p>
        </p:txBody>
      </p:sp>
    </p:spTree>
    <p:extLst>
      <p:ext uri="{BB962C8B-B14F-4D97-AF65-F5344CB8AC3E}">
        <p14:creationId xmlns:p14="http://schemas.microsoft.com/office/powerpoint/2010/main" val="423873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755" y="2923082"/>
            <a:ext cx="11389834" cy="1242646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/>
              <a:t>Post your answers or vote for </a:t>
            </a:r>
            <a:r>
              <a:rPr lang="en-US" sz="5400" dirty="0"/>
              <a:t>others’ at </a:t>
            </a:r>
            <a:r>
              <a:rPr lang="en-US" sz="5400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en-US" sz="5400" dirty="0" smtClean="0">
                <a:solidFill>
                  <a:schemeClr val="bg1"/>
                </a:solidFill>
                <a:hlinkClick r:id="rId2"/>
              </a:rPr>
              <a:t>presemo.aalto.fi/gulliver</a:t>
            </a:r>
            <a:r>
              <a:rPr lang="en-US" sz="5400" dirty="0" smtClean="0">
                <a:solidFill>
                  <a:schemeClr val="bg1"/>
                </a:solidFill>
              </a:rPr>
              <a:t> </a:t>
            </a:r>
            <a:endParaRPr lang="fi-FI" sz="5400" dirty="0"/>
          </a:p>
        </p:txBody>
      </p:sp>
    </p:spTree>
    <p:extLst>
      <p:ext uri="{BB962C8B-B14F-4D97-AF65-F5344CB8AC3E}">
        <p14:creationId xmlns:p14="http://schemas.microsoft.com/office/powerpoint/2010/main" val="173622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60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Large – small groups Team Gulliver </vt:lpstr>
      <vt:lpstr>Size doesn’t matter… </vt:lpstr>
      <vt:lpstr>Size does matter… </vt:lpstr>
      <vt:lpstr>Learning objectives</vt:lpstr>
      <vt:lpstr>Post your answers or vote for others’ at http://presemo.aalto.fi/gulliver 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Size does matter</dc:title>
  <dc:creator>Athanasios Markou</dc:creator>
  <cp:lastModifiedBy>Kent Derin</cp:lastModifiedBy>
  <cp:revision>10</cp:revision>
  <dcterms:created xsi:type="dcterms:W3CDTF">2018-11-04T11:25:14Z</dcterms:created>
  <dcterms:modified xsi:type="dcterms:W3CDTF">2018-11-07T08:20:00Z</dcterms:modified>
</cp:coreProperties>
</file>