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C2827D0-3C42-453D-9AC8-AFE96F19B147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CA3A967-8C45-4E28-B71F-8C0048692666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27D0-3C42-453D-9AC8-AFE96F19B147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A967-8C45-4E28-B71F-8C004869266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27D0-3C42-453D-9AC8-AFE96F19B147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A967-8C45-4E28-B71F-8C004869266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2827D0-3C42-453D-9AC8-AFE96F19B147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A3A967-8C45-4E28-B71F-8C004869266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C2827D0-3C42-453D-9AC8-AFE96F19B147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CA3A967-8C45-4E28-B71F-8C0048692666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27D0-3C42-453D-9AC8-AFE96F19B147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A967-8C45-4E28-B71F-8C0048692666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27D0-3C42-453D-9AC8-AFE96F19B147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A967-8C45-4E28-B71F-8C0048692666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2827D0-3C42-453D-9AC8-AFE96F19B147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A3A967-8C45-4E28-B71F-8C0048692666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27D0-3C42-453D-9AC8-AFE96F19B147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A967-8C45-4E28-B71F-8C004869266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2827D0-3C42-453D-9AC8-AFE96F19B147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A3A967-8C45-4E28-B71F-8C0048692666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2827D0-3C42-453D-9AC8-AFE96F19B147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A3A967-8C45-4E28-B71F-8C0048692666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C2827D0-3C42-453D-9AC8-AFE96F19B147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A3A967-8C45-4E28-B71F-8C0048692666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Pronomini+adjektiivi+substantiivi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9089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Pronomini+adjektiivi+substantiivi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err="1"/>
              <a:t>Pronomini+adjektiivi+substantiivi</a:t>
            </a:r>
            <a:r>
              <a:rPr lang="fi-FI" dirty="0"/>
              <a:t> – yhdistelmiä voidaan jakaa kolmeen ryhmään sen mukaan, kuinka adjektiivi ja </a:t>
            </a:r>
            <a:r>
              <a:rPr lang="fi-FI"/>
              <a:t>substantiivi taipuvat</a:t>
            </a:r>
          </a:p>
          <a:p>
            <a:endParaRPr lang="fi-FI" dirty="0"/>
          </a:p>
          <a:p>
            <a:r>
              <a:rPr lang="fi-FI" dirty="0"/>
              <a:t>1. Adjektiivi ja substantiivi epämääräisessä muodossa (fin, </a:t>
            </a:r>
            <a:r>
              <a:rPr lang="fi-FI" dirty="0" err="1"/>
              <a:t>fint</a:t>
            </a:r>
            <a:r>
              <a:rPr lang="fi-FI" dirty="0"/>
              <a:t>, </a:t>
            </a:r>
            <a:r>
              <a:rPr lang="fi-FI" dirty="0" err="1"/>
              <a:t>fina</a:t>
            </a:r>
            <a:r>
              <a:rPr lang="fi-FI" dirty="0"/>
              <a:t> + (en) </a:t>
            </a:r>
            <a:r>
              <a:rPr lang="fi-FI" dirty="0" err="1"/>
              <a:t>bil</a:t>
            </a:r>
            <a:r>
              <a:rPr lang="fi-FI" dirty="0"/>
              <a:t>, </a:t>
            </a:r>
            <a:r>
              <a:rPr lang="fi-FI" dirty="0" err="1"/>
              <a:t>bilar</a:t>
            </a:r>
            <a:r>
              <a:rPr lang="fi-FI" dirty="0"/>
              <a:t>)</a:t>
            </a:r>
          </a:p>
          <a:p>
            <a:r>
              <a:rPr lang="fi-FI" dirty="0"/>
              <a:t>2. Adjektiivi määräisessä muodossa (</a:t>
            </a:r>
            <a:r>
              <a:rPr lang="fi-FI" dirty="0" err="1"/>
              <a:t>fina</a:t>
            </a:r>
            <a:r>
              <a:rPr lang="fi-FI" dirty="0"/>
              <a:t>) ja substantiivi epämääräisessä muodossa (</a:t>
            </a:r>
            <a:r>
              <a:rPr lang="fi-FI" dirty="0" err="1"/>
              <a:t>bil</a:t>
            </a:r>
            <a:r>
              <a:rPr lang="fi-FI" dirty="0"/>
              <a:t>, </a:t>
            </a:r>
            <a:r>
              <a:rPr lang="fi-FI" dirty="0" err="1"/>
              <a:t>bilar</a:t>
            </a:r>
            <a:r>
              <a:rPr lang="fi-FI" dirty="0"/>
              <a:t>)</a:t>
            </a:r>
          </a:p>
          <a:p>
            <a:r>
              <a:rPr lang="fi-FI" dirty="0"/>
              <a:t>3. Adjektiivi määräisessä muodossa (</a:t>
            </a:r>
            <a:r>
              <a:rPr lang="fi-FI" dirty="0" err="1"/>
              <a:t>fina</a:t>
            </a:r>
            <a:r>
              <a:rPr lang="fi-FI" dirty="0"/>
              <a:t>) ja </a:t>
            </a:r>
          </a:p>
          <a:p>
            <a:pPr marL="0" indent="0">
              <a:buNone/>
            </a:pPr>
            <a:r>
              <a:rPr lang="fi-FI" dirty="0"/>
              <a:t>    substantiivi määräisessä muodossa </a:t>
            </a:r>
          </a:p>
          <a:p>
            <a:pPr marL="0" indent="0">
              <a:buNone/>
            </a:pPr>
            <a:r>
              <a:rPr lang="fi-FI" dirty="0"/>
              <a:t>    (</a:t>
            </a:r>
            <a:r>
              <a:rPr lang="fi-FI" dirty="0" err="1"/>
              <a:t>bilen</a:t>
            </a:r>
            <a:r>
              <a:rPr lang="fi-FI" dirty="0"/>
              <a:t>, </a:t>
            </a:r>
            <a:r>
              <a:rPr lang="fi-FI" dirty="0" err="1"/>
              <a:t>bilarna</a:t>
            </a:r>
            <a:r>
              <a:rPr lang="fi-FI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6397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endParaRPr lang="fi-F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17230741"/>
              </p:ext>
            </p:extLst>
          </p:nvPr>
        </p:nvGraphicFramePr>
        <p:xfrm>
          <a:off x="395536" y="260648"/>
          <a:ext cx="7992888" cy="6637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fi-FI" dirty="0"/>
                        <a:t>ARTIKKELI/PRON.</a:t>
                      </a:r>
                    </a:p>
                    <a:p>
                      <a:r>
                        <a:rPr lang="fi-FI" dirty="0"/>
                        <a:t>en ny  </a:t>
                      </a:r>
                      <a:r>
                        <a:rPr lang="fi-FI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ADJ=EPÄMÄÄR,</a:t>
                      </a:r>
                    </a:p>
                    <a:p>
                      <a:r>
                        <a:rPr lang="fi-FI" dirty="0"/>
                        <a:t>ett </a:t>
                      </a:r>
                      <a:r>
                        <a:rPr lang="fi-FI" dirty="0" err="1"/>
                        <a:t>nytt</a:t>
                      </a:r>
                      <a:r>
                        <a:rPr lang="fi-FI" dirty="0"/>
                        <a:t> hus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SUBST</a:t>
                      </a:r>
                      <a:r>
                        <a:rPr lang="fi-FI" baseline="0" dirty="0"/>
                        <a:t> =EPÄMÄÄR.</a:t>
                      </a:r>
                      <a:endParaRPr lang="fi-FI" dirty="0"/>
                    </a:p>
                    <a:p>
                      <a:r>
                        <a:rPr lang="fi-FI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bilar/nya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138">
                <a:tc>
                  <a:txBody>
                    <a:bodyPr/>
                    <a:lstStyle/>
                    <a:p>
                      <a:r>
                        <a:rPr lang="fi-FI" dirty="0" err="1"/>
                        <a:t>någon</a:t>
                      </a:r>
                      <a:r>
                        <a:rPr lang="fi-FI" dirty="0"/>
                        <a:t> ny </a:t>
                      </a:r>
                      <a:r>
                        <a:rPr lang="fi-FI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något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nytt</a:t>
                      </a:r>
                      <a:r>
                        <a:rPr lang="fi-FI" dirty="0"/>
                        <a:t> hus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några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bilar</a:t>
                      </a:r>
                      <a:r>
                        <a:rPr lang="fi-FI" dirty="0"/>
                        <a:t>/</a:t>
                      </a:r>
                    </a:p>
                    <a:p>
                      <a:r>
                        <a:rPr lang="fi-FI" dirty="0" err="1"/>
                        <a:t>några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nya</a:t>
                      </a:r>
                      <a:r>
                        <a:rPr lang="fi-FI" dirty="0"/>
                        <a:t> hus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138">
                <a:tc>
                  <a:txBody>
                    <a:bodyPr/>
                    <a:lstStyle/>
                    <a:p>
                      <a:r>
                        <a:rPr lang="fi-FI" dirty="0" err="1"/>
                        <a:t>ingen</a:t>
                      </a:r>
                      <a:r>
                        <a:rPr lang="fi-FI" dirty="0"/>
                        <a:t> ny </a:t>
                      </a:r>
                      <a:r>
                        <a:rPr lang="fi-FI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inget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nytt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inga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138">
                <a:tc>
                  <a:txBody>
                    <a:bodyPr/>
                    <a:lstStyle/>
                    <a:p>
                      <a:r>
                        <a:rPr lang="fi-FI" dirty="0"/>
                        <a:t>en </a:t>
                      </a:r>
                      <a:r>
                        <a:rPr lang="fi-FI" dirty="0" err="1"/>
                        <a:t>sådan</a:t>
                      </a:r>
                      <a:r>
                        <a:rPr lang="fi-FI" dirty="0"/>
                        <a:t> ny </a:t>
                      </a:r>
                      <a:r>
                        <a:rPr lang="fi-FI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ett </a:t>
                      </a:r>
                      <a:r>
                        <a:rPr lang="fi-FI" dirty="0" err="1"/>
                        <a:t>sådant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nytt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sådana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138">
                <a:tc>
                  <a:txBody>
                    <a:bodyPr/>
                    <a:lstStyle/>
                    <a:p>
                      <a:r>
                        <a:rPr lang="fi-FI" dirty="0"/>
                        <a:t>en </a:t>
                      </a:r>
                      <a:r>
                        <a:rPr lang="fi-FI" dirty="0" err="1"/>
                        <a:t>likadan</a:t>
                      </a:r>
                      <a:r>
                        <a:rPr lang="fi-FI" dirty="0"/>
                        <a:t> ny </a:t>
                      </a:r>
                      <a:r>
                        <a:rPr lang="fi-FI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ett </a:t>
                      </a:r>
                      <a:r>
                        <a:rPr lang="fi-FI" dirty="0" err="1"/>
                        <a:t>likadant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nytt</a:t>
                      </a:r>
                      <a:r>
                        <a:rPr lang="fi-FI" dirty="0"/>
                        <a:t> hus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likadana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138">
                <a:tc>
                  <a:txBody>
                    <a:bodyPr/>
                    <a:lstStyle/>
                    <a:p>
                      <a:r>
                        <a:rPr lang="fi-FI" dirty="0"/>
                        <a:t>en annan ny </a:t>
                      </a:r>
                      <a:r>
                        <a:rPr lang="fi-FI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ett annat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nytt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andra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138">
                <a:tc>
                  <a:txBody>
                    <a:bodyPr/>
                    <a:lstStyle/>
                    <a:p>
                      <a:r>
                        <a:rPr lang="fi-FI" dirty="0" err="1"/>
                        <a:t>vilken</a:t>
                      </a:r>
                      <a:r>
                        <a:rPr lang="fi-FI" dirty="0"/>
                        <a:t> ny </a:t>
                      </a:r>
                      <a:r>
                        <a:rPr lang="fi-FI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vilket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nytt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vilka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138">
                <a:tc>
                  <a:txBody>
                    <a:bodyPr/>
                    <a:lstStyle/>
                    <a:p>
                      <a:r>
                        <a:rPr lang="fi-FI" dirty="0" err="1"/>
                        <a:t>hurdan</a:t>
                      </a:r>
                      <a:r>
                        <a:rPr lang="fi-FI" baseline="0" dirty="0"/>
                        <a:t> ny </a:t>
                      </a:r>
                      <a:r>
                        <a:rPr lang="fi-FI" baseline="0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hurdant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nytt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hurdana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138">
                <a:tc>
                  <a:txBody>
                    <a:bodyPr/>
                    <a:lstStyle/>
                    <a:p>
                      <a:r>
                        <a:rPr lang="fi-FI" dirty="0" err="1"/>
                        <a:t>vad</a:t>
                      </a:r>
                      <a:r>
                        <a:rPr lang="fi-FI" dirty="0"/>
                        <a:t> för</a:t>
                      </a:r>
                      <a:r>
                        <a:rPr lang="fi-FI" baseline="0" dirty="0"/>
                        <a:t> en ny </a:t>
                      </a:r>
                      <a:r>
                        <a:rPr lang="fi-FI" baseline="0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vad</a:t>
                      </a:r>
                      <a:r>
                        <a:rPr lang="fi-FI" dirty="0"/>
                        <a:t> för ett </a:t>
                      </a:r>
                      <a:r>
                        <a:rPr lang="fi-FI" dirty="0" err="1"/>
                        <a:t>nytt</a:t>
                      </a:r>
                      <a:r>
                        <a:rPr lang="fi-FI" dirty="0"/>
                        <a:t> hus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vad</a:t>
                      </a:r>
                      <a:r>
                        <a:rPr lang="fi-FI" dirty="0"/>
                        <a:t> för </a:t>
                      </a:r>
                      <a:r>
                        <a:rPr lang="fi-FI" dirty="0" err="1"/>
                        <a:t>nya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2138">
                <a:tc>
                  <a:txBody>
                    <a:bodyPr/>
                    <a:lstStyle/>
                    <a:p>
                      <a:r>
                        <a:rPr lang="fi-FI" dirty="0" err="1"/>
                        <a:t>all</a:t>
                      </a:r>
                      <a:r>
                        <a:rPr lang="fi-FI" baseline="0" dirty="0"/>
                        <a:t> ny </a:t>
                      </a:r>
                      <a:r>
                        <a:rPr lang="fi-FI" baseline="0" dirty="0" err="1"/>
                        <a:t>mat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allt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nytt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material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Alla </a:t>
                      </a:r>
                      <a:r>
                        <a:rPr lang="fi-FI" dirty="0" err="1"/>
                        <a:t>nya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138">
                <a:tc>
                  <a:txBody>
                    <a:bodyPr/>
                    <a:lstStyle/>
                    <a:p>
                      <a:r>
                        <a:rPr lang="fi-FI" dirty="0" err="1"/>
                        <a:t>varenda</a:t>
                      </a:r>
                      <a:r>
                        <a:rPr lang="fi-FI" dirty="0"/>
                        <a:t> ny </a:t>
                      </a:r>
                      <a:r>
                        <a:rPr lang="fi-FI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vartenda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nytt</a:t>
                      </a:r>
                      <a:r>
                        <a:rPr lang="fi-FI" dirty="0"/>
                        <a:t> hus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2138">
                <a:tc>
                  <a:txBody>
                    <a:bodyPr/>
                    <a:lstStyle/>
                    <a:p>
                      <a:r>
                        <a:rPr lang="fi-FI" dirty="0" err="1"/>
                        <a:t>varannan</a:t>
                      </a:r>
                      <a:r>
                        <a:rPr lang="fi-FI" dirty="0"/>
                        <a:t> ny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vartannat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nytt</a:t>
                      </a:r>
                      <a:r>
                        <a:rPr lang="fi-FI" dirty="0"/>
                        <a:t> hus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2138">
                <a:tc>
                  <a:txBody>
                    <a:bodyPr/>
                    <a:lstStyle/>
                    <a:p>
                      <a:r>
                        <a:rPr lang="fi-FI" dirty="0" err="1"/>
                        <a:t>varje</a:t>
                      </a:r>
                      <a:r>
                        <a:rPr lang="fi-FI" dirty="0"/>
                        <a:t> ny </a:t>
                      </a:r>
                      <a:r>
                        <a:rPr lang="fi-FI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varje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nytt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2138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många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2138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de </a:t>
                      </a:r>
                      <a:r>
                        <a:rPr lang="fi-FI" dirty="0" err="1"/>
                        <a:t>flesta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bilar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93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2. Adjektiivi (määräinen) +substantiivi (epämääräinen)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81913302"/>
              </p:ext>
            </p:extLst>
          </p:nvPr>
        </p:nvGraphicFramePr>
        <p:xfrm>
          <a:off x="457200" y="1628800"/>
          <a:ext cx="8147247" cy="4478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5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5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5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240">
                <a:tc>
                  <a:txBody>
                    <a:bodyPr/>
                    <a:lstStyle/>
                    <a:p>
                      <a:r>
                        <a:rPr lang="fi-FI" dirty="0"/>
                        <a:t>min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mitt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nya</a:t>
                      </a:r>
                      <a:r>
                        <a:rPr lang="fi-FI" dirty="0"/>
                        <a:t> hus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mina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din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ditt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dina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hans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hans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hans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728">
                <a:tc>
                  <a:txBody>
                    <a:bodyPr/>
                    <a:lstStyle/>
                    <a:p>
                      <a:r>
                        <a:rPr lang="fi-FI" dirty="0" err="1"/>
                        <a:t>hennes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hennes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hennes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deras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deras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deras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vår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vårt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våra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Kalles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Kalles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Kalles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flickans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flickans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flickans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vems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vems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vems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nya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denna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detta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dessa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samma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samma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hus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samma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bilar/hus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rgbClr val="FF0000"/>
                          </a:solidFill>
                        </a:rPr>
                        <a:t>!min 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egen</a:t>
                      </a:r>
                      <a:r>
                        <a:rPr lang="fi-FI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bil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mitt</a:t>
                      </a:r>
                      <a:r>
                        <a:rPr lang="fi-FI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baseline="0" dirty="0" err="1">
                          <a:solidFill>
                            <a:srgbClr val="FF0000"/>
                          </a:solidFill>
                        </a:rPr>
                        <a:t>eget</a:t>
                      </a:r>
                      <a:r>
                        <a:rPr lang="fi-FI" baseline="0" dirty="0">
                          <a:solidFill>
                            <a:srgbClr val="FF0000"/>
                          </a:solidFill>
                        </a:rPr>
                        <a:t> hus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mina</a:t>
                      </a:r>
                      <a:r>
                        <a:rPr lang="fi-FI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egna</a:t>
                      </a:r>
                      <a:r>
                        <a:rPr lang="fi-FI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bilar/hus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124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3. Adjektiivi (määräinen) + substantiivi (määräinen)  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97705235"/>
              </p:ext>
            </p:extLst>
          </p:nvPr>
        </p:nvGraphicFramePr>
        <p:xfrm>
          <a:off x="467544" y="1628800"/>
          <a:ext cx="8064897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8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den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det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huset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de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bilarna/husen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den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här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det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här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huset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de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här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bilarna/husen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den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där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det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där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huset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de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där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bilarna/husen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hela</a:t>
                      </a:r>
                      <a:r>
                        <a:rPr lang="fi-FI" baseline="0" dirty="0"/>
                        <a:t> (</a:t>
                      </a:r>
                      <a:r>
                        <a:rPr lang="fi-FI" baseline="0" dirty="0" err="1"/>
                        <a:t>den</a:t>
                      </a:r>
                      <a:r>
                        <a:rPr lang="fi-FI" baseline="0" dirty="0"/>
                        <a:t>)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hela</a:t>
                      </a:r>
                      <a:r>
                        <a:rPr lang="fi-FI" baseline="0" dirty="0"/>
                        <a:t> (det)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huset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själva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den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bilen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själva</a:t>
                      </a:r>
                      <a:r>
                        <a:rPr lang="fi-FI" baseline="0" dirty="0"/>
                        <a:t> det </a:t>
                      </a:r>
                      <a:r>
                        <a:rPr lang="fi-FI" baseline="0" dirty="0" err="1"/>
                        <a:t>nya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/>
                        <a:t>huset</a:t>
                      </a:r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682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295</TotalTime>
  <Words>462</Words>
  <Application>Microsoft Office PowerPoint</Application>
  <PresentationFormat>Bildspel på skärmen (4:3)</PresentationFormat>
  <Paragraphs>102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Century Schoolbook</vt:lpstr>
      <vt:lpstr>Wingdings</vt:lpstr>
      <vt:lpstr>Wingdings 2</vt:lpstr>
      <vt:lpstr>Oriel</vt:lpstr>
      <vt:lpstr>Pronomini+adjektiivi+substantiivi</vt:lpstr>
      <vt:lpstr>Pronomini+adjektiivi+substantiivi</vt:lpstr>
      <vt:lpstr>PowerPoint-presentation</vt:lpstr>
      <vt:lpstr>2. Adjektiivi (määräinen) +substantiivi (epämääräinen)</vt:lpstr>
      <vt:lpstr>3. Adjektiivi (määräinen) + substantiivi (määräinen)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Pronomini+adjektiivi+substantiivi</dc:title>
  <dc:creator>Camilla Kåla</dc:creator>
  <cp:lastModifiedBy>Isabella Fröjdman</cp:lastModifiedBy>
  <cp:revision>8</cp:revision>
  <dcterms:created xsi:type="dcterms:W3CDTF">2014-11-17T19:58:52Z</dcterms:created>
  <dcterms:modified xsi:type="dcterms:W3CDTF">2019-01-12T10:53:13Z</dcterms:modified>
</cp:coreProperties>
</file>