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3" r:id="rId2"/>
    <p:sldMasterId id="2147483681" r:id="rId3"/>
    <p:sldMasterId id="2147483692" r:id="rId4"/>
    <p:sldMasterId id="2147483701" r:id="rId5"/>
  </p:sldMasterIdLst>
  <p:notesMasterIdLst>
    <p:notesMasterId r:id="rId34"/>
  </p:notesMasterIdLst>
  <p:sldIdLst>
    <p:sldId id="290" r:id="rId6"/>
    <p:sldId id="311" r:id="rId7"/>
    <p:sldId id="312" r:id="rId8"/>
    <p:sldId id="313" r:id="rId9"/>
    <p:sldId id="295" r:id="rId10"/>
    <p:sldId id="281" r:id="rId11"/>
    <p:sldId id="297" r:id="rId12"/>
    <p:sldId id="298" r:id="rId13"/>
    <p:sldId id="299" r:id="rId14"/>
    <p:sldId id="275" r:id="rId15"/>
    <p:sldId id="264" r:id="rId16"/>
    <p:sldId id="293" r:id="rId17"/>
    <p:sldId id="265" r:id="rId18"/>
    <p:sldId id="266" r:id="rId19"/>
    <p:sldId id="267" r:id="rId20"/>
    <p:sldId id="294" r:id="rId21"/>
    <p:sldId id="300" r:id="rId22"/>
    <p:sldId id="301" r:id="rId23"/>
    <p:sldId id="302" r:id="rId24"/>
    <p:sldId id="303" r:id="rId25"/>
    <p:sldId id="304" r:id="rId26"/>
    <p:sldId id="305" r:id="rId27"/>
    <p:sldId id="307" r:id="rId28"/>
    <p:sldId id="308" r:id="rId29"/>
    <p:sldId id="309" r:id="rId30"/>
    <p:sldId id="310" r:id="rId31"/>
    <p:sldId id="284" r:id="rId32"/>
    <p:sldId id="285" r:id="rId33"/>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1224" y="10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slideMaster" Target="slideMasters/slideMaster3.xml"/></Relationships>
</file>

<file path=ppt/diagrams/_rels/data6.xml.rels><?xml version="1.0" encoding="UTF-8" standalone="yes"?>
<Relationships xmlns="http://schemas.openxmlformats.org/package/2006/relationships"><Relationship Id="rId1" Type="http://schemas.openxmlformats.org/officeDocument/2006/relationships/hyperlink" Target="http://ec.europa.eu/internal_market/top_layer/goods/index_en.htm" TargetMode="External"/></Relationships>
</file>

<file path=ppt/diagrams/_rels/data7.xml.rels><?xml version="1.0" encoding="UTF-8" standalone="yes"?>
<Relationships xmlns="http://schemas.openxmlformats.org/package/2006/relationships"><Relationship Id="rId1" Type="http://schemas.openxmlformats.org/officeDocument/2006/relationships/hyperlink" Target="http://ec.europa.eu/internal_market/finances/index_en.htm" TargetMode="External"/></Relationships>
</file>

<file path=ppt/diagrams/_rels/drawing6.xml.rels><?xml version="1.0" encoding="UTF-8" standalone="yes"?>
<Relationships xmlns="http://schemas.openxmlformats.org/package/2006/relationships"><Relationship Id="rId1" Type="http://schemas.openxmlformats.org/officeDocument/2006/relationships/hyperlink" Target="http://ec.europa.eu/internal_market/top_layer/goods/index_en.htm" TargetMode="External"/></Relationships>
</file>

<file path=ppt/diagrams/_rels/drawing7.xml.rels><?xml version="1.0" encoding="UTF-8" standalone="yes"?>
<Relationships xmlns="http://schemas.openxmlformats.org/package/2006/relationships"><Relationship Id="rId1" Type="http://schemas.openxmlformats.org/officeDocument/2006/relationships/hyperlink" Target="http://ec.europa.eu/internal_market/finances/index_en.htm"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6BE72C-4AA1-42A7-B840-DF7F73579A96}" type="doc">
      <dgm:prSet loTypeId="urn:microsoft.com/office/officeart/2005/8/layout/hierarchy4" loCatId="list" qsTypeId="urn:microsoft.com/office/officeart/2005/8/quickstyle/simple3" qsCatId="simple" csTypeId="urn:microsoft.com/office/officeart/2005/8/colors/accent1_2" csCatId="accent1" phldr="1"/>
      <dgm:spPr/>
      <dgm:t>
        <a:bodyPr/>
        <a:lstStyle/>
        <a:p>
          <a:endParaRPr lang="en-US"/>
        </a:p>
      </dgm:t>
    </dgm:pt>
    <dgm:pt modelId="{80361128-8324-40FA-81C8-40619694E741}">
      <dgm:prSet/>
      <dgm:spPr/>
      <dgm:t>
        <a:bodyPr/>
        <a:lstStyle/>
        <a:p>
          <a:pPr rtl="0"/>
          <a:r>
            <a:rPr lang="fi-FI" b="1" smtClean="0"/>
            <a:t>I Johdanto: L1 </a:t>
          </a:r>
          <a:endParaRPr lang="fi-FI"/>
        </a:p>
      </dgm:t>
    </dgm:pt>
    <dgm:pt modelId="{6AAA136A-FF71-4543-B12E-9309C7BF8158}" type="parTrans" cxnId="{4FE8927C-6878-4DAF-B368-1CCE4B709EF2}">
      <dgm:prSet/>
      <dgm:spPr/>
      <dgm:t>
        <a:bodyPr/>
        <a:lstStyle/>
        <a:p>
          <a:endParaRPr lang="en-US"/>
        </a:p>
      </dgm:t>
    </dgm:pt>
    <dgm:pt modelId="{E8C0EF5B-1A97-4C14-A4D8-43376F4A2AE5}" type="sibTrans" cxnId="{4FE8927C-6878-4DAF-B368-1CCE4B709EF2}">
      <dgm:prSet/>
      <dgm:spPr/>
      <dgm:t>
        <a:bodyPr/>
        <a:lstStyle/>
        <a:p>
          <a:endParaRPr lang="en-US"/>
        </a:p>
      </dgm:t>
    </dgm:pt>
    <dgm:pt modelId="{71ED47E1-5110-4F52-9119-62BCB2156B4E}">
      <dgm:prSet/>
      <dgm:spPr/>
      <dgm:t>
        <a:bodyPr/>
        <a:lstStyle/>
        <a:p>
          <a:pPr rtl="0"/>
          <a:r>
            <a:rPr lang="fi-FI" b="1" dirty="0" smtClean="0"/>
            <a:t>II Markkinat toimintaympäristönä: L1, K1 (sääntelysysteemit) </a:t>
          </a:r>
          <a:endParaRPr lang="fi-FI" dirty="0"/>
        </a:p>
      </dgm:t>
    </dgm:pt>
    <dgm:pt modelId="{4E7D7450-19EF-406F-BEE0-3191E7BB445A}" type="parTrans" cxnId="{BF8B58DF-F225-4EA5-894B-C155A1311888}">
      <dgm:prSet/>
      <dgm:spPr/>
      <dgm:t>
        <a:bodyPr/>
        <a:lstStyle/>
        <a:p>
          <a:endParaRPr lang="en-US"/>
        </a:p>
      </dgm:t>
    </dgm:pt>
    <dgm:pt modelId="{02A46872-330F-4DE0-936E-6067B2936352}" type="sibTrans" cxnId="{BF8B58DF-F225-4EA5-894B-C155A1311888}">
      <dgm:prSet/>
      <dgm:spPr/>
      <dgm:t>
        <a:bodyPr/>
        <a:lstStyle/>
        <a:p>
          <a:endParaRPr lang="en-US"/>
        </a:p>
      </dgm:t>
    </dgm:pt>
    <dgm:pt modelId="{AA9857E5-02BD-4C6E-AE4F-655F8FDA6F7C}">
      <dgm:prSet/>
      <dgm:spPr/>
      <dgm:t>
        <a:bodyPr/>
        <a:lstStyle/>
        <a:p>
          <a:pPr rtl="0"/>
          <a:r>
            <a:rPr lang="fi-FI" b="1" smtClean="0"/>
            <a:t>III Oikeussuojajärjestelmät </a:t>
          </a:r>
          <a:endParaRPr lang="fi-FI"/>
        </a:p>
      </dgm:t>
    </dgm:pt>
    <dgm:pt modelId="{089C0857-1D31-4A84-98D9-44AE12234954}" type="parTrans" cxnId="{F62C1EA3-0DD7-4C72-8AA1-1D395A072D2B}">
      <dgm:prSet/>
      <dgm:spPr/>
      <dgm:t>
        <a:bodyPr/>
        <a:lstStyle/>
        <a:p>
          <a:endParaRPr lang="en-US"/>
        </a:p>
      </dgm:t>
    </dgm:pt>
    <dgm:pt modelId="{10C5CC48-D3E8-409C-88C5-05F7CA7C64CA}" type="sibTrans" cxnId="{F62C1EA3-0DD7-4C72-8AA1-1D395A072D2B}">
      <dgm:prSet/>
      <dgm:spPr/>
      <dgm:t>
        <a:bodyPr/>
        <a:lstStyle/>
        <a:p>
          <a:endParaRPr lang="en-US"/>
        </a:p>
      </dgm:t>
    </dgm:pt>
    <dgm:pt modelId="{3A691E4B-7FA0-4465-A083-CBF2D968ED76}">
      <dgm:prSet/>
      <dgm:spPr/>
      <dgm:t>
        <a:bodyPr/>
        <a:lstStyle/>
        <a:p>
          <a:pPr rtl="0"/>
          <a:r>
            <a:rPr lang="fi-FI" dirty="0" smtClean="0"/>
            <a:t>Sopimussuhteet (sopimusoikeus) L7a, K2, K5</a:t>
          </a:r>
          <a:r>
            <a:rPr lang="fi-FI" smtClean="0"/>
            <a:t>, K21 </a:t>
          </a:r>
          <a:r>
            <a:rPr lang="fi-FI" dirty="0" smtClean="0"/>
            <a:t>(oikeusjärjestelmät), </a:t>
          </a:r>
          <a:endParaRPr lang="fi-FI" dirty="0"/>
        </a:p>
      </dgm:t>
    </dgm:pt>
    <dgm:pt modelId="{8F6E620B-850B-4AD6-8C30-0DD671DA0C83}" type="parTrans" cxnId="{CF819379-E984-4FE9-8E82-82A99AB4E1D8}">
      <dgm:prSet/>
      <dgm:spPr/>
      <dgm:t>
        <a:bodyPr/>
        <a:lstStyle/>
        <a:p>
          <a:endParaRPr lang="en-US"/>
        </a:p>
      </dgm:t>
    </dgm:pt>
    <dgm:pt modelId="{9A0D2E1C-110D-4E2F-9BF1-DD9D77BFAE10}" type="sibTrans" cxnId="{CF819379-E984-4FE9-8E82-82A99AB4E1D8}">
      <dgm:prSet/>
      <dgm:spPr/>
      <dgm:t>
        <a:bodyPr/>
        <a:lstStyle/>
        <a:p>
          <a:endParaRPr lang="en-US"/>
        </a:p>
      </dgm:t>
    </dgm:pt>
    <dgm:pt modelId="{75768E6A-291C-4A7E-B757-A0578350E689}">
      <dgm:prSet/>
      <dgm:spPr/>
      <dgm:t>
        <a:bodyPr/>
        <a:lstStyle/>
        <a:p>
          <a:pPr rtl="0"/>
          <a:r>
            <a:rPr lang="fi-FI" i="1" smtClean="0"/>
            <a:t>C7 </a:t>
          </a:r>
          <a:endParaRPr lang="fi-FI"/>
        </a:p>
      </dgm:t>
    </dgm:pt>
    <dgm:pt modelId="{3DDDB39C-1018-4ABD-B29D-B5A4652CCBA4}" type="parTrans" cxnId="{FAA9630C-347D-4372-80BC-2D803A27015B}">
      <dgm:prSet/>
      <dgm:spPr/>
      <dgm:t>
        <a:bodyPr/>
        <a:lstStyle/>
        <a:p>
          <a:endParaRPr lang="en-US"/>
        </a:p>
      </dgm:t>
    </dgm:pt>
    <dgm:pt modelId="{909C1353-E9B1-4A38-823C-BF396665DB8A}" type="sibTrans" cxnId="{FAA9630C-347D-4372-80BC-2D803A27015B}">
      <dgm:prSet/>
      <dgm:spPr/>
      <dgm:t>
        <a:bodyPr/>
        <a:lstStyle/>
        <a:p>
          <a:endParaRPr lang="en-US"/>
        </a:p>
      </dgm:t>
    </dgm:pt>
    <dgm:pt modelId="{A4E57E9C-88A9-43B1-8810-BDD3FBD1F5D3}">
      <dgm:prSet/>
      <dgm:spPr/>
      <dgm:t>
        <a:bodyPr/>
        <a:lstStyle/>
        <a:p>
          <a:pPr rtl="0"/>
          <a:r>
            <a:rPr lang="fi-FI" smtClean="0"/>
            <a:t>Kv. kaupan sääntelyjärjestelmät K3, K3a</a:t>
          </a:r>
          <a:endParaRPr lang="fi-FI"/>
        </a:p>
      </dgm:t>
    </dgm:pt>
    <dgm:pt modelId="{C7E61132-8AA0-450C-ABCA-8B075F400BA9}" type="parTrans" cxnId="{6A45A04B-835C-4662-ADAB-8E02872B785C}">
      <dgm:prSet/>
      <dgm:spPr/>
      <dgm:t>
        <a:bodyPr/>
        <a:lstStyle/>
        <a:p>
          <a:endParaRPr lang="en-US"/>
        </a:p>
      </dgm:t>
    </dgm:pt>
    <dgm:pt modelId="{A878D142-8DCA-4F9A-97F1-9611F90ECAC2}" type="sibTrans" cxnId="{6A45A04B-835C-4662-ADAB-8E02872B785C}">
      <dgm:prSet/>
      <dgm:spPr/>
      <dgm:t>
        <a:bodyPr/>
        <a:lstStyle/>
        <a:p>
          <a:endParaRPr lang="en-US"/>
        </a:p>
      </dgm:t>
    </dgm:pt>
    <dgm:pt modelId="{7C8AB8DB-ADF7-4D11-89C4-4AC1CF0BDAB8}">
      <dgm:prSet/>
      <dgm:spPr/>
      <dgm:t>
        <a:bodyPr/>
        <a:lstStyle/>
        <a:p>
          <a:pPr rtl="0"/>
          <a:r>
            <a:rPr lang="fi-FI" dirty="0" smtClean="0"/>
            <a:t>Lainvalinta, konfliktinhallinta: L2, K4, K5, K21 (oikeusjärjestelmät) </a:t>
          </a:r>
          <a:endParaRPr lang="fi-FI" dirty="0"/>
        </a:p>
      </dgm:t>
    </dgm:pt>
    <dgm:pt modelId="{41CEC11E-B219-4346-8E04-6F9FF931F3FB}" type="parTrans" cxnId="{BE064C03-C0DC-4003-A22B-1C88B469B2EB}">
      <dgm:prSet/>
      <dgm:spPr/>
      <dgm:t>
        <a:bodyPr/>
        <a:lstStyle/>
        <a:p>
          <a:endParaRPr lang="en-US"/>
        </a:p>
      </dgm:t>
    </dgm:pt>
    <dgm:pt modelId="{3CBAC99C-6A1E-41D1-9559-8F506374AB8E}" type="sibTrans" cxnId="{BE064C03-C0DC-4003-A22B-1C88B469B2EB}">
      <dgm:prSet/>
      <dgm:spPr/>
      <dgm:t>
        <a:bodyPr/>
        <a:lstStyle/>
        <a:p>
          <a:endParaRPr lang="en-US"/>
        </a:p>
      </dgm:t>
    </dgm:pt>
    <dgm:pt modelId="{94E1F62A-8AC7-438D-BD5B-134E55D1E3D0}">
      <dgm:prSet/>
      <dgm:spPr/>
      <dgm:t>
        <a:bodyPr/>
        <a:lstStyle/>
        <a:p>
          <a:pPr rtl="0"/>
          <a:r>
            <a:rPr lang="fi-FI" i="1" smtClean="0"/>
            <a:t>C1</a:t>
          </a:r>
          <a:endParaRPr lang="fi-FI"/>
        </a:p>
      </dgm:t>
    </dgm:pt>
    <dgm:pt modelId="{71B375E6-1103-40E4-97CB-07EF0A36CFC1}" type="parTrans" cxnId="{203D84BA-F762-470B-818B-4B6A6929F0BE}">
      <dgm:prSet/>
      <dgm:spPr/>
      <dgm:t>
        <a:bodyPr/>
        <a:lstStyle/>
        <a:p>
          <a:endParaRPr lang="en-US"/>
        </a:p>
      </dgm:t>
    </dgm:pt>
    <dgm:pt modelId="{6EFF8E21-2450-4202-907B-9DBF42A9BB52}" type="sibTrans" cxnId="{203D84BA-F762-470B-818B-4B6A6929F0BE}">
      <dgm:prSet/>
      <dgm:spPr/>
      <dgm:t>
        <a:bodyPr/>
        <a:lstStyle/>
        <a:p>
          <a:endParaRPr lang="en-US"/>
        </a:p>
      </dgm:t>
    </dgm:pt>
    <dgm:pt modelId="{FE6C6B0B-954B-470B-8F8D-CEF278D2C25E}">
      <dgm:prSet/>
      <dgm:spPr/>
      <dgm:t>
        <a:bodyPr/>
        <a:lstStyle/>
        <a:p>
          <a:pPr rtl="0"/>
          <a:r>
            <a:rPr lang="fi-FI" smtClean="0"/>
            <a:t>Prosessioikeuden vaikutus): L2, K20 </a:t>
          </a:r>
          <a:endParaRPr lang="fi-FI"/>
        </a:p>
      </dgm:t>
    </dgm:pt>
    <dgm:pt modelId="{DCC4BC40-BFB2-4D4D-B278-44691E87BAC4}" type="parTrans" cxnId="{4E639E27-12C0-459C-AA01-ABC44CD23E02}">
      <dgm:prSet/>
      <dgm:spPr/>
      <dgm:t>
        <a:bodyPr/>
        <a:lstStyle/>
        <a:p>
          <a:endParaRPr lang="en-US"/>
        </a:p>
      </dgm:t>
    </dgm:pt>
    <dgm:pt modelId="{0DC8407F-A6CE-49F8-B1F2-8D11B1386FA0}" type="sibTrans" cxnId="{4E639E27-12C0-459C-AA01-ABC44CD23E02}">
      <dgm:prSet/>
      <dgm:spPr/>
      <dgm:t>
        <a:bodyPr/>
        <a:lstStyle/>
        <a:p>
          <a:endParaRPr lang="en-US"/>
        </a:p>
      </dgm:t>
    </dgm:pt>
    <dgm:pt modelId="{4BCEEF7F-105E-4A38-AC7F-F2A83CDDAF37}">
      <dgm:prSet/>
      <dgm:spPr/>
      <dgm:t>
        <a:bodyPr/>
        <a:lstStyle/>
        <a:p>
          <a:pPr rtl="0"/>
          <a:r>
            <a:rPr lang="fi-FI" i="1" smtClean="0"/>
            <a:t>C2</a:t>
          </a:r>
          <a:endParaRPr lang="fi-FI"/>
        </a:p>
      </dgm:t>
    </dgm:pt>
    <dgm:pt modelId="{8DCFBE8E-698A-4CB9-913F-D2728E046516}" type="parTrans" cxnId="{5D8520E2-C438-4C44-B7DD-57F8E86AB07E}">
      <dgm:prSet/>
      <dgm:spPr/>
      <dgm:t>
        <a:bodyPr/>
        <a:lstStyle/>
        <a:p>
          <a:endParaRPr lang="en-US"/>
        </a:p>
      </dgm:t>
    </dgm:pt>
    <dgm:pt modelId="{7D9AC167-BA60-40E6-AC29-26D1CFA6D783}" type="sibTrans" cxnId="{5D8520E2-C438-4C44-B7DD-57F8E86AB07E}">
      <dgm:prSet/>
      <dgm:spPr/>
      <dgm:t>
        <a:bodyPr/>
        <a:lstStyle/>
        <a:p>
          <a:endParaRPr lang="en-US"/>
        </a:p>
      </dgm:t>
    </dgm:pt>
    <dgm:pt modelId="{FA6F22B7-D390-4C1F-A9DE-CEB7CAE25C33}" type="pres">
      <dgm:prSet presAssocID="{896BE72C-4AA1-42A7-B840-DF7F73579A96}" presName="Name0" presStyleCnt="0">
        <dgm:presLayoutVars>
          <dgm:chPref val="1"/>
          <dgm:dir/>
          <dgm:animOne val="branch"/>
          <dgm:animLvl val="lvl"/>
          <dgm:resizeHandles/>
        </dgm:presLayoutVars>
      </dgm:prSet>
      <dgm:spPr/>
      <dgm:t>
        <a:bodyPr/>
        <a:lstStyle/>
        <a:p>
          <a:endParaRPr lang="en-US"/>
        </a:p>
      </dgm:t>
    </dgm:pt>
    <dgm:pt modelId="{766BA9E1-A965-43B6-ACCA-C23017B26A7D}" type="pres">
      <dgm:prSet presAssocID="{80361128-8324-40FA-81C8-40619694E741}" presName="vertOne" presStyleCnt="0"/>
      <dgm:spPr/>
    </dgm:pt>
    <dgm:pt modelId="{BA74CEDB-B473-46A4-B66C-1D0560712A11}" type="pres">
      <dgm:prSet presAssocID="{80361128-8324-40FA-81C8-40619694E741}" presName="txOne" presStyleLbl="node0" presStyleIdx="0" presStyleCnt="3">
        <dgm:presLayoutVars>
          <dgm:chPref val="3"/>
        </dgm:presLayoutVars>
      </dgm:prSet>
      <dgm:spPr/>
      <dgm:t>
        <a:bodyPr/>
        <a:lstStyle/>
        <a:p>
          <a:endParaRPr lang="en-US"/>
        </a:p>
      </dgm:t>
    </dgm:pt>
    <dgm:pt modelId="{C1579ADB-313C-450F-A2E0-D9CF4D4C8163}" type="pres">
      <dgm:prSet presAssocID="{80361128-8324-40FA-81C8-40619694E741}" presName="horzOne" presStyleCnt="0"/>
      <dgm:spPr/>
    </dgm:pt>
    <dgm:pt modelId="{EF20C224-C43F-4B08-AC58-49C5C43CD803}" type="pres">
      <dgm:prSet presAssocID="{E8C0EF5B-1A97-4C14-A4D8-43376F4A2AE5}" presName="sibSpaceOne" presStyleCnt="0"/>
      <dgm:spPr/>
    </dgm:pt>
    <dgm:pt modelId="{5A6340BA-C78A-4D28-97C0-043EDEF8F769}" type="pres">
      <dgm:prSet presAssocID="{71ED47E1-5110-4F52-9119-62BCB2156B4E}" presName="vertOne" presStyleCnt="0"/>
      <dgm:spPr/>
    </dgm:pt>
    <dgm:pt modelId="{A4E7BBA6-CFAD-4752-A675-8719D079A4D2}" type="pres">
      <dgm:prSet presAssocID="{71ED47E1-5110-4F52-9119-62BCB2156B4E}" presName="txOne" presStyleLbl="node0" presStyleIdx="1" presStyleCnt="3">
        <dgm:presLayoutVars>
          <dgm:chPref val="3"/>
        </dgm:presLayoutVars>
      </dgm:prSet>
      <dgm:spPr/>
      <dgm:t>
        <a:bodyPr/>
        <a:lstStyle/>
        <a:p>
          <a:endParaRPr lang="en-US"/>
        </a:p>
      </dgm:t>
    </dgm:pt>
    <dgm:pt modelId="{A448889C-C799-4CD7-A9E6-5A8BF01D5B26}" type="pres">
      <dgm:prSet presAssocID="{71ED47E1-5110-4F52-9119-62BCB2156B4E}" presName="horzOne" presStyleCnt="0"/>
      <dgm:spPr/>
    </dgm:pt>
    <dgm:pt modelId="{3A89B463-3278-43D6-8408-7AD50CAE0D8B}" type="pres">
      <dgm:prSet presAssocID="{02A46872-330F-4DE0-936E-6067B2936352}" presName="sibSpaceOne" presStyleCnt="0"/>
      <dgm:spPr/>
    </dgm:pt>
    <dgm:pt modelId="{003B59E6-18B9-4F17-841B-A1345F1FD140}" type="pres">
      <dgm:prSet presAssocID="{AA9857E5-02BD-4C6E-AE4F-655F8FDA6F7C}" presName="vertOne" presStyleCnt="0"/>
      <dgm:spPr/>
    </dgm:pt>
    <dgm:pt modelId="{EAC168EF-FF48-4DCA-994E-2C0DAB26FD33}" type="pres">
      <dgm:prSet presAssocID="{AA9857E5-02BD-4C6E-AE4F-655F8FDA6F7C}" presName="txOne" presStyleLbl="node0" presStyleIdx="2" presStyleCnt="3">
        <dgm:presLayoutVars>
          <dgm:chPref val="3"/>
        </dgm:presLayoutVars>
      </dgm:prSet>
      <dgm:spPr/>
      <dgm:t>
        <a:bodyPr/>
        <a:lstStyle/>
        <a:p>
          <a:endParaRPr lang="en-US"/>
        </a:p>
      </dgm:t>
    </dgm:pt>
    <dgm:pt modelId="{354D16C9-6D78-4C3F-8173-B707B718075B}" type="pres">
      <dgm:prSet presAssocID="{AA9857E5-02BD-4C6E-AE4F-655F8FDA6F7C}" presName="parTransOne" presStyleCnt="0"/>
      <dgm:spPr/>
    </dgm:pt>
    <dgm:pt modelId="{C319D18D-AD79-43C0-A22C-A9D131EB9B23}" type="pres">
      <dgm:prSet presAssocID="{AA9857E5-02BD-4C6E-AE4F-655F8FDA6F7C}" presName="horzOne" presStyleCnt="0"/>
      <dgm:spPr/>
    </dgm:pt>
    <dgm:pt modelId="{9C146238-C919-4887-A8E1-829E0D3C748E}" type="pres">
      <dgm:prSet presAssocID="{3A691E4B-7FA0-4465-A083-CBF2D968ED76}" presName="vertTwo" presStyleCnt="0"/>
      <dgm:spPr/>
    </dgm:pt>
    <dgm:pt modelId="{068A7B9C-475F-435E-8988-A8D8B63E1A1A}" type="pres">
      <dgm:prSet presAssocID="{3A691E4B-7FA0-4465-A083-CBF2D968ED76}" presName="txTwo" presStyleLbl="node2" presStyleIdx="0" presStyleCnt="4">
        <dgm:presLayoutVars>
          <dgm:chPref val="3"/>
        </dgm:presLayoutVars>
      </dgm:prSet>
      <dgm:spPr/>
      <dgm:t>
        <a:bodyPr/>
        <a:lstStyle/>
        <a:p>
          <a:endParaRPr lang="en-US"/>
        </a:p>
      </dgm:t>
    </dgm:pt>
    <dgm:pt modelId="{520DC6EC-34C0-4C2E-9AF8-3697F0C3B8ED}" type="pres">
      <dgm:prSet presAssocID="{3A691E4B-7FA0-4465-A083-CBF2D968ED76}" presName="parTransTwo" presStyleCnt="0"/>
      <dgm:spPr/>
    </dgm:pt>
    <dgm:pt modelId="{6061F902-CCCF-4DA1-8E08-A48358757E96}" type="pres">
      <dgm:prSet presAssocID="{3A691E4B-7FA0-4465-A083-CBF2D968ED76}" presName="horzTwo" presStyleCnt="0"/>
      <dgm:spPr/>
    </dgm:pt>
    <dgm:pt modelId="{46AC770E-0BFA-478C-AF33-6580F1E5DCD3}" type="pres">
      <dgm:prSet presAssocID="{75768E6A-291C-4A7E-B757-A0578350E689}" presName="vertThree" presStyleCnt="0"/>
      <dgm:spPr/>
    </dgm:pt>
    <dgm:pt modelId="{AE85B580-8ED5-4491-8C3A-C250CBF57139}" type="pres">
      <dgm:prSet presAssocID="{75768E6A-291C-4A7E-B757-A0578350E689}" presName="txThree" presStyleLbl="node3" presStyleIdx="0" presStyleCnt="3">
        <dgm:presLayoutVars>
          <dgm:chPref val="3"/>
        </dgm:presLayoutVars>
      </dgm:prSet>
      <dgm:spPr/>
      <dgm:t>
        <a:bodyPr/>
        <a:lstStyle/>
        <a:p>
          <a:endParaRPr lang="en-US"/>
        </a:p>
      </dgm:t>
    </dgm:pt>
    <dgm:pt modelId="{35090F9C-2E73-41C1-BFC6-5A2B4DB8B6FD}" type="pres">
      <dgm:prSet presAssocID="{75768E6A-291C-4A7E-B757-A0578350E689}" presName="horzThree" presStyleCnt="0"/>
      <dgm:spPr/>
    </dgm:pt>
    <dgm:pt modelId="{1554B3D5-B368-4C1A-83AB-9D6FB20E75BD}" type="pres">
      <dgm:prSet presAssocID="{9A0D2E1C-110D-4E2F-9BF1-DD9D77BFAE10}" presName="sibSpaceTwo" presStyleCnt="0"/>
      <dgm:spPr/>
    </dgm:pt>
    <dgm:pt modelId="{A6FDF4FB-B42F-46FF-AD88-8FF647FF894C}" type="pres">
      <dgm:prSet presAssocID="{A4E57E9C-88A9-43B1-8810-BDD3FBD1F5D3}" presName="vertTwo" presStyleCnt="0"/>
      <dgm:spPr/>
    </dgm:pt>
    <dgm:pt modelId="{16443EFE-9183-4135-B6DE-F95549D81057}" type="pres">
      <dgm:prSet presAssocID="{A4E57E9C-88A9-43B1-8810-BDD3FBD1F5D3}" presName="txTwo" presStyleLbl="node2" presStyleIdx="1" presStyleCnt="4">
        <dgm:presLayoutVars>
          <dgm:chPref val="3"/>
        </dgm:presLayoutVars>
      </dgm:prSet>
      <dgm:spPr/>
      <dgm:t>
        <a:bodyPr/>
        <a:lstStyle/>
        <a:p>
          <a:endParaRPr lang="en-US"/>
        </a:p>
      </dgm:t>
    </dgm:pt>
    <dgm:pt modelId="{9AF6353D-C6F6-40F8-AF5D-E9CF9E17BDFC}" type="pres">
      <dgm:prSet presAssocID="{A4E57E9C-88A9-43B1-8810-BDD3FBD1F5D3}" presName="horzTwo" presStyleCnt="0"/>
      <dgm:spPr/>
    </dgm:pt>
    <dgm:pt modelId="{61FF0240-DCAB-49BB-9000-C7CACA930A52}" type="pres">
      <dgm:prSet presAssocID="{A878D142-8DCA-4F9A-97F1-9611F90ECAC2}" presName="sibSpaceTwo" presStyleCnt="0"/>
      <dgm:spPr/>
    </dgm:pt>
    <dgm:pt modelId="{989827FB-CFE7-46DA-8F27-92763C7B018B}" type="pres">
      <dgm:prSet presAssocID="{7C8AB8DB-ADF7-4D11-89C4-4AC1CF0BDAB8}" presName="vertTwo" presStyleCnt="0"/>
      <dgm:spPr/>
    </dgm:pt>
    <dgm:pt modelId="{03B435EB-559B-45C7-BE0B-CE952902C37C}" type="pres">
      <dgm:prSet presAssocID="{7C8AB8DB-ADF7-4D11-89C4-4AC1CF0BDAB8}" presName="txTwo" presStyleLbl="node2" presStyleIdx="2" presStyleCnt="4">
        <dgm:presLayoutVars>
          <dgm:chPref val="3"/>
        </dgm:presLayoutVars>
      </dgm:prSet>
      <dgm:spPr/>
      <dgm:t>
        <a:bodyPr/>
        <a:lstStyle/>
        <a:p>
          <a:endParaRPr lang="en-US"/>
        </a:p>
      </dgm:t>
    </dgm:pt>
    <dgm:pt modelId="{C1E96D9C-1C8B-4A3C-9326-90D407FAB236}" type="pres">
      <dgm:prSet presAssocID="{7C8AB8DB-ADF7-4D11-89C4-4AC1CF0BDAB8}" presName="parTransTwo" presStyleCnt="0"/>
      <dgm:spPr/>
    </dgm:pt>
    <dgm:pt modelId="{EA95C1F4-D96F-47F7-AB03-B98ABD09A91E}" type="pres">
      <dgm:prSet presAssocID="{7C8AB8DB-ADF7-4D11-89C4-4AC1CF0BDAB8}" presName="horzTwo" presStyleCnt="0"/>
      <dgm:spPr/>
    </dgm:pt>
    <dgm:pt modelId="{AC547B69-B686-4767-9B15-3981FF4F6263}" type="pres">
      <dgm:prSet presAssocID="{94E1F62A-8AC7-438D-BD5B-134E55D1E3D0}" presName="vertThree" presStyleCnt="0"/>
      <dgm:spPr/>
    </dgm:pt>
    <dgm:pt modelId="{AE362CD7-28E8-4050-A28D-57826C2A9EB7}" type="pres">
      <dgm:prSet presAssocID="{94E1F62A-8AC7-438D-BD5B-134E55D1E3D0}" presName="txThree" presStyleLbl="node3" presStyleIdx="1" presStyleCnt="3">
        <dgm:presLayoutVars>
          <dgm:chPref val="3"/>
        </dgm:presLayoutVars>
      </dgm:prSet>
      <dgm:spPr/>
      <dgm:t>
        <a:bodyPr/>
        <a:lstStyle/>
        <a:p>
          <a:endParaRPr lang="en-US"/>
        </a:p>
      </dgm:t>
    </dgm:pt>
    <dgm:pt modelId="{FCDEA592-444B-4472-8490-FA61D4B5ACC1}" type="pres">
      <dgm:prSet presAssocID="{94E1F62A-8AC7-438D-BD5B-134E55D1E3D0}" presName="horzThree" presStyleCnt="0"/>
      <dgm:spPr/>
    </dgm:pt>
    <dgm:pt modelId="{1FFB338B-2A4C-4058-9E87-D3444BF12C93}" type="pres">
      <dgm:prSet presAssocID="{3CBAC99C-6A1E-41D1-9559-8F506374AB8E}" presName="sibSpaceTwo" presStyleCnt="0"/>
      <dgm:spPr/>
    </dgm:pt>
    <dgm:pt modelId="{B623167D-60F4-4C92-9A08-0395DD406AC7}" type="pres">
      <dgm:prSet presAssocID="{FE6C6B0B-954B-470B-8F8D-CEF278D2C25E}" presName="vertTwo" presStyleCnt="0"/>
      <dgm:spPr/>
    </dgm:pt>
    <dgm:pt modelId="{703526A5-459E-483D-A7DF-342115134A91}" type="pres">
      <dgm:prSet presAssocID="{FE6C6B0B-954B-470B-8F8D-CEF278D2C25E}" presName="txTwo" presStyleLbl="node2" presStyleIdx="3" presStyleCnt="4">
        <dgm:presLayoutVars>
          <dgm:chPref val="3"/>
        </dgm:presLayoutVars>
      </dgm:prSet>
      <dgm:spPr/>
      <dgm:t>
        <a:bodyPr/>
        <a:lstStyle/>
        <a:p>
          <a:endParaRPr lang="en-US"/>
        </a:p>
      </dgm:t>
    </dgm:pt>
    <dgm:pt modelId="{72BDAB13-C68A-4CA1-84B2-22B23E5EB00F}" type="pres">
      <dgm:prSet presAssocID="{FE6C6B0B-954B-470B-8F8D-CEF278D2C25E}" presName="parTransTwo" presStyleCnt="0"/>
      <dgm:spPr/>
    </dgm:pt>
    <dgm:pt modelId="{FB1BF3D5-BF54-4F1B-9CB3-BF36D8CCD652}" type="pres">
      <dgm:prSet presAssocID="{FE6C6B0B-954B-470B-8F8D-CEF278D2C25E}" presName="horzTwo" presStyleCnt="0"/>
      <dgm:spPr/>
    </dgm:pt>
    <dgm:pt modelId="{27F99CCE-2FF3-47E1-97CC-ED72D6D38227}" type="pres">
      <dgm:prSet presAssocID="{4BCEEF7F-105E-4A38-AC7F-F2A83CDDAF37}" presName="vertThree" presStyleCnt="0"/>
      <dgm:spPr/>
    </dgm:pt>
    <dgm:pt modelId="{40B0390F-7CBC-439E-8344-5482E1C8CAA6}" type="pres">
      <dgm:prSet presAssocID="{4BCEEF7F-105E-4A38-AC7F-F2A83CDDAF37}" presName="txThree" presStyleLbl="node3" presStyleIdx="2" presStyleCnt="3">
        <dgm:presLayoutVars>
          <dgm:chPref val="3"/>
        </dgm:presLayoutVars>
      </dgm:prSet>
      <dgm:spPr/>
      <dgm:t>
        <a:bodyPr/>
        <a:lstStyle/>
        <a:p>
          <a:endParaRPr lang="en-US"/>
        </a:p>
      </dgm:t>
    </dgm:pt>
    <dgm:pt modelId="{55D4C5DD-235C-42A9-9361-6BF13483C2CD}" type="pres">
      <dgm:prSet presAssocID="{4BCEEF7F-105E-4A38-AC7F-F2A83CDDAF37}" presName="horzThree" presStyleCnt="0"/>
      <dgm:spPr/>
    </dgm:pt>
  </dgm:ptLst>
  <dgm:cxnLst>
    <dgm:cxn modelId="{465A0DE5-4C39-45B3-B08B-B6AA17A76F5E}" type="presOf" srcId="{71ED47E1-5110-4F52-9119-62BCB2156B4E}" destId="{A4E7BBA6-CFAD-4752-A675-8719D079A4D2}" srcOrd="0" destOrd="0" presId="urn:microsoft.com/office/officeart/2005/8/layout/hierarchy4"/>
    <dgm:cxn modelId="{5CE2E95B-CE18-4A93-8B3D-46859CBBCA7E}" type="presOf" srcId="{80361128-8324-40FA-81C8-40619694E741}" destId="{BA74CEDB-B473-46A4-B66C-1D0560712A11}" srcOrd="0" destOrd="0" presId="urn:microsoft.com/office/officeart/2005/8/layout/hierarchy4"/>
    <dgm:cxn modelId="{8A7036D2-35E6-44A3-8195-8B7DD46C75AF}" type="presOf" srcId="{A4E57E9C-88A9-43B1-8810-BDD3FBD1F5D3}" destId="{16443EFE-9183-4135-B6DE-F95549D81057}" srcOrd="0" destOrd="0" presId="urn:microsoft.com/office/officeart/2005/8/layout/hierarchy4"/>
    <dgm:cxn modelId="{0A6F6A4C-E96D-4575-9EE1-45C39AF8D2D8}" type="presOf" srcId="{FE6C6B0B-954B-470B-8F8D-CEF278D2C25E}" destId="{703526A5-459E-483D-A7DF-342115134A91}" srcOrd="0" destOrd="0" presId="urn:microsoft.com/office/officeart/2005/8/layout/hierarchy4"/>
    <dgm:cxn modelId="{4E639E27-12C0-459C-AA01-ABC44CD23E02}" srcId="{AA9857E5-02BD-4C6E-AE4F-655F8FDA6F7C}" destId="{FE6C6B0B-954B-470B-8F8D-CEF278D2C25E}" srcOrd="3" destOrd="0" parTransId="{DCC4BC40-BFB2-4D4D-B278-44691E87BAC4}" sibTransId="{0DC8407F-A6CE-49F8-B1F2-8D11B1386FA0}"/>
    <dgm:cxn modelId="{5D8520E2-C438-4C44-B7DD-57F8E86AB07E}" srcId="{FE6C6B0B-954B-470B-8F8D-CEF278D2C25E}" destId="{4BCEEF7F-105E-4A38-AC7F-F2A83CDDAF37}" srcOrd="0" destOrd="0" parTransId="{8DCFBE8E-698A-4CB9-913F-D2728E046516}" sibTransId="{7D9AC167-BA60-40E6-AC29-26D1CFA6D783}"/>
    <dgm:cxn modelId="{2F6ADF57-56A2-4F6A-830B-1BA42419FC7F}" type="presOf" srcId="{AA9857E5-02BD-4C6E-AE4F-655F8FDA6F7C}" destId="{EAC168EF-FF48-4DCA-994E-2C0DAB26FD33}" srcOrd="0" destOrd="0" presId="urn:microsoft.com/office/officeart/2005/8/layout/hierarchy4"/>
    <dgm:cxn modelId="{37926235-366E-4F2F-98F9-55ED8F4E0216}" type="presOf" srcId="{896BE72C-4AA1-42A7-B840-DF7F73579A96}" destId="{FA6F22B7-D390-4C1F-A9DE-CEB7CAE25C33}" srcOrd="0" destOrd="0" presId="urn:microsoft.com/office/officeart/2005/8/layout/hierarchy4"/>
    <dgm:cxn modelId="{CF819379-E984-4FE9-8E82-82A99AB4E1D8}" srcId="{AA9857E5-02BD-4C6E-AE4F-655F8FDA6F7C}" destId="{3A691E4B-7FA0-4465-A083-CBF2D968ED76}" srcOrd="0" destOrd="0" parTransId="{8F6E620B-850B-4AD6-8C30-0DD671DA0C83}" sibTransId="{9A0D2E1C-110D-4E2F-9BF1-DD9D77BFAE10}"/>
    <dgm:cxn modelId="{203D84BA-F762-470B-818B-4B6A6929F0BE}" srcId="{7C8AB8DB-ADF7-4D11-89C4-4AC1CF0BDAB8}" destId="{94E1F62A-8AC7-438D-BD5B-134E55D1E3D0}" srcOrd="0" destOrd="0" parTransId="{71B375E6-1103-40E4-97CB-07EF0A36CFC1}" sibTransId="{6EFF8E21-2450-4202-907B-9DBF42A9BB52}"/>
    <dgm:cxn modelId="{F62C1EA3-0DD7-4C72-8AA1-1D395A072D2B}" srcId="{896BE72C-4AA1-42A7-B840-DF7F73579A96}" destId="{AA9857E5-02BD-4C6E-AE4F-655F8FDA6F7C}" srcOrd="2" destOrd="0" parTransId="{089C0857-1D31-4A84-98D9-44AE12234954}" sibTransId="{10C5CC48-D3E8-409C-88C5-05F7CA7C64CA}"/>
    <dgm:cxn modelId="{50FA5ACF-A035-4D58-BC1F-21FB6397F799}" type="presOf" srcId="{75768E6A-291C-4A7E-B757-A0578350E689}" destId="{AE85B580-8ED5-4491-8C3A-C250CBF57139}" srcOrd="0" destOrd="0" presId="urn:microsoft.com/office/officeart/2005/8/layout/hierarchy4"/>
    <dgm:cxn modelId="{BF8B58DF-F225-4EA5-894B-C155A1311888}" srcId="{896BE72C-4AA1-42A7-B840-DF7F73579A96}" destId="{71ED47E1-5110-4F52-9119-62BCB2156B4E}" srcOrd="1" destOrd="0" parTransId="{4E7D7450-19EF-406F-BEE0-3191E7BB445A}" sibTransId="{02A46872-330F-4DE0-936E-6067B2936352}"/>
    <dgm:cxn modelId="{41928E05-B205-49EE-8B5F-AEDDB2A2C400}" type="presOf" srcId="{3A691E4B-7FA0-4465-A083-CBF2D968ED76}" destId="{068A7B9C-475F-435E-8988-A8D8B63E1A1A}" srcOrd="0" destOrd="0" presId="urn:microsoft.com/office/officeart/2005/8/layout/hierarchy4"/>
    <dgm:cxn modelId="{6A45A04B-835C-4662-ADAB-8E02872B785C}" srcId="{AA9857E5-02BD-4C6E-AE4F-655F8FDA6F7C}" destId="{A4E57E9C-88A9-43B1-8810-BDD3FBD1F5D3}" srcOrd="1" destOrd="0" parTransId="{C7E61132-8AA0-450C-ABCA-8B075F400BA9}" sibTransId="{A878D142-8DCA-4F9A-97F1-9611F90ECAC2}"/>
    <dgm:cxn modelId="{260D391A-4A4A-4457-860C-E8F74B5ACD34}" type="presOf" srcId="{4BCEEF7F-105E-4A38-AC7F-F2A83CDDAF37}" destId="{40B0390F-7CBC-439E-8344-5482E1C8CAA6}" srcOrd="0" destOrd="0" presId="urn:microsoft.com/office/officeart/2005/8/layout/hierarchy4"/>
    <dgm:cxn modelId="{FAA9630C-347D-4372-80BC-2D803A27015B}" srcId="{3A691E4B-7FA0-4465-A083-CBF2D968ED76}" destId="{75768E6A-291C-4A7E-B757-A0578350E689}" srcOrd="0" destOrd="0" parTransId="{3DDDB39C-1018-4ABD-B29D-B5A4652CCBA4}" sibTransId="{909C1353-E9B1-4A38-823C-BF396665DB8A}"/>
    <dgm:cxn modelId="{4FE8927C-6878-4DAF-B368-1CCE4B709EF2}" srcId="{896BE72C-4AA1-42A7-B840-DF7F73579A96}" destId="{80361128-8324-40FA-81C8-40619694E741}" srcOrd="0" destOrd="0" parTransId="{6AAA136A-FF71-4543-B12E-9309C7BF8158}" sibTransId="{E8C0EF5B-1A97-4C14-A4D8-43376F4A2AE5}"/>
    <dgm:cxn modelId="{BE064C03-C0DC-4003-A22B-1C88B469B2EB}" srcId="{AA9857E5-02BD-4C6E-AE4F-655F8FDA6F7C}" destId="{7C8AB8DB-ADF7-4D11-89C4-4AC1CF0BDAB8}" srcOrd="2" destOrd="0" parTransId="{41CEC11E-B219-4346-8E04-6F9FF931F3FB}" sibTransId="{3CBAC99C-6A1E-41D1-9559-8F506374AB8E}"/>
    <dgm:cxn modelId="{C58CD725-9120-4816-BF65-A37465366779}" type="presOf" srcId="{7C8AB8DB-ADF7-4D11-89C4-4AC1CF0BDAB8}" destId="{03B435EB-559B-45C7-BE0B-CE952902C37C}" srcOrd="0" destOrd="0" presId="urn:microsoft.com/office/officeart/2005/8/layout/hierarchy4"/>
    <dgm:cxn modelId="{535BBE03-5094-4726-9AA2-BF1EF1915C8E}" type="presOf" srcId="{94E1F62A-8AC7-438D-BD5B-134E55D1E3D0}" destId="{AE362CD7-28E8-4050-A28D-57826C2A9EB7}" srcOrd="0" destOrd="0" presId="urn:microsoft.com/office/officeart/2005/8/layout/hierarchy4"/>
    <dgm:cxn modelId="{A810EE2A-0B51-4170-A61C-3F04BC03C5EB}" type="presParOf" srcId="{FA6F22B7-D390-4C1F-A9DE-CEB7CAE25C33}" destId="{766BA9E1-A965-43B6-ACCA-C23017B26A7D}" srcOrd="0" destOrd="0" presId="urn:microsoft.com/office/officeart/2005/8/layout/hierarchy4"/>
    <dgm:cxn modelId="{CE05B54A-5F83-4C5D-863B-62CCD5096786}" type="presParOf" srcId="{766BA9E1-A965-43B6-ACCA-C23017B26A7D}" destId="{BA74CEDB-B473-46A4-B66C-1D0560712A11}" srcOrd="0" destOrd="0" presId="urn:microsoft.com/office/officeart/2005/8/layout/hierarchy4"/>
    <dgm:cxn modelId="{A09E983F-12A6-46F6-93DB-394CACDB1F68}" type="presParOf" srcId="{766BA9E1-A965-43B6-ACCA-C23017B26A7D}" destId="{C1579ADB-313C-450F-A2E0-D9CF4D4C8163}" srcOrd="1" destOrd="0" presId="urn:microsoft.com/office/officeart/2005/8/layout/hierarchy4"/>
    <dgm:cxn modelId="{A7F79BDB-181F-435F-ACE7-0ADC8EF9E1E0}" type="presParOf" srcId="{FA6F22B7-D390-4C1F-A9DE-CEB7CAE25C33}" destId="{EF20C224-C43F-4B08-AC58-49C5C43CD803}" srcOrd="1" destOrd="0" presId="urn:microsoft.com/office/officeart/2005/8/layout/hierarchy4"/>
    <dgm:cxn modelId="{854775E3-9A65-49EF-A730-7EF463D816F3}" type="presParOf" srcId="{FA6F22B7-D390-4C1F-A9DE-CEB7CAE25C33}" destId="{5A6340BA-C78A-4D28-97C0-043EDEF8F769}" srcOrd="2" destOrd="0" presId="urn:microsoft.com/office/officeart/2005/8/layout/hierarchy4"/>
    <dgm:cxn modelId="{4A153D8E-3F70-4643-8F26-B812110ABE34}" type="presParOf" srcId="{5A6340BA-C78A-4D28-97C0-043EDEF8F769}" destId="{A4E7BBA6-CFAD-4752-A675-8719D079A4D2}" srcOrd="0" destOrd="0" presId="urn:microsoft.com/office/officeart/2005/8/layout/hierarchy4"/>
    <dgm:cxn modelId="{CD846F52-6E53-4A7D-8A79-AC24855F4A16}" type="presParOf" srcId="{5A6340BA-C78A-4D28-97C0-043EDEF8F769}" destId="{A448889C-C799-4CD7-A9E6-5A8BF01D5B26}" srcOrd="1" destOrd="0" presId="urn:microsoft.com/office/officeart/2005/8/layout/hierarchy4"/>
    <dgm:cxn modelId="{B592084B-1E5E-4F0B-82ED-4859CF007D35}" type="presParOf" srcId="{FA6F22B7-D390-4C1F-A9DE-CEB7CAE25C33}" destId="{3A89B463-3278-43D6-8408-7AD50CAE0D8B}" srcOrd="3" destOrd="0" presId="urn:microsoft.com/office/officeart/2005/8/layout/hierarchy4"/>
    <dgm:cxn modelId="{C31F779F-702F-40A0-B200-135F8409445F}" type="presParOf" srcId="{FA6F22B7-D390-4C1F-A9DE-CEB7CAE25C33}" destId="{003B59E6-18B9-4F17-841B-A1345F1FD140}" srcOrd="4" destOrd="0" presId="urn:microsoft.com/office/officeart/2005/8/layout/hierarchy4"/>
    <dgm:cxn modelId="{28B0D4FE-395F-466B-BDCA-CD48CBD59419}" type="presParOf" srcId="{003B59E6-18B9-4F17-841B-A1345F1FD140}" destId="{EAC168EF-FF48-4DCA-994E-2C0DAB26FD33}" srcOrd="0" destOrd="0" presId="urn:microsoft.com/office/officeart/2005/8/layout/hierarchy4"/>
    <dgm:cxn modelId="{D44CA9F7-3C42-45B6-A1BE-DFE20A9D88AD}" type="presParOf" srcId="{003B59E6-18B9-4F17-841B-A1345F1FD140}" destId="{354D16C9-6D78-4C3F-8173-B707B718075B}" srcOrd="1" destOrd="0" presId="urn:microsoft.com/office/officeart/2005/8/layout/hierarchy4"/>
    <dgm:cxn modelId="{07882841-1AF3-431A-8634-4DA14F06E240}" type="presParOf" srcId="{003B59E6-18B9-4F17-841B-A1345F1FD140}" destId="{C319D18D-AD79-43C0-A22C-A9D131EB9B23}" srcOrd="2" destOrd="0" presId="urn:microsoft.com/office/officeart/2005/8/layout/hierarchy4"/>
    <dgm:cxn modelId="{919F848E-2BF1-4232-942C-E3CB056965D1}" type="presParOf" srcId="{C319D18D-AD79-43C0-A22C-A9D131EB9B23}" destId="{9C146238-C919-4887-A8E1-829E0D3C748E}" srcOrd="0" destOrd="0" presId="urn:microsoft.com/office/officeart/2005/8/layout/hierarchy4"/>
    <dgm:cxn modelId="{78FA43E8-880F-497D-B7A6-7127A8C73D8D}" type="presParOf" srcId="{9C146238-C919-4887-A8E1-829E0D3C748E}" destId="{068A7B9C-475F-435E-8988-A8D8B63E1A1A}" srcOrd="0" destOrd="0" presId="urn:microsoft.com/office/officeart/2005/8/layout/hierarchy4"/>
    <dgm:cxn modelId="{A763F2A2-4C0F-4739-8DA6-AF30ACFBFCDB}" type="presParOf" srcId="{9C146238-C919-4887-A8E1-829E0D3C748E}" destId="{520DC6EC-34C0-4C2E-9AF8-3697F0C3B8ED}" srcOrd="1" destOrd="0" presId="urn:microsoft.com/office/officeart/2005/8/layout/hierarchy4"/>
    <dgm:cxn modelId="{E6704925-FE67-4FD3-982B-D03C9BB542BB}" type="presParOf" srcId="{9C146238-C919-4887-A8E1-829E0D3C748E}" destId="{6061F902-CCCF-4DA1-8E08-A48358757E96}" srcOrd="2" destOrd="0" presId="urn:microsoft.com/office/officeart/2005/8/layout/hierarchy4"/>
    <dgm:cxn modelId="{5A68F179-F8A5-44B8-A28D-B5D39A6FA1FD}" type="presParOf" srcId="{6061F902-CCCF-4DA1-8E08-A48358757E96}" destId="{46AC770E-0BFA-478C-AF33-6580F1E5DCD3}" srcOrd="0" destOrd="0" presId="urn:microsoft.com/office/officeart/2005/8/layout/hierarchy4"/>
    <dgm:cxn modelId="{B98DCC67-EF5C-4971-9995-D3EBCD2C7572}" type="presParOf" srcId="{46AC770E-0BFA-478C-AF33-6580F1E5DCD3}" destId="{AE85B580-8ED5-4491-8C3A-C250CBF57139}" srcOrd="0" destOrd="0" presId="urn:microsoft.com/office/officeart/2005/8/layout/hierarchy4"/>
    <dgm:cxn modelId="{EDF04DD8-37AE-42A7-A0E0-55718714A6FB}" type="presParOf" srcId="{46AC770E-0BFA-478C-AF33-6580F1E5DCD3}" destId="{35090F9C-2E73-41C1-BFC6-5A2B4DB8B6FD}" srcOrd="1" destOrd="0" presId="urn:microsoft.com/office/officeart/2005/8/layout/hierarchy4"/>
    <dgm:cxn modelId="{16A6BFA5-FB5B-43C7-B1FC-CE0FD338CBD6}" type="presParOf" srcId="{C319D18D-AD79-43C0-A22C-A9D131EB9B23}" destId="{1554B3D5-B368-4C1A-83AB-9D6FB20E75BD}" srcOrd="1" destOrd="0" presId="urn:microsoft.com/office/officeart/2005/8/layout/hierarchy4"/>
    <dgm:cxn modelId="{D49DEA15-EE8D-43E7-BA05-3B7C3ECD0E2B}" type="presParOf" srcId="{C319D18D-AD79-43C0-A22C-A9D131EB9B23}" destId="{A6FDF4FB-B42F-46FF-AD88-8FF647FF894C}" srcOrd="2" destOrd="0" presId="urn:microsoft.com/office/officeart/2005/8/layout/hierarchy4"/>
    <dgm:cxn modelId="{513E323F-E847-49B4-B1E7-6862538F6C06}" type="presParOf" srcId="{A6FDF4FB-B42F-46FF-AD88-8FF647FF894C}" destId="{16443EFE-9183-4135-B6DE-F95549D81057}" srcOrd="0" destOrd="0" presId="urn:microsoft.com/office/officeart/2005/8/layout/hierarchy4"/>
    <dgm:cxn modelId="{A55E398A-D93A-4BC8-AD0D-7F3A5D6D868A}" type="presParOf" srcId="{A6FDF4FB-B42F-46FF-AD88-8FF647FF894C}" destId="{9AF6353D-C6F6-40F8-AF5D-E9CF9E17BDFC}" srcOrd="1" destOrd="0" presId="urn:microsoft.com/office/officeart/2005/8/layout/hierarchy4"/>
    <dgm:cxn modelId="{42304777-CA12-4756-AE7A-2C6737C91B19}" type="presParOf" srcId="{C319D18D-AD79-43C0-A22C-A9D131EB9B23}" destId="{61FF0240-DCAB-49BB-9000-C7CACA930A52}" srcOrd="3" destOrd="0" presId="urn:microsoft.com/office/officeart/2005/8/layout/hierarchy4"/>
    <dgm:cxn modelId="{E270D511-1093-44B0-976D-A67D084D73A7}" type="presParOf" srcId="{C319D18D-AD79-43C0-A22C-A9D131EB9B23}" destId="{989827FB-CFE7-46DA-8F27-92763C7B018B}" srcOrd="4" destOrd="0" presId="urn:microsoft.com/office/officeart/2005/8/layout/hierarchy4"/>
    <dgm:cxn modelId="{DE79B77E-5C9B-4927-B7AE-E923D802D5A2}" type="presParOf" srcId="{989827FB-CFE7-46DA-8F27-92763C7B018B}" destId="{03B435EB-559B-45C7-BE0B-CE952902C37C}" srcOrd="0" destOrd="0" presId="urn:microsoft.com/office/officeart/2005/8/layout/hierarchy4"/>
    <dgm:cxn modelId="{A246835B-950E-4352-AA17-BEBF26916C15}" type="presParOf" srcId="{989827FB-CFE7-46DA-8F27-92763C7B018B}" destId="{C1E96D9C-1C8B-4A3C-9326-90D407FAB236}" srcOrd="1" destOrd="0" presId="urn:microsoft.com/office/officeart/2005/8/layout/hierarchy4"/>
    <dgm:cxn modelId="{39E40755-6C17-491E-A78B-94C70071DEE3}" type="presParOf" srcId="{989827FB-CFE7-46DA-8F27-92763C7B018B}" destId="{EA95C1F4-D96F-47F7-AB03-B98ABD09A91E}" srcOrd="2" destOrd="0" presId="urn:microsoft.com/office/officeart/2005/8/layout/hierarchy4"/>
    <dgm:cxn modelId="{94A753EE-63EB-4CAA-84B2-8015E7224160}" type="presParOf" srcId="{EA95C1F4-D96F-47F7-AB03-B98ABD09A91E}" destId="{AC547B69-B686-4767-9B15-3981FF4F6263}" srcOrd="0" destOrd="0" presId="urn:microsoft.com/office/officeart/2005/8/layout/hierarchy4"/>
    <dgm:cxn modelId="{D259E352-46B1-4292-A145-FC86A22A8252}" type="presParOf" srcId="{AC547B69-B686-4767-9B15-3981FF4F6263}" destId="{AE362CD7-28E8-4050-A28D-57826C2A9EB7}" srcOrd="0" destOrd="0" presId="urn:microsoft.com/office/officeart/2005/8/layout/hierarchy4"/>
    <dgm:cxn modelId="{2460FF9A-2946-4405-9ABE-DA229B027533}" type="presParOf" srcId="{AC547B69-B686-4767-9B15-3981FF4F6263}" destId="{FCDEA592-444B-4472-8490-FA61D4B5ACC1}" srcOrd="1" destOrd="0" presId="urn:microsoft.com/office/officeart/2005/8/layout/hierarchy4"/>
    <dgm:cxn modelId="{2D8CDD44-0601-4983-A3B7-F0DF30A2125D}" type="presParOf" srcId="{C319D18D-AD79-43C0-A22C-A9D131EB9B23}" destId="{1FFB338B-2A4C-4058-9E87-D3444BF12C93}" srcOrd="5" destOrd="0" presId="urn:microsoft.com/office/officeart/2005/8/layout/hierarchy4"/>
    <dgm:cxn modelId="{5F574966-E2B3-4AE9-9CCE-D32CB2F8FA7C}" type="presParOf" srcId="{C319D18D-AD79-43C0-A22C-A9D131EB9B23}" destId="{B623167D-60F4-4C92-9A08-0395DD406AC7}" srcOrd="6" destOrd="0" presId="urn:microsoft.com/office/officeart/2005/8/layout/hierarchy4"/>
    <dgm:cxn modelId="{0CBFC414-342C-4ED4-843F-0B6FCE18F721}" type="presParOf" srcId="{B623167D-60F4-4C92-9A08-0395DD406AC7}" destId="{703526A5-459E-483D-A7DF-342115134A91}" srcOrd="0" destOrd="0" presId="urn:microsoft.com/office/officeart/2005/8/layout/hierarchy4"/>
    <dgm:cxn modelId="{8ACA679F-2D07-43D9-976F-B4E1E0A296E6}" type="presParOf" srcId="{B623167D-60F4-4C92-9A08-0395DD406AC7}" destId="{72BDAB13-C68A-4CA1-84B2-22B23E5EB00F}" srcOrd="1" destOrd="0" presId="urn:microsoft.com/office/officeart/2005/8/layout/hierarchy4"/>
    <dgm:cxn modelId="{140DD26D-FAA9-4D0D-B8A9-70659DB84DAF}" type="presParOf" srcId="{B623167D-60F4-4C92-9A08-0395DD406AC7}" destId="{FB1BF3D5-BF54-4F1B-9CB3-BF36D8CCD652}" srcOrd="2" destOrd="0" presId="urn:microsoft.com/office/officeart/2005/8/layout/hierarchy4"/>
    <dgm:cxn modelId="{1576751F-DFD8-42DC-B619-F5F96E3F3CF9}" type="presParOf" srcId="{FB1BF3D5-BF54-4F1B-9CB3-BF36D8CCD652}" destId="{27F99CCE-2FF3-47E1-97CC-ED72D6D38227}" srcOrd="0" destOrd="0" presId="urn:microsoft.com/office/officeart/2005/8/layout/hierarchy4"/>
    <dgm:cxn modelId="{3EDFBCEE-A80A-4720-A7BE-D345598D2B60}" type="presParOf" srcId="{27F99CCE-2FF3-47E1-97CC-ED72D6D38227}" destId="{40B0390F-7CBC-439E-8344-5482E1C8CAA6}" srcOrd="0" destOrd="0" presId="urn:microsoft.com/office/officeart/2005/8/layout/hierarchy4"/>
    <dgm:cxn modelId="{CC1E69E8-257E-4841-B4CE-BDFB637DAD1E}" type="presParOf" srcId="{27F99CCE-2FF3-47E1-97CC-ED72D6D38227}" destId="{55D4C5DD-235C-42A9-9361-6BF13483C2C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8826405-122C-496E-9E46-7CFFF64A37C9}" type="doc">
      <dgm:prSet loTypeId="urn:microsoft.com/office/officeart/2005/8/layout/vList5" loCatId="list" qsTypeId="urn:microsoft.com/office/officeart/2005/8/quickstyle/simple1" qsCatId="simple" csTypeId="urn:microsoft.com/office/officeart/2005/8/colors/accent0_2" csCatId="mainScheme"/>
      <dgm:spPr/>
      <dgm:t>
        <a:bodyPr/>
        <a:lstStyle/>
        <a:p>
          <a:endParaRPr lang="en-US"/>
        </a:p>
      </dgm:t>
    </dgm:pt>
    <dgm:pt modelId="{6C19AD3E-0CC9-4DA8-8DC8-A0C3E32CF5AC}">
      <dgm:prSet/>
      <dgm:spPr/>
      <dgm:t>
        <a:bodyPr/>
        <a:lstStyle/>
        <a:p>
          <a:pPr rtl="0"/>
          <a:r>
            <a:rPr lang="fi-FI" b="1" smtClean="0"/>
            <a:t>Slide Set 1</a:t>
          </a:r>
          <a:endParaRPr lang="fi-FI"/>
        </a:p>
      </dgm:t>
    </dgm:pt>
    <dgm:pt modelId="{216234DA-A614-4BE4-9603-5AB1258E48F7}" type="parTrans" cxnId="{9C87ADBA-60A2-430D-92C1-110DCFECB771}">
      <dgm:prSet/>
      <dgm:spPr/>
      <dgm:t>
        <a:bodyPr/>
        <a:lstStyle/>
        <a:p>
          <a:endParaRPr lang="en-US"/>
        </a:p>
      </dgm:t>
    </dgm:pt>
    <dgm:pt modelId="{DBD803E7-188A-4546-9E69-6F46866C00A1}" type="sibTrans" cxnId="{9C87ADBA-60A2-430D-92C1-110DCFECB771}">
      <dgm:prSet/>
      <dgm:spPr/>
      <dgm:t>
        <a:bodyPr/>
        <a:lstStyle/>
        <a:p>
          <a:endParaRPr lang="en-US"/>
        </a:p>
      </dgm:t>
    </dgm:pt>
    <dgm:pt modelId="{39CA76F7-7D4F-491B-A6DE-0A3F60EB0A7F}">
      <dgm:prSet/>
      <dgm:spPr/>
      <dgm:t>
        <a:bodyPr/>
        <a:lstStyle/>
        <a:p>
          <a:pPr rtl="0"/>
          <a:r>
            <a:rPr lang="fi-FI" dirty="0" err="1" smtClean="0"/>
            <a:t>The</a:t>
          </a:r>
          <a:r>
            <a:rPr lang="fi-FI" dirty="0" smtClean="0"/>
            <a:t> Legal Environment of International Markets </a:t>
          </a:r>
          <a:endParaRPr lang="fi-FI" dirty="0"/>
        </a:p>
      </dgm:t>
    </dgm:pt>
    <dgm:pt modelId="{27E1E4EE-70E7-4321-8DDC-412F59BB3C26}" type="parTrans" cxnId="{72C05309-D95F-4EA9-9304-9037F6DEE49A}">
      <dgm:prSet/>
      <dgm:spPr/>
      <dgm:t>
        <a:bodyPr/>
        <a:lstStyle/>
        <a:p>
          <a:endParaRPr lang="en-US"/>
        </a:p>
      </dgm:t>
    </dgm:pt>
    <dgm:pt modelId="{C58E8935-FE8F-48CD-A1E0-47C7F51D7E83}" type="sibTrans" cxnId="{72C05309-D95F-4EA9-9304-9037F6DEE49A}">
      <dgm:prSet/>
      <dgm:spPr/>
      <dgm:t>
        <a:bodyPr/>
        <a:lstStyle/>
        <a:p>
          <a:endParaRPr lang="en-US"/>
        </a:p>
      </dgm:t>
    </dgm:pt>
    <dgm:pt modelId="{5D26FF29-A167-4194-8C03-822A3A3FFA8E}">
      <dgm:prSet/>
      <dgm:spPr/>
      <dgm:t>
        <a:bodyPr/>
        <a:lstStyle/>
        <a:p>
          <a:pPr rtl="0"/>
          <a:r>
            <a:rPr lang="en-US" b="1" smtClean="0"/>
            <a:t>Slide Set 2</a:t>
          </a:r>
          <a:endParaRPr lang="fi-FI"/>
        </a:p>
      </dgm:t>
    </dgm:pt>
    <dgm:pt modelId="{9071B39F-3A59-4305-ABB1-9429B47B1F3E}" type="parTrans" cxnId="{FE585CD2-578F-448C-ABC2-E98A5153D365}">
      <dgm:prSet/>
      <dgm:spPr/>
      <dgm:t>
        <a:bodyPr/>
        <a:lstStyle/>
        <a:p>
          <a:endParaRPr lang="en-US"/>
        </a:p>
      </dgm:t>
    </dgm:pt>
    <dgm:pt modelId="{1F22673B-9284-4EFF-9281-769010E7FB1E}" type="sibTrans" cxnId="{FE585CD2-578F-448C-ABC2-E98A5153D365}">
      <dgm:prSet/>
      <dgm:spPr/>
      <dgm:t>
        <a:bodyPr/>
        <a:lstStyle/>
        <a:p>
          <a:endParaRPr lang="en-US"/>
        </a:p>
      </dgm:t>
    </dgm:pt>
    <dgm:pt modelId="{025861F6-F2D9-493A-A283-D2AC4933A251}">
      <dgm:prSet/>
      <dgm:spPr/>
      <dgm:t>
        <a:bodyPr/>
        <a:lstStyle/>
        <a:p>
          <a:pPr rtl="0"/>
          <a:r>
            <a:rPr lang="fi-FI" smtClean="0"/>
            <a:t>General Doctrine of Contract Law</a:t>
          </a:r>
          <a:endParaRPr lang="fi-FI"/>
        </a:p>
      </dgm:t>
    </dgm:pt>
    <dgm:pt modelId="{969FAC8C-164E-4D3C-BF91-DB5E60EFDB36}" type="parTrans" cxnId="{C77C682D-13B8-4D94-B82C-070115656DEC}">
      <dgm:prSet/>
      <dgm:spPr/>
      <dgm:t>
        <a:bodyPr/>
        <a:lstStyle/>
        <a:p>
          <a:endParaRPr lang="en-US"/>
        </a:p>
      </dgm:t>
    </dgm:pt>
    <dgm:pt modelId="{AD151093-FAC2-42E6-8F8D-7EC5109311E5}" type="sibTrans" cxnId="{C77C682D-13B8-4D94-B82C-070115656DEC}">
      <dgm:prSet/>
      <dgm:spPr/>
      <dgm:t>
        <a:bodyPr/>
        <a:lstStyle/>
        <a:p>
          <a:endParaRPr lang="en-US"/>
        </a:p>
      </dgm:t>
    </dgm:pt>
    <dgm:pt modelId="{336E995C-852A-4C18-B862-489D2270FF9A}">
      <dgm:prSet/>
      <dgm:spPr/>
      <dgm:t>
        <a:bodyPr/>
        <a:lstStyle/>
        <a:p>
          <a:pPr rtl="0"/>
          <a:r>
            <a:rPr lang="fi-FI" smtClean="0"/>
            <a:t>Formation of Contracts</a:t>
          </a:r>
          <a:endParaRPr lang="fi-FI"/>
        </a:p>
      </dgm:t>
    </dgm:pt>
    <dgm:pt modelId="{103D1D1F-DF6B-4188-8E1F-564FEEC93B8C}" type="parTrans" cxnId="{7F44BE91-C9D6-4372-B66F-8D90005DC8F4}">
      <dgm:prSet/>
      <dgm:spPr/>
      <dgm:t>
        <a:bodyPr/>
        <a:lstStyle/>
        <a:p>
          <a:endParaRPr lang="en-US"/>
        </a:p>
      </dgm:t>
    </dgm:pt>
    <dgm:pt modelId="{E740A16C-324D-433A-B749-F33B0EEA4ED4}" type="sibTrans" cxnId="{7F44BE91-C9D6-4372-B66F-8D90005DC8F4}">
      <dgm:prSet/>
      <dgm:spPr/>
      <dgm:t>
        <a:bodyPr/>
        <a:lstStyle/>
        <a:p>
          <a:endParaRPr lang="en-US"/>
        </a:p>
      </dgm:t>
    </dgm:pt>
    <dgm:pt modelId="{6E7DB3F8-BAF5-478A-9684-F969A989603D}">
      <dgm:prSet/>
      <dgm:spPr/>
      <dgm:t>
        <a:bodyPr/>
        <a:lstStyle/>
        <a:p>
          <a:pPr rtl="0"/>
          <a:r>
            <a:rPr lang="fi-FI" smtClean="0"/>
            <a:t>Offer and Acceptance Model</a:t>
          </a:r>
          <a:endParaRPr lang="fi-FI"/>
        </a:p>
      </dgm:t>
    </dgm:pt>
    <dgm:pt modelId="{3E87AB7C-A642-4E78-BC3D-83EF38F89C76}" type="parTrans" cxnId="{C0D27DA7-97B5-4353-A32A-944FE627FDD2}">
      <dgm:prSet/>
      <dgm:spPr/>
      <dgm:t>
        <a:bodyPr/>
        <a:lstStyle/>
        <a:p>
          <a:endParaRPr lang="en-US"/>
        </a:p>
      </dgm:t>
    </dgm:pt>
    <dgm:pt modelId="{039B4493-8933-40D5-91BE-FFA8D6EAF3E5}" type="sibTrans" cxnId="{C0D27DA7-97B5-4353-A32A-944FE627FDD2}">
      <dgm:prSet/>
      <dgm:spPr/>
      <dgm:t>
        <a:bodyPr/>
        <a:lstStyle/>
        <a:p>
          <a:endParaRPr lang="en-US"/>
        </a:p>
      </dgm:t>
    </dgm:pt>
    <dgm:pt modelId="{06C89229-CD63-45FE-B88D-72A1FF562214}">
      <dgm:prSet/>
      <dgm:spPr/>
      <dgm:t>
        <a:bodyPr/>
        <a:lstStyle/>
        <a:p>
          <a:pPr rtl="0"/>
          <a:r>
            <a:rPr lang="fi-FI" smtClean="0"/>
            <a:t>Non-conforming Reply to Offer </a:t>
          </a:r>
          <a:endParaRPr lang="fi-FI"/>
        </a:p>
      </dgm:t>
    </dgm:pt>
    <dgm:pt modelId="{C9FE15BC-930D-4AA1-B73D-DBE15AA6119A}" type="parTrans" cxnId="{A59A2819-7305-4F65-89EC-3EA4522A87A0}">
      <dgm:prSet/>
      <dgm:spPr/>
      <dgm:t>
        <a:bodyPr/>
        <a:lstStyle/>
        <a:p>
          <a:endParaRPr lang="en-US"/>
        </a:p>
      </dgm:t>
    </dgm:pt>
    <dgm:pt modelId="{CC2485EA-2F06-49DF-BB3B-2778CE6E1C58}" type="sibTrans" cxnId="{A59A2819-7305-4F65-89EC-3EA4522A87A0}">
      <dgm:prSet/>
      <dgm:spPr/>
      <dgm:t>
        <a:bodyPr/>
        <a:lstStyle/>
        <a:p>
          <a:endParaRPr lang="en-US"/>
        </a:p>
      </dgm:t>
    </dgm:pt>
    <dgm:pt modelId="{F5E9B410-A5A6-49F3-92BA-B61E44F76F8E}">
      <dgm:prSet/>
      <dgm:spPr/>
      <dgm:t>
        <a:bodyPr/>
        <a:lstStyle/>
        <a:p>
          <a:pPr rtl="0"/>
          <a:r>
            <a:rPr lang="en-US" b="1" smtClean="0"/>
            <a:t>Slide Set 3</a:t>
          </a:r>
          <a:endParaRPr lang="fi-FI"/>
        </a:p>
      </dgm:t>
    </dgm:pt>
    <dgm:pt modelId="{A958A397-2E56-408B-97BF-B13D59ACAB5F}" type="parTrans" cxnId="{5D2490CB-254F-4868-ABE9-4B1E634755EB}">
      <dgm:prSet/>
      <dgm:spPr/>
      <dgm:t>
        <a:bodyPr/>
        <a:lstStyle/>
        <a:p>
          <a:endParaRPr lang="en-US"/>
        </a:p>
      </dgm:t>
    </dgm:pt>
    <dgm:pt modelId="{45A75B4D-1B08-4BC1-92D6-B690EF9F0169}" type="sibTrans" cxnId="{5D2490CB-254F-4868-ABE9-4B1E634755EB}">
      <dgm:prSet/>
      <dgm:spPr/>
      <dgm:t>
        <a:bodyPr/>
        <a:lstStyle/>
        <a:p>
          <a:endParaRPr lang="en-US"/>
        </a:p>
      </dgm:t>
    </dgm:pt>
    <dgm:pt modelId="{5CA23201-053A-429B-907E-C9A9E9805CB8}">
      <dgm:prSet/>
      <dgm:spPr/>
      <dgm:t>
        <a:bodyPr/>
        <a:lstStyle/>
        <a:p>
          <a:pPr rtl="0"/>
          <a:r>
            <a:rPr lang="en-US" smtClean="0"/>
            <a:t>Sale of Goods: National and International Legal Provisions </a:t>
          </a:r>
          <a:endParaRPr lang="fi-FI"/>
        </a:p>
      </dgm:t>
    </dgm:pt>
    <dgm:pt modelId="{28213ECE-DE6E-498B-B17C-45BA67DF16D8}" type="parTrans" cxnId="{E0F285AE-9CDF-4746-95E1-37789274CFDA}">
      <dgm:prSet/>
      <dgm:spPr/>
      <dgm:t>
        <a:bodyPr/>
        <a:lstStyle/>
        <a:p>
          <a:endParaRPr lang="en-US"/>
        </a:p>
      </dgm:t>
    </dgm:pt>
    <dgm:pt modelId="{28D7FBE2-5DE0-4BC6-BE3C-B9BA3D397A58}" type="sibTrans" cxnId="{E0F285AE-9CDF-4746-95E1-37789274CFDA}">
      <dgm:prSet/>
      <dgm:spPr/>
      <dgm:t>
        <a:bodyPr/>
        <a:lstStyle/>
        <a:p>
          <a:endParaRPr lang="en-US"/>
        </a:p>
      </dgm:t>
    </dgm:pt>
    <dgm:pt modelId="{951D6A9E-EB39-45A9-B04D-67F88ABE69AB}">
      <dgm:prSet/>
      <dgm:spPr/>
      <dgm:t>
        <a:bodyPr/>
        <a:lstStyle/>
        <a:p>
          <a:pPr rtl="0"/>
          <a:r>
            <a:rPr lang="fi-FI" smtClean="0"/>
            <a:t>Definition of Conforming Goods </a:t>
          </a:r>
          <a:endParaRPr lang="fi-FI"/>
        </a:p>
      </dgm:t>
    </dgm:pt>
    <dgm:pt modelId="{C6D83815-A39D-4D1F-AA9A-7525A8559FE8}" type="parTrans" cxnId="{0652181F-3A53-4CA8-8D22-067949CD890B}">
      <dgm:prSet/>
      <dgm:spPr/>
      <dgm:t>
        <a:bodyPr/>
        <a:lstStyle/>
        <a:p>
          <a:endParaRPr lang="en-US"/>
        </a:p>
      </dgm:t>
    </dgm:pt>
    <dgm:pt modelId="{F9729AB8-A299-4C1F-8453-185AB03BC793}" type="sibTrans" cxnId="{0652181F-3A53-4CA8-8D22-067949CD890B}">
      <dgm:prSet/>
      <dgm:spPr/>
      <dgm:t>
        <a:bodyPr/>
        <a:lstStyle/>
        <a:p>
          <a:endParaRPr lang="en-US"/>
        </a:p>
      </dgm:t>
    </dgm:pt>
    <dgm:pt modelId="{4AED2D91-2405-4B07-BC0C-323D3ACCD405}">
      <dgm:prSet/>
      <dgm:spPr/>
      <dgm:t>
        <a:bodyPr/>
        <a:lstStyle/>
        <a:p>
          <a:pPr rtl="0"/>
          <a:r>
            <a:rPr lang="fi-FI" smtClean="0"/>
            <a:t>Legal Remedies for Defective Goods</a:t>
          </a:r>
          <a:endParaRPr lang="fi-FI"/>
        </a:p>
      </dgm:t>
    </dgm:pt>
    <dgm:pt modelId="{D13C7CD8-3290-487E-8DEB-C9E7CA9FB9EC}" type="parTrans" cxnId="{3237F866-CB69-4465-8A12-4BFAD1A6E7CC}">
      <dgm:prSet/>
      <dgm:spPr/>
      <dgm:t>
        <a:bodyPr/>
        <a:lstStyle/>
        <a:p>
          <a:endParaRPr lang="en-US"/>
        </a:p>
      </dgm:t>
    </dgm:pt>
    <dgm:pt modelId="{1843F15B-9B9F-480C-BF00-A6553D2DA5A6}" type="sibTrans" cxnId="{3237F866-CB69-4465-8A12-4BFAD1A6E7CC}">
      <dgm:prSet/>
      <dgm:spPr/>
      <dgm:t>
        <a:bodyPr/>
        <a:lstStyle/>
        <a:p>
          <a:endParaRPr lang="en-US"/>
        </a:p>
      </dgm:t>
    </dgm:pt>
    <dgm:pt modelId="{4DE77F52-66C8-44CB-9A71-84992BC04E74}" type="pres">
      <dgm:prSet presAssocID="{A8826405-122C-496E-9E46-7CFFF64A37C9}" presName="Name0" presStyleCnt="0">
        <dgm:presLayoutVars>
          <dgm:dir/>
          <dgm:animLvl val="lvl"/>
          <dgm:resizeHandles val="exact"/>
        </dgm:presLayoutVars>
      </dgm:prSet>
      <dgm:spPr/>
      <dgm:t>
        <a:bodyPr/>
        <a:lstStyle/>
        <a:p>
          <a:endParaRPr lang="en-US"/>
        </a:p>
      </dgm:t>
    </dgm:pt>
    <dgm:pt modelId="{B480A1EF-4307-4C3E-8DBD-B962FF77BCE2}" type="pres">
      <dgm:prSet presAssocID="{6C19AD3E-0CC9-4DA8-8DC8-A0C3E32CF5AC}" presName="linNode" presStyleCnt="0"/>
      <dgm:spPr/>
      <dgm:t>
        <a:bodyPr/>
        <a:lstStyle/>
        <a:p>
          <a:endParaRPr lang="en-US"/>
        </a:p>
      </dgm:t>
    </dgm:pt>
    <dgm:pt modelId="{3001DCB9-45A1-4136-A07B-EC2E05E42C4F}" type="pres">
      <dgm:prSet presAssocID="{6C19AD3E-0CC9-4DA8-8DC8-A0C3E32CF5AC}" presName="parentText" presStyleLbl="node1" presStyleIdx="0" presStyleCnt="3">
        <dgm:presLayoutVars>
          <dgm:chMax val="1"/>
          <dgm:bulletEnabled val="1"/>
        </dgm:presLayoutVars>
      </dgm:prSet>
      <dgm:spPr/>
      <dgm:t>
        <a:bodyPr/>
        <a:lstStyle/>
        <a:p>
          <a:endParaRPr lang="en-US"/>
        </a:p>
      </dgm:t>
    </dgm:pt>
    <dgm:pt modelId="{8D5044C3-6EB8-4FFD-99F7-5829B7BEEAA1}" type="pres">
      <dgm:prSet presAssocID="{6C19AD3E-0CC9-4DA8-8DC8-A0C3E32CF5AC}" presName="descendantText" presStyleLbl="alignAccFollowNode1" presStyleIdx="0" presStyleCnt="3">
        <dgm:presLayoutVars>
          <dgm:bulletEnabled val="1"/>
        </dgm:presLayoutVars>
      </dgm:prSet>
      <dgm:spPr/>
      <dgm:t>
        <a:bodyPr/>
        <a:lstStyle/>
        <a:p>
          <a:endParaRPr lang="en-US"/>
        </a:p>
      </dgm:t>
    </dgm:pt>
    <dgm:pt modelId="{555B3D8F-0004-45E5-94F5-6C16B90CC490}" type="pres">
      <dgm:prSet presAssocID="{DBD803E7-188A-4546-9E69-6F46866C00A1}" presName="sp" presStyleCnt="0"/>
      <dgm:spPr/>
      <dgm:t>
        <a:bodyPr/>
        <a:lstStyle/>
        <a:p>
          <a:endParaRPr lang="en-US"/>
        </a:p>
      </dgm:t>
    </dgm:pt>
    <dgm:pt modelId="{97BD9058-19AA-4314-A3E1-E8D968626A69}" type="pres">
      <dgm:prSet presAssocID="{5D26FF29-A167-4194-8C03-822A3A3FFA8E}" presName="linNode" presStyleCnt="0"/>
      <dgm:spPr/>
      <dgm:t>
        <a:bodyPr/>
        <a:lstStyle/>
        <a:p>
          <a:endParaRPr lang="en-US"/>
        </a:p>
      </dgm:t>
    </dgm:pt>
    <dgm:pt modelId="{218FDB5C-283D-433B-B55C-C3007214856A}" type="pres">
      <dgm:prSet presAssocID="{5D26FF29-A167-4194-8C03-822A3A3FFA8E}" presName="parentText" presStyleLbl="node1" presStyleIdx="1" presStyleCnt="3">
        <dgm:presLayoutVars>
          <dgm:chMax val="1"/>
          <dgm:bulletEnabled val="1"/>
        </dgm:presLayoutVars>
      </dgm:prSet>
      <dgm:spPr/>
      <dgm:t>
        <a:bodyPr/>
        <a:lstStyle/>
        <a:p>
          <a:endParaRPr lang="en-US"/>
        </a:p>
      </dgm:t>
    </dgm:pt>
    <dgm:pt modelId="{2C236960-13B1-42C8-9115-F231F05AE7EB}" type="pres">
      <dgm:prSet presAssocID="{5D26FF29-A167-4194-8C03-822A3A3FFA8E}" presName="descendantText" presStyleLbl="alignAccFollowNode1" presStyleIdx="1" presStyleCnt="3">
        <dgm:presLayoutVars>
          <dgm:bulletEnabled val="1"/>
        </dgm:presLayoutVars>
      </dgm:prSet>
      <dgm:spPr/>
      <dgm:t>
        <a:bodyPr/>
        <a:lstStyle/>
        <a:p>
          <a:endParaRPr lang="en-US"/>
        </a:p>
      </dgm:t>
    </dgm:pt>
    <dgm:pt modelId="{EB8A58CD-35AF-4476-9FB2-F602EB95E010}" type="pres">
      <dgm:prSet presAssocID="{1F22673B-9284-4EFF-9281-769010E7FB1E}" presName="sp" presStyleCnt="0"/>
      <dgm:spPr/>
      <dgm:t>
        <a:bodyPr/>
        <a:lstStyle/>
        <a:p>
          <a:endParaRPr lang="en-US"/>
        </a:p>
      </dgm:t>
    </dgm:pt>
    <dgm:pt modelId="{30CA3C94-3419-4BCD-AFC7-66D140BC81C3}" type="pres">
      <dgm:prSet presAssocID="{F5E9B410-A5A6-49F3-92BA-B61E44F76F8E}" presName="linNode" presStyleCnt="0"/>
      <dgm:spPr/>
      <dgm:t>
        <a:bodyPr/>
        <a:lstStyle/>
        <a:p>
          <a:endParaRPr lang="en-US"/>
        </a:p>
      </dgm:t>
    </dgm:pt>
    <dgm:pt modelId="{298EC0E3-7113-4374-90E4-059C468BD6C4}" type="pres">
      <dgm:prSet presAssocID="{F5E9B410-A5A6-49F3-92BA-B61E44F76F8E}" presName="parentText" presStyleLbl="node1" presStyleIdx="2" presStyleCnt="3">
        <dgm:presLayoutVars>
          <dgm:chMax val="1"/>
          <dgm:bulletEnabled val="1"/>
        </dgm:presLayoutVars>
      </dgm:prSet>
      <dgm:spPr/>
      <dgm:t>
        <a:bodyPr/>
        <a:lstStyle/>
        <a:p>
          <a:endParaRPr lang="en-US"/>
        </a:p>
      </dgm:t>
    </dgm:pt>
    <dgm:pt modelId="{3C324EE3-E8B6-45D6-A72A-09DADB32F8B7}" type="pres">
      <dgm:prSet presAssocID="{F5E9B410-A5A6-49F3-92BA-B61E44F76F8E}" presName="descendantText" presStyleLbl="alignAccFollowNode1" presStyleIdx="2" presStyleCnt="3">
        <dgm:presLayoutVars>
          <dgm:bulletEnabled val="1"/>
        </dgm:presLayoutVars>
      </dgm:prSet>
      <dgm:spPr/>
      <dgm:t>
        <a:bodyPr/>
        <a:lstStyle/>
        <a:p>
          <a:endParaRPr lang="en-US"/>
        </a:p>
      </dgm:t>
    </dgm:pt>
  </dgm:ptLst>
  <dgm:cxnLst>
    <dgm:cxn modelId="{72C05309-D95F-4EA9-9304-9037F6DEE49A}" srcId="{6C19AD3E-0CC9-4DA8-8DC8-A0C3E32CF5AC}" destId="{39CA76F7-7D4F-491B-A6DE-0A3F60EB0A7F}" srcOrd="0" destOrd="0" parTransId="{27E1E4EE-70E7-4321-8DDC-412F59BB3C26}" sibTransId="{C58E8935-FE8F-48CD-A1E0-47C7F51D7E83}"/>
    <dgm:cxn modelId="{0B6C1FEC-205C-4514-B126-311948A82EDE}" type="presOf" srcId="{951D6A9E-EB39-45A9-B04D-67F88ABE69AB}" destId="{3C324EE3-E8B6-45D6-A72A-09DADB32F8B7}" srcOrd="0" destOrd="1" presId="urn:microsoft.com/office/officeart/2005/8/layout/vList5"/>
    <dgm:cxn modelId="{5D2490CB-254F-4868-ABE9-4B1E634755EB}" srcId="{A8826405-122C-496E-9E46-7CFFF64A37C9}" destId="{F5E9B410-A5A6-49F3-92BA-B61E44F76F8E}" srcOrd="2" destOrd="0" parTransId="{A958A397-2E56-408B-97BF-B13D59ACAB5F}" sibTransId="{45A75B4D-1B08-4BC1-92D6-B690EF9F0169}"/>
    <dgm:cxn modelId="{3CFD8DE4-9A9D-40B0-96B2-6A984714E276}" type="presOf" srcId="{336E995C-852A-4C18-B862-489D2270FF9A}" destId="{2C236960-13B1-42C8-9115-F231F05AE7EB}" srcOrd="0" destOrd="1" presId="urn:microsoft.com/office/officeart/2005/8/layout/vList5"/>
    <dgm:cxn modelId="{76ED73E7-CE87-4C69-8513-65E3F82C47E7}" type="presOf" srcId="{A8826405-122C-496E-9E46-7CFFF64A37C9}" destId="{4DE77F52-66C8-44CB-9A71-84992BC04E74}" srcOrd="0" destOrd="0" presId="urn:microsoft.com/office/officeart/2005/8/layout/vList5"/>
    <dgm:cxn modelId="{0652181F-3A53-4CA8-8D22-067949CD890B}" srcId="{F5E9B410-A5A6-49F3-92BA-B61E44F76F8E}" destId="{951D6A9E-EB39-45A9-B04D-67F88ABE69AB}" srcOrd="1" destOrd="0" parTransId="{C6D83815-A39D-4D1F-AA9A-7525A8559FE8}" sibTransId="{F9729AB8-A299-4C1F-8453-185AB03BC793}"/>
    <dgm:cxn modelId="{AA3200B3-9E2B-40FA-88F9-9CEC78BD4B1C}" type="presOf" srcId="{06C89229-CD63-45FE-B88D-72A1FF562214}" destId="{2C236960-13B1-42C8-9115-F231F05AE7EB}" srcOrd="0" destOrd="3" presId="urn:microsoft.com/office/officeart/2005/8/layout/vList5"/>
    <dgm:cxn modelId="{29739706-61F3-49C0-BB94-A1300CA47BDE}" type="presOf" srcId="{5D26FF29-A167-4194-8C03-822A3A3FFA8E}" destId="{218FDB5C-283D-433B-B55C-C3007214856A}" srcOrd="0" destOrd="0" presId="urn:microsoft.com/office/officeart/2005/8/layout/vList5"/>
    <dgm:cxn modelId="{55E8E7B4-2BCC-49A8-9159-8672CD62558E}" type="presOf" srcId="{5CA23201-053A-429B-907E-C9A9E9805CB8}" destId="{3C324EE3-E8B6-45D6-A72A-09DADB32F8B7}" srcOrd="0" destOrd="0" presId="urn:microsoft.com/office/officeart/2005/8/layout/vList5"/>
    <dgm:cxn modelId="{7F44BE91-C9D6-4372-B66F-8D90005DC8F4}" srcId="{5D26FF29-A167-4194-8C03-822A3A3FFA8E}" destId="{336E995C-852A-4C18-B862-489D2270FF9A}" srcOrd="1" destOrd="0" parTransId="{103D1D1F-DF6B-4188-8E1F-564FEEC93B8C}" sibTransId="{E740A16C-324D-433A-B749-F33B0EEA4ED4}"/>
    <dgm:cxn modelId="{84E42C1B-7095-459B-874E-59DCED96A8AA}" type="presOf" srcId="{6C19AD3E-0CC9-4DA8-8DC8-A0C3E32CF5AC}" destId="{3001DCB9-45A1-4136-A07B-EC2E05E42C4F}" srcOrd="0" destOrd="0" presId="urn:microsoft.com/office/officeart/2005/8/layout/vList5"/>
    <dgm:cxn modelId="{A59A2819-7305-4F65-89EC-3EA4522A87A0}" srcId="{5D26FF29-A167-4194-8C03-822A3A3FFA8E}" destId="{06C89229-CD63-45FE-B88D-72A1FF562214}" srcOrd="3" destOrd="0" parTransId="{C9FE15BC-930D-4AA1-B73D-DBE15AA6119A}" sibTransId="{CC2485EA-2F06-49DF-BB3B-2778CE6E1C58}"/>
    <dgm:cxn modelId="{FE585CD2-578F-448C-ABC2-E98A5153D365}" srcId="{A8826405-122C-496E-9E46-7CFFF64A37C9}" destId="{5D26FF29-A167-4194-8C03-822A3A3FFA8E}" srcOrd="1" destOrd="0" parTransId="{9071B39F-3A59-4305-ABB1-9429B47B1F3E}" sibTransId="{1F22673B-9284-4EFF-9281-769010E7FB1E}"/>
    <dgm:cxn modelId="{A8206C7C-00A2-484D-8137-1A21E539469B}" type="presOf" srcId="{4AED2D91-2405-4B07-BC0C-323D3ACCD405}" destId="{3C324EE3-E8B6-45D6-A72A-09DADB32F8B7}" srcOrd="0" destOrd="2" presId="urn:microsoft.com/office/officeart/2005/8/layout/vList5"/>
    <dgm:cxn modelId="{3237F866-CB69-4465-8A12-4BFAD1A6E7CC}" srcId="{F5E9B410-A5A6-49F3-92BA-B61E44F76F8E}" destId="{4AED2D91-2405-4B07-BC0C-323D3ACCD405}" srcOrd="2" destOrd="0" parTransId="{D13C7CD8-3290-487E-8DEB-C9E7CA9FB9EC}" sibTransId="{1843F15B-9B9F-480C-BF00-A6553D2DA5A6}"/>
    <dgm:cxn modelId="{DD921487-1EB6-46F3-A30C-C4AF49BC83B7}" type="presOf" srcId="{6E7DB3F8-BAF5-478A-9684-F969A989603D}" destId="{2C236960-13B1-42C8-9115-F231F05AE7EB}" srcOrd="0" destOrd="2" presId="urn:microsoft.com/office/officeart/2005/8/layout/vList5"/>
    <dgm:cxn modelId="{82369577-C094-47AB-9C82-58DB2C6E5FF6}" type="presOf" srcId="{F5E9B410-A5A6-49F3-92BA-B61E44F76F8E}" destId="{298EC0E3-7113-4374-90E4-059C468BD6C4}" srcOrd="0" destOrd="0" presId="urn:microsoft.com/office/officeart/2005/8/layout/vList5"/>
    <dgm:cxn modelId="{E0F285AE-9CDF-4746-95E1-37789274CFDA}" srcId="{F5E9B410-A5A6-49F3-92BA-B61E44F76F8E}" destId="{5CA23201-053A-429B-907E-C9A9E9805CB8}" srcOrd="0" destOrd="0" parTransId="{28213ECE-DE6E-498B-B17C-45BA67DF16D8}" sibTransId="{28D7FBE2-5DE0-4BC6-BE3C-B9BA3D397A58}"/>
    <dgm:cxn modelId="{C77C682D-13B8-4D94-B82C-070115656DEC}" srcId="{5D26FF29-A167-4194-8C03-822A3A3FFA8E}" destId="{025861F6-F2D9-493A-A283-D2AC4933A251}" srcOrd="0" destOrd="0" parTransId="{969FAC8C-164E-4D3C-BF91-DB5E60EFDB36}" sibTransId="{AD151093-FAC2-42E6-8F8D-7EC5109311E5}"/>
    <dgm:cxn modelId="{9C87ADBA-60A2-430D-92C1-110DCFECB771}" srcId="{A8826405-122C-496E-9E46-7CFFF64A37C9}" destId="{6C19AD3E-0CC9-4DA8-8DC8-A0C3E32CF5AC}" srcOrd="0" destOrd="0" parTransId="{216234DA-A614-4BE4-9603-5AB1258E48F7}" sibTransId="{DBD803E7-188A-4546-9E69-6F46866C00A1}"/>
    <dgm:cxn modelId="{C0D27DA7-97B5-4353-A32A-944FE627FDD2}" srcId="{5D26FF29-A167-4194-8C03-822A3A3FFA8E}" destId="{6E7DB3F8-BAF5-478A-9684-F969A989603D}" srcOrd="2" destOrd="0" parTransId="{3E87AB7C-A642-4E78-BC3D-83EF38F89C76}" sibTransId="{039B4493-8933-40D5-91BE-FFA8D6EAF3E5}"/>
    <dgm:cxn modelId="{698EDC3F-EF72-43F0-B186-2AE07DA19305}" type="presOf" srcId="{39CA76F7-7D4F-491B-A6DE-0A3F60EB0A7F}" destId="{8D5044C3-6EB8-4FFD-99F7-5829B7BEEAA1}" srcOrd="0" destOrd="0" presId="urn:microsoft.com/office/officeart/2005/8/layout/vList5"/>
    <dgm:cxn modelId="{8459EB32-35C6-402E-AB97-9BDCB0BB26A1}" type="presOf" srcId="{025861F6-F2D9-493A-A283-D2AC4933A251}" destId="{2C236960-13B1-42C8-9115-F231F05AE7EB}" srcOrd="0" destOrd="0" presId="urn:microsoft.com/office/officeart/2005/8/layout/vList5"/>
    <dgm:cxn modelId="{BC1C6D06-B84A-4096-8CD6-005CF280DDB4}" type="presParOf" srcId="{4DE77F52-66C8-44CB-9A71-84992BC04E74}" destId="{B480A1EF-4307-4C3E-8DBD-B962FF77BCE2}" srcOrd="0" destOrd="0" presId="urn:microsoft.com/office/officeart/2005/8/layout/vList5"/>
    <dgm:cxn modelId="{5D951A48-4476-4D02-A2A4-3FBEEFEEDC94}" type="presParOf" srcId="{B480A1EF-4307-4C3E-8DBD-B962FF77BCE2}" destId="{3001DCB9-45A1-4136-A07B-EC2E05E42C4F}" srcOrd="0" destOrd="0" presId="urn:microsoft.com/office/officeart/2005/8/layout/vList5"/>
    <dgm:cxn modelId="{51BFC20E-AF6A-4F40-9A71-373CD8452422}" type="presParOf" srcId="{B480A1EF-4307-4C3E-8DBD-B962FF77BCE2}" destId="{8D5044C3-6EB8-4FFD-99F7-5829B7BEEAA1}" srcOrd="1" destOrd="0" presId="urn:microsoft.com/office/officeart/2005/8/layout/vList5"/>
    <dgm:cxn modelId="{6E44BF1A-B780-44B2-A03D-A936922BD79F}" type="presParOf" srcId="{4DE77F52-66C8-44CB-9A71-84992BC04E74}" destId="{555B3D8F-0004-45E5-94F5-6C16B90CC490}" srcOrd="1" destOrd="0" presId="urn:microsoft.com/office/officeart/2005/8/layout/vList5"/>
    <dgm:cxn modelId="{6EE687C9-A4B3-4DF1-926B-B7A9EB90BCA9}" type="presParOf" srcId="{4DE77F52-66C8-44CB-9A71-84992BC04E74}" destId="{97BD9058-19AA-4314-A3E1-E8D968626A69}" srcOrd="2" destOrd="0" presId="urn:microsoft.com/office/officeart/2005/8/layout/vList5"/>
    <dgm:cxn modelId="{A30CFA7D-9811-439F-813A-22138D0A7225}" type="presParOf" srcId="{97BD9058-19AA-4314-A3E1-E8D968626A69}" destId="{218FDB5C-283D-433B-B55C-C3007214856A}" srcOrd="0" destOrd="0" presId="urn:microsoft.com/office/officeart/2005/8/layout/vList5"/>
    <dgm:cxn modelId="{5BAE5817-97F3-49D8-8E73-2C151EAF573A}" type="presParOf" srcId="{97BD9058-19AA-4314-A3E1-E8D968626A69}" destId="{2C236960-13B1-42C8-9115-F231F05AE7EB}" srcOrd="1" destOrd="0" presId="urn:microsoft.com/office/officeart/2005/8/layout/vList5"/>
    <dgm:cxn modelId="{6556A265-18A8-43A8-A281-6C0FE018635D}" type="presParOf" srcId="{4DE77F52-66C8-44CB-9A71-84992BC04E74}" destId="{EB8A58CD-35AF-4476-9FB2-F602EB95E010}" srcOrd="3" destOrd="0" presId="urn:microsoft.com/office/officeart/2005/8/layout/vList5"/>
    <dgm:cxn modelId="{3A284854-2ACD-4B88-BCD2-6ABCF7A84C75}" type="presParOf" srcId="{4DE77F52-66C8-44CB-9A71-84992BC04E74}" destId="{30CA3C94-3419-4BCD-AFC7-66D140BC81C3}" srcOrd="4" destOrd="0" presId="urn:microsoft.com/office/officeart/2005/8/layout/vList5"/>
    <dgm:cxn modelId="{14FC4B8F-4757-437A-AE82-22190E710E59}" type="presParOf" srcId="{30CA3C94-3419-4BCD-AFC7-66D140BC81C3}" destId="{298EC0E3-7113-4374-90E4-059C468BD6C4}" srcOrd="0" destOrd="0" presId="urn:microsoft.com/office/officeart/2005/8/layout/vList5"/>
    <dgm:cxn modelId="{4CA7278B-3D47-4451-892B-B123C1EF0F1F}" type="presParOf" srcId="{30CA3C94-3419-4BCD-AFC7-66D140BC81C3}" destId="{3C324EE3-E8B6-45D6-A72A-09DADB32F8B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E12A76E-658E-4747-B9D0-1AD8DB92605E}" type="doc">
      <dgm:prSet loTypeId="urn:microsoft.com/office/officeart/2005/8/layout/vList5" loCatId="list" qsTypeId="urn:microsoft.com/office/officeart/2005/8/quickstyle/simple1" qsCatId="simple" csTypeId="urn:microsoft.com/office/officeart/2005/8/colors/accent1_1" csCatId="accent1"/>
      <dgm:spPr/>
      <dgm:t>
        <a:bodyPr/>
        <a:lstStyle/>
        <a:p>
          <a:endParaRPr lang="en-US"/>
        </a:p>
      </dgm:t>
    </dgm:pt>
    <dgm:pt modelId="{88742C90-611F-4475-871B-62290140E982}">
      <dgm:prSet/>
      <dgm:spPr/>
      <dgm:t>
        <a:bodyPr/>
        <a:lstStyle/>
        <a:p>
          <a:pPr rtl="0"/>
          <a:r>
            <a:rPr lang="en-US" b="1" smtClean="0"/>
            <a:t>Slide Set 3a </a:t>
          </a:r>
          <a:endParaRPr lang="fi-FI"/>
        </a:p>
      </dgm:t>
    </dgm:pt>
    <dgm:pt modelId="{CB1D193A-3F6D-48C9-BA5D-EB129E6EC24D}" type="parTrans" cxnId="{1AED3AFD-8B5D-411E-BCC1-406CA08C48CE}">
      <dgm:prSet/>
      <dgm:spPr/>
      <dgm:t>
        <a:bodyPr/>
        <a:lstStyle/>
        <a:p>
          <a:endParaRPr lang="en-US"/>
        </a:p>
      </dgm:t>
    </dgm:pt>
    <dgm:pt modelId="{334512A7-C24E-45EC-AA6F-4D4DDD455323}" type="sibTrans" cxnId="{1AED3AFD-8B5D-411E-BCC1-406CA08C48CE}">
      <dgm:prSet/>
      <dgm:spPr/>
      <dgm:t>
        <a:bodyPr/>
        <a:lstStyle/>
        <a:p>
          <a:endParaRPr lang="en-US"/>
        </a:p>
      </dgm:t>
    </dgm:pt>
    <dgm:pt modelId="{32DE7EEA-463E-430D-8454-9D49B6C37D42}">
      <dgm:prSet/>
      <dgm:spPr/>
      <dgm:t>
        <a:bodyPr/>
        <a:lstStyle/>
        <a:p>
          <a:pPr rtl="0"/>
          <a:r>
            <a:rPr lang="en-US" smtClean="0"/>
            <a:t>Letter of Credit</a:t>
          </a:r>
          <a:endParaRPr lang="fi-FI"/>
        </a:p>
      </dgm:t>
    </dgm:pt>
    <dgm:pt modelId="{44A38C8C-BA91-4E1C-8C6E-56F76FDDC32A}" type="parTrans" cxnId="{0C95BDD4-3AD1-4F1A-8A28-961A4C3FF52E}">
      <dgm:prSet/>
      <dgm:spPr/>
      <dgm:t>
        <a:bodyPr/>
        <a:lstStyle/>
        <a:p>
          <a:endParaRPr lang="en-US"/>
        </a:p>
      </dgm:t>
    </dgm:pt>
    <dgm:pt modelId="{15068D65-40C2-462D-BD2A-2FF8BE1E48BC}" type="sibTrans" cxnId="{0C95BDD4-3AD1-4F1A-8A28-961A4C3FF52E}">
      <dgm:prSet/>
      <dgm:spPr/>
      <dgm:t>
        <a:bodyPr/>
        <a:lstStyle/>
        <a:p>
          <a:endParaRPr lang="en-US"/>
        </a:p>
      </dgm:t>
    </dgm:pt>
    <dgm:pt modelId="{11493DCE-252D-4A09-AC03-CD9854D84618}">
      <dgm:prSet/>
      <dgm:spPr/>
      <dgm:t>
        <a:bodyPr/>
        <a:lstStyle/>
        <a:p>
          <a:pPr rtl="0"/>
          <a:r>
            <a:rPr lang="en-US" b="1" smtClean="0"/>
            <a:t>Slide Set 4 </a:t>
          </a:r>
          <a:endParaRPr lang="fi-FI"/>
        </a:p>
      </dgm:t>
    </dgm:pt>
    <dgm:pt modelId="{3FD4E666-790B-420A-850D-DBDE5C70B5BD}" type="parTrans" cxnId="{F1AF623D-1696-45C3-A64B-20E74EE5EDA8}">
      <dgm:prSet/>
      <dgm:spPr/>
      <dgm:t>
        <a:bodyPr/>
        <a:lstStyle/>
        <a:p>
          <a:endParaRPr lang="en-US"/>
        </a:p>
      </dgm:t>
    </dgm:pt>
    <dgm:pt modelId="{E894E6C9-A910-4E91-A4A0-921BE4A1E4F7}" type="sibTrans" cxnId="{F1AF623D-1696-45C3-A64B-20E74EE5EDA8}">
      <dgm:prSet/>
      <dgm:spPr/>
      <dgm:t>
        <a:bodyPr/>
        <a:lstStyle/>
        <a:p>
          <a:endParaRPr lang="en-US"/>
        </a:p>
      </dgm:t>
    </dgm:pt>
    <dgm:pt modelId="{6DD8D900-628D-4A48-91BF-CFB4D4781581}">
      <dgm:prSet/>
      <dgm:spPr/>
      <dgm:t>
        <a:bodyPr/>
        <a:lstStyle/>
        <a:p>
          <a:pPr rtl="0"/>
          <a:r>
            <a:rPr lang="en-US" smtClean="0"/>
            <a:t>Choice of Law (International Private Law)</a:t>
          </a:r>
          <a:endParaRPr lang="fi-FI"/>
        </a:p>
      </dgm:t>
    </dgm:pt>
    <dgm:pt modelId="{E5310FF7-725A-4D51-A667-F2BAF4397388}" type="parTrans" cxnId="{91AD15AA-3EA1-4E87-83A1-D34AFA218614}">
      <dgm:prSet/>
      <dgm:spPr/>
      <dgm:t>
        <a:bodyPr/>
        <a:lstStyle/>
        <a:p>
          <a:endParaRPr lang="en-US"/>
        </a:p>
      </dgm:t>
    </dgm:pt>
    <dgm:pt modelId="{5EAA66F0-FD18-4CD9-8EA9-ECBFA0C86566}" type="sibTrans" cxnId="{91AD15AA-3EA1-4E87-83A1-D34AFA218614}">
      <dgm:prSet/>
      <dgm:spPr/>
      <dgm:t>
        <a:bodyPr/>
        <a:lstStyle/>
        <a:p>
          <a:endParaRPr lang="en-US"/>
        </a:p>
      </dgm:t>
    </dgm:pt>
    <dgm:pt modelId="{67D21893-E073-43C6-A6B0-D8BD98C7ACEB}">
      <dgm:prSet/>
      <dgm:spPr/>
      <dgm:t>
        <a:bodyPr/>
        <a:lstStyle/>
        <a:p>
          <a:pPr rtl="0"/>
          <a:r>
            <a:rPr lang="en-US" smtClean="0"/>
            <a:t>Choice of Court</a:t>
          </a:r>
          <a:endParaRPr lang="fi-FI"/>
        </a:p>
      </dgm:t>
    </dgm:pt>
    <dgm:pt modelId="{0F97CBB7-8276-4AF7-A7A3-27F72E02FAA6}" type="parTrans" cxnId="{428E6173-6586-4F81-91DC-120113A7389A}">
      <dgm:prSet/>
      <dgm:spPr/>
      <dgm:t>
        <a:bodyPr/>
        <a:lstStyle/>
        <a:p>
          <a:endParaRPr lang="en-US"/>
        </a:p>
      </dgm:t>
    </dgm:pt>
    <dgm:pt modelId="{064111BF-CE89-44BF-9A49-32A11C41029D}" type="sibTrans" cxnId="{428E6173-6586-4F81-91DC-120113A7389A}">
      <dgm:prSet/>
      <dgm:spPr/>
      <dgm:t>
        <a:bodyPr/>
        <a:lstStyle/>
        <a:p>
          <a:endParaRPr lang="en-US"/>
        </a:p>
      </dgm:t>
    </dgm:pt>
    <dgm:pt modelId="{4D965AB6-DF05-485F-82F3-7AB871545213}">
      <dgm:prSet/>
      <dgm:spPr/>
      <dgm:t>
        <a:bodyPr/>
        <a:lstStyle/>
        <a:p>
          <a:pPr rtl="0"/>
          <a:r>
            <a:rPr lang="en-US" smtClean="0"/>
            <a:t>Other Dispute Settlement Systems </a:t>
          </a:r>
          <a:endParaRPr lang="fi-FI"/>
        </a:p>
      </dgm:t>
    </dgm:pt>
    <dgm:pt modelId="{313AA8F3-0F9B-4FC7-A36D-8FCBA1084541}" type="parTrans" cxnId="{0D896E70-A73A-4A76-984C-5DC454627B84}">
      <dgm:prSet/>
      <dgm:spPr/>
      <dgm:t>
        <a:bodyPr/>
        <a:lstStyle/>
        <a:p>
          <a:endParaRPr lang="en-US"/>
        </a:p>
      </dgm:t>
    </dgm:pt>
    <dgm:pt modelId="{BB0E2EB9-1670-44DA-969E-CB1961FC374D}" type="sibTrans" cxnId="{0D896E70-A73A-4A76-984C-5DC454627B84}">
      <dgm:prSet/>
      <dgm:spPr/>
      <dgm:t>
        <a:bodyPr/>
        <a:lstStyle/>
        <a:p>
          <a:endParaRPr lang="en-US"/>
        </a:p>
      </dgm:t>
    </dgm:pt>
    <dgm:pt modelId="{B36F017C-CE16-426B-BD31-26B2E6FD266D}" type="pres">
      <dgm:prSet presAssocID="{8E12A76E-658E-4747-B9D0-1AD8DB92605E}" presName="Name0" presStyleCnt="0">
        <dgm:presLayoutVars>
          <dgm:dir/>
          <dgm:animLvl val="lvl"/>
          <dgm:resizeHandles val="exact"/>
        </dgm:presLayoutVars>
      </dgm:prSet>
      <dgm:spPr/>
      <dgm:t>
        <a:bodyPr/>
        <a:lstStyle/>
        <a:p>
          <a:endParaRPr lang="en-US"/>
        </a:p>
      </dgm:t>
    </dgm:pt>
    <dgm:pt modelId="{3D63819E-B36C-41DA-B16C-0F59A46BC4D2}" type="pres">
      <dgm:prSet presAssocID="{88742C90-611F-4475-871B-62290140E982}" presName="linNode" presStyleCnt="0"/>
      <dgm:spPr/>
      <dgm:t>
        <a:bodyPr/>
        <a:lstStyle/>
        <a:p>
          <a:endParaRPr lang="en-US"/>
        </a:p>
      </dgm:t>
    </dgm:pt>
    <dgm:pt modelId="{592310A8-F7B2-4583-A636-85D312E35E9B}" type="pres">
      <dgm:prSet presAssocID="{88742C90-611F-4475-871B-62290140E982}" presName="parentText" presStyleLbl="node1" presStyleIdx="0" presStyleCnt="2">
        <dgm:presLayoutVars>
          <dgm:chMax val="1"/>
          <dgm:bulletEnabled val="1"/>
        </dgm:presLayoutVars>
      </dgm:prSet>
      <dgm:spPr/>
      <dgm:t>
        <a:bodyPr/>
        <a:lstStyle/>
        <a:p>
          <a:endParaRPr lang="en-US"/>
        </a:p>
      </dgm:t>
    </dgm:pt>
    <dgm:pt modelId="{B7D04EFD-3EC2-4D4F-9004-55269CDAD263}" type="pres">
      <dgm:prSet presAssocID="{88742C90-611F-4475-871B-62290140E982}" presName="descendantText" presStyleLbl="alignAccFollowNode1" presStyleIdx="0" presStyleCnt="2">
        <dgm:presLayoutVars>
          <dgm:bulletEnabled val="1"/>
        </dgm:presLayoutVars>
      </dgm:prSet>
      <dgm:spPr/>
      <dgm:t>
        <a:bodyPr/>
        <a:lstStyle/>
        <a:p>
          <a:endParaRPr lang="en-US"/>
        </a:p>
      </dgm:t>
    </dgm:pt>
    <dgm:pt modelId="{7E4ABA75-7CCA-4617-B137-0310D1966EC7}" type="pres">
      <dgm:prSet presAssocID="{334512A7-C24E-45EC-AA6F-4D4DDD455323}" presName="sp" presStyleCnt="0"/>
      <dgm:spPr/>
      <dgm:t>
        <a:bodyPr/>
        <a:lstStyle/>
        <a:p>
          <a:endParaRPr lang="en-US"/>
        </a:p>
      </dgm:t>
    </dgm:pt>
    <dgm:pt modelId="{044485DB-498E-4C2D-A8C7-93D018A48B6A}" type="pres">
      <dgm:prSet presAssocID="{11493DCE-252D-4A09-AC03-CD9854D84618}" presName="linNode" presStyleCnt="0"/>
      <dgm:spPr/>
      <dgm:t>
        <a:bodyPr/>
        <a:lstStyle/>
        <a:p>
          <a:endParaRPr lang="en-US"/>
        </a:p>
      </dgm:t>
    </dgm:pt>
    <dgm:pt modelId="{3E331B8C-6D44-493F-8F06-DB0BBCDC0BA5}" type="pres">
      <dgm:prSet presAssocID="{11493DCE-252D-4A09-AC03-CD9854D84618}" presName="parentText" presStyleLbl="node1" presStyleIdx="1" presStyleCnt="2">
        <dgm:presLayoutVars>
          <dgm:chMax val="1"/>
          <dgm:bulletEnabled val="1"/>
        </dgm:presLayoutVars>
      </dgm:prSet>
      <dgm:spPr/>
      <dgm:t>
        <a:bodyPr/>
        <a:lstStyle/>
        <a:p>
          <a:endParaRPr lang="en-US"/>
        </a:p>
      </dgm:t>
    </dgm:pt>
    <dgm:pt modelId="{CA63F6C7-0DF3-44C0-8800-D74AA2B949D2}" type="pres">
      <dgm:prSet presAssocID="{11493DCE-252D-4A09-AC03-CD9854D84618}" presName="descendantText" presStyleLbl="alignAccFollowNode1" presStyleIdx="1" presStyleCnt="2">
        <dgm:presLayoutVars>
          <dgm:bulletEnabled val="1"/>
        </dgm:presLayoutVars>
      </dgm:prSet>
      <dgm:spPr/>
      <dgm:t>
        <a:bodyPr/>
        <a:lstStyle/>
        <a:p>
          <a:endParaRPr lang="en-US"/>
        </a:p>
      </dgm:t>
    </dgm:pt>
  </dgm:ptLst>
  <dgm:cxnLst>
    <dgm:cxn modelId="{428E6173-6586-4F81-91DC-120113A7389A}" srcId="{11493DCE-252D-4A09-AC03-CD9854D84618}" destId="{67D21893-E073-43C6-A6B0-D8BD98C7ACEB}" srcOrd="1" destOrd="0" parTransId="{0F97CBB7-8276-4AF7-A7A3-27F72E02FAA6}" sibTransId="{064111BF-CE89-44BF-9A49-32A11C41029D}"/>
    <dgm:cxn modelId="{420B0773-3A91-4639-B4D1-2EAB86712D9A}" type="presOf" srcId="{6DD8D900-628D-4A48-91BF-CFB4D4781581}" destId="{CA63F6C7-0DF3-44C0-8800-D74AA2B949D2}" srcOrd="0" destOrd="0" presId="urn:microsoft.com/office/officeart/2005/8/layout/vList5"/>
    <dgm:cxn modelId="{91AD15AA-3EA1-4E87-83A1-D34AFA218614}" srcId="{11493DCE-252D-4A09-AC03-CD9854D84618}" destId="{6DD8D900-628D-4A48-91BF-CFB4D4781581}" srcOrd="0" destOrd="0" parTransId="{E5310FF7-725A-4D51-A667-F2BAF4397388}" sibTransId="{5EAA66F0-FD18-4CD9-8EA9-ECBFA0C86566}"/>
    <dgm:cxn modelId="{F1AF623D-1696-45C3-A64B-20E74EE5EDA8}" srcId="{8E12A76E-658E-4747-B9D0-1AD8DB92605E}" destId="{11493DCE-252D-4A09-AC03-CD9854D84618}" srcOrd="1" destOrd="0" parTransId="{3FD4E666-790B-420A-850D-DBDE5C70B5BD}" sibTransId="{E894E6C9-A910-4E91-A4A0-921BE4A1E4F7}"/>
    <dgm:cxn modelId="{1AED3AFD-8B5D-411E-BCC1-406CA08C48CE}" srcId="{8E12A76E-658E-4747-B9D0-1AD8DB92605E}" destId="{88742C90-611F-4475-871B-62290140E982}" srcOrd="0" destOrd="0" parTransId="{CB1D193A-3F6D-48C9-BA5D-EB129E6EC24D}" sibTransId="{334512A7-C24E-45EC-AA6F-4D4DDD455323}"/>
    <dgm:cxn modelId="{69C4A38F-8BF2-4149-8C30-40250677FF55}" type="presOf" srcId="{32DE7EEA-463E-430D-8454-9D49B6C37D42}" destId="{B7D04EFD-3EC2-4D4F-9004-55269CDAD263}" srcOrd="0" destOrd="0" presId="urn:microsoft.com/office/officeart/2005/8/layout/vList5"/>
    <dgm:cxn modelId="{50FFFF6A-1FFB-4B4B-A2AD-74CDEF0A035D}" type="presOf" srcId="{11493DCE-252D-4A09-AC03-CD9854D84618}" destId="{3E331B8C-6D44-493F-8F06-DB0BBCDC0BA5}" srcOrd="0" destOrd="0" presId="urn:microsoft.com/office/officeart/2005/8/layout/vList5"/>
    <dgm:cxn modelId="{BBB4F62A-E492-41DE-8F89-6DCB90864F18}" type="presOf" srcId="{88742C90-611F-4475-871B-62290140E982}" destId="{592310A8-F7B2-4583-A636-85D312E35E9B}" srcOrd="0" destOrd="0" presId="urn:microsoft.com/office/officeart/2005/8/layout/vList5"/>
    <dgm:cxn modelId="{79805A18-C0D8-47D6-92F8-4C59D22B6743}" type="presOf" srcId="{8E12A76E-658E-4747-B9D0-1AD8DB92605E}" destId="{B36F017C-CE16-426B-BD31-26B2E6FD266D}" srcOrd="0" destOrd="0" presId="urn:microsoft.com/office/officeart/2005/8/layout/vList5"/>
    <dgm:cxn modelId="{0C95BDD4-3AD1-4F1A-8A28-961A4C3FF52E}" srcId="{88742C90-611F-4475-871B-62290140E982}" destId="{32DE7EEA-463E-430D-8454-9D49B6C37D42}" srcOrd="0" destOrd="0" parTransId="{44A38C8C-BA91-4E1C-8C6E-56F76FDDC32A}" sibTransId="{15068D65-40C2-462D-BD2A-2FF8BE1E48BC}"/>
    <dgm:cxn modelId="{0D896E70-A73A-4A76-984C-5DC454627B84}" srcId="{11493DCE-252D-4A09-AC03-CD9854D84618}" destId="{4D965AB6-DF05-485F-82F3-7AB871545213}" srcOrd="2" destOrd="0" parTransId="{313AA8F3-0F9B-4FC7-A36D-8FCBA1084541}" sibTransId="{BB0E2EB9-1670-44DA-969E-CB1961FC374D}"/>
    <dgm:cxn modelId="{FDF38B22-2E8C-4FFE-AAB7-9A249305A099}" type="presOf" srcId="{67D21893-E073-43C6-A6B0-D8BD98C7ACEB}" destId="{CA63F6C7-0DF3-44C0-8800-D74AA2B949D2}" srcOrd="0" destOrd="1" presId="urn:microsoft.com/office/officeart/2005/8/layout/vList5"/>
    <dgm:cxn modelId="{1FC38723-4387-41D7-9BF2-7324C84315DD}" type="presOf" srcId="{4D965AB6-DF05-485F-82F3-7AB871545213}" destId="{CA63F6C7-0DF3-44C0-8800-D74AA2B949D2}" srcOrd="0" destOrd="2" presId="urn:microsoft.com/office/officeart/2005/8/layout/vList5"/>
    <dgm:cxn modelId="{4F8C8705-1333-42A8-B118-EE33473BAC06}" type="presParOf" srcId="{B36F017C-CE16-426B-BD31-26B2E6FD266D}" destId="{3D63819E-B36C-41DA-B16C-0F59A46BC4D2}" srcOrd="0" destOrd="0" presId="urn:microsoft.com/office/officeart/2005/8/layout/vList5"/>
    <dgm:cxn modelId="{6334F67A-939B-457B-B8CD-900F53E30289}" type="presParOf" srcId="{3D63819E-B36C-41DA-B16C-0F59A46BC4D2}" destId="{592310A8-F7B2-4583-A636-85D312E35E9B}" srcOrd="0" destOrd="0" presId="urn:microsoft.com/office/officeart/2005/8/layout/vList5"/>
    <dgm:cxn modelId="{A20701CD-4108-4C70-8FBB-515E5FADF2A3}" type="presParOf" srcId="{3D63819E-B36C-41DA-B16C-0F59A46BC4D2}" destId="{B7D04EFD-3EC2-4D4F-9004-55269CDAD263}" srcOrd="1" destOrd="0" presId="urn:microsoft.com/office/officeart/2005/8/layout/vList5"/>
    <dgm:cxn modelId="{B377E2E7-AA0A-4452-8B45-89A19E14C6C2}" type="presParOf" srcId="{B36F017C-CE16-426B-BD31-26B2E6FD266D}" destId="{7E4ABA75-7CCA-4617-B137-0310D1966EC7}" srcOrd="1" destOrd="0" presId="urn:microsoft.com/office/officeart/2005/8/layout/vList5"/>
    <dgm:cxn modelId="{C3D4AD72-2FA1-4BBA-A20B-5DAACD916D42}" type="presParOf" srcId="{B36F017C-CE16-426B-BD31-26B2E6FD266D}" destId="{044485DB-498E-4C2D-A8C7-93D018A48B6A}" srcOrd="2" destOrd="0" presId="urn:microsoft.com/office/officeart/2005/8/layout/vList5"/>
    <dgm:cxn modelId="{534FC885-79D5-4B55-A620-B2EAA95558C5}" type="presParOf" srcId="{044485DB-498E-4C2D-A8C7-93D018A48B6A}" destId="{3E331B8C-6D44-493F-8F06-DB0BBCDC0BA5}" srcOrd="0" destOrd="0" presId="urn:microsoft.com/office/officeart/2005/8/layout/vList5"/>
    <dgm:cxn modelId="{332FA9EE-582B-465F-A64D-2FC4CCF1CF4D}" type="presParOf" srcId="{044485DB-498E-4C2D-A8C7-93D018A48B6A}" destId="{CA63F6C7-0DF3-44C0-8800-D74AA2B949D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B27FBE5-1FFD-44AC-A4BE-5B39760A968F}" type="doc">
      <dgm:prSet loTypeId="urn:microsoft.com/office/officeart/2005/8/layout/vList5" loCatId="list" qsTypeId="urn:microsoft.com/office/officeart/2005/8/quickstyle/simple1" qsCatId="simple" csTypeId="urn:microsoft.com/office/officeart/2005/8/colors/accent3_1" csCatId="accent3"/>
      <dgm:spPr/>
      <dgm:t>
        <a:bodyPr/>
        <a:lstStyle/>
        <a:p>
          <a:endParaRPr lang="en-US"/>
        </a:p>
      </dgm:t>
    </dgm:pt>
    <dgm:pt modelId="{9D22D7D9-AF52-4D38-8656-B8668C77EC8B}">
      <dgm:prSet/>
      <dgm:spPr/>
      <dgm:t>
        <a:bodyPr/>
        <a:lstStyle/>
        <a:p>
          <a:pPr rtl="0"/>
          <a:r>
            <a:rPr lang="en-US" b="1" smtClean="0"/>
            <a:t>Slide Set 5</a:t>
          </a:r>
          <a:endParaRPr lang="fi-FI"/>
        </a:p>
      </dgm:t>
    </dgm:pt>
    <dgm:pt modelId="{FBBF0E80-EBB3-4D7A-BAE2-237CAA24D4DB}" type="parTrans" cxnId="{BCEB17A0-2A95-4F12-AA7D-906FDD2346E2}">
      <dgm:prSet/>
      <dgm:spPr/>
      <dgm:t>
        <a:bodyPr/>
        <a:lstStyle/>
        <a:p>
          <a:endParaRPr lang="en-US"/>
        </a:p>
      </dgm:t>
    </dgm:pt>
    <dgm:pt modelId="{46AF85A6-4129-4D1A-86AC-252FD1CC18D5}" type="sibTrans" cxnId="{BCEB17A0-2A95-4F12-AA7D-906FDD2346E2}">
      <dgm:prSet/>
      <dgm:spPr/>
      <dgm:t>
        <a:bodyPr/>
        <a:lstStyle/>
        <a:p>
          <a:endParaRPr lang="en-US"/>
        </a:p>
      </dgm:t>
    </dgm:pt>
    <dgm:pt modelId="{41BB2CCE-DDAA-4A5D-864C-E893EC2BACF5}">
      <dgm:prSet/>
      <dgm:spPr/>
      <dgm:t>
        <a:bodyPr/>
        <a:lstStyle/>
        <a:p>
          <a:pPr rtl="0"/>
          <a:r>
            <a:rPr lang="en-US" smtClean="0"/>
            <a:t>International and British Contract Law</a:t>
          </a:r>
          <a:endParaRPr lang="fi-FI"/>
        </a:p>
      </dgm:t>
    </dgm:pt>
    <dgm:pt modelId="{591670B9-56F7-4EB4-9F00-03EFBBB8B0CD}" type="parTrans" cxnId="{EF4BE0FA-2C3C-411E-9BC6-A9925C21ACDD}">
      <dgm:prSet/>
      <dgm:spPr/>
      <dgm:t>
        <a:bodyPr/>
        <a:lstStyle/>
        <a:p>
          <a:endParaRPr lang="en-US"/>
        </a:p>
      </dgm:t>
    </dgm:pt>
    <dgm:pt modelId="{57104892-0F3F-42E0-9DEC-D6D529964D0A}" type="sibTrans" cxnId="{EF4BE0FA-2C3C-411E-9BC6-A9925C21ACDD}">
      <dgm:prSet/>
      <dgm:spPr/>
      <dgm:t>
        <a:bodyPr/>
        <a:lstStyle/>
        <a:p>
          <a:endParaRPr lang="en-US"/>
        </a:p>
      </dgm:t>
    </dgm:pt>
    <dgm:pt modelId="{DE6A7639-0105-4766-8C49-AEC8E21E0029}">
      <dgm:prSet/>
      <dgm:spPr/>
      <dgm:t>
        <a:bodyPr/>
        <a:lstStyle/>
        <a:p>
          <a:pPr rtl="0"/>
          <a:r>
            <a:rPr lang="en-US" smtClean="0"/>
            <a:t>Entire Agreement</a:t>
          </a:r>
          <a:endParaRPr lang="fi-FI"/>
        </a:p>
      </dgm:t>
    </dgm:pt>
    <dgm:pt modelId="{87123F24-5A77-46CE-A16E-E4E0C9A3BA0C}" type="parTrans" cxnId="{6C558650-E2ED-464A-93FA-D15B5F161325}">
      <dgm:prSet/>
      <dgm:spPr/>
      <dgm:t>
        <a:bodyPr/>
        <a:lstStyle/>
        <a:p>
          <a:endParaRPr lang="en-US"/>
        </a:p>
      </dgm:t>
    </dgm:pt>
    <dgm:pt modelId="{121A845F-83A4-4990-AC07-1AB42C1A4C8A}" type="sibTrans" cxnId="{6C558650-E2ED-464A-93FA-D15B5F161325}">
      <dgm:prSet/>
      <dgm:spPr/>
      <dgm:t>
        <a:bodyPr/>
        <a:lstStyle/>
        <a:p>
          <a:endParaRPr lang="en-US"/>
        </a:p>
      </dgm:t>
    </dgm:pt>
    <dgm:pt modelId="{4DDDB143-CEBC-45A1-8B41-320D8C8ECCD9}">
      <dgm:prSet/>
      <dgm:spPr/>
      <dgm:t>
        <a:bodyPr/>
        <a:lstStyle/>
        <a:p>
          <a:pPr rtl="0"/>
          <a:r>
            <a:rPr lang="en-US" smtClean="0"/>
            <a:t>ICC Model Contract </a:t>
          </a:r>
          <a:endParaRPr lang="fi-FI"/>
        </a:p>
      </dgm:t>
    </dgm:pt>
    <dgm:pt modelId="{12427EA9-CF70-4330-A8C9-0149F26985C2}" type="parTrans" cxnId="{AE784ECF-9D42-482D-A911-D6B2CBB223AE}">
      <dgm:prSet/>
      <dgm:spPr/>
      <dgm:t>
        <a:bodyPr/>
        <a:lstStyle/>
        <a:p>
          <a:endParaRPr lang="en-US"/>
        </a:p>
      </dgm:t>
    </dgm:pt>
    <dgm:pt modelId="{0B4F796D-AD3E-4C14-BEBA-401393F1C6A8}" type="sibTrans" cxnId="{AE784ECF-9D42-482D-A911-D6B2CBB223AE}">
      <dgm:prSet/>
      <dgm:spPr/>
      <dgm:t>
        <a:bodyPr/>
        <a:lstStyle/>
        <a:p>
          <a:endParaRPr lang="en-US"/>
        </a:p>
      </dgm:t>
    </dgm:pt>
    <dgm:pt modelId="{EE4F994A-4D85-4892-9A89-E22429F6D403}">
      <dgm:prSet/>
      <dgm:spPr/>
      <dgm:t>
        <a:bodyPr/>
        <a:lstStyle/>
        <a:p>
          <a:pPr rtl="0"/>
          <a:r>
            <a:rPr lang="fi-FI" b="1" smtClean="0"/>
            <a:t>Slide Sets 6 and 6 b-d</a:t>
          </a:r>
          <a:endParaRPr lang="fi-FI"/>
        </a:p>
      </dgm:t>
    </dgm:pt>
    <dgm:pt modelId="{EB8D3F54-3CFA-4E45-B9CB-48AA0CB25099}" type="parTrans" cxnId="{B295FAE5-061B-4522-9BF2-2B4F60401C91}">
      <dgm:prSet/>
      <dgm:spPr/>
      <dgm:t>
        <a:bodyPr/>
        <a:lstStyle/>
        <a:p>
          <a:endParaRPr lang="en-US"/>
        </a:p>
      </dgm:t>
    </dgm:pt>
    <dgm:pt modelId="{7BBAD911-5016-4D5C-9F68-E9E9E990E0DB}" type="sibTrans" cxnId="{B295FAE5-061B-4522-9BF2-2B4F60401C91}">
      <dgm:prSet/>
      <dgm:spPr/>
      <dgm:t>
        <a:bodyPr/>
        <a:lstStyle/>
        <a:p>
          <a:endParaRPr lang="en-US"/>
        </a:p>
      </dgm:t>
    </dgm:pt>
    <dgm:pt modelId="{59AC72D7-38D9-42BD-A247-66F63FE74420}">
      <dgm:prSet/>
      <dgm:spPr/>
      <dgm:t>
        <a:bodyPr/>
        <a:lstStyle/>
        <a:p>
          <a:pPr rtl="0"/>
          <a:r>
            <a:rPr lang="fi-FI" dirty="0" err="1" smtClean="0"/>
            <a:t>Corporate</a:t>
          </a:r>
          <a:r>
            <a:rPr lang="fi-FI" dirty="0" smtClean="0"/>
            <a:t> </a:t>
          </a:r>
          <a:r>
            <a:rPr lang="fi-FI" dirty="0" err="1" smtClean="0"/>
            <a:t>Social</a:t>
          </a:r>
          <a:r>
            <a:rPr lang="fi-FI" dirty="0" smtClean="0"/>
            <a:t> </a:t>
          </a:r>
          <a:r>
            <a:rPr lang="fi-FI" dirty="0" err="1" smtClean="0"/>
            <a:t>Responsibility</a:t>
          </a:r>
          <a:r>
            <a:rPr lang="fi-FI" dirty="0" smtClean="0"/>
            <a:t> on International Markets </a:t>
          </a:r>
          <a:endParaRPr lang="fi-FI" dirty="0"/>
        </a:p>
      </dgm:t>
    </dgm:pt>
    <dgm:pt modelId="{27DDCE56-463F-4F58-A523-CC03B88D1979}" type="parTrans" cxnId="{E3FE11CA-CEC7-47CC-9615-745448E5DAA9}">
      <dgm:prSet/>
      <dgm:spPr/>
      <dgm:t>
        <a:bodyPr/>
        <a:lstStyle/>
        <a:p>
          <a:endParaRPr lang="en-US"/>
        </a:p>
      </dgm:t>
    </dgm:pt>
    <dgm:pt modelId="{8720CCD2-02EA-46B0-ABAD-310A99593313}" type="sibTrans" cxnId="{E3FE11CA-CEC7-47CC-9615-745448E5DAA9}">
      <dgm:prSet/>
      <dgm:spPr/>
      <dgm:t>
        <a:bodyPr/>
        <a:lstStyle/>
        <a:p>
          <a:endParaRPr lang="en-US"/>
        </a:p>
      </dgm:t>
    </dgm:pt>
    <dgm:pt modelId="{EF8C543A-D8B2-4BED-AA2A-EF6D0532865D}">
      <dgm:prSet/>
      <dgm:spPr/>
      <dgm:t>
        <a:bodyPr/>
        <a:lstStyle/>
        <a:p>
          <a:pPr rtl="0"/>
          <a:r>
            <a:rPr lang="fi-FI" smtClean="0"/>
            <a:t>Law and Ethics of Business </a:t>
          </a:r>
          <a:endParaRPr lang="fi-FI"/>
        </a:p>
      </dgm:t>
    </dgm:pt>
    <dgm:pt modelId="{7A259AA8-492E-4726-99B0-BD1C354623BB}" type="parTrans" cxnId="{11E6F6D9-235F-49C0-8704-C19BD5DF7716}">
      <dgm:prSet/>
      <dgm:spPr/>
      <dgm:t>
        <a:bodyPr/>
        <a:lstStyle/>
        <a:p>
          <a:endParaRPr lang="en-US"/>
        </a:p>
      </dgm:t>
    </dgm:pt>
    <dgm:pt modelId="{17810B2D-FCBA-44E6-B96C-0C9523A70D5B}" type="sibTrans" cxnId="{11E6F6D9-235F-49C0-8704-C19BD5DF7716}">
      <dgm:prSet/>
      <dgm:spPr/>
      <dgm:t>
        <a:bodyPr/>
        <a:lstStyle/>
        <a:p>
          <a:endParaRPr lang="en-US"/>
        </a:p>
      </dgm:t>
    </dgm:pt>
    <dgm:pt modelId="{2BBF8906-5FCE-408D-A1A9-6DF6BBDEEB46}">
      <dgm:prSet/>
      <dgm:spPr/>
      <dgm:t>
        <a:bodyPr/>
        <a:lstStyle/>
        <a:p>
          <a:pPr rtl="0"/>
          <a:r>
            <a:rPr lang="en-US" b="1" smtClean="0"/>
            <a:t>Slide Sets 7 and 7a-b</a:t>
          </a:r>
          <a:endParaRPr lang="fi-FI"/>
        </a:p>
      </dgm:t>
    </dgm:pt>
    <dgm:pt modelId="{335EBAC2-DA67-4D4B-8A40-74D6057F971F}" type="parTrans" cxnId="{55032CE9-FCD6-4BF6-8780-FD4F75A1BEE2}">
      <dgm:prSet/>
      <dgm:spPr/>
      <dgm:t>
        <a:bodyPr/>
        <a:lstStyle/>
        <a:p>
          <a:endParaRPr lang="en-US"/>
        </a:p>
      </dgm:t>
    </dgm:pt>
    <dgm:pt modelId="{C5153584-57F2-4DD5-8858-9997B8097D9D}" type="sibTrans" cxnId="{55032CE9-FCD6-4BF6-8780-FD4F75A1BEE2}">
      <dgm:prSet/>
      <dgm:spPr/>
      <dgm:t>
        <a:bodyPr/>
        <a:lstStyle/>
        <a:p>
          <a:endParaRPr lang="en-US"/>
        </a:p>
      </dgm:t>
    </dgm:pt>
    <dgm:pt modelId="{FEBFF6A4-2B8A-438C-9605-659B52EA2A36}">
      <dgm:prSet/>
      <dgm:spPr/>
      <dgm:t>
        <a:bodyPr/>
        <a:lstStyle/>
        <a:p>
          <a:pPr rtl="0"/>
          <a:r>
            <a:rPr lang="fi-FI" smtClean="0"/>
            <a:t>Company Law</a:t>
          </a:r>
          <a:endParaRPr lang="fi-FI"/>
        </a:p>
      </dgm:t>
    </dgm:pt>
    <dgm:pt modelId="{C921852F-3933-4315-9A2C-17CF8405DA8E}" type="parTrans" cxnId="{7C972D71-37DA-4144-AB7D-78F88FE2DED5}">
      <dgm:prSet/>
      <dgm:spPr/>
      <dgm:t>
        <a:bodyPr/>
        <a:lstStyle/>
        <a:p>
          <a:endParaRPr lang="en-US"/>
        </a:p>
      </dgm:t>
    </dgm:pt>
    <dgm:pt modelId="{8F272EAE-037E-4660-AB62-5CB0A228587E}" type="sibTrans" cxnId="{7C972D71-37DA-4144-AB7D-78F88FE2DED5}">
      <dgm:prSet/>
      <dgm:spPr/>
      <dgm:t>
        <a:bodyPr/>
        <a:lstStyle/>
        <a:p>
          <a:endParaRPr lang="en-US"/>
        </a:p>
      </dgm:t>
    </dgm:pt>
    <dgm:pt modelId="{45095384-A922-4519-B89C-B9E1360B5B5B}">
      <dgm:prSet/>
      <dgm:spPr/>
      <dgm:t>
        <a:bodyPr/>
        <a:lstStyle/>
        <a:p>
          <a:pPr rtl="0"/>
          <a:r>
            <a:rPr lang="fi-FI" smtClean="0"/>
            <a:t>Economic Optimization of Contract </a:t>
          </a:r>
          <a:endParaRPr lang="fi-FI"/>
        </a:p>
      </dgm:t>
    </dgm:pt>
    <dgm:pt modelId="{7D08EABE-0BD8-4749-AC77-7EB665A206E6}" type="parTrans" cxnId="{4BEE4E9F-A094-4C1D-8F20-E3F0C47F02F0}">
      <dgm:prSet/>
      <dgm:spPr/>
      <dgm:t>
        <a:bodyPr/>
        <a:lstStyle/>
        <a:p>
          <a:endParaRPr lang="en-US"/>
        </a:p>
      </dgm:t>
    </dgm:pt>
    <dgm:pt modelId="{B506811B-C307-496B-BC25-AA0DFEF057F0}" type="sibTrans" cxnId="{4BEE4E9F-A094-4C1D-8F20-E3F0C47F02F0}">
      <dgm:prSet/>
      <dgm:spPr/>
      <dgm:t>
        <a:bodyPr/>
        <a:lstStyle/>
        <a:p>
          <a:endParaRPr lang="en-US"/>
        </a:p>
      </dgm:t>
    </dgm:pt>
    <dgm:pt modelId="{E459F404-2118-4249-A82F-3DE8D7C3FAA7}">
      <dgm:prSet/>
      <dgm:spPr/>
      <dgm:t>
        <a:bodyPr/>
        <a:lstStyle/>
        <a:p>
          <a:pPr rtl="0"/>
          <a:r>
            <a:rPr lang="fi-FI" smtClean="0"/>
            <a:t>Corporate Governance and Risk Management</a:t>
          </a:r>
          <a:endParaRPr lang="fi-FI"/>
        </a:p>
      </dgm:t>
    </dgm:pt>
    <dgm:pt modelId="{B9CF799E-0588-4FA3-AF60-A2836DC1AB2D}" type="parTrans" cxnId="{40753DCF-E0E0-4E56-BF92-595A01F94517}">
      <dgm:prSet/>
      <dgm:spPr/>
      <dgm:t>
        <a:bodyPr/>
        <a:lstStyle/>
        <a:p>
          <a:endParaRPr lang="en-US"/>
        </a:p>
      </dgm:t>
    </dgm:pt>
    <dgm:pt modelId="{DD7A401B-C3F1-4DB0-9506-E2BAA1C8CF5F}" type="sibTrans" cxnId="{40753DCF-E0E0-4E56-BF92-595A01F94517}">
      <dgm:prSet/>
      <dgm:spPr/>
      <dgm:t>
        <a:bodyPr/>
        <a:lstStyle/>
        <a:p>
          <a:endParaRPr lang="en-US"/>
        </a:p>
      </dgm:t>
    </dgm:pt>
    <dgm:pt modelId="{E9C320B8-0B61-4445-A49D-B12FB6ADA306}" type="pres">
      <dgm:prSet presAssocID="{EB27FBE5-1FFD-44AC-A4BE-5B39760A968F}" presName="Name0" presStyleCnt="0">
        <dgm:presLayoutVars>
          <dgm:dir/>
          <dgm:animLvl val="lvl"/>
          <dgm:resizeHandles val="exact"/>
        </dgm:presLayoutVars>
      </dgm:prSet>
      <dgm:spPr/>
      <dgm:t>
        <a:bodyPr/>
        <a:lstStyle/>
        <a:p>
          <a:endParaRPr lang="en-US"/>
        </a:p>
      </dgm:t>
    </dgm:pt>
    <dgm:pt modelId="{49DC1BB0-3742-48B9-A919-2E7E77D9993E}" type="pres">
      <dgm:prSet presAssocID="{9D22D7D9-AF52-4D38-8656-B8668C77EC8B}" presName="linNode" presStyleCnt="0"/>
      <dgm:spPr/>
      <dgm:t>
        <a:bodyPr/>
        <a:lstStyle/>
        <a:p>
          <a:endParaRPr lang="en-US"/>
        </a:p>
      </dgm:t>
    </dgm:pt>
    <dgm:pt modelId="{2A5907F5-4C57-4528-8269-20542FC0DDD2}" type="pres">
      <dgm:prSet presAssocID="{9D22D7D9-AF52-4D38-8656-B8668C77EC8B}" presName="parentText" presStyleLbl="node1" presStyleIdx="0" presStyleCnt="3">
        <dgm:presLayoutVars>
          <dgm:chMax val="1"/>
          <dgm:bulletEnabled val="1"/>
        </dgm:presLayoutVars>
      </dgm:prSet>
      <dgm:spPr/>
      <dgm:t>
        <a:bodyPr/>
        <a:lstStyle/>
        <a:p>
          <a:endParaRPr lang="en-US"/>
        </a:p>
      </dgm:t>
    </dgm:pt>
    <dgm:pt modelId="{A205197D-E899-4A6C-94C5-C7BB6631ACD8}" type="pres">
      <dgm:prSet presAssocID="{9D22D7D9-AF52-4D38-8656-B8668C77EC8B}" presName="descendantText" presStyleLbl="alignAccFollowNode1" presStyleIdx="0" presStyleCnt="3">
        <dgm:presLayoutVars>
          <dgm:bulletEnabled val="1"/>
        </dgm:presLayoutVars>
      </dgm:prSet>
      <dgm:spPr/>
      <dgm:t>
        <a:bodyPr/>
        <a:lstStyle/>
        <a:p>
          <a:endParaRPr lang="en-US"/>
        </a:p>
      </dgm:t>
    </dgm:pt>
    <dgm:pt modelId="{C6DABA0A-ACF9-4A1D-8CF2-BBD866492D5A}" type="pres">
      <dgm:prSet presAssocID="{46AF85A6-4129-4D1A-86AC-252FD1CC18D5}" presName="sp" presStyleCnt="0"/>
      <dgm:spPr/>
      <dgm:t>
        <a:bodyPr/>
        <a:lstStyle/>
        <a:p>
          <a:endParaRPr lang="en-US"/>
        </a:p>
      </dgm:t>
    </dgm:pt>
    <dgm:pt modelId="{7F21F005-0787-4EB6-AD1D-E4EEC54A7EE1}" type="pres">
      <dgm:prSet presAssocID="{EE4F994A-4D85-4892-9A89-E22429F6D403}" presName="linNode" presStyleCnt="0"/>
      <dgm:spPr/>
      <dgm:t>
        <a:bodyPr/>
        <a:lstStyle/>
        <a:p>
          <a:endParaRPr lang="en-US"/>
        </a:p>
      </dgm:t>
    </dgm:pt>
    <dgm:pt modelId="{98163189-33A2-47C4-9703-113F2FC6AA95}" type="pres">
      <dgm:prSet presAssocID="{EE4F994A-4D85-4892-9A89-E22429F6D403}" presName="parentText" presStyleLbl="node1" presStyleIdx="1" presStyleCnt="3">
        <dgm:presLayoutVars>
          <dgm:chMax val="1"/>
          <dgm:bulletEnabled val="1"/>
        </dgm:presLayoutVars>
      </dgm:prSet>
      <dgm:spPr/>
      <dgm:t>
        <a:bodyPr/>
        <a:lstStyle/>
        <a:p>
          <a:endParaRPr lang="en-US"/>
        </a:p>
      </dgm:t>
    </dgm:pt>
    <dgm:pt modelId="{D920E218-10D4-4228-94BB-3A34F5171908}" type="pres">
      <dgm:prSet presAssocID="{EE4F994A-4D85-4892-9A89-E22429F6D403}" presName="descendantText" presStyleLbl="alignAccFollowNode1" presStyleIdx="1" presStyleCnt="3">
        <dgm:presLayoutVars>
          <dgm:bulletEnabled val="1"/>
        </dgm:presLayoutVars>
      </dgm:prSet>
      <dgm:spPr/>
      <dgm:t>
        <a:bodyPr/>
        <a:lstStyle/>
        <a:p>
          <a:endParaRPr lang="en-US"/>
        </a:p>
      </dgm:t>
    </dgm:pt>
    <dgm:pt modelId="{093FE545-55A5-41ED-AD00-806651B8F34B}" type="pres">
      <dgm:prSet presAssocID="{7BBAD911-5016-4D5C-9F68-E9E9E990E0DB}" presName="sp" presStyleCnt="0"/>
      <dgm:spPr/>
      <dgm:t>
        <a:bodyPr/>
        <a:lstStyle/>
        <a:p>
          <a:endParaRPr lang="en-US"/>
        </a:p>
      </dgm:t>
    </dgm:pt>
    <dgm:pt modelId="{5FAAF303-598F-429C-BE23-C089C8BC5F5C}" type="pres">
      <dgm:prSet presAssocID="{2BBF8906-5FCE-408D-A1A9-6DF6BBDEEB46}" presName="linNode" presStyleCnt="0"/>
      <dgm:spPr/>
      <dgm:t>
        <a:bodyPr/>
        <a:lstStyle/>
        <a:p>
          <a:endParaRPr lang="en-US"/>
        </a:p>
      </dgm:t>
    </dgm:pt>
    <dgm:pt modelId="{FAB7C755-63DF-4A0A-962C-59758BA4E61A}" type="pres">
      <dgm:prSet presAssocID="{2BBF8906-5FCE-408D-A1A9-6DF6BBDEEB46}" presName="parentText" presStyleLbl="node1" presStyleIdx="2" presStyleCnt="3">
        <dgm:presLayoutVars>
          <dgm:chMax val="1"/>
          <dgm:bulletEnabled val="1"/>
        </dgm:presLayoutVars>
      </dgm:prSet>
      <dgm:spPr/>
      <dgm:t>
        <a:bodyPr/>
        <a:lstStyle/>
        <a:p>
          <a:endParaRPr lang="en-US"/>
        </a:p>
      </dgm:t>
    </dgm:pt>
    <dgm:pt modelId="{753F31DC-84A4-4979-86EB-C12BD494071C}" type="pres">
      <dgm:prSet presAssocID="{2BBF8906-5FCE-408D-A1A9-6DF6BBDEEB46}" presName="descendantText" presStyleLbl="alignAccFollowNode1" presStyleIdx="2" presStyleCnt="3">
        <dgm:presLayoutVars>
          <dgm:bulletEnabled val="1"/>
        </dgm:presLayoutVars>
      </dgm:prSet>
      <dgm:spPr/>
      <dgm:t>
        <a:bodyPr/>
        <a:lstStyle/>
        <a:p>
          <a:endParaRPr lang="en-US"/>
        </a:p>
      </dgm:t>
    </dgm:pt>
  </dgm:ptLst>
  <dgm:cxnLst>
    <dgm:cxn modelId="{BA720791-F308-4053-8A9D-8E22740688FC}" type="presOf" srcId="{DE6A7639-0105-4766-8C49-AEC8E21E0029}" destId="{A205197D-E899-4A6C-94C5-C7BB6631ACD8}" srcOrd="0" destOrd="1" presId="urn:microsoft.com/office/officeart/2005/8/layout/vList5"/>
    <dgm:cxn modelId="{8D706167-49BE-46FC-9B06-1FF460B1A614}" type="presOf" srcId="{59AC72D7-38D9-42BD-A247-66F63FE74420}" destId="{D920E218-10D4-4228-94BB-3A34F5171908}" srcOrd="0" destOrd="0" presId="urn:microsoft.com/office/officeart/2005/8/layout/vList5"/>
    <dgm:cxn modelId="{EAB03E5C-D0B0-499E-98BD-206DA8B173D9}" type="presOf" srcId="{41BB2CCE-DDAA-4A5D-864C-E893EC2BACF5}" destId="{A205197D-E899-4A6C-94C5-C7BB6631ACD8}" srcOrd="0" destOrd="0" presId="urn:microsoft.com/office/officeart/2005/8/layout/vList5"/>
    <dgm:cxn modelId="{CCB83CA1-1B54-4647-8139-A3D704DBC02F}" type="presOf" srcId="{45095384-A922-4519-B89C-B9E1360B5B5B}" destId="{753F31DC-84A4-4979-86EB-C12BD494071C}" srcOrd="0" destOrd="1" presId="urn:microsoft.com/office/officeart/2005/8/layout/vList5"/>
    <dgm:cxn modelId="{5688B95E-3A2A-48AC-9CA7-7964190DBD16}" type="presOf" srcId="{2BBF8906-5FCE-408D-A1A9-6DF6BBDEEB46}" destId="{FAB7C755-63DF-4A0A-962C-59758BA4E61A}" srcOrd="0" destOrd="0" presId="urn:microsoft.com/office/officeart/2005/8/layout/vList5"/>
    <dgm:cxn modelId="{4BEE4E9F-A094-4C1D-8F20-E3F0C47F02F0}" srcId="{2BBF8906-5FCE-408D-A1A9-6DF6BBDEEB46}" destId="{45095384-A922-4519-B89C-B9E1360B5B5B}" srcOrd="1" destOrd="0" parTransId="{7D08EABE-0BD8-4749-AC77-7EB665A206E6}" sibTransId="{B506811B-C307-496B-BC25-AA0DFEF057F0}"/>
    <dgm:cxn modelId="{E3FE11CA-CEC7-47CC-9615-745448E5DAA9}" srcId="{EE4F994A-4D85-4892-9A89-E22429F6D403}" destId="{59AC72D7-38D9-42BD-A247-66F63FE74420}" srcOrd="0" destOrd="0" parTransId="{27DDCE56-463F-4F58-A523-CC03B88D1979}" sibTransId="{8720CCD2-02EA-46B0-ABAD-310A99593313}"/>
    <dgm:cxn modelId="{8C34C7FB-2F6B-491B-A7A2-0BEE698CB36B}" type="presOf" srcId="{9D22D7D9-AF52-4D38-8656-B8668C77EC8B}" destId="{2A5907F5-4C57-4528-8269-20542FC0DDD2}" srcOrd="0" destOrd="0" presId="urn:microsoft.com/office/officeart/2005/8/layout/vList5"/>
    <dgm:cxn modelId="{60A50C15-489B-4843-88B0-4E7D46C10FB6}" type="presOf" srcId="{EE4F994A-4D85-4892-9A89-E22429F6D403}" destId="{98163189-33A2-47C4-9703-113F2FC6AA95}" srcOrd="0" destOrd="0" presId="urn:microsoft.com/office/officeart/2005/8/layout/vList5"/>
    <dgm:cxn modelId="{B295FAE5-061B-4522-9BF2-2B4F60401C91}" srcId="{EB27FBE5-1FFD-44AC-A4BE-5B39760A968F}" destId="{EE4F994A-4D85-4892-9A89-E22429F6D403}" srcOrd="1" destOrd="0" parTransId="{EB8D3F54-3CFA-4E45-B9CB-48AA0CB25099}" sibTransId="{7BBAD911-5016-4D5C-9F68-E9E9E990E0DB}"/>
    <dgm:cxn modelId="{6C558650-E2ED-464A-93FA-D15B5F161325}" srcId="{9D22D7D9-AF52-4D38-8656-B8668C77EC8B}" destId="{DE6A7639-0105-4766-8C49-AEC8E21E0029}" srcOrd="1" destOrd="0" parTransId="{87123F24-5A77-46CE-A16E-E4E0C9A3BA0C}" sibTransId="{121A845F-83A4-4990-AC07-1AB42C1A4C8A}"/>
    <dgm:cxn modelId="{61B66B17-0016-49E5-8927-FDE035B85A8D}" type="presOf" srcId="{EF8C543A-D8B2-4BED-AA2A-EF6D0532865D}" destId="{D920E218-10D4-4228-94BB-3A34F5171908}" srcOrd="0" destOrd="1" presId="urn:microsoft.com/office/officeart/2005/8/layout/vList5"/>
    <dgm:cxn modelId="{E9786B1C-3E53-4AED-9A4A-FA17EAF067FC}" type="presOf" srcId="{EB27FBE5-1FFD-44AC-A4BE-5B39760A968F}" destId="{E9C320B8-0B61-4445-A49D-B12FB6ADA306}" srcOrd="0" destOrd="0" presId="urn:microsoft.com/office/officeart/2005/8/layout/vList5"/>
    <dgm:cxn modelId="{7C972D71-37DA-4144-AB7D-78F88FE2DED5}" srcId="{2BBF8906-5FCE-408D-A1A9-6DF6BBDEEB46}" destId="{FEBFF6A4-2B8A-438C-9605-659B52EA2A36}" srcOrd="0" destOrd="0" parTransId="{C921852F-3933-4315-9A2C-17CF8405DA8E}" sibTransId="{8F272EAE-037E-4660-AB62-5CB0A228587E}"/>
    <dgm:cxn modelId="{BCEB17A0-2A95-4F12-AA7D-906FDD2346E2}" srcId="{EB27FBE5-1FFD-44AC-A4BE-5B39760A968F}" destId="{9D22D7D9-AF52-4D38-8656-B8668C77EC8B}" srcOrd="0" destOrd="0" parTransId="{FBBF0E80-EBB3-4D7A-BAE2-237CAA24D4DB}" sibTransId="{46AF85A6-4129-4D1A-86AC-252FD1CC18D5}"/>
    <dgm:cxn modelId="{1F8D7778-03B6-4DFC-B19D-037641E87E87}" type="presOf" srcId="{FEBFF6A4-2B8A-438C-9605-659B52EA2A36}" destId="{753F31DC-84A4-4979-86EB-C12BD494071C}" srcOrd="0" destOrd="0" presId="urn:microsoft.com/office/officeart/2005/8/layout/vList5"/>
    <dgm:cxn modelId="{FCC23B37-9B35-431D-AE05-7C2C17C4F2F7}" type="presOf" srcId="{E459F404-2118-4249-A82F-3DE8D7C3FAA7}" destId="{753F31DC-84A4-4979-86EB-C12BD494071C}" srcOrd="0" destOrd="2" presId="urn:microsoft.com/office/officeart/2005/8/layout/vList5"/>
    <dgm:cxn modelId="{2CE501F6-6E38-425D-AFA0-D8F4B3B99B72}" type="presOf" srcId="{4DDDB143-CEBC-45A1-8B41-320D8C8ECCD9}" destId="{A205197D-E899-4A6C-94C5-C7BB6631ACD8}" srcOrd="0" destOrd="2" presId="urn:microsoft.com/office/officeart/2005/8/layout/vList5"/>
    <dgm:cxn modelId="{11E6F6D9-235F-49C0-8704-C19BD5DF7716}" srcId="{EE4F994A-4D85-4892-9A89-E22429F6D403}" destId="{EF8C543A-D8B2-4BED-AA2A-EF6D0532865D}" srcOrd="1" destOrd="0" parTransId="{7A259AA8-492E-4726-99B0-BD1C354623BB}" sibTransId="{17810B2D-FCBA-44E6-B96C-0C9523A70D5B}"/>
    <dgm:cxn modelId="{55032CE9-FCD6-4BF6-8780-FD4F75A1BEE2}" srcId="{EB27FBE5-1FFD-44AC-A4BE-5B39760A968F}" destId="{2BBF8906-5FCE-408D-A1A9-6DF6BBDEEB46}" srcOrd="2" destOrd="0" parTransId="{335EBAC2-DA67-4D4B-8A40-74D6057F971F}" sibTransId="{C5153584-57F2-4DD5-8858-9997B8097D9D}"/>
    <dgm:cxn modelId="{EF4BE0FA-2C3C-411E-9BC6-A9925C21ACDD}" srcId="{9D22D7D9-AF52-4D38-8656-B8668C77EC8B}" destId="{41BB2CCE-DDAA-4A5D-864C-E893EC2BACF5}" srcOrd="0" destOrd="0" parTransId="{591670B9-56F7-4EB4-9F00-03EFBBB8B0CD}" sibTransId="{57104892-0F3F-42E0-9DEC-D6D529964D0A}"/>
    <dgm:cxn modelId="{40753DCF-E0E0-4E56-BF92-595A01F94517}" srcId="{2BBF8906-5FCE-408D-A1A9-6DF6BBDEEB46}" destId="{E459F404-2118-4249-A82F-3DE8D7C3FAA7}" srcOrd="2" destOrd="0" parTransId="{B9CF799E-0588-4FA3-AF60-A2836DC1AB2D}" sibTransId="{DD7A401B-C3F1-4DB0-9506-E2BAA1C8CF5F}"/>
    <dgm:cxn modelId="{AE784ECF-9D42-482D-A911-D6B2CBB223AE}" srcId="{9D22D7D9-AF52-4D38-8656-B8668C77EC8B}" destId="{4DDDB143-CEBC-45A1-8B41-320D8C8ECCD9}" srcOrd="2" destOrd="0" parTransId="{12427EA9-CF70-4330-A8C9-0149F26985C2}" sibTransId="{0B4F796D-AD3E-4C14-BEBA-401393F1C6A8}"/>
    <dgm:cxn modelId="{522B1DCF-F07F-41F3-876F-E1873065FDBA}" type="presParOf" srcId="{E9C320B8-0B61-4445-A49D-B12FB6ADA306}" destId="{49DC1BB0-3742-48B9-A919-2E7E77D9993E}" srcOrd="0" destOrd="0" presId="urn:microsoft.com/office/officeart/2005/8/layout/vList5"/>
    <dgm:cxn modelId="{1DBA205C-70C4-4B67-9A53-C7CA48718722}" type="presParOf" srcId="{49DC1BB0-3742-48B9-A919-2E7E77D9993E}" destId="{2A5907F5-4C57-4528-8269-20542FC0DDD2}" srcOrd="0" destOrd="0" presId="urn:microsoft.com/office/officeart/2005/8/layout/vList5"/>
    <dgm:cxn modelId="{33856186-BF72-4CBF-99E3-4AC3314EC6FC}" type="presParOf" srcId="{49DC1BB0-3742-48B9-A919-2E7E77D9993E}" destId="{A205197D-E899-4A6C-94C5-C7BB6631ACD8}" srcOrd="1" destOrd="0" presId="urn:microsoft.com/office/officeart/2005/8/layout/vList5"/>
    <dgm:cxn modelId="{38119466-4CAB-4C87-A6FA-18F04A8EE3FC}" type="presParOf" srcId="{E9C320B8-0B61-4445-A49D-B12FB6ADA306}" destId="{C6DABA0A-ACF9-4A1D-8CF2-BBD866492D5A}" srcOrd="1" destOrd="0" presId="urn:microsoft.com/office/officeart/2005/8/layout/vList5"/>
    <dgm:cxn modelId="{143E2BE0-4C03-48C6-BF51-1B384F471819}" type="presParOf" srcId="{E9C320B8-0B61-4445-A49D-B12FB6ADA306}" destId="{7F21F005-0787-4EB6-AD1D-E4EEC54A7EE1}" srcOrd="2" destOrd="0" presId="urn:microsoft.com/office/officeart/2005/8/layout/vList5"/>
    <dgm:cxn modelId="{95FA0C39-7266-453F-A7FE-058C7C75404A}" type="presParOf" srcId="{7F21F005-0787-4EB6-AD1D-E4EEC54A7EE1}" destId="{98163189-33A2-47C4-9703-113F2FC6AA95}" srcOrd="0" destOrd="0" presId="urn:microsoft.com/office/officeart/2005/8/layout/vList5"/>
    <dgm:cxn modelId="{51B9254E-2605-4263-AD31-DD9E92D7A83D}" type="presParOf" srcId="{7F21F005-0787-4EB6-AD1D-E4EEC54A7EE1}" destId="{D920E218-10D4-4228-94BB-3A34F5171908}" srcOrd="1" destOrd="0" presId="urn:microsoft.com/office/officeart/2005/8/layout/vList5"/>
    <dgm:cxn modelId="{60F46C34-8459-429C-B6EE-7C3725E95FC3}" type="presParOf" srcId="{E9C320B8-0B61-4445-A49D-B12FB6ADA306}" destId="{093FE545-55A5-41ED-AD00-806651B8F34B}" srcOrd="3" destOrd="0" presId="urn:microsoft.com/office/officeart/2005/8/layout/vList5"/>
    <dgm:cxn modelId="{656E54F8-AE71-430B-A3C9-0264F0064089}" type="presParOf" srcId="{E9C320B8-0B61-4445-A49D-B12FB6ADA306}" destId="{5FAAF303-598F-429C-BE23-C089C8BC5F5C}" srcOrd="4" destOrd="0" presId="urn:microsoft.com/office/officeart/2005/8/layout/vList5"/>
    <dgm:cxn modelId="{D7787DC1-E3CE-446A-929C-26F2B8A261C0}" type="presParOf" srcId="{5FAAF303-598F-429C-BE23-C089C8BC5F5C}" destId="{FAB7C755-63DF-4A0A-962C-59758BA4E61A}" srcOrd="0" destOrd="0" presId="urn:microsoft.com/office/officeart/2005/8/layout/vList5"/>
    <dgm:cxn modelId="{41EBD8F2-1DF5-4347-BE31-1BA6DCD0AE17}" type="presParOf" srcId="{5FAAF303-598F-429C-BE23-C089C8BC5F5C}" destId="{753F31DC-84A4-4979-86EB-C12BD494071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9000CEA-F6A1-49CD-9D6A-19DE4D3D3B87}" type="doc">
      <dgm:prSet loTypeId="urn:microsoft.com/office/officeart/2005/8/layout/vList5" loCatId="list" qsTypeId="urn:microsoft.com/office/officeart/2005/8/quickstyle/simple1" qsCatId="simple" csTypeId="urn:microsoft.com/office/officeart/2005/8/colors/accent2_1" csCatId="accent2"/>
      <dgm:spPr/>
      <dgm:t>
        <a:bodyPr/>
        <a:lstStyle/>
        <a:p>
          <a:endParaRPr lang="en-US"/>
        </a:p>
      </dgm:t>
    </dgm:pt>
    <dgm:pt modelId="{490FA2CB-BBCD-402C-B737-E87BF95C574A}">
      <dgm:prSet/>
      <dgm:spPr/>
      <dgm:t>
        <a:bodyPr/>
        <a:lstStyle/>
        <a:p>
          <a:pPr rtl="0"/>
          <a:r>
            <a:rPr lang="en-US" b="1" smtClean="0"/>
            <a:t>Slide Set 8 </a:t>
          </a:r>
          <a:endParaRPr lang="fi-FI"/>
        </a:p>
      </dgm:t>
    </dgm:pt>
    <dgm:pt modelId="{E314F269-F22E-48B2-A7B3-E8B97F5E31A4}" type="parTrans" cxnId="{4836D153-C50C-437F-80C7-AEC4D4FBD49B}">
      <dgm:prSet/>
      <dgm:spPr/>
      <dgm:t>
        <a:bodyPr/>
        <a:lstStyle/>
        <a:p>
          <a:endParaRPr lang="en-US"/>
        </a:p>
      </dgm:t>
    </dgm:pt>
    <dgm:pt modelId="{4E671FC6-4096-4D1F-ADFF-5AB41E90577A}" type="sibTrans" cxnId="{4836D153-C50C-437F-80C7-AEC4D4FBD49B}">
      <dgm:prSet/>
      <dgm:spPr/>
      <dgm:t>
        <a:bodyPr/>
        <a:lstStyle/>
        <a:p>
          <a:endParaRPr lang="en-US"/>
        </a:p>
      </dgm:t>
    </dgm:pt>
    <dgm:pt modelId="{5459E91B-9355-4FC8-89AB-8F02A6A8F4CA}">
      <dgm:prSet/>
      <dgm:spPr/>
      <dgm:t>
        <a:bodyPr/>
        <a:lstStyle/>
        <a:p>
          <a:pPr rtl="0"/>
          <a:r>
            <a:rPr lang="en-US" b="1" smtClean="0"/>
            <a:t>Economic optimization of contract – law and economics </a:t>
          </a:r>
          <a:endParaRPr lang="fi-FI"/>
        </a:p>
      </dgm:t>
    </dgm:pt>
    <dgm:pt modelId="{33107C1D-0633-4C2C-A39F-986B110F7CE0}" type="parTrans" cxnId="{A0DFD683-96EF-4BB6-B37A-914A94A0A1F3}">
      <dgm:prSet/>
      <dgm:spPr/>
      <dgm:t>
        <a:bodyPr/>
        <a:lstStyle/>
        <a:p>
          <a:endParaRPr lang="en-US"/>
        </a:p>
      </dgm:t>
    </dgm:pt>
    <dgm:pt modelId="{C1917C24-31BF-49DC-87E6-3B6BF4E2971B}" type="sibTrans" cxnId="{A0DFD683-96EF-4BB6-B37A-914A94A0A1F3}">
      <dgm:prSet/>
      <dgm:spPr/>
      <dgm:t>
        <a:bodyPr/>
        <a:lstStyle/>
        <a:p>
          <a:endParaRPr lang="en-US"/>
        </a:p>
      </dgm:t>
    </dgm:pt>
    <dgm:pt modelId="{E44458F8-12D4-4F1A-8BCA-DE6C201DEC9D}">
      <dgm:prSet/>
      <dgm:spPr/>
      <dgm:t>
        <a:bodyPr/>
        <a:lstStyle/>
        <a:p>
          <a:pPr rtl="0"/>
          <a:r>
            <a:rPr lang="en-US" b="1" smtClean="0"/>
            <a:t>Slide Set 9</a:t>
          </a:r>
          <a:endParaRPr lang="fi-FI"/>
        </a:p>
      </dgm:t>
    </dgm:pt>
    <dgm:pt modelId="{BA8973E7-04CE-411A-BAEE-801BC832DC0F}" type="parTrans" cxnId="{FCFA8DB5-2B12-44F7-A853-FCC26F967A01}">
      <dgm:prSet/>
      <dgm:spPr/>
      <dgm:t>
        <a:bodyPr/>
        <a:lstStyle/>
        <a:p>
          <a:endParaRPr lang="en-US"/>
        </a:p>
      </dgm:t>
    </dgm:pt>
    <dgm:pt modelId="{3BDE7626-33A2-40CD-BEB2-54ECD3886437}" type="sibTrans" cxnId="{FCFA8DB5-2B12-44F7-A853-FCC26F967A01}">
      <dgm:prSet/>
      <dgm:spPr/>
      <dgm:t>
        <a:bodyPr/>
        <a:lstStyle/>
        <a:p>
          <a:endParaRPr lang="en-US"/>
        </a:p>
      </dgm:t>
    </dgm:pt>
    <dgm:pt modelId="{E659B26A-12F0-46D4-B5A9-CC400F32DAE0}">
      <dgm:prSet/>
      <dgm:spPr/>
      <dgm:t>
        <a:bodyPr/>
        <a:lstStyle/>
        <a:p>
          <a:pPr rtl="0"/>
          <a:r>
            <a:rPr lang="en-US" b="1" smtClean="0"/>
            <a:t>Insider provisions and market abuse </a:t>
          </a:r>
          <a:endParaRPr lang="fi-FI"/>
        </a:p>
      </dgm:t>
    </dgm:pt>
    <dgm:pt modelId="{F335E115-939D-4F12-9CE1-B85796A263C7}" type="parTrans" cxnId="{41E02663-D292-4647-94B6-00E5FEAE1292}">
      <dgm:prSet/>
      <dgm:spPr/>
      <dgm:t>
        <a:bodyPr/>
        <a:lstStyle/>
        <a:p>
          <a:endParaRPr lang="en-US"/>
        </a:p>
      </dgm:t>
    </dgm:pt>
    <dgm:pt modelId="{9B0AE6D2-E5EF-4B7D-8106-748F26C7AA12}" type="sibTrans" cxnId="{41E02663-D292-4647-94B6-00E5FEAE1292}">
      <dgm:prSet/>
      <dgm:spPr/>
      <dgm:t>
        <a:bodyPr/>
        <a:lstStyle/>
        <a:p>
          <a:endParaRPr lang="en-US"/>
        </a:p>
      </dgm:t>
    </dgm:pt>
    <dgm:pt modelId="{9C07049D-4B74-4C13-82CC-86556F31E180}">
      <dgm:prSet/>
      <dgm:spPr/>
      <dgm:t>
        <a:bodyPr/>
        <a:lstStyle/>
        <a:p>
          <a:pPr rtl="0"/>
          <a:r>
            <a:rPr lang="en-US" b="1" smtClean="0"/>
            <a:t>Slide Set 10 </a:t>
          </a:r>
          <a:endParaRPr lang="fi-FI"/>
        </a:p>
      </dgm:t>
    </dgm:pt>
    <dgm:pt modelId="{6A284847-252D-4741-A144-E748DAD829AE}" type="parTrans" cxnId="{240CFD20-1BE3-44E8-835F-BCC3D1A6A5D5}">
      <dgm:prSet/>
      <dgm:spPr/>
      <dgm:t>
        <a:bodyPr/>
        <a:lstStyle/>
        <a:p>
          <a:endParaRPr lang="en-US"/>
        </a:p>
      </dgm:t>
    </dgm:pt>
    <dgm:pt modelId="{428BF888-9D01-4A26-9DA5-E206D80AA4CF}" type="sibTrans" cxnId="{240CFD20-1BE3-44E8-835F-BCC3D1A6A5D5}">
      <dgm:prSet/>
      <dgm:spPr/>
      <dgm:t>
        <a:bodyPr/>
        <a:lstStyle/>
        <a:p>
          <a:endParaRPr lang="en-US"/>
        </a:p>
      </dgm:t>
    </dgm:pt>
    <dgm:pt modelId="{BF48EAB5-DE85-4277-9377-FC0D3419800F}">
      <dgm:prSet/>
      <dgm:spPr/>
      <dgm:t>
        <a:bodyPr/>
        <a:lstStyle/>
        <a:p>
          <a:pPr rtl="0"/>
          <a:r>
            <a:rPr lang="en-US" b="1" dirty="0" smtClean="0"/>
            <a:t>Disclosure Duties, Insider Information and Business Secrets</a:t>
          </a:r>
          <a:endParaRPr lang="fi-FI" dirty="0"/>
        </a:p>
      </dgm:t>
    </dgm:pt>
    <dgm:pt modelId="{EC8E4ED0-B8EB-4598-84C8-0DA5A3F686DC}" type="parTrans" cxnId="{0CD2C98F-61BF-4734-9326-DD689A0D05CA}">
      <dgm:prSet/>
      <dgm:spPr/>
      <dgm:t>
        <a:bodyPr/>
        <a:lstStyle/>
        <a:p>
          <a:endParaRPr lang="en-US"/>
        </a:p>
      </dgm:t>
    </dgm:pt>
    <dgm:pt modelId="{73A7EEF7-D855-4782-BADC-C33E57A99A61}" type="sibTrans" cxnId="{0CD2C98F-61BF-4734-9326-DD689A0D05CA}">
      <dgm:prSet/>
      <dgm:spPr/>
      <dgm:t>
        <a:bodyPr/>
        <a:lstStyle/>
        <a:p>
          <a:endParaRPr lang="en-US"/>
        </a:p>
      </dgm:t>
    </dgm:pt>
    <dgm:pt modelId="{62AE465E-92AE-49ED-BEA1-CBC42BEF8B46}">
      <dgm:prSet/>
      <dgm:spPr/>
      <dgm:t>
        <a:bodyPr/>
        <a:lstStyle/>
        <a:p>
          <a:pPr rtl="0"/>
          <a:r>
            <a:rPr lang="en-US" b="1" smtClean="0"/>
            <a:t>Slide Sets 11 and 12 </a:t>
          </a:r>
          <a:endParaRPr lang="fi-FI"/>
        </a:p>
      </dgm:t>
    </dgm:pt>
    <dgm:pt modelId="{A7126BCA-3819-4190-8AD1-72B5784D0E3C}" type="parTrans" cxnId="{AA5898C7-0D21-471A-8CAA-2D3621892FFC}">
      <dgm:prSet/>
      <dgm:spPr/>
      <dgm:t>
        <a:bodyPr/>
        <a:lstStyle/>
        <a:p>
          <a:endParaRPr lang="en-US"/>
        </a:p>
      </dgm:t>
    </dgm:pt>
    <dgm:pt modelId="{453699F1-685B-4F0E-8BC4-DD743BC9D460}" type="sibTrans" cxnId="{AA5898C7-0D21-471A-8CAA-2D3621892FFC}">
      <dgm:prSet/>
      <dgm:spPr/>
      <dgm:t>
        <a:bodyPr/>
        <a:lstStyle/>
        <a:p>
          <a:endParaRPr lang="en-US"/>
        </a:p>
      </dgm:t>
    </dgm:pt>
    <dgm:pt modelId="{FC1D03DF-4246-4393-8811-1F0AA9BA5BC9}">
      <dgm:prSet/>
      <dgm:spPr/>
      <dgm:t>
        <a:bodyPr/>
        <a:lstStyle/>
        <a:p>
          <a:pPr rtl="0"/>
          <a:r>
            <a:rPr lang="fi-FI" smtClean="0"/>
            <a:t>Finnish Insider Cases: </a:t>
          </a:r>
          <a:r>
            <a:rPr lang="fi-FI" i="1" smtClean="0"/>
            <a:t>KKO 2009:1 and 2006:110</a:t>
          </a:r>
          <a:endParaRPr lang="fi-FI"/>
        </a:p>
      </dgm:t>
    </dgm:pt>
    <dgm:pt modelId="{AE5A91A1-33E8-459E-AC15-6433F4E15BEB}" type="parTrans" cxnId="{15C24FD7-113F-4032-B82B-327C5F76DA06}">
      <dgm:prSet/>
      <dgm:spPr/>
      <dgm:t>
        <a:bodyPr/>
        <a:lstStyle/>
        <a:p>
          <a:endParaRPr lang="en-US"/>
        </a:p>
      </dgm:t>
    </dgm:pt>
    <dgm:pt modelId="{21D19A9C-FDB7-4C6E-BD95-4DD128BACF1E}" type="sibTrans" cxnId="{15C24FD7-113F-4032-B82B-327C5F76DA06}">
      <dgm:prSet/>
      <dgm:spPr/>
      <dgm:t>
        <a:bodyPr/>
        <a:lstStyle/>
        <a:p>
          <a:endParaRPr lang="en-US"/>
        </a:p>
      </dgm:t>
    </dgm:pt>
    <dgm:pt modelId="{784C2C1E-CB0A-46E2-8D31-0C6671A99BA6}" type="pres">
      <dgm:prSet presAssocID="{B9000CEA-F6A1-49CD-9D6A-19DE4D3D3B87}" presName="Name0" presStyleCnt="0">
        <dgm:presLayoutVars>
          <dgm:dir/>
          <dgm:animLvl val="lvl"/>
          <dgm:resizeHandles val="exact"/>
        </dgm:presLayoutVars>
      </dgm:prSet>
      <dgm:spPr/>
      <dgm:t>
        <a:bodyPr/>
        <a:lstStyle/>
        <a:p>
          <a:endParaRPr lang="en-US"/>
        </a:p>
      </dgm:t>
    </dgm:pt>
    <dgm:pt modelId="{A8174DD8-891C-49E2-BACD-0A76E2D4DA48}" type="pres">
      <dgm:prSet presAssocID="{490FA2CB-BBCD-402C-B737-E87BF95C574A}" presName="linNode" presStyleCnt="0"/>
      <dgm:spPr/>
      <dgm:t>
        <a:bodyPr/>
        <a:lstStyle/>
        <a:p>
          <a:endParaRPr lang="en-US"/>
        </a:p>
      </dgm:t>
    </dgm:pt>
    <dgm:pt modelId="{4622AB3A-9EF6-495B-83C8-84FFE5993532}" type="pres">
      <dgm:prSet presAssocID="{490FA2CB-BBCD-402C-B737-E87BF95C574A}" presName="parentText" presStyleLbl="node1" presStyleIdx="0" presStyleCnt="4">
        <dgm:presLayoutVars>
          <dgm:chMax val="1"/>
          <dgm:bulletEnabled val="1"/>
        </dgm:presLayoutVars>
      </dgm:prSet>
      <dgm:spPr/>
      <dgm:t>
        <a:bodyPr/>
        <a:lstStyle/>
        <a:p>
          <a:endParaRPr lang="en-US"/>
        </a:p>
      </dgm:t>
    </dgm:pt>
    <dgm:pt modelId="{6E4DF5EB-B085-49D7-AB7D-0823C0749969}" type="pres">
      <dgm:prSet presAssocID="{490FA2CB-BBCD-402C-B737-E87BF95C574A}" presName="descendantText" presStyleLbl="alignAccFollowNode1" presStyleIdx="0" presStyleCnt="4">
        <dgm:presLayoutVars>
          <dgm:bulletEnabled val="1"/>
        </dgm:presLayoutVars>
      </dgm:prSet>
      <dgm:spPr/>
      <dgm:t>
        <a:bodyPr/>
        <a:lstStyle/>
        <a:p>
          <a:endParaRPr lang="en-US"/>
        </a:p>
      </dgm:t>
    </dgm:pt>
    <dgm:pt modelId="{59B00371-26B1-429D-84A2-DA923DB4E242}" type="pres">
      <dgm:prSet presAssocID="{4E671FC6-4096-4D1F-ADFF-5AB41E90577A}" presName="sp" presStyleCnt="0"/>
      <dgm:spPr/>
      <dgm:t>
        <a:bodyPr/>
        <a:lstStyle/>
        <a:p>
          <a:endParaRPr lang="en-US"/>
        </a:p>
      </dgm:t>
    </dgm:pt>
    <dgm:pt modelId="{CAA63927-06F2-4F7F-962B-CEEE3E2682D8}" type="pres">
      <dgm:prSet presAssocID="{E44458F8-12D4-4F1A-8BCA-DE6C201DEC9D}" presName="linNode" presStyleCnt="0"/>
      <dgm:spPr/>
      <dgm:t>
        <a:bodyPr/>
        <a:lstStyle/>
        <a:p>
          <a:endParaRPr lang="en-US"/>
        </a:p>
      </dgm:t>
    </dgm:pt>
    <dgm:pt modelId="{B4380811-B6C9-4026-A90F-188F5A66D412}" type="pres">
      <dgm:prSet presAssocID="{E44458F8-12D4-4F1A-8BCA-DE6C201DEC9D}" presName="parentText" presStyleLbl="node1" presStyleIdx="1" presStyleCnt="4">
        <dgm:presLayoutVars>
          <dgm:chMax val="1"/>
          <dgm:bulletEnabled val="1"/>
        </dgm:presLayoutVars>
      </dgm:prSet>
      <dgm:spPr/>
      <dgm:t>
        <a:bodyPr/>
        <a:lstStyle/>
        <a:p>
          <a:endParaRPr lang="en-US"/>
        </a:p>
      </dgm:t>
    </dgm:pt>
    <dgm:pt modelId="{3E7C533D-0481-426A-A3F5-59629E40A1B9}" type="pres">
      <dgm:prSet presAssocID="{E44458F8-12D4-4F1A-8BCA-DE6C201DEC9D}" presName="descendantText" presStyleLbl="alignAccFollowNode1" presStyleIdx="1" presStyleCnt="4">
        <dgm:presLayoutVars>
          <dgm:bulletEnabled val="1"/>
        </dgm:presLayoutVars>
      </dgm:prSet>
      <dgm:spPr/>
      <dgm:t>
        <a:bodyPr/>
        <a:lstStyle/>
        <a:p>
          <a:endParaRPr lang="en-US"/>
        </a:p>
      </dgm:t>
    </dgm:pt>
    <dgm:pt modelId="{CD551085-078C-450D-91D2-081FCCFA3B83}" type="pres">
      <dgm:prSet presAssocID="{3BDE7626-33A2-40CD-BEB2-54ECD3886437}" presName="sp" presStyleCnt="0"/>
      <dgm:spPr/>
      <dgm:t>
        <a:bodyPr/>
        <a:lstStyle/>
        <a:p>
          <a:endParaRPr lang="en-US"/>
        </a:p>
      </dgm:t>
    </dgm:pt>
    <dgm:pt modelId="{0F1A2103-4DD4-4557-9F4A-8E96B09F57F2}" type="pres">
      <dgm:prSet presAssocID="{9C07049D-4B74-4C13-82CC-86556F31E180}" presName="linNode" presStyleCnt="0"/>
      <dgm:spPr/>
      <dgm:t>
        <a:bodyPr/>
        <a:lstStyle/>
        <a:p>
          <a:endParaRPr lang="en-US"/>
        </a:p>
      </dgm:t>
    </dgm:pt>
    <dgm:pt modelId="{9B49DC53-89D7-4EA0-8BBB-5E3305E0CF9D}" type="pres">
      <dgm:prSet presAssocID="{9C07049D-4B74-4C13-82CC-86556F31E180}" presName="parentText" presStyleLbl="node1" presStyleIdx="2" presStyleCnt="4">
        <dgm:presLayoutVars>
          <dgm:chMax val="1"/>
          <dgm:bulletEnabled val="1"/>
        </dgm:presLayoutVars>
      </dgm:prSet>
      <dgm:spPr/>
      <dgm:t>
        <a:bodyPr/>
        <a:lstStyle/>
        <a:p>
          <a:endParaRPr lang="en-US"/>
        </a:p>
      </dgm:t>
    </dgm:pt>
    <dgm:pt modelId="{DDB70F99-4552-43EC-A979-D72A8A8955A7}" type="pres">
      <dgm:prSet presAssocID="{9C07049D-4B74-4C13-82CC-86556F31E180}" presName="descendantText" presStyleLbl="alignAccFollowNode1" presStyleIdx="2" presStyleCnt="4">
        <dgm:presLayoutVars>
          <dgm:bulletEnabled val="1"/>
        </dgm:presLayoutVars>
      </dgm:prSet>
      <dgm:spPr/>
      <dgm:t>
        <a:bodyPr/>
        <a:lstStyle/>
        <a:p>
          <a:endParaRPr lang="en-US"/>
        </a:p>
      </dgm:t>
    </dgm:pt>
    <dgm:pt modelId="{3E2E5316-5D46-46B1-A641-F816565EE2D5}" type="pres">
      <dgm:prSet presAssocID="{428BF888-9D01-4A26-9DA5-E206D80AA4CF}" presName="sp" presStyleCnt="0"/>
      <dgm:spPr/>
      <dgm:t>
        <a:bodyPr/>
        <a:lstStyle/>
        <a:p>
          <a:endParaRPr lang="en-US"/>
        </a:p>
      </dgm:t>
    </dgm:pt>
    <dgm:pt modelId="{2538D247-9257-4476-B52F-73548E613556}" type="pres">
      <dgm:prSet presAssocID="{62AE465E-92AE-49ED-BEA1-CBC42BEF8B46}" presName="linNode" presStyleCnt="0"/>
      <dgm:spPr/>
      <dgm:t>
        <a:bodyPr/>
        <a:lstStyle/>
        <a:p>
          <a:endParaRPr lang="en-US"/>
        </a:p>
      </dgm:t>
    </dgm:pt>
    <dgm:pt modelId="{CF341E7A-A24F-4F45-9BE4-2B985551A14E}" type="pres">
      <dgm:prSet presAssocID="{62AE465E-92AE-49ED-BEA1-CBC42BEF8B46}" presName="parentText" presStyleLbl="node1" presStyleIdx="3" presStyleCnt="4">
        <dgm:presLayoutVars>
          <dgm:chMax val="1"/>
          <dgm:bulletEnabled val="1"/>
        </dgm:presLayoutVars>
      </dgm:prSet>
      <dgm:spPr/>
      <dgm:t>
        <a:bodyPr/>
        <a:lstStyle/>
        <a:p>
          <a:endParaRPr lang="en-US"/>
        </a:p>
      </dgm:t>
    </dgm:pt>
    <dgm:pt modelId="{5BB2601B-8DD8-4F40-84F3-02E8981E6E52}" type="pres">
      <dgm:prSet presAssocID="{62AE465E-92AE-49ED-BEA1-CBC42BEF8B46}" presName="descendantText" presStyleLbl="alignAccFollowNode1" presStyleIdx="3" presStyleCnt="4">
        <dgm:presLayoutVars>
          <dgm:bulletEnabled val="1"/>
        </dgm:presLayoutVars>
      </dgm:prSet>
      <dgm:spPr/>
      <dgm:t>
        <a:bodyPr/>
        <a:lstStyle/>
        <a:p>
          <a:endParaRPr lang="en-US"/>
        </a:p>
      </dgm:t>
    </dgm:pt>
  </dgm:ptLst>
  <dgm:cxnLst>
    <dgm:cxn modelId="{FCFA8DB5-2B12-44F7-A853-FCC26F967A01}" srcId="{B9000CEA-F6A1-49CD-9D6A-19DE4D3D3B87}" destId="{E44458F8-12D4-4F1A-8BCA-DE6C201DEC9D}" srcOrd="1" destOrd="0" parTransId="{BA8973E7-04CE-411A-BAEE-801BC832DC0F}" sibTransId="{3BDE7626-33A2-40CD-BEB2-54ECD3886437}"/>
    <dgm:cxn modelId="{A0DFD683-96EF-4BB6-B37A-914A94A0A1F3}" srcId="{490FA2CB-BBCD-402C-B737-E87BF95C574A}" destId="{5459E91B-9355-4FC8-89AB-8F02A6A8F4CA}" srcOrd="0" destOrd="0" parTransId="{33107C1D-0633-4C2C-A39F-986B110F7CE0}" sibTransId="{C1917C24-31BF-49DC-87E6-3B6BF4E2971B}"/>
    <dgm:cxn modelId="{36D4543A-3EE5-4E15-B03C-CD9A777F3373}" type="presOf" srcId="{5459E91B-9355-4FC8-89AB-8F02A6A8F4CA}" destId="{6E4DF5EB-B085-49D7-AB7D-0823C0749969}" srcOrd="0" destOrd="0" presId="urn:microsoft.com/office/officeart/2005/8/layout/vList5"/>
    <dgm:cxn modelId="{36C2B66F-2CD3-45C7-847E-097D95BA4411}" type="presOf" srcId="{FC1D03DF-4246-4393-8811-1F0AA9BA5BC9}" destId="{5BB2601B-8DD8-4F40-84F3-02E8981E6E52}" srcOrd="0" destOrd="0" presId="urn:microsoft.com/office/officeart/2005/8/layout/vList5"/>
    <dgm:cxn modelId="{AA5898C7-0D21-471A-8CAA-2D3621892FFC}" srcId="{B9000CEA-F6A1-49CD-9D6A-19DE4D3D3B87}" destId="{62AE465E-92AE-49ED-BEA1-CBC42BEF8B46}" srcOrd="3" destOrd="0" parTransId="{A7126BCA-3819-4190-8AD1-72B5784D0E3C}" sibTransId="{453699F1-685B-4F0E-8BC4-DD743BC9D460}"/>
    <dgm:cxn modelId="{00C491CA-D0ED-47C6-96AF-5D306C71B666}" type="presOf" srcId="{E659B26A-12F0-46D4-B5A9-CC400F32DAE0}" destId="{3E7C533D-0481-426A-A3F5-59629E40A1B9}" srcOrd="0" destOrd="0" presId="urn:microsoft.com/office/officeart/2005/8/layout/vList5"/>
    <dgm:cxn modelId="{0CD2C98F-61BF-4734-9326-DD689A0D05CA}" srcId="{9C07049D-4B74-4C13-82CC-86556F31E180}" destId="{BF48EAB5-DE85-4277-9377-FC0D3419800F}" srcOrd="0" destOrd="0" parTransId="{EC8E4ED0-B8EB-4598-84C8-0DA5A3F686DC}" sibTransId="{73A7EEF7-D855-4782-BADC-C33E57A99A61}"/>
    <dgm:cxn modelId="{41E02663-D292-4647-94B6-00E5FEAE1292}" srcId="{E44458F8-12D4-4F1A-8BCA-DE6C201DEC9D}" destId="{E659B26A-12F0-46D4-B5A9-CC400F32DAE0}" srcOrd="0" destOrd="0" parTransId="{F335E115-939D-4F12-9CE1-B85796A263C7}" sibTransId="{9B0AE6D2-E5EF-4B7D-8106-748F26C7AA12}"/>
    <dgm:cxn modelId="{DC062410-8394-4D87-8721-BA772743A129}" type="presOf" srcId="{BF48EAB5-DE85-4277-9377-FC0D3419800F}" destId="{DDB70F99-4552-43EC-A979-D72A8A8955A7}" srcOrd="0" destOrd="0" presId="urn:microsoft.com/office/officeart/2005/8/layout/vList5"/>
    <dgm:cxn modelId="{F5888C4C-4FCD-4AF7-8719-6BC1A589256B}" type="presOf" srcId="{490FA2CB-BBCD-402C-B737-E87BF95C574A}" destId="{4622AB3A-9EF6-495B-83C8-84FFE5993532}" srcOrd="0" destOrd="0" presId="urn:microsoft.com/office/officeart/2005/8/layout/vList5"/>
    <dgm:cxn modelId="{240CFD20-1BE3-44E8-835F-BCC3D1A6A5D5}" srcId="{B9000CEA-F6A1-49CD-9D6A-19DE4D3D3B87}" destId="{9C07049D-4B74-4C13-82CC-86556F31E180}" srcOrd="2" destOrd="0" parTransId="{6A284847-252D-4741-A144-E748DAD829AE}" sibTransId="{428BF888-9D01-4A26-9DA5-E206D80AA4CF}"/>
    <dgm:cxn modelId="{15C24FD7-113F-4032-B82B-327C5F76DA06}" srcId="{62AE465E-92AE-49ED-BEA1-CBC42BEF8B46}" destId="{FC1D03DF-4246-4393-8811-1F0AA9BA5BC9}" srcOrd="0" destOrd="0" parTransId="{AE5A91A1-33E8-459E-AC15-6433F4E15BEB}" sibTransId="{21D19A9C-FDB7-4C6E-BD95-4DD128BACF1E}"/>
    <dgm:cxn modelId="{01D75343-BC24-417A-B46F-E5D847D4D1DD}" type="presOf" srcId="{62AE465E-92AE-49ED-BEA1-CBC42BEF8B46}" destId="{CF341E7A-A24F-4F45-9BE4-2B985551A14E}" srcOrd="0" destOrd="0" presId="urn:microsoft.com/office/officeart/2005/8/layout/vList5"/>
    <dgm:cxn modelId="{25A81E92-20B4-4795-95C2-A2F83ACF7975}" type="presOf" srcId="{E44458F8-12D4-4F1A-8BCA-DE6C201DEC9D}" destId="{B4380811-B6C9-4026-A90F-188F5A66D412}" srcOrd="0" destOrd="0" presId="urn:microsoft.com/office/officeart/2005/8/layout/vList5"/>
    <dgm:cxn modelId="{4836D153-C50C-437F-80C7-AEC4D4FBD49B}" srcId="{B9000CEA-F6A1-49CD-9D6A-19DE4D3D3B87}" destId="{490FA2CB-BBCD-402C-B737-E87BF95C574A}" srcOrd="0" destOrd="0" parTransId="{E314F269-F22E-48B2-A7B3-E8B97F5E31A4}" sibTransId="{4E671FC6-4096-4D1F-ADFF-5AB41E90577A}"/>
    <dgm:cxn modelId="{08DAA040-ABA4-450C-BEA8-109FED3C93AB}" type="presOf" srcId="{9C07049D-4B74-4C13-82CC-86556F31E180}" destId="{9B49DC53-89D7-4EA0-8BBB-5E3305E0CF9D}" srcOrd="0" destOrd="0" presId="urn:microsoft.com/office/officeart/2005/8/layout/vList5"/>
    <dgm:cxn modelId="{0B0A54FF-2255-4036-8A42-6B16413DF68A}" type="presOf" srcId="{B9000CEA-F6A1-49CD-9D6A-19DE4D3D3B87}" destId="{784C2C1E-CB0A-46E2-8D31-0C6671A99BA6}" srcOrd="0" destOrd="0" presId="urn:microsoft.com/office/officeart/2005/8/layout/vList5"/>
    <dgm:cxn modelId="{44721245-669E-4591-966C-F31F51AE2788}" type="presParOf" srcId="{784C2C1E-CB0A-46E2-8D31-0C6671A99BA6}" destId="{A8174DD8-891C-49E2-BACD-0A76E2D4DA48}" srcOrd="0" destOrd="0" presId="urn:microsoft.com/office/officeart/2005/8/layout/vList5"/>
    <dgm:cxn modelId="{765A34F3-5036-47D9-8A68-AB288A7F584F}" type="presParOf" srcId="{A8174DD8-891C-49E2-BACD-0A76E2D4DA48}" destId="{4622AB3A-9EF6-495B-83C8-84FFE5993532}" srcOrd="0" destOrd="0" presId="urn:microsoft.com/office/officeart/2005/8/layout/vList5"/>
    <dgm:cxn modelId="{CE3DFC40-F450-4215-8911-DCE42850266F}" type="presParOf" srcId="{A8174DD8-891C-49E2-BACD-0A76E2D4DA48}" destId="{6E4DF5EB-B085-49D7-AB7D-0823C0749969}" srcOrd="1" destOrd="0" presId="urn:microsoft.com/office/officeart/2005/8/layout/vList5"/>
    <dgm:cxn modelId="{1DD3C646-BC02-4661-AA90-D496A9E0F12A}" type="presParOf" srcId="{784C2C1E-CB0A-46E2-8D31-0C6671A99BA6}" destId="{59B00371-26B1-429D-84A2-DA923DB4E242}" srcOrd="1" destOrd="0" presId="urn:microsoft.com/office/officeart/2005/8/layout/vList5"/>
    <dgm:cxn modelId="{F6BB3364-1A63-440D-A363-D3761FF3BB30}" type="presParOf" srcId="{784C2C1E-CB0A-46E2-8D31-0C6671A99BA6}" destId="{CAA63927-06F2-4F7F-962B-CEEE3E2682D8}" srcOrd="2" destOrd="0" presId="urn:microsoft.com/office/officeart/2005/8/layout/vList5"/>
    <dgm:cxn modelId="{F6F94960-BA00-42A3-9FC4-92A7F6F04C5A}" type="presParOf" srcId="{CAA63927-06F2-4F7F-962B-CEEE3E2682D8}" destId="{B4380811-B6C9-4026-A90F-188F5A66D412}" srcOrd="0" destOrd="0" presId="urn:microsoft.com/office/officeart/2005/8/layout/vList5"/>
    <dgm:cxn modelId="{4EA1D800-8931-424C-9846-99BEBA4422FF}" type="presParOf" srcId="{CAA63927-06F2-4F7F-962B-CEEE3E2682D8}" destId="{3E7C533D-0481-426A-A3F5-59629E40A1B9}" srcOrd="1" destOrd="0" presId="urn:microsoft.com/office/officeart/2005/8/layout/vList5"/>
    <dgm:cxn modelId="{06C5AB1A-953A-4129-B4B2-5528FB4F7E21}" type="presParOf" srcId="{784C2C1E-CB0A-46E2-8D31-0C6671A99BA6}" destId="{CD551085-078C-450D-91D2-081FCCFA3B83}" srcOrd="3" destOrd="0" presId="urn:microsoft.com/office/officeart/2005/8/layout/vList5"/>
    <dgm:cxn modelId="{004316AA-DCB1-4662-A8FC-C83CAD89975D}" type="presParOf" srcId="{784C2C1E-CB0A-46E2-8D31-0C6671A99BA6}" destId="{0F1A2103-4DD4-4557-9F4A-8E96B09F57F2}" srcOrd="4" destOrd="0" presId="urn:microsoft.com/office/officeart/2005/8/layout/vList5"/>
    <dgm:cxn modelId="{D364A3FB-7250-4105-88D3-9851E9EF0EA3}" type="presParOf" srcId="{0F1A2103-4DD4-4557-9F4A-8E96B09F57F2}" destId="{9B49DC53-89D7-4EA0-8BBB-5E3305E0CF9D}" srcOrd="0" destOrd="0" presId="urn:microsoft.com/office/officeart/2005/8/layout/vList5"/>
    <dgm:cxn modelId="{2645F104-7DE0-4DA5-A599-61F5A56D9516}" type="presParOf" srcId="{0F1A2103-4DD4-4557-9F4A-8E96B09F57F2}" destId="{DDB70F99-4552-43EC-A979-D72A8A8955A7}" srcOrd="1" destOrd="0" presId="urn:microsoft.com/office/officeart/2005/8/layout/vList5"/>
    <dgm:cxn modelId="{8868712F-3BD8-4732-ABF5-6E88CEE75C1F}" type="presParOf" srcId="{784C2C1E-CB0A-46E2-8D31-0C6671A99BA6}" destId="{3E2E5316-5D46-46B1-A641-F816565EE2D5}" srcOrd="5" destOrd="0" presId="urn:microsoft.com/office/officeart/2005/8/layout/vList5"/>
    <dgm:cxn modelId="{CB2E35A6-A243-4B89-B9A8-A4EF9FEC1E81}" type="presParOf" srcId="{784C2C1E-CB0A-46E2-8D31-0C6671A99BA6}" destId="{2538D247-9257-4476-B52F-73548E613556}" srcOrd="6" destOrd="0" presId="urn:microsoft.com/office/officeart/2005/8/layout/vList5"/>
    <dgm:cxn modelId="{708DE840-1CEA-43ED-9CE3-08570458088B}" type="presParOf" srcId="{2538D247-9257-4476-B52F-73548E613556}" destId="{CF341E7A-A24F-4F45-9BE4-2B985551A14E}" srcOrd="0" destOrd="0" presId="urn:microsoft.com/office/officeart/2005/8/layout/vList5"/>
    <dgm:cxn modelId="{891D491E-EE75-45D9-9C68-AD6203A0B638}" type="presParOf" srcId="{2538D247-9257-4476-B52F-73548E613556}" destId="{5BB2601B-8DD8-4F40-84F3-02E8981E6E5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F12D834-8DAE-412C-8586-3EE37A5F379A}" type="doc">
      <dgm:prSet loTypeId="urn:microsoft.com/office/officeart/2005/8/layout/vList5" loCatId="list" qsTypeId="urn:microsoft.com/office/officeart/2005/8/quickstyle/simple1" qsCatId="simple" csTypeId="urn:microsoft.com/office/officeart/2005/8/colors/accent0_1" csCatId="mainScheme"/>
      <dgm:spPr/>
      <dgm:t>
        <a:bodyPr/>
        <a:lstStyle/>
        <a:p>
          <a:endParaRPr lang="en-US"/>
        </a:p>
      </dgm:t>
    </dgm:pt>
    <dgm:pt modelId="{AE25C2BA-842F-4F68-9E4B-D94ABB901699}">
      <dgm:prSet/>
      <dgm:spPr/>
      <dgm:t>
        <a:bodyPr/>
        <a:lstStyle/>
        <a:p>
          <a:pPr rtl="0"/>
          <a:r>
            <a:rPr lang="en-US" b="1" smtClean="0"/>
            <a:t>Slide Sets13 and 14</a:t>
          </a:r>
          <a:endParaRPr lang="fi-FI"/>
        </a:p>
      </dgm:t>
    </dgm:pt>
    <dgm:pt modelId="{DEDE2979-93AC-4641-A116-B1C935ECDEF2}" type="parTrans" cxnId="{C31FE880-6CBD-4CE7-8D03-7263BD4CE3C8}">
      <dgm:prSet/>
      <dgm:spPr/>
      <dgm:t>
        <a:bodyPr/>
        <a:lstStyle/>
        <a:p>
          <a:endParaRPr lang="en-US"/>
        </a:p>
      </dgm:t>
    </dgm:pt>
    <dgm:pt modelId="{2CCEF57B-7B2E-49FA-859F-1DFBE20D4129}" type="sibTrans" cxnId="{C31FE880-6CBD-4CE7-8D03-7263BD4CE3C8}">
      <dgm:prSet/>
      <dgm:spPr/>
      <dgm:t>
        <a:bodyPr/>
        <a:lstStyle/>
        <a:p>
          <a:endParaRPr lang="en-US"/>
        </a:p>
      </dgm:t>
    </dgm:pt>
    <dgm:pt modelId="{BC4EE286-2A7E-4F14-98C6-CF3CCF1E31FE}">
      <dgm:prSet/>
      <dgm:spPr/>
      <dgm:t>
        <a:bodyPr/>
        <a:lstStyle/>
        <a:p>
          <a:pPr rtl="0"/>
          <a:r>
            <a:rPr lang="fi-FI" smtClean="0"/>
            <a:t>Legal Liabilities on Securities Markets</a:t>
          </a:r>
          <a:endParaRPr lang="fi-FI"/>
        </a:p>
      </dgm:t>
    </dgm:pt>
    <dgm:pt modelId="{18955DD6-14C6-4B49-AA1C-051E12AF4FD8}" type="parTrans" cxnId="{893A3151-FA0F-4DA9-A9E0-8DBB6567DC3F}">
      <dgm:prSet/>
      <dgm:spPr/>
      <dgm:t>
        <a:bodyPr/>
        <a:lstStyle/>
        <a:p>
          <a:endParaRPr lang="en-US"/>
        </a:p>
      </dgm:t>
    </dgm:pt>
    <dgm:pt modelId="{8381B636-C37E-4431-803F-D2D812D62ED3}" type="sibTrans" cxnId="{893A3151-FA0F-4DA9-A9E0-8DBB6567DC3F}">
      <dgm:prSet/>
      <dgm:spPr/>
      <dgm:t>
        <a:bodyPr/>
        <a:lstStyle/>
        <a:p>
          <a:endParaRPr lang="en-US"/>
        </a:p>
      </dgm:t>
    </dgm:pt>
    <dgm:pt modelId="{76586034-88D3-476A-97EF-CB95EAB47207}">
      <dgm:prSet/>
      <dgm:spPr/>
      <dgm:t>
        <a:bodyPr/>
        <a:lstStyle/>
        <a:p>
          <a:pPr rtl="0"/>
          <a:r>
            <a:rPr lang="en-US" b="1" smtClean="0"/>
            <a:t>Slide Sets 15 and 16</a:t>
          </a:r>
          <a:endParaRPr lang="fi-FI"/>
        </a:p>
      </dgm:t>
    </dgm:pt>
    <dgm:pt modelId="{8AE02E81-CC06-4CB4-8C9B-9054338B175C}" type="parTrans" cxnId="{6BD9E47E-7E34-4365-89CB-14715B970820}">
      <dgm:prSet/>
      <dgm:spPr/>
      <dgm:t>
        <a:bodyPr/>
        <a:lstStyle/>
        <a:p>
          <a:endParaRPr lang="en-US"/>
        </a:p>
      </dgm:t>
    </dgm:pt>
    <dgm:pt modelId="{BF650818-8885-47E5-A319-3EDEBD89966E}" type="sibTrans" cxnId="{6BD9E47E-7E34-4365-89CB-14715B970820}">
      <dgm:prSet/>
      <dgm:spPr/>
      <dgm:t>
        <a:bodyPr/>
        <a:lstStyle/>
        <a:p>
          <a:endParaRPr lang="en-US"/>
        </a:p>
      </dgm:t>
    </dgm:pt>
    <dgm:pt modelId="{5854E171-DB73-4878-BA97-5B106845FF7F}">
      <dgm:prSet/>
      <dgm:spPr/>
      <dgm:t>
        <a:bodyPr/>
        <a:lstStyle/>
        <a:p>
          <a:pPr rtl="0"/>
          <a:r>
            <a:rPr lang="fi-FI" smtClean="0"/>
            <a:t>Competition Law, merger control and IPR; lecture of Petri Kuoppamäki </a:t>
          </a:r>
          <a:endParaRPr lang="fi-FI"/>
        </a:p>
      </dgm:t>
    </dgm:pt>
    <dgm:pt modelId="{CFBD5740-93AF-4D51-9F4F-415666293541}" type="parTrans" cxnId="{A2CC929D-CF1E-4C2B-8827-81B1C828D344}">
      <dgm:prSet/>
      <dgm:spPr/>
      <dgm:t>
        <a:bodyPr/>
        <a:lstStyle/>
        <a:p>
          <a:endParaRPr lang="en-US"/>
        </a:p>
      </dgm:t>
    </dgm:pt>
    <dgm:pt modelId="{8E74748F-4D90-44C7-8BDE-5A149BD9F8DB}" type="sibTrans" cxnId="{A2CC929D-CF1E-4C2B-8827-81B1C828D344}">
      <dgm:prSet/>
      <dgm:spPr/>
      <dgm:t>
        <a:bodyPr/>
        <a:lstStyle/>
        <a:p>
          <a:endParaRPr lang="en-US"/>
        </a:p>
      </dgm:t>
    </dgm:pt>
    <dgm:pt modelId="{0E701338-3E20-4BD5-A818-A6927AA36245}">
      <dgm:prSet/>
      <dgm:spPr/>
      <dgm:t>
        <a:bodyPr/>
        <a:lstStyle/>
        <a:p>
          <a:pPr rtl="0"/>
          <a:r>
            <a:rPr lang="en-US" b="1" smtClean="0"/>
            <a:t>Slide Set 17</a:t>
          </a:r>
          <a:endParaRPr lang="fi-FI"/>
        </a:p>
      </dgm:t>
    </dgm:pt>
    <dgm:pt modelId="{5E6F6F35-2F3D-4661-93CC-2EFF102C3169}" type="parTrans" cxnId="{6E59089D-BB2B-4E20-9D90-F60ED4C3B932}">
      <dgm:prSet/>
      <dgm:spPr/>
      <dgm:t>
        <a:bodyPr/>
        <a:lstStyle/>
        <a:p>
          <a:endParaRPr lang="en-US"/>
        </a:p>
      </dgm:t>
    </dgm:pt>
    <dgm:pt modelId="{23EC882A-8635-4440-AFB3-D11D69D92CE9}" type="sibTrans" cxnId="{6E59089D-BB2B-4E20-9D90-F60ED4C3B932}">
      <dgm:prSet/>
      <dgm:spPr/>
      <dgm:t>
        <a:bodyPr/>
        <a:lstStyle/>
        <a:p>
          <a:endParaRPr lang="en-US"/>
        </a:p>
      </dgm:t>
    </dgm:pt>
    <dgm:pt modelId="{1BF74E53-7013-45F5-9D16-5EE48E5D2323}">
      <dgm:prSet/>
      <dgm:spPr/>
      <dgm:t>
        <a:bodyPr/>
        <a:lstStyle/>
        <a:p>
          <a:pPr rtl="0"/>
          <a:r>
            <a:rPr lang="en-US" smtClean="0"/>
            <a:t>Impact (on Mergers and Acquisitions) of Financial Markets Law </a:t>
          </a:r>
          <a:endParaRPr lang="fi-FI"/>
        </a:p>
      </dgm:t>
    </dgm:pt>
    <dgm:pt modelId="{87FC33A1-2C42-40EF-ACF7-03364BC7174D}" type="parTrans" cxnId="{1D543362-3A58-403C-9861-DA8DAEF016BB}">
      <dgm:prSet/>
      <dgm:spPr/>
      <dgm:t>
        <a:bodyPr/>
        <a:lstStyle/>
        <a:p>
          <a:endParaRPr lang="en-US"/>
        </a:p>
      </dgm:t>
    </dgm:pt>
    <dgm:pt modelId="{9DA77A3D-7AC5-4E49-A095-7B677564AED2}" type="sibTrans" cxnId="{1D543362-3A58-403C-9861-DA8DAEF016BB}">
      <dgm:prSet/>
      <dgm:spPr/>
      <dgm:t>
        <a:bodyPr/>
        <a:lstStyle/>
        <a:p>
          <a:endParaRPr lang="en-US"/>
        </a:p>
      </dgm:t>
    </dgm:pt>
    <dgm:pt modelId="{0F1BDC41-1667-4F03-AB43-C35471534D4C}">
      <dgm:prSet/>
      <dgm:spPr/>
      <dgm:t>
        <a:bodyPr/>
        <a:lstStyle/>
        <a:p>
          <a:pPr rtl="0"/>
          <a:r>
            <a:rPr lang="en-US" smtClean="0"/>
            <a:t>and Especially Tender Offer (Public Bid) Regulation </a:t>
          </a:r>
          <a:endParaRPr lang="fi-FI"/>
        </a:p>
      </dgm:t>
    </dgm:pt>
    <dgm:pt modelId="{5ECA2097-D104-4E3A-98B1-CB09B185832D}" type="parTrans" cxnId="{A412049D-D9DC-41EF-B65B-C0ED20C67684}">
      <dgm:prSet/>
      <dgm:spPr/>
      <dgm:t>
        <a:bodyPr/>
        <a:lstStyle/>
        <a:p>
          <a:endParaRPr lang="en-US"/>
        </a:p>
      </dgm:t>
    </dgm:pt>
    <dgm:pt modelId="{2448EA24-719E-4DE2-A976-CE20DC38FC4F}" type="sibTrans" cxnId="{A412049D-D9DC-41EF-B65B-C0ED20C67684}">
      <dgm:prSet/>
      <dgm:spPr/>
      <dgm:t>
        <a:bodyPr/>
        <a:lstStyle/>
        <a:p>
          <a:endParaRPr lang="en-US"/>
        </a:p>
      </dgm:t>
    </dgm:pt>
    <dgm:pt modelId="{C777D493-A4D0-434E-8B4A-1536E2AE1CAF}" type="pres">
      <dgm:prSet presAssocID="{FF12D834-8DAE-412C-8586-3EE37A5F379A}" presName="Name0" presStyleCnt="0">
        <dgm:presLayoutVars>
          <dgm:dir/>
          <dgm:animLvl val="lvl"/>
          <dgm:resizeHandles val="exact"/>
        </dgm:presLayoutVars>
      </dgm:prSet>
      <dgm:spPr/>
      <dgm:t>
        <a:bodyPr/>
        <a:lstStyle/>
        <a:p>
          <a:endParaRPr lang="en-US"/>
        </a:p>
      </dgm:t>
    </dgm:pt>
    <dgm:pt modelId="{49FB423A-95B8-453F-BC6D-9E3F49733C80}" type="pres">
      <dgm:prSet presAssocID="{AE25C2BA-842F-4F68-9E4B-D94ABB901699}" presName="linNode" presStyleCnt="0"/>
      <dgm:spPr/>
      <dgm:t>
        <a:bodyPr/>
        <a:lstStyle/>
        <a:p>
          <a:endParaRPr lang="en-US"/>
        </a:p>
      </dgm:t>
    </dgm:pt>
    <dgm:pt modelId="{AADC9A96-A7DE-49E4-A05D-B7EA8CDC0FFD}" type="pres">
      <dgm:prSet presAssocID="{AE25C2BA-842F-4F68-9E4B-D94ABB901699}" presName="parentText" presStyleLbl="node1" presStyleIdx="0" presStyleCnt="3">
        <dgm:presLayoutVars>
          <dgm:chMax val="1"/>
          <dgm:bulletEnabled val="1"/>
        </dgm:presLayoutVars>
      </dgm:prSet>
      <dgm:spPr/>
      <dgm:t>
        <a:bodyPr/>
        <a:lstStyle/>
        <a:p>
          <a:endParaRPr lang="en-US"/>
        </a:p>
      </dgm:t>
    </dgm:pt>
    <dgm:pt modelId="{9038BE75-C18C-4679-BADE-5DD7930E8735}" type="pres">
      <dgm:prSet presAssocID="{AE25C2BA-842F-4F68-9E4B-D94ABB901699}" presName="descendantText" presStyleLbl="alignAccFollowNode1" presStyleIdx="0" presStyleCnt="3">
        <dgm:presLayoutVars>
          <dgm:bulletEnabled val="1"/>
        </dgm:presLayoutVars>
      </dgm:prSet>
      <dgm:spPr/>
      <dgm:t>
        <a:bodyPr/>
        <a:lstStyle/>
        <a:p>
          <a:endParaRPr lang="en-US"/>
        </a:p>
      </dgm:t>
    </dgm:pt>
    <dgm:pt modelId="{DA70D604-4F2B-4209-BBD1-BA15111BDF0B}" type="pres">
      <dgm:prSet presAssocID="{2CCEF57B-7B2E-49FA-859F-1DFBE20D4129}" presName="sp" presStyleCnt="0"/>
      <dgm:spPr/>
      <dgm:t>
        <a:bodyPr/>
        <a:lstStyle/>
        <a:p>
          <a:endParaRPr lang="en-US"/>
        </a:p>
      </dgm:t>
    </dgm:pt>
    <dgm:pt modelId="{B382E7B8-48D2-4B22-B259-D3FEFF804229}" type="pres">
      <dgm:prSet presAssocID="{76586034-88D3-476A-97EF-CB95EAB47207}" presName="linNode" presStyleCnt="0"/>
      <dgm:spPr/>
      <dgm:t>
        <a:bodyPr/>
        <a:lstStyle/>
        <a:p>
          <a:endParaRPr lang="en-US"/>
        </a:p>
      </dgm:t>
    </dgm:pt>
    <dgm:pt modelId="{C73047B5-2A26-4DC4-8FB3-BC7D6E2DD3AE}" type="pres">
      <dgm:prSet presAssocID="{76586034-88D3-476A-97EF-CB95EAB47207}" presName="parentText" presStyleLbl="node1" presStyleIdx="1" presStyleCnt="3">
        <dgm:presLayoutVars>
          <dgm:chMax val="1"/>
          <dgm:bulletEnabled val="1"/>
        </dgm:presLayoutVars>
      </dgm:prSet>
      <dgm:spPr/>
      <dgm:t>
        <a:bodyPr/>
        <a:lstStyle/>
        <a:p>
          <a:endParaRPr lang="en-US"/>
        </a:p>
      </dgm:t>
    </dgm:pt>
    <dgm:pt modelId="{915105D9-CFD1-4203-9135-A46CFAF7133D}" type="pres">
      <dgm:prSet presAssocID="{76586034-88D3-476A-97EF-CB95EAB47207}" presName="descendantText" presStyleLbl="alignAccFollowNode1" presStyleIdx="1" presStyleCnt="3">
        <dgm:presLayoutVars>
          <dgm:bulletEnabled val="1"/>
        </dgm:presLayoutVars>
      </dgm:prSet>
      <dgm:spPr/>
      <dgm:t>
        <a:bodyPr/>
        <a:lstStyle/>
        <a:p>
          <a:endParaRPr lang="en-US"/>
        </a:p>
      </dgm:t>
    </dgm:pt>
    <dgm:pt modelId="{CB6B5893-EC21-4F36-8F30-2152878BD6C3}" type="pres">
      <dgm:prSet presAssocID="{BF650818-8885-47E5-A319-3EDEBD89966E}" presName="sp" presStyleCnt="0"/>
      <dgm:spPr/>
      <dgm:t>
        <a:bodyPr/>
        <a:lstStyle/>
        <a:p>
          <a:endParaRPr lang="en-US"/>
        </a:p>
      </dgm:t>
    </dgm:pt>
    <dgm:pt modelId="{C561EF55-92FF-4480-ADC1-7BFA922AABF2}" type="pres">
      <dgm:prSet presAssocID="{0E701338-3E20-4BD5-A818-A6927AA36245}" presName="linNode" presStyleCnt="0"/>
      <dgm:spPr/>
      <dgm:t>
        <a:bodyPr/>
        <a:lstStyle/>
        <a:p>
          <a:endParaRPr lang="en-US"/>
        </a:p>
      </dgm:t>
    </dgm:pt>
    <dgm:pt modelId="{C830C51B-3102-4D9E-A77E-679927C22CE6}" type="pres">
      <dgm:prSet presAssocID="{0E701338-3E20-4BD5-A818-A6927AA36245}" presName="parentText" presStyleLbl="node1" presStyleIdx="2" presStyleCnt="3">
        <dgm:presLayoutVars>
          <dgm:chMax val="1"/>
          <dgm:bulletEnabled val="1"/>
        </dgm:presLayoutVars>
      </dgm:prSet>
      <dgm:spPr/>
      <dgm:t>
        <a:bodyPr/>
        <a:lstStyle/>
        <a:p>
          <a:endParaRPr lang="en-US"/>
        </a:p>
      </dgm:t>
    </dgm:pt>
    <dgm:pt modelId="{CFEC1AFC-97BE-41F6-86ED-0FB5ADAB728B}" type="pres">
      <dgm:prSet presAssocID="{0E701338-3E20-4BD5-A818-A6927AA36245}" presName="descendantText" presStyleLbl="alignAccFollowNode1" presStyleIdx="2" presStyleCnt="3">
        <dgm:presLayoutVars>
          <dgm:bulletEnabled val="1"/>
        </dgm:presLayoutVars>
      </dgm:prSet>
      <dgm:spPr/>
      <dgm:t>
        <a:bodyPr/>
        <a:lstStyle/>
        <a:p>
          <a:endParaRPr lang="en-US"/>
        </a:p>
      </dgm:t>
    </dgm:pt>
  </dgm:ptLst>
  <dgm:cxnLst>
    <dgm:cxn modelId="{BA4BB937-3B1C-40BA-99BE-4C9721EBA638}" type="presOf" srcId="{FF12D834-8DAE-412C-8586-3EE37A5F379A}" destId="{C777D493-A4D0-434E-8B4A-1536E2AE1CAF}" srcOrd="0" destOrd="0" presId="urn:microsoft.com/office/officeart/2005/8/layout/vList5"/>
    <dgm:cxn modelId="{6E59089D-BB2B-4E20-9D90-F60ED4C3B932}" srcId="{FF12D834-8DAE-412C-8586-3EE37A5F379A}" destId="{0E701338-3E20-4BD5-A818-A6927AA36245}" srcOrd="2" destOrd="0" parTransId="{5E6F6F35-2F3D-4661-93CC-2EFF102C3169}" sibTransId="{23EC882A-8635-4440-AFB3-D11D69D92CE9}"/>
    <dgm:cxn modelId="{949A54BD-9139-46AE-B75A-79835078FC25}" type="presOf" srcId="{76586034-88D3-476A-97EF-CB95EAB47207}" destId="{C73047B5-2A26-4DC4-8FB3-BC7D6E2DD3AE}" srcOrd="0" destOrd="0" presId="urn:microsoft.com/office/officeart/2005/8/layout/vList5"/>
    <dgm:cxn modelId="{1D543362-3A58-403C-9861-DA8DAEF016BB}" srcId="{0E701338-3E20-4BD5-A818-A6927AA36245}" destId="{1BF74E53-7013-45F5-9D16-5EE48E5D2323}" srcOrd="0" destOrd="0" parTransId="{87FC33A1-2C42-40EF-ACF7-03364BC7174D}" sibTransId="{9DA77A3D-7AC5-4E49-A095-7B677564AED2}"/>
    <dgm:cxn modelId="{5802513D-4524-47D3-8F2D-49C532A45EC3}" type="presOf" srcId="{BC4EE286-2A7E-4F14-98C6-CF3CCF1E31FE}" destId="{9038BE75-C18C-4679-BADE-5DD7930E8735}" srcOrd="0" destOrd="0" presId="urn:microsoft.com/office/officeart/2005/8/layout/vList5"/>
    <dgm:cxn modelId="{893A3151-FA0F-4DA9-A9E0-8DBB6567DC3F}" srcId="{AE25C2BA-842F-4F68-9E4B-D94ABB901699}" destId="{BC4EE286-2A7E-4F14-98C6-CF3CCF1E31FE}" srcOrd="0" destOrd="0" parTransId="{18955DD6-14C6-4B49-AA1C-051E12AF4FD8}" sibTransId="{8381B636-C37E-4431-803F-D2D812D62ED3}"/>
    <dgm:cxn modelId="{6BD9E47E-7E34-4365-89CB-14715B970820}" srcId="{FF12D834-8DAE-412C-8586-3EE37A5F379A}" destId="{76586034-88D3-476A-97EF-CB95EAB47207}" srcOrd="1" destOrd="0" parTransId="{8AE02E81-CC06-4CB4-8C9B-9054338B175C}" sibTransId="{BF650818-8885-47E5-A319-3EDEBD89966E}"/>
    <dgm:cxn modelId="{A412049D-D9DC-41EF-B65B-C0ED20C67684}" srcId="{0E701338-3E20-4BD5-A818-A6927AA36245}" destId="{0F1BDC41-1667-4F03-AB43-C35471534D4C}" srcOrd="1" destOrd="0" parTransId="{5ECA2097-D104-4E3A-98B1-CB09B185832D}" sibTransId="{2448EA24-719E-4DE2-A976-CE20DC38FC4F}"/>
    <dgm:cxn modelId="{A2CC929D-CF1E-4C2B-8827-81B1C828D344}" srcId="{76586034-88D3-476A-97EF-CB95EAB47207}" destId="{5854E171-DB73-4878-BA97-5B106845FF7F}" srcOrd="0" destOrd="0" parTransId="{CFBD5740-93AF-4D51-9F4F-415666293541}" sibTransId="{8E74748F-4D90-44C7-8BDE-5A149BD9F8DB}"/>
    <dgm:cxn modelId="{37089D96-48AF-461E-ADA2-FC5F497A05F7}" type="presOf" srcId="{1BF74E53-7013-45F5-9D16-5EE48E5D2323}" destId="{CFEC1AFC-97BE-41F6-86ED-0FB5ADAB728B}" srcOrd="0" destOrd="0" presId="urn:microsoft.com/office/officeart/2005/8/layout/vList5"/>
    <dgm:cxn modelId="{693C6E4E-EC5F-4F91-AB3C-26478B13D247}" type="presOf" srcId="{5854E171-DB73-4878-BA97-5B106845FF7F}" destId="{915105D9-CFD1-4203-9135-A46CFAF7133D}" srcOrd="0" destOrd="0" presId="urn:microsoft.com/office/officeart/2005/8/layout/vList5"/>
    <dgm:cxn modelId="{8981F6F5-2445-40EB-BE9C-AE8ED784C932}" type="presOf" srcId="{0E701338-3E20-4BD5-A818-A6927AA36245}" destId="{C830C51B-3102-4D9E-A77E-679927C22CE6}" srcOrd="0" destOrd="0" presId="urn:microsoft.com/office/officeart/2005/8/layout/vList5"/>
    <dgm:cxn modelId="{C31FE880-6CBD-4CE7-8D03-7263BD4CE3C8}" srcId="{FF12D834-8DAE-412C-8586-3EE37A5F379A}" destId="{AE25C2BA-842F-4F68-9E4B-D94ABB901699}" srcOrd="0" destOrd="0" parTransId="{DEDE2979-93AC-4641-A116-B1C935ECDEF2}" sibTransId="{2CCEF57B-7B2E-49FA-859F-1DFBE20D4129}"/>
    <dgm:cxn modelId="{51E4DFAD-4F37-4CF2-A1CF-61241473A128}" type="presOf" srcId="{AE25C2BA-842F-4F68-9E4B-D94ABB901699}" destId="{AADC9A96-A7DE-49E4-A05D-B7EA8CDC0FFD}" srcOrd="0" destOrd="0" presId="urn:microsoft.com/office/officeart/2005/8/layout/vList5"/>
    <dgm:cxn modelId="{9B047959-DCA8-478C-8819-B494FEAD5B64}" type="presOf" srcId="{0F1BDC41-1667-4F03-AB43-C35471534D4C}" destId="{CFEC1AFC-97BE-41F6-86ED-0FB5ADAB728B}" srcOrd="0" destOrd="1" presId="urn:microsoft.com/office/officeart/2005/8/layout/vList5"/>
    <dgm:cxn modelId="{4537FC2D-BEAB-42D6-A88D-24954F44E809}" type="presParOf" srcId="{C777D493-A4D0-434E-8B4A-1536E2AE1CAF}" destId="{49FB423A-95B8-453F-BC6D-9E3F49733C80}" srcOrd="0" destOrd="0" presId="urn:microsoft.com/office/officeart/2005/8/layout/vList5"/>
    <dgm:cxn modelId="{BA868C5A-1C22-4EBF-B923-2FA70B2335D9}" type="presParOf" srcId="{49FB423A-95B8-453F-BC6D-9E3F49733C80}" destId="{AADC9A96-A7DE-49E4-A05D-B7EA8CDC0FFD}" srcOrd="0" destOrd="0" presId="urn:microsoft.com/office/officeart/2005/8/layout/vList5"/>
    <dgm:cxn modelId="{DAE8A0C6-CCDA-4E28-9098-C491150489CC}" type="presParOf" srcId="{49FB423A-95B8-453F-BC6D-9E3F49733C80}" destId="{9038BE75-C18C-4679-BADE-5DD7930E8735}" srcOrd="1" destOrd="0" presId="urn:microsoft.com/office/officeart/2005/8/layout/vList5"/>
    <dgm:cxn modelId="{10BDCEB4-FCE0-4D4B-A777-63BB4F790F83}" type="presParOf" srcId="{C777D493-A4D0-434E-8B4A-1536E2AE1CAF}" destId="{DA70D604-4F2B-4209-BBD1-BA15111BDF0B}" srcOrd="1" destOrd="0" presId="urn:microsoft.com/office/officeart/2005/8/layout/vList5"/>
    <dgm:cxn modelId="{831B0DBC-CCAE-4DEB-972A-08A83399B07F}" type="presParOf" srcId="{C777D493-A4D0-434E-8B4A-1536E2AE1CAF}" destId="{B382E7B8-48D2-4B22-B259-D3FEFF804229}" srcOrd="2" destOrd="0" presId="urn:microsoft.com/office/officeart/2005/8/layout/vList5"/>
    <dgm:cxn modelId="{2FEEC5A3-8B80-4228-AF82-D41E5DF423CD}" type="presParOf" srcId="{B382E7B8-48D2-4B22-B259-D3FEFF804229}" destId="{C73047B5-2A26-4DC4-8FB3-BC7D6E2DD3AE}" srcOrd="0" destOrd="0" presId="urn:microsoft.com/office/officeart/2005/8/layout/vList5"/>
    <dgm:cxn modelId="{42D21E8A-25A9-4796-8F99-4404F8078E66}" type="presParOf" srcId="{B382E7B8-48D2-4B22-B259-D3FEFF804229}" destId="{915105D9-CFD1-4203-9135-A46CFAF7133D}" srcOrd="1" destOrd="0" presId="urn:microsoft.com/office/officeart/2005/8/layout/vList5"/>
    <dgm:cxn modelId="{AFC2F19F-E6D2-435C-B986-911C134E913D}" type="presParOf" srcId="{C777D493-A4D0-434E-8B4A-1536E2AE1CAF}" destId="{CB6B5893-EC21-4F36-8F30-2152878BD6C3}" srcOrd="3" destOrd="0" presId="urn:microsoft.com/office/officeart/2005/8/layout/vList5"/>
    <dgm:cxn modelId="{BDA0FD6B-3FEE-4470-8624-6DA5293222AD}" type="presParOf" srcId="{C777D493-A4D0-434E-8B4A-1536E2AE1CAF}" destId="{C561EF55-92FF-4480-ADC1-7BFA922AABF2}" srcOrd="4" destOrd="0" presId="urn:microsoft.com/office/officeart/2005/8/layout/vList5"/>
    <dgm:cxn modelId="{5A9280B9-B667-44C1-BB2F-9AE9CA8A17C0}" type="presParOf" srcId="{C561EF55-92FF-4480-ADC1-7BFA922AABF2}" destId="{C830C51B-3102-4D9E-A77E-679927C22CE6}" srcOrd="0" destOrd="0" presId="urn:microsoft.com/office/officeart/2005/8/layout/vList5"/>
    <dgm:cxn modelId="{DB2F161C-0E00-4D8D-A638-C339CA3A45B7}" type="presParOf" srcId="{C561EF55-92FF-4480-ADC1-7BFA922AABF2}" destId="{CFEC1AFC-97BE-41F6-86ED-0FB5ADAB728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22C0EC2-9E9A-447C-ABCB-1D371DCC589A}" type="doc">
      <dgm:prSet loTypeId="urn:microsoft.com/office/officeart/2005/8/layout/vList5" loCatId="list" qsTypeId="urn:microsoft.com/office/officeart/2005/8/quickstyle/simple1" qsCatId="simple" csTypeId="urn:microsoft.com/office/officeart/2005/8/colors/accent5_1" csCatId="accent5"/>
      <dgm:spPr/>
      <dgm:t>
        <a:bodyPr/>
        <a:lstStyle/>
        <a:p>
          <a:endParaRPr lang="en-US"/>
        </a:p>
      </dgm:t>
    </dgm:pt>
    <dgm:pt modelId="{F4B5AC32-FBC3-4904-B6EE-537D237EE073}">
      <dgm:prSet/>
      <dgm:spPr/>
      <dgm:t>
        <a:bodyPr/>
        <a:lstStyle/>
        <a:p>
          <a:pPr rtl="0"/>
          <a:r>
            <a:rPr lang="en-US" b="1" dirty="0" smtClean="0"/>
            <a:t>Slide Set 18 </a:t>
          </a:r>
          <a:endParaRPr lang="fi-FI" dirty="0"/>
        </a:p>
      </dgm:t>
    </dgm:pt>
    <dgm:pt modelId="{1D93B568-7DDE-4B98-A217-73265336D542}" type="parTrans" cxnId="{56D76BFA-3460-4F21-B727-88329D26FA17}">
      <dgm:prSet/>
      <dgm:spPr/>
      <dgm:t>
        <a:bodyPr/>
        <a:lstStyle/>
        <a:p>
          <a:endParaRPr lang="en-US"/>
        </a:p>
      </dgm:t>
    </dgm:pt>
    <dgm:pt modelId="{3243DB4C-FEC6-4442-8ACD-0E4A4FF6FC1F}" type="sibTrans" cxnId="{56D76BFA-3460-4F21-B727-88329D26FA17}">
      <dgm:prSet/>
      <dgm:spPr/>
      <dgm:t>
        <a:bodyPr/>
        <a:lstStyle/>
        <a:p>
          <a:endParaRPr lang="en-US"/>
        </a:p>
      </dgm:t>
    </dgm:pt>
    <dgm:pt modelId="{7DD59AF8-BAB3-4F85-804B-02E895A35468}">
      <dgm:prSet/>
      <dgm:spPr/>
      <dgm:t>
        <a:bodyPr/>
        <a:lstStyle/>
        <a:p>
          <a:pPr rtl="0"/>
          <a:r>
            <a:rPr lang="fi-FI" smtClean="0"/>
            <a:t>Data protection and data security (Lecture by Mikko Viemerö) </a:t>
          </a:r>
          <a:endParaRPr lang="fi-FI"/>
        </a:p>
      </dgm:t>
    </dgm:pt>
    <dgm:pt modelId="{AFA21D86-5F90-45FF-A254-B9046EBBF46C}" type="parTrans" cxnId="{AE1D5AED-BADF-42E3-A9CC-18B78741D431}">
      <dgm:prSet/>
      <dgm:spPr/>
      <dgm:t>
        <a:bodyPr/>
        <a:lstStyle/>
        <a:p>
          <a:endParaRPr lang="en-US"/>
        </a:p>
      </dgm:t>
    </dgm:pt>
    <dgm:pt modelId="{DE1BD36E-AC12-4FB0-806F-8764B6487E15}" type="sibTrans" cxnId="{AE1D5AED-BADF-42E3-A9CC-18B78741D431}">
      <dgm:prSet/>
      <dgm:spPr/>
      <dgm:t>
        <a:bodyPr/>
        <a:lstStyle/>
        <a:p>
          <a:endParaRPr lang="en-US"/>
        </a:p>
      </dgm:t>
    </dgm:pt>
    <dgm:pt modelId="{C826B41F-51EB-4018-8BC8-E4F7A2B482D0}">
      <dgm:prSet/>
      <dgm:spPr/>
      <dgm:t>
        <a:bodyPr/>
        <a:lstStyle/>
        <a:p>
          <a:pPr rtl="0"/>
          <a:r>
            <a:rPr lang="fi-FI" b="1" smtClean="0"/>
            <a:t>Slide Set 19 </a:t>
          </a:r>
          <a:endParaRPr lang="fi-FI"/>
        </a:p>
      </dgm:t>
    </dgm:pt>
    <dgm:pt modelId="{CF2DE733-83C1-423B-BD34-C2A4D2140C3E}" type="parTrans" cxnId="{3BB20E95-7AA7-4891-B8E9-B6FE96DBC81C}">
      <dgm:prSet/>
      <dgm:spPr/>
      <dgm:t>
        <a:bodyPr/>
        <a:lstStyle/>
        <a:p>
          <a:endParaRPr lang="en-US"/>
        </a:p>
      </dgm:t>
    </dgm:pt>
    <dgm:pt modelId="{56A2C621-EB44-4246-BEB7-56F0474FAC77}" type="sibTrans" cxnId="{3BB20E95-7AA7-4891-B8E9-B6FE96DBC81C}">
      <dgm:prSet/>
      <dgm:spPr/>
      <dgm:t>
        <a:bodyPr/>
        <a:lstStyle/>
        <a:p>
          <a:endParaRPr lang="en-US"/>
        </a:p>
      </dgm:t>
    </dgm:pt>
    <dgm:pt modelId="{B5B5DF49-86E1-4D33-ACD8-C890D498E3D7}">
      <dgm:prSet/>
      <dgm:spPr/>
      <dgm:t>
        <a:bodyPr/>
        <a:lstStyle/>
        <a:p>
          <a:pPr rtl="0"/>
          <a:r>
            <a:rPr lang="fi-FI" i="0" smtClean="0"/>
            <a:t>Self regulation, law and morals (Lecture by Maarit Laihonen) </a:t>
          </a:r>
          <a:endParaRPr lang="fi-FI"/>
        </a:p>
      </dgm:t>
    </dgm:pt>
    <dgm:pt modelId="{2488C7FF-1AE3-4793-8E4D-66A2E50B4AF2}" type="parTrans" cxnId="{F45372CF-E7CD-4443-9BA0-75045382265B}">
      <dgm:prSet/>
      <dgm:spPr/>
      <dgm:t>
        <a:bodyPr/>
        <a:lstStyle/>
        <a:p>
          <a:endParaRPr lang="en-US"/>
        </a:p>
      </dgm:t>
    </dgm:pt>
    <dgm:pt modelId="{B5DA6851-401E-43A6-A042-1A5C39E34DE2}" type="sibTrans" cxnId="{F45372CF-E7CD-4443-9BA0-75045382265B}">
      <dgm:prSet/>
      <dgm:spPr/>
      <dgm:t>
        <a:bodyPr/>
        <a:lstStyle/>
        <a:p>
          <a:endParaRPr lang="en-US"/>
        </a:p>
      </dgm:t>
    </dgm:pt>
    <dgm:pt modelId="{5845F2B8-470B-4208-8B51-6CB66E17ACC1}">
      <dgm:prSet/>
      <dgm:spPr/>
      <dgm:t>
        <a:bodyPr/>
        <a:lstStyle/>
        <a:p>
          <a:pPr rtl="0"/>
          <a:r>
            <a:rPr lang="fi-FI" b="1" smtClean="0"/>
            <a:t>Slide Set 20 </a:t>
          </a:r>
          <a:endParaRPr lang="fi-FI"/>
        </a:p>
      </dgm:t>
    </dgm:pt>
    <dgm:pt modelId="{8DE1AC92-C478-4004-AD16-739725847244}" type="parTrans" cxnId="{D4255699-6F03-4826-9045-54F0D0CB8BAA}">
      <dgm:prSet/>
      <dgm:spPr/>
      <dgm:t>
        <a:bodyPr/>
        <a:lstStyle/>
        <a:p>
          <a:endParaRPr lang="en-US"/>
        </a:p>
      </dgm:t>
    </dgm:pt>
    <dgm:pt modelId="{D9994038-5052-4E40-A02E-2351A3389ADF}" type="sibTrans" cxnId="{D4255699-6F03-4826-9045-54F0D0CB8BAA}">
      <dgm:prSet/>
      <dgm:spPr/>
      <dgm:t>
        <a:bodyPr/>
        <a:lstStyle/>
        <a:p>
          <a:endParaRPr lang="en-US"/>
        </a:p>
      </dgm:t>
    </dgm:pt>
    <dgm:pt modelId="{DF239433-6D98-4725-B403-CFEBCCB0B7DC}">
      <dgm:prSet/>
      <dgm:spPr/>
      <dgm:t>
        <a:bodyPr/>
        <a:lstStyle/>
        <a:p>
          <a:pPr rtl="0"/>
          <a:r>
            <a:rPr lang="fi-FI" i="0" smtClean="0"/>
            <a:t>Access to Justice </a:t>
          </a:r>
          <a:endParaRPr lang="fi-FI"/>
        </a:p>
      </dgm:t>
    </dgm:pt>
    <dgm:pt modelId="{A7F43FC2-B5FA-408F-BDD2-911B1CDF8E1A}" type="parTrans" cxnId="{EFF75F8B-928B-4FF8-8B2F-476DE957BBEA}">
      <dgm:prSet/>
      <dgm:spPr/>
      <dgm:t>
        <a:bodyPr/>
        <a:lstStyle/>
        <a:p>
          <a:endParaRPr lang="en-US"/>
        </a:p>
      </dgm:t>
    </dgm:pt>
    <dgm:pt modelId="{C48778E8-24E3-4430-AA5A-9E775A2D3FBC}" type="sibTrans" cxnId="{EFF75F8B-928B-4FF8-8B2F-476DE957BBEA}">
      <dgm:prSet/>
      <dgm:spPr/>
      <dgm:t>
        <a:bodyPr/>
        <a:lstStyle/>
        <a:p>
          <a:endParaRPr lang="en-US"/>
        </a:p>
      </dgm:t>
    </dgm:pt>
    <dgm:pt modelId="{BF0EF39F-F198-4DF3-8A36-FA81CB1C1E06}">
      <dgm:prSet/>
      <dgm:spPr/>
      <dgm:t>
        <a:bodyPr/>
        <a:lstStyle/>
        <a:p>
          <a:pPr rtl="0"/>
          <a:r>
            <a:rPr lang="fi-FI" i="0" smtClean="0"/>
            <a:t>Quick loans </a:t>
          </a:r>
          <a:endParaRPr lang="fi-FI"/>
        </a:p>
      </dgm:t>
    </dgm:pt>
    <dgm:pt modelId="{75947F81-FB07-4F4B-A96E-43A5F2B292F6}" type="parTrans" cxnId="{CF7CE37C-AEBF-48A8-BEF0-891589D307D5}">
      <dgm:prSet/>
      <dgm:spPr/>
      <dgm:t>
        <a:bodyPr/>
        <a:lstStyle/>
        <a:p>
          <a:endParaRPr lang="en-US"/>
        </a:p>
      </dgm:t>
    </dgm:pt>
    <dgm:pt modelId="{327E1CA0-925B-4EE5-80A3-5DF167283F0A}" type="sibTrans" cxnId="{CF7CE37C-AEBF-48A8-BEF0-891589D307D5}">
      <dgm:prSet/>
      <dgm:spPr/>
      <dgm:t>
        <a:bodyPr/>
        <a:lstStyle/>
        <a:p>
          <a:endParaRPr lang="en-US"/>
        </a:p>
      </dgm:t>
    </dgm:pt>
    <dgm:pt modelId="{81CBF982-6534-411F-B7B2-B15C3491F7CF}">
      <dgm:prSet/>
      <dgm:spPr/>
      <dgm:t>
        <a:bodyPr/>
        <a:lstStyle/>
        <a:p>
          <a:pPr rtl="0"/>
          <a:r>
            <a:rPr lang="fi-FI" i="0" smtClean="0"/>
            <a:t>Interplay of contract law, procedural law and criminal law </a:t>
          </a:r>
          <a:endParaRPr lang="fi-FI"/>
        </a:p>
      </dgm:t>
    </dgm:pt>
    <dgm:pt modelId="{C6F4EEB7-8D5C-4D72-B69A-A901D3E3AF4F}" type="parTrans" cxnId="{18760187-B237-4B05-AFA1-E447C34ABDD6}">
      <dgm:prSet/>
      <dgm:spPr/>
      <dgm:t>
        <a:bodyPr/>
        <a:lstStyle/>
        <a:p>
          <a:endParaRPr lang="en-US"/>
        </a:p>
      </dgm:t>
    </dgm:pt>
    <dgm:pt modelId="{BFEC977A-245E-4AE2-88CF-742247FD5AA7}" type="sibTrans" cxnId="{18760187-B237-4B05-AFA1-E447C34ABDD6}">
      <dgm:prSet/>
      <dgm:spPr/>
      <dgm:t>
        <a:bodyPr/>
        <a:lstStyle/>
        <a:p>
          <a:endParaRPr lang="en-US"/>
        </a:p>
      </dgm:t>
    </dgm:pt>
    <dgm:pt modelId="{665E0B65-E441-48F5-9FE5-77BB7DA9DE28}" type="pres">
      <dgm:prSet presAssocID="{522C0EC2-9E9A-447C-ABCB-1D371DCC589A}" presName="Name0" presStyleCnt="0">
        <dgm:presLayoutVars>
          <dgm:dir/>
          <dgm:animLvl val="lvl"/>
          <dgm:resizeHandles val="exact"/>
        </dgm:presLayoutVars>
      </dgm:prSet>
      <dgm:spPr/>
      <dgm:t>
        <a:bodyPr/>
        <a:lstStyle/>
        <a:p>
          <a:endParaRPr lang="en-US"/>
        </a:p>
      </dgm:t>
    </dgm:pt>
    <dgm:pt modelId="{C84A6D5F-58CD-4D9D-90EA-3B9F42AB17F0}" type="pres">
      <dgm:prSet presAssocID="{F4B5AC32-FBC3-4904-B6EE-537D237EE073}" presName="linNode" presStyleCnt="0"/>
      <dgm:spPr/>
      <dgm:t>
        <a:bodyPr/>
        <a:lstStyle/>
        <a:p>
          <a:endParaRPr lang="en-US"/>
        </a:p>
      </dgm:t>
    </dgm:pt>
    <dgm:pt modelId="{B0FB7321-2277-4987-978B-C13F7D9704B5}" type="pres">
      <dgm:prSet presAssocID="{F4B5AC32-FBC3-4904-B6EE-537D237EE073}" presName="parentText" presStyleLbl="node1" presStyleIdx="0" presStyleCnt="3">
        <dgm:presLayoutVars>
          <dgm:chMax val="1"/>
          <dgm:bulletEnabled val="1"/>
        </dgm:presLayoutVars>
      </dgm:prSet>
      <dgm:spPr/>
      <dgm:t>
        <a:bodyPr/>
        <a:lstStyle/>
        <a:p>
          <a:endParaRPr lang="en-US"/>
        </a:p>
      </dgm:t>
    </dgm:pt>
    <dgm:pt modelId="{587A4A0A-362D-4E5F-B040-7095E9E73039}" type="pres">
      <dgm:prSet presAssocID="{F4B5AC32-FBC3-4904-B6EE-537D237EE073}" presName="descendantText" presStyleLbl="alignAccFollowNode1" presStyleIdx="0" presStyleCnt="3">
        <dgm:presLayoutVars>
          <dgm:bulletEnabled val="1"/>
        </dgm:presLayoutVars>
      </dgm:prSet>
      <dgm:spPr/>
      <dgm:t>
        <a:bodyPr/>
        <a:lstStyle/>
        <a:p>
          <a:endParaRPr lang="en-US"/>
        </a:p>
      </dgm:t>
    </dgm:pt>
    <dgm:pt modelId="{83BB7D65-087B-4627-8247-FBD26AA90B5F}" type="pres">
      <dgm:prSet presAssocID="{3243DB4C-FEC6-4442-8ACD-0E4A4FF6FC1F}" presName="sp" presStyleCnt="0"/>
      <dgm:spPr/>
      <dgm:t>
        <a:bodyPr/>
        <a:lstStyle/>
        <a:p>
          <a:endParaRPr lang="en-US"/>
        </a:p>
      </dgm:t>
    </dgm:pt>
    <dgm:pt modelId="{232582B5-9B28-4F96-83CC-BBC718DD7973}" type="pres">
      <dgm:prSet presAssocID="{C826B41F-51EB-4018-8BC8-E4F7A2B482D0}" presName="linNode" presStyleCnt="0"/>
      <dgm:spPr/>
      <dgm:t>
        <a:bodyPr/>
        <a:lstStyle/>
        <a:p>
          <a:endParaRPr lang="en-US"/>
        </a:p>
      </dgm:t>
    </dgm:pt>
    <dgm:pt modelId="{8E3C9261-098C-4D90-A40D-65314FF87649}" type="pres">
      <dgm:prSet presAssocID="{C826B41F-51EB-4018-8BC8-E4F7A2B482D0}" presName="parentText" presStyleLbl="node1" presStyleIdx="1" presStyleCnt="3">
        <dgm:presLayoutVars>
          <dgm:chMax val="1"/>
          <dgm:bulletEnabled val="1"/>
        </dgm:presLayoutVars>
      </dgm:prSet>
      <dgm:spPr/>
      <dgm:t>
        <a:bodyPr/>
        <a:lstStyle/>
        <a:p>
          <a:endParaRPr lang="en-US"/>
        </a:p>
      </dgm:t>
    </dgm:pt>
    <dgm:pt modelId="{F6943F61-E6AE-4F5C-9675-8B38145D274B}" type="pres">
      <dgm:prSet presAssocID="{C826B41F-51EB-4018-8BC8-E4F7A2B482D0}" presName="descendantText" presStyleLbl="alignAccFollowNode1" presStyleIdx="1" presStyleCnt="3">
        <dgm:presLayoutVars>
          <dgm:bulletEnabled val="1"/>
        </dgm:presLayoutVars>
      </dgm:prSet>
      <dgm:spPr/>
      <dgm:t>
        <a:bodyPr/>
        <a:lstStyle/>
        <a:p>
          <a:endParaRPr lang="en-US"/>
        </a:p>
      </dgm:t>
    </dgm:pt>
    <dgm:pt modelId="{F5B48E91-5408-46AC-BDA1-36453A59438C}" type="pres">
      <dgm:prSet presAssocID="{56A2C621-EB44-4246-BEB7-56F0474FAC77}" presName="sp" presStyleCnt="0"/>
      <dgm:spPr/>
      <dgm:t>
        <a:bodyPr/>
        <a:lstStyle/>
        <a:p>
          <a:endParaRPr lang="en-US"/>
        </a:p>
      </dgm:t>
    </dgm:pt>
    <dgm:pt modelId="{315368C4-D9AC-489D-8447-82966EF2F0E2}" type="pres">
      <dgm:prSet presAssocID="{5845F2B8-470B-4208-8B51-6CB66E17ACC1}" presName="linNode" presStyleCnt="0"/>
      <dgm:spPr/>
      <dgm:t>
        <a:bodyPr/>
        <a:lstStyle/>
        <a:p>
          <a:endParaRPr lang="en-US"/>
        </a:p>
      </dgm:t>
    </dgm:pt>
    <dgm:pt modelId="{129178D7-0324-4036-A49E-02F7FD3F01E7}" type="pres">
      <dgm:prSet presAssocID="{5845F2B8-470B-4208-8B51-6CB66E17ACC1}" presName="parentText" presStyleLbl="node1" presStyleIdx="2" presStyleCnt="3">
        <dgm:presLayoutVars>
          <dgm:chMax val="1"/>
          <dgm:bulletEnabled val="1"/>
        </dgm:presLayoutVars>
      </dgm:prSet>
      <dgm:spPr/>
      <dgm:t>
        <a:bodyPr/>
        <a:lstStyle/>
        <a:p>
          <a:endParaRPr lang="en-US"/>
        </a:p>
      </dgm:t>
    </dgm:pt>
    <dgm:pt modelId="{E7F4C50C-F6D3-40D9-A778-AAC2E2E0A0A0}" type="pres">
      <dgm:prSet presAssocID="{5845F2B8-470B-4208-8B51-6CB66E17ACC1}" presName="descendantText" presStyleLbl="alignAccFollowNode1" presStyleIdx="2" presStyleCnt="3">
        <dgm:presLayoutVars>
          <dgm:bulletEnabled val="1"/>
        </dgm:presLayoutVars>
      </dgm:prSet>
      <dgm:spPr/>
      <dgm:t>
        <a:bodyPr/>
        <a:lstStyle/>
        <a:p>
          <a:endParaRPr lang="en-US"/>
        </a:p>
      </dgm:t>
    </dgm:pt>
  </dgm:ptLst>
  <dgm:cxnLst>
    <dgm:cxn modelId="{D2E57FA3-3443-4303-93B8-0B6D2FF96115}" type="presOf" srcId="{81CBF982-6534-411F-B7B2-B15C3491F7CF}" destId="{E7F4C50C-F6D3-40D9-A778-AAC2E2E0A0A0}" srcOrd="0" destOrd="2" presId="urn:microsoft.com/office/officeart/2005/8/layout/vList5"/>
    <dgm:cxn modelId="{EFFC3C86-1380-4250-B703-1F3680F4DE51}" type="presOf" srcId="{BF0EF39F-F198-4DF3-8A36-FA81CB1C1E06}" destId="{E7F4C50C-F6D3-40D9-A778-AAC2E2E0A0A0}" srcOrd="0" destOrd="1" presId="urn:microsoft.com/office/officeart/2005/8/layout/vList5"/>
    <dgm:cxn modelId="{EFF75F8B-928B-4FF8-8B2F-476DE957BBEA}" srcId="{5845F2B8-470B-4208-8B51-6CB66E17ACC1}" destId="{DF239433-6D98-4725-B403-CFEBCCB0B7DC}" srcOrd="0" destOrd="0" parTransId="{A7F43FC2-B5FA-408F-BDD2-911B1CDF8E1A}" sibTransId="{C48778E8-24E3-4430-AA5A-9E775A2D3FBC}"/>
    <dgm:cxn modelId="{CF7CE37C-AEBF-48A8-BEF0-891589D307D5}" srcId="{5845F2B8-470B-4208-8B51-6CB66E17ACC1}" destId="{BF0EF39F-F198-4DF3-8A36-FA81CB1C1E06}" srcOrd="1" destOrd="0" parTransId="{75947F81-FB07-4F4B-A96E-43A5F2B292F6}" sibTransId="{327E1CA0-925B-4EE5-80A3-5DF167283F0A}"/>
    <dgm:cxn modelId="{3BB20E95-7AA7-4891-B8E9-B6FE96DBC81C}" srcId="{522C0EC2-9E9A-447C-ABCB-1D371DCC589A}" destId="{C826B41F-51EB-4018-8BC8-E4F7A2B482D0}" srcOrd="1" destOrd="0" parTransId="{CF2DE733-83C1-423B-BD34-C2A4D2140C3E}" sibTransId="{56A2C621-EB44-4246-BEB7-56F0474FAC77}"/>
    <dgm:cxn modelId="{6BA880C9-759F-4C84-B0BA-9C69DC73DB2D}" type="presOf" srcId="{DF239433-6D98-4725-B403-CFEBCCB0B7DC}" destId="{E7F4C50C-F6D3-40D9-A778-AAC2E2E0A0A0}" srcOrd="0" destOrd="0" presId="urn:microsoft.com/office/officeart/2005/8/layout/vList5"/>
    <dgm:cxn modelId="{D4255699-6F03-4826-9045-54F0D0CB8BAA}" srcId="{522C0EC2-9E9A-447C-ABCB-1D371DCC589A}" destId="{5845F2B8-470B-4208-8B51-6CB66E17ACC1}" srcOrd="2" destOrd="0" parTransId="{8DE1AC92-C478-4004-AD16-739725847244}" sibTransId="{D9994038-5052-4E40-A02E-2351A3389ADF}"/>
    <dgm:cxn modelId="{0B8D5616-9D3F-45A3-82C1-1ECA80F7BD6B}" type="presOf" srcId="{7DD59AF8-BAB3-4F85-804B-02E895A35468}" destId="{587A4A0A-362D-4E5F-B040-7095E9E73039}" srcOrd="0" destOrd="0" presId="urn:microsoft.com/office/officeart/2005/8/layout/vList5"/>
    <dgm:cxn modelId="{18760187-B237-4B05-AFA1-E447C34ABDD6}" srcId="{5845F2B8-470B-4208-8B51-6CB66E17ACC1}" destId="{81CBF982-6534-411F-B7B2-B15C3491F7CF}" srcOrd="2" destOrd="0" parTransId="{C6F4EEB7-8D5C-4D72-B69A-A901D3E3AF4F}" sibTransId="{BFEC977A-245E-4AE2-88CF-742247FD5AA7}"/>
    <dgm:cxn modelId="{AE1D5AED-BADF-42E3-A9CC-18B78741D431}" srcId="{F4B5AC32-FBC3-4904-B6EE-537D237EE073}" destId="{7DD59AF8-BAB3-4F85-804B-02E895A35468}" srcOrd="0" destOrd="0" parTransId="{AFA21D86-5F90-45FF-A254-B9046EBBF46C}" sibTransId="{DE1BD36E-AC12-4FB0-806F-8764B6487E15}"/>
    <dgm:cxn modelId="{4DF362AB-B517-48EA-B7EE-608E75C11975}" type="presOf" srcId="{F4B5AC32-FBC3-4904-B6EE-537D237EE073}" destId="{B0FB7321-2277-4987-978B-C13F7D9704B5}" srcOrd="0" destOrd="0" presId="urn:microsoft.com/office/officeart/2005/8/layout/vList5"/>
    <dgm:cxn modelId="{39ACFF0A-A807-446E-BB74-071B264358C8}" type="presOf" srcId="{522C0EC2-9E9A-447C-ABCB-1D371DCC589A}" destId="{665E0B65-E441-48F5-9FE5-77BB7DA9DE28}" srcOrd="0" destOrd="0" presId="urn:microsoft.com/office/officeart/2005/8/layout/vList5"/>
    <dgm:cxn modelId="{4BDB3AAF-B4C2-4E88-87E3-39A13C2D65E5}" type="presOf" srcId="{C826B41F-51EB-4018-8BC8-E4F7A2B482D0}" destId="{8E3C9261-098C-4D90-A40D-65314FF87649}" srcOrd="0" destOrd="0" presId="urn:microsoft.com/office/officeart/2005/8/layout/vList5"/>
    <dgm:cxn modelId="{F45372CF-E7CD-4443-9BA0-75045382265B}" srcId="{C826B41F-51EB-4018-8BC8-E4F7A2B482D0}" destId="{B5B5DF49-86E1-4D33-ACD8-C890D498E3D7}" srcOrd="0" destOrd="0" parTransId="{2488C7FF-1AE3-4793-8E4D-66A2E50B4AF2}" sibTransId="{B5DA6851-401E-43A6-A042-1A5C39E34DE2}"/>
    <dgm:cxn modelId="{49A14CAB-77F2-4023-993B-DF5400509D4E}" type="presOf" srcId="{B5B5DF49-86E1-4D33-ACD8-C890D498E3D7}" destId="{F6943F61-E6AE-4F5C-9675-8B38145D274B}" srcOrd="0" destOrd="0" presId="urn:microsoft.com/office/officeart/2005/8/layout/vList5"/>
    <dgm:cxn modelId="{56D76BFA-3460-4F21-B727-88329D26FA17}" srcId="{522C0EC2-9E9A-447C-ABCB-1D371DCC589A}" destId="{F4B5AC32-FBC3-4904-B6EE-537D237EE073}" srcOrd="0" destOrd="0" parTransId="{1D93B568-7DDE-4B98-A217-73265336D542}" sibTransId="{3243DB4C-FEC6-4442-8ACD-0E4A4FF6FC1F}"/>
    <dgm:cxn modelId="{CCC6EE98-51C2-4263-ACB8-96333417CB45}" type="presOf" srcId="{5845F2B8-470B-4208-8B51-6CB66E17ACC1}" destId="{129178D7-0324-4036-A49E-02F7FD3F01E7}" srcOrd="0" destOrd="0" presId="urn:microsoft.com/office/officeart/2005/8/layout/vList5"/>
    <dgm:cxn modelId="{333A9F5C-CC7D-40A0-8D97-6DB432B4327E}" type="presParOf" srcId="{665E0B65-E441-48F5-9FE5-77BB7DA9DE28}" destId="{C84A6D5F-58CD-4D9D-90EA-3B9F42AB17F0}" srcOrd="0" destOrd="0" presId="urn:microsoft.com/office/officeart/2005/8/layout/vList5"/>
    <dgm:cxn modelId="{4A3C81B7-00C8-4D5E-A799-0100FF47A2ED}" type="presParOf" srcId="{C84A6D5F-58CD-4D9D-90EA-3B9F42AB17F0}" destId="{B0FB7321-2277-4987-978B-C13F7D9704B5}" srcOrd="0" destOrd="0" presId="urn:microsoft.com/office/officeart/2005/8/layout/vList5"/>
    <dgm:cxn modelId="{5065DCBA-66E1-4ECB-957A-F8A49B3D47BC}" type="presParOf" srcId="{C84A6D5F-58CD-4D9D-90EA-3B9F42AB17F0}" destId="{587A4A0A-362D-4E5F-B040-7095E9E73039}" srcOrd="1" destOrd="0" presId="urn:microsoft.com/office/officeart/2005/8/layout/vList5"/>
    <dgm:cxn modelId="{4DABBBF3-FE46-4BEA-BFA2-781EAA10E2BF}" type="presParOf" srcId="{665E0B65-E441-48F5-9FE5-77BB7DA9DE28}" destId="{83BB7D65-087B-4627-8247-FBD26AA90B5F}" srcOrd="1" destOrd="0" presId="urn:microsoft.com/office/officeart/2005/8/layout/vList5"/>
    <dgm:cxn modelId="{93B6D093-A602-437E-82DB-43CAF1E22DD0}" type="presParOf" srcId="{665E0B65-E441-48F5-9FE5-77BB7DA9DE28}" destId="{232582B5-9B28-4F96-83CC-BBC718DD7973}" srcOrd="2" destOrd="0" presId="urn:microsoft.com/office/officeart/2005/8/layout/vList5"/>
    <dgm:cxn modelId="{AA556B0D-A2BD-4C3C-AF30-35DED2FD4EE3}" type="presParOf" srcId="{232582B5-9B28-4F96-83CC-BBC718DD7973}" destId="{8E3C9261-098C-4D90-A40D-65314FF87649}" srcOrd="0" destOrd="0" presId="urn:microsoft.com/office/officeart/2005/8/layout/vList5"/>
    <dgm:cxn modelId="{631C79B7-545F-4EB9-884E-B97D6766A871}" type="presParOf" srcId="{232582B5-9B28-4F96-83CC-BBC718DD7973}" destId="{F6943F61-E6AE-4F5C-9675-8B38145D274B}" srcOrd="1" destOrd="0" presId="urn:microsoft.com/office/officeart/2005/8/layout/vList5"/>
    <dgm:cxn modelId="{E923A7E9-5B70-4D2D-AACF-C277206EDDC5}" type="presParOf" srcId="{665E0B65-E441-48F5-9FE5-77BB7DA9DE28}" destId="{F5B48E91-5408-46AC-BDA1-36453A59438C}" srcOrd="3" destOrd="0" presId="urn:microsoft.com/office/officeart/2005/8/layout/vList5"/>
    <dgm:cxn modelId="{EDCA2DD0-8CA2-451B-A1BE-2B20827734CF}" type="presParOf" srcId="{665E0B65-E441-48F5-9FE5-77BB7DA9DE28}" destId="{315368C4-D9AC-489D-8447-82966EF2F0E2}" srcOrd="4" destOrd="0" presId="urn:microsoft.com/office/officeart/2005/8/layout/vList5"/>
    <dgm:cxn modelId="{2E301786-8781-45C3-B90C-67E408B8A64F}" type="presParOf" srcId="{315368C4-D9AC-489D-8447-82966EF2F0E2}" destId="{129178D7-0324-4036-A49E-02F7FD3F01E7}" srcOrd="0" destOrd="0" presId="urn:microsoft.com/office/officeart/2005/8/layout/vList5"/>
    <dgm:cxn modelId="{31CB45D0-3DAB-4834-B4CF-D6B719A50559}" type="presParOf" srcId="{315368C4-D9AC-489D-8447-82966EF2F0E2}" destId="{E7F4C50C-F6D3-40D9-A778-AAC2E2E0A0A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317C770-33F0-41D0-8313-DD2829CCFFC5}" type="doc">
      <dgm:prSet loTypeId="urn:microsoft.com/office/officeart/2005/8/layout/process5" loCatId="process" qsTypeId="urn:microsoft.com/office/officeart/2005/8/quickstyle/simple3" qsCatId="simple" csTypeId="urn:microsoft.com/office/officeart/2005/8/colors/colorful2" csCatId="colorful"/>
      <dgm:spPr/>
      <dgm:t>
        <a:bodyPr/>
        <a:lstStyle/>
        <a:p>
          <a:endParaRPr lang="fi-FI"/>
        </a:p>
      </dgm:t>
    </dgm:pt>
    <dgm:pt modelId="{6481F4F5-4CDE-4396-AC0C-824B8C4D82DE}">
      <dgm:prSet/>
      <dgm:spPr/>
      <dgm:t>
        <a:bodyPr/>
        <a:lstStyle/>
        <a:p>
          <a:pPr rtl="0"/>
          <a:r>
            <a:rPr lang="en-US" smtClean="0"/>
            <a:t>Our Approach </a:t>
          </a:r>
          <a:endParaRPr lang="fi-FI"/>
        </a:p>
      </dgm:t>
    </dgm:pt>
    <dgm:pt modelId="{0FDACBA3-BA90-4DE1-9D66-CB2F9B24E30F}" type="parTrans" cxnId="{FED43706-AB09-4298-A0AD-1C7345B7D3B7}">
      <dgm:prSet/>
      <dgm:spPr/>
      <dgm:t>
        <a:bodyPr/>
        <a:lstStyle/>
        <a:p>
          <a:endParaRPr lang="fi-FI"/>
        </a:p>
      </dgm:t>
    </dgm:pt>
    <dgm:pt modelId="{F3ABC645-AF84-4C58-AC83-565E56F18F18}" type="sibTrans" cxnId="{FED43706-AB09-4298-A0AD-1C7345B7D3B7}">
      <dgm:prSet/>
      <dgm:spPr/>
      <dgm:t>
        <a:bodyPr/>
        <a:lstStyle/>
        <a:p>
          <a:endParaRPr lang="fi-FI"/>
        </a:p>
      </dgm:t>
    </dgm:pt>
    <dgm:pt modelId="{EB16A47F-A3E7-4795-B43C-F59FEFD6CFD9}">
      <dgm:prSet/>
      <dgm:spPr/>
      <dgm:t>
        <a:bodyPr/>
        <a:lstStyle/>
        <a:p>
          <a:pPr rtl="0"/>
          <a:r>
            <a:rPr lang="en-US" smtClean="0"/>
            <a:t>Regulative Views on the Markets</a:t>
          </a:r>
          <a:endParaRPr lang="fi-FI"/>
        </a:p>
      </dgm:t>
    </dgm:pt>
    <dgm:pt modelId="{CF0AAE27-4630-4D45-8AF7-047824B6BFCB}" type="parTrans" cxnId="{EBE2FA76-0354-49A9-AD58-01BDB37866E6}">
      <dgm:prSet/>
      <dgm:spPr/>
      <dgm:t>
        <a:bodyPr/>
        <a:lstStyle/>
        <a:p>
          <a:endParaRPr lang="fi-FI"/>
        </a:p>
      </dgm:t>
    </dgm:pt>
    <dgm:pt modelId="{BB1F77CD-1A61-4318-BF98-371B69581DB8}" type="sibTrans" cxnId="{EBE2FA76-0354-49A9-AD58-01BDB37866E6}">
      <dgm:prSet/>
      <dgm:spPr/>
      <dgm:t>
        <a:bodyPr/>
        <a:lstStyle/>
        <a:p>
          <a:endParaRPr lang="fi-FI"/>
        </a:p>
      </dgm:t>
    </dgm:pt>
    <dgm:pt modelId="{A900E7B9-6141-4D5B-BDC6-FBAFA689BA7F}">
      <dgm:prSet/>
      <dgm:spPr/>
      <dgm:t>
        <a:bodyPr/>
        <a:lstStyle/>
        <a:p>
          <a:pPr rtl="0"/>
          <a:r>
            <a:rPr lang="en-US" smtClean="0"/>
            <a:t>Overview of the Lectures</a:t>
          </a:r>
          <a:endParaRPr lang="fi-FI"/>
        </a:p>
      </dgm:t>
    </dgm:pt>
    <dgm:pt modelId="{D5460FF4-B415-4CED-8CA6-CC8D8655C450}" type="parTrans" cxnId="{E37B14CA-AE4A-4437-A892-5DDF591A7184}">
      <dgm:prSet/>
      <dgm:spPr/>
      <dgm:t>
        <a:bodyPr/>
        <a:lstStyle/>
        <a:p>
          <a:endParaRPr lang="fi-FI"/>
        </a:p>
      </dgm:t>
    </dgm:pt>
    <dgm:pt modelId="{6BE36C0C-0D15-492D-B7C4-B972F0437B1C}" type="sibTrans" cxnId="{E37B14CA-AE4A-4437-A892-5DDF591A7184}">
      <dgm:prSet/>
      <dgm:spPr/>
      <dgm:t>
        <a:bodyPr/>
        <a:lstStyle/>
        <a:p>
          <a:endParaRPr lang="fi-FI"/>
        </a:p>
      </dgm:t>
    </dgm:pt>
    <dgm:pt modelId="{70A3E4B3-C9D0-4D01-B37F-6030AED5182D}">
      <dgm:prSet/>
      <dgm:spPr/>
      <dgm:t>
        <a:bodyPr/>
        <a:lstStyle/>
        <a:p>
          <a:pPr rtl="0"/>
          <a:r>
            <a:rPr lang="en-US" smtClean="0"/>
            <a:t>What Else or Your Comments? </a:t>
          </a:r>
          <a:endParaRPr lang="fi-FI"/>
        </a:p>
      </dgm:t>
    </dgm:pt>
    <dgm:pt modelId="{C96500A7-7F72-411F-8165-274A8CDADF67}" type="parTrans" cxnId="{07CDDD57-9B0A-46FD-B2EF-BAD79B37EC49}">
      <dgm:prSet/>
      <dgm:spPr/>
      <dgm:t>
        <a:bodyPr/>
        <a:lstStyle/>
        <a:p>
          <a:endParaRPr lang="fi-FI"/>
        </a:p>
      </dgm:t>
    </dgm:pt>
    <dgm:pt modelId="{23120E6D-6ADA-4595-B08C-652642F0F376}" type="sibTrans" cxnId="{07CDDD57-9B0A-46FD-B2EF-BAD79B37EC49}">
      <dgm:prSet/>
      <dgm:spPr/>
      <dgm:t>
        <a:bodyPr/>
        <a:lstStyle/>
        <a:p>
          <a:endParaRPr lang="fi-FI"/>
        </a:p>
      </dgm:t>
    </dgm:pt>
    <dgm:pt modelId="{B9040685-9F26-48AC-A54D-624DE4118AE9}" type="pres">
      <dgm:prSet presAssocID="{0317C770-33F0-41D0-8313-DD2829CCFFC5}" presName="diagram" presStyleCnt="0">
        <dgm:presLayoutVars>
          <dgm:dir/>
          <dgm:resizeHandles val="exact"/>
        </dgm:presLayoutVars>
      </dgm:prSet>
      <dgm:spPr/>
      <dgm:t>
        <a:bodyPr/>
        <a:lstStyle/>
        <a:p>
          <a:endParaRPr lang="fi-FI"/>
        </a:p>
      </dgm:t>
    </dgm:pt>
    <dgm:pt modelId="{FA5C0261-CB5F-4359-86A9-22F018CF2486}" type="pres">
      <dgm:prSet presAssocID="{6481F4F5-4CDE-4396-AC0C-824B8C4D82DE}" presName="node" presStyleLbl="node1" presStyleIdx="0" presStyleCnt="4">
        <dgm:presLayoutVars>
          <dgm:bulletEnabled val="1"/>
        </dgm:presLayoutVars>
      </dgm:prSet>
      <dgm:spPr/>
      <dgm:t>
        <a:bodyPr/>
        <a:lstStyle/>
        <a:p>
          <a:endParaRPr lang="fi-FI"/>
        </a:p>
      </dgm:t>
    </dgm:pt>
    <dgm:pt modelId="{C1841393-9427-4DF7-A383-424A232DC6FF}" type="pres">
      <dgm:prSet presAssocID="{F3ABC645-AF84-4C58-AC83-565E56F18F18}" presName="sibTrans" presStyleLbl="sibTrans2D1" presStyleIdx="0" presStyleCnt="3"/>
      <dgm:spPr/>
      <dgm:t>
        <a:bodyPr/>
        <a:lstStyle/>
        <a:p>
          <a:endParaRPr lang="fi-FI"/>
        </a:p>
      </dgm:t>
    </dgm:pt>
    <dgm:pt modelId="{C853A052-4797-415E-A821-A76D89CDE13E}" type="pres">
      <dgm:prSet presAssocID="{F3ABC645-AF84-4C58-AC83-565E56F18F18}" presName="connectorText" presStyleLbl="sibTrans2D1" presStyleIdx="0" presStyleCnt="3"/>
      <dgm:spPr/>
      <dgm:t>
        <a:bodyPr/>
        <a:lstStyle/>
        <a:p>
          <a:endParaRPr lang="fi-FI"/>
        </a:p>
      </dgm:t>
    </dgm:pt>
    <dgm:pt modelId="{E19EA973-78C3-41E2-A433-CCEACC9936D0}" type="pres">
      <dgm:prSet presAssocID="{EB16A47F-A3E7-4795-B43C-F59FEFD6CFD9}" presName="node" presStyleLbl="node1" presStyleIdx="1" presStyleCnt="4">
        <dgm:presLayoutVars>
          <dgm:bulletEnabled val="1"/>
        </dgm:presLayoutVars>
      </dgm:prSet>
      <dgm:spPr/>
      <dgm:t>
        <a:bodyPr/>
        <a:lstStyle/>
        <a:p>
          <a:endParaRPr lang="fi-FI"/>
        </a:p>
      </dgm:t>
    </dgm:pt>
    <dgm:pt modelId="{9B683EEF-2434-410A-B0B7-1B1D1020EBE0}" type="pres">
      <dgm:prSet presAssocID="{BB1F77CD-1A61-4318-BF98-371B69581DB8}" presName="sibTrans" presStyleLbl="sibTrans2D1" presStyleIdx="1" presStyleCnt="3"/>
      <dgm:spPr/>
      <dgm:t>
        <a:bodyPr/>
        <a:lstStyle/>
        <a:p>
          <a:endParaRPr lang="fi-FI"/>
        </a:p>
      </dgm:t>
    </dgm:pt>
    <dgm:pt modelId="{6D650418-FB5C-4969-924D-B604AAC0F331}" type="pres">
      <dgm:prSet presAssocID="{BB1F77CD-1A61-4318-BF98-371B69581DB8}" presName="connectorText" presStyleLbl="sibTrans2D1" presStyleIdx="1" presStyleCnt="3"/>
      <dgm:spPr/>
      <dgm:t>
        <a:bodyPr/>
        <a:lstStyle/>
        <a:p>
          <a:endParaRPr lang="fi-FI"/>
        </a:p>
      </dgm:t>
    </dgm:pt>
    <dgm:pt modelId="{A2625EF6-95EA-4C8B-ABA7-82A9323B31D2}" type="pres">
      <dgm:prSet presAssocID="{A900E7B9-6141-4D5B-BDC6-FBAFA689BA7F}" presName="node" presStyleLbl="node1" presStyleIdx="2" presStyleCnt="4">
        <dgm:presLayoutVars>
          <dgm:bulletEnabled val="1"/>
        </dgm:presLayoutVars>
      </dgm:prSet>
      <dgm:spPr/>
      <dgm:t>
        <a:bodyPr/>
        <a:lstStyle/>
        <a:p>
          <a:endParaRPr lang="fi-FI"/>
        </a:p>
      </dgm:t>
    </dgm:pt>
    <dgm:pt modelId="{6340C1F4-A3F4-4EB8-BAC9-E3744642BCF0}" type="pres">
      <dgm:prSet presAssocID="{6BE36C0C-0D15-492D-B7C4-B972F0437B1C}" presName="sibTrans" presStyleLbl="sibTrans2D1" presStyleIdx="2" presStyleCnt="3"/>
      <dgm:spPr/>
      <dgm:t>
        <a:bodyPr/>
        <a:lstStyle/>
        <a:p>
          <a:endParaRPr lang="fi-FI"/>
        </a:p>
      </dgm:t>
    </dgm:pt>
    <dgm:pt modelId="{8F72274A-73A9-4A41-BEE2-C1E82F0B43B0}" type="pres">
      <dgm:prSet presAssocID="{6BE36C0C-0D15-492D-B7C4-B972F0437B1C}" presName="connectorText" presStyleLbl="sibTrans2D1" presStyleIdx="2" presStyleCnt="3"/>
      <dgm:spPr/>
      <dgm:t>
        <a:bodyPr/>
        <a:lstStyle/>
        <a:p>
          <a:endParaRPr lang="fi-FI"/>
        </a:p>
      </dgm:t>
    </dgm:pt>
    <dgm:pt modelId="{F3F23E89-4110-4572-AFCD-908635CA2E42}" type="pres">
      <dgm:prSet presAssocID="{70A3E4B3-C9D0-4D01-B37F-6030AED5182D}" presName="node" presStyleLbl="node1" presStyleIdx="3" presStyleCnt="4">
        <dgm:presLayoutVars>
          <dgm:bulletEnabled val="1"/>
        </dgm:presLayoutVars>
      </dgm:prSet>
      <dgm:spPr/>
      <dgm:t>
        <a:bodyPr/>
        <a:lstStyle/>
        <a:p>
          <a:endParaRPr lang="fi-FI"/>
        </a:p>
      </dgm:t>
    </dgm:pt>
  </dgm:ptLst>
  <dgm:cxnLst>
    <dgm:cxn modelId="{3F0D9514-74BD-496C-BE0B-15DF9FE98BEA}" type="presOf" srcId="{6BE36C0C-0D15-492D-B7C4-B972F0437B1C}" destId="{6340C1F4-A3F4-4EB8-BAC9-E3744642BCF0}" srcOrd="0" destOrd="0" presId="urn:microsoft.com/office/officeart/2005/8/layout/process5"/>
    <dgm:cxn modelId="{D9F9F74B-8E63-4CE5-A25E-423AA8324409}" type="presOf" srcId="{EB16A47F-A3E7-4795-B43C-F59FEFD6CFD9}" destId="{E19EA973-78C3-41E2-A433-CCEACC9936D0}" srcOrd="0" destOrd="0" presId="urn:microsoft.com/office/officeart/2005/8/layout/process5"/>
    <dgm:cxn modelId="{FED43706-AB09-4298-A0AD-1C7345B7D3B7}" srcId="{0317C770-33F0-41D0-8313-DD2829CCFFC5}" destId="{6481F4F5-4CDE-4396-AC0C-824B8C4D82DE}" srcOrd="0" destOrd="0" parTransId="{0FDACBA3-BA90-4DE1-9D66-CB2F9B24E30F}" sibTransId="{F3ABC645-AF84-4C58-AC83-565E56F18F18}"/>
    <dgm:cxn modelId="{642E7FC1-44EF-4465-849C-D4DB8F101291}" type="presOf" srcId="{F3ABC645-AF84-4C58-AC83-565E56F18F18}" destId="{C1841393-9427-4DF7-A383-424A232DC6FF}" srcOrd="0" destOrd="0" presId="urn:microsoft.com/office/officeart/2005/8/layout/process5"/>
    <dgm:cxn modelId="{D14C60C4-9E22-4181-86DE-CCE75879E5E3}" type="presOf" srcId="{0317C770-33F0-41D0-8313-DD2829CCFFC5}" destId="{B9040685-9F26-48AC-A54D-624DE4118AE9}" srcOrd="0" destOrd="0" presId="urn:microsoft.com/office/officeart/2005/8/layout/process5"/>
    <dgm:cxn modelId="{EBE2FA76-0354-49A9-AD58-01BDB37866E6}" srcId="{0317C770-33F0-41D0-8313-DD2829CCFFC5}" destId="{EB16A47F-A3E7-4795-B43C-F59FEFD6CFD9}" srcOrd="1" destOrd="0" parTransId="{CF0AAE27-4630-4D45-8AF7-047824B6BFCB}" sibTransId="{BB1F77CD-1A61-4318-BF98-371B69581DB8}"/>
    <dgm:cxn modelId="{7CF605FD-C673-4789-A355-9CAC33023209}" type="presOf" srcId="{70A3E4B3-C9D0-4D01-B37F-6030AED5182D}" destId="{F3F23E89-4110-4572-AFCD-908635CA2E42}" srcOrd="0" destOrd="0" presId="urn:microsoft.com/office/officeart/2005/8/layout/process5"/>
    <dgm:cxn modelId="{07CDDD57-9B0A-46FD-B2EF-BAD79B37EC49}" srcId="{0317C770-33F0-41D0-8313-DD2829CCFFC5}" destId="{70A3E4B3-C9D0-4D01-B37F-6030AED5182D}" srcOrd="3" destOrd="0" parTransId="{C96500A7-7F72-411F-8165-274A8CDADF67}" sibTransId="{23120E6D-6ADA-4595-B08C-652642F0F376}"/>
    <dgm:cxn modelId="{9C06343F-6652-4503-8868-3DA32227D7A0}" type="presOf" srcId="{F3ABC645-AF84-4C58-AC83-565E56F18F18}" destId="{C853A052-4797-415E-A821-A76D89CDE13E}" srcOrd="1" destOrd="0" presId="urn:microsoft.com/office/officeart/2005/8/layout/process5"/>
    <dgm:cxn modelId="{B393B2CB-CAE9-4693-B62E-D74B91B08816}" type="presOf" srcId="{6481F4F5-4CDE-4396-AC0C-824B8C4D82DE}" destId="{FA5C0261-CB5F-4359-86A9-22F018CF2486}" srcOrd="0" destOrd="0" presId="urn:microsoft.com/office/officeart/2005/8/layout/process5"/>
    <dgm:cxn modelId="{A3DA3567-388E-4665-8253-47136506856C}" type="presOf" srcId="{A900E7B9-6141-4D5B-BDC6-FBAFA689BA7F}" destId="{A2625EF6-95EA-4C8B-ABA7-82A9323B31D2}" srcOrd="0" destOrd="0" presId="urn:microsoft.com/office/officeart/2005/8/layout/process5"/>
    <dgm:cxn modelId="{20F11716-CFAA-4A35-B194-59E8D40A9BA5}" type="presOf" srcId="{BB1F77CD-1A61-4318-BF98-371B69581DB8}" destId="{9B683EEF-2434-410A-B0B7-1B1D1020EBE0}" srcOrd="0" destOrd="0" presId="urn:microsoft.com/office/officeart/2005/8/layout/process5"/>
    <dgm:cxn modelId="{4CD023BB-7C3E-4312-A852-641D04C355BD}" type="presOf" srcId="{6BE36C0C-0D15-492D-B7C4-B972F0437B1C}" destId="{8F72274A-73A9-4A41-BEE2-C1E82F0B43B0}" srcOrd="1" destOrd="0" presId="urn:microsoft.com/office/officeart/2005/8/layout/process5"/>
    <dgm:cxn modelId="{8D30857C-5576-4AF1-97AD-D304FD8AA0FC}" type="presOf" srcId="{BB1F77CD-1A61-4318-BF98-371B69581DB8}" destId="{6D650418-FB5C-4969-924D-B604AAC0F331}" srcOrd="1" destOrd="0" presId="urn:microsoft.com/office/officeart/2005/8/layout/process5"/>
    <dgm:cxn modelId="{E37B14CA-AE4A-4437-A892-5DDF591A7184}" srcId="{0317C770-33F0-41D0-8313-DD2829CCFFC5}" destId="{A900E7B9-6141-4D5B-BDC6-FBAFA689BA7F}" srcOrd="2" destOrd="0" parTransId="{D5460FF4-B415-4CED-8CA6-CC8D8655C450}" sibTransId="{6BE36C0C-0D15-492D-B7C4-B972F0437B1C}"/>
    <dgm:cxn modelId="{0307ABA8-A939-4D3F-9DB4-04F6793C3AA1}" type="presParOf" srcId="{B9040685-9F26-48AC-A54D-624DE4118AE9}" destId="{FA5C0261-CB5F-4359-86A9-22F018CF2486}" srcOrd="0" destOrd="0" presId="urn:microsoft.com/office/officeart/2005/8/layout/process5"/>
    <dgm:cxn modelId="{5250409D-874D-4102-9BFB-A5B8F27A7D01}" type="presParOf" srcId="{B9040685-9F26-48AC-A54D-624DE4118AE9}" destId="{C1841393-9427-4DF7-A383-424A232DC6FF}" srcOrd="1" destOrd="0" presId="urn:microsoft.com/office/officeart/2005/8/layout/process5"/>
    <dgm:cxn modelId="{F122849D-325B-4581-A90A-FDE0332A9A18}" type="presParOf" srcId="{C1841393-9427-4DF7-A383-424A232DC6FF}" destId="{C853A052-4797-415E-A821-A76D89CDE13E}" srcOrd="0" destOrd="0" presId="urn:microsoft.com/office/officeart/2005/8/layout/process5"/>
    <dgm:cxn modelId="{8A8A60DE-2709-405E-98B0-55D93860DA35}" type="presParOf" srcId="{B9040685-9F26-48AC-A54D-624DE4118AE9}" destId="{E19EA973-78C3-41E2-A433-CCEACC9936D0}" srcOrd="2" destOrd="0" presId="urn:microsoft.com/office/officeart/2005/8/layout/process5"/>
    <dgm:cxn modelId="{63E1BAAA-0F1D-496D-98D8-05381FD6CFF2}" type="presParOf" srcId="{B9040685-9F26-48AC-A54D-624DE4118AE9}" destId="{9B683EEF-2434-410A-B0B7-1B1D1020EBE0}" srcOrd="3" destOrd="0" presId="urn:microsoft.com/office/officeart/2005/8/layout/process5"/>
    <dgm:cxn modelId="{2ED809AE-E633-42EF-981B-8FDFC82D9D3F}" type="presParOf" srcId="{9B683EEF-2434-410A-B0B7-1B1D1020EBE0}" destId="{6D650418-FB5C-4969-924D-B604AAC0F331}" srcOrd="0" destOrd="0" presId="urn:microsoft.com/office/officeart/2005/8/layout/process5"/>
    <dgm:cxn modelId="{9673E697-EB65-4AD5-94AF-34460F328672}" type="presParOf" srcId="{B9040685-9F26-48AC-A54D-624DE4118AE9}" destId="{A2625EF6-95EA-4C8B-ABA7-82A9323B31D2}" srcOrd="4" destOrd="0" presId="urn:microsoft.com/office/officeart/2005/8/layout/process5"/>
    <dgm:cxn modelId="{F6E03101-6E38-4E96-A61A-DFC031DBD8A2}" type="presParOf" srcId="{B9040685-9F26-48AC-A54D-624DE4118AE9}" destId="{6340C1F4-A3F4-4EB8-BAC9-E3744642BCF0}" srcOrd="5" destOrd="0" presId="urn:microsoft.com/office/officeart/2005/8/layout/process5"/>
    <dgm:cxn modelId="{ACA005E2-671D-4AAF-8ECA-EAFDA9F31AE3}" type="presParOf" srcId="{6340C1F4-A3F4-4EB8-BAC9-E3744642BCF0}" destId="{8F72274A-73A9-4A41-BEE2-C1E82F0B43B0}" srcOrd="0" destOrd="0" presId="urn:microsoft.com/office/officeart/2005/8/layout/process5"/>
    <dgm:cxn modelId="{2EAFAA39-E44D-49BF-BAE9-46087540308C}" type="presParOf" srcId="{B9040685-9F26-48AC-A54D-624DE4118AE9}" destId="{F3F23E89-4110-4572-AFCD-908635CA2E42}" srcOrd="6"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E686CC-E091-4E2B-9023-F8A89A43F960}"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9261230E-33E8-4824-A941-9C977E3B77A7}">
      <dgm:prSet/>
      <dgm:spPr/>
      <dgm:t>
        <a:bodyPr/>
        <a:lstStyle/>
        <a:p>
          <a:pPr rtl="0"/>
          <a:r>
            <a:rPr lang="en-US" b="1" smtClean="0"/>
            <a:t>MAR: REGULATION (EU) No 596/2014 OF THE EUROPEAN PARLIAMENT AND OF THE COUNCIL </a:t>
          </a:r>
          <a:r>
            <a:rPr lang="fi-FI" b="1" smtClean="0"/>
            <a:t>of 16 April 2014</a:t>
          </a:r>
          <a:endParaRPr lang="fi-FI"/>
        </a:p>
      </dgm:t>
    </dgm:pt>
    <dgm:pt modelId="{9146CB7B-A950-47F0-ADC0-20E9638BF21B}" type="parTrans" cxnId="{BCD3BD24-EC66-486B-8654-8E9A96E12C06}">
      <dgm:prSet/>
      <dgm:spPr/>
      <dgm:t>
        <a:bodyPr/>
        <a:lstStyle/>
        <a:p>
          <a:endParaRPr lang="en-US"/>
        </a:p>
      </dgm:t>
    </dgm:pt>
    <dgm:pt modelId="{A3D54631-83AF-4D10-AD12-F242DCDF9173}" type="sibTrans" cxnId="{BCD3BD24-EC66-486B-8654-8E9A96E12C06}">
      <dgm:prSet/>
      <dgm:spPr/>
      <dgm:t>
        <a:bodyPr/>
        <a:lstStyle/>
        <a:p>
          <a:endParaRPr lang="en-US"/>
        </a:p>
      </dgm:t>
    </dgm:pt>
    <dgm:pt modelId="{6B66A84A-09EA-4A90-B180-655E11BC1D94}">
      <dgm:prSet/>
      <dgm:spPr/>
      <dgm:t>
        <a:bodyPr/>
        <a:lstStyle/>
        <a:p>
          <a:pPr rtl="0"/>
          <a:r>
            <a:rPr lang="en-US" smtClean="0"/>
            <a:t>on market abuse (market abuse regulation) and repealing Directive 2003/6/EC of the European Parliament and of the Council and Commission Directives 2003/124/EC, 2003/125/EC and 2004/72/EC (see next slide) </a:t>
          </a:r>
          <a:endParaRPr lang="fi-FI"/>
        </a:p>
      </dgm:t>
    </dgm:pt>
    <dgm:pt modelId="{C477F4C1-73A8-4376-A8A3-25DDD11F642E}" type="parTrans" cxnId="{1B8B10B8-EEAF-48E8-9867-367E109A0328}">
      <dgm:prSet/>
      <dgm:spPr/>
      <dgm:t>
        <a:bodyPr/>
        <a:lstStyle/>
        <a:p>
          <a:endParaRPr lang="en-US"/>
        </a:p>
      </dgm:t>
    </dgm:pt>
    <dgm:pt modelId="{8D356C31-471F-4FAA-AEE6-44E49836C7E1}" type="sibTrans" cxnId="{1B8B10B8-EEAF-48E8-9867-367E109A0328}">
      <dgm:prSet/>
      <dgm:spPr/>
      <dgm:t>
        <a:bodyPr/>
        <a:lstStyle/>
        <a:p>
          <a:endParaRPr lang="en-US"/>
        </a:p>
      </dgm:t>
    </dgm:pt>
    <dgm:pt modelId="{D0E94C5B-4DB3-4508-8949-DF2DAC5E1A14}">
      <dgm:prSet/>
      <dgm:spPr/>
      <dgm:t>
        <a:bodyPr/>
        <a:lstStyle/>
        <a:p>
          <a:pPr rtl="0"/>
          <a:r>
            <a:rPr lang="en-US" smtClean="0"/>
            <a:t>Directive 2014/57/EU of the European Parliament and of the Council of 16 April 2014 on criminal sanctions for market abuse (market abuse directive)</a:t>
          </a:r>
          <a:endParaRPr lang="fi-FI"/>
        </a:p>
      </dgm:t>
    </dgm:pt>
    <dgm:pt modelId="{65C9AB2A-C4B7-47BC-A571-A467731B5EBC}" type="parTrans" cxnId="{868F34D0-19D1-4D46-963C-0D3686B0081A}">
      <dgm:prSet/>
      <dgm:spPr/>
      <dgm:t>
        <a:bodyPr/>
        <a:lstStyle/>
        <a:p>
          <a:endParaRPr lang="en-US"/>
        </a:p>
      </dgm:t>
    </dgm:pt>
    <dgm:pt modelId="{F20448EC-1BF4-4313-BD32-CA04C3C913C6}" type="sibTrans" cxnId="{868F34D0-19D1-4D46-963C-0D3686B0081A}">
      <dgm:prSet/>
      <dgm:spPr/>
      <dgm:t>
        <a:bodyPr/>
        <a:lstStyle/>
        <a:p>
          <a:endParaRPr lang="en-US"/>
        </a:p>
      </dgm:t>
    </dgm:pt>
    <dgm:pt modelId="{C5921EC5-4E85-4900-9BED-2F33E0F83371}" type="pres">
      <dgm:prSet presAssocID="{37E686CC-E091-4E2B-9023-F8A89A43F960}" presName="Name0" presStyleCnt="0">
        <dgm:presLayoutVars>
          <dgm:dir/>
          <dgm:animLvl val="lvl"/>
          <dgm:resizeHandles val="exact"/>
        </dgm:presLayoutVars>
      </dgm:prSet>
      <dgm:spPr/>
      <dgm:t>
        <a:bodyPr/>
        <a:lstStyle/>
        <a:p>
          <a:endParaRPr lang="en-US"/>
        </a:p>
      </dgm:t>
    </dgm:pt>
    <dgm:pt modelId="{9D84C586-E0F9-47D4-B186-27A0A05BA24C}" type="pres">
      <dgm:prSet presAssocID="{9261230E-33E8-4824-A941-9C977E3B77A7}" presName="linNode" presStyleCnt="0"/>
      <dgm:spPr/>
    </dgm:pt>
    <dgm:pt modelId="{34AB153E-8480-41BA-904E-40EEFDF46AE6}" type="pres">
      <dgm:prSet presAssocID="{9261230E-33E8-4824-A941-9C977E3B77A7}" presName="parentText" presStyleLbl="node1" presStyleIdx="0" presStyleCnt="2">
        <dgm:presLayoutVars>
          <dgm:chMax val="1"/>
          <dgm:bulletEnabled val="1"/>
        </dgm:presLayoutVars>
      </dgm:prSet>
      <dgm:spPr/>
      <dgm:t>
        <a:bodyPr/>
        <a:lstStyle/>
        <a:p>
          <a:endParaRPr lang="en-US"/>
        </a:p>
      </dgm:t>
    </dgm:pt>
    <dgm:pt modelId="{D68DDC98-5C74-4573-AA0E-5CEA284E782A}" type="pres">
      <dgm:prSet presAssocID="{9261230E-33E8-4824-A941-9C977E3B77A7}" presName="descendantText" presStyleLbl="alignAccFollowNode1" presStyleIdx="0" presStyleCnt="1">
        <dgm:presLayoutVars>
          <dgm:bulletEnabled val="1"/>
        </dgm:presLayoutVars>
      </dgm:prSet>
      <dgm:spPr/>
      <dgm:t>
        <a:bodyPr/>
        <a:lstStyle/>
        <a:p>
          <a:endParaRPr lang="en-US"/>
        </a:p>
      </dgm:t>
    </dgm:pt>
    <dgm:pt modelId="{FA20778A-B15B-425D-98B7-ADAA95A493E4}" type="pres">
      <dgm:prSet presAssocID="{A3D54631-83AF-4D10-AD12-F242DCDF9173}" presName="sp" presStyleCnt="0"/>
      <dgm:spPr/>
    </dgm:pt>
    <dgm:pt modelId="{3AEDFDAB-E557-4FFA-8B6F-9316BBF326B4}" type="pres">
      <dgm:prSet presAssocID="{D0E94C5B-4DB3-4508-8949-DF2DAC5E1A14}" presName="linNode" presStyleCnt="0"/>
      <dgm:spPr/>
    </dgm:pt>
    <dgm:pt modelId="{FD02F894-4DB8-421B-AC4E-08641B87FB0A}" type="pres">
      <dgm:prSet presAssocID="{D0E94C5B-4DB3-4508-8949-DF2DAC5E1A14}" presName="parentText" presStyleLbl="node1" presStyleIdx="1" presStyleCnt="2">
        <dgm:presLayoutVars>
          <dgm:chMax val="1"/>
          <dgm:bulletEnabled val="1"/>
        </dgm:presLayoutVars>
      </dgm:prSet>
      <dgm:spPr/>
      <dgm:t>
        <a:bodyPr/>
        <a:lstStyle/>
        <a:p>
          <a:endParaRPr lang="en-US"/>
        </a:p>
      </dgm:t>
    </dgm:pt>
  </dgm:ptLst>
  <dgm:cxnLst>
    <dgm:cxn modelId="{1B8B10B8-EEAF-48E8-9867-367E109A0328}" srcId="{9261230E-33E8-4824-A941-9C977E3B77A7}" destId="{6B66A84A-09EA-4A90-B180-655E11BC1D94}" srcOrd="0" destOrd="0" parTransId="{C477F4C1-73A8-4376-A8A3-25DDD11F642E}" sibTransId="{8D356C31-471F-4FAA-AEE6-44E49836C7E1}"/>
    <dgm:cxn modelId="{55185FB2-9A7E-4896-A2AD-99DFB46BEC5B}" type="presOf" srcId="{6B66A84A-09EA-4A90-B180-655E11BC1D94}" destId="{D68DDC98-5C74-4573-AA0E-5CEA284E782A}" srcOrd="0" destOrd="0" presId="urn:microsoft.com/office/officeart/2005/8/layout/vList5"/>
    <dgm:cxn modelId="{BCD3BD24-EC66-486B-8654-8E9A96E12C06}" srcId="{37E686CC-E091-4E2B-9023-F8A89A43F960}" destId="{9261230E-33E8-4824-A941-9C977E3B77A7}" srcOrd="0" destOrd="0" parTransId="{9146CB7B-A950-47F0-ADC0-20E9638BF21B}" sibTransId="{A3D54631-83AF-4D10-AD12-F242DCDF9173}"/>
    <dgm:cxn modelId="{92391F33-920F-47A8-9E89-51DAE081CC92}" type="presOf" srcId="{D0E94C5B-4DB3-4508-8949-DF2DAC5E1A14}" destId="{FD02F894-4DB8-421B-AC4E-08641B87FB0A}" srcOrd="0" destOrd="0" presId="urn:microsoft.com/office/officeart/2005/8/layout/vList5"/>
    <dgm:cxn modelId="{4CC0BBFB-3E89-426F-A61C-6BAD748ED555}" type="presOf" srcId="{37E686CC-E091-4E2B-9023-F8A89A43F960}" destId="{C5921EC5-4E85-4900-9BED-2F33E0F83371}" srcOrd="0" destOrd="0" presId="urn:microsoft.com/office/officeart/2005/8/layout/vList5"/>
    <dgm:cxn modelId="{DCC65576-E2D8-4E73-B1A1-35D3F497E4F4}" type="presOf" srcId="{9261230E-33E8-4824-A941-9C977E3B77A7}" destId="{34AB153E-8480-41BA-904E-40EEFDF46AE6}" srcOrd="0" destOrd="0" presId="urn:microsoft.com/office/officeart/2005/8/layout/vList5"/>
    <dgm:cxn modelId="{868F34D0-19D1-4D46-963C-0D3686B0081A}" srcId="{37E686CC-E091-4E2B-9023-F8A89A43F960}" destId="{D0E94C5B-4DB3-4508-8949-DF2DAC5E1A14}" srcOrd="1" destOrd="0" parTransId="{65C9AB2A-C4B7-47BC-A571-A467731B5EBC}" sibTransId="{F20448EC-1BF4-4313-BD32-CA04C3C913C6}"/>
    <dgm:cxn modelId="{40FBFFD1-E6BB-4A82-8770-ED3F7E724040}" type="presParOf" srcId="{C5921EC5-4E85-4900-9BED-2F33E0F83371}" destId="{9D84C586-E0F9-47D4-B186-27A0A05BA24C}" srcOrd="0" destOrd="0" presId="urn:microsoft.com/office/officeart/2005/8/layout/vList5"/>
    <dgm:cxn modelId="{6FC5DA52-219B-4692-A2F1-446ABD4ACF47}" type="presParOf" srcId="{9D84C586-E0F9-47D4-B186-27A0A05BA24C}" destId="{34AB153E-8480-41BA-904E-40EEFDF46AE6}" srcOrd="0" destOrd="0" presId="urn:microsoft.com/office/officeart/2005/8/layout/vList5"/>
    <dgm:cxn modelId="{8296E10F-A2C1-4219-970B-EE9B35DADDE4}" type="presParOf" srcId="{9D84C586-E0F9-47D4-B186-27A0A05BA24C}" destId="{D68DDC98-5C74-4573-AA0E-5CEA284E782A}" srcOrd="1" destOrd="0" presId="urn:microsoft.com/office/officeart/2005/8/layout/vList5"/>
    <dgm:cxn modelId="{55568F45-09C4-4B3F-A56B-3BF0D78E6EA5}" type="presParOf" srcId="{C5921EC5-4E85-4900-9BED-2F33E0F83371}" destId="{FA20778A-B15B-425D-98B7-ADAA95A493E4}" srcOrd="1" destOrd="0" presId="urn:microsoft.com/office/officeart/2005/8/layout/vList5"/>
    <dgm:cxn modelId="{00BAD794-51DC-457A-8C17-49B3F938909F}" type="presParOf" srcId="{C5921EC5-4E85-4900-9BED-2F33E0F83371}" destId="{3AEDFDAB-E557-4FFA-8B6F-9316BBF326B4}" srcOrd="2" destOrd="0" presId="urn:microsoft.com/office/officeart/2005/8/layout/vList5"/>
    <dgm:cxn modelId="{14546EDD-6EAC-44F2-A23D-2A36DCA8123C}" type="presParOf" srcId="{3AEDFDAB-E557-4FFA-8B6F-9316BBF326B4}" destId="{FD02F894-4DB8-421B-AC4E-08641B87FB0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175401C0-7D32-4B3B-967C-2F81ED18BAC0}" type="doc">
      <dgm:prSet loTypeId="urn:microsoft.com/office/officeart/2005/8/layout/vList2" loCatId="list" qsTypeId="urn:microsoft.com/office/officeart/2005/8/quickstyle/simple3" qsCatId="simple" csTypeId="urn:microsoft.com/office/officeart/2005/8/colors/colorful5" csCatId="colorful"/>
      <dgm:spPr/>
      <dgm:t>
        <a:bodyPr/>
        <a:lstStyle/>
        <a:p>
          <a:endParaRPr lang="en-US"/>
        </a:p>
      </dgm:t>
    </dgm:pt>
    <dgm:pt modelId="{32796416-18E4-49AB-A747-A0ED5677B3E4}">
      <dgm:prSet/>
      <dgm:spPr/>
      <dgm:t>
        <a:bodyPr/>
        <a:lstStyle/>
        <a:p>
          <a:pPr rtl="0"/>
          <a:r>
            <a:rPr lang="en-US" b="1" dirty="0" smtClean="0"/>
            <a:t>(Repealed) COMMISSION DIRECTIVE 2003/124/EC</a:t>
          </a:r>
          <a:endParaRPr lang="fi-FI" dirty="0"/>
        </a:p>
      </dgm:t>
    </dgm:pt>
    <dgm:pt modelId="{D9083083-D9D0-4667-93C3-D647FED4A19E}" type="parTrans" cxnId="{0A219AE8-113F-4FCE-A0AE-333AD2FBEA94}">
      <dgm:prSet/>
      <dgm:spPr/>
      <dgm:t>
        <a:bodyPr/>
        <a:lstStyle/>
        <a:p>
          <a:endParaRPr lang="en-US"/>
        </a:p>
      </dgm:t>
    </dgm:pt>
    <dgm:pt modelId="{D48D7F85-B3F8-447F-B5D0-DDD6B8721C1A}" type="sibTrans" cxnId="{0A219AE8-113F-4FCE-A0AE-333AD2FBEA94}">
      <dgm:prSet/>
      <dgm:spPr/>
      <dgm:t>
        <a:bodyPr/>
        <a:lstStyle/>
        <a:p>
          <a:endParaRPr lang="en-US"/>
        </a:p>
      </dgm:t>
    </dgm:pt>
    <dgm:pt modelId="{EE8D609B-2BA0-42EA-A1AF-31BEE64555CD}">
      <dgm:prSet/>
      <dgm:spPr/>
      <dgm:t>
        <a:bodyPr/>
        <a:lstStyle/>
        <a:p>
          <a:pPr rtl="0"/>
          <a:r>
            <a:rPr lang="en-US" b="1" smtClean="0"/>
            <a:t>of 22 December 2003 implementing Directive 2003/6/EC of the European Parliament and of the Council as regards the definition and public disclosure of inside information and the definition of market manipulation</a:t>
          </a:r>
          <a:endParaRPr lang="fi-FI"/>
        </a:p>
      </dgm:t>
    </dgm:pt>
    <dgm:pt modelId="{24AACF2B-476D-4BFF-B59C-A7ACD15DDE61}" type="parTrans" cxnId="{E2488586-2FAE-4E4A-85CA-F6BBBC1AD047}">
      <dgm:prSet/>
      <dgm:spPr/>
      <dgm:t>
        <a:bodyPr/>
        <a:lstStyle/>
        <a:p>
          <a:endParaRPr lang="en-US"/>
        </a:p>
      </dgm:t>
    </dgm:pt>
    <dgm:pt modelId="{B28922DC-0B19-4711-9F58-91F3E43D6250}" type="sibTrans" cxnId="{E2488586-2FAE-4E4A-85CA-F6BBBC1AD047}">
      <dgm:prSet/>
      <dgm:spPr/>
      <dgm:t>
        <a:bodyPr/>
        <a:lstStyle/>
        <a:p>
          <a:endParaRPr lang="en-US"/>
        </a:p>
      </dgm:t>
    </dgm:pt>
    <dgm:pt modelId="{313D6C57-2259-4A6C-9287-742A9C8C08BE}">
      <dgm:prSet/>
      <dgm:spPr/>
      <dgm:t>
        <a:bodyPr/>
        <a:lstStyle/>
        <a:p>
          <a:pPr rtl="0"/>
          <a:r>
            <a:rPr lang="en-US" b="1" smtClean="0"/>
            <a:t>(Repealed) COMMISSION DIRECTIVE 2004/72/EC of 29 April 2004 implementing Directive 2003/6/EC of the European Parliament and of the Council as regards</a:t>
          </a:r>
          <a:endParaRPr lang="fi-FI"/>
        </a:p>
      </dgm:t>
    </dgm:pt>
    <dgm:pt modelId="{BEA98B98-65C0-468C-8814-EFD98C7BB0D2}" type="parTrans" cxnId="{1BE95512-2C28-4237-AA73-19E4B3EEB94C}">
      <dgm:prSet/>
      <dgm:spPr/>
      <dgm:t>
        <a:bodyPr/>
        <a:lstStyle/>
        <a:p>
          <a:endParaRPr lang="en-US"/>
        </a:p>
      </dgm:t>
    </dgm:pt>
    <dgm:pt modelId="{1EF829B7-318E-4E5C-8833-044FB61FA398}" type="sibTrans" cxnId="{1BE95512-2C28-4237-AA73-19E4B3EEB94C}">
      <dgm:prSet/>
      <dgm:spPr/>
      <dgm:t>
        <a:bodyPr/>
        <a:lstStyle/>
        <a:p>
          <a:endParaRPr lang="en-US"/>
        </a:p>
      </dgm:t>
    </dgm:pt>
    <dgm:pt modelId="{FA72C585-DC01-4F3A-943E-33FFD17D3603}">
      <dgm:prSet/>
      <dgm:spPr/>
      <dgm:t>
        <a:bodyPr/>
        <a:lstStyle/>
        <a:p>
          <a:pPr rtl="0"/>
          <a:r>
            <a:rPr lang="en-US" b="1" smtClean="0"/>
            <a:t>accepted market practices, the definition of inside information in relation to derivatives on commodities, the drawing up of lists of insiders, the notification of managers' transactions and the notification of suspicious transactions</a:t>
          </a:r>
          <a:endParaRPr lang="fi-FI"/>
        </a:p>
      </dgm:t>
    </dgm:pt>
    <dgm:pt modelId="{2ABD4C5B-0A5E-4CF3-AC75-2E6D86D2AD02}" type="parTrans" cxnId="{F3C1B210-7ECB-494C-A3B4-E5C21B80A2B7}">
      <dgm:prSet/>
      <dgm:spPr/>
      <dgm:t>
        <a:bodyPr/>
        <a:lstStyle/>
        <a:p>
          <a:endParaRPr lang="en-US"/>
        </a:p>
      </dgm:t>
    </dgm:pt>
    <dgm:pt modelId="{7198EF98-07C9-4ACA-B7F4-A867D0A17704}" type="sibTrans" cxnId="{F3C1B210-7ECB-494C-A3B4-E5C21B80A2B7}">
      <dgm:prSet/>
      <dgm:spPr/>
      <dgm:t>
        <a:bodyPr/>
        <a:lstStyle/>
        <a:p>
          <a:endParaRPr lang="en-US"/>
        </a:p>
      </dgm:t>
    </dgm:pt>
    <dgm:pt modelId="{EDE83C96-290B-46C3-994C-E91EE49B06E2}" type="pres">
      <dgm:prSet presAssocID="{175401C0-7D32-4B3B-967C-2F81ED18BAC0}" presName="linear" presStyleCnt="0">
        <dgm:presLayoutVars>
          <dgm:animLvl val="lvl"/>
          <dgm:resizeHandles val="exact"/>
        </dgm:presLayoutVars>
      </dgm:prSet>
      <dgm:spPr/>
      <dgm:t>
        <a:bodyPr/>
        <a:lstStyle/>
        <a:p>
          <a:endParaRPr lang="en-US"/>
        </a:p>
      </dgm:t>
    </dgm:pt>
    <dgm:pt modelId="{AA57845A-60C8-457B-AA68-757D7DB40D69}" type="pres">
      <dgm:prSet presAssocID="{32796416-18E4-49AB-A747-A0ED5677B3E4}" presName="parentText" presStyleLbl="node1" presStyleIdx="0" presStyleCnt="2">
        <dgm:presLayoutVars>
          <dgm:chMax val="0"/>
          <dgm:bulletEnabled val="1"/>
        </dgm:presLayoutVars>
      </dgm:prSet>
      <dgm:spPr/>
      <dgm:t>
        <a:bodyPr/>
        <a:lstStyle/>
        <a:p>
          <a:endParaRPr lang="en-US"/>
        </a:p>
      </dgm:t>
    </dgm:pt>
    <dgm:pt modelId="{643C2E8C-BD42-4EA4-ABB4-97574FA5DF4D}" type="pres">
      <dgm:prSet presAssocID="{32796416-18E4-49AB-A747-A0ED5677B3E4}" presName="childText" presStyleLbl="revTx" presStyleIdx="0" presStyleCnt="2">
        <dgm:presLayoutVars>
          <dgm:bulletEnabled val="1"/>
        </dgm:presLayoutVars>
      </dgm:prSet>
      <dgm:spPr/>
      <dgm:t>
        <a:bodyPr/>
        <a:lstStyle/>
        <a:p>
          <a:endParaRPr lang="en-US"/>
        </a:p>
      </dgm:t>
    </dgm:pt>
    <dgm:pt modelId="{1CA59F81-0A6A-440C-9D21-009E8A390480}" type="pres">
      <dgm:prSet presAssocID="{313D6C57-2259-4A6C-9287-742A9C8C08BE}" presName="parentText" presStyleLbl="node1" presStyleIdx="1" presStyleCnt="2">
        <dgm:presLayoutVars>
          <dgm:chMax val="0"/>
          <dgm:bulletEnabled val="1"/>
        </dgm:presLayoutVars>
      </dgm:prSet>
      <dgm:spPr/>
      <dgm:t>
        <a:bodyPr/>
        <a:lstStyle/>
        <a:p>
          <a:endParaRPr lang="en-US"/>
        </a:p>
      </dgm:t>
    </dgm:pt>
    <dgm:pt modelId="{6826BFF8-5B31-4E10-8B02-452C485ACA5C}" type="pres">
      <dgm:prSet presAssocID="{313D6C57-2259-4A6C-9287-742A9C8C08BE}" presName="childText" presStyleLbl="revTx" presStyleIdx="1" presStyleCnt="2">
        <dgm:presLayoutVars>
          <dgm:bulletEnabled val="1"/>
        </dgm:presLayoutVars>
      </dgm:prSet>
      <dgm:spPr/>
      <dgm:t>
        <a:bodyPr/>
        <a:lstStyle/>
        <a:p>
          <a:endParaRPr lang="en-US"/>
        </a:p>
      </dgm:t>
    </dgm:pt>
  </dgm:ptLst>
  <dgm:cxnLst>
    <dgm:cxn modelId="{4F13EB8C-F310-4442-8BEC-26855FA19F02}" type="presOf" srcId="{FA72C585-DC01-4F3A-943E-33FFD17D3603}" destId="{6826BFF8-5B31-4E10-8B02-452C485ACA5C}" srcOrd="0" destOrd="0" presId="urn:microsoft.com/office/officeart/2005/8/layout/vList2"/>
    <dgm:cxn modelId="{0BCE11AC-C1D9-4F39-82C2-4FD6D0EB7110}" type="presOf" srcId="{EE8D609B-2BA0-42EA-A1AF-31BEE64555CD}" destId="{643C2E8C-BD42-4EA4-ABB4-97574FA5DF4D}" srcOrd="0" destOrd="0" presId="urn:microsoft.com/office/officeart/2005/8/layout/vList2"/>
    <dgm:cxn modelId="{741D64F9-05EB-4C87-8B0E-E766B9EA8DB9}" type="presOf" srcId="{313D6C57-2259-4A6C-9287-742A9C8C08BE}" destId="{1CA59F81-0A6A-440C-9D21-009E8A390480}" srcOrd="0" destOrd="0" presId="urn:microsoft.com/office/officeart/2005/8/layout/vList2"/>
    <dgm:cxn modelId="{16B7D5D1-6B1C-4725-8FCA-2F6713AD7BBD}" type="presOf" srcId="{32796416-18E4-49AB-A747-A0ED5677B3E4}" destId="{AA57845A-60C8-457B-AA68-757D7DB40D69}" srcOrd="0" destOrd="0" presId="urn:microsoft.com/office/officeart/2005/8/layout/vList2"/>
    <dgm:cxn modelId="{1BE95512-2C28-4237-AA73-19E4B3EEB94C}" srcId="{175401C0-7D32-4B3B-967C-2F81ED18BAC0}" destId="{313D6C57-2259-4A6C-9287-742A9C8C08BE}" srcOrd="1" destOrd="0" parTransId="{BEA98B98-65C0-468C-8814-EFD98C7BB0D2}" sibTransId="{1EF829B7-318E-4E5C-8833-044FB61FA398}"/>
    <dgm:cxn modelId="{2B816FA7-FED2-4AE3-8023-700C2BF5DD61}" type="presOf" srcId="{175401C0-7D32-4B3B-967C-2F81ED18BAC0}" destId="{EDE83C96-290B-46C3-994C-E91EE49B06E2}" srcOrd="0" destOrd="0" presId="urn:microsoft.com/office/officeart/2005/8/layout/vList2"/>
    <dgm:cxn modelId="{E2488586-2FAE-4E4A-85CA-F6BBBC1AD047}" srcId="{32796416-18E4-49AB-A747-A0ED5677B3E4}" destId="{EE8D609B-2BA0-42EA-A1AF-31BEE64555CD}" srcOrd="0" destOrd="0" parTransId="{24AACF2B-476D-4BFF-B59C-A7ACD15DDE61}" sibTransId="{B28922DC-0B19-4711-9F58-91F3E43D6250}"/>
    <dgm:cxn modelId="{0A219AE8-113F-4FCE-A0AE-333AD2FBEA94}" srcId="{175401C0-7D32-4B3B-967C-2F81ED18BAC0}" destId="{32796416-18E4-49AB-A747-A0ED5677B3E4}" srcOrd="0" destOrd="0" parTransId="{D9083083-D9D0-4667-93C3-D647FED4A19E}" sibTransId="{D48D7F85-B3F8-447F-B5D0-DDD6B8721C1A}"/>
    <dgm:cxn modelId="{F3C1B210-7ECB-494C-A3B4-E5C21B80A2B7}" srcId="{313D6C57-2259-4A6C-9287-742A9C8C08BE}" destId="{FA72C585-DC01-4F3A-943E-33FFD17D3603}" srcOrd="0" destOrd="0" parTransId="{2ABD4C5B-0A5E-4CF3-AC75-2E6D86D2AD02}" sibTransId="{7198EF98-07C9-4ACA-B7F4-A867D0A17704}"/>
    <dgm:cxn modelId="{5F40C33A-DDBD-48CE-9058-49C648A83F24}" type="presParOf" srcId="{EDE83C96-290B-46C3-994C-E91EE49B06E2}" destId="{AA57845A-60C8-457B-AA68-757D7DB40D69}" srcOrd="0" destOrd="0" presId="urn:microsoft.com/office/officeart/2005/8/layout/vList2"/>
    <dgm:cxn modelId="{4CAF97E8-340F-4A49-84CE-6BB571F771A5}" type="presParOf" srcId="{EDE83C96-290B-46C3-994C-E91EE49B06E2}" destId="{643C2E8C-BD42-4EA4-ABB4-97574FA5DF4D}" srcOrd="1" destOrd="0" presId="urn:microsoft.com/office/officeart/2005/8/layout/vList2"/>
    <dgm:cxn modelId="{DE6CDD46-6853-44B6-AE2C-7918EA7174AC}" type="presParOf" srcId="{EDE83C96-290B-46C3-994C-E91EE49B06E2}" destId="{1CA59F81-0A6A-440C-9D21-009E8A390480}" srcOrd="2" destOrd="0" presId="urn:microsoft.com/office/officeart/2005/8/layout/vList2"/>
    <dgm:cxn modelId="{4C7201E6-2E5E-48EC-9357-25B75521C0E1}" type="presParOf" srcId="{EDE83C96-290B-46C3-994C-E91EE49B06E2}" destId="{6826BFF8-5B31-4E10-8B02-452C485ACA5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122E6716-C9B1-453D-AB0B-8383303B752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i-FI"/>
        </a:p>
      </dgm:t>
    </dgm:pt>
    <dgm:pt modelId="{45C56E93-C22D-4B7B-A1D5-8D4106186A2A}">
      <dgm:prSet custT="1"/>
      <dgm:spPr/>
      <dgm:t>
        <a:bodyPr/>
        <a:lstStyle/>
        <a:p>
          <a:pPr rtl="0"/>
          <a:r>
            <a:rPr lang="fi-FI" sz="1600" b="1" dirty="0" smtClean="0"/>
            <a:t>SMA </a:t>
          </a:r>
          <a:r>
            <a:rPr lang="fi-FI" sz="1600" b="1" dirty="0" err="1" smtClean="0"/>
            <a:t>ch</a:t>
          </a:r>
          <a:r>
            <a:rPr lang="fi-FI" sz="1600" b="1" dirty="0" smtClean="0"/>
            <a:t>. 12</a:t>
          </a:r>
          <a:endParaRPr lang="fi-FI" sz="1600" b="1" dirty="0"/>
        </a:p>
      </dgm:t>
    </dgm:pt>
    <dgm:pt modelId="{3731555C-4529-4E7B-B6BC-1D92875B8437}" type="parTrans" cxnId="{6F713B60-0C9C-4F5A-B3E5-76F34BEA0D89}">
      <dgm:prSet/>
      <dgm:spPr/>
      <dgm:t>
        <a:bodyPr/>
        <a:lstStyle/>
        <a:p>
          <a:endParaRPr lang="fi-FI"/>
        </a:p>
      </dgm:t>
    </dgm:pt>
    <dgm:pt modelId="{0BB1F507-6C95-49E7-8AE9-54FEC7B61A6A}" type="sibTrans" cxnId="{6F713B60-0C9C-4F5A-B3E5-76F34BEA0D89}">
      <dgm:prSet/>
      <dgm:spPr/>
      <dgm:t>
        <a:bodyPr/>
        <a:lstStyle/>
        <a:p>
          <a:endParaRPr lang="fi-FI"/>
        </a:p>
      </dgm:t>
    </dgm:pt>
    <dgm:pt modelId="{01A14BE4-6603-403C-9002-C87340010AC4}">
      <dgm:prSet custT="1"/>
      <dgm:spPr/>
      <dgm:t>
        <a:bodyPr/>
        <a:lstStyle/>
        <a:p>
          <a:pPr rtl="0"/>
          <a:r>
            <a:rPr lang="fi-FI" sz="1700" b="1" dirty="0" smtClean="0"/>
            <a:t>The </a:t>
          </a:r>
          <a:r>
            <a:rPr lang="fi-FI" sz="1600" b="1" dirty="0" err="1" smtClean="0"/>
            <a:t>Penal</a:t>
          </a:r>
          <a:r>
            <a:rPr lang="fi-FI" sz="1600" b="1" dirty="0" smtClean="0"/>
            <a:t> </a:t>
          </a:r>
          <a:r>
            <a:rPr lang="fi-FI" sz="1700" b="1" dirty="0" err="1" smtClean="0"/>
            <a:t>Code</a:t>
          </a:r>
          <a:r>
            <a:rPr lang="fi-FI" sz="1700" b="1" dirty="0" smtClean="0"/>
            <a:t>,  </a:t>
          </a:r>
          <a:r>
            <a:rPr lang="fi-FI" sz="1700" b="1" dirty="0" err="1" smtClean="0"/>
            <a:t>ch</a:t>
          </a:r>
          <a:r>
            <a:rPr lang="fi-FI" sz="1700" b="1" dirty="0" smtClean="0"/>
            <a:t>. 51, </a:t>
          </a:r>
          <a:r>
            <a:rPr lang="fi-FI" sz="1700" b="1" dirty="0" err="1" smtClean="0"/>
            <a:t>sect</a:t>
          </a:r>
          <a:r>
            <a:rPr lang="fi-FI" sz="1700" b="1" dirty="0" smtClean="0"/>
            <a:t>. 1 - 5</a:t>
          </a:r>
          <a:endParaRPr lang="fi-FI" sz="1700" b="1" dirty="0"/>
        </a:p>
      </dgm:t>
    </dgm:pt>
    <dgm:pt modelId="{581D84C1-1FFD-4CBF-92CB-E139CA7773A8}" type="parTrans" cxnId="{2ABE5439-FB10-4B14-8C17-50B98EDE7D4B}">
      <dgm:prSet/>
      <dgm:spPr/>
      <dgm:t>
        <a:bodyPr/>
        <a:lstStyle/>
        <a:p>
          <a:endParaRPr lang="fi-FI"/>
        </a:p>
      </dgm:t>
    </dgm:pt>
    <dgm:pt modelId="{2B9791A2-460C-4EB3-986D-FCC0893BAED3}" type="sibTrans" cxnId="{2ABE5439-FB10-4B14-8C17-50B98EDE7D4B}">
      <dgm:prSet/>
      <dgm:spPr/>
      <dgm:t>
        <a:bodyPr/>
        <a:lstStyle/>
        <a:p>
          <a:endParaRPr lang="fi-FI"/>
        </a:p>
      </dgm:t>
    </dgm:pt>
    <dgm:pt modelId="{58B6D9FD-37BE-4222-9DB9-C6E7ECDE5522}">
      <dgm:prSet/>
      <dgm:spPr/>
      <dgm:t>
        <a:bodyPr/>
        <a:lstStyle/>
        <a:p>
          <a:pPr rtl="0"/>
          <a:r>
            <a:rPr lang="en-US" b="1" dirty="0" smtClean="0"/>
            <a:t>NASDAQ OMX Guidelines for Insiders </a:t>
          </a:r>
          <a:endParaRPr lang="fi-FI" dirty="0"/>
        </a:p>
      </dgm:t>
    </dgm:pt>
    <dgm:pt modelId="{42D810E6-A7B1-4649-9E37-09405EE40E49}" type="parTrans" cxnId="{FC467B20-DF24-4C41-B862-268075BAAB7D}">
      <dgm:prSet/>
      <dgm:spPr/>
      <dgm:t>
        <a:bodyPr/>
        <a:lstStyle/>
        <a:p>
          <a:endParaRPr lang="fi-FI"/>
        </a:p>
      </dgm:t>
    </dgm:pt>
    <dgm:pt modelId="{7275A079-71B9-4F32-BCE1-2F3382510E73}" type="sibTrans" cxnId="{FC467B20-DF24-4C41-B862-268075BAAB7D}">
      <dgm:prSet/>
      <dgm:spPr/>
      <dgm:t>
        <a:bodyPr/>
        <a:lstStyle/>
        <a:p>
          <a:endParaRPr lang="fi-FI"/>
        </a:p>
      </dgm:t>
    </dgm:pt>
    <dgm:pt modelId="{A1C7B7ED-5BB9-4078-916D-96AEEE9F6469}">
      <dgm:prSet custT="1"/>
      <dgm:spPr/>
      <dgm:t>
        <a:bodyPr/>
        <a:lstStyle/>
        <a:p>
          <a:pPr rtl="0"/>
          <a:r>
            <a:rPr lang="fi-FI" sz="1200" b="1" dirty="0" smtClean="0"/>
            <a:t>FSA</a:t>
          </a:r>
          <a:r>
            <a:rPr lang="fi-FI" sz="1000" dirty="0" smtClean="0"/>
            <a:t> </a:t>
          </a:r>
          <a:r>
            <a:rPr lang="en-US" sz="1400" b="1" dirty="0" smtClean="0"/>
            <a:t>Standard</a:t>
          </a:r>
          <a:r>
            <a:rPr lang="en-US" sz="1000" b="1" dirty="0" smtClean="0"/>
            <a:t> 5.3: </a:t>
          </a:r>
          <a:r>
            <a:rPr lang="en-US" sz="1050" b="1" dirty="0" smtClean="0"/>
            <a:t>Declarations</a:t>
          </a:r>
          <a:r>
            <a:rPr lang="en-US" sz="1200" b="1" dirty="0" smtClean="0"/>
            <a:t> of insider holdings and insider registers</a:t>
          </a:r>
          <a:r>
            <a:rPr lang="en-US" sz="1200" dirty="0" smtClean="0"/>
            <a:t> </a:t>
          </a:r>
          <a:endParaRPr lang="fi-FI" sz="1200" dirty="0"/>
        </a:p>
      </dgm:t>
    </dgm:pt>
    <dgm:pt modelId="{03EE9BAD-4DC0-4D49-8941-265C9EC279B2}" type="parTrans" cxnId="{9262A65D-738B-4B22-B382-E32744932243}">
      <dgm:prSet/>
      <dgm:spPr/>
      <dgm:t>
        <a:bodyPr/>
        <a:lstStyle/>
        <a:p>
          <a:endParaRPr lang="fi-FI"/>
        </a:p>
      </dgm:t>
    </dgm:pt>
    <dgm:pt modelId="{24811A48-C4D2-4825-A8F6-4B6C02CDB3C4}" type="sibTrans" cxnId="{9262A65D-738B-4B22-B382-E32744932243}">
      <dgm:prSet/>
      <dgm:spPr/>
      <dgm:t>
        <a:bodyPr/>
        <a:lstStyle/>
        <a:p>
          <a:endParaRPr lang="fi-FI"/>
        </a:p>
      </dgm:t>
    </dgm:pt>
    <dgm:pt modelId="{D7BF41B4-FF4D-4E43-A2F5-DFE5C74CFF5B}" type="pres">
      <dgm:prSet presAssocID="{122E6716-C9B1-453D-AB0B-8383303B7526}" presName="compositeShape" presStyleCnt="0">
        <dgm:presLayoutVars>
          <dgm:chMax val="7"/>
          <dgm:dir/>
          <dgm:resizeHandles val="exact"/>
        </dgm:presLayoutVars>
      </dgm:prSet>
      <dgm:spPr/>
      <dgm:t>
        <a:bodyPr/>
        <a:lstStyle/>
        <a:p>
          <a:endParaRPr lang="fi-FI"/>
        </a:p>
      </dgm:t>
    </dgm:pt>
    <dgm:pt modelId="{65313A66-A411-4A6F-AA89-D66653FDB8E9}" type="pres">
      <dgm:prSet presAssocID="{45C56E93-C22D-4B7B-A1D5-8D4106186A2A}" presName="circ1" presStyleLbl="vennNode1" presStyleIdx="0" presStyleCnt="4"/>
      <dgm:spPr/>
      <dgm:t>
        <a:bodyPr/>
        <a:lstStyle/>
        <a:p>
          <a:endParaRPr lang="fi-FI"/>
        </a:p>
      </dgm:t>
    </dgm:pt>
    <dgm:pt modelId="{9C3A2A55-D128-419F-8E27-4ADCC3F79780}" type="pres">
      <dgm:prSet presAssocID="{45C56E93-C22D-4B7B-A1D5-8D4106186A2A}" presName="circ1Tx" presStyleLbl="revTx" presStyleIdx="0" presStyleCnt="0">
        <dgm:presLayoutVars>
          <dgm:chMax val="0"/>
          <dgm:chPref val="0"/>
          <dgm:bulletEnabled val="1"/>
        </dgm:presLayoutVars>
      </dgm:prSet>
      <dgm:spPr/>
      <dgm:t>
        <a:bodyPr/>
        <a:lstStyle/>
        <a:p>
          <a:endParaRPr lang="fi-FI"/>
        </a:p>
      </dgm:t>
    </dgm:pt>
    <dgm:pt modelId="{254FC014-1DAF-40DE-AC43-AB6DDA358628}" type="pres">
      <dgm:prSet presAssocID="{01A14BE4-6603-403C-9002-C87340010AC4}" presName="circ2" presStyleLbl="vennNode1" presStyleIdx="1" presStyleCnt="4"/>
      <dgm:spPr/>
      <dgm:t>
        <a:bodyPr/>
        <a:lstStyle/>
        <a:p>
          <a:endParaRPr lang="fi-FI"/>
        </a:p>
      </dgm:t>
    </dgm:pt>
    <dgm:pt modelId="{933117B3-5A75-4318-BD09-4E1966904D04}" type="pres">
      <dgm:prSet presAssocID="{01A14BE4-6603-403C-9002-C87340010AC4}" presName="circ2Tx" presStyleLbl="revTx" presStyleIdx="0" presStyleCnt="0">
        <dgm:presLayoutVars>
          <dgm:chMax val="0"/>
          <dgm:chPref val="0"/>
          <dgm:bulletEnabled val="1"/>
        </dgm:presLayoutVars>
      </dgm:prSet>
      <dgm:spPr/>
      <dgm:t>
        <a:bodyPr/>
        <a:lstStyle/>
        <a:p>
          <a:endParaRPr lang="fi-FI"/>
        </a:p>
      </dgm:t>
    </dgm:pt>
    <dgm:pt modelId="{688AACF3-882A-4703-A5D6-2308B52F3AC0}" type="pres">
      <dgm:prSet presAssocID="{58B6D9FD-37BE-4222-9DB9-C6E7ECDE5522}" presName="circ3" presStyleLbl="vennNode1" presStyleIdx="2" presStyleCnt="4"/>
      <dgm:spPr/>
      <dgm:t>
        <a:bodyPr/>
        <a:lstStyle/>
        <a:p>
          <a:endParaRPr lang="fi-FI"/>
        </a:p>
      </dgm:t>
    </dgm:pt>
    <dgm:pt modelId="{C46FF92F-E368-4166-8503-9286DE97DDC0}" type="pres">
      <dgm:prSet presAssocID="{58B6D9FD-37BE-4222-9DB9-C6E7ECDE5522}" presName="circ3Tx" presStyleLbl="revTx" presStyleIdx="0" presStyleCnt="0">
        <dgm:presLayoutVars>
          <dgm:chMax val="0"/>
          <dgm:chPref val="0"/>
          <dgm:bulletEnabled val="1"/>
        </dgm:presLayoutVars>
      </dgm:prSet>
      <dgm:spPr/>
      <dgm:t>
        <a:bodyPr/>
        <a:lstStyle/>
        <a:p>
          <a:endParaRPr lang="fi-FI"/>
        </a:p>
      </dgm:t>
    </dgm:pt>
    <dgm:pt modelId="{66731B34-5854-4510-8EDF-614850FD833B}" type="pres">
      <dgm:prSet presAssocID="{A1C7B7ED-5BB9-4078-916D-96AEEE9F6469}" presName="circ4" presStyleLbl="vennNode1" presStyleIdx="3" presStyleCnt="4"/>
      <dgm:spPr/>
      <dgm:t>
        <a:bodyPr/>
        <a:lstStyle/>
        <a:p>
          <a:endParaRPr lang="fi-FI"/>
        </a:p>
      </dgm:t>
    </dgm:pt>
    <dgm:pt modelId="{CC3310F8-99EE-4602-9856-3BB47D1DD5C4}" type="pres">
      <dgm:prSet presAssocID="{A1C7B7ED-5BB9-4078-916D-96AEEE9F6469}" presName="circ4Tx" presStyleLbl="revTx" presStyleIdx="0" presStyleCnt="0">
        <dgm:presLayoutVars>
          <dgm:chMax val="0"/>
          <dgm:chPref val="0"/>
          <dgm:bulletEnabled val="1"/>
        </dgm:presLayoutVars>
      </dgm:prSet>
      <dgm:spPr/>
      <dgm:t>
        <a:bodyPr/>
        <a:lstStyle/>
        <a:p>
          <a:endParaRPr lang="fi-FI"/>
        </a:p>
      </dgm:t>
    </dgm:pt>
  </dgm:ptLst>
  <dgm:cxnLst>
    <dgm:cxn modelId="{10045318-E49F-411B-9DEF-844D7B887C92}" type="presOf" srcId="{58B6D9FD-37BE-4222-9DB9-C6E7ECDE5522}" destId="{688AACF3-882A-4703-A5D6-2308B52F3AC0}" srcOrd="0" destOrd="0" presId="urn:microsoft.com/office/officeart/2005/8/layout/venn1"/>
    <dgm:cxn modelId="{FC467B20-DF24-4C41-B862-268075BAAB7D}" srcId="{122E6716-C9B1-453D-AB0B-8383303B7526}" destId="{58B6D9FD-37BE-4222-9DB9-C6E7ECDE5522}" srcOrd="2" destOrd="0" parTransId="{42D810E6-A7B1-4649-9E37-09405EE40E49}" sibTransId="{7275A079-71B9-4F32-BCE1-2F3382510E73}"/>
    <dgm:cxn modelId="{6F713B60-0C9C-4F5A-B3E5-76F34BEA0D89}" srcId="{122E6716-C9B1-453D-AB0B-8383303B7526}" destId="{45C56E93-C22D-4B7B-A1D5-8D4106186A2A}" srcOrd="0" destOrd="0" parTransId="{3731555C-4529-4E7B-B6BC-1D92875B8437}" sibTransId="{0BB1F507-6C95-49E7-8AE9-54FEC7B61A6A}"/>
    <dgm:cxn modelId="{BD829A99-0377-43D3-B420-0B3825337B3F}" type="presOf" srcId="{45C56E93-C22D-4B7B-A1D5-8D4106186A2A}" destId="{9C3A2A55-D128-419F-8E27-4ADCC3F79780}" srcOrd="1" destOrd="0" presId="urn:microsoft.com/office/officeart/2005/8/layout/venn1"/>
    <dgm:cxn modelId="{4708D34F-A73B-4B9D-A1F1-2296EC796493}" type="presOf" srcId="{01A14BE4-6603-403C-9002-C87340010AC4}" destId="{254FC014-1DAF-40DE-AC43-AB6DDA358628}" srcOrd="0" destOrd="0" presId="urn:microsoft.com/office/officeart/2005/8/layout/venn1"/>
    <dgm:cxn modelId="{2ABE5439-FB10-4B14-8C17-50B98EDE7D4B}" srcId="{122E6716-C9B1-453D-AB0B-8383303B7526}" destId="{01A14BE4-6603-403C-9002-C87340010AC4}" srcOrd="1" destOrd="0" parTransId="{581D84C1-1FFD-4CBF-92CB-E139CA7773A8}" sibTransId="{2B9791A2-460C-4EB3-986D-FCC0893BAED3}"/>
    <dgm:cxn modelId="{54696D50-F2C4-4B45-9B76-DCDFE450903A}" type="presOf" srcId="{01A14BE4-6603-403C-9002-C87340010AC4}" destId="{933117B3-5A75-4318-BD09-4E1966904D04}" srcOrd="1" destOrd="0" presId="urn:microsoft.com/office/officeart/2005/8/layout/venn1"/>
    <dgm:cxn modelId="{8B1B99FC-45BE-4C21-9703-BE1C7C4332D3}" type="presOf" srcId="{58B6D9FD-37BE-4222-9DB9-C6E7ECDE5522}" destId="{C46FF92F-E368-4166-8503-9286DE97DDC0}" srcOrd="1" destOrd="0" presId="urn:microsoft.com/office/officeart/2005/8/layout/venn1"/>
    <dgm:cxn modelId="{AA08C18B-4F85-4B52-829C-3674BF28B684}" type="presOf" srcId="{A1C7B7ED-5BB9-4078-916D-96AEEE9F6469}" destId="{CC3310F8-99EE-4602-9856-3BB47D1DD5C4}" srcOrd="1" destOrd="0" presId="urn:microsoft.com/office/officeart/2005/8/layout/venn1"/>
    <dgm:cxn modelId="{564B7075-AAC2-4B9C-93DA-6BDCD70C47F8}" type="presOf" srcId="{A1C7B7ED-5BB9-4078-916D-96AEEE9F6469}" destId="{66731B34-5854-4510-8EDF-614850FD833B}" srcOrd="0" destOrd="0" presId="urn:microsoft.com/office/officeart/2005/8/layout/venn1"/>
    <dgm:cxn modelId="{9262A65D-738B-4B22-B382-E32744932243}" srcId="{122E6716-C9B1-453D-AB0B-8383303B7526}" destId="{A1C7B7ED-5BB9-4078-916D-96AEEE9F6469}" srcOrd="3" destOrd="0" parTransId="{03EE9BAD-4DC0-4D49-8941-265C9EC279B2}" sibTransId="{24811A48-C4D2-4825-A8F6-4B6C02CDB3C4}"/>
    <dgm:cxn modelId="{5A5ABD51-A83C-44A2-A3D6-2206A77555BE}" type="presOf" srcId="{122E6716-C9B1-453D-AB0B-8383303B7526}" destId="{D7BF41B4-FF4D-4E43-A2F5-DFE5C74CFF5B}" srcOrd="0" destOrd="0" presId="urn:microsoft.com/office/officeart/2005/8/layout/venn1"/>
    <dgm:cxn modelId="{FA07FBC5-B53F-4BF5-831B-09354370C58C}" type="presOf" srcId="{45C56E93-C22D-4B7B-A1D5-8D4106186A2A}" destId="{65313A66-A411-4A6F-AA89-D66653FDB8E9}" srcOrd="0" destOrd="0" presId="urn:microsoft.com/office/officeart/2005/8/layout/venn1"/>
    <dgm:cxn modelId="{ABCE9273-0C12-43A9-8383-95168717B9DF}" type="presParOf" srcId="{D7BF41B4-FF4D-4E43-A2F5-DFE5C74CFF5B}" destId="{65313A66-A411-4A6F-AA89-D66653FDB8E9}" srcOrd="0" destOrd="0" presId="urn:microsoft.com/office/officeart/2005/8/layout/venn1"/>
    <dgm:cxn modelId="{449E8DA6-3984-4D05-A32D-1CA059F65721}" type="presParOf" srcId="{D7BF41B4-FF4D-4E43-A2F5-DFE5C74CFF5B}" destId="{9C3A2A55-D128-419F-8E27-4ADCC3F79780}" srcOrd="1" destOrd="0" presId="urn:microsoft.com/office/officeart/2005/8/layout/venn1"/>
    <dgm:cxn modelId="{72E85BA3-7016-4F80-BDC4-3CDF2F96D757}" type="presParOf" srcId="{D7BF41B4-FF4D-4E43-A2F5-DFE5C74CFF5B}" destId="{254FC014-1DAF-40DE-AC43-AB6DDA358628}" srcOrd="2" destOrd="0" presId="urn:microsoft.com/office/officeart/2005/8/layout/venn1"/>
    <dgm:cxn modelId="{9E78F4E6-B99C-4849-A7AB-1256FB5B4321}" type="presParOf" srcId="{D7BF41B4-FF4D-4E43-A2F5-DFE5C74CFF5B}" destId="{933117B3-5A75-4318-BD09-4E1966904D04}" srcOrd="3" destOrd="0" presId="urn:microsoft.com/office/officeart/2005/8/layout/venn1"/>
    <dgm:cxn modelId="{FF1B566C-E075-4408-AAC8-C6D773E77A0A}" type="presParOf" srcId="{D7BF41B4-FF4D-4E43-A2F5-DFE5C74CFF5B}" destId="{688AACF3-882A-4703-A5D6-2308B52F3AC0}" srcOrd="4" destOrd="0" presId="urn:microsoft.com/office/officeart/2005/8/layout/venn1"/>
    <dgm:cxn modelId="{588BC471-F500-4603-89B0-442361786C2E}" type="presParOf" srcId="{D7BF41B4-FF4D-4E43-A2F5-DFE5C74CFF5B}" destId="{C46FF92F-E368-4166-8503-9286DE97DDC0}" srcOrd="5" destOrd="0" presId="urn:microsoft.com/office/officeart/2005/8/layout/venn1"/>
    <dgm:cxn modelId="{E9514B22-4FF5-4E4A-A1DA-1C790AB24315}" type="presParOf" srcId="{D7BF41B4-FF4D-4E43-A2F5-DFE5C74CFF5B}" destId="{66731B34-5854-4510-8EDF-614850FD833B}" srcOrd="6" destOrd="0" presId="urn:microsoft.com/office/officeart/2005/8/layout/venn1"/>
    <dgm:cxn modelId="{C440CBC2-AEF1-4B76-BF1E-D4482B4931AC}" type="presParOf" srcId="{D7BF41B4-FF4D-4E43-A2F5-DFE5C74CFF5B}" destId="{CC3310F8-99EE-4602-9856-3BB47D1DD5C4}"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811AB7-3E1A-48DB-B12E-B505018D65CA}" type="doc">
      <dgm:prSet loTypeId="urn:microsoft.com/office/officeart/2005/8/layout/hierarchy4" loCatId="list" qsTypeId="urn:microsoft.com/office/officeart/2005/8/quickstyle/simple1" qsCatId="simple" csTypeId="urn:microsoft.com/office/officeart/2005/8/colors/accent2_1" csCatId="accent2"/>
      <dgm:spPr/>
      <dgm:t>
        <a:bodyPr/>
        <a:lstStyle/>
        <a:p>
          <a:endParaRPr lang="en-US"/>
        </a:p>
      </dgm:t>
    </dgm:pt>
    <dgm:pt modelId="{32608EEC-3383-4B58-BE0F-D433FB4AC1B5}">
      <dgm:prSet/>
      <dgm:spPr/>
      <dgm:t>
        <a:bodyPr/>
        <a:lstStyle/>
        <a:p>
          <a:pPr rtl="0"/>
          <a:r>
            <a:rPr lang="fi-FI" b="1" dirty="0" smtClean="0"/>
            <a:t>III </a:t>
          </a:r>
          <a:r>
            <a:rPr lang="fi-FI" b="1" dirty="0" err="1" smtClean="0"/>
            <a:t>Digitalisaatio</a:t>
          </a:r>
          <a:r>
            <a:rPr lang="fi-FI" b="1" dirty="0" smtClean="0"/>
            <a:t> L3 (tietosuoja ja –turva), K2 (</a:t>
          </a:r>
          <a:r>
            <a:rPr lang="fi-FI" b="1" dirty="0" err="1" smtClean="0"/>
            <a:t>smart</a:t>
          </a:r>
          <a:r>
            <a:rPr lang="fi-FI" b="1" dirty="0" smtClean="0"/>
            <a:t> </a:t>
          </a:r>
          <a:r>
            <a:rPr lang="fi-FI" b="1" dirty="0" err="1" smtClean="0"/>
            <a:t>contract</a:t>
          </a:r>
          <a:r>
            <a:rPr lang="fi-FI" b="1" dirty="0" smtClean="0"/>
            <a:t>), K18 (tietosuoja ja –turva) </a:t>
          </a:r>
          <a:endParaRPr lang="fi-FI" dirty="0"/>
        </a:p>
      </dgm:t>
    </dgm:pt>
    <dgm:pt modelId="{63372695-C5B9-4EB1-9F0D-D9B48B9479C1}" type="parTrans" cxnId="{78928886-1650-4E7A-93D3-2949B890B1B5}">
      <dgm:prSet/>
      <dgm:spPr/>
      <dgm:t>
        <a:bodyPr/>
        <a:lstStyle/>
        <a:p>
          <a:endParaRPr lang="en-US"/>
        </a:p>
      </dgm:t>
    </dgm:pt>
    <dgm:pt modelId="{BCA37C57-4C0A-4847-A201-45630176E288}" type="sibTrans" cxnId="{78928886-1650-4E7A-93D3-2949B890B1B5}">
      <dgm:prSet/>
      <dgm:spPr/>
      <dgm:t>
        <a:bodyPr/>
        <a:lstStyle/>
        <a:p>
          <a:endParaRPr lang="en-US"/>
        </a:p>
      </dgm:t>
    </dgm:pt>
    <dgm:pt modelId="{79F06D88-B129-44A7-AC52-0BB82CE38625}">
      <dgm:prSet/>
      <dgm:spPr/>
      <dgm:t>
        <a:bodyPr/>
        <a:lstStyle/>
        <a:p>
          <a:pPr rtl="0"/>
          <a:r>
            <a:rPr lang="fi-FI" smtClean="0"/>
            <a:t>C8 (Smart Contract) </a:t>
          </a:r>
          <a:endParaRPr lang="fi-FI"/>
        </a:p>
      </dgm:t>
    </dgm:pt>
    <dgm:pt modelId="{0705FEC5-6A4E-4A78-8675-E8775C8E66AA}" type="parTrans" cxnId="{0A546142-9E36-4A30-9D7F-FC483CA0C15D}">
      <dgm:prSet/>
      <dgm:spPr/>
      <dgm:t>
        <a:bodyPr/>
        <a:lstStyle/>
        <a:p>
          <a:endParaRPr lang="en-US"/>
        </a:p>
      </dgm:t>
    </dgm:pt>
    <dgm:pt modelId="{2D0B3749-9225-4CE8-96A7-F0BBF50FB3B4}" type="sibTrans" cxnId="{0A546142-9E36-4A30-9D7F-FC483CA0C15D}">
      <dgm:prSet/>
      <dgm:spPr/>
      <dgm:t>
        <a:bodyPr/>
        <a:lstStyle/>
        <a:p>
          <a:endParaRPr lang="en-US"/>
        </a:p>
      </dgm:t>
    </dgm:pt>
    <dgm:pt modelId="{549BFF09-7632-4B31-9D62-7A5A7AA17A3D}">
      <dgm:prSet/>
      <dgm:spPr/>
      <dgm:t>
        <a:bodyPr/>
        <a:lstStyle/>
        <a:p>
          <a:pPr rtl="0"/>
          <a:r>
            <a:rPr lang="fi-FI" b="1" smtClean="0"/>
            <a:t>IV CSR, Business ethics L5, L7, K6 – 6e </a:t>
          </a:r>
          <a:endParaRPr lang="fi-FI"/>
        </a:p>
      </dgm:t>
    </dgm:pt>
    <dgm:pt modelId="{C342A327-7131-4169-BC36-DF6282B40BBA}" type="parTrans" cxnId="{63EEDBBD-B875-474C-AAAD-232B28041DCA}">
      <dgm:prSet/>
      <dgm:spPr/>
      <dgm:t>
        <a:bodyPr/>
        <a:lstStyle/>
        <a:p>
          <a:endParaRPr lang="en-US"/>
        </a:p>
      </dgm:t>
    </dgm:pt>
    <dgm:pt modelId="{E310ABC1-9838-40EB-BD94-67F7970104E0}" type="sibTrans" cxnId="{63EEDBBD-B875-474C-AAAD-232B28041DCA}">
      <dgm:prSet/>
      <dgm:spPr/>
      <dgm:t>
        <a:bodyPr/>
        <a:lstStyle/>
        <a:p>
          <a:endParaRPr lang="en-US"/>
        </a:p>
      </dgm:t>
    </dgm:pt>
    <dgm:pt modelId="{A89E25DF-DC02-4073-A192-4FEB4C107CF6}">
      <dgm:prSet/>
      <dgm:spPr/>
      <dgm:t>
        <a:bodyPr/>
        <a:lstStyle/>
        <a:p>
          <a:pPr rtl="0"/>
          <a:r>
            <a:rPr lang="fi-FI" smtClean="0"/>
            <a:t>C5</a:t>
          </a:r>
          <a:endParaRPr lang="fi-FI"/>
        </a:p>
      </dgm:t>
    </dgm:pt>
    <dgm:pt modelId="{D75B846C-8A02-438C-A7E3-516B742180D4}" type="parTrans" cxnId="{B9F2A6B6-E45B-4DC7-BCE2-898FF5E3AB91}">
      <dgm:prSet/>
      <dgm:spPr/>
      <dgm:t>
        <a:bodyPr/>
        <a:lstStyle/>
        <a:p>
          <a:endParaRPr lang="en-US"/>
        </a:p>
      </dgm:t>
    </dgm:pt>
    <dgm:pt modelId="{AAC0EB67-407D-4FEB-B9EF-F99BC6D89F87}" type="sibTrans" cxnId="{B9F2A6B6-E45B-4DC7-BCE2-898FF5E3AB91}">
      <dgm:prSet/>
      <dgm:spPr/>
      <dgm:t>
        <a:bodyPr/>
        <a:lstStyle/>
        <a:p>
          <a:endParaRPr lang="en-US"/>
        </a:p>
      </dgm:t>
    </dgm:pt>
    <dgm:pt modelId="{78E0A2B5-8870-4732-A853-5A6522DEC135}" type="pres">
      <dgm:prSet presAssocID="{17811AB7-3E1A-48DB-B12E-B505018D65CA}" presName="Name0" presStyleCnt="0">
        <dgm:presLayoutVars>
          <dgm:chPref val="1"/>
          <dgm:dir/>
          <dgm:animOne val="branch"/>
          <dgm:animLvl val="lvl"/>
          <dgm:resizeHandles/>
        </dgm:presLayoutVars>
      </dgm:prSet>
      <dgm:spPr/>
      <dgm:t>
        <a:bodyPr/>
        <a:lstStyle/>
        <a:p>
          <a:endParaRPr lang="en-US"/>
        </a:p>
      </dgm:t>
    </dgm:pt>
    <dgm:pt modelId="{707BB8F4-C923-4418-A635-D68486B0D695}" type="pres">
      <dgm:prSet presAssocID="{32608EEC-3383-4B58-BE0F-D433FB4AC1B5}" presName="vertOne" presStyleCnt="0"/>
      <dgm:spPr/>
    </dgm:pt>
    <dgm:pt modelId="{3F055052-2C3A-403B-830C-265893FD280D}" type="pres">
      <dgm:prSet presAssocID="{32608EEC-3383-4B58-BE0F-D433FB4AC1B5}" presName="txOne" presStyleLbl="node0" presStyleIdx="0" presStyleCnt="2">
        <dgm:presLayoutVars>
          <dgm:chPref val="3"/>
        </dgm:presLayoutVars>
      </dgm:prSet>
      <dgm:spPr/>
      <dgm:t>
        <a:bodyPr/>
        <a:lstStyle/>
        <a:p>
          <a:endParaRPr lang="en-US"/>
        </a:p>
      </dgm:t>
    </dgm:pt>
    <dgm:pt modelId="{8698F4B9-37EE-40E4-8485-EA2F5B91B85E}" type="pres">
      <dgm:prSet presAssocID="{32608EEC-3383-4B58-BE0F-D433FB4AC1B5}" presName="parTransOne" presStyleCnt="0"/>
      <dgm:spPr/>
    </dgm:pt>
    <dgm:pt modelId="{F7F5A8A1-D135-4B06-A2A8-3F89C66A5416}" type="pres">
      <dgm:prSet presAssocID="{32608EEC-3383-4B58-BE0F-D433FB4AC1B5}" presName="horzOne" presStyleCnt="0"/>
      <dgm:spPr/>
    </dgm:pt>
    <dgm:pt modelId="{DE6741D1-CE1C-4EF2-BB2C-57C662D8424C}" type="pres">
      <dgm:prSet presAssocID="{79F06D88-B129-44A7-AC52-0BB82CE38625}" presName="vertTwo" presStyleCnt="0"/>
      <dgm:spPr/>
    </dgm:pt>
    <dgm:pt modelId="{249FC6C8-6481-4653-A7D8-0DC04066EF09}" type="pres">
      <dgm:prSet presAssocID="{79F06D88-B129-44A7-AC52-0BB82CE38625}" presName="txTwo" presStyleLbl="node2" presStyleIdx="0" presStyleCnt="2">
        <dgm:presLayoutVars>
          <dgm:chPref val="3"/>
        </dgm:presLayoutVars>
      </dgm:prSet>
      <dgm:spPr/>
      <dgm:t>
        <a:bodyPr/>
        <a:lstStyle/>
        <a:p>
          <a:endParaRPr lang="en-US"/>
        </a:p>
      </dgm:t>
    </dgm:pt>
    <dgm:pt modelId="{B1F607FF-8310-4FDA-A6BE-B1CAAA2ABE78}" type="pres">
      <dgm:prSet presAssocID="{79F06D88-B129-44A7-AC52-0BB82CE38625}" presName="horzTwo" presStyleCnt="0"/>
      <dgm:spPr/>
    </dgm:pt>
    <dgm:pt modelId="{D75FAE67-DEAD-443F-A8FA-C51297508DAC}" type="pres">
      <dgm:prSet presAssocID="{BCA37C57-4C0A-4847-A201-45630176E288}" presName="sibSpaceOne" presStyleCnt="0"/>
      <dgm:spPr/>
    </dgm:pt>
    <dgm:pt modelId="{6CB5D93C-2CC0-4174-B20A-9D86433EEF60}" type="pres">
      <dgm:prSet presAssocID="{549BFF09-7632-4B31-9D62-7A5A7AA17A3D}" presName="vertOne" presStyleCnt="0"/>
      <dgm:spPr/>
    </dgm:pt>
    <dgm:pt modelId="{39EB8A6E-0B9F-4669-A485-BC7299C67CB2}" type="pres">
      <dgm:prSet presAssocID="{549BFF09-7632-4B31-9D62-7A5A7AA17A3D}" presName="txOne" presStyleLbl="node0" presStyleIdx="1" presStyleCnt="2">
        <dgm:presLayoutVars>
          <dgm:chPref val="3"/>
        </dgm:presLayoutVars>
      </dgm:prSet>
      <dgm:spPr/>
      <dgm:t>
        <a:bodyPr/>
        <a:lstStyle/>
        <a:p>
          <a:endParaRPr lang="en-US"/>
        </a:p>
      </dgm:t>
    </dgm:pt>
    <dgm:pt modelId="{4FB8CAB7-F553-4D73-9A5E-D229DB376586}" type="pres">
      <dgm:prSet presAssocID="{549BFF09-7632-4B31-9D62-7A5A7AA17A3D}" presName="parTransOne" presStyleCnt="0"/>
      <dgm:spPr/>
    </dgm:pt>
    <dgm:pt modelId="{4DE877B0-9A70-4679-A6CB-AFF20ED8F565}" type="pres">
      <dgm:prSet presAssocID="{549BFF09-7632-4B31-9D62-7A5A7AA17A3D}" presName="horzOne" presStyleCnt="0"/>
      <dgm:spPr/>
    </dgm:pt>
    <dgm:pt modelId="{A4669EBC-1A6A-42A6-B992-13AD0D046D18}" type="pres">
      <dgm:prSet presAssocID="{A89E25DF-DC02-4073-A192-4FEB4C107CF6}" presName="vertTwo" presStyleCnt="0"/>
      <dgm:spPr/>
    </dgm:pt>
    <dgm:pt modelId="{8346A130-B179-4293-BD41-CF50C14DC1C6}" type="pres">
      <dgm:prSet presAssocID="{A89E25DF-DC02-4073-A192-4FEB4C107CF6}" presName="txTwo" presStyleLbl="node2" presStyleIdx="1" presStyleCnt="2">
        <dgm:presLayoutVars>
          <dgm:chPref val="3"/>
        </dgm:presLayoutVars>
      </dgm:prSet>
      <dgm:spPr/>
      <dgm:t>
        <a:bodyPr/>
        <a:lstStyle/>
        <a:p>
          <a:endParaRPr lang="en-US"/>
        </a:p>
      </dgm:t>
    </dgm:pt>
    <dgm:pt modelId="{9D99EB17-3CF4-4A6F-A7A0-652789813954}" type="pres">
      <dgm:prSet presAssocID="{A89E25DF-DC02-4073-A192-4FEB4C107CF6}" presName="horzTwo" presStyleCnt="0"/>
      <dgm:spPr/>
    </dgm:pt>
  </dgm:ptLst>
  <dgm:cxnLst>
    <dgm:cxn modelId="{78928886-1650-4E7A-93D3-2949B890B1B5}" srcId="{17811AB7-3E1A-48DB-B12E-B505018D65CA}" destId="{32608EEC-3383-4B58-BE0F-D433FB4AC1B5}" srcOrd="0" destOrd="0" parTransId="{63372695-C5B9-4EB1-9F0D-D9B48B9479C1}" sibTransId="{BCA37C57-4C0A-4847-A201-45630176E288}"/>
    <dgm:cxn modelId="{7D345B16-22F5-49AB-864F-3E11D480BA67}" type="presOf" srcId="{17811AB7-3E1A-48DB-B12E-B505018D65CA}" destId="{78E0A2B5-8870-4732-A853-5A6522DEC135}" srcOrd="0" destOrd="0" presId="urn:microsoft.com/office/officeart/2005/8/layout/hierarchy4"/>
    <dgm:cxn modelId="{9BD8C733-DADD-45D9-90DB-2BCE7FE58ADF}" type="presOf" srcId="{549BFF09-7632-4B31-9D62-7A5A7AA17A3D}" destId="{39EB8A6E-0B9F-4669-A485-BC7299C67CB2}" srcOrd="0" destOrd="0" presId="urn:microsoft.com/office/officeart/2005/8/layout/hierarchy4"/>
    <dgm:cxn modelId="{63EEDBBD-B875-474C-AAAD-232B28041DCA}" srcId="{17811AB7-3E1A-48DB-B12E-B505018D65CA}" destId="{549BFF09-7632-4B31-9D62-7A5A7AA17A3D}" srcOrd="1" destOrd="0" parTransId="{C342A327-7131-4169-BC36-DF6282B40BBA}" sibTransId="{E310ABC1-9838-40EB-BD94-67F7970104E0}"/>
    <dgm:cxn modelId="{B9F2A6B6-E45B-4DC7-BCE2-898FF5E3AB91}" srcId="{549BFF09-7632-4B31-9D62-7A5A7AA17A3D}" destId="{A89E25DF-DC02-4073-A192-4FEB4C107CF6}" srcOrd="0" destOrd="0" parTransId="{D75B846C-8A02-438C-A7E3-516B742180D4}" sibTransId="{AAC0EB67-407D-4FEB-B9EF-F99BC6D89F87}"/>
    <dgm:cxn modelId="{4B5A78D0-4194-4173-B139-C8EF0A765A58}" type="presOf" srcId="{79F06D88-B129-44A7-AC52-0BB82CE38625}" destId="{249FC6C8-6481-4653-A7D8-0DC04066EF09}" srcOrd="0" destOrd="0" presId="urn:microsoft.com/office/officeart/2005/8/layout/hierarchy4"/>
    <dgm:cxn modelId="{0A546142-9E36-4A30-9D7F-FC483CA0C15D}" srcId="{32608EEC-3383-4B58-BE0F-D433FB4AC1B5}" destId="{79F06D88-B129-44A7-AC52-0BB82CE38625}" srcOrd="0" destOrd="0" parTransId="{0705FEC5-6A4E-4A78-8675-E8775C8E66AA}" sibTransId="{2D0B3749-9225-4CE8-96A7-F0BBF50FB3B4}"/>
    <dgm:cxn modelId="{DEFF05EC-CF43-4F80-BBFC-82570DF6AA0B}" type="presOf" srcId="{32608EEC-3383-4B58-BE0F-D433FB4AC1B5}" destId="{3F055052-2C3A-403B-830C-265893FD280D}" srcOrd="0" destOrd="0" presId="urn:microsoft.com/office/officeart/2005/8/layout/hierarchy4"/>
    <dgm:cxn modelId="{19DA1E28-B97A-4E2C-B2E5-009A788B44D4}" type="presOf" srcId="{A89E25DF-DC02-4073-A192-4FEB4C107CF6}" destId="{8346A130-B179-4293-BD41-CF50C14DC1C6}" srcOrd="0" destOrd="0" presId="urn:microsoft.com/office/officeart/2005/8/layout/hierarchy4"/>
    <dgm:cxn modelId="{A8948B7E-BDBF-4001-93A9-068EAE346848}" type="presParOf" srcId="{78E0A2B5-8870-4732-A853-5A6522DEC135}" destId="{707BB8F4-C923-4418-A635-D68486B0D695}" srcOrd="0" destOrd="0" presId="urn:microsoft.com/office/officeart/2005/8/layout/hierarchy4"/>
    <dgm:cxn modelId="{2B09D56C-20BF-4D22-9CBC-EDE3A9EEC1B0}" type="presParOf" srcId="{707BB8F4-C923-4418-A635-D68486B0D695}" destId="{3F055052-2C3A-403B-830C-265893FD280D}" srcOrd="0" destOrd="0" presId="urn:microsoft.com/office/officeart/2005/8/layout/hierarchy4"/>
    <dgm:cxn modelId="{42148C75-81B6-49EC-8201-EEB2B5CC17F9}" type="presParOf" srcId="{707BB8F4-C923-4418-A635-D68486B0D695}" destId="{8698F4B9-37EE-40E4-8485-EA2F5B91B85E}" srcOrd="1" destOrd="0" presId="urn:microsoft.com/office/officeart/2005/8/layout/hierarchy4"/>
    <dgm:cxn modelId="{C87B0520-AB6D-40A2-ACE2-A10FABE30305}" type="presParOf" srcId="{707BB8F4-C923-4418-A635-D68486B0D695}" destId="{F7F5A8A1-D135-4B06-A2A8-3F89C66A5416}" srcOrd="2" destOrd="0" presId="urn:microsoft.com/office/officeart/2005/8/layout/hierarchy4"/>
    <dgm:cxn modelId="{4642EFBB-5591-4C81-AA27-3B952F9E8F46}" type="presParOf" srcId="{F7F5A8A1-D135-4B06-A2A8-3F89C66A5416}" destId="{DE6741D1-CE1C-4EF2-BB2C-57C662D8424C}" srcOrd="0" destOrd="0" presId="urn:microsoft.com/office/officeart/2005/8/layout/hierarchy4"/>
    <dgm:cxn modelId="{0F7D13E6-8A6F-485D-8460-0A31E511A8F8}" type="presParOf" srcId="{DE6741D1-CE1C-4EF2-BB2C-57C662D8424C}" destId="{249FC6C8-6481-4653-A7D8-0DC04066EF09}" srcOrd="0" destOrd="0" presId="urn:microsoft.com/office/officeart/2005/8/layout/hierarchy4"/>
    <dgm:cxn modelId="{096BC795-91E3-4AC6-80E6-EF299D45B829}" type="presParOf" srcId="{DE6741D1-CE1C-4EF2-BB2C-57C662D8424C}" destId="{B1F607FF-8310-4FDA-A6BE-B1CAAA2ABE78}" srcOrd="1" destOrd="0" presId="urn:microsoft.com/office/officeart/2005/8/layout/hierarchy4"/>
    <dgm:cxn modelId="{7FD8914A-D850-4A52-A871-7D2D6E09EAFB}" type="presParOf" srcId="{78E0A2B5-8870-4732-A853-5A6522DEC135}" destId="{D75FAE67-DEAD-443F-A8FA-C51297508DAC}" srcOrd="1" destOrd="0" presId="urn:microsoft.com/office/officeart/2005/8/layout/hierarchy4"/>
    <dgm:cxn modelId="{9D020BDC-2150-445A-9C4E-7AB17E55E4C1}" type="presParOf" srcId="{78E0A2B5-8870-4732-A853-5A6522DEC135}" destId="{6CB5D93C-2CC0-4174-B20A-9D86433EEF60}" srcOrd="2" destOrd="0" presId="urn:microsoft.com/office/officeart/2005/8/layout/hierarchy4"/>
    <dgm:cxn modelId="{DF53F9A6-30C3-4DE4-A44F-970C4EB34632}" type="presParOf" srcId="{6CB5D93C-2CC0-4174-B20A-9D86433EEF60}" destId="{39EB8A6E-0B9F-4669-A485-BC7299C67CB2}" srcOrd="0" destOrd="0" presId="urn:microsoft.com/office/officeart/2005/8/layout/hierarchy4"/>
    <dgm:cxn modelId="{9EAC3C5C-3D5B-42A0-A5D4-C1400CEABFE3}" type="presParOf" srcId="{6CB5D93C-2CC0-4174-B20A-9D86433EEF60}" destId="{4FB8CAB7-F553-4D73-9A5E-D229DB376586}" srcOrd="1" destOrd="0" presId="urn:microsoft.com/office/officeart/2005/8/layout/hierarchy4"/>
    <dgm:cxn modelId="{0ED792DC-2C51-4036-A3CB-DED3B4B1FB28}" type="presParOf" srcId="{6CB5D93C-2CC0-4174-B20A-9D86433EEF60}" destId="{4DE877B0-9A70-4679-A6CB-AFF20ED8F565}" srcOrd="2" destOrd="0" presId="urn:microsoft.com/office/officeart/2005/8/layout/hierarchy4"/>
    <dgm:cxn modelId="{1460206E-67A4-45D7-AA28-1D8BDDBDDD11}" type="presParOf" srcId="{4DE877B0-9A70-4679-A6CB-AFF20ED8F565}" destId="{A4669EBC-1A6A-42A6-B992-13AD0D046D18}" srcOrd="0" destOrd="0" presId="urn:microsoft.com/office/officeart/2005/8/layout/hierarchy4"/>
    <dgm:cxn modelId="{6FF7E02B-BE85-41BD-8291-B6AD516328EB}" type="presParOf" srcId="{A4669EBC-1A6A-42A6-B992-13AD0D046D18}" destId="{8346A130-B179-4293-BD41-CF50C14DC1C6}" srcOrd="0" destOrd="0" presId="urn:microsoft.com/office/officeart/2005/8/layout/hierarchy4"/>
    <dgm:cxn modelId="{E6F5DB22-CCED-4E79-A71A-DC84D3BF3749}" type="presParOf" srcId="{A4669EBC-1A6A-42A6-B992-13AD0D046D18}" destId="{9D99EB17-3CF4-4A6F-A7A0-65278981395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22E6716-C9B1-453D-AB0B-8383303B7526}"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fi-FI"/>
        </a:p>
      </dgm:t>
    </dgm:pt>
    <dgm:pt modelId="{45C56E93-C22D-4B7B-A1D5-8D4106186A2A}">
      <dgm:prSet custT="1"/>
      <dgm:spPr/>
      <dgm:t>
        <a:bodyPr/>
        <a:lstStyle/>
        <a:p>
          <a:pPr rtl="0"/>
          <a:r>
            <a:rPr lang="fi-FI" sz="1600" b="1" dirty="0" smtClean="0"/>
            <a:t>SMA </a:t>
          </a:r>
          <a:r>
            <a:rPr lang="fi-FI" sz="1600" b="1" dirty="0" err="1" smtClean="0"/>
            <a:t>ch</a:t>
          </a:r>
          <a:r>
            <a:rPr lang="fi-FI" sz="1600" b="1" dirty="0" smtClean="0"/>
            <a:t>. 12 - 14</a:t>
          </a:r>
          <a:endParaRPr lang="fi-FI" sz="1600" b="1" dirty="0"/>
        </a:p>
      </dgm:t>
    </dgm:pt>
    <dgm:pt modelId="{3731555C-4529-4E7B-B6BC-1D92875B8437}" type="parTrans" cxnId="{6F713B60-0C9C-4F5A-B3E5-76F34BEA0D89}">
      <dgm:prSet/>
      <dgm:spPr/>
      <dgm:t>
        <a:bodyPr/>
        <a:lstStyle/>
        <a:p>
          <a:endParaRPr lang="fi-FI"/>
        </a:p>
      </dgm:t>
    </dgm:pt>
    <dgm:pt modelId="{0BB1F507-6C95-49E7-8AE9-54FEC7B61A6A}" type="sibTrans" cxnId="{6F713B60-0C9C-4F5A-B3E5-76F34BEA0D89}">
      <dgm:prSet/>
      <dgm:spPr/>
      <dgm:t>
        <a:bodyPr/>
        <a:lstStyle/>
        <a:p>
          <a:endParaRPr lang="fi-FI"/>
        </a:p>
      </dgm:t>
    </dgm:pt>
    <dgm:pt modelId="{01A14BE4-6603-403C-9002-C87340010AC4}">
      <dgm:prSet custT="1"/>
      <dgm:spPr/>
      <dgm:t>
        <a:bodyPr/>
        <a:lstStyle/>
        <a:p>
          <a:pPr rtl="0"/>
          <a:r>
            <a:rPr lang="fi-FI" sz="1700" b="1" dirty="0" smtClean="0"/>
            <a:t>The </a:t>
          </a:r>
          <a:r>
            <a:rPr lang="fi-FI" sz="1600" b="1" dirty="0" err="1" smtClean="0"/>
            <a:t>Penal</a:t>
          </a:r>
          <a:r>
            <a:rPr lang="fi-FI" sz="1600" b="1" dirty="0" smtClean="0"/>
            <a:t> </a:t>
          </a:r>
          <a:r>
            <a:rPr lang="fi-FI" sz="1700" b="1" dirty="0" err="1" smtClean="0"/>
            <a:t>Code</a:t>
          </a:r>
          <a:r>
            <a:rPr lang="fi-FI" sz="1700" b="1" dirty="0" smtClean="0"/>
            <a:t>,  </a:t>
          </a:r>
          <a:r>
            <a:rPr lang="fi-FI" sz="1700" b="1" dirty="0" err="1" smtClean="0"/>
            <a:t>ch</a:t>
          </a:r>
          <a:r>
            <a:rPr lang="fi-FI" sz="1700" b="1" dirty="0" smtClean="0"/>
            <a:t>. 51, </a:t>
          </a:r>
          <a:r>
            <a:rPr lang="fi-FI" sz="1700" b="1" dirty="0" err="1" smtClean="0"/>
            <a:t>sect</a:t>
          </a:r>
          <a:r>
            <a:rPr lang="fi-FI" sz="1700" b="1" dirty="0" smtClean="0"/>
            <a:t>. 1 - 5</a:t>
          </a:r>
          <a:endParaRPr lang="fi-FI" sz="1700" b="1" dirty="0"/>
        </a:p>
      </dgm:t>
    </dgm:pt>
    <dgm:pt modelId="{581D84C1-1FFD-4CBF-92CB-E139CA7773A8}" type="parTrans" cxnId="{2ABE5439-FB10-4B14-8C17-50B98EDE7D4B}">
      <dgm:prSet/>
      <dgm:spPr/>
      <dgm:t>
        <a:bodyPr/>
        <a:lstStyle/>
        <a:p>
          <a:endParaRPr lang="fi-FI"/>
        </a:p>
      </dgm:t>
    </dgm:pt>
    <dgm:pt modelId="{2B9791A2-460C-4EB3-986D-FCC0893BAED3}" type="sibTrans" cxnId="{2ABE5439-FB10-4B14-8C17-50B98EDE7D4B}">
      <dgm:prSet/>
      <dgm:spPr/>
      <dgm:t>
        <a:bodyPr/>
        <a:lstStyle/>
        <a:p>
          <a:endParaRPr lang="fi-FI"/>
        </a:p>
      </dgm:t>
    </dgm:pt>
    <dgm:pt modelId="{58B6D9FD-37BE-4222-9DB9-C6E7ECDE5522}">
      <dgm:prSet/>
      <dgm:spPr/>
      <dgm:t>
        <a:bodyPr/>
        <a:lstStyle/>
        <a:p>
          <a:pPr rtl="0"/>
          <a:r>
            <a:rPr lang="en-US" b="1" dirty="0" smtClean="0"/>
            <a:t>NASDAQ OMX Guidelines for Insiders </a:t>
          </a:r>
          <a:endParaRPr lang="fi-FI" dirty="0"/>
        </a:p>
      </dgm:t>
    </dgm:pt>
    <dgm:pt modelId="{42D810E6-A7B1-4649-9E37-09405EE40E49}" type="parTrans" cxnId="{FC467B20-DF24-4C41-B862-268075BAAB7D}">
      <dgm:prSet/>
      <dgm:spPr/>
      <dgm:t>
        <a:bodyPr/>
        <a:lstStyle/>
        <a:p>
          <a:endParaRPr lang="fi-FI"/>
        </a:p>
      </dgm:t>
    </dgm:pt>
    <dgm:pt modelId="{7275A079-71B9-4F32-BCE1-2F3382510E73}" type="sibTrans" cxnId="{FC467B20-DF24-4C41-B862-268075BAAB7D}">
      <dgm:prSet/>
      <dgm:spPr/>
      <dgm:t>
        <a:bodyPr/>
        <a:lstStyle/>
        <a:p>
          <a:endParaRPr lang="fi-FI"/>
        </a:p>
      </dgm:t>
    </dgm:pt>
    <dgm:pt modelId="{A1C7B7ED-5BB9-4078-916D-96AEEE9F6469}">
      <dgm:prSet custT="1"/>
      <dgm:spPr/>
      <dgm:t>
        <a:bodyPr/>
        <a:lstStyle/>
        <a:p>
          <a:pPr rtl="0"/>
          <a:r>
            <a:rPr lang="fi-FI" sz="1200" b="1" dirty="0" smtClean="0"/>
            <a:t>FSA</a:t>
          </a:r>
          <a:r>
            <a:rPr lang="fi-FI" sz="1000" dirty="0" smtClean="0"/>
            <a:t> </a:t>
          </a:r>
          <a:r>
            <a:rPr lang="en-US" sz="1400" b="1" dirty="0" smtClean="0"/>
            <a:t>Standard</a:t>
          </a:r>
          <a:r>
            <a:rPr lang="en-US" sz="1000" b="1" dirty="0" smtClean="0"/>
            <a:t> 5.3: </a:t>
          </a:r>
          <a:r>
            <a:rPr lang="en-US" sz="1200" b="1" dirty="0" smtClean="0"/>
            <a:t>Declarations of insider holdings and insider registers</a:t>
          </a:r>
          <a:r>
            <a:rPr lang="en-US" sz="1200" dirty="0" smtClean="0"/>
            <a:t> </a:t>
          </a:r>
          <a:endParaRPr lang="fi-FI" sz="1200" dirty="0"/>
        </a:p>
      </dgm:t>
    </dgm:pt>
    <dgm:pt modelId="{03EE9BAD-4DC0-4D49-8941-265C9EC279B2}" type="parTrans" cxnId="{9262A65D-738B-4B22-B382-E32744932243}">
      <dgm:prSet/>
      <dgm:spPr/>
      <dgm:t>
        <a:bodyPr/>
        <a:lstStyle/>
        <a:p>
          <a:endParaRPr lang="fi-FI"/>
        </a:p>
      </dgm:t>
    </dgm:pt>
    <dgm:pt modelId="{24811A48-C4D2-4825-A8F6-4B6C02CDB3C4}" type="sibTrans" cxnId="{9262A65D-738B-4B22-B382-E32744932243}">
      <dgm:prSet/>
      <dgm:spPr/>
      <dgm:t>
        <a:bodyPr/>
        <a:lstStyle/>
        <a:p>
          <a:endParaRPr lang="fi-FI"/>
        </a:p>
      </dgm:t>
    </dgm:pt>
    <dgm:pt modelId="{D7BF41B4-FF4D-4E43-A2F5-DFE5C74CFF5B}" type="pres">
      <dgm:prSet presAssocID="{122E6716-C9B1-453D-AB0B-8383303B7526}" presName="compositeShape" presStyleCnt="0">
        <dgm:presLayoutVars>
          <dgm:chMax val="7"/>
          <dgm:dir/>
          <dgm:resizeHandles val="exact"/>
        </dgm:presLayoutVars>
      </dgm:prSet>
      <dgm:spPr/>
      <dgm:t>
        <a:bodyPr/>
        <a:lstStyle/>
        <a:p>
          <a:endParaRPr lang="fi-FI"/>
        </a:p>
      </dgm:t>
    </dgm:pt>
    <dgm:pt modelId="{65313A66-A411-4A6F-AA89-D66653FDB8E9}" type="pres">
      <dgm:prSet presAssocID="{45C56E93-C22D-4B7B-A1D5-8D4106186A2A}" presName="circ1" presStyleLbl="vennNode1" presStyleIdx="0" presStyleCnt="4"/>
      <dgm:spPr/>
      <dgm:t>
        <a:bodyPr/>
        <a:lstStyle/>
        <a:p>
          <a:endParaRPr lang="fi-FI"/>
        </a:p>
      </dgm:t>
    </dgm:pt>
    <dgm:pt modelId="{9C3A2A55-D128-419F-8E27-4ADCC3F79780}" type="pres">
      <dgm:prSet presAssocID="{45C56E93-C22D-4B7B-A1D5-8D4106186A2A}" presName="circ1Tx" presStyleLbl="revTx" presStyleIdx="0" presStyleCnt="0">
        <dgm:presLayoutVars>
          <dgm:chMax val="0"/>
          <dgm:chPref val="0"/>
          <dgm:bulletEnabled val="1"/>
        </dgm:presLayoutVars>
      </dgm:prSet>
      <dgm:spPr/>
      <dgm:t>
        <a:bodyPr/>
        <a:lstStyle/>
        <a:p>
          <a:endParaRPr lang="fi-FI"/>
        </a:p>
      </dgm:t>
    </dgm:pt>
    <dgm:pt modelId="{254FC014-1DAF-40DE-AC43-AB6DDA358628}" type="pres">
      <dgm:prSet presAssocID="{01A14BE4-6603-403C-9002-C87340010AC4}" presName="circ2" presStyleLbl="vennNode1" presStyleIdx="1" presStyleCnt="4"/>
      <dgm:spPr/>
      <dgm:t>
        <a:bodyPr/>
        <a:lstStyle/>
        <a:p>
          <a:endParaRPr lang="fi-FI"/>
        </a:p>
      </dgm:t>
    </dgm:pt>
    <dgm:pt modelId="{933117B3-5A75-4318-BD09-4E1966904D04}" type="pres">
      <dgm:prSet presAssocID="{01A14BE4-6603-403C-9002-C87340010AC4}" presName="circ2Tx" presStyleLbl="revTx" presStyleIdx="0" presStyleCnt="0">
        <dgm:presLayoutVars>
          <dgm:chMax val="0"/>
          <dgm:chPref val="0"/>
          <dgm:bulletEnabled val="1"/>
        </dgm:presLayoutVars>
      </dgm:prSet>
      <dgm:spPr/>
      <dgm:t>
        <a:bodyPr/>
        <a:lstStyle/>
        <a:p>
          <a:endParaRPr lang="fi-FI"/>
        </a:p>
      </dgm:t>
    </dgm:pt>
    <dgm:pt modelId="{688AACF3-882A-4703-A5D6-2308B52F3AC0}" type="pres">
      <dgm:prSet presAssocID="{58B6D9FD-37BE-4222-9DB9-C6E7ECDE5522}" presName="circ3" presStyleLbl="vennNode1" presStyleIdx="2" presStyleCnt="4"/>
      <dgm:spPr/>
      <dgm:t>
        <a:bodyPr/>
        <a:lstStyle/>
        <a:p>
          <a:endParaRPr lang="fi-FI"/>
        </a:p>
      </dgm:t>
    </dgm:pt>
    <dgm:pt modelId="{C46FF92F-E368-4166-8503-9286DE97DDC0}" type="pres">
      <dgm:prSet presAssocID="{58B6D9FD-37BE-4222-9DB9-C6E7ECDE5522}" presName="circ3Tx" presStyleLbl="revTx" presStyleIdx="0" presStyleCnt="0">
        <dgm:presLayoutVars>
          <dgm:chMax val="0"/>
          <dgm:chPref val="0"/>
          <dgm:bulletEnabled val="1"/>
        </dgm:presLayoutVars>
      </dgm:prSet>
      <dgm:spPr/>
      <dgm:t>
        <a:bodyPr/>
        <a:lstStyle/>
        <a:p>
          <a:endParaRPr lang="fi-FI"/>
        </a:p>
      </dgm:t>
    </dgm:pt>
    <dgm:pt modelId="{66731B34-5854-4510-8EDF-614850FD833B}" type="pres">
      <dgm:prSet presAssocID="{A1C7B7ED-5BB9-4078-916D-96AEEE9F6469}" presName="circ4" presStyleLbl="vennNode1" presStyleIdx="3" presStyleCnt="4"/>
      <dgm:spPr/>
      <dgm:t>
        <a:bodyPr/>
        <a:lstStyle/>
        <a:p>
          <a:endParaRPr lang="fi-FI"/>
        </a:p>
      </dgm:t>
    </dgm:pt>
    <dgm:pt modelId="{CC3310F8-99EE-4602-9856-3BB47D1DD5C4}" type="pres">
      <dgm:prSet presAssocID="{A1C7B7ED-5BB9-4078-916D-96AEEE9F6469}" presName="circ4Tx" presStyleLbl="revTx" presStyleIdx="0" presStyleCnt="0">
        <dgm:presLayoutVars>
          <dgm:chMax val="0"/>
          <dgm:chPref val="0"/>
          <dgm:bulletEnabled val="1"/>
        </dgm:presLayoutVars>
      </dgm:prSet>
      <dgm:spPr/>
      <dgm:t>
        <a:bodyPr/>
        <a:lstStyle/>
        <a:p>
          <a:endParaRPr lang="fi-FI"/>
        </a:p>
      </dgm:t>
    </dgm:pt>
  </dgm:ptLst>
  <dgm:cxnLst>
    <dgm:cxn modelId="{94931EB9-9D63-46FB-B042-D60B56D7BF7E}" type="presOf" srcId="{01A14BE4-6603-403C-9002-C87340010AC4}" destId="{254FC014-1DAF-40DE-AC43-AB6DDA358628}" srcOrd="0" destOrd="0" presId="urn:microsoft.com/office/officeart/2005/8/layout/venn1"/>
    <dgm:cxn modelId="{B83FB3D0-1C6D-432E-8EE1-4305DA051735}" type="presOf" srcId="{58B6D9FD-37BE-4222-9DB9-C6E7ECDE5522}" destId="{688AACF3-882A-4703-A5D6-2308B52F3AC0}" srcOrd="0" destOrd="0" presId="urn:microsoft.com/office/officeart/2005/8/layout/venn1"/>
    <dgm:cxn modelId="{2DD9C6F0-8E0C-4A2B-9D9D-EE46B893255A}" type="presOf" srcId="{45C56E93-C22D-4B7B-A1D5-8D4106186A2A}" destId="{9C3A2A55-D128-419F-8E27-4ADCC3F79780}" srcOrd="1" destOrd="0" presId="urn:microsoft.com/office/officeart/2005/8/layout/venn1"/>
    <dgm:cxn modelId="{C3333C17-D116-4C91-808C-D4B4A1EADB13}" type="presOf" srcId="{122E6716-C9B1-453D-AB0B-8383303B7526}" destId="{D7BF41B4-FF4D-4E43-A2F5-DFE5C74CFF5B}" srcOrd="0" destOrd="0" presId="urn:microsoft.com/office/officeart/2005/8/layout/venn1"/>
    <dgm:cxn modelId="{524008FF-49F4-4F2D-A87C-8B7DDE4BF69E}" type="presOf" srcId="{01A14BE4-6603-403C-9002-C87340010AC4}" destId="{933117B3-5A75-4318-BD09-4E1966904D04}" srcOrd="1" destOrd="0" presId="urn:microsoft.com/office/officeart/2005/8/layout/venn1"/>
    <dgm:cxn modelId="{2ABE5439-FB10-4B14-8C17-50B98EDE7D4B}" srcId="{122E6716-C9B1-453D-AB0B-8383303B7526}" destId="{01A14BE4-6603-403C-9002-C87340010AC4}" srcOrd="1" destOrd="0" parTransId="{581D84C1-1FFD-4CBF-92CB-E139CA7773A8}" sibTransId="{2B9791A2-460C-4EB3-986D-FCC0893BAED3}"/>
    <dgm:cxn modelId="{D2AC0D54-4906-4EB7-8F02-6A1CAF4D37F7}" type="presOf" srcId="{58B6D9FD-37BE-4222-9DB9-C6E7ECDE5522}" destId="{C46FF92F-E368-4166-8503-9286DE97DDC0}" srcOrd="1" destOrd="0" presId="urn:microsoft.com/office/officeart/2005/8/layout/venn1"/>
    <dgm:cxn modelId="{6F713B60-0C9C-4F5A-B3E5-76F34BEA0D89}" srcId="{122E6716-C9B1-453D-AB0B-8383303B7526}" destId="{45C56E93-C22D-4B7B-A1D5-8D4106186A2A}" srcOrd="0" destOrd="0" parTransId="{3731555C-4529-4E7B-B6BC-1D92875B8437}" sibTransId="{0BB1F507-6C95-49E7-8AE9-54FEC7B61A6A}"/>
    <dgm:cxn modelId="{9262A65D-738B-4B22-B382-E32744932243}" srcId="{122E6716-C9B1-453D-AB0B-8383303B7526}" destId="{A1C7B7ED-5BB9-4078-916D-96AEEE9F6469}" srcOrd="3" destOrd="0" parTransId="{03EE9BAD-4DC0-4D49-8941-265C9EC279B2}" sibTransId="{24811A48-C4D2-4825-A8F6-4B6C02CDB3C4}"/>
    <dgm:cxn modelId="{FC467B20-DF24-4C41-B862-268075BAAB7D}" srcId="{122E6716-C9B1-453D-AB0B-8383303B7526}" destId="{58B6D9FD-37BE-4222-9DB9-C6E7ECDE5522}" srcOrd="2" destOrd="0" parTransId="{42D810E6-A7B1-4649-9E37-09405EE40E49}" sibTransId="{7275A079-71B9-4F32-BCE1-2F3382510E73}"/>
    <dgm:cxn modelId="{5973BE10-D6E9-4E28-990B-631830606BC9}" type="presOf" srcId="{A1C7B7ED-5BB9-4078-916D-96AEEE9F6469}" destId="{CC3310F8-99EE-4602-9856-3BB47D1DD5C4}" srcOrd="1" destOrd="0" presId="urn:microsoft.com/office/officeart/2005/8/layout/venn1"/>
    <dgm:cxn modelId="{10B33497-298D-4727-8155-597E6D326A7A}" type="presOf" srcId="{45C56E93-C22D-4B7B-A1D5-8D4106186A2A}" destId="{65313A66-A411-4A6F-AA89-D66653FDB8E9}" srcOrd="0" destOrd="0" presId="urn:microsoft.com/office/officeart/2005/8/layout/venn1"/>
    <dgm:cxn modelId="{FFEB6EED-35E3-4C2A-8E9A-755B322C2ECF}" type="presOf" srcId="{A1C7B7ED-5BB9-4078-916D-96AEEE9F6469}" destId="{66731B34-5854-4510-8EDF-614850FD833B}" srcOrd="0" destOrd="0" presId="urn:microsoft.com/office/officeart/2005/8/layout/venn1"/>
    <dgm:cxn modelId="{4F43D630-6C93-4FE9-B579-2506391A936B}" type="presParOf" srcId="{D7BF41B4-FF4D-4E43-A2F5-DFE5C74CFF5B}" destId="{65313A66-A411-4A6F-AA89-D66653FDB8E9}" srcOrd="0" destOrd="0" presId="urn:microsoft.com/office/officeart/2005/8/layout/venn1"/>
    <dgm:cxn modelId="{80578F03-FC2E-43BF-90C9-2DA02172E4A8}" type="presParOf" srcId="{D7BF41B4-FF4D-4E43-A2F5-DFE5C74CFF5B}" destId="{9C3A2A55-D128-419F-8E27-4ADCC3F79780}" srcOrd="1" destOrd="0" presId="urn:microsoft.com/office/officeart/2005/8/layout/venn1"/>
    <dgm:cxn modelId="{491938B1-AE50-4326-81E2-0A56C8B52879}" type="presParOf" srcId="{D7BF41B4-FF4D-4E43-A2F5-DFE5C74CFF5B}" destId="{254FC014-1DAF-40DE-AC43-AB6DDA358628}" srcOrd="2" destOrd="0" presId="urn:microsoft.com/office/officeart/2005/8/layout/venn1"/>
    <dgm:cxn modelId="{5FA27BB6-E742-4BCF-A055-51A2521C0305}" type="presParOf" srcId="{D7BF41B4-FF4D-4E43-A2F5-DFE5C74CFF5B}" destId="{933117B3-5A75-4318-BD09-4E1966904D04}" srcOrd="3" destOrd="0" presId="urn:microsoft.com/office/officeart/2005/8/layout/venn1"/>
    <dgm:cxn modelId="{C057C1E5-0E1B-4773-A857-AB612481E0E7}" type="presParOf" srcId="{D7BF41B4-FF4D-4E43-A2F5-DFE5C74CFF5B}" destId="{688AACF3-882A-4703-A5D6-2308B52F3AC0}" srcOrd="4" destOrd="0" presId="urn:microsoft.com/office/officeart/2005/8/layout/venn1"/>
    <dgm:cxn modelId="{91AFB3F5-8B3D-4BC0-A55E-40A636E12819}" type="presParOf" srcId="{D7BF41B4-FF4D-4E43-A2F5-DFE5C74CFF5B}" destId="{C46FF92F-E368-4166-8503-9286DE97DDC0}" srcOrd="5" destOrd="0" presId="urn:microsoft.com/office/officeart/2005/8/layout/venn1"/>
    <dgm:cxn modelId="{008DB0AB-C56B-4400-8D85-A9420FD29804}" type="presParOf" srcId="{D7BF41B4-FF4D-4E43-A2F5-DFE5C74CFF5B}" destId="{66731B34-5854-4510-8EDF-614850FD833B}" srcOrd="6" destOrd="0" presId="urn:microsoft.com/office/officeart/2005/8/layout/venn1"/>
    <dgm:cxn modelId="{D5D5C7A4-F04E-4D61-A289-CA50B661B5AF}" type="presParOf" srcId="{D7BF41B4-FF4D-4E43-A2F5-DFE5C74CFF5B}" destId="{CC3310F8-99EE-4602-9856-3BB47D1DD5C4}"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BE1C93-F795-4E4F-9999-664B2D0B40AE}" type="doc">
      <dgm:prSet loTypeId="urn:microsoft.com/office/officeart/2005/8/layout/hierarchy4" loCatId="list" qsTypeId="urn:microsoft.com/office/officeart/2005/8/quickstyle/simple3" qsCatId="simple" csTypeId="urn:microsoft.com/office/officeart/2005/8/colors/accent3_2" csCatId="accent3"/>
      <dgm:spPr/>
      <dgm:t>
        <a:bodyPr/>
        <a:lstStyle/>
        <a:p>
          <a:endParaRPr lang="en-US"/>
        </a:p>
      </dgm:t>
    </dgm:pt>
    <dgm:pt modelId="{8184F2BD-771C-4CC3-9776-419FB2A05BC9}">
      <dgm:prSet/>
      <dgm:spPr/>
      <dgm:t>
        <a:bodyPr/>
        <a:lstStyle/>
        <a:p>
          <a:pPr rtl="0"/>
          <a:r>
            <a:rPr lang="fi-FI" b="1" smtClean="0"/>
            <a:t>V CSR, Corporate Governance, riskienhallinta L4, K7 – K7e, K8 (taloudellinen optimointi) </a:t>
          </a:r>
          <a:endParaRPr lang="fi-FI"/>
        </a:p>
      </dgm:t>
    </dgm:pt>
    <dgm:pt modelId="{0869B21D-5B1E-4B99-928F-62302F443756}" type="parTrans" cxnId="{83AF8228-5B2F-44B7-8D50-C271A90C68E4}">
      <dgm:prSet/>
      <dgm:spPr/>
      <dgm:t>
        <a:bodyPr/>
        <a:lstStyle/>
        <a:p>
          <a:endParaRPr lang="en-US"/>
        </a:p>
      </dgm:t>
    </dgm:pt>
    <dgm:pt modelId="{99E01FA8-E37B-4443-AE1B-D1B1459443C9}" type="sibTrans" cxnId="{83AF8228-5B2F-44B7-8D50-C271A90C68E4}">
      <dgm:prSet/>
      <dgm:spPr/>
      <dgm:t>
        <a:bodyPr/>
        <a:lstStyle/>
        <a:p>
          <a:endParaRPr lang="en-US"/>
        </a:p>
      </dgm:t>
    </dgm:pt>
    <dgm:pt modelId="{DE2D8B54-EDEF-4472-A228-1C3653C65E54}">
      <dgm:prSet/>
      <dgm:spPr/>
      <dgm:t>
        <a:bodyPr/>
        <a:lstStyle/>
        <a:p>
          <a:pPr rtl="0"/>
          <a:r>
            <a:rPr lang="fi-FI" smtClean="0"/>
            <a:t>C3</a:t>
          </a:r>
          <a:endParaRPr lang="fi-FI"/>
        </a:p>
      </dgm:t>
    </dgm:pt>
    <dgm:pt modelId="{1A36B852-7E5B-43C3-A3A3-EFBD6FB2D0C7}" type="parTrans" cxnId="{C6A38D21-1BCC-45CA-AAFC-E5ED80476DC9}">
      <dgm:prSet/>
      <dgm:spPr/>
      <dgm:t>
        <a:bodyPr/>
        <a:lstStyle/>
        <a:p>
          <a:endParaRPr lang="en-US"/>
        </a:p>
      </dgm:t>
    </dgm:pt>
    <dgm:pt modelId="{61303613-C77F-4634-BFF6-45722D37171D}" type="sibTrans" cxnId="{C6A38D21-1BCC-45CA-AAFC-E5ED80476DC9}">
      <dgm:prSet/>
      <dgm:spPr/>
      <dgm:t>
        <a:bodyPr/>
        <a:lstStyle/>
        <a:p>
          <a:endParaRPr lang="en-US"/>
        </a:p>
      </dgm:t>
    </dgm:pt>
    <dgm:pt modelId="{FBA43912-E7C4-49F6-830F-E5E65BDB2614}">
      <dgm:prSet/>
      <dgm:spPr/>
      <dgm:t>
        <a:bodyPr/>
        <a:lstStyle/>
        <a:p>
          <a:pPr rtl="0"/>
          <a:r>
            <a:rPr lang="fi-FI" b="1" smtClean="0"/>
            <a:t>VI Kilpailuoikeus (yrityskauppavalvonta) markkinarakenteena L 6, K15 – K17 </a:t>
          </a:r>
          <a:endParaRPr lang="fi-FI"/>
        </a:p>
      </dgm:t>
    </dgm:pt>
    <dgm:pt modelId="{61196643-FA4C-4272-9687-596DFC604EC9}" type="parTrans" cxnId="{4889705F-57C4-4000-91E2-50FA20C7BA2B}">
      <dgm:prSet/>
      <dgm:spPr/>
      <dgm:t>
        <a:bodyPr/>
        <a:lstStyle/>
        <a:p>
          <a:endParaRPr lang="en-US"/>
        </a:p>
      </dgm:t>
    </dgm:pt>
    <dgm:pt modelId="{11C39FDC-AC76-4BE3-BF37-D412560B41CC}" type="sibTrans" cxnId="{4889705F-57C4-4000-91E2-50FA20C7BA2B}">
      <dgm:prSet/>
      <dgm:spPr/>
      <dgm:t>
        <a:bodyPr/>
        <a:lstStyle/>
        <a:p>
          <a:endParaRPr lang="en-US"/>
        </a:p>
      </dgm:t>
    </dgm:pt>
    <dgm:pt modelId="{0BCC4ACD-2381-4663-B7A4-A95803C4E38C}">
      <dgm:prSet/>
      <dgm:spPr/>
      <dgm:t>
        <a:bodyPr/>
        <a:lstStyle/>
        <a:p>
          <a:pPr rtl="0"/>
          <a:r>
            <a:rPr lang="fi-FI" smtClean="0"/>
            <a:t>C 4</a:t>
          </a:r>
          <a:endParaRPr lang="fi-FI"/>
        </a:p>
      </dgm:t>
    </dgm:pt>
    <dgm:pt modelId="{FC70A8CD-7E20-49C4-8344-39C5D5A38F40}" type="parTrans" cxnId="{CE55B649-E487-4857-81A8-7CD42C21C49A}">
      <dgm:prSet/>
      <dgm:spPr/>
      <dgm:t>
        <a:bodyPr/>
        <a:lstStyle/>
        <a:p>
          <a:endParaRPr lang="en-US"/>
        </a:p>
      </dgm:t>
    </dgm:pt>
    <dgm:pt modelId="{86CDF0E3-A346-4DBF-9CD5-F4C5F8029E88}" type="sibTrans" cxnId="{CE55B649-E487-4857-81A8-7CD42C21C49A}">
      <dgm:prSet/>
      <dgm:spPr/>
      <dgm:t>
        <a:bodyPr/>
        <a:lstStyle/>
        <a:p>
          <a:endParaRPr lang="en-US"/>
        </a:p>
      </dgm:t>
    </dgm:pt>
    <dgm:pt modelId="{F2F48E47-7F1C-4EC5-AA86-204A0197CE5C}">
      <dgm:prSet/>
      <dgm:spPr/>
      <dgm:t>
        <a:bodyPr/>
        <a:lstStyle/>
        <a:p>
          <a:pPr rtl="0"/>
          <a:r>
            <a:rPr lang="fi-FI" b="1" smtClean="0"/>
            <a:t>VII Rahoitusmarkkinoiden sääntely L6a, K8 – K14 </a:t>
          </a:r>
          <a:endParaRPr lang="fi-FI"/>
        </a:p>
      </dgm:t>
    </dgm:pt>
    <dgm:pt modelId="{50533DB9-3EE3-4086-8F17-ABBD8E2393A1}" type="parTrans" cxnId="{2EC126E4-B4C1-4083-9DF5-11F743FEBF5E}">
      <dgm:prSet/>
      <dgm:spPr/>
      <dgm:t>
        <a:bodyPr/>
        <a:lstStyle/>
        <a:p>
          <a:endParaRPr lang="en-US"/>
        </a:p>
      </dgm:t>
    </dgm:pt>
    <dgm:pt modelId="{41645ED4-F216-40B2-B855-F9958E3F2FA6}" type="sibTrans" cxnId="{2EC126E4-B4C1-4083-9DF5-11F743FEBF5E}">
      <dgm:prSet/>
      <dgm:spPr/>
      <dgm:t>
        <a:bodyPr/>
        <a:lstStyle/>
        <a:p>
          <a:endParaRPr lang="en-US"/>
        </a:p>
      </dgm:t>
    </dgm:pt>
    <dgm:pt modelId="{74915462-C92F-4AC2-98FA-CC760521F4AF}">
      <dgm:prSet/>
      <dgm:spPr/>
      <dgm:t>
        <a:bodyPr/>
        <a:lstStyle/>
        <a:p>
          <a:pPr rtl="0"/>
          <a:r>
            <a:rPr lang="fi-FI" smtClean="0"/>
            <a:t>C6</a:t>
          </a:r>
          <a:endParaRPr lang="fi-FI"/>
        </a:p>
      </dgm:t>
    </dgm:pt>
    <dgm:pt modelId="{146290B9-34F7-4038-BA51-85546528E725}" type="parTrans" cxnId="{B4EA05DB-5EF9-4C13-80C9-32E52984B0AF}">
      <dgm:prSet/>
      <dgm:spPr/>
      <dgm:t>
        <a:bodyPr/>
        <a:lstStyle/>
        <a:p>
          <a:endParaRPr lang="en-US"/>
        </a:p>
      </dgm:t>
    </dgm:pt>
    <dgm:pt modelId="{9764994C-216E-4F29-B668-6539637835E3}" type="sibTrans" cxnId="{B4EA05DB-5EF9-4C13-80C9-32E52984B0AF}">
      <dgm:prSet/>
      <dgm:spPr/>
      <dgm:t>
        <a:bodyPr/>
        <a:lstStyle/>
        <a:p>
          <a:endParaRPr lang="en-US"/>
        </a:p>
      </dgm:t>
    </dgm:pt>
    <dgm:pt modelId="{8A5630D4-43EE-4182-8622-864810FE1E58}" type="pres">
      <dgm:prSet presAssocID="{55BE1C93-F795-4E4F-9999-664B2D0B40AE}" presName="Name0" presStyleCnt="0">
        <dgm:presLayoutVars>
          <dgm:chPref val="1"/>
          <dgm:dir/>
          <dgm:animOne val="branch"/>
          <dgm:animLvl val="lvl"/>
          <dgm:resizeHandles/>
        </dgm:presLayoutVars>
      </dgm:prSet>
      <dgm:spPr/>
      <dgm:t>
        <a:bodyPr/>
        <a:lstStyle/>
        <a:p>
          <a:endParaRPr lang="en-US"/>
        </a:p>
      </dgm:t>
    </dgm:pt>
    <dgm:pt modelId="{EC465C3C-6063-48E8-B139-B54717FA474D}" type="pres">
      <dgm:prSet presAssocID="{8184F2BD-771C-4CC3-9776-419FB2A05BC9}" presName="vertOne" presStyleCnt="0"/>
      <dgm:spPr/>
    </dgm:pt>
    <dgm:pt modelId="{60947CD5-E2FA-4A03-B01F-77F072A16656}" type="pres">
      <dgm:prSet presAssocID="{8184F2BD-771C-4CC3-9776-419FB2A05BC9}" presName="txOne" presStyleLbl="node0" presStyleIdx="0" presStyleCnt="3">
        <dgm:presLayoutVars>
          <dgm:chPref val="3"/>
        </dgm:presLayoutVars>
      </dgm:prSet>
      <dgm:spPr/>
      <dgm:t>
        <a:bodyPr/>
        <a:lstStyle/>
        <a:p>
          <a:endParaRPr lang="en-US"/>
        </a:p>
      </dgm:t>
    </dgm:pt>
    <dgm:pt modelId="{C44BD2FC-11F1-4CE4-AF70-B9241522A79D}" type="pres">
      <dgm:prSet presAssocID="{8184F2BD-771C-4CC3-9776-419FB2A05BC9}" presName="parTransOne" presStyleCnt="0"/>
      <dgm:spPr/>
    </dgm:pt>
    <dgm:pt modelId="{B1358E6B-F3D7-4C1C-85DF-D02CAE9D5D62}" type="pres">
      <dgm:prSet presAssocID="{8184F2BD-771C-4CC3-9776-419FB2A05BC9}" presName="horzOne" presStyleCnt="0"/>
      <dgm:spPr/>
    </dgm:pt>
    <dgm:pt modelId="{41A5100F-A9C2-4583-B909-48F2CEA5A160}" type="pres">
      <dgm:prSet presAssocID="{DE2D8B54-EDEF-4472-A228-1C3653C65E54}" presName="vertTwo" presStyleCnt="0"/>
      <dgm:spPr/>
    </dgm:pt>
    <dgm:pt modelId="{562155D9-42E7-4D9A-9DDD-B744EED08FE6}" type="pres">
      <dgm:prSet presAssocID="{DE2D8B54-EDEF-4472-A228-1C3653C65E54}" presName="txTwo" presStyleLbl="node2" presStyleIdx="0" presStyleCnt="3">
        <dgm:presLayoutVars>
          <dgm:chPref val="3"/>
        </dgm:presLayoutVars>
      </dgm:prSet>
      <dgm:spPr/>
      <dgm:t>
        <a:bodyPr/>
        <a:lstStyle/>
        <a:p>
          <a:endParaRPr lang="en-US"/>
        </a:p>
      </dgm:t>
    </dgm:pt>
    <dgm:pt modelId="{44FC2C54-25CC-4AAB-B4A5-0215E553B7EF}" type="pres">
      <dgm:prSet presAssocID="{DE2D8B54-EDEF-4472-A228-1C3653C65E54}" presName="horzTwo" presStyleCnt="0"/>
      <dgm:spPr/>
    </dgm:pt>
    <dgm:pt modelId="{81FA24FB-23CF-4745-B2CB-01E7B13DEB47}" type="pres">
      <dgm:prSet presAssocID="{99E01FA8-E37B-4443-AE1B-D1B1459443C9}" presName="sibSpaceOne" presStyleCnt="0"/>
      <dgm:spPr/>
    </dgm:pt>
    <dgm:pt modelId="{309CC715-A0E4-48FB-9A49-E99F5F34F8C7}" type="pres">
      <dgm:prSet presAssocID="{FBA43912-E7C4-49F6-830F-E5E65BDB2614}" presName="vertOne" presStyleCnt="0"/>
      <dgm:spPr/>
    </dgm:pt>
    <dgm:pt modelId="{1FE85386-9CCF-43C2-BBA5-34B709FE9178}" type="pres">
      <dgm:prSet presAssocID="{FBA43912-E7C4-49F6-830F-E5E65BDB2614}" presName="txOne" presStyleLbl="node0" presStyleIdx="1" presStyleCnt="3">
        <dgm:presLayoutVars>
          <dgm:chPref val="3"/>
        </dgm:presLayoutVars>
      </dgm:prSet>
      <dgm:spPr/>
      <dgm:t>
        <a:bodyPr/>
        <a:lstStyle/>
        <a:p>
          <a:endParaRPr lang="en-US"/>
        </a:p>
      </dgm:t>
    </dgm:pt>
    <dgm:pt modelId="{A4BD12A5-5F10-441D-B83A-DD461148733F}" type="pres">
      <dgm:prSet presAssocID="{FBA43912-E7C4-49F6-830F-E5E65BDB2614}" presName="parTransOne" presStyleCnt="0"/>
      <dgm:spPr/>
    </dgm:pt>
    <dgm:pt modelId="{15B48C6E-12BB-4306-8FA5-243EA6C0ACF4}" type="pres">
      <dgm:prSet presAssocID="{FBA43912-E7C4-49F6-830F-E5E65BDB2614}" presName="horzOne" presStyleCnt="0"/>
      <dgm:spPr/>
    </dgm:pt>
    <dgm:pt modelId="{A1DB6848-A274-4261-ACF3-7CBB8B2915AF}" type="pres">
      <dgm:prSet presAssocID="{0BCC4ACD-2381-4663-B7A4-A95803C4E38C}" presName="vertTwo" presStyleCnt="0"/>
      <dgm:spPr/>
    </dgm:pt>
    <dgm:pt modelId="{06411C84-D1BF-4C18-BC68-54564A6BC8E5}" type="pres">
      <dgm:prSet presAssocID="{0BCC4ACD-2381-4663-B7A4-A95803C4E38C}" presName="txTwo" presStyleLbl="node2" presStyleIdx="1" presStyleCnt="3">
        <dgm:presLayoutVars>
          <dgm:chPref val="3"/>
        </dgm:presLayoutVars>
      </dgm:prSet>
      <dgm:spPr/>
      <dgm:t>
        <a:bodyPr/>
        <a:lstStyle/>
        <a:p>
          <a:endParaRPr lang="en-US"/>
        </a:p>
      </dgm:t>
    </dgm:pt>
    <dgm:pt modelId="{5B5D98A6-BE07-4DFC-B250-CD155DE8B9FF}" type="pres">
      <dgm:prSet presAssocID="{0BCC4ACD-2381-4663-B7A4-A95803C4E38C}" presName="horzTwo" presStyleCnt="0"/>
      <dgm:spPr/>
    </dgm:pt>
    <dgm:pt modelId="{383512EB-AD21-4AE8-8646-9F1F05AEEBD8}" type="pres">
      <dgm:prSet presAssocID="{11C39FDC-AC76-4BE3-BF37-D412560B41CC}" presName="sibSpaceOne" presStyleCnt="0"/>
      <dgm:spPr/>
    </dgm:pt>
    <dgm:pt modelId="{C5C04408-2F3B-43A4-B8C4-70331FD2D02C}" type="pres">
      <dgm:prSet presAssocID="{F2F48E47-7F1C-4EC5-AA86-204A0197CE5C}" presName="vertOne" presStyleCnt="0"/>
      <dgm:spPr/>
    </dgm:pt>
    <dgm:pt modelId="{720513B6-2DE4-4E74-BCA3-9620C9A9E183}" type="pres">
      <dgm:prSet presAssocID="{F2F48E47-7F1C-4EC5-AA86-204A0197CE5C}" presName="txOne" presStyleLbl="node0" presStyleIdx="2" presStyleCnt="3">
        <dgm:presLayoutVars>
          <dgm:chPref val="3"/>
        </dgm:presLayoutVars>
      </dgm:prSet>
      <dgm:spPr/>
      <dgm:t>
        <a:bodyPr/>
        <a:lstStyle/>
        <a:p>
          <a:endParaRPr lang="en-US"/>
        </a:p>
      </dgm:t>
    </dgm:pt>
    <dgm:pt modelId="{A1D824F2-09A4-42AB-8515-4AF5C69FA299}" type="pres">
      <dgm:prSet presAssocID="{F2F48E47-7F1C-4EC5-AA86-204A0197CE5C}" presName="parTransOne" presStyleCnt="0"/>
      <dgm:spPr/>
    </dgm:pt>
    <dgm:pt modelId="{7E3891EA-8CD7-4B30-B164-A38B57F7AD03}" type="pres">
      <dgm:prSet presAssocID="{F2F48E47-7F1C-4EC5-AA86-204A0197CE5C}" presName="horzOne" presStyleCnt="0"/>
      <dgm:spPr/>
    </dgm:pt>
    <dgm:pt modelId="{C733228C-23AD-4FD5-A2F6-C960B9EC557A}" type="pres">
      <dgm:prSet presAssocID="{74915462-C92F-4AC2-98FA-CC760521F4AF}" presName="vertTwo" presStyleCnt="0"/>
      <dgm:spPr/>
    </dgm:pt>
    <dgm:pt modelId="{6C94FDE2-4EF3-4ACC-9CEA-4BF5DEE18FCA}" type="pres">
      <dgm:prSet presAssocID="{74915462-C92F-4AC2-98FA-CC760521F4AF}" presName="txTwo" presStyleLbl="node2" presStyleIdx="2" presStyleCnt="3">
        <dgm:presLayoutVars>
          <dgm:chPref val="3"/>
        </dgm:presLayoutVars>
      </dgm:prSet>
      <dgm:spPr/>
      <dgm:t>
        <a:bodyPr/>
        <a:lstStyle/>
        <a:p>
          <a:endParaRPr lang="en-US"/>
        </a:p>
      </dgm:t>
    </dgm:pt>
    <dgm:pt modelId="{99DE3141-E819-4B2A-9B5B-DDE00C09B697}" type="pres">
      <dgm:prSet presAssocID="{74915462-C92F-4AC2-98FA-CC760521F4AF}" presName="horzTwo" presStyleCnt="0"/>
      <dgm:spPr/>
    </dgm:pt>
  </dgm:ptLst>
  <dgm:cxnLst>
    <dgm:cxn modelId="{B4EA05DB-5EF9-4C13-80C9-32E52984B0AF}" srcId="{F2F48E47-7F1C-4EC5-AA86-204A0197CE5C}" destId="{74915462-C92F-4AC2-98FA-CC760521F4AF}" srcOrd="0" destOrd="0" parTransId="{146290B9-34F7-4038-BA51-85546528E725}" sibTransId="{9764994C-216E-4F29-B668-6539637835E3}"/>
    <dgm:cxn modelId="{595CA5D1-BB86-4293-81CD-0F6DFD55EC56}" type="presOf" srcId="{0BCC4ACD-2381-4663-B7A4-A95803C4E38C}" destId="{06411C84-D1BF-4C18-BC68-54564A6BC8E5}" srcOrd="0" destOrd="0" presId="urn:microsoft.com/office/officeart/2005/8/layout/hierarchy4"/>
    <dgm:cxn modelId="{56961A69-9D71-4D09-9810-F075C858A6FA}" type="presOf" srcId="{8184F2BD-771C-4CC3-9776-419FB2A05BC9}" destId="{60947CD5-E2FA-4A03-B01F-77F072A16656}" srcOrd="0" destOrd="0" presId="urn:microsoft.com/office/officeart/2005/8/layout/hierarchy4"/>
    <dgm:cxn modelId="{98FFD0F0-68C0-48F0-B26C-D654FF7D0197}" type="presOf" srcId="{DE2D8B54-EDEF-4472-A228-1C3653C65E54}" destId="{562155D9-42E7-4D9A-9DDD-B744EED08FE6}" srcOrd="0" destOrd="0" presId="urn:microsoft.com/office/officeart/2005/8/layout/hierarchy4"/>
    <dgm:cxn modelId="{4889705F-57C4-4000-91E2-50FA20C7BA2B}" srcId="{55BE1C93-F795-4E4F-9999-664B2D0B40AE}" destId="{FBA43912-E7C4-49F6-830F-E5E65BDB2614}" srcOrd="1" destOrd="0" parTransId="{61196643-FA4C-4272-9687-596DFC604EC9}" sibTransId="{11C39FDC-AC76-4BE3-BF37-D412560B41CC}"/>
    <dgm:cxn modelId="{E362B42C-C6BE-4D48-B20B-4A991C8B108D}" type="presOf" srcId="{55BE1C93-F795-4E4F-9999-664B2D0B40AE}" destId="{8A5630D4-43EE-4182-8622-864810FE1E58}" srcOrd="0" destOrd="0" presId="urn:microsoft.com/office/officeart/2005/8/layout/hierarchy4"/>
    <dgm:cxn modelId="{C6A38D21-1BCC-45CA-AAFC-E5ED80476DC9}" srcId="{8184F2BD-771C-4CC3-9776-419FB2A05BC9}" destId="{DE2D8B54-EDEF-4472-A228-1C3653C65E54}" srcOrd="0" destOrd="0" parTransId="{1A36B852-7E5B-43C3-A3A3-EFBD6FB2D0C7}" sibTransId="{61303613-C77F-4634-BFF6-45722D37171D}"/>
    <dgm:cxn modelId="{B4E1C25F-A42B-4811-BDA2-32AE2786382D}" type="presOf" srcId="{74915462-C92F-4AC2-98FA-CC760521F4AF}" destId="{6C94FDE2-4EF3-4ACC-9CEA-4BF5DEE18FCA}" srcOrd="0" destOrd="0" presId="urn:microsoft.com/office/officeart/2005/8/layout/hierarchy4"/>
    <dgm:cxn modelId="{67794D60-FE5B-47BB-87C1-1271B4638DBB}" type="presOf" srcId="{FBA43912-E7C4-49F6-830F-E5E65BDB2614}" destId="{1FE85386-9CCF-43C2-BBA5-34B709FE9178}" srcOrd="0" destOrd="0" presId="urn:microsoft.com/office/officeart/2005/8/layout/hierarchy4"/>
    <dgm:cxn modelId="{83AF8228-5B2F-44B7-8D50-C271A90C68E4}" srcId="{55BE1C93-F795-4E4F-9999-664B2D0B40AE}" destId="{8184F2BD-771C-4CC3-9776-419FB2A05BC9}" srcOrd="0" destOrd="0" parTransId="{0869B21D-5B1E-4B99-928F-62302F443756}" sibTransId="{99E01FA8-E37B-4443-AE1B-D1B1459443C9}"/>
    <dgm:cxn modelId="{8C3D374A-A012-49EC-8E12-16FAE7A1949B}" type="presOf" srcId="{F2F48E47-7F1C-4EC5-AA86-204A0197CE5C}" destId="{720513B6-2DE4-4E74-BCA3-9620C9A9E183}" srcOrd="0" destOrd="0" presId="urn:microsoft.com/office/officeart/2005/8/layout/hierarchy4"/>
    <dgm:cxn modelId="{CE55B649-E487-4857-81A8-7CD42C21C49A}" srcId="{FBA43912-E7C4-49F6-830F-E5E65BDB2614}" destId="{0BCC4ACD-2381-4663-B7A4-A95803C4E38C}" srcOrd="0" destOrd="0" parTransId="{FC70A8CD-7E20-49C4-8344-39C5D5A38F40}" sibTransId="{86CDF0E3-A346-4DBF-9CD5-F4C5F8029E88}"/>
    <dgm:cxn modelId="{2EC126E4-B4C1-4083-9DF5-11F743FEBF5E}" srcId="{55BE1C93-F795-4E4F-9999-664B2D0B40AE}" destId="{F2F48E47-7F1C-4EC5-AA86-204A0197CE5C}" srcOrd="2" destOrd="0" parTransId="{50533DB9-3EE3-4086-8F17-ABBD8E2393A1}" sibTransId="{41645ED4-F216-40B2-B855-F9958E3F2FA6}"/>
    <dgm:cxn modelId="{A642A20B-AC92-4649-9838-BA7CB36EAB39}" type="presParOf" srcId="{8A5630D4-43EE-4182-8622-864810FE1E58}" destId="{EC465C3C-6063-48E8-B139-B54717FA474D}" srcOrd="0" destOrd="0" presId="urn:microsoft.com/office/officeart/2005/8/layout/hierarchy4"/>
    <dgm:cxn modelId="{C0FB3D47-6AC4-4AC4-B11C-ABDAE376EEA4}" type="presParOf" srcId="{EC465C3C-6063-48E8-B139-B54717FA474D}" destId="{60947CD5-E2FA-4A03-B01F-77F072A16656}" srcOrd="0" destOrd="0" presId="urn:microsoft.com/office/officeart/2005/8/layout/hierarchy4"/>
    <dgm:cxn modelId="{A9C79873-0C70-4783-AD13-33EF27B19577}" type="presParOf" srcId="{EC465C3C-6063-48E8-B139-B54717FA474D}" destId="{C44BD2FC-11F1-4CE4-AF70-B9241522A79D}" srcOrd="1" destOrd="0" presId="urn:microsoft.com/office/officeart/2005/8/layout/hierarchy4"/>
    <dgm:cxn modelId="{444CC02C-189E-4098-8B9C-FCF50E809869}" type="presParOf" srcId="{EC465C3C-6063-48E8-B139-B54717FA474D}" destId="{B1358E6B-F3D7-4C1C-85DF-D02CAE9D5D62}" srcOrd="2" destOrd="0" presId="urn:microsoft.com/office/officeart/2005/8/layout/hierarchy4"/>
    <dgm:cxn modelId="{86D4EEBD-9ED0-4364-B37F-7FA1AEAA21CB}" type="presParOf" srcId="{B1358E6B-F3D7-4C1C-85DF-D02CAE9D5D62}" destId="{41A5100F-A9C2-4583-B909-48F2CEA5A160}" srcOrd="0" destOrd="0" presId="urn:microsoft.com/office/officeart/2005/8/layout/hierarchy4"/>
    <dgm:cxn modelId="{54FA3046-16E1-46C3-87C5-58C9E8C445EF}" type="presParOf" srcId="{41A5100F-A9C2-4583-B909-48F2CEA5A160}" destId="{562155D9-42E7-4D9A-9DDD-B744EED08FE6}" srcOrd="0" destOrd="0" presId="urn:microsoft.com/office/officeart/2005/8/layout/hierarchy4"/>
    <dgm:cxn modelId="{BADAF32B-036D-4196-9C49-357AC03C57C3}" type="presParOf" srcId="{41A5100F-A9C2-4583-B909-48F2CEA5A160}" destId="{44FC2C54-25CC-4AAB-B4A5-0215E553B7EF}" srcOrd="1" destOrd="0" presId="urn:microsoft.com/office/officeart/2005/8/layout/hierarchy4"/>
    <dgm:cxn modelId="{4767A4D8-07A8-426F-9CE0-C3D7BE529D12}" type="presParOf" srcId="{8A5630D4-43EE-4182-8622-864810FE1E58}" destId="{81FA24FB-23CF-4745-B2CB-01E7B13DEB47}" srcOrd="1" destOrd="0" presId="urn:microsoft.com/office/officeart/2005/8/layout/hierarchy4"/>
    <dgm:cxn modelId="{CFEDF251-4E38-4B27-B5BC-E80223AA600C}" type="presParOf" srcId="{8A5630D4-43EE-4182-8622-864810FE1E58}" destId="{309CC715-A0E4-48FB-9A49-E99F5F34F8C7}" srcOrd="2" destOrd="0" presId="urn:microsoft.com/office/officeart/2005/8/layout/hierarchy4"/>
    <dgm:cxn modelId="{081FC1FB-12B7-4BFA-A024-725968A5D681}" type="presParOf" srcId="{309CC715-A0E4-48FB-9A49-E99F5F34F8C7}" destId="{1FE85386-9CCF-43C2-BBA5-34B709FE9178}" srcOrd="0" destOrd="0" presId="urn:microsoft.com/office/officeart/2005/8/layout/hierarchy4"/>
    <dgm:cxn modelId="{C9F4F9A3-3974-4F07-BF97-4B756318F7F9}" type="presParOf" srcId="{309CC715-A0E4-48FB-9A49-E99F5F34F8C7}" destId="{A4BD12A5-5F10-441D-B83A-DD461148733F}" srcOrd="1" destOrd="0" presId="urn:microsoft.com/office/officeart/2005/8/layout/hierarchy4"/>
    <dgm:cxn modelId="{1EA1221A-9D68-48A6-9ABA-20973D58054E}" type="presParOf" srcId="{309CC715-A0E4-48FB-9A49-E99F5F34F8C7}" destId="{15B48C6E-12BB-4306-8FA5-243EA6C0ACF4}" srcOrd="2" destOrd="0" presId="urn:microsoft.com/office/officeart/2005/8/layout/hierarchy4"/>
    <dgm:cxn modelId="{CB440956-98A9-420E-AB6E-216B296E575F}" type="presParOf" srcId="{15B48C6E-12BB-4306-8FA5-243EA6C0ACF4}" destId="{A1DB6848-A274-4261-ACF3-7CBB8B2915AF}" srcOrd="0" destOrd="0" presId="urn:microsoft.com/office/officeart/2005/8/layout/hierarchy4"/>
    <dgm:cxn modelId="{F9751258-BE24-473A-B1C6-059391BCEC7D}" type="presParOf" srcId="{A1DB6848-A274-4261-ACF3-7CBB8B2915AF}" destId="{06411C84-D1BF-4C18-BC68-54564A6BC8E5}" srcOrd="0" destOrd="0" presId="urn:microsoft.com/office/officeart/2005/8/layout/hierarchy4"/>
    <dgm:cxn modelId="{B79431F9-BF1D-44A1-A33D-A7DFAFC1BC4D}" type="presParOf" srcId="{A1DB6848-A274-4261-ACF3-7CBB8B2915AF}" destId="{5B5D98A6-BE07-4DFC-B250-CD155DE8B9FF}" srcOrd="1" destOrd="0" presId="urn:microsoft.com/office/officeart/2005/8/layout/hierarchy4"/>
    <dgm:cxn modelId="{1AA9A82C-9FA3-43B8-B640-C0C1B9BA9CD9}" type="presParOf" srcId="{8A5630D4-43EE-4182-8622-864810FE1E58}" destId="{383512EB-AD21-4AE8-8646-9F1F05AEEBD8}" srcOrd="3" destOrd="0" presId="urn:microsoft.com/office/officeart/2005/8/layout/hierarchy4"/>
    <dgm:cxn modelId="{4C6B486D-D8E2-4F75-9E3D-CF0BD7FA7DAF}" type="presParOf" srcId="{8A5630D4-43EE-4182-8622-864810FE1E58}" destId="{C5C04408-2F3B-43A4-B8C4-70331FD2D02C}" srcOrd="4" destOrd="0" presId="urn:microsoft.com/office/officeart/2005/8/layout/hierarchy4"/>
    <dgm:cxn modelId="{3C3EB686-8597-43C9-BB46-BFA4BD86872D}" type="presParOf" srcId="{C5C04408-2F3B-43A4-B8C4-70331FD2D02C}" destId="{720513B6-2DE4-4E74-BCA3-9620C9A9E183}" srcOrd="0" destOrd="0" presId="urn:microsoft.com/office/officeart/2005/8/layout/hierarchy4"/>
    <dgm:cxn modelId="{788264F9-862F-4AA6-8E91-3FF27DDB5ADD}" type="presParOf" srcId="{C5C04408-2F3B-43A4-B8C4-70331FD2D02C}" destId="{A1D824F2-09A4-42AB-8515-4AF5C69FA299}" srcOrd="1" destOrd="0" presId="urn:microsoft.com/office/officeart/2005/8/layout/hierarchy4"/>
    <dgm:cxn modelId="{962A76B0-1D10-4B17-B3BE-98AE2E7D68B1}" type="presParOf" srcId="{C5C04408-2F3B-43A4-B8C4-70331FD2D02C}" destId="{7E3891EA-8CD7-4B30-B164-A38B57F7AD03}" srcOrd="2" destOrd="0" presId="urn:microsoft.com/office/officeart/2005/8/layout/hierarchy4"/>
    <dgm:cxn modelId="{304FB107-A88A-4A66-BA2C-9E536C9DDB8E}" type="presParOf" srcId="{7E3891EA-8CD7-4B30-B164-A38B57F7AD03}" destId="{C733228C-23AD-4FD5-A2F6-C960B9EC557A}" srcOrd="0" destOrd="0" presId="urn:microsoft.com/office/officeart/2005/8/layout/hierarchy4"/>
    <dgm:cxn modelId="{38D02E27-7D8F-4C23-8D64-0D6C67670C0B}" type="presParOf" srcId="{C733228C-23AD-4FD5-A2F6-C960B9EC557A}" destId="{6C94FDE2-4EF3-4ACC-9CEA-4BF5DEE18FCA}" srcOrd="0" destOrd="0" presId="urn:microsoft.com/office/officeart/2005/8/layout/hierarchy4"/>
    <dgm:cxn modelId="{43AA4554-78ED-44A4-8956-3134AE6FB24C}" type="presParOf" srcId="{C733228C-23AD-4FD5-A2F6-C960B9EC557A}" destId="{99DE3141-E819-4B2A-9B5B-DDE00C09B697}"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6B9FD63-B382-416D-9D97-A158F76F9D37}" type="doc">
      <dgm:prSet loTypeId="urn:microsoft.com/office/officeart/2005/8/layout/vList2" loCatId="list" qsTypeId="urn:microsoft.com/office/officeart/2005/8/quickstyle/simple3" qsCatId="simple" csTypeId="urn:microsoft.com/office/officeart/2005/8/colors/colorful5" csCatId="colorful" phldr="1"/>
      <dgm:spPr/>
      <dgm:t>
        <a:bodyPr/>
        <a:lstStyle/>
        <a:p>
          <a:endParaRPr lang="fi-FI"/>
        </a:p>
      </dgm:t>
    </dgm:pt>
    <dgm:pt modelId="{69C82B63-16AB-404D-AB02-40F7D4084F53}">
      <dgm:prSet/>
      <dgm:spPr/>
      <dgm:t>
        <a:bodyPr/>
        <a:lstStyle/>
        <a:p>
          <a:pPr rtl="0"/>
          <a:r>
            <a:rPr lang="en-US" dirty="0" smtClean="0"/>
            <a:t>The views are taken from regulative provisions, from international, European and national legislation, which are effectively harmonized…</a:t>
          </a:r>
          <a:endParaRPr lang="fi-FI" dirty="0"/>
        </a:p>
      </dgm:t>
    </dgm:pt>
    <dgm:pt modelId="{315CBD7D-1C93-4EE6-A2C2-092E964345C5}" type="parTrans" cxnId="{A799A5D6-AF8D-4E0A-86D8-BEBB02A510B6}">
      <dgm:prSet/>
      <dgm:spPr/>
      <dgm:t>
        <a:bodyPr/>
        <a:lstStyle/>
        <a:p>
          <a:endParaRPr lang="fi-FI"/>
        </a:p>
      </dgm:t>
    </dgm:pt>
    <dgm:pt modelId="{699826CC-68BA-47F1-8945-39078F16B256}" type="sibTrans" cxnId="{A799A5D6-AF8D-4E0A-86D8-BEBB02A510B6}">
      <dgm:prSet/>
      <dgm:spPr/>
      <dgm:t>
        <a:bodyPr/>
        <a:lstStyle/>
        <a:p>
          <a:endParaRPr lang="fi-FI"/>
        </a:p>
      </dgm:t>
    </dgm:pt>
    <dgm:pt modelId="{6A28E6CE-0081-4919-9FFD-086715510766}">
      <dgm:prSet/>
      <dgm:spPr/>
      <dgm:t>
        <a:bodyPr/>
        <a:lstStyle/>
        <a:p>
          <a:pPr rtl="0"/>
          <a:r>
            <a:rPr lang="fi-FI" smtClean="0"/>
            <a:t>… but it is our task to find also here the </a:t>
          </a:r>
          <a:r>
            <a:rPr lang="fi-FI" b="1" smtClean="0"/>
            <a:t>business perspective </a:t>
          </a:r>
          <a:r>
            <a:rPr lang="fi-FI" smtClean="0"/>
            <a:t>so that regulatory provisions and other legal models are converted into business tools to create added value…</a:t>
          </a:r>
          <a:endParaRPr lang="fi-FI" dirty="0"/>
        </a:p>
      </dgm:t>
    </dgm:pt>
    <dgm:pt modelId="{2A4DB5F7-4657-4319-9C19-3A430CFBFF65}" type="parTrans" cxnId="{B55D7C2A-7540-4A57-AC05-9F9F0049D537}">
      <dgm:prSet/>
      <dgm:spPr/>
      <dgm:t>
        <a:bodyPr/>
        <a:lstStyle/>
        <a:p>
          <a:endParaRPr lang="fi-FI"/>
        </a:p>
      </dgm:t>
    </dgm:pt>
    <dgm:pt modelId="{81041A60-9213-4549-9CB7-C32DBB486DDC}" type="sibTrans" cxnId="{B55D7C2A-7540-4A57-AC05-9F9F0049D537}">
      <dgm:prSet/>
      <dgm:spPr/>
      <dgm:t>
        <a:bodyPr/>
        <a:lstStyle/>
        <a:p>
          <a:endParaRPr lang="fi-FI"/>
        </a:p>
      </dgm:t>
    </dgm:pt>
    <dgm:pt modelId="{3E2819E6-52AB-43DF-BA6C-9AC4CABE13E5}">
      <dgm:prSet/>
      <dgm:spPr/>
      <dgm:t>
        <a:bodyPr/>
        <a:lstStyle/>
        <a:p>
          <a:pPr rtl="0"/>
          <a:r>
            <a:rPr lang="fi-FI" dirty="0" smtClean="0"/>
            <a:t>… </a:t>
          </a:r>
          <a:r>
            <a:rPr lang="fi-FI" dirty="0" err="1" smtClean="0"/>
            <a:t>e.g</a:t>
          </a:r>
          <a:r>
            <a:rPr lang="fi-FI" dirty="0" smtClean="0"/>
            <a:t>. </a:t>
          </a:r>
          <a:r>
            <a:rPr lang="fi-FI" dirty="0" err="1" smtClean="0"/>
            <a:t>by</a:t>
          </a:r>
          <a:r>
            <a:rPr lang="fi-FI" dirty="0" smtClean="0"/>
            <a:t> </a:t>
          </a:r>
          <a:r>
            <a:rPr lang="fi-FI" dirty="0" err="1" smtClean="0"/>
            <a:t>creative</a:t>
          </a:r>
          <a:r>
            <a:rPr lang="fi-FI" dirty="0" smtClean="0"/>
            <a:t> </a:t>
          </a:r>
          <a:r>
            <a:rPr lang="fi-FI" dirty="0" err="1" smtClean="0"/>
            <a:t>use</a:t>
          </a:r>
          <a:r>
            <a:rPr lang="fi-FI" dirty="0" smtClean="0"/>
            <a:t> in </a:t>
          </a:r>
          <a:r>
            <a:rPr lang="fi-FI" dirty="0" err="1" smtClean="0"/>
            <a:t>market</a:t>
          </a:r>
          <a:r>
            <a:rPr lang="fi-FI" dirty="0" smtClean="0"/>
            <a:t> </a:t>
          </a:r>
          <a:r>
            <a:rPr lang="fi-FI" dirty="0" err="1" smtClean="0"/>
            <a:t>strategy</a:t>
          </a:r>
          <a:r>
            <a:rPr lang="fi-FI" dirty="0" smtClean="0"/>
            <a:t> </a:t>
          </a:r>
          <a:r>
            <a:rPr lang="fi-FI" dirty="0" err="1" smtClean="0"/>
            <a:t>planning</a:t>
          </a:r>
          <a:r>
            <a:rPr lang="fi-FI" dirty="0" smtClean="0"/>
            <a:t>, </a:t>
          </a:r>
          <a:r>
            <a:rPr lang="fi-FI" dirty="0" err="1" smtClean="0"/>
            <a:t>contracting</a:t>
          </a:r>
          <a:r>
            <a:rPr lang="fi-FI" dirty="0" smtClean="0"/>
            <a:t> and </a:t>
          </a:r>
          <a:r>
            <a:rPr lang="fi-FI" dirty="0" err="1" smtClean="0"/>
            <a:t>contract</a:t>
          </a:r>
          <a:r>
            <a:rPr lang="fi-FI" dirty="0" smtClean="0"/>
            <a:t> management, </a:t>
          </a:r>
          <a:r>
            <a:rPr lang="fi-FI" dirty="0" err="1" smtClean="0"/>
            <a:t>corporate</a:t>
          </a:r>
          <a:r>
            <a:rPr lang="fi-FI" dirty="0" smtClean="0"/>
            <a:t> finance etc. </a:t>
          </a:r>
          <a:endParaRPr lang="fi-FI" dirty="0"/>
        </a:p>
      </dgm:t>
    </dgm:pt>
    <dgm:pt modelId="{AB1F6C56-ED1D-49BC-B654-8B792367E8BD}" type="parTrans" cxnId="{5131FC87-D4DB-4543-BB32-A0FD32375D50}">
      <dgm:prSet/>
      <dgm:spPr/>
      <dgm:t>
        <a:bodyPr/>
        <a:lstStyle/>
        <a:p>
          <a:endParaRPr lang="fi-FI"/>
        </a:p>
      </dgm:t>
    </dgm:pt>
    <dgm:pt modelId="{C635DDB3-3E62-4D53-8EE9-F8D62B0077EE}" type="sibTrans" cxnId="{5131FC87-D4DB-4543-BB32-A0FD32375D50}">
      <dgm:prSet/>
      <dgm:spPr/>
      <dgm:t>
        <a:bodyPr/>
        <a:lstStyle/>
        <a:p>
          <a:endParaRPr lang="fi-FI"/>
        </a:p>
      </dgm:t>
    </dgm:pt>
    <dgm:pt modelId="{8F63869F-A459-4A79-815C-27C848C154A8}" type="pres">
      <dgm:prSet presAssocID="{F6B9FD63-B382-416D-9D97-A158F76F9D37}" presName="linear" presStyleCnt="0">
        <dgm:presLayoutVars>
          <dgm:animLvl val="lvl"/>
          <dgm:resizeHandles val="exact"/>
        </dgm:presLayoutVars>
      </dgm:prSet>
      <dgm:spPr/>
      <dgm:t>
        <a:bodyPr/>
        <a:lstStyle/>
        <a:p>
          <a:endParaRPr lang="fi-FI"/>
        </a:p>
      </dgm:t>
    </dgm:pt>
    <dgm:pt modelId="{4B2CE292-E7D9-4CCD-AFFC-63DB1EC8CF01}" type="pres">
      <dgm:prSet presAssocID="{69C82B63-16AB-404D-AB02-40F7D4084F53}" presName="parentText" presStyleLbl="node1" presStyleIdx="0" presStyleCnt="3">
        <dgm:presLayoutVars>
          <dgm:chMax val="0"/>
          <dgm:bulletEnabled val="1"/>
        </dgm:presLayoutVars>
      </dgm:prSet>
      <dgm:spPr/>
      <dgm:t>
        <a:bodyPr/>
        <a:lstStyle/>
        <a:p>
          <a:endParaRPr lang="fi-FI"/>
        </a:p>
      </dgm:t>
    </dgm:pt>
    <dgm:pt modelId="{7702FFB7-E877-4A28-943C-BEF5EBBFD7DE}" type="pres">
      <dgm:prSet presAssocID="{699826CC-68BA-47F1-8945-39078F16B256}" presName="spacer" presStyleCnt="0"/>
      <dgm:spPr/>
      <dgm:t>
        <a:bodyPr/>
        <a:lstStyle/>
        <a:p>
          <a:endParaRPr lang="en-US"/>
        </a:p>
      </dgm:t>
    </dgm:pt>
    <dgm:pt modelId="{5023F04F-28C4-4A18-922C-8712DF04DE4B}" type="pres">
      <dgm:prSet presAssocID="{6A28E6CE-0081-4919-9FFD-086715510766}" presName="parentText" presStyleLbl="node1" presStyleIdx="1" presStyleCnt="3">
        <dgm:presLayoutVars>
          <dgm:chMax val="0"/>
          <dgm:bulletEnabled val="1"/>
        </dgm:presLayoutVars>
      </dgm:prSet>
      <dgm:spPr/>
      <dgm:t>
        <a:bodyPr/>
        <a:lstStyle/>
        <a:p>
          <a:endParaRPr lang="fi-FI"/>
        </a:p>
      </dgm:t>
    </dgm:pt>
    <dgm:pt modelId="{F5062EB4-DF9E-4E4D-B71B-968E2999A79E}" type="pres">
      <dgm:prSet presAssocID="{81041A60-9213-4549-9CB7-C32DBB486DDC}" presName="spacer" presStyleCnt="0"/>
      <dgm:spPr/>
      <dgm:t>
        <a:bodyPr/>
        <a:lstStyle/>
        <a:p>
          <a:endParaRPr lang="en-US"/>
        </a:p>
      </dgm:t>
    </dgm:pt>
    <dgm:pt modelId="{4351608F-D02F-4BD6-990F-584BBB80AE51}" type="pres">
      <dgm:prSet presAssocID="{3E2819E6-52AB-43DF-BA6C-9AC4CABE13E5}" presName="parentText" presStyleLbl="node1" presStyleIdx="2" presStyleCnt="3">
        <dgm:presLayoutVars>
          <dgm:chMax val="0"/>
          <dgm:bulletEnabled val="1"/>
        </dgm:presLayoutVars>
      </dgm:prSet>
      <dgm:spPr/>
      <dgm:t>
        <a:bodyPr/>
        <a:lstStyle/>
        <a:p>
          <a:endParaRPr lang="fi-FI"/>
        </a:p>
      </dgm:t>
    </dgm:pt>
  </dgm:ptLst>
  <dgm:cxnLst>
    <dgm:cxn modelId="{A799A5D6-AF8D-4E0A-86D8-BEBB02A510B6}" srcId="{F6B9FD63-B382-416D-9D97-A158F76F9D37}" destId="{69C82B63-16AB-404D-AB02-40F7D4084F53}" srcOrd="0" destOrd="0" parTransId="{315CBD7D-1C93-4EE6-A2C2-092E964345C5}" sibTransId="{699826CC-68BA-47F1-8945-39078F16B256}"/>
    <dgm:cxn modelId="{B55D7C2A-7540-4A57-AC05-9F9F0049D537}" srcId="{F6B9FD63-B382-416D-9D97-A158F76F9D37}" destId="{6A28E6CE-0081-4919-9FFD-086715510766}" srcOrd="1" destOrd="0" parTransId="{2A4DB5F7-4657-4319-9C19-3A430CFBFF65}" sibTransId="{81041A60-9213-4549-9CB7-C32DBB486DDC}"/>
    <dgm:cxn modelId="{8B4FA3B4-9935-4F27-8650-2DD9991C8E6A}" type="presOf" srcId="{69C82B63-16AB-404D-AB02-40F7D4084F53}" destId="{4B2CE292-E7D9-4CCD-AFFC-63DB1EC8CF01}" srcOrd="0" destOrd="0" presId="urn:microsoft.com/office/officeart/2005/8/layout/vList2"/>
    <dgm:cxn modelId="{2FA6CA65-BC8D-4590-A928-89B5331B281F}" type="presOf" srcId="{F6B9FD63-B382-416D-9D97-A158F76F9D37}" destId="{8F63869F-A459-4A79-815C-27C848C154A8}" srcOrd="0" destOrd="0" presId="urn:microsoft.com/office/officeart/2005/8/layout/vList2"/>
    <dgm:cxn modelId="{1C54179E-0AAE-4CC9-B044-548D0682416D}" type="presOf" srcId="{3E2819E6-52AB-43DF-BA6C-9AC4CABE13E5}" destId="{4351608F-D02F-4BD6-990F-584BBB80AE51}" srcOrd="0" destOrd="0" presId="urn:microsoft.com/office/officeart/2005/8/layout/vList2"/>
    <dgm:cxn modelId="{5131FC87-D4DB-4543-BB32-A0FD32375D50}" srcId="{F6B9FD63-B382-416D-9D97-A158F76F9D37}" destId="{3E2819E6-52AB-43DF-BA6C-9AC4CABE13E5}" srcOrd="2" destOrd="0" parTransId="{AB1F6C56-ED1D-49BC-B654-8B792367E8BD}" sibTransId="{C635DDB3-3E62-4D53-8EE9-F8D62B0077EE}"/>
    <dgm:cxn modelId="{BD17EB20-C884-405C-8F1F-58CA1ABC827F}" type="presOf" srcId="{6A28E6CE-0081-4919-9FFD-086715510766}" destId="{5023F04F-28C4-4A18-922C-8712DF04DE4B}" srcOrd="0" destOrd="0" presId="urn:microsoft.com/office/officeart/2005/8/layout/vList2"/>
    <dgm:cxn modelId="{93042B39-366D-4122-9B0C-3D5B15DD6585}" type="presParOf" srcId="{8F63869F-A459-4A79-815C-27C848C154A8}" destId="{4B2CE292-E7D9-4CCD-AFFC-63DB1EC8CF01}" srcOrd="0" destOrd="0" presId="urn:microsoft.com/office/officeart/2005/8/layout/vList2"/>
    <dgm:cxn modelId="{FC3D1110-0B3F-45DF-845A-06AC6177A637}" type="presParOf" srcId="{8F63869F-A459-4A79-815C-27C848C154A8}" destId="{7702FFB7-E877-4A28-943C-BEF5EBBFD7DE}" srcOrd="1" destOrd="0" presId="urn:microsoft.com/office/officeart/2005/8/layout/vList2"/>
    <dgm:cxn modelId="{6412A24F-7A57-4B14-A19D-8107484B1623}" type="presParOf" srcId="{8F63869F-A459-4A79-815C-27C848C154A8}" destId="{5023F04F-28C4-4A18-922C-8712DF04DE4B}" srcOrd="2" destOrd="0" presId="urn:microsoft.com/office/officeart/2005/8/layout/vList2"/>
    <dgm:cxn modelId="{183509C6-D832-4B0D-978F-E08F60515A40}" type="presParOf" srcId="{8F63869F-A459-4A79-815C-27C848C154A8}" destId="{F5062EB4-DF9E-4E4D-B71B-968E2999A79E}" srcOrd="3" destOrd="0" presId="urn:microsoft.com/office/officeart/2005/8/layout/vList2"/>
    <dgm:cxn modelId="{41DA0474-595D-4D94-8A14-041F592FDCCC}" type="presParOf" srcId="{8F63869F-A459-4A79-815C-27C848C154A8}" destId="{4351608F-D02F-4BD6-990F-584BBB80AE5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6B9FD63-B382-416D-9D97-A158F76F9D37}" type="doc">
      <dgm:prSet loTypeId="urn:microsoft.com/office/officeart/2005/8/layout/vList2" loCatId="list" qsTypeId="urn:microsoft.com/office/officeart/2005/8/quickstyle/simple3" qsCatId="simple" csTypeId="urn:microsoft.com/office/officeart/2005/8/colors/colorful5" csCatId="colorful" phldr="1"/>
      <dgm:spPr/>
      <dgm:t>
        <a:bodyPr/>
        <a:lstStyle/>
        <a:p>
          <a:endParaRPr lang="fi-FI"/>
        </a:p>
      </dgm:t>
    </dgm:pt>
    <dgm:pt modelId="{69C82B63-16AB-404D-AB02-40F7D4084F53}">
      <dgm:prSet/>
      <dgm:spPr/>
      <dgm:t>
        <a:bodyPr/>
        <a:lstStyle/>
        <a:p>
          <a:pPr rtl="0"/>
          <a:r>
            <a:rPr lang="en-US" dirty="0" smtClean="0"/>
            <a:t>… is to see the keen interaction between various views represented by different areas of market regulation … </a:t>
          </a:r>
          <a:endParaRPr lang="fi-FI" dirty="0"/>
        </a:p>
      </dgm:t>
    </dgm:pt>
    <dgm:pt modelId="{315CBD7D-1C93-4EE6-A2C2-092E964345C5}" type="parTrans" cxnId="{A799A5D6-AF8D-4E0A-86D8-BEBB02A510B6}">
      <dgm:prSet/>
      <dgm:spPr/>
      <dgm:t>
        <a:bodyPr/>
        <a:lstStyle/>
        <a:p>
          <a:endParaRPr lang="fi-FI"/>
        </a:p>
      </dgm:t>
    </dgm:pt>
    <dgm:pt modelId="{699826CC-68BA-47F1-8945-39078F16B256}" type="sibTrans" cxnId="{A799A5D6-AF8D-4E0A-86D8-BEBB02A510B6}">
      <dgm:prSet/>
      <dgm:spPr/>
      <dgm:t>
        <a:bodyPr/>
        <a:lstStyle/>
        <a:p>
          <a:endParaRPr lang="fi-FI"/>
        </a:p>
      </dgm:t>
    </dgm:pt>
    <dgm:pt modelId="{6A28E6CE-0081-4919-9FFD-086715510766}">
      <dgm:prSet/>
      <dgm:spPr/>
      <dgm:t>
        <a:bodyPr/>
        <a:lstStyle/>
        <a:p>
          <a:pPr rtl="0"/>
          <a:r>
            <a:rPr lang="fi-FI" dirty="0" smtClean="0"/>
            <a:t>… and the – </a:t>
          </a:r>
          <a:r>
            <a:rPr lang="fi-FI" dirty="0" err="1" smtClean="0"/>
            <a:t>even</a:t>
          </a:r>
          <a:r>
            <a:rPr lang="fi-FI" dirty="0" smtClean="0"/>
            <a:t> </a:t>
          </a:r>
          <a:r>
            <a:rPr lang="fi-FI" dirty="0" err="1" smtClean="0"/>
            <a:t>keener</a:t>
          </a:r>
          <a:r>
            <a:rPr lang="fi-FI" dirty="0" smtClean="0"/>
            <a:t> – </a:t>
          </a:r>
          <a:r>
            <a:rPr lang="fi-FI" dirty="0" err="1" smtClean="0"/>
            <a:t>interaction</a:t>
          </a:r>
          <a:r>
            <a:rPr lang="fi-FI" dirty="0" smtClean="0"/>
            <a:t> of </a:t>
          </a:r>
          <a:r>
            <a:rPr lang="fi-FI" dirty="0" err="1" smtClean="0"/>
            <a:t>these</a:t>
          </a:r>
          <a:r>
            <a:rPr lang="fi-FI" dirty="0" smtClean="0"/>
            <a:t> </a:t>
          </a:r>
          <a:r>
            <a:rPr lang="fi-FI" dirty="0" err="1" smtClean="0"/>
            <a:t>views</a:t>
          </a:r>
          <a:r>
            <a:rPr lang="fi-FI" dirty="0" smtClean="0"/>
            <a:t> with </a:t>
          </a:r>
          <a:r>
            <a:rPr lang="fi-FI" dirty="0" err="1" smtClean="0"/>
            <a:t>other</a:t>
          </a:r>
          <a:r>
            <a:rPr lang="fi-FI" dirty="0" smtClean="0"/>
            <a:t> </a:t>
          </a:r>
          <a:r>
            <a:rPr lang="fi-FI" dirty="0" err="1" smtClean="0"/>
            <a:t>market</a:t>
          </a:r>
          <a:r>
            <a:rPr lang="fi-FI" dirty="0" smtClean="0"/>
            <a:t> </a:t>
          </a:r>
          <a:r>
            <a:rPr lang="fi-FI" dirty="0" err="1" smtClean="0"/>
            <a:t>mechanisms</a:t>
          </a:r>
          <a:r>
            <a:rPr lang="fi-FI" dirty="0" smtClean="0"/>
            <a:t>, </a:t>
          </a:r>
          <a:r>
            <a:rPr lang="fi-FI" dirty="0" err="1" smtClean="0"/>
            <a:t>being</a:t>
          </a:r>
          <a:r>
            <a:rPr lang="fi-FI" dirty="0" smtClean="0"/>
            <a:t> of business </a:t>
          </a:r>
          <a:r>
            <a:rPr lang="fi-FI" dirty="0" err="1" smtClean="0"/>
            <a:t>economics</a:t>
          </a:r>
          <a:r>
            <a:rPr lang="fi-FI" dirty="0" smtClean="0"/>
            <a:t>, social, </a:t>
          </a:r>
          <a:r>
            <a:rPr lang="fi-FI" dirty="0" err="1" smtClean="0"/>
            <a:t>cultural</a:t>
          </a:r>
          <a:r>
            <a:rPr lang="fi-FI" dirty="0" smtClean="0"/>
            <a:t> of </a:t>
          </a:r>
          <a:r>
            <a:rPr lang="fi-FI" dirty="0" err="1" smtClean="0"/>
            <a:t>other</a:t>
          </a:r>
          <a:r>
            <a:rPr lang="fi-FI" dirty="0" smtClean="0"/>
            <a:t> </a:t>
          </a:r>
          <a:r>
            <a:rPr lang="fi-FI" dirty="0" err="1" smtClean="0"/>
            <a:t>nature</a:t>
          </a:r>
          <a:r>
            <a:rPr lang="fi-FI" dirty="0" smtClean="0"/>
            <a:t> … </a:t>
          </a:r>
          <a:endParaRPr lang="fi-FI" dirty="0"/>
        </a:p>
      </dgm:t>
    </dgm:pt>
    <dgm:pt modelId="{2A4DB5F7-4657-4319-9C19-3A430CFBFF65}" type="parTrans" cxnId="{B55D7C2A-7540-4A57-AC05-9F9F0049D537}">
      <dgm:prSet/>
      <dgm:spPr/>
      <dgm:t>
        <a:bodyPr/>
        <a:lstStyle/>
        <a:p>
          <a:endParaRPr lang="fi-FI"/>
        </a:p>
      </dgm:t>
    </dgm:pt>
    <dgm:pt modelId="{81041A60-9213-4549-9CB7-C32DBB486DDC}" type="sibTrans" cxnId="{B55D7C2A-7540-4A57-AC05-9F9F0049D537}">
      <dgm:prSet/>
      <dgm:spPr/>
      <dgm:t>
        <a:bodyPr/>
        <a:lstStyle/>
        <a:p>
          <a:endParaRPr lang="fi-FI"/>
        </a:p>
      </dgm:t>
    </dgm:pt>
    <dgm:pt modelId="{3E2819E6-52AB-43DF-BA6C-9AC4CABE13E5}">
      <dgm:prSet/>
      <dgm:spPr/>
      <dgm:t>
        <a:bodyPr/>
        <a:lstStyle/>
        <a:p>
          <a:pPr rtl="0"/>
          <a:r>
            <a:rPr lang="fi-FI" dirty="0" smtClean="0"/>
            <a:t>…and </a:t>
          </a:r>
          <a:r>
            <a:rPr lang="fi-FI" dirty="0" err="1" smtClean="0"/>
            <a:t>so</a:t>
          </a:r>
          <a:r>
            <a:rPr lang="fi-FI" dirty="0" smtClean="0"/>
            <a:t> to </a:t>
          </a:r>
          <a:r>
            <a:rPr lang="fi-FI" dirty="0" err="1" smtClean="0"/>
            <a:t>make</a:t>
          </a:r>
          <a:r>
            <a:rPr lang="fi-FI" dirty="0" smtClean="0"/>
            <a:t> an </a:t>
          </a:r>
          <a:r>
            <a:rPr lang="fi-FI" dirty="0" err="1" smtClean="0"/>
            <a:t>attempt</a:t>
          </a:r>
          <a:r>
            <a:rPr lang="fi-FI" dirty="0" smtClean="0"/>
            <a:t> of </a:t>
          </a:r>
          <a:r>
            <a:rPr lang="fi-FI" dirty="0" err="1" smtClean="0"/>
            <a:t>forming</a:t>
          </a:r>
          <a:r>
            <a:rPr lang="fi-FI" dirty="0" smtClean="0"/>
            <a:t> a </a:t>
          </a:r>
          <a:r>
            <a:rPr lang="fi-FI" dirty="0" err="1" smtClean="0"/>
            <a:t>comprehensive</a:t>
          </a:r>
          <a:r>
            <a:rPr lang="fi-FI" dirty="0" smtClean="0"/>
            <a:t> </a:t>
          </a:r>
          <a:r>
            <a:rPr lang="fi-FI" dirty="0" err="1" smtClean="0"/>
            <a:t>picture</a:t>
          </a:r>
          <a:r>
            <a:rPr lang="fi-FI" dirty="0" smtClean="0"/>
            <a:t> of the </a:t>
          </a:r>
          <a:r>
            <a:rPr lang="fi-FI" dirty="0" err="1" smtClean="0"/>
            <a:t>market</a:t>
          </a:r>
          <a:r>
            <a:rPr lang="fi-FI" dirty="0" smtClean="0"/>
            <a:t> </a:t>
          </a:r>
          <a:r>
            <a:rPr lang="fi-FI" dirty="0" err="1" smtClean="0"/>
            <a:t>environment</a:t>
          </a:r>
          <a:r>
            <a:rPr lang="fi-FI" dirty="0" smtClean="0"/>
            <a:t>. </a:t>
          </a:r>
          <a:endParaRPr lang="fi-FI" dirty="0"/>
        </a:p>
      </dgm:t>
    </dgm:pt>
    <dgm:pt modelId="{AB1F6C56-ED1D-49BC-B654-8B792367E8BD}" type="parTrans" cxnId="{5131FC87-D4DB-4543-BB32-A0FD32375D50}">
      <dgm:prSet/>
      <dgm:spPr/>
      <dgm:t>
        <a:bodyPr/>
        <a:lstStyle/>
        <a:p>
          <a:endParaRPr lang="fi-FI"/>
        </a:p>
      </dgm:t>
    </dgm:pt>
    <dgm:pt modelId="{C635DDB3-3E62-4D53-8EE9-F8D62B0077EE}" type="sibTrans" cxnId="{5131FC87-D4DB-4543-BB32-A0FD32375D50}">
      <dgm:prSet/>
      <dgm:spPr/>
      <dgm:t>
        <a:bodyPr/>
        <a:lstStyle/>
        <a:p>
          <a:endParaRPr lang="fi-FI"/>
        </a:p>
      </dgm:t>
    </dgm:pt>
    <dgm:pt modelId="{8F63869F-A459-4A79-815C-27C848C154A8}" type="pres">
      <dgm:prSet presAssocID="{F6B9FD63-B382-416D-9D97-A158F76F9D37}" presName="linear" presStyleCnt="0">
        <dgm:presLayoutVars>
          <dgm:animLvl val="lvl"/>
          <dgm:resizeHandles val="exact"/>
        </dgm:presLayoutVars>
      </dgm:prSet>
      <dgm:spPr/>
      <dgm:t>
        <a:bodyPr/>
        <a:lstStyle/>
        <a:p>
          <a:endParaRPr lang="fi-FI"/>
        </a:p>
      </dgm:t>
    </dgm:pt>
    <dgm:pt modelId="{4B2CE292-E7D9-4CCD-AFFC-63DB1EC8CF01}" type="pres">
      <dgm:prSet presAssocID="{69C82B63-16AB-404D-AB02-40F7D4084F53}" presName="parentText" presStyleLbl="node1" presStyleIdx="0" presStyleCnt="3">
        <dgm:presLayoutVars>
          <dgm:chMax val="0"/>
          <dgm:bulletEnabled val="1"/>
        </dgm:presLayoutVars>
      </dgm:prSet>
      <dgm:spPr/>
      <dgm:t>
        <a:bodyPr/>
        <a:lstStyle/>
        <a:p>
          <a:endParaRPr lang="fi-FI"/>
        </a:p>
      </dgm:t>
    </dgm:pt>
    <dgm:pt modelId="{7702FFB7-E877-4A28-943C-BEF5EBBFD7DE}" type="pres">
      <dgm:prSet presAssocID="{699826CC-68BA-47F1-8945-39078F16B256}" presName="spacer" presStyleCnt="0"/>
      <dgm:spPr/>
      <dgm:t>
        <a:bodyPr/>
        <a:lstStyle/>
        <a:p>
          <a:endParaRPr lang="en-US"/>
        </a:p>
      </dgm:t>
    </dgm:pt>
    <dgm:pt modelId="{5023F04F-28C4-4A18-922C-8712DF04DE4B}" type="pres">
      <dgm:prSet presAssocID="{6A28E6CE-0081-4919-9FFD-086715510766}" presName="parentText" presStyleLbl="node1" presStyleIdx="1" presStyleCnt="3">
        <dgm:presLayoutVars>
          <dgm:chMax val="0"/>
          <dgm:bulletEnabled val="1"/>
        </dgm:presLayoutVars>
      </dgm:prSet>
      <dgm:spPr/>
      <dgm:t>
        <a:bodyPr/>
        <a:lstStyle/>
        <a:p>
          <a:endParaRPr lang="fi-FI"/>
        </a:p>
      </dgm:t>
    </dgm:pt>
    <dgm:pt modelId="{F5062EB4-DF9E-4E4D-B71B-968E2999A79E}" type="pres">
      <dgm:prSet presAssocID="{81041A60-9213-4549-9CB7-C32DBB486DDC}" presName="spacer" presStyleCnt="0"/>
      <dgm:spPr/>
      <dgm:t>
        <a:bodyPr/>
        <a:lstStyle/>
        <a:p>
          <a:endParaRPr lang="en-US"/>
        </a:p>
      </dgm:t>
    </dgm:pt>
    <dgm:pt modelId="{4351608F-D02F-4BD6-990F-584BBB80AE51}" type="pres">
      <dgm:prSet presAssocID="{3E2819E6-52AB-43DF-BA6C-9AC4CABE13E5}" presName="parentText" presStyleLbl="node1" presStyleIdx="2" presStyleCnt="3">
        <dgm:presLayoutVars>
          <dgm:chMax val="0"/>
          <dgm:bulletEnabled val="1"/>
        </dgm:presLayoutVars>
      </dgm:prSet>
      <dgm:spPr/>
      <dgm:t>
        <a:bodyPr/>
        <a:lstStyle/>
        <a:p>
          <a:endParaRPr lang="fi-FI"/>
        </a:p>
      </dgm:t>
    </dgm:pt>
  </dgm:ptLst>
  <dgm:cxnLst>
    <dgm:cxn modelId="{2C74C18F-D4D2-4C8E-ABF5-FB1F8D427097}" type="presOf" srcId="{6A28E6CE-0081-4919-9FFD-086715510766}" destId="{5023F04F-28C4-4A18-922C-8712DF04DE4B}" srcOrd="0" destOrd="0" presId="urn:microsoft.com/office/officeart/2005/8/layout/vList2"/>
    <dgm:cxn modelId="{B55D7C2A-7540-4A57-AC05-9F9F0049D537}" srcId="{F6B9FD63-B382-416D-9D97-A158F76F9D37}" destId="{6A28E6CE-0081-4919-9FFD-086715510766}" srcOrd="1" destOrd="0" parTransId="{2A4DB5F7-4657-4319-9C19-3A430CFBFF65}" sibTransId="{81041A60-9213-4549-9CB7-C32DBB486DDC}"/>
    <dgm:cxn modelId="{C4B10F32-92A8-4AEE-B794-F385F702C1DC}" type="presOf" srcId="{3E2819E6-52AB-43DF-BA6C-9AC4CABE13E5}" destId="{4351608F-D02F-4BD6-990F-584BBB80AE51}" srcOrd="0" destOrd="0" presId="urn:microsoft.com/office/officeart/2005/8/layout/vList2"/>
    <dgm:cxn modelId="{A799A5D6-AF8D-4E0A-86D8-BEBB02A510B6}" srcId="{F6B9FD63-B382-416D-9D97-A158F76F9D37}" destId="{69C82B63-16AB-404D-AB02-40F7D4084F53}" srcOrd="0" destOrd="0" parTransId="{315CBD7D-1C93-4EE6-A2C2-092E964345C5}" sibTransId="{699826CC-68BA-47F1-8945-39078F16B256}"/>
    <dgm:cxn modelId="{5131FC87-D4DB-4543-BB32-A0FD32375D50}" srcId="{F6B9FD63-B382-416D-9D97-A158F76F9D37}" destId="{3E2819E6-52AB-43DF-BA6C-9AC4CABE13E5}" srcOrd="2" destOrd="0" parTransId="{AB1F6C56-ED1D-49BC-B654-8B792367E8BD}" sibTransId="{C635DDB3-3E62-4D53-8EE9-F8D62B0077EE}"/>
    <dgm:cxn modelId="{8BB6F507-ED68-4395-8032-9D3FC6B229E7}" type="presOf" srcId="{69C82B63-16AB-404D-AB02-40F7D4084F53}" destId="{4B2CE292-E7D9-4CCD-AFFC-63DB1EC8CF01}" srcOrd="0" destOrd="0" presId="urn:microsoft.com/office/officeart/2005/8/layout/vList2"/>
    <dgm:cxn modelId="{1A2815DE-9285-4FE7-AD3E-0F4AA43B6F64}" type="presOf" srcId="{F6B9FD63-B382-416D-9D97-A158F76F9D37}" destId="{8F63869F-A459-4A79-815C-27C848C154A8}" srcOrd="0" destOrd="0" presId="urn:microsoft.com/office/officeart/2005/8/layout/vList2"/>
    <dgm:cxn modelId="{D979EEC7-18A6-44A2-886D-18F3EFF1A972}" type="presParOf" srcId="{8F63869F-A459-4A79-815C-27C848C154A8}" destId="{4B2CE292-E7D9-4CCD-AFFC-63DB1EC8CF01}" srcOrd="0" destOrd="0" presId="urn:microsoft.com/office/officeart/2005/8/layout/vList2"/>
    <dgm:cxn modelId="{20CF3DEF-98D8-4EA8-B70B-D0925D036575}" type="presParOf" srcId="{8F63869F-A459-4A79-815C-27C848C154A8}" destId="{7702FFB7-E877-4A28-943C-BEF5EBBFD7DE}" srcOrd="1" destOrd="0" presId="urn:microsoft.com/office/officeart/2005/8/layout/vList2"/>
    <dgm:cxn modelId="{F4F8A23D-F1A7-4C42-9BA5-406277E8A913}" type="presParOf" srcId="{8F63869F-A459-4A79-815C-27C848C154A8}" destId="{5023F04F-28C4-4A18-922C-8712DF04DE4B}" srcOrd="2" destOrd="0" presId="urn:microsoft.com/office/officeart/2005/8/layout/vList2"/>
    <dgm:cxn modelId="{9C04564D-AE84-4AFF-81D2-23F6F2BF0314}" type="presParOf" srcId="{8F63869F-A459-4A79-815C-27C848C154A8}" destId="{F5062EB4-DF9E-4E4D-B71B-968E2999A79E}" srcOrd="3" destOrd="0" presId="urn:microsoft.com/office/officeart/2005/8/layout/vList2"/>
    <dgm:cxn modelId="{E9E2E5CE-CC04-4E44-BDB4-AA0BDECE3FAE}" type="presParOf" srcId="{8F63869F-A459-4A79-815C-27C848C154A8}" destId="{4351608F-D02F-4BD6-990F-584BBB80AE5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0FEDF7-2A06-4E7E-B39F-E9B99A3D999D}" type="doc">
      <dgm:prSet loTypeId="urn:microsoft.com/office/officeart/2005/8/layout/vList2" loCatId="list" qsTypeId="urn:microsoft.com/office/officeart/2005/8/quickstyle/simple3" qsCatId="simple" csTypeId="urn:microsoft.com/office/officeart/2005/8/colors/accent3_1" csCatId="accent3"/>
      <dgm:spPr/>
      <dgm:t>
        <a:bodyPr/>
        <a:lstStyle/>
        <a:p>
          <a:endParaRPr lang="fi-FI"/>
        </a:p>
      </dgm:t>
    </dgm:pt>
    <dgm:pt modelId="{3EC6926C-D134-44F0-9F57-422F8B1FA1E5}">
      <dgm:prSet/>
      <dgm:spPr/>
      <dgm:t>
        <a:bodyPr/>
        <a:lstStyle/>
        <a:p>
          <a:pPr rtl="0"/>
          <a:r>
            <a:rPr lang="en-US" smtClean="0"/>
            <a:t>The cornerstones of the single market are often said to be the “</a:t>
          </a:r>
          <a:r>
            <a:rPr lang="en-US" b="1" smtClean="0"/>
            <a:t>four freedoms</a:t>
          </a:r>
          <a:r>
            <a:rPr lang="en-US" smtClean="0"/>
            <a:t>” – the free movement of </a:t>
          </a:r>
          <a:r>
            <a:rPr lang="en-US" b="1" smtClean="0"/>
            <a:t>people, goods, services and capital</a:t>
          </a:r>
          <a:r>
            <a:rPr lang="en-US" smtClean="0"/>
            <a:t>.</a:t>
          </a:r>
          <a:endParaRPr lang="fi-FI"/>
        </a:p>
      </dgm:t>
    </dgm:pt>
    <dgm:pt modelId="{2DB06946-FAE9-48D8-83D8-96D29A6B7937}" type="parTrans" cxnId="{ADEDB676-2460-48A2-8756-E82842EC3223}">
      <dgm:prSet/>
      <dgm:spPr/>
      <dgm:t>
        <a:bodyPr/>
        <a:lstStyle/>
        <a:p>
          <a:endParaRPr lang="fi-FI"/>
        </a:p>
      </dgm:t>
    </dgm:pt>
    <dgm:pt modelId="{045D8CAE-A2BC-46D4-820B-70CC01ACF1C8}" type="sibTrans" cxnId="{ADEDB676-2460-48A2-8756-E82842EC3223}">
      <dgm:prSet/>
      <dgm:spPr/>
      <dgm:t>
        <a:bodyPr/>
        <a:lstStyle/>
        <a:p>
          <a:endParaRPr lang="fi-FI"/>
        </a:p>
      </dgm:t>
    </dgm:pt>
    <dgm:pt modelId="{D8227F15-20B0-49E2-B66F-3BAFCF036896}">
      <dgm:prSet/>
      <dgm:spPr/>
      <dgm:t>
        <a:bodyPr/>
        <a:lstStyle/>
        <a:p>
          <a:pPr rtl="0"/>
          <a:r>
            <a:rPr lang="en-US" smtClean="0"/>
            <a:t>One of the “four freedoms” of the Single Market is the free movement of goods. Member States may restrict the free movement of goods only in exceptional cases, for example when there is a risk resulting from issues such as public health, environment, or consumer protection. </a:t>
          </a:r>
          <a:r>
            <a:rPr lang="fi-FI" smtClean="0">
              <a:hlinkClick xmlns:r="http://schemas.openxmlformats.org/officeDocument/2006/relationships" r:id="rId1"/>
            </a:rPr>
            <a:t>http://ec.europa.eu/internal_market/top_layer/goods/index_en.htm</a:t>
          </a:r>
          <a:r>
            <a:rPr lang="fi-FI" smtClean="0"/>
            <a:t> </a:t>
          </a:r>
          <a:endParaRPr lang="fi-FI"/>
        </a:p>
      </dgm:t>
    </dgm:pt>
    <dgm:pt modelId="{FA0F9BDA-9D08-4112-86E3-CCC1647DDE1C}" type="parTrans" cxnId="{DAC4D25C-33E6-4896-91CB-3769C547F926}">
      <dgm:prSet/>
      <dgm:spPr/>
      <dgm:t>
        <a:bodyPr/>
        <a:lstStyle/>
        <a:p>
          <a:endParaRPr lang="fi-FI"/>
        </a:p>
      </dgm:t>
    </dgm:pt>
    <dgm:pt modelId="{C246386C-6212-4DE7-8BA8-DDBA16269CE6}" type="sibTrans" cxnId="{DAC4D25C-33E6-4896-91CB-3769C547F926}">
      <dgm:prSet/>
      <dgm:spPr/>
      <dgm:t>
        <a:bodyPr/>
        <a:lstStyle/>
        <a:p>
          <a:endParaRPr lang="fi-FI"/>
        </a:p>
      </dgm:t>
    </dgm:pt>
    <dgm:pt modelId="{911A7231-B154-48BD-AFF5-27591098647F}" type="pres">
      <dgm:prSet presAssocID="{750FEDF7-2A06-4E7E-B39F-E9B99A3D999D}" presName="linear" presStyleCnt="0">
        <dgm:presLayoutVars>
          <dgm:animLvl val="lvl"/>
          <dgm:resizeHandles val="exact"/>
        </dgm:presLayoutVars>
      </dgm:prSet>
      <dgm:spPr/>
      <dgm:t>
        <a:bodyPr/>
        <a:lstStyle/>
        <a:p>
          <a:endParaRPr lang="fi-FI"/>
        </a:p>
      </dgm:t>
    </dgm:pt>
    <dgm:pt modelId="{5FAA609C-EA25-48BB-80C0-8487B204F510}" type="pres">
      <dgm:prSet presAssocID="{3EC6926C-D134-44F0-9F57-422F8B1FA1E5}" presName="parentText" presStyleLbl="node1" presStyleIdx="0" presStyleCnt="2">
        <dgm:presLayoutVars>
          <dgm:chMax val="0"/>
          <dgm:bulletEnabled val="1"/>
        </dgm:presLayoutVars>
      </dgm:prSet>
      <dgm:spPr/>
      <dgm:t>
        <a:bodyPr/>
        <a:lstStyle/>
        <a:p>
          <a:endParaRPr lang="fi-FI"/>
        </a:p>
      </dgm:t>
    </dgm:pt>
    <dgm:pt modelId="{BCD2F208-007F-47CE-B914-93EE820FF39A}" type="pres">
      <dgm:prSet presAssocID="{045D8CAE-A2BC-46D4-820B-70CC01ACF1C8}" presName="spacer" presStyleCnt="0"/>
      <dgm:spPr/>
      <dgm:t>
        <a:bodyPr/>
        <a:lstStyle/>
        <a:p>
          <a:endParaRPr lang="en-US"/>
        </a:p>
      </dgm:t>
    </dgm:pt>
    <dgm:pt modelId="{FF2FC4D3-CFBC-435C-9851-ABF15096CFEB}" type="pres">
      <dgm:prSet presAssocID="{D8227F15-20B0-49E2-B66F-3BAFCF036896}" presName="parentText" presStyleLbl="node1" presStyleIdx="1" presStyleCnt="2">
        <dgm:presLayoutVars>
          <dgm:chMax val="0"/>
          <dgm:bulletEnabled val="1"/>
        </dgm:presLayoutVars>
      </dgm:prSet>
      <dgm:spPr/>
      <dgm:t>
        <a:bodyPr/>
        <a:lstStyle/>
        <a:p>
          <a:endParaRPr lang="fi-FI"/>
        </a:p>
      </dgm:t>
    </dgm:pt>
  </dgm:ptLst>
  <dgm:cxnLst>
    <dgm:cxn modelId="{826CE97A-5E05-4A94-95CA-1599A6FD7423}" type="presOf" srcId="{D8227F15-20B0-49E2-B66F-3BAFCF036896}" destId="{FF2FC4D3-CFBC-435C-9851-ABF15096CFEB}" srcOrd="0" destOrd="0" presId="urn:microsoft.com/office/officeart/2005/8/layout/vList2"/>
    <dgm:cxn modelId="{E4882175-213A-4A22-883B-B28A90A4FEC1}" type="presOf" srcId="{3EC6926C-D134-44F0-9F57-422F8B1FA1E5}" destId="{5FAA609C-EA25-48BB-80C0-8487B204F510}" srcOrd="0" destOrd="0" presId="urn:microsoft.com/office/officeart/2005/8/layout/vList2"/>
    <dgm:cxn modelId="{ADEDB676-2460-48A2-8756-E82842EC3223}" srcId="{750FEDF7-2A06-4E7E-B39F-E9B99A3D999D}" destId="{3EC6926C-D134-44F0-9F57-422F8B1FA1E5}" srcOrd="0" destOrd="0" parTransId="{2DB06946-FAE9-48D8-83D8-96D29A6B7937}" sibTransId="{045D8CAE-A2BC-46D4-820B-70CC01ACF1C8}"/>
    <dgm:cxn modelId="{DAC4D25C-33E6-4896-91CB-3769C547F926}" srcId="{750FEDF7-2A06-4E7E-B39F-E9B99A3D999D}" destId="{D8227F15-20B0-49E2-B66F-3BAFCF036896}" srcOrd="1" destOrd="0" parTransId="{FA0F9BDA-9D08-4112-86E3-CCC1647DDE1C}" sibTransId="{C246386C-6212-4DE7-8BA8-DDBA16269CE6}"/>
    <dgm:cxn modelId="{A621CAB7-98C9-422D-AE91-EB8207B0DB3C}" type="presOf" srcId="{750FEDF7-2A06-4E7E-B39F-E9B99A3D999D}" destId="{911A7231-B154-48BD-AFF5-27591098647F}" srcOrd="0" destOrd="0" presId="urn:microsoft.com/office/officeart/2005/8/layout/vList2"/>
    <dgm:cxn modelId="{81ECD423-EA68-41B5-BA79-4CBA1C1DE198}" type="presParOf" srcId="{911A7231-B154-48BD-AFF5-27591098647F}" destId="{5FAA609C-EA25-48BB-80C0-8487B204F510}" srcOrd="0" destOrd="0" presId="urn:microsoft.com/office/officeart/2005/8/layout/vList2"/>
    <dgm:cxn modelId="{F69028AF-4CE0-4BE7-8871-D8C077B1CF3B}" type="presParOf" srcId="{911A7231-B154-48BD-AFF5-27591098647F}" destId="{BCD2F208-007F-47CE-B914-93EE820FF39A}" srcOrd="1" destOrd="0" presId="urn:microsoft.com/office/officeart/2005/8/layout/vList2"/>
    <dgm:cxn modelId="{54EA5AE9-9DC4-4803-929C-8A126A303EBC}" type="presParOf" srcId="{911A7231-B154-48BD-AFF5-27591098647F}" destId="{FF2FC4D3-CFBC-435C-9851-ABF15096CFE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0850C21-7CC2-479D-9DD0-9E77E24C6B50}"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fi-FI"/>
        </a:p>
      </dgm:t>
    </dgm:pt>
    <dgm:pt modelId="{12D8C2CE-BDD4-49CB-89ED-F540DC6EC049}">
      <dgm:prSet/>
      <dgm:spPr/>
      <dgm:t>
        <a:bodyPr/>
        <a:lstStyle/>
        <a:p>
          <a:pPr rtl="0"/>
          <a:r>
            <a:rPr lang="en-US" dirty="0" smtClean="0"/>
            <a:t>“Financial Services policy should deliver stable, secure and efficient financial markets and ensure coherence and consistency between the different policy areas, such as banking, insurance, securities and investment funds, financial markets infrastructure, retail financial services and payment systems.”  (</a:t>
          </a:r>
          <a:r>
            <a:rPr lang="fi-FI" dirty="0" smtClean="0">
              <a:hlinkClick xmlns:r="http://schemas.openxmlformats.org/officeDocument/2006/relationships" r:id="rId1"/>
            </a:rPr>
            <a:t>http://ec.europa.eu/internal_market/finances/index_en.htm</a:t>
          </a:r>
          <a:r>
            <a:rPr lang="fi-FI" dirty="0" smtClean="0"/>
            <a:t> )</a:t>
          </a:r>
          <a:endParaRPr lang="fi-FI" dirty="0"/>
        </a:p>
      </dgm:t>
    </dgm:pt>
    <dgm:pt modelId="{BF8F1C4D-3D61-43AC-8749-0EF5FB091978}" type="parTrans" cxnId="{727F22C4-ADFF-4ED5-AB22-6E733EE66AAB}">
      <dgm:prSet/>
      <dgm:spPr/>
      <dgm:t>
        <a:bodyPr/>
        <a:lstStyle/>
        <a:p>
          <a:endParaRPr lang="fi-FI"/>
        </a:p>
      </dgm:t>
    </dgm:pt>
    <dgm:pt modelId="{23747618-0D9B-44F3-B453-5A0CD357979C}" type="sibTrans" cxnId="{727F22C4-ADFF-4ED5-AB22-6E733EE66AAB}">
      <dgm:prSet/>
      <dgm:spPr/>
      <dgm:t>
        <a:bodyPr/>
        <a:lstStyle/>
        <a:p>
          <a:endParaRPr lang="fi-FI"/>
        </a:p>
      </dgm:t>
    </dgm:pt>
    <dgm:pt modelId="{108863A8-1E7D-4E43-9BF2-1ED5A13B69E1}" type="pres">
      <dgm:prSet presAssocID="{00850C21-7CC2-479D-9DD0-9E77E24C6B50}" presName="linear" presStyleCnt="0">
        <dgm:presLayoutVars>
          <dgm:animLvl val="lvl"/>
          <dgm:resizeHandles val="exact"/>
        </dgm:presLayoutVars>
      </dgm:prSet>
      <dgm:spPr/>
      <dgm:t>
        <a:bodyPr/>
        <a:lstStyle/>
        <a:p>
          <a:endParaRPr lang="fi-FI"/>
        </a:p>
      </dgm:t>
    </dgm:pt>
    <dgm:pt modelId="{B1249378-7874-4A46-A0D7-2B4269C502ED}" type="pres">
      <dgm:prSet presAssocID="{12D8C2CE-BDD4-49CB-89ED-F540DC6EC049}" presName="parentText" presStyleLbl="node1" presStyleIdx="0" presStyleCnt="1">
        <dgm:presLayoutVars>
          <dgm:chMax val="0"/>
          <dgm:bulletEnabled val="1"/>
        </dgm:presLayoutVars>
      </dgm:prSet>
      <dgm:spPr/>
      <dgm:t>
        <a:bodyPr/>
        <a:lstStyle/>
        <a:p>
          <a:endParaRPr lang="fi-FI"/>
        </a:p>
      </dgm:t>
    </dgm:pt>
  </dgm:ptLst>
  <dgm:cxnLst>
    <dgm:cxn modelId="{727F22C4-ADFF-4ED5-AB22-6E733EE66AAB}" srcId="{00850C21-7CC2-479D-9DD0-9E77E24C6B50}" destId="{12D8C2CE-BDD4-49CB-89ED-F540DC6EC049}" srcOrd="0" destOrd="0" parTransId="{BF8F1C4D-3D61-43AC-8749-0EF5FB091978}" sibTransId="{23747618-0D9B-44F3-B453-5A0CD357979C}"/>
    <dgm:cxn modelId="{9B205D0C-C445-4B96-8D5F-F4300784BDF4}" type="presOf" srcId="{12D8C2CE-BDD4-49CB-89ED-F540DC6EC049}" destId="{B1249378-7874-4A46-A0D7-2B4269C502ED}" srcOrd="0" destOrd="0" presId="urn:microsoft.com/office/officeart/2005/8/layout/vList2"/>
    <dgm:cxn modelId="{A62ECA7D-D1AB-4B52-A0AF-7B5831047ABF}" type="presOf" srcId="{00850C21-7CC2-479D-9DD0-9E77E24C6B50}" destId="{108863A8-1E7D-4E43-9BF2-1ED5A13B69E1}" srcOrd="0" destOrd="0" presId="urn:microsoft.com/office/officeart/2005/8/layout/vList2"/>
    <dgm:cxn modelId="{8065CC04-C528-4AA7-9199-7F1957B82627}" type="presParOf" srcId="{108863A8-1E7D-4E43-9BF2-1ED5A13B69E1}" destId="{B1249378-7874-4A46-A0D7-2B4269C502E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C897E36-7AEE-423B-9D49-C5C1396D65CF}"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fi-FI"/>
        </a:p>
      </dgm:t>
    </dgm:pt>
    <dgm:pt modelId="{1F046CC1-52D2-4A08-BEA9-4DA9BC6FC08A}">
      <dgm:prSet/>
      <dgm:spPr/>
      <dgm:t>
        <a:bodyPr/>
        <a:lstStyle/>
        <a:p>
          <a:pPr rtl="0"/>
          <a:r>
            <a:rPr lang="en-US" smtClean="0"/>
            <a:t>Economics: markets in the context of political economy </a:t>
          </a:r>
          <a:endParaRPr lang="fi-FI"/>
        </a:p>
      </dgm:t>
    </dgm:pt>
    <dgm:pt modelId="{F5BA704A-AF78-4C46-B1C7-F5BD5E5308A5}" type="parTrans" cxnId="{7B6FF967-39F8-4F60-9A67-F541AFA5FAA0}">
      <dgm:prSet/>
      <dgm:spPr/>
      <dgm:t>
        <a:bodyPr/>
        <a:lstStyle/>
        <a:p>
          <a:endParaRPr lang="fi-FI"/>
        </a:p>
      </dgm:t>
    </dgm:pt>
    <dgm:pt modelId="{A1075D8C-4C69-4A83-B586-580944573239}" type="sibTrans" cxnId="{7B6FF967-39F8-4F60-9A67-F541AFA5FAA0}">
      <dgm:prSet/>
      <dgm:spPr/>
      <dgm:t>
        <a:bodyPr/>
        <a:lstStyle/>
        <a:p>
          <a:endParaRPr lang="fi-FI"/>
        </a:p>
      </dgm:t>
    </dgm:pt>
    <dgm:pt modelId="{E2798D7E-D115-412F-86D1-42DD3812F922}">
      <dgm:prSet/>
      <dgm:spPr/>
      <dgm:t>
        <a:bodyPr/>
        <a:lstStyle/>
        <a:p>
          <a:pPr rtl="0"/>
          <a:r>
            <a:rPr lang="en-US" dirty="0" smtClean="0"/>
            <a:t>Finance and Accounting: pricing of derivatives, investor behavior, market efficiency, financial instruments, IFRS etc. </a:t>
          </a:r>
          <a:endParaRPr lang="fi-FI" dirty="0"/>
        </a:p>
      </dgm:t>
    </dgm:pt>
    <dgm:pt modelId="{8FF6FB95-A0E1-488F-9B9A-C7F573BF937A}" type="parTrans" cxnId="{28839338-86F6-4E96-A167-33AAC7F4BF51}">
      <dgm:prSet/>
      <dgm:spPr/>
      <dgm:t>
        <a:bodyPr/>
        <a:lstStyle/>
        <a:p>
          <a:endParaRPr lang="fi-FI"/>
        </a:p>
      </dgm:t>
    </dgm:pt>
    <dgm:pt modelId="{9DD47601-FD78-4CE0-982D-E32C1E3A05B7}" type="sibTrans" cxnId="{28839338-86F6-4E96-A167-33AAC7F4BF51}">
      <dgm:prSet/>
      <dgm:spPr/>
      <dgm:t>
        <a:bodyPr/>
        <a:lstStyle/>
        <a:p>
          <a:endParaRPr lang="fi-FI"/>
        </a:p>
      </dgm:t>
    </dgm:pt>
    <dgm:pt modelId="{35D983CF-F18F-4E87-AE3C-F81B88297183}">
      <dgm:prSet/>
      <dgm:spPr/>
      <dgm:t>
        <a:bodyPr/>
        <a:lstStyle/>
        <a:p>
          <a:pPr rtl="0"/>
          <a:r>
            <a:rPr lang="en-US" smtClean="0"/>
            <a:t>Methods of economics and business economics</a:t>
          </a:r>
          <a:endParaRPr lang="fi-FI"/>
        </a:p>
      </dgm:t>
    </dgm:pt>
    <dgm:pt modelId="{24C7FE12-EB3E-4956-B57D-A3E048E1B90B}" type="parTrans" cxnId="{5E2B88F3-E788-4976-9C15-A2A4D0ADB4D0}">
      <dgm:prSet/>
      <dgm:spPr/>
      <dgm:t>
        <a:bodyPr/>
        <a:lstStyle/>
        <a:p>
          <a:endParaRPr lang="fi-FI"/>
        </a:p>
      </dgm:t>
    </dgm:pt>
    <dgm:pt modelId="{5254A5D5-EF30-43F5-9DAA-136BF2D6D8DB}" type="sibTrans" cxnId="{5E2B88F3-E788-4976-9C15-A2A4D0ADB4D0}">
      <dgm:prSet/>
      <dgm:spPr/>
      <dgm:t>
        <a:bodyPr/>
        <a:lstStyle/>
        <a:p>
          <a:endParaRPr lang="fi-FI"/>
        </a:p>
      </dgm:t>
    </dgm:pt>
    <dgm:pt modelId="{1382DECA-822C-4AE6-BD9E-4765F09D141D}">
      <dgm:prSet/>
      <dgm:spPr/>
      <dgm:t>
        <a:bodyPr/>
        <a:lstStyle/>
        <a:p>
          <a:pPr rtl="0"/>
          <a:r>
            <a:rPr lang="en-US" dirty="0" smtClean="0"/>
            <a:t>Communication sciences (e.g. representations of finance in media), sociology etc. </a:t>
          </a:r>
          <a:endParaRPr lang="fi-FI" dirty="0"/>
        </a:p>
      </dgm:t>
    </dgm:pt>
    <dgm:pt modelId="{3B6B8426-6F68-42EC-B45B-5BA27167B17C}" type="parTrans" cxnId="{22EC5F23-12E0-41B4-B4CD-9C513114763E}">
      <dgm:prSet/>
      <dgm:spPr/>
      <dgm:t>
        <a:bodyPr/>
        <a:lstStyle/>
        <a:p>
          <a:endParaRPr lang="fi-FI"/>
        </a:p>
      </dgm:t>
    </dgm:pt>
    <dgm:pt modelId="{0F88B22D-7258-4023-A8FC-6B2C658B966F}" type="sibTrans" cxnId="{22EC5F23-12E0-41B4-B4CD-9C513114763E}">
      <dgm:prSet/>
      <dgm:spPr/>
      <dgm:t>
        <a:bodyPr/>
        <a:lstStyle/>
        <a:p>
          <a:endParaRPr lang="fi-FI"/>
        </a:p>
      </dgm:t>
    </dgm:pt>
    <dgm:pt modelId="{2B1B1A7D-96FD-4804-8B4E-4D2846FF2C8E}">
      <dgm:prSet/>
      <dgm:spPr/>
      <dgm:t>
        <a:bodyPr/>
        <a:lstStyle/>
        <a:p>
          <a:pPr rtl="0"/>
          <a:r>
            <a:rPr lang="en-US" dirty="0" smtClean="0"/>
            <a:t>(Here:) the (combined) legal view: function of regulation in market context </a:t>
          </a:r>
          <a:endParaRPr lang="fi-FI" dirty="0"/>
        </a:p>
      </dgm:t>
    </dgm:pt>
    <dgm:pt modelId="{76447488-4D1A-4BB1-8AAE-DD988B6A1364}" type="parTrans" cxnId="{B577853F-B49D-4F93-A2F8-9FFF59139530}">
      <dgm:prSet/>
      <dgm:spPr/>
      <dgm:t>
        <a:bodyPr/>
        <a:lstStyle/>
        <a:p>
          <a:endParaRPr lang="fi-FI"/>
        </a:p>
      </dgm:t>
    </dgm:pt>
    <dgm:pt modelId="{D7637B74-5AD6-4233-83C8-5CFE1163B522}" type="sibTrans" cxnId="{B577853F-B49D-4F93-A2F8-9FFF59139530}">
      <dgm:prSet/>
      <dgm:spPr/>
      <dgm:t>
        <a:bodyPr/>
        <a:lstStyle/>
        <a:p>
          <a:endParaRPr lang="fi-FI"/>
        </a:p>
      </dgm:t>
    </dgm:pt>
    <dgm:pt modelId="{702A39F2-6476-4E0B-8AFE-D3E18DE10D7C}">
      <dgm:prSet/>
      <dgm:spPr/>
      <dgm:t>
        <a:bodyPr/>
        <a:lstStyle/>
        <a:p>
          <a:pPr rtl="0"/>
          <a:r>
            <a:rPr lang="en-US" smtClean="0"/>
            <a:t>Classical question: why regulate the markets? </a:t>
          </a:r>
          <a:endParaRPr lang="fi-FI"/>
        </a:p>
      </dgm:t>
    </dgm:pt>
    <dgm:pt modelId="{4487ED24-2BC3-4E28-AF81-8B8D812D2522}" type="parTrans" cxnId="{074AB257-42DA-47E4-A3C3-9A35A701651C}">
      <dgm:prSet/>
      <dgm:spPr/>
      <dgm:t>
        <a:bodyPr/>
        <a:lstStyle/>
        <a:p>
          <a:endParaRPr lang="fi-FI"/>
        </a:p>
      </dgm:t>
    </dgm:pt>
    <dgm:pt modelId="{FB77EE40-C608-49D1-8B8C-D05950305EA6}" type="sibTrans" cxnId="{074AB257-42DA-47E4-A3C3-9A35A701651C}">
      <dgm:prSet/>
      <dgm:spPr/>
      <dgm:t>
        <a:bodyPr/>
        <a:lstStyle/>
        <a:p>
          <a:endParaRPr lang="fi-FI"/>
        </a:p>
      </dgm:t>
    </dgm:pt>
    <dgm:pt modelId="{5C7AFCA0-F7DB-435D-8C8E-D0915F1E6D86}">
      <dgm:prSet/>
      <dgm:spPr/>
      <dgm:t>
        <a:bodyPr/>
        <a:lstStyle/>
        <a:p>
          <a:pPr rtl="0"/>
          <a:r>
            <a:rPr lang="fi-FI" dirty="0" smtClean="0"/>
            <a:t>Karl Marx – Adam Smith (</a:t>
          </a:r>
          <a:r>
            <a:rPr lang="fi-FI" dirty="0" err="1" smtClean="0"/>
            <a:t>the</a:t>
          </a:r>
          <a:r>
            <a:rPr lang="fi-FI" dirty="0" smtClean="0"/>
            <a:t> </a:t>
          </a:r>
          <a:r>
            <a:rPr lang="fi-FI" dirty="0" err="1" smtClean="0"/>
            <a:t>visible</a:t>
          </a:r>
          <a:r>
            <a:rPr lang="fi-FI" dirty="0" smtClean="0"/>
            <a:t> / </a:t>
          </a:r>
          <a:r>
            <a:rPr lang="fi-FI" dirty="0" err="1" smtClean="0"/>
            <a:t>invisible</a:t>
          </a:r>
          <a:r>
            <a:rPr lang="fi-FI" dirty="0" smtClean="0"/>
            <a:t> </a:t>
          </a:r>
          <a:r>
            <a:rPr lang="fi-FI" dirty="0" err="1" smtClean="0"/>
            <a:t>hand</a:t>
          </a:r>
          <a:r>
            <a:rPr lang="fi-FI" dirty="0" smtClean="0"/>
            <a:t>) – </a:t>
          </a:r>
          <a:r>
            <a:rPr lang="fi-FI" dirty="0" err="1" smtClean="0"/>
            <a:t>the</a:t>
          </a:r>
          <a:r>
            <a:rPr lang="fi-FI" dirty="0" smtClean="0"/>
            <a:t> </a:t>
          </a:r>
          <a:r>
            <a:rPr lang="fi-FI" dirty="0" err="1" smtClean="0"/>
            <a:t>modern</a:t>
          </a:r>
          <a:r>
            <a:rPr lang="fi-FI" dirty="0" smtClean="0"/>
            <a:t> </a:t>
          </a:r>
          <a:r>
            <a:rPr lang="fi-FI" dirty="0" err="1" smtClean="0"/>
            <a:t>competition</a:t>
          </a:r>
          <a:r>
            <a:rPr lang="fi-FI" dirty="0" smtClean="0"/>
            <a:t> </a:t>
          </a:r>
          <a:r>
            <a:rPr lang="fi-FI" dirty="0" err="1" smtClean="0"/>
            <a:t>law</a:t>
          </a:r>
          <a:endParaRPr lang="fi-FI" dirty="0"/>
        </a:p>
      </dgm:t>
    </dgm:pt>
    <dgm:pt modelId="{98F931E3-AC83-44A6-B42A-B08BDA410714}" type="parTrans" cxnId="{6EFBC8DE-A10E-451D-B97E-408DE40FB11F}">
      <dgm:prSet/>
      <dgm:spPr/>
      <dgm:t>
        <a:bodyPr/>
        <a:lstStyle/>
        <a:p>
          <a:endParaRPr lang="fi-FI"/>
        </a:p>
      </dgm:t>
    </dgm:pt>
    <dgm:pt modelId="{C192102F-D105-464D-BA9A-D197DA276015}" type="sibTrans" cxnId="{6EFBC8DE-A10E-451D-B97E-408DE40FB11F}">
      <dgm:prSet/>
      <dgm:spPr/>
      <dgm:t>
        <a:bodyPr/>
        <a:lstStyle/>
        <a:p>
          <a:endParaRPr lang="fi-FI"/>
        </a:p>
      </dgm:t>
    </dgm:pt>
    <dgm:pt modelId="{96A2C4A7-1CD2-4201-9878-E1F3E143AF5B}">
      <dgm:prSet/>
      <dgm:spPr/>
      <dgm:t>
        <a:bodyPr/>
        <a:lstStyle/>
        <a:p>
          <a:pPr rtl="0"/>
          <a:r>
            <a:rPr lang="en-US" dirty="0" smtClean="0"/>
            <a:t>The special characteristics and role of financial markets may increase the need of regulation </a:t>
          </a:r>
          <a:endParaRPr lang="fi-FI" dirty="0"/>
        </a:p>
      </dgm:t>
    </dgm:pt>
    <dgm:pt modelId="{5BAF06A5-41DC-4DB1-A092-FAD8A4CD97C8}" type="parTrans" cxnId="{9A5FEF9A-BF3C-4095-8076-0191468A4846}">
      <dgm:prSet/>
      <dgm:spPr/>
      <dgm:t>
        <a:bodyPr/>
        <a:lstStyle/>
        <a:p>
          <a:endParaRPr lang="fi-FI"/>
        </a:p>
      </dgm:t>
    </dgm:pt>
    <dgm:pt modelId="{992D6FF1-8517-410E-A89D-6070B52CCEE5}" type="sibTrans" cxnId="{9A5FEF9A-BF3C-4095-8076-0191468A4846}">
      <dgm:prSet/>
      <dgm:spPr/>
      <dgm:t>
        <a:bodyPr/>
        <a:lstStyle/>
        <a:p>
          <a:endParaRPr lang="fi-FI"/>
        </a:p>
      </dgm:t>
    </dgm:pt>
    <dgm:pt modelId="{A06FF209-E5BE-47F8-834C-310788D58181}" type="pres">
      <dgm:prSet presAssocID="{EC897E36-7AEE-423B-9D49-C5C1396D65CF}" presName="linear" presStyleCnt="0">
        <dgm:presLayoutVars>
          <dgm:dir/>
          <dgm:animLvl val="lvl"/>
          <dgm:resizeHandles val="exact"/>
        </dgm:presLayoutVars>
      </dgm:prSet>
      <dgm:spPr/>
      <dgm:t>
        <a:bodyPr/>
        <a:lstStyle/>
        <a:p>
          <a:endParaRPr lang="fi-FI"/>
        </a:p>
      </dgm:t>
    </dgm:pt>
    <dgm:pt modelId="{21B35FE3-50B1-4619-84BE-B2662EDEC921}" type="pres">
      <dgm:prSet presAssocID="{1F046CC1-52D2-4A08-BEA9-4DA9BC6FC08A}" presName="parentLin" presStyleCnt="0"/>
      <dgm:spPr/>
      <dgm:t>
        <a:bodyPr/>
        <a:lstStyle/>
        <a:p>
          <a:endParaRPr lang="en-US"/>
        </a:p>
      </dgm:t>
    </dgm:pt>
    <dgm:pt modelId="{7A3E0E9C-F426-4669-B6EC-0CB89DBD0015}" type="pres">
      <dgm:prSet presAssocID="{1F046CC1-52D2-4A08-BEA9-4DA9BC6FC08A}" presName="parentLeftMargin" presStyleLbl="node1" presStyleIdx="0" presStyleCnt="4"/>
      <dgm:spPr/>
      <dgm:t>
        <a:bodyPr/>
        <a:lstStyle/>
        <a:p>
          <a:endParaRPr lang="fi-FI"/>
        </a:p>
      </dgm:t>
    </dgm:pt>
    <dgm:pt modelId="{8D7BEAF0-47AE-4CB9-9BAF-9B7607E2EF75}" type="pres">
      <dgm:prSet presAssocID="{1F046CC1-52D2-4A08-BEA9-4DA9BC6FC08A}" presName="parentText" presStyleLbl="node1" presStyleIdx="0" presStyleCnt="4">
        <dgm:presLayoutVars>
          <dgm:chMax val="0"/>
          <dgm:bulletEnabled val="1"/>
        </dgm:presLayoutVars>
      </dgm:prSet>
      <dgm:spPr/>
      <dgm:t>
        <a:bodyPr/>
        <a:lstStyle/>
        <a:p>
          <a:endParaRPr lang="fi-FI"/>
        </a:p>
      </dgm:t>
    </dgm:pt>
    <dgm:pt modelId="{C30C84AA-C991-48CE-87A5-49DC9C0BB885}" type="pres">
      <dgm:prSet presAssocID="{1F046CC1-52D2-4A08-BEA9-4DA9BC6FC08A}" presName="negativeSpace" presStyleCnt="0"/>
      <dgm:spPr/>
      <dgm:t>
        <a:bodyPr/>
        <a:lstStyle/>
        <a:p>
          <a:endParaRPr lang="en-US"/>
        </a:p>
      </dgm:t>
    </dgm:pt>
    <dgm:pt modelId="{A15F56F0-B393-46CB-8E86-1F81D40CFBF6}" type="pres">
      <dgm:prSet presAssocID="{1F046CC1-52D2-4A08-BEA9-4DA9BC6FC08A}" presName="childText" presStyleLbl="conFgAcc1" presStyleIdx="0" presStyleCnt="4">
        <dgm:presLayoutVars>
          <dgm:bulletEnabled val="1"/>
        </dgm:presLayoutVars>
      </dgm:prSet>
      <dgm:spPr/>
      <dgm:t>
        <a:bodyPr/>
        <a:lstStyle/>
        <a:p>
          <a:endParaRPr lang="en-US"/>
        </a:p>
      </dgm:t>
    </dgm:pt>
    <dgm:pt modelId="{91C82CBE-BACD-48BF-90EA-A6F7CBA89CDB}" type="pres">
      <dgm:prSet presAssocID="{A1075D8C-4C69-4A83-B586-580944573239}" presName="spaceBetweenRectangles" presStyleCnt="0"/>
      <dgm:spPr/>
      <dgm:t>
        <a:bodyPr/>
        <a:lstStyle/>
        <a:p>
          <a:endParaRPr lang="en-US"/>
        </a:p>
      </dgm:t>
    </dgm:pt>
    <dgm:pt modelId="{BEA66C92-F7C3-4267-A3FB-F0503B009401}" type="pres">
      <dgm:prSet presAssocID="{E2798D7E-D115-412F-86D1-42DD3812F922}" presName="parentLin" presStyleCnt="0"/>
      <dgm:spPr/>
      <dgm:t>
        <a:bodyPr/>
        <a:lstStyle/>
        <a:p>
          <a:endParaRPr lang="en-US"/>
        </a:p>
      </dgm:t>
    </dgm:pt>
    <dgm:pt modelId="{09F8111B-804F-4696-91A2-AC3D3E47F01A}" type="pres">
      <dgm:prSet presAssocID="{E2798D7E-D115-412F-86D1-42DD3812F922}" presName="parentLeftMargin" presStyleLbl="node1" presStyleIdx="0" presStyleCnt="4"/>
      <dgm:spPr/>
      <dgm:t>
        <a:bodyPr/>
        <a:lstStyle/>
        <a:p>
          <a:endParaRPr lang="fi-FI"/>
        </a:p>
      </dgm:t>
    </dgm:pt>
    <dgm:pt modelId="{13F51300-4239-4FEE-A6B6-643DC43E8F6F}" type="pres">
      <dgm:prSet presAssocID="{E2798D7E-D115-412F-86D1-42DD3812F922}" presName="parentText" presStyleLbl="node1" presStyleIdx="1" presStyleCnt="4">
        <dgm:presLayoutVars>
          <dgm:chMax val="0"/>
          <dgm:bulletEnabled val="1"/>
        </dgm:presLayoutVars>
      </dgm:prSet>
      <dgm:spPr/>
      <dgm:t>
        <a:bodyPr/>
        <a:lstStyle/>
        <a:p>
          <a:endParaRPr lang="fi-FI"/>
        </a:p>
      </dgm:t>
    </dgm:pt>
    <dgm:pt modelId="{36D8B087-F922-4262-9A6E-1C31EE77DF8C}" type="pres">
      <dgm:prSet presAssocID="{E2798D7E-D115-412F-86D1-42DD3812F922}" presName="negativeSpace" presStyleCnt="0"/>
      <dgm:spPr/>
      <dgm:t>
        <a:bodyPr/>
        <a:lstStyle/>
        <a:p>
          <a:endParaRPr lang="en-US"/>
        </a:p>
      </dgm:t>
    </dgm:pt>
    <dgm:pt modelId="{54F851B1-35BA-4D38-A722-40923050FE2E}" type="pres">
      <dgm:prSet presAssocID="{E2798D7E-D115-412F-86D1-42DD3812F922}" presName="childText" presStyleLbl="conFgAcc1" presStyleIdx="1" presStyleCnt="4">
        <dgm:presLayoutVars>
          <dgm:bulletEnabled val="1"/>
        </dgm:presLayoutVars>
      </dgm:prSet>
      <dgm:spPr/>
      <dgm:t>
        <a:bodyPr/>
        <a:lstStyle/>
        <a:p>
          <a:endParaRPr lang="fi-FI"/>
        </a:p>
      </dgm:t>
    </dgm:pt>
    <dgm:pt modelId="{8EABA71C-D380-4A98-9ECD-55A11A4A012A}" type="pres">
      <dgm:prSet presAssocID="{9DD47601-FD78-4CE0-982D-E32C1E3A05B7}" presName="spaceBetweenRectangles" presStyleCnt="0"/>
      <dgm:spPr/>
      <dgm:t>
        <a:bodyPr/>
        <a:lstStyle/>
        <a:p>
          <a:endParaRPr lang="en-US"/>
        </a:p>
      </dgm:t>
    </dgm:pt>
    <dgm:pt modelId="{B25F0C71-E471-4058-ADDE-351694309FA1}" type="pres">
      <dgm:prSet presAssocID="{1382DECA-822C-4AE6-BD9E-4765F09D141D}" presName="parentLin" presStyleCnt="0"/>
      <dgm:spPr/>
      <dgm:t>
        <a:bodyPr/>
        <a:lstStyle/>
        <a:p>
          <a:endParaRPr lang="en-US"/>
        </a:p>
      </dgm:t>
    </dgm:pt>
    <dgm:pt modelId="{7E7B92FC-9035-4528-9E4B-20BBF006C232}" type="pres">
      <dgm:prSet presAssocID="{1382DECA-822C-4AE6-BD9E-4765F09D141D}" presName="parentLeftMargin" presStyleLbl="node1" presStyleIdx="1" presStyleCnt="4"/>
      <dgm:spPr/>
      <dgm:t>
        <a:bodyPr/>
        <a:lstStyle/>
        <a:p>
          <a:endParaRPr lang="fi-FI"/>
        </a:p>
      </dgm:t>
    </dgm:pt>
    <dgm:pt modelId="{D51ADD6B-C6D8-402C-8AEC-2C09FC6708AF}" type="pres">
      <dgm:prSet presAssocID="{1382DECA-822C-4AE6-BD9E-4765F09D141D}" presName="parentText" presStyleLbl="node1" presStyleIdx="2" presStyleCnt="4">
        <dgm:presLayoutVars>
          <dgm:chMax val="0"/>
          <dgm:bulletEnabled val="1"/>
        </dgm:presLayoutVars>
      </dgm:prSet>
      <dgm:spPr/>
      <dgm:t>
        <a:bodyPr/>
        <a:lstStyle/>
        <a:p>
          <a:endParaRPr lang="fi-FI"/>
        </a:p>
      </dgm:t>
    </dgm:pt>
    <dgm:pt modelId="{E4AB4EF7-D3C8-4A43-A8B5-0591D5A1D5CF}" type="pres">
      <dgm:prSet presAssocID="{1382DECA-822C-4AE6-BD9E-4765F09D141D}" presName="negativeSpace" presStyleCnt="0"/>
      <dgm:spPr/>
      <dgm:t>
        <a:bodyPr/>
        <a:lstStyle/>
        <a:p>
          <a:endParaRPr lang="en-US"/>
        </a:p>
      </dgm:t>
    </dgm:pt>
    <dgm:pt modelId="{B48CA6E7-0CBE-4623-982D-76F5D11489E8}" type="pres">
      <dgm:prSet presAssocID="{1382DECA-822C-4AE6-BD9E-4765F09D141D}" presName="childText" presStyleLbl="conFgAcc1" presStyleIdx="2" presStyleCnt="4">
        <dgm:presLayoutVars>
          <dgm:bulletEnabled val="1"/>
        </dgm:presLayoutVars>
      </dgm:prSet>
      <dgm:spPr/>
      <dgm:t>
        <a:bodyPr/>
        <a:lstStyle/>
        <a:p>
          <a:endParaRPr lang="en-US"/>
        </a:p>
      </dgm:t>
    </dgm:pt>
    <dgm:pt modelId="{1202DFB8-B991-4CA6-B50B-8E6FD507DD11}" type="pres">
      <dgm:prSet presAssocID="{0F88B22D-7258-4023-A8FC-6B2C658B966F}" presName="spaceBetweenRectangles" presStyleCnt="0"/>
      <dgm:spPr/>
      <dgm:t>
        <a:bodyPr/>
        <a:lstStyle/>
        <a:p>
          <a:endParaRPr lang="en-US"/>
        </a:p>
      </dgm:t>
    </dgm:pt>
    <dgm:pt modelId="{129BEA0D-570D-4C46-9DDA-395AD960B902}" type="pres">
      <dgm:prSet presAssocID="{2B1B1A7D-96FD-4804-8B4E-4D2846FF2C8E}" presName="parentLin" presStyleCnt="0"/>
      <dgm:spPr/>
      <dgm:t>
        <a:bodyPr/>
        <a:lstStyle/>
        <a:p>
          <a:endParaRPr lang="en-US"/>
        </a:p>
      </dgm:t>
    </dgm:pt>
    <dgm:pt modelId="{52C86192-E6EF-44FC-8801-055634A0DD92}" type="pres">
      <dgm:prSet presAssocID="{2B1B1A7D-96FD-4804-8B4E-4D2846FF2C8E}" presName="parentLeftMargin" presStyleLbl="node1" presStyleIdx="2" presStyleCnt="4"/>
      <dgm:spPr/>
      <dgm:t>
        <a:bodyPr/>
        <a:lstStyle/>
        <a:p>
          <a:endParaRPr lang="fi-FI"/>
        </a:p>
      </dgm:t>
    </dgm:pt>
    <dgm:pt modelId="{40325DEE-B6E6-459E-A6E7-ABB71ABA222F}" type="pres">
      <dgm:prSet presAssocID="{2B1B1A7D-96FD-4804-8B4E-4D2846FF2C8E}" presName="parentText" presStyleLbl="node1" presStyleIdx="3" presStyleCnt="4">
        <dgm:presLayoutVars>
          <dgm:chMax val="0"/>
          <dgm:bulletEnabled val="1"/>
        </dgm:presLayoutVars>
      </dgm:prSet>
      <dgm:spPr/>
      <dgm:t>
        <a:bodyPr/>
        <a:lstStyle/>
        <a:p>
          <a:endParaRPr lang="fi-FI"/>
        </a:p>
      </dgm:t>
    </dgm:pt>
    <dgm:pt modelId="{D5F2404B-4918-4BCE-9608-0F8E03EB2E9C}" type="pres">
      <dgm:prSet presAssocID="{2B1B1A7D-96FD-4804-8B4E-4D2846FF2C8E}" presName="negativeSpace" presStyleCnt="0"/>
      <dgm:spPr/>
      <dgm:t>
        <a:bodyPr/>
        <a:lstStyle/>
        <a:p>
          <a:endParaRPr lang="en-US"/>
        </a:p>
      </dgm:t>
    </dgm:pt>
    <dgm:pt modelId="{BBBE2F16-7823-435E-BB9D-9C7AA419E55D}" type="pres">
      <dgm:prSet presAssocID="{2B1B1A7D-96FD-4804-8B4E-4D2846FF2C8E}" presName="childText" presStyleLbl="conFgAcc1" presStyleIdx="3" presStyleCnt="4">
        <dgm:presLayoutVars>
          <dgm:bulletEnabled val="1"/>
        </dgm:presLayoutVars>
      </dgm:prSet>
      <dgm:spPr/>
      <dgm:t>
        <a:bodyPr/>
        <a:lstStyle/>
        <a:p>
          <a:endParaRPr lang="fi-FI"/>
        </a:p>
      </dgm:t>
    </dgm:pt>
  </dgm:ptLst>
  <dgm:cxnLst>
    <dgm:cxn modelId="{22EC5F23-12E0-41B4-B4CD-9C513114763E}" srcId="{EC897E36-7AEE-423B-9D49-C5C1396D65CF}" destId="{1382DECA-822C-4AE6-BD9E-4765F09D141D}" srcOrd="2" destOrd="0" parTransId="{3B6B8426-6F68-42EC-B45B-5BA27167B17C}" sibTransId="{0F88B22D-7258-4023-A8FC-6B2C658B966F}"/>
    <dgm:cxn modelId="{9FE3FE63-C4DA-40D6-B811-C79E31522DDD}" type="presOf" srcId="{35D983CF-F18F-4E87-AE3C-F81B88297183}" destId="{54F851B1-35BA-4D38-A722-40923050FE2E}" srcOrd="0" destOrd="0" presId="urn:microsoft.com/office/officeart/2005/8/layout/list1"/>
    <dgm:cxn modelId="{197544D7-6245-4469-AD4A-623412D0050C}" type="presOf" srcId="{EC897E36-7AEE-423B-9D49-C5C1396D65CF}" destId="{A06FF209-E5BE-47F8-834C-310788D58181}" srcOrd="0" destOrd="0" presId="urn:microsoft.com/office/officeart/2005/8/layout/list1"/>
    <dgm:cxn modelId="{7087FA57-8EB9-444A-AFE7-50A7497164B4}" type="presOf" srcId="{1F046CC1-52D2-4A08-BEA9-4DA9BC6FC08A}" destId="{8D7BEAF0-47AE-4CB9-9BAF-9B7607E2EF75}" srcOrd="1" destOrd="0" presId="urn:microsoft.com/office/officeart/2005/8/layout/list1"/>
    <dgm:cxn modelId="{28839338-86F6-4E96-A167-33AAC7F4BF51}" srcId="{EC897E36-7AEE-423B-9D49-C5C1396D65CF}" destId="{E2798D7E-D115-412F-86D1-42DD3812F922}" srcOrd="1" destOrd="0" parTransId="{8FF6FB95-A0E1-488F-9B9A-C7F573BF937A}" sibTransId="{9DD47601-FD78-4CE0-982D-E32C1E3A05B7}"/>
    <dgm:cxn modelId="{7B6FF967-39F8-4F60-9A67-F541AFA5FAA0}" srcId="{EC897E36-7AEE-423B-9D49-C5C1396D65CF}" destId="{1F046CC1-52D2-4A08-BEA9-4DA9BC6FC08A}" srcOrd="0" destOrd="0" parTransId="{F5BA704A-AF78-4C46-B1C7-F5BD5E5308A5}" sibTransId="{A1075D8C-4C69-4A83-B586-580944573239}"/>
    <dgm:cxn modelId="{074AB257-42DA-47E4-A3C3-9A35A701651C}" srcId="{2B1B1A7D-96FD-4804-8B4E-4D2846FF2C8E}" destId="{702A39F2-6476-4E0B-8AFE-D3E18DE10D7C}" srcOrd="0" destOrd="0" parTransId="{4487ED24-2BC3-4E28-AF81-8B8D812D2522}" sibTransId="{FB77EE40-C608-49D1-8B8C-D05950305EA6}"/>
    <dgm:cxn modelId="{AEE14833-855F-4F1F-A018-F1269B034ADB}" type="presOf" srcId="{96A2C4A7-1CD2-4201-9878-E1F3E143AF5B}" destId="{BBBE2F16-7823-435E-BB9D-9C7AA419E55D}" srcOrd="0" destOrd="2" presId="urn:microsoft.com/office/officeart/2005/8/layout/list1"/>
    <dgm:cxn modelId="{3F8E9125-1E10-46CD-9584-8E5B205C0759}" type="presOf" srcId="{2B1B1A7D-96FD-4804-8B4E-4D2846FF2C8E}" destId="{40325DEE-B6E6-459E-A6E7-ABB71ABA222F}" srcOrd="1" destOrd="0" presId="urn:microsoft.com/office/officeart/2005/8/layout/list1"/>
    <dgm:cxn modelId="{ADCA4055-FB33-49F8-86F8-0617033AD86F}" type="presOf" srcId="{1382DECA-822C-4AE6-BD9E-4765F09D141D}" destId="{D51ADD6B-C6D8-402C-8AEC-2C09FC6708AF}" srcOrd="1" destOrd="0" presId="urn:microsoft.com/office/officeart/2005/8/layout/list1"/>
    <dgm:cxn modelId="{9A5FEF9A-BF3C-4095-8076-0191468A4846}" srcId="{2B1B1A7D-96FD-4804-8B4E-4D2846FF2C8E}" destId="{96A2C4A7-1CD2-4201-9878-E1F3E143AF5B}" srcOrd="2" destOrd="0" parTransId="{5BAF06A5-41DC-4DB1-A092-FAD8A4CD97C8}" sibTransId="{992D6FF1-8517-410E-A89D-6070B52CCEE5}"/>
    <dgm:cxn modelId="{B577853F-B49D-4F93-A2F8-9FFF59139530}" srcId="{EC897E36-7AEE-423B-9D49-C5C1396D65CF}" destId="{2B1B1A7D-96FD-4804-8B4E-4D2846FF2C8E}" srcOrd="3" destOrd="0" parTransId="{76447488-4D1A-4BB1-8AAE-DD988B6A1364}" sibTransId="{D7637B74-5AD6-4233-83C8-5CFE1163B522}"/>
    <dgm:cxn modelId="{58624C6A-BF7A-437D-B6F8-237012E14AD1}" type="presOf" srcId="{E2798D7E-D115-412F-86D1-42DD3812F922}" destId="{09F8111B-804F-4696-91A2-AC3D3E47F01A}" srcOrd="0" destOrd="0" presId="urn:microsoft.com/office/officeart/2005/8/layout/list1"/>
    <dgm:cxn modelId="{D051FFF7-6679-413C-BF65-B25CF6C55138}" type="presOf" srcId="{E2798D7E-D115-412F-86D1-42DD3812F922}" destId="{13F51300-4239-4FEE-A6B6-643DC43E8F6F}" srcOrd="1" destOrd="0" presId="urn:microsoft.com/office/officeart/2005/8/layout/list1"/>
    <dgm:cxn modelId="{6EFBC8DE-A10E-451D-B97E-408DE40FB11F}" srcId="{2B1B1A7D-96FD-4804-8B4E-4D2846FF2C8E}" destId="{5C7AFCA0-F7DB-435D-8C8E-D0915F1E6D86}" srcOrd="1" destOrd="0" parTransId="{98F931E3-AC83-44A6-B42A-B08BDA410714}" sibTransId="{C192102F-D105-464D-BA9A-D197DA276015}"/>
    <dgm:cxn modelId="{7F8A82C6-7D61-413E-BC03-E3D631DEA214}" type="presOf" srcId="{702A39F2-6476-4E0B-8AFE-D3E18DE10D7C}" destId="{BBBE2F16-7823-435E-BB9D-9C7AA419E55D}" srcOrd="0" destOrd="0" presId="urn:microsoft.com/office/officeart/2005/8/layout/list1"/>
    <dgm:cxn modelId="{0FC74185-88F0-45AA-9480-6B550DA7B255}" type="presOf" srcId="{2B1B1A7D-96FD-4804-8B4E-4D2846FF2C8E}" destId="{52C86192-E6EF-44FC-8801-055634A0DD92}" srcOrd="0" destOrd="0" presId="urn:microsoft.com/office/officeart/2005/8/layout/list1"/>
    <dgm:cxn modelId="{29DDD0EE-876C-4E2E-B289-25731EADC43F}" type="presOf" srcId="{5C7AFCA0-F7DB-435D-8C8E-D0915F1E6D86}" destId="{BBBE2F16-7823-435E-BB9D-9C7AA419E55D}" srcOrd="0" destOrd="1" presId="urn:microsoft.com/office/officeart/2005/8/layout/list1"/>
    <dgm:cxn modelId="{874695BB-1E11-4E35-A3D7-FF714C75F9B2}" type="presOf" srcId="{1F046CC1-52D2-4A08-BEA9-4DA9BC6FC08A}" destId="{7A3E0E9C-F426-4669-B6EC-0CB89DBD0015}" srcOrd="0" destOrd="0" presId="urn:microsoft.com/office/officeart/2005/8/layout/list1"/>
    <dgm:cxn modelId="{5E2B88F3-E788-4976-9C15-A2A4D0ADB4D0}" srcId="{E2798D7E-D115-412F-86D1-42DD3812F922}" destId="{35D983CF-F18F-4E87-AE3C-F81B88297183}" srcOrd="0" destOrd="0" parTransId="{24C7FE12-EB3E-4956-B57D-A3E048E1B90B}" sibTransId="{5254A5D5-EF30-43F5-9DAA-136BF2D6D8DB}"/>
    <dgm:cxn modelId="{462EFA90-F2A1-4851-B1CF-DC2265F8C553}" type="presOf" srcId="{1382DECA-822C-4AE6-BD9E-4765F09D141D}" destId="{7E7B92FC-9035-4528-9E4B-20BBF006C232}" srcOrd="0" destOrd="0" presId="urn:microsoft.com/office/officeart/2005/8/layout/list1"/>
    <dgm:cxn modelId="{80564EE6-B9EB-4C59-82DD-41864D8881EC}" type="presParOf" srcId="{A06FF209-E5BE-47F8-834C-310788D58181}" destId="{21B35FE3-50B1-4619-84BE-B2662EDEC921}" srcOrd="0" destOrd="0" presId="urn:microsoft.com/office/officeart/2005/8/layout/list1"/>
    <dgm:cxn modelId="{CD03EF08-A191-4521-89D5-9A915176F8FC}" type="presParOf" srcId="{21B35FE3-50B1-4619-84BE-B2662EDEC921}" destId="{7A3E0E9C-F426-4669-B6EC-0CB89DBD0015}" srcOrd="0" destOrd="0" presId="urn:microsoft.com/office/officeart/2005/8/layout/list1"/>
    <dgm:cxn modelId="{4A4AA077-0CA4-4809-8756-04749D2F0E2C}" type="presParOf" srcId="{21B35FE3-50B1-4619-84BE-B2662EDEC921}" destId="{8D7BEAF0-47AE-4CB9-9BAF-9B7607E2EF75}" srcOrd="1" destOrd="0" presId="urn:microsoft.com/office/officeart/2005/8/layout/list1"/>
    <dgm:cxn modelId="{0635FEE7-87C6-4214-8816-6FD19DD9591E}" type="presParOf" srcId="{A06FF209-E5BE-47F8-834C-310788D58181}" destId="{C30C84AA-C991-48CE-87A5-49DC9C0BB885}" srcOrd="1" destOrd="0" presId="urn:microsoft.com/office/officeart/2005/8/layout/list1"/>
    <dgm:cxn modelId="{DDDC4429-258E-42BF-9108-63A5E4E06DE4}" type="presParOf" srcId="{A06FF209-E5BE-47F8-834C-310788D58181}" destId="{A15F56F0-B393-46CB-8E86-1F81D40CFBF6}" srcOrd="2" destOrd="0" presId="urn:microsoft.com/office/officeart/2005/8/layout/list1"/>
    <dgm:cxn modelId="{AC7D11CC-FD29-4ADB-8BFD-6B4A1C00D73B}" type="presParOf" srcId="{A06FF209-E5BE-47F8-834C-310788D58181}" destId="{91C82CBE-BACD-48BF-90EA-A6F7CBA89CDB}" srcOrd="3" destOrd="0" presId="urn:microsoft.com/office/officeart/2005/8/layout/list1"/>
    <dgm:cxn modelId="{BF166E25-5141-4CF5-853B-ED327368011F}" type="presParOf" srcId="{A06FF209-E5BE-47F8-834C-310788D58181}" destId="{BEA66C92-F7C3-4267-A3FB-F0503B009401}" srcOrd="4" destOrd="0" presId="urn:microsoft.com/office/officeart/2005/8/layout/list1"/>
    <dgm:cxn modelId="{5C190194-F17A-4265-96CA-DB29589079B0}" type="presParOf" srcId="{BEA66C92-F7C3-4267-A3FB-F0503B009401}" destId="{09F8111B-804F-4696-91A2-AC3D3E47F01A}" srcOrd="0" destOrd="0" presId="urn:microsoft.com/office/officeart/2005/8/layout/list1"/>
    <dgm:cxn modelId="{14DDC978-46F1-4749-8E5B-75DD0418D0C7}" type="presParOf" srcId="{BEA66C92-F7C3-4267-A3FB-F0503B009401}" destId="{13F51300-4239-4FEE-A6B6-643DC43E8F6F}" srcOrd="1" destOrd="0" presId="urn:microsoft.com/office/officeart/2005/8/layout/list1"/>
    <dgm:cxn modelId="{24B28A8A-AB98-45E9-80A6-99B0F0438BD3}" type="presParOf" srcId="{A06FF209-E5BE-47F8-834C-310788D58181}" destId="{36D8B087-F922-4262-9A6E-1C31EE77DF8C}" srcOrd="5" destOrd="0" presId="urn:microsoft.com/office/officeart/2005/8/layout/list1"/>
    <dgm:cxn modelId="{57A4817C-AFE3-4664-9567-029E8DDAF197}" type="presParOf" srcId="{A06FF209-E5BE-47F8-834C-310788D58181}" destId="{54F851B1-35BA-4D38-A722-40923050FE2E}" srcOrd="6" destOrd="0" presId="urn:microsoft.com/office/officeart/2005/8/layout/list1"/>
    <dgm:cxn modelId="{FBEFC2CA-3144-442D-9956-B1E0249554D9}" type="presParOf" srcId="{A06FF209-E5BE-47F8-834C-310788D58181}" destId="{8EABA71C-D380-4A98-9ECD-55A11A4A012A}" srcOrd="7" destOrd="0" presId="urn:microsoft.com/office/officeart/2005/8/layout/list1"/>
    <dgm:cxn modelId="{D688B8D0-55A8-47E6-906C-DC7585C9295C}" type="presParOf" srcId="{A06FF209-E5BE-47F8-834C-310788D58181}" destId="{B25F0C71-E471-4058-ADDE-351694309FA1}" srcOrd="8" destOrd="0" presId="urn:microsoft.com/office/officeart/2005/8/layout/list1"/>
    <dgm:cxn modelId="{31E34806-F5B5-43AE-90D0-AEC3679D7F44}" type="presParOf" srcId="{B25F0C71-E471-4058-ADDE-351694309FA1}" destId="{7E7B92FC-9035-4528-9E4B-20BBF006C232}" srcOrd="0" destOrd="0" presId="urn:microsoft.com/office/officeart/2005/8/layout/list1"/>
    <dgm:cxn modelId="{75A66F42-2159-442E-AB65-ABCDBA1F8340}" type="presParOf" srcId="{B25F0C71-E471-4058-ADDE-351694309FA1}" destId="{D51ADD6B-C6D8-402C-8AEC-2C09FC6708AF}" srcOrd="1" destOrd="0" presId="urn:microsoft.com/office/officeart/2005/8/layout/list1"/>
    <dgm:cxn modelId="{2A6FD74D-42A8-4290-A436-24302DF66CC2}" type="presParOf" srcId="{A06FF209-E5BE-47F8-834C-310788D58181}" destId="{E4AB4EF7-D3C8-4A43-A8B5-0591D5A1D5CF}" srcOrd="9" destOrd="0" presId="urn:microsoft.com/office/officeart/2005/8/layout/list1"/>
    <dgm:cxn modelId="{758DD2C9-F007-4220-A824-CA396A97F097}" type="presParOf" srcId="{A06FF209-E5BE-47F8-834C-310788D58181}" destId="{B48CA6E7-0CBE-4623-982D-76F5D11489E8}" srcOrd="10" destOrd="0" presId="urn:microsoft.com/office/officeart/2005/8/layout/list1"/>
    <dgm:cxn modelId="{2368DA6A-BEFE-4305-8593-1901C4782042}" type="presParOf" srcId="{A06FF209-E5BE-47F8-834C-310788D58181}" destId="{1202DFB8-B991-4CA6-B50B-8E6FD507DD11}" srcOrd="11" destOrd="0" presId="urn:microsoft.com/office/officeart/2005/8/layout/list1"/>
    <dgm:cxn modelId="{813B1067-3799-4FF1-9416-B39B437AF88B}" type="presParOf" srcId="{A06FF209-E5BE-47F8-834C-310788D58181}" destId="{129BEA0D-570D-4C46-9DDA-395AD960B902}" srcOrd="12" destOrd="0" presId="urn:microsoft.com/office/officeart/2005/8/layout/list1"/>
    <dgm:cxn modelId="{65CDC963-815B-43C0-BF84-2F8418BF1A60}" type="presParOf" srcId="{129BEA0D-570D-4C46-9DDA-395AD960B902}" destId="{52C86192-E6EF-44FC-8801-055634A0DD92}" srcOrd="0" destOrd="0" presId="urn:microsoft.com/office/officeart/2005/8/layout/list1"/>
    <dgm:cxn modelId="{A3CA8E58-0539-4528-AFA3-9F1B6BE693CD}" type="presParOf" srcId="{129BEA0D-570D-4C46-9DDA-395AD960B902}" destId="{40325DEE-B6E6-459E-A6E7-ABB71ABA222F}" srcOrd="1" destOrd="0" presId="urn:microsoft.com/office/officeart/2005/8/layout/list1"/>
    <dgm:cxn modelId="{865132BB-1D6B-4A8D-8DED-99CD56F7FF72}" type="presParOf" srcId="{A06FF209-E5BE-47F8-834C-310788D58181}" destId="{D5F2404B-4918-4BCE-9608-0F8E03EB2E9C}" srcOrd="13" destOrd="0" presId="urn:microsoft.com/office/officeart/2005/8/layout/list1"/>
    <dgm:cxn modelId="{BB5E6066-9552-4DCB-B456-7804794A3EC8}" type="presParOf" srcId="{A06FF209-E5BE-47F8-834C-310788D58181}" destId="{BBBE2F16-7823-435E-BB9D-9C7AA419E55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0361243-39ED-4DF8-80A2-5B6CB917FC2F}" type="doc">
      <dgm:prSet loTypeId="urn:microsoft.com/office/officeart/2005/8/layout/lProcess3" loCatId="process" qsTypeId="urn:microsoft.com/office/officeart/2005/8/quickstyle/simple1" qsCatId="simple" csTypeId="urn:microsoft.com/office/officeart/2005/8/colors/accent2_1" csCatId="accent2"/>
      <dgm:spPr/>
      <dgm:t>
        <a:bodyPr/>
        <a:lstStyle/>
        <a:p>
          <a:endParaRPr lang="en-US"/>
        </a:p>
      </dgm:t>
    </dgm:pt>
    <dgm:pt modelId="{B0D78D45-BE8A-4C0B-8E73-73BC6D6FB098}">
      <dgm:prSet/>
      <dgm:spPr/>
      <dgm:t>
        <a:bodyPr/>
        <a:lstStyle/>
        <a:p>
          <a:pPr rtl="0"/>
          <a:r>
            <a:rPr lang="fi-FI" b="1" smtClean="0"/>
            <a:t>Market regulation</a:t>
          </a:r>
          <a:endParaRPr lang="fi-FI"/>
        </a:p>
      </dgm:t>
    </dgm:pt>
    <dgm:pt modelId="{C4356341-1EFC-46D1-9F22-D7571040B0EE}" type="parTrans" cxnId="{F47DF368-57C0-4F9A-B5E8-63747B6421D7}">
      <dgm:prSet/>
      <dgm:spPr/>
      <dgm:t>
        <a:bodyPr/>
        <a:lstStyle/>
        <a:p>
          <a:endParaRPr lang="en-US"/>
        </a:p>
      </dgm:t>
    </dgm:pt>
    <dgm:pt modelId="{D2D2ACD4-04F6-4D75-A961-DCB0BC6A0B22}" type="sibTrans" cxnId="{F47DF368-57C0-4F9A-B5E8-63747B6421D7}">
      <dgm:prSet/>
      <dgm:spPr/>
      <dgm:t>
        <a:bodyPr/>
        <a:lstStyle/>
        <a:p>
          <a:endParaRPr lang="en-US"/>
        </a:p>
      </dgm:t>
    </dgm:pt>
    <dgm:pt modelId="{0F6009CC-991B-42A3-B5F0-BD70F3AC1627}">
      <dgm:prSet/>
      <dgm:spPr/>
      <dgm:t>
        <a:bodyPr/>
        <a:lstStyle/>
        <a:p>
          <a:pPr rtl="0"/>
          <a:r>
            <a:rPr lang="fi-FI" smtClean="0"/>
            <a:t>Competition law (EU, national) </a:t>
          </a:r>
          <a:endParaRPr lang="fi-FI"/>
        </a:p>
      </dgm:t>
    </dgm:pt>
    <dgm:pt modelId="{C31FE897-AEEB-4D8B-ADEB-1CF6E7FD4B39}" type="parTrans" cxnId="{26659D85-FA7F-4E5F-9639-D200492A4CE0}">
      <dgm:prSet/>
      <dgm:spPr/>
      <dgm:t>
        <a:bodyPr/>
        <a:lstStyle/>
        <a:p>
          <a:endParaRPr lang="en-US"/>
        </a:p>
      </dgm:t>
    </dgm:pt>
    <dgm:pt modelId="{8F0EBCF1-D69B-410E-AB0E-58B0FA23BCCF}" type="sibTrans" cxnId="{26659D85-FA7F-4E5F-9639-D200492A4CE0}">
      <dgm:prSet/>
      <dgm:spPr/>
      <dgm:t>
        <a:bodyPr/>
        <a:lstStyle/>
        <a:p>
          <a:endParaRPr lang="en-US"/>
        </a:p>
      </dgm:t>
    </dgm:pt>
    <dgm:pt modelId="{52AD3C0B-145D-4680-9C54-B43EC2C2C079}">
      <dgm:prSet/>
      <dgm:spPr/>
      <dgm:t>
        <a:bodyPr/>
        <a:lstStyle/>
        <a:p>
          <a:pPr rtl="0"/>
          <a:r>
            <a:rPr lang="fi-FI" smtClean="0"/>
            <a:t>Monopolies, cartels, merger control</a:t>
          </a:r>
          <a:endParaRPr lang="fi-FI"/>
        </a:p>
      </dgm:t>
    </dgm:pt>
    <dgm:pt modelId="{BDA64A2C-402E-47D7-90E2-0A7318F9966F}" type="parTrans" cxnId="{FF59328C-35A5-4DA2-A48C-C82101D4FFBA}">
      <dgm:prSet/>
      <dgm:spPr/>
      <dgm:t>
        <a:bodyPr/>
        <a:lstStyle/>
        <a:p>
          <a:endParaRPr lang="en-US"/>
        </a:p>
      </dgm:t>
    </dgm:pt>
    <dgm:pt modelId="{E2963FB9-604C-4AB5-878A-C7C37B9D9E4F}" type="sibTrans" cxnId="{FF59328C-35A5-4DA2-A48C-C82101D4FFBA}">
      <dgm:prSet/>
      <dgm:spPr/>
      <dgm:t>
        <a:bodyPr/>
        <a:lstStyle/>
        <a:p>
          <a:endParaRPr lang="en-US"/>
        </a:p>
      </dgm:t>
    </dgm:pt>
    <dgm:pt modelId="{C87068AF-AB31-4864-A84D-E0BC1FCA5203}">
      <dgm:prSet/>
      <dgm:spPr/>
      <dgm:t>
        <a:bodyPr/>
        <a:lstStyle/>
        <a:p>
          <a:pPr rtl="0"/>
          <a:r>
            <a:rPr lang="fi-FI" b="1" smtClean="0"/>
            <a:t>Digital markets</a:t>
          </a:r>
          <a:endParaRPr lang="fi-FI"/>
        </a:p>
      </dgm:t>
    </dgm:pt>
    <dgm:pt modelId="{A6D59245-3C40-4A96-BDB2-00CD0A3BACFF}" type="parTrans" cxnId="{0BFE7A89-0584-4AB8-84B9-7B73F875F9B4}">
      <dgm:prSet/>
      <dgm:spPr/>
      <dgm:t>
        <a:bodyPr/>
        <a:lstStyle/>
        <a:p>
          <a:endParaRPr lang="en-US"/>
        </a:p>
      </dgm:t>
    </dgm:pt>
    <dgm:pt modelId="{B48E3664-C514-4545-8564-931CC62F6A13}" type="sibTrans" cxnId="{0BFE7A89-0584-4AB8-84B9-7B73F875F9B4}">
      <dgm:prSet/>
      <dgm:spPr/>
      <dgm:t>
        <a:bodyPr/>
        <a:lstStyle/>
        <a:p>
          <a:endParaRPr lang="en-US"/>
        </a:p>
      </dgm:t>
    </dgm:pt>
    <dgm:pt modelId="{41A45202-D98C-41B3-BB60-A2993023AD77}">
      <dgm:prSet/>
      <dgm:spPr/>
      <dgm:t>
        <a:bodyPr/>
        <a:lstStyle/>
        <a:p>
          <a:pPr rtl="0"/>
          <a:r>
            <a:rPr lang="fi-FI" smtClean="0"/>
            <a:t>Digital and smart contracting</a:t>
          </a:r>
          <a:endParaRPr lang="fi-FI"/>
        </a:p>
      </dgm:t>
    </dgm:pt>
    <dgm:pt modelId="{5F33B6CD-C85D-4C66-8ED5-52F7A79C7D1C}" type="parTrans" cxnId="{A7DB2AEC-D845-4443-B3D7-D1A73DEC81CC}">
      <dgm:prSet/>
      <dgm:spPr/>
      <dgm:t>
        <a:bodyPr/>
        <a:lstStyle/>
        <a:p>
          <a:endParaRPr lang="en-US"/>
        </a:p>
      </dgm:t>
    </dgm:pt>
    <dgm:pt modelId="{527797A0-231A-4971-BF6F-E09E37D2DAB0}" type="sibTrans" cxnId="{A7DB2AEC-D845-4443-B3D7-D1A73DEC81CC}">
      <dgm:prSet/>
      <dgm:spPr/>
      <dgm:t>
        <a:bodyPr/>
        <a:lstStyle/>
        <a:p>
          <a:endParaRPr lang="en-US"/>
        </a:p>
      </dgm:t>
    </dgm:pt>
    <dgm:pt modelId="{D69BBA46-2CEF-4E8E-9EB1-32BE0A1253E7}">
      <dgm:prSet/>
      <dgm:spPr/>
      <dgm:t>
        <a:bodyPr/>
        <a:lstStyle/>
        <a:p>
          <a:pPr rtl="0"/>
          <a:r>
            <a:rPr lang="fi-FI" smtClean="0"/>
            <a:t>Data security</a:t>
          </a:r>
          <a:endParaRPr lang="fi-FI"/>
        </a:p>
      </dgm:t>
    </dgm:pt>
    <dgm:pt modelId="{9AFD2813-4C67-4E6C-9323-A4A06F6F48A0}" type="parTrans" cxnId="{65D49A10-4DDE-47C2-A01D-2DE6DA2BFF79}">
      <dgm:prSet/>
      <dgm:spPr/>
      <dgm:t>
        <a:bodyPr/>
        <a:lstStyle/>
        <a:p>
          <a:endParaRPr lang="en-US"/>
        </a:p>
      </dgm:t>
    </dgm:pt>
    <dgm:pt modelId="{D5BA89D6-3981-45CE-8B16-0A3153A07AE2}" type="sibTrans" cxnId="{65D49A10-4DDE-47C2-A01D-2DE6DA2BFF79}">
      <dgm:prSet/>
      <dgm:spPr/>
      <dgm:t>
        <a:bodyPr/>
        <a:lstStyle/>
        <a:p>
          <a:endParaRPr lang="en-US"/>
        </a:p>
      </dgm:t>
    </dgm:pt>
    <dgm:pt modelId="{8E494A19-7D94-4D3B-9C7D-116009156FD3}">
      <dgm:prSet/>
      <dgm:spPr/>
      <dgm:t>
        <a:bodyPr/>
        <a:lstStyle/>
        <a:p>
          <a:pPr rtl="0"/>
          <a:r>
            <a:rPr lang="fi-FI" smtClean="0"/>
            <a:t>Data protection</a:t>
          </a:r>
          <a:endParaRPr lang="fi-FI"/>
        </a:p>
      </dgm:t>
    </dgm:pt>
    <dgm:pt modelId="{170EB787-730D-4467-B084-E8E9B6AC4E75}" type="parTrans" cxnId="{7CD73C02-B104-4405-9558-5653CC0709A5}">
      <dgm:prSet/>
      <dgm:spPr/>
      <dgm:t>
        <a:bodyPr/>
        <a:lstStyle/>
        <a:p>
          <a:endParaRPr lang="en-US"/>
        </a:p>
      </dgm:t>
    </dgm:pt>
    <dgm:pt modelId="{F6489002-E6A9-47FE-AE82-8734C9CD0D1A}" type="sibTrans" cxnId="{7CD73C02-B104-4405-9558-5653CC0709A5}">
      <dgm:prSet/>
      <dgm:spPr/>
      <dgm:t>
        <a:bodyPr/>
        <a:lstStyle/>
        <a:p>
          <a:endParaRPr lang="en-US"/>
        </a:p>
      </dgm:t>
    </dgm:pt>
    <dgm:pt modelId="{76537611-0C44-4D0D-AB88-2144596A1AF2}">
      <dgm:prSet/>
      <dgm:spPr/>
      <dgm:t>
        <a:bodyPr/>
        <a:lstStyle/>
        <a:p>
          <a:pPr rtl="0"/>
          <a:r>
            <a:rPr lang="fi-FI" b="1" smtClean="0"/>
            <a:t>Regulation of the international trade environment</a:t>
          </a:r>
          <a:endParaRPr lang="fi-FI"/>
        </a:p>
      </dgm:t>
    </dgm:pt>
    <dgm:pt modelId="{87BAD467-CD8B-41BB-919C-46576036CFEB}" type="parTrans" cxnId="{5ABAB3D2-C51D-41CB-B620-40B729A7F32B}">
      <dgm:prSet/>
      <dgm:spPr/>
      <dgm:t>
        <a:bodyPr/>
        <a:lstStyle/>
        <a:p>
          <a:endParaRPr lang="en-US"/>
        </a:p>
      </dgm:t>
    </dgm:pt>
    <dgm:pt modelId="{3A9E113E-E978-450F-B1FF-76EC9728E84E}" type="sibTrans" cxnId="{5ABAB3D2-C51D-41CB-B620-40B729A7F32B}">
      <dgm:prSet/>
      <dgm:spPr/>
      <dgm:t>
        <a:bodyPr/>
        <a:lstStyle/>
        <a:p>
          <a:endParaRPr lang="en-US"/>
        </a:p>
      </dgm:t>
    </dgm:pt>
    <dgm:pt modelId="{0FF596C5-B30E-49F4-B8A8-08E17A54159C}">
      <dgm:prSet/>
      <dgm:spPr/>
      <dgm:t>
        <a:bodyPr/>
        <a:lstStyle/>
        <a:p>
          <a:pPr rtl="0"/>
          <a:r>
            <a:rPr lang="fi-FI" smtClean="0"/>
            <a:t>WTO and other trade organizations (international conventions)</a:t>
          </a:r>
          <a:endParaRPr lang="fi-FI"/>
        </a:p>
      </dgm:t>
    </dgm:pt>
    <dgm:pt modelId="{ACF17ED8-E4AF-43BE-BABF-15ACA197462F}" type="parTrans" cxnId="{B2E30D47-2519-431C-90F1-ED63F9FE43EE}">
      <dgm:prSet/>
      <dgm:spPr/>
      <dgm:t>
        <a:bodyPr/>
        <a:lstStyle/>
        <a:p>
          <a:endParaRPr lang="en-US"/>
        </a:p>
      </dgm:t>
    </dgm:pt>
    <dgm:pt modelId="{579B159A-12A5-473A-AAAD-2474434A5198}" type="sibTrans" cxnId="{B2E30D47-2519-431C-90F1-ED63F9FE43EE}">
      <dgm:prSet/>
      <dgm:spPr/>
      <dgm:t>
        <a:bodyPr/>
        <a:lstStyle/>
        <a:p>
          <a:endParaRPr lang="en-US"/>
        </a:p>
      </dgm:t>
    </dgm:pt>
    <dgm:pt modelId="{234F3D67-029D-4A94-A07E-9FD0AB7478FB}">
      <dgm:prSet/>
      <dgm:spPr/>
      <dgm:t>
        <a:bodyPr/>
        <a:lstStyle/>
        <a:p>
          <a:pPr rtl="0"/>
          <a:r>
            <a:rPr lang="fi-FI" b="1" smtClean="0"/>
            <a:t>Contract law (national, EU, international) </a:t>
          </a:r>
          <a:endParaRPr lang="fi-FI"/>
        </a:p>
      </dgm:t>
    </dgm:pt>
    <dgm:pt modelId="{0F5BFB02-6F88-47CA-9C45-75A0E673BE52}" type="parTrans" cxnId="{53E265E7-304F-48B0-87F2-017B606B02FE}">
      <dgm:prSet/>
      <dgm:spPr/>
      <dgm:t>
        <a:bodyPr/>
        <a:lstStyle/>
        <a:p>
          <a:endParaRPr lang="en-US"/>
        </a:p>
      </dgm:t>
    </dgm:pt>
    <dgm:pt modelId="{E64A7E37-1558-4D5A-8093-992B805D0036}" type="sibTrans" cxnId="{53E265E7-304F-48B0-87F2-017B606B02FE}">
      <dgm:prSet/>
      <dgm:spPr/>
      <dgm:t>
        <a:bodyPr/>
        <a:lstStyle/>
        <a:p>
          <a:endParaRPr lang="en-US"/>
        </a:p>
      </dgm:t>
    </dgm:pt>
    <dgm:pt modelId="{F7ED51C9-06D5-40FD-9673-6853472353C6}">
      <dgm:prSet/>
      <dgm:spPr/>
      <dgm:t>
        <a:bodyPr/>
        <a:lstStyle/>
        <a:p>
          <a:pPr rtl="0"/>
          <a:r>
            <a:rPr lang="fi-FI" smtClean="0"/>
            <a:t>CISG, Unidroit</a:t>
          </a:r>
          <a:endParaRPr lang="fi-FI"/>
        </a:p>
      </dgm:t>
    </dgm:pt>
    <dgm:pt modelId="{5A0E6F32-0E3D-4496-B99A-836BBEF8A092}" type="parTrans" cxnId="{7B0B8516-872D-4B01-A1CA-AF132252A434}">
      <dgm:prSet/>
      <dgm:spPr/>
      <dgm:t>
        <a:bodyPr/>
        <a:lstStyle/>
        <a:p>
          <a:endParaRPr lang="en-US"/>
        </a:p>
      </dgm:t>
    </dgm:pt>
    <dgm:pt modelId="{2B01DE6E-B995-4BFD-8954-1A3B35528B42}" type="sibTrans" cxnId="{7B0B8516-872D-4B01-A1CA-AF132252A434}">
      <dgm:prSet/>
      <dgm:spPr/>
      <dgm:t>
        <a:bodyPr/>
        <a:lstStyle/>
        <a:p>
          <a:endParaRPr lang="en-US"/>
        </a:p>
      </dgm:t>
    </dgm:pt>
    <dgm:pt modelId="{13362DE7-3320-4EC7-99AB-EC6F0AAC56DD}">
      <dgm:prSet/>
      <dgm:spPr/>
      <dgm:t>
        <a:bodyPr/>
        <a:lstStyle/>
        <a:p>
          <a:pPr rtl="0"/>
          <a:r>
            <a:rPr lang="fi-FI" smtClean="0"/>
            <a:t>Contractual relationship: conclusion of contract, contractual liabilities </a:t>
          </a:r>
          <a:endParaRPr lang="fi-FI"/>
        </a:p>
      </dgm:t>
    </dgm:pt>
    <dgm:pt modelId="{D9EA19D2-6376-49DB-92FF-1BFEE37B65C6}" type="parTrans" cxnId="{DF4A292D-1D7E-46EB-8E24-D1595D1DD5D6}">
      <dgm:prSet/>
      <dgm:spPr/>
      <dgm:t>
        <a:bodyPr/>
        <a:lstStyle/>
        <a:p>
          <a:endParaRPr lang="en-US"/>
        </a:p>
      </dgm:t>
    </dgm:pt>
    <dgm:pt modelId="{911416E2-5532-4D6C-8AFF-F087258BE23A}" type="sibTrans" cxnId="{DF4A292D-1D7E-46EB-8E24-D1595D1DD5D6}">
      <dgm:prSet/>
      <dgm:spPr/>
      <dgm:t>
        <a:bodyPr/>
        <a:lstStyle/>
        <a:p>
          <a:endParaRPr lang="en-US"/>
        </a:p>
      </dgm:t>
    </dgm:pt>
    <dgm:pt modelId="{467740CF-404C-4CC2-BC49-23FA5A0614CC}">
      <dgm:prSet/>
      <dgm:spPr/>
      <dgm:t>
        <a:bodyPr/>
        <a:lstStyle/>
        <a:p>
          <a:pPr rtl="0"/>
          <a:r>
            <a:rPr lang="fi-FI" b="1" smtClean="0"/>
            <a:t>Regulation of financial markets (national, EU) </a:t>
          </a:r>
          <a:endParaRPr lang="fi-FI"/>
        </a:p>
      </dgm:t>
    </dgm:pt>
    <dgm:pt modelId="{9312BB97-71AC-4F33-94B1-2778AA93C104}" type="parTrans" cxnId="{3826E955-7F7E-45BD-B2B6-355E67158B31}">
      <dgm:prSet/>
      <dgm:spPr/>
      <dgm:t>
        <a:bodyPr/>
        <a:lstStyle/>
        <a:p>
          <a:endParaRPr lang="en-US"/>
        </a:p>
      </dgm:t>
    </dgm:pt>
    <dgm:pt modelId="{F3705B7A-72D2-4437-BB80-BE29FAB2EC97}" type="sibTrans" cxnId="{3826E955-7F7E-45BD-B2B6-355E67158B31}">
      <dgm:prSet/>
      <dgm:spPr/>
      <dgm:t>
        <a:bodyPr/>
        <a:lstStyle/>
        <a:p>
          <a:endParaRPr lang="en-US"/>
        </a:p>
      </dgm:t>
    </dgm:pt>
    <dgm:pt modelId="{38F00165-A2C3-4B3F-8CB1-F74337E6B661}">
      <dgm:prSet/>
      <dgm:spPr/>
      <dgm:t>
        <a:bodyPr/>
        <a:lstStyle/>
        <a:p>
          <a:pPr rtl="0"/>
          <a:r>
            <a:rPr lang="fi-FI" smtClean="0"/>
            <a:t>Trading in securities</a:t>
          </a:r>
          <a:endParaRPr lang="fi-FI"/>
        </a:p>
      </dgm:t>
    </dgm:pt>
    <dgm:pt modelId="{51AE7CA5-1076-4A3D-BD75-FD2572AA049E}" type="parTrans" cxnId="{04748378-C478-4FCF-AD0D-235A60716B50}">
      <dgm:prSet/>
      <dgm:spPr/>
      <dgm:t>
        <a:bodyPr/>
        <a:lstStyle/>
        <a:p>
          <a:endParaRPr lang="en-US"/>
        </a:p>
      </dgm:t>
    </dgm:pt>
    <dgm:pt modelId="{59F652AE-C391-46A1-9C19-9E7039BDA89E}" type="sibTrans" cxnId="{04748378-C478-4FCF-AD0D-235A60716B50}">
      <dgm:prSet/>
      <dgm:spPr/>
      <dgm:t>
        <a:bodyPr/>
        <a:lstStyle/>
        <a:p>
          <a:endParaRPr lang="en-US"/>
        </a:p>
      </dgm:t>
    </dgm:pt>
    <dgm:pt modelId="{A3A133A3-EC9F-4474-82F6-0B7A5006A0DD}">
      <dgm:prSet/>
      <dgm:spPr/>
      <dgm:t>
        <a:bodyPr/>
        <a:lstStyle/>
        <a:p>
          <a:pPr rtl="0"/>
          <a:r>
            <a:rPr lang="fi-FI" smtClean="0"/>
            <a:t>Disclosure duties, investment services, tender offers, insider trading, market manipulation etc. </a:t>
          </a:r>
          <a:endParaRPr lang="fi-FI"/>
        </a:p>
      </dgm:t>
    </dgm:pt>
    <dgm:pt modelId="{06E38C21-42C6-4F00-9791-D5D7AFE5BF5E}" type="parTrans" cxnId="{9A51DDDF-E1CC-4053-A4A4-B22B809688B6}">
      <dgm:prSet/>
      <dgm:spPr/>
      <dgm:t>
        <a:bodyPr/>
        <a:lstStyle/>
        <a:p>
          <a:endParaRPr lang="en-US"/>
        </a:p>
      </dgm:t>
    </dgm:pt>
    <dgm:pt modelId="{CB4A3202-9554-45CA-BE91-C06E4EA68678}" type="sibTrans" cxnId="{9A51DDDF-E1CC-4053-A4A4-B22B809688B6}">
      <dgm:prSet/>
      <dgm:spPr/>
      <dgm:t>
        <a:bodyPr/>
        <a:lstStyle/>
        <a:p>
          <a:endParaRPr lang="en-US"/>
        </a:p>
      </dgm:t>
    </dgm:pt>
    <dgm:pt modelId="{40B0E8C9-5674-46B2-ABA5-CCF4B44B8D58}" type="pres">
      <dgm:prSet presAssocID="{70361243-39ED-4DF8-80A2-5B6CB917FC2F}" presName="Name0" presStyleCnt="0">
        <dgm:presLayoutVars>
          <dgm:chPref val="3"/>
          <dgm:dir/>
          <dgm:animLvl val="lvl"/>
          <dgm:resizeHandles/>
        </dgm:presLayoutVars>
      </dgm:prSet>
      <dgm:spPr/>
      <dgm:t>
        <a:bodyPr/>
        <a:lstStyle/>
        <a:p>
          <a:endParaRPr lang="en-US"/>
        </a:p>
      </dgm:t>
    </dgm:pt>
    <dgm:pt modelId="{DAE495D9-7A80-4B7D-84AC-6B1CBAE015E9}" type="pres">
      <dgm:prSet presAssocID="{B0D78D45-BE8A-4C0B-8E73-73BC6D6FB098}" presName="horFlow" presStyleCnt="0"/>
      <dgm:spPr/>
    </dgm:pt>
    <dgm:pt modelId="{CED4664B-ADF1-47C0-8BF1-BC015EF40192}" type="pres">
      <dgm:prSet presAssocID="{B0D78D45-BE8A-4C0B-8E73-73BC6D6FB098}" presName="bigChev" presStyleLbl="node1" presStyleIdx="0" presStyleCnt="5"/>
      <dgm:spPr/>
      <dgm:t>
        <a:bodyPr/>
        <a:lstStyle/>
        <a:p>
          <a:endParaRPr lang="en-US"/>
        </a:p>
      </dgm:t>
    </dgm:pt>
    <dgm:pt modelId="{CF68B702-8682-4ED4-A17D-75F3A040C0ED}" type="pres">
      <dgm:prSet presAssocID="{C31FE897-AEEB-4D8B-ADEB-1CF6E7FD4B39}" presName="parTrans" presStyleCnt="0"/>
      <dgm:spPr/>
    </dgm:pt>
    <dgm:pt modelId="{5C4E4FE3-C646-4AAE-93D2-4620D3332D89}" type="pres">
      <dgm:prSet presAssocID="{0F6009CC-991B-42A3-B5F0-BD70F3AC1627}" presName="node" presStyleLbl="alignAccFollowNode1" presStyleIdx="0" presStyleCnt="10">
        <dgm:presLayoutVars>
          <dgm:bulletEnabled val="1"/>
        </dgm:presLayoutVars>
      </dgm:prSet>
      <dgm:spPr/>
      <dgm:t>
        <a:bodyPr/>
        <a:lstStyle/>
        <a:p>
          <a:endParaRPr lang="en-US"/>
        </a:p>
      </dgm:t>
    </dgm:pt>
    <dgm:pt modelId="{92962DFE-0862-43CE-A7D5-ED4FCAFE1CC8}" type="pres">
      <dgm:prSet presAssocID="{8F0EBCF1-D69B-410E-AB0E-58B0FA23BCCF}" presName="sibTrans" presStyleCnt="0"/>
      <dgm:spPr/>
    </dgm:pt>
    <dgm:pt modelId="{6337DF94-F425-4099-95C1-7BC648DA8128}" type="pres">
      <dgm:prSet presAssocID="{52AD3C0B-145D-4680-9C54-B43EC2C2C079}" presName="node" presStyleLbl="alignAccFollowNode1" presStyleIdx="1" presStyleCnt="10">
        <dgm:presLayoutVars>
          <dgm:bulletEnabled val="1"/>
        </dgm:presLayoutVars>
      </dgm:prSet>
      <dgm:spPr/>
      <dgm:t>
        <a:bodyPr/>
        <a:lstStyle/>
        <a:p>
          <a:endParaRPr lang="en-US"/>
        </a:p>
      </dgm:t>
    </dgm:pt>
    <dgm:pt modelId="{0F96B7BA-FFA1-48CC-87E2-277F4E454649}" type="pres">
      <dgm:prSet presAssocID="{B0D78D45-BE8A-4C0B-8E73-73BC6D6FB098}" presName="vSp" presStyleCnt="0"/>
      <dgm:spPr/>
    </dgm:pt>
    <dgm:pt modelId="{8CF2CE2A-97B7-4439-894E-088558A190A1}" type="pres">
      <dgm:prSet presAssocID="{C87068AF-AB31-4864-A84D-E0BC1FCA5203}" presName="horFlow" presStyleCnt="0"/>
      <dgm:spPr/>
    </dgm:pt>
    <dgm:pt modelId="{59552DD7-A4CE-4A6D-BD4E-035522507C23}" type="pres">
      <dgm:prSet presAssocID="{C87068AF-AB31-4864-A84D-E0BC1FCA5203}" presName="bigChev" presStyleLbl="node1" presStyleIdx="1" presStyleCnt="5"/>
      <dgm:spPr/>
      <dgm:t>
        <a:bodyPr/>
        <a:lstStyle/>
        <a:p>
          <a:endParaRPr lang="en-US"/>
        </a:p>
      </dgm:t>
    </dgm:pt>
    <dgm:pt modelId="{4E5A3562-3D71-409F-8A13-182865379ACC}" type="pres">
      <dgm:prSet presAssocID="{5F33B6CD-C85D-4C66-8ED5-52F7A79C7D1C}" presName="parTrans" presStyleCnt="0"/>
      <dgm:spPr/>
    </dgm:pt>
    <dgm:pt modelId="{7238EA0D-6BDF-4251-BADB-4BD89C0F1391}" type="pres">
      <dgm:prSet presAssocID="{41A45202-D98C-41B3-BB60-A2993023AD77}" presName="node" presStyleLbl="alignAccFollowNode1" presStyleIdx="2" presStyleCnt="10">
        <dgm:presLayoutVars>
          <dgm:bulletEnabled val="1"/>
        </dgm:presLayoutVars>
      </dgm:prSet>
      <dgm:spPr/>
      <dgm:t>
        <a:bodyPr/>
        <a:lstStyle/>
        <a:p>
          <a:endParaRPr lang="en-US"/>
        </a:p>
      </dgm:t>
    </dgm:pt>
    <dgm:pt modelId="{1BFE42B5-534A-49F4-8853-F8B3359935BC}" type="pres">
      <dgm:prSet presAssocID="{527797A0-231A-4971-BF6F-E09E37D2DAB0}" presName="sibTrans" presStyleCnt="0"/>
      <dgm:spPr/>
    </dgm:pt>
    <dgm:pt modelId="{D36DD6FB-9A62-4BF3-AB52-5415838F222B}" type="pres">
      <dgm:prSet presAssocID="{D69BBA46-2CEF-4E8E-9EB1-32BE0A1253E7}" presName="node" presStyleLbl="alignAccFollowNode1" presStyleIdx="3" presStyleCnt="10">
        <dgm:presLayoutVars>
          <dgm:bulletEnabled val="1"/>
        </dgm:presLayoutVars>
      </dgm:prSet>
      <dgm:spPr/>
      <dgm:t>
        <a:bodyPr/>
        <a:lstStyle/>
        <a:p>
          <a:endParaRPr lang="en-US"/>
        </a:p>
      </dgm:t>
    </dgm:pt>
    <dgm:pt modelId="{E1D43559-4670-4BA9-A447-D3BBFA732ADD}" type="pres">
      <dgm:prSet presAssocID="{D5BA89D6-3981-45CE-8B16-0A3153A07AE2}" presName="sibTrans" presStyleCnt="0"/>
      <dgm:spPr/>
    </dgm:pt>
    <dgm:pt modelId="{75A724A3-02C0-4536-A509-F097050CF2B6}" type="pres">
      <dgm:prSet presAssocID="{8E494A19-7D94-4D3B-9C7D-116009156FD3}" presName="node" presStyleLbl="alignAccFollowNode1" presStyleIdx="4" presStyleCnt="10">
        <dgm:presLayoutVars>
          <dgm:bulletEnabled val="1"/>
        </dgm:presLayoutVars>
      </dgm:prSet>
      <dgm:spPr/>
      <dgm:t>
        <a:bodyPr/>
        <a:lstStyle/>
        <a:p>
          <a:endParaRPr lang="en-US"/>
        </a:p>
      </dgm:t>
    </dgm:pt>
    <dgm:pt modelId="{CDF25856-E670-4BF0-A581-21FA709665C8}" type="pres">
      <dgm:prSet presAssocID="{C87068AF-AB31-4864-A84D-E0BC1FCA5203}" presName="vSp" presStyleCnt="0"/>
      <dgm:spPr/>
    </dgm:pt>
    <dgm:pt modelId="{1C98D184-D37B-4810-BFB8-974B24889E54}" type="pres">
      <dgm:prSet presAssocID="{76537611-0C44-4D0D-AB88-2144596A1AF2}" presName="horFlow" presStyleCnt="0"/>
      <dgm:spPr/>
    </dgm:pt>
    <dgm:pt modelId="{2E3D8A68-306D-49AF-8D40-4C0714A7AE13}" type="pres">
      <dgm:prSet presAssocID="{76537611-0C44-4D0D-AB88-2144596A1AF2}" presName="bigChev" presStyleLbl="node1" presStyleIdx="2" presStyleCnt="5"/>
      <dgm:spPr/>
      <dgm:t>
        <a:bodyPr/>
        <a:lstStyle/>
        <a:p>
          <a:endParaRPr lang="en-US"/>
        </a:p>
      </dgm:t>
    </dgm:pt>
    <dgm:pt modelId="{949F4AC6-D9B5-4FA7-BE9A-0BEFD50048F2}" type="pres">
      <dgm:prSet presAssocID="{ACF17ED8-E4AF-43BE-BABF-15ACA197462F}" presName="parTrans" presStyleCnt="0"/>
      <dgm:spPr/>
    </dgm:pt>
    <dgm:pt modelId="{5FB75B79-63CB-4355-8812-626C0033127B}" type="pres">
      <dgm:prSet presAssocID="{0FF596C5-B30E-49F4-B8A8-08E17A54159C}" presName="node" presStyleLbl="alignAccFollowNode1" presStyleIdx="5" presStyleCnt="10">
        <dgm:presLayoutVars>
          <dgm:bulletEnabled val="1"/>
        </dgm:presLayoutVars>
      </dgm:prSet>
      <dgm:spPr/>
      <dgm:t>
        <a:bodyPr/>
        <a:lstStyle/>
        <a:p>
          <a:endParaRPr lang="en-US"/>
        </a:p>
      </dgm:t>
    </dgm:pt>
    <dgm:pt modelId="{8D1B28DD-94A1-4919-B503-77525CEC4E79}" type="pres">
      <dgm:prSet presAssocID="{76537611-0C44-4D0D-AB88-2144596A1AF2}" presName="vSp" presStyleCnt="0"/>
      <dgm:spPr/>
    </dgm:pt>
    <dgm:pt modelId="{6E28C435-032D-4C50-A1A2-BF5B2BE6E144}" type="pres">
      <dgm:prSet presAssocID="{234F3D67-029D-4A94-A07E-9FD0AB7478FB}" presName="horFlow" presStyleCnt="0"/>
      <dgm:spPr/>
    </dgm:pt>
    <dgm:pt modelId="{80A38473-46BC-482A-99ED-DCC1AE0B28E7}" type="pres">
      <dgm:prSet presAssocID="{234F3D67-029D-4A94-A07E-9FD0AB7478FB}" presName="bigChev" presStyleLbl="node1" presStyleIdx="3" presStyleCnt="5"/>
      <dgm:spPr/>
      <dgm:t>
        <a:bodyPr/>
        <a:lstStyle/>
        <a:p>
          <a:endParaRPr lang="en-US"/>
        </a:p>
      </dgm:t>
    </dgm:pt>
    <dgm:pt modelId="{9D53F122-EAE2-493A-949C-923C64E001A1}" type="pres">
      <dgm:prSet presAssocID="{5A0E6F32-0E3D-4496-B99A-836BBEF8A092}" presName="parTrans" presStyleCnt="0"/>
      <dgm:spPr/>
    </dgm:pt>
    <dgm:pt modelId="{3F26B58F-338D-4333-90DF-23DED1686A33}" type="pres">
      <dgm:prSet presAssocID="{F7ED51C9-06D5-40FD-9673-6853472353C6}" presName="node" presStyleLbl="alignAccFollowNode1" presStyleIdx="6" presStyleCnt="10">
        <dgm:presLayoutVars>
          <dgm:bulletEnabled val="1"/>
        </dgm:presLayoutVars>
      </dgm:prSet>
      <dgm:spPr/>
      <dgm:t>
        <a:bodyPr/>
        <a:lstStyle/>
        <a:p>
          <a:endParaRPr lang="en-US"/>
        </a:p>
      </dgm:t>
    </dgm:pt>
    <dgm:pt modelId="{29CDEF25-F0E7-46D2-95D6-B7A97B46452E}" type="pres">
      <dgm:prSet presAssocID="{2B01DE6E-B995-4BFD-8954-1A3B35528B42}" presName="sibTrans" presStyleCnt="0"/>
      <dgm:spPr/>
    </dgm:pt>
    <dgm:pt modelId="{4737A247-8629-4934-96D6-276EE48F22A8}" type="pres">
      <dgm:prSet presAssocID="{13362DE7-3320-4EC7-99AB-EC6F0AAC56DD}" presName="node" presStyleLbl="alignAccFollowNode1" presStyleIdx="7" presStyleCnt="10">
        <dgm:presLayoutVars>
          <dgm:bulletEnabled val="1"/>
        </dgm:presLayoutVars>
      </dgm:prSet>
      <dgm:spPr/>
      <dgm:t>
        <a:bodyPr/>
        <a:lstStyle/>
        <a:p>
          <a:endParaRPr lang="en-US"/>
        </a:p>
      </dgm:t>
    </dgm:pt>
    <dgm:pt modelId="{8436FE3E-EECF-4F6F-B604-C4EC246B52B1}" type="pres">
      <dgm:prSet presAssocID="{234F3D67-029D-4A94-A07E-9FD0AB7478FB}" presName="vSp" presStyleCnt="0"/>
      <dgm:spPr/>
    </dgm:pt>
    <dgm:pt modelId="{78643409-8870-4CA3-ABA7-B61A1CC2C8BB}" type="pres">
      <dgm:prSet presAssocID="{467740CF-404C-4CC2-BC49-23FA5A0614CC}" presName="horFlow" presStyleCnt="0"/>
      <dgm:spPr/>
    </dgm:pt>
    <dgm:pt modelId="{D749261C-0D80-4404-A216-14B426A567E4}" type="pres">
      <dgm:prSet presAssocID="{467740CF-404C-4CC2-BC49-23FA5A0614CC}" presName="bigChev" presStyleLbl="node1" presStyleIdx="4" presStyleCnt="5"/>
      <dgm:spPr/>
      <dgm:t>
        <a:bodyPr/>
        <a:lstStyle/>
        <a:p>
          <a:endParaRPr lang="en-US"/>
        </a:p>
      </dgm:t>
    </dgm:pt>
    <dgm:pt modelId="{617EE537-901C-4044-A155-6C59B5FF9588}" type="pres">
      <dgm:prSet presAssocID="{51AE7CA5-1076-4A3D-BD75-FD2572AA049E}" presName="parTrans" presStyleCnt="0"/>
      <dgm:spPr/>
    </dgm:pt>
    <dgm:pt modelId="{E4DB1881-D54D-43BC-BCAC-480D04392D66}" type="pres">
      <dgm:prSet presAssocID="{38F00165-A2C3-4B3F-8CB1-F74337E6B661}" presName="node" presStyleLbl="alignAccFollowNode1" presStyleIdx="8" presStyleCnt="10">
        <dgm:presLayoutVars>
          <dgm:bulletEnabled val="1"/>
        </dgm:presLayoutVars>
      </dgm:prSet>
      <dgm:spPr/>
      <dgm:t>
        <a:bodyPr/>
        <a:lstStyle/>
        <a:p>
          <a:endParaRPr lang="en-US"/>
        </a:p>
      </dgm:t>
    </dgm:pt>
    <dgm:pt modelId="{F843CE5C-A3AB-4F59-97A2-EA1867F5C348}" type="pres">
      <dgm:prSet presAssocID="{59F652AE-C391-46A1-9C19-9E7039BDA89E}" presName="sibTrans" presStyleCnt="0"/>
      <dgm:spPr/>
    </dgm:pt>
    <dgm:pt modelId="{19EC0070-F5BC-4214-B1EC-EA5A7EE96E8C}" type="pres">
      <dgm:prSet presAssocID="{A3A133A3-EC9F-4474-82F6-0B7A5006A0DD}" presName="node" presStyleLbl="alignAccFollowNode1" presStyleIdx="9" presStyleCnt="10">
        <dgm:presLayoutVars>
          <dgm:bulletEnabled val="1"/>
        </dgm:presLayoutVars>
      </dgm:prSet>
      <dgm:spPr/>
      <dgm:t>
        <a:bodyPr/>
        <a:lstStyle/>
        <a:p>
          <a:endParaRPr lang="en-US"/>
        </a:p>
      </dgm:t>
    </dgm:pt>
  </dgm:ptLst>
  <dgm:cxnLst>
    <dgm:cxn modelId="{49C00DAC-319B-4688-9D1A-AE6919362026}" type="presOf" srcId="{0FF596C5-B30E-49F4-B8A8-08E17A54159C}" destId="{5FB75B79-63CB-4355-8812-626C0033127B}" srcOrd="0" destOrd="0" presId="urn:microsoft.com/office/officeart/2005/8/layout/lProcess3"/>
    <dgm:cxn modelId="{FF59328C-35A5-4DA2-A48C-C82101D4FFBA}" srcId="{B0D78D45-BE8A-4C0B-8E73-73BC6D6FB098}" destId="{52AD3C0B-145D-4680-9C54-B43EC2C2C079}" srcOrd="1" destOrd="0" parTransId="{BDA64A2C-402E-47D7-90E2-0A7318F9966F}" sibTransId="{E2963FB9-604C-4AB5-878A-C7C37B9D9E4F}"/>
    <dgm:cxn modelId="{7CD73C02-B104-4405-9558-5653CC0709A5}" srcId="{C87068AF-AB31-4864-A84D-E0BC1FCA5203}" destId="{8E494A19-7D94-4D3B-9C7D-116009156FD3}" srcOrd="2" destOrd="0" parTransId="{170EB787-730D-4467-B084-E8E9B6AC4E75}" sibTransId="{F6489002-E6A9-47FE-AE82-8734C9CD0D1A}"/>
    <dgm:cxn modelId="{B77715BB-453B-4E07-A24C-547308542FAF}" type="presOf" srcId="{13362DE7-3320-4EC7-99AB-EC6F0AAC56DD}" destId="{4737A247-8629-4934-96D6-276EE48F22A8}" srcOrd="0" destOrd="0" presId="urn:microsoft.com/office/officeart/2005/8/layout/lProcess3"/>
    <dgm:cxn modelId="{A5CFF535-952C-474D-BCB3-4CB149AD3FBD}" type="presOf" srcId="{8E494A19-7D94-4D3B-9C7D-116009156FD3}" destId="{75A724A3-02C0-4536-A509-F097050CF2B6}" srcOrd="0" destOrd="0" presId="urn:microsoft.com/office/officeart/2005/8/layout/lProcess3"/>
    <dgm:cxn modelId="{0BFE7A89-0584-4AB8-84B9-7B73F875F9B4}" srcId="{70361243-39ED-4DF8-80A2-5B6CB917FC2F}" destId="{C87068AF-AB31-4864-A84D-E0BC1FCA5203}" srcOrd="1" destOrd="0" parTransId="{A6D59245-3C40-4A96-BDB2-00CD0A3BACFF}" sibTransId="{B48E3664-C514-4545-8564-931CC62F6A13}"/>
    <dgm:cxn modelId="{65D49A10-4DDE-47C2-A01D-2DE6DA2BFF79}" srcId="{C87068AF-AB31-4864-A84D-E0BC1FCA5203}" destId="{D69BBA46-2CEF-4E8E-9EB1-32BE0A1253E7}" srcOrd="1" destOrd="0" parTransId="{9AFD2813-4C67-4E6C-9323-A4A06F6F48A0}" sibTransId="{D5BA89D6-3981-45CE-8B16-0A3153A07AE2}"/>
    <dgm:cxn modelId="{DF4A292D-1D7E-46EB-8E24-D1595D1DD5D6}" srcId="{234F3D67-029D-4A94-A07E-9FD0AB7478FB}" destId="{13362DE7-3320-4EC7-99AB-EC6F0AAC56DD}" srcOrd="1" destOrd="0" parTransId="{D9EA19D2-6376-49DB-92FF-1BFEE37B65C6}" sibTransId="{911416E2-5532-4D6C-8AFF-F087258BE23A}"/>
    <dgm:cxn modelId="{1A3BC45F-E7FD-470E-9A7E-52131C866000}" type="presOf" srcId="{52AD3C0B-145D-4680-9C54-B43EC2C2C079}" destId="{6337DF94-F425-4099-95C1-7BC648DA8128}" srcOrd="0" destOrd="0" presId="urn:microsoft.com/office/officeart/2005/8/layout/lProcess3"/>
    <dgm:cxn modelId="{B2E30D47-2519-431C-90F1-ED63F9FE43EE}" srcId="{76537611-0C44-4D0D-AB88-2144596A1AF2}" destId="{0FF596C5-B30E-49F4-B8A8-08E17A54159C}" srcOrd="0" destOrd="0" parTransId="{ACF17ED8-E4AF-43BE-BABF-15ACA197462F}" sibTransId="{579B159A-12A5-473A-AAAD-2474434A5198}"/>
    <dgm:cxn modelId="{D2E39727-B9E0-494A-98CB-452D4ACD3659}" type="presOf" srcId="{0F6009CC-991B-42A3-B5F0-BD70F3AC1627}" destId="{5C4E4FE3-C646-4AAE-93D2-4620D3332D89}" srcOrd="0" destOrd="0" presId="urn:microsoft.com/office/officeart/2005/8/layout/lProcess3"/>
    <dgm:cxn modelId="{0BFF16F1-3719-4B36-A594-C019A8109136}" type="presOf" srcId="{C87068AF-AB31-4864-A84D-E0BC1FCA5203}" destId="{59552DD7-A4CE-4A6D-BD4E-035522507C23}" srcOrd="0" destOrd="0" presId="urn:microsoft.com/office/officeart/2005/8/layout/lProcess3"/>
    <dgm:cxn modelId="{7B0B8516-872D-4B01-A1CA-AF132252A434}" srcId="{234F3D67-029D-4A94-A07E-9FD0AB7478FB}" destId="{F7ED51C9-06D5-40FD-9673-6853472353C6}" srcOrd="0" destOrd="0" parTransId="{5A0E6F32-0E3D-4496-B99A-836BBEF8A092}" sibTransId="{2B01DE6E-B995-4BFD-8954-1A3B35528B42}"/>
    <dgm:cxn modelId="{54C86DC4-FB17-4ECF-A052-8F70AAEEBFE5}" type="presOf" srcId="{41A45202-D98C-41B3-BB60-A2993023AD77}" destId="{7238EA0D-6BDF-4251-BADB-4BD89C0F1391}" srcOrd="0" destOrd="0" presId="urn:microsoft.com/office/officeart/2005/8/layout/lProcess3"/>
    <dgm:cxn modelId="{44528741-034E-45B0-A2F2-9599E3FF7F7E}" type="presOf" srcId="{F7ED51C9-06D5-40FD-9673-6853472353C6}" destId="{3F26B58F-338D-4333-90DF-23DED1686A33}" srcOrd="0" destOrd="0" presId="urn:microsoft.com/office/officeart/2005/8/layout/lProcess3"/>
    <dgm:cxn modelId="{6ECBA628-7E18-4E8B-9323-AF6B487F5B20}" type="presOf" srcId="{38F00165-A2C3-4B3F-8CB1-F74337E6B661}" destId="{E4DB1881-D54D-43BC-BCAC-480D04392D66}" srcOrd="0" destOrd="0" presId="urn:microsoft.com/office/officeart/2005/8/layout/lProcess3"/>
    <dgm:cxn modelId="{F47DF368-57C0-4F9A-B5E8-63747B6421D7}" srcId="{70361243-39ED-4DF8-80A2-5B6CB917FC2F}" destId="{B0D78D45-BE8A-4C0B-8E73-73BC6D6FB098}" srcOrd="0" destOrd="0" parTransId="{C4356341-1EFC-46D1-9F22-D7571040B0EE}" sibTransId="{D2D2ACD4-04F6-4D75-A961-DCB0BC6A0B22}"/>
    <dgm:cxn modelId="{9A51DDDF-E1CC-4053-A4A4-B22B809688B6}" srcId="{467740CF-404C-4CC2-BC49-23FA5A0614CC}" destId="{A3A133A3-EC9F-4474-82F6-0B7A5006A0DD}" srcOrd="1" destOrd="0" parTransId="{06E38C21-42C6-4F00-9791-D5D7AFE5BF5E}" sibTransId="{CB4A3202-9554-45CA-BE91-C06E4EA68678}"/>
    <dgm:cxn modelId="{04748378-C478-4FCF-AD0D-235A60716B50}" srcId="{467740CF-404C-4CC2-BC49-23FA5A0614CC}" destId="{38F00165-A2C3-4B3F-8CB1-F74337E6B661}" srcOrd="0" destOrd="0" parTransId="{51AE7CA5-1076-4A3D-BD75-FD2572AA049E}" sibTransId="{59F652AE-C391-46A1-9C19-9E7039BDA89E}"/>
    <dgm:cxn modelId="{AD65BDE6-F44B-4C54-95CC-B2860C723400}" type="presOf" srcId="{D69BBA46-2CEF-4E8E-9EB1-32BE0A1253E7}" destId="{D36DD6FB-9A62-4BF3-AB52-5415838F222B}" srcOrd="0" destOrd="0" presId="urn:microsoft.com/office/officeart/2005/8/layout/lProcess3"/>
    <dgm:cxn modelId="{BD06E6B1-8558-4BF6-89AD-A66AEB5F9EDC}" type="presOf" srcId="{A3A133A3-EC9F-4474-82F6-0B7A5006A0DD}" destId="{19EC0070-F5BC-4214-B1EC-EA5A7EE96E8C}" srcOrd="0" destOrd="0" presId="urn:microsoft.com/office/officeart/2005/8/layout/lProcess3"/>
    <dgm:cxn modelId="{26659D85-FA7F-4E5F-9639-D200492A4CE0}" srcId="{B0D78D45-BE8A-4C0B-8E73-73BC6D6FB098}" destId="{0F6009CC-991B-42A3-B5F0-BD70F3AC1627}" srcOrd="0" destOrd="0" parTransId="{C31FE897-AEEB-4D8B-ADEB-1CF6E7FD4B39}" sibTransId="{8F0EBCF1-D69B-410E-AB0E-58B0FA23BCCF}"/>
    <dgm:cxn modelId="{3B34EE45-0E95-461F-9EB2-6160BA9A0150}" type="presOf" srcId="{76537611-0C44-4D0D-AB88-2144596A1AF2}" destId="{2E3D8A68-306D-49AF-8D40-4C0714A7AE13}" srcOrd="0" destOrd="0" presId="urn:microsoft.com/office/officeart/2005/8/layout/lProcess3"/>
    <dgm:cxn modelId="{5ABAB3D2-C51D-41CB-B620-40B729A7F32B}" srcId="{70361243-39ED-4DF8-80A2-5B6CB917FC2F}" destId="{76537611-0C44-4D0D-AB88-2144596A1AF2}" srcOrd="2" destOrd="0" parTransId="{87BAD467-CD8B-41BB-919C-46576036CFEB}" sibTransId="{3A9E113E-E978-450F-B1FF-76EC9728E84E}"/>
    <dgm:cxn modelId="{35DA7210-65F0-4106-A6B0-E477180414D2}" type="presOf" srcId="{234F3D67-029D-4A94-A07E-9FD0AB7478FB}" destId="{80A38473-46BC-482A-99ED-DCC1AE0B28E7}" srcOrd="0" destOrd="0" presId="urn:microsoft.com/office/officeart/2005/8/layout/lProcess3"/>
    <dgm:cxn modelId="{3F742E93-CF4E-4893-8C0C-156F3B41DE2B}" type="presOf" srcId="{70361243-39ED-4DF8-80A2-5B6CB917FC2F}" destId="{40B0E8C9-5674-46B2-ABA5-CCF4B44B8D58}" srcOrd="0" destOrd="0" presId="urn:microsoft.com/office/officeart/2005/8/layout/lProcess3"/>
    <dgm:cxn modelId="{3826E955-7F7E-45BD-B2B6-355E67158B31}" srcId="{70361243-39ED-4DF8-80A2-5B6CB917FC2F}" destId="{467740CF-404C-4CC2-BC49-23FA5A0614CC}" srcOrd="4" destOrd="0" parTransId="{9312BB97-71AC-4F33-94B1-2778AA93C104}" sibTransId="{F3705B7A-72D2-4437-BB80-BE29FAB2EC97}"/>
    <dgm:cxn modelId="{53E265E7-304F-48B0-87F2-017B606B02FE}" srcId="{70361243-39ED-4DF8-80A2-5B6CB917FC2F}" destId="{234F3D67-029D-4A94-A07E-9FD0AB7478FB}" srcOrd="3" destOrd="0" parTransId="{0F5BFB02-6F88-47CA-9C45-75A0E673BE52}" sibTransId="{E64A7E37-1558-4D5A-8093-992B805D0036}"/>
    <dgm:cxn modelId="{A7DB2AEC-D845-4443-B3D7-D1A73DEC81CC}" srcId="{C87068AF-AB31-4864-A84D-E0BC1FCA5203}" destId="{41A45202-D98C-41B3-BB60-A2993023AD77}" srcOrd="0" destOrd="0" parTransId="{5F33B6CD-C85D-4C66-8ED5-52F7A79C7D1C}" sibTransId="{527797A0-231A-4971-BF6F-E09E37D2DAB0}"/>
    <dgm:cxn modelId="{E6848137-BA1A-479F-8F5D-FC2994BCB4A8}" type="presOf" srcId="{B0D78D45-BE8A-4C0B-8E73-73BC6D6FB098}" destId="{CED4664B-ADF1-47C0-8BF1-BC015EF40192}" srcOrd="0" destOrd="0" presId="urn:microsoft.com/office/officeart/2005/8/layout/lProcess3"/>
    <dgm:cxn modelId="{841D249E-5E8E-4AA5-9C37-4B192166EF73}" type="presOf" srcId="{467740CF-404C-4CC2-BC49-23FA5A0614CC}" destId="{D749261C-0D80-4404-A216-14B426A567E4}" srcOrd="0" destOrd="0" presId="urn:microsoft.com/office/officeart/2005/8/layout/lProcess3"/>
    <dgm:cxn modelId="{8EDC8E7C-6134-45D5-B557-C5C54B97374B}" type="presParOf" srcId="{40B0E8C9-5674-46B2-ABA5-CCF4B44B8D58}" destId="{DAE495D9-7A80-4B7D-84AC-6B1CBAE015E9}" srcOrd="0" destOrd="0" presId="urn:microsoft.com/office/officeart/2005/8/layout/lProcess3"/>
    <dgm:cxn modelId="{D8C07DA8-EA50-4DC3-AA53-4057A5BBAECD}" type="presParOf" srcId="{DAE495D9-7A80-4B7D-84AC-6B1CBAE015E9}" destId="{CED4664B-ADF1-47C0-8BF1-BC015EF40192}" srcOrd="0" destOrd="0" presId="urn:microsoft.com/office/officeart/2005/8/layout/lProcess3"/>
    <dgm:cxn modelId="{4C9FC1CB-E4E6-47E2-94DC-E4DCBD2A5EC2}" type="presParOf" srcId="{DAE495D9-7A80-4B7D-84AC-6B1CBAE015E9}" destId="{CF68B702-8682-4ED4-A17D-75F3A040C0ED}" srcOrd="1" destOrd="0" presId="urn:microsoft.com/office/officeart/2005/8/layout/lProcess3"/>
    <dgm:cxn modelId="{35F442FD-9CD7-414A-9C3D-8286BDD56D48}" type="presParOf" srcId="{DAE495D9-7A80-4B7D-84AC-6B1CBAE015E9}" destId="{5C4E4FE3-C646-4AAE-93D2-4620D3332D89}" srcOrd="2" destOrd="0" presId="urn:microsoft.com/office/officeart/2005/8/layout/lProcess3"/>
    <dgm:cxn modelId="{B78D160E-C098-496D-9023-DC7EDE067585}" type="presParOf" srcId="{DAE495D9-7A80-4B7D-84AC-6B1CBAE015E9}" destId="{92962DFE-0862-43CE-A7D5-ED4FCAFE1CC8}" srcOrd="3" destOrd="0" presId="urn:microsoft.com/office/officeart/2005/8/layout/lProcess3"/>
    <dgm:cxn modelId="{3BC0DD12-7D64-46D7-A67B-164F42A9E7F1}" type="presParOf" srcId="{DAE495D9-7A80-4B7D-84AC-6B1CBAE015E9}" destId="{6337DF94-F425-4099-95C1-7BC648DA8128}" srcOrd="4" destOrd="0" presId="urn:microsoft.com/office/officeart/2005/8/layout/lProcess3"/>
    <dgm:cxn modelId="{7C585A6D-F636-40DA-ACF2-611FDA847B0A}" type="presParOf" srcId="{40B0E8C9-5674-46B2-ABA5-CCF4B44B8D58}" destId="{0F96B7BA-FFA1-48CC-87E2-277F4E454649}" srcOrd="1" destOrd="0" presId="urn:microsoft.com/office/officeart/2005/8/layout/lProcess3"/>
    <dgm:cxn modelId="{58482F06-72E4-41A9-A5C1-0D10EFACE185}" type="presParOf" srcId="{40B0E8C9-5674-46B2-ABA5-CCF4B44B8D58}" destId="{8CF2CE2A-97B7-4439-894E-088558A190A1}" srcOrd="2" destOrd="0" presId="urn:microsoft.com/office/officeart/2005/8/layout/lProcess3"/>
    <dgm:cxn modelId="{232C3EDE-6AD9-41DB-92E0-9CD62E65F0A8}" type="presParOf" srcId="{8CF2CE2A-97B7-4439-894E-088558A190A1}" destId="{59552DD7-A4CE-4A6D-BD4E-035522507C23}" srcOrd="0" destOrd="0" presId="urn:microsoft.com/office/officeart/2005/8/layout/lProcess3"/>
    <dgm:cxn modelId="{E4DF0BC1-7A30-4F2E-A53C-60DF9716E2FA}" type="presParOf" srcId="{8CF2CE2A-97B7-4439-894E-088558A190A1}" destId="{4E5A3562-3D71-409F-8A13-182865379ACC}" srcOrd="1" destOrd="0" presId="urn:microsoft.com/office/officeart/2005/8/layout/lProcess3"/>
    <dgm:cxn modelId="{B444CD2D-475F-46FA-8C69-1FC130787153}" type="presParOf" srcId="{8CF2CE2A-97B7-4439-894E-088558A190A1}" destId="{7238EA0D-6BDF-4251-BADB-4BD89C0F1391}" srcOrd="2" destOrd="0" presId="urn:microsoft.com/office/officeart/2005/8/layout/lProcess3"/>
    <dgm:cxn modelId="{6E172AB7-B540-4598-8BE8-C88088A62C6A}" type="presParOf" srcId="{8CF2CE2A-97B7-4439-894E-088558A190A1}" destId="{1BFE42B5-534A-49F4-8853-F8B3359935BC}" srcOrd="3" destOrd="0" presId="urn:microsoft.com/office/officeart/2005/8/layout/lProcess3"/>
    <dgm:cxn modelId="{C7E36232-E6CE-46C9-90EB-B3A9F21322C3}" type="presParOf" srcId="{8CF2CE2A-97B7-4439-894E-088558A190A1}" destId="{D36DD6FB-9A62-4BF3-AB52-5415838F222B}" srcOrd="4" destOrd="0" presId="urn:microsoft.com/office/officeart/2005/8/layout/lProcess3"/>
    <dgm:cxn modelId="{BA3C5894-A96B-4576-BB55-EF6FD5FAAA58}" type="presParOf" srcId="{8CF2CE2A-97B7-4439-894E-088558A190A1}" destId="{E1D43559-4670-4BA9-A447-D3BBFA732ADD}" srcOrd="5" destOrd="0" presId="urn:microsoft.com/office/officeart/2005/8/layout/lProcess3"/>
    <dgm:cxn modelId="{2BE7CFD7-594D-40E8-98AD-0FEE2AB11A04}" type="presParOf" srcId="{8CF2CE2A-97B7-4439-894E-088558A190A1}" destId="{75A724A3-02C0-4536-A509-F097050CF2B6}" srcOrd="6" destOrd="0" presId="urn:microsoft.com/office/officeart/2005/8/layout/lProcess3"/>
    <dgm:cxn modelId="{FDDC2EAB-B8A1-4431-B14E-9B02DA9240DE}" type="presParOf" srcId="{40B0E8C9-5674-46B2-ABA5-CCF4B44B8D58}" destId="{CDF25856-E670-4BF0-A581-21FA709665C8}" srcOrd="3" destOrd="0" presId="urn:microsoft.com/office/officeart/2005/8/layout/lProcess3"/>
    <dgm:cxn modelId="{2BAB8CEB-673C-470E-8B23-D9436377B62A}" type="presParOf" srcId="{40B0E8C9-5674-46B2-ABA5-CCF4B44B8D58}" destId="{1C98D184-D37B-4810-BFB8-974B24889E54}" srcOrd="4" destOrd="0" presId="urn:microsoft.com/office/officeart/2005/8/layout/lProcess3"/>
    <dgm:cxn modelId="{BDBDC24D-F9F7-4D31-88E3-23774782E1F4}" type="presParOf" srcId="{1C98D184-D37B-4810-BFB8-974B24889E54}" destId="{2E3D8A68-306D-49AF-8D40-4C0714A7AE13}" srcOrd="0" destOrd="0" presId="urn:microsoft.com/office/officeart/2005/8/layout/lProcess3"/>
    <dgm:cxn modelId="{E9DAB654-421E-4E6F-B347-3A9715FAC5AC}" type="presParOf" srcId="{1C98D184-D37B-4810-BFB8-974B24889E54}" destId="{949F4AC6-D9B5-4FA7-BE9A-0BEFD50048F2}" srcOrd="1" destOrd="0" presId="urn:microsoft.com/office/officeart/2005/8/layout/lProcess3"/>
    <dgm:cxn modelId="{35570771-771F-4AB6-9D0B-AB87565A96B8}" type="presParOf" srcId="{1C98D184-D37B-4810-BFB8-974B24889E54}" destId="{5FB75B79-63CB-4355-8812-626C0033127B}" srcOrd="2" destOrd="0" presId="urn:microsoft.com/office/officeart/2005/8/layout/lProcess3"/>
    <dgm:cxn modelId="{9E4754C1-D26B-4B74-8BEC-A279F0F52D31}" type="presParOf" srcId="{40B0E8C9-5674-46B2-ABA5-CCF4B44B8D58}" destId="{8D1B28DD-94A1-4919-B503-77525CEC4E79}" srcOrd="5" destOrd="0" presId="urn:microsoft.com/office/officeart/2005/8/layout/lProcess3"/>
    <dgm:cxn modelId="{95DCFB4E-4E78-4304-91D6-2BEE549EC4F2}" type="presParOf" srcId="{40B0E8C9-5674-46B2-ABA5-CCF4B44B8D58}" destId="{6E28C435-032D-4C50-A1A2-BF5B2BE6E144}" srcOrd="6" destOrd="0" presId="urn:microsoft.com/office/officeart/2005/8/layout/lProcess3"/>
    <dgm:cxn modelId="{05EF838A-4879-422C-BDAA-770D20E4665E}" type="presParOf" srcId="{6E28C435-032D-4C50-A1A2-BF5B2BE6E144}" destId="{80A38473-46BC-482A-99ED-DCC1AE0B28E7}" srcOrd="0" destOrd="0" presId="urn:microsoft.com/office/officeart/2005/8/layout/lProcess3"/>
    <dgm:cxn modelId="{4BCA3D5A-0564-4CEB-8CEF-280321A07474}" type="presParOf" srcId="{6E28C435-032D-4C50-A1A2-BF5B2BE6E144}" destId="{9D53F122-EAE2-493A-949C-923C64E001A1}" srcOrd="1" destOrd="0" presId="urn:microsoft.com/office/officeart/2005/8/layout/lProcess3"/>
    <dgm:cxn modelId="{FA5BD4FA-DA5A-443F-85BF-F431ED35D848}" type="presParOf" srcId="{6E28C435-032D-4C50-A1A2-BF5B2BE6E144}" destId="{3F26B58F-338D-4333-90DF-23DED1686A33}" srcOrd="2" destOrd="0" presId="urn:microsoft.com/office/officeart/2005/8/layout/lProcess3"/>
    <dgm:cxn modelId="{35252E48-6435-48DF-B356-AE43A3DDAB18}" type="presParOf" srcId="{6E28C435-032D-4C50-A1A2-BF5B2BE6E144}" destId="{29CDEF25-F0E7-46D2-95D6-B7A97B46452E}" srcOrd="3" destOrd="0" presId="urn:microsoft.com/office/officeart/2005/8/layout/lProcess3"/>
    <dgm:cxn modelId="{797F28D9-7247-41BA-9EEA-257B05C27034}" type="presParOf" srcId="{6E28C435-032D-4C50-A1A2-BF5B2BE6E144}" destId="{4737A247-8629-4934-96D6-276EE48F22A8}" srcOrd="4" destOrd="0" presId="urn:microsoft.com/office/officeart/2005/8/layout/lProcess3"/>
    <dgm:cxn modelId="{A6DCE880-5AD9-4822-8954-AAFDEC6EB38E}" type="presParOf" srcId="{40B0E8C9-5674-46B2-ABA5-CCF4B44B8D58}" destId="{8436FE3E-EECF-4F6F-B604-C4EC246B52B1}" srcOrd="7" destOrd="0" presId="urn:microsoft.com/office/officeart/2005/8/layout/lProcess3"/>
    <dgm:cxn modelId="{5D80D599-4031-43FA-8CCB-8A617F490327}" type="presParOf" srcId="{40B0E8C9-5674-46B2-ABA5-CCF4B44B8D58}" destId="{78643409-8870-4CA3-ABA7-B61A1CC2C8BB}" srcOrd="8" destOrd="0" presId="urn:microsoft.com/office/officeart/2005/8/layout/lProcess3"/>
    <dgm:cxn modelId="{D9D83ACB-460B-4D27-A8C3-1A2E93C49A4E}" type="presParOf" srcId="{78643409-8870-4CA3-ABA7-B61A1CC2C8BB}" destId="{D749261C-0D80-4404-A216-14B426A567E4}" srcOrd="0" destOrd="0" presId="urn:microsoft.com/office/officeart/2005/8/layout/lProcess3"/>
    <dgm:cxn modelId="{A518E4FF-D91E-47ED-8C76-DDBEA1AEB2A0}" type="presParOf" srcId="{78643409-8870-4CA3-ABA7-B61A1CC2C8BB}" destId="{617EE537-901C-4044-A155-6C59B5FF9588}" srcOrd="1" destOrd="0" presId="urn:microsoft.com/office/officeart/2005/8/layout/lProcess3"/>
    <dgm:cxn modelId="{D765B361-8CD8-40A0-8696-443B520CE64E}" type="presParOf" srcId="{78643409-8870-4CA3-ABA7-B61A1CC2C8BB}" destId="{E4DB1881-D54D-43BC-BCAC-480D04392D66}" srcOrd="2" destOrd="0" presId="urn:microsoft.com/office/officeart/2005/8/layout/lProcess3"/>
    <dgm:cxn modelId="{4C754424-418C-47AA-B995-1DA2C0CBF1C5}" type="presParOf" srcId="{78643409-8870-4CA3-ABA7-B61A1CC2C8BB}" destId="{F843CE5C-A3AB-4F59-97A2-EA1867F5C348}" srcOrd="3" destOrd="0" presId="urn:microsoft.com/office/officeart/2005/8/layout/lProcess3"/>
    <dgm:cxn modelId="{BF9CB5A0-5284-4924-BD6E-CBCD7540ECCB}" type="presParOf" srcId="{78643409-8870-4CA3-ABA7-B61A1CC2C8BB}" destId="{19EC0070-F5BC-4214-B1EC-EA5A7EE96E8C}"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4CEDB-B473-46A4-B66C-1D0560712A11}">
      <dsp:nvSpPr>
        <dsp:cNvPr id="0" name=""/>
        <dsp:cNvSpPr/>
      </dsp:nvSpPr>
      <dsp:spPr>
        <a:xfrm>
          <a:off x="4788" y="2457"/>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b="1" kern="1200" smtClean="0"/>
            <a:t>I Johdanto: L1 </a:t>
          </a:r>
          <a:endParaRPr lang="fi-FI" sz="800" kern="1200"/>
        </a:p>
      </dsp:txBody>
      <dsp:txXfrm>
        <a:off x="39419" y="37088"/>
        <a:ext cx="1156606" cy="1113132"/>
      </dsp:txXfrm>
    </dsp:sp>
    <dsp:sp modelId="{A4E7BBA6-CFAD-4752-A675-8719D079A4D2}">
      <dsp:nvSpPr>
        <dsp:cNvPr id="0" name=""/>
        <dsp:cNvSpPr/>
      </dsp:nvSpPr>
      <dsp:spPr>
        <a:xfrm>
          <a:off x="1436603" y="2457"/>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b="1" kern="1200" dirty="0" smtClean="0"/>
            <a:t>II Markkinat toimintaympäristönä: L1, K1 (sääntelysysteemit) </a:t>
          </a:r>
          <a:endParaRPr lang="fi-FI" sz="800" kern="1200" dirty="0"/>
        </a:p>
      </dsp:txBody>
      <dsp:txXfrm>
        <a:off x="1471234" y="37088"/>
        <a:ext cx="1156606" cy="1113132"/>
      </dsp:txXfrm>
    </dsp:sp>
    <dsp:sp modelId="{EAC168EF-FF48-4DCA-994E-2C0DAB26FD33}">
      <dsp:nvSpPr>
        <dsp:cNvPr id="0" name=""/>
        <dsp:cNvSpPr/>
      </dsp:nvSpPr>
      <dsp:spPr>
        <a:xfrm>
          <a:off x="2868417" y="2457"/>
          <a:ext cx="5212392"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b="1" kern="1200" smtClean="0"/>
            <a:t>III Oikeussuojajärjestelmät </a:t>
          </a:r>
          <a:endParaRPr lang="fi-FI" sz="800" kern="1200"/>
        </a:p>
      </dsp:txBody>
      <dsp:txXfrm>
        <a:off x="2903048" y="37088"/>
        <a:ext cx="5143130" cy="1113132"/>
      </dsp:txXfrm>
    </dsp:sp>
    <dsp:sp modelId="{068A7B9C-475F-435E-8988-A8D8B63E1A1A}">
      <dsp:nvSpPr>
        <dsp:cNvPr id="0" name=""/>
        <dsp:cNvSpPr/>
      </dsp:nvSpPr>
      <dsp:spPr>
        <a:xfrm>
          <a:off x="2868417" y="1324581"/>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kern="1200" dirty="0" smtClean="0"/>
            <a:t>Sopimussuhteet (sopimusoikeus) L7a, K2, K5</a:t>
          </a:r>
          <a:r>
            <a:rPr lang="fi-FI" sz="800" kern="1200" smtClean="0"/>
            <a:t>, K21 </a:t>
          </a:r>
          <a:r>
            <a:rPr lang="fi-FI" sz="800" kern="1200" dirty="0" smtClean="0"/>
            <a:t>(oikeusjärjestelmät), </a:t>
          </a:r>
          <a:endParaRPr lang="fi-FI" sz="800" kern="1200" dirty="0"/>
        </a:p>
      </dsp:txBody>
      <dsp:txXfrm>
        <a:off x="2903048" y="1359212"/>
        <a:ext cx="1156606" cy="1113132"/>
      </dsp:txXfrm>
    </dsp:sp>
    <dsp:sp modelId="{AE85B580-8ED5-4491-8C3A-C250CBF57139}">
      <dsp:nvSpPr>
        <dsp:cNvPr id="0" name=""/>
        <dsp:cNvSpPr/>
      </dsp:nvSpPr>
      <dsp:spPr>
        <a:xfrm>
          <a:off x="2868417" y="2646705"/>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i="1" kern="1200" smtClean="0"/>
            <a:t>C7 </a:t>
          </a:r>
          <a:endParaRPr lang="fi-FI" sz="800" kern="1200"/>
        </a:p>
      </dsp:txBody>
      <dsp:txXfrm>
        <a:off x="2903048" y="2681336"/>
        <a:ext cx="1156606" cy="1113132"/>
      </dsp:txXfrm>
    </dsp:sp>
    <dsp:sp modelId="{16443EFE-9183-4135-B6DE-F95549D81057}">
      <dsp:nvSpPr>
        <dsp:cNvPr id="0" name=""/>
        <dsp:cNvSpPr/>
      </dsp:nvSpPr>
      <dsp:spPr>
        <a:xfrm>
          <a:off x="4197258" y="1324581"/>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kern="1200" smtClean="0"/>
            <a:t>Kv. kaupan sääntelyjärjestelmät K3, K3a</a:t>
          </a:r>
          <a:endParaRPr lang="fi-FI" sz="800" kern="1200"/>
        </a:p>
      </dsp:txBody>
      <dsp:txXfrm>
        <a:off x="4231889" y="1359212"/>
        <a:ext cx="1156606" cy="1113132"/>
      </dsp:txXfrm>
    </dsp:sp>
    <dsp:sp modelId="{03B435EB-559B-45C7-BE0B-CE952902C37C}">
      <dsp:nvSpPr>
        <dsp:cNvPr id="0" name=""/>
        <dsp:cNvSpPr/>
      </dsp:nvSpPr>
      <dsp:spPr>
        <a:xfrm>
          <a:off x="5526100" y="1324581"/>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kern="1200" dirty="0" smtClean="0"/>
            <a:t>Lainvalinta, konfliktinhallinta: L2, K4, K5, K21 (oikeusjärjestelmät) </a:t>
          </a:r>
          <a:endParaRPr lang="fi-FI" sz="800" kern="1200" dirty="0"/>
        </a:p>
      </dsp:txBody>
      <dsp:txXfrm>
        <a:off x="5560731" y="1359212"/>
        <a:ext cx="1156606" cy="1113132"/>
      </dsp:txXfrm>
    </dsp:sp>
    <dsp:sp modelId="{AE362CD7-28E8-4050-A28D-57826C2A9EB7}">
      <dsp:nvSpPr>
        <dsp:cNvPr id="0" name=""/>
        <dsp:cNvSpPr/>
      </dsp:nvSpPr>
      <dsp:spPr>
        <a:xfrm>
          <a:off x="5526100" y="2646705"/>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i="1" kern="1200" smtClean="0"/>
            <a:t>C1</a:t>
          </a:r>
          <a:endParaRPr lang="fi-FI" sz="800" kern="1200"/>
        </a:p>
      </dsp:txBody>
      <dsp:txXfrm>
        <a:off x="5560731" y="2681336"/>
        <a:ext cx="1156606" cy="1113132"/>
      </dsp:txXfrm>
    </dsp:sp>
    <dsp:sp modelId="{703526A5-459E-483D-A7DF-342115134A91}">
      <dsp:nvSpPr>
        <dsp:cNvPr id="0" name=""/>
        <dsp:cNvSpPr/>
      </dsp:nvSpPr>
      <dsp:spPr>
        <a:xfrm>
          <a:off x="6854941" y="1324581"/>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kern="1200" smtClean="0"/>
            <a:t>Prosessioikeuden vaikutus): L2, K20 </a:t>
          </a:r>
          <a:endParaRPr lang="fi-FI" sz="800" kern="1200"/>
        </a:p>
      </dsp:txBody>
      <dsp:txXfrm>
        <a:off x="6889572" y="1359212"/>
        <a:ext cx="1156606" cy="1113132"/>
      </dsp:txXfrm>
    </dsp:sp>
    <dsp:sp modelId="{40B0390F-7CBC-439E-8344-5482E1C8CAA6}">
      <dsp:nvSpPr>
        <dsp:cNvPr id="0" name=""/>
        <dsp:cNvSpPr/>
      </dsp:nvSpPr>
      <dsp:spPr>
        <a:xfrm>
          <a:off x="6854941" y="2646705"/>
          <a:ext cx="1225868" cy="1182394"/>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80" tIns="30480" rIns="30480" bIns="30480" numCol="1" spcCol="1270" anchor="ctr" anchorCtr="0">
          <a:noAutofit/>
        </a:bodyPr>
        <a:lstStyle/>
        <a:p>
          <a:pPr lvl="0" algn="ctr" defTabSz="355600" rtl="0">
            <a:lnSpc>
              <a:spcPct val="90000"/>
            </a:lnSpc>
            <a:spcBef>
              <a:spcPct val="0"/>
            </a:spcBef>
            <a:spcAft>
              <a:spcPct val="35000"/>
            </a:spcAft>
          </a:pPr>
          <a:r>
            <a:rPr lang="fi-FI" sz="800" i="1" kern="1200" smtClean="0"/>
            <a:t>C2</a:t>
          </a:r>
          <a:endParaRPr lang="fi-FI" sz="800" kern="1200"/>
        </a:p>
      </dsp:txBody>
      <dsp:txXfrm>
        <a:off x="6889572" y="2681336"/>
        <a:ext cx="1156606" cy="11131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5044C3-6EB8-4FFD-99F7-5829B7BEEAA1}">
      <dsp:nvSpPr>
        <dsp:cNvPr id="0" name=""/>
        <dsp:cNvSpPr/>
      </dsp:nvSpPr>
      <dsp:spPr>
        <a:xfrm rot="5400000">
          <a:off x="5004295" y="-1968131"/>
          <a:ext cx="987823" cy="5174783"/>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fi-FI" sz="1400" kern="1200" dirty="0" err="1" smtClean="0"/>
            <a:t>The</a:t>
          </a:r>
          <a:r>
            <a:rPr lang="fi-FI" sz="1400" kern="1200" dirty="0" smtClean="0"/>
            <a:t> Legal Environment of International Markets </a:t>
          </a:r>
          <a:endParaRPr lang="fi-FI" sz="1400" kern="1200" dirty="0"/>
        </a:p>
      </dsp:txBody>
      <dsp:txXfrm rot="-5400000">
        <a:off x="2910815" y="173571"/>
        <a:ext cx="5126561" cy="891379"/>
      </dsp:txXfrm>
    </dsp:sp>
    <dsp:sp modelId="{3001DCB9-45A1-4136-A07B-EC2E05E42C4F}">
      <dsp:nvSpPr>
        <dsp:cNvPr id="0" name=""/>
        <dsp:cNvSpPr/>
      </dsp:nvSpPr>
      <dsp:spPr>
        <a:xfrm>
          <a:off x="0" y="1870"/>
          <a:ext cx="2910815" cy="12347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fi-FI" sz="3800" b="1" kern="1200" smtClean="0"/>
            <a:t>Slide Set 1</a:t>
          </a:r>
          <a:endParaRPr lang="fi-FI" sz="3800" kern="1200"/>
        </a:p>
      </dsp:txBody>
      <dsp:txXfrm>
        <a:off x="60277" y="62147"/>
        <a:ext cx="2790261" cy="1114225"/>
      </dsp:txXfrm>
    </dsp:sp>
    <dsp:sp modelId="{2C236960-13B1-42C8-9115-F231F05AE7EB}">
      <dsp:nvSpPr>
        <dsp:cNvPr id="0" name=""/>
        <dsp:cNvSpPr/>
      </dsp:nvSpPr>
      <dsp:spPr>
        <a:xfrm rot="5400000">
          <a:off x="5004295" y="-671613"/>
          <a:ext cx="987823" cy="5174783"/>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fi-FI" sz="1400" kern="1200" smtClean="0"/>
            <a:t>General Doctrine of Contract Law</a:t>
          </a:r>
          <a:endParaRPr lang="fi-FI" sz="1400" kern="1200"/>
        </a:p>
        <a:p>
          <a:pPr marL="114300" lvl="1" indent="-114300" algn="l" defTabSz="622300" rtl="0">
            <a:lnSpc>
              <a:spcPct val="90000"/>
            </a:lnSpc>
            <a:spcBef>
              <a:spcPct val="0"/>
            </a:spcBef>
            <a:spcAft>
              <a:spcPct val="15000"/>
            </a:spcAft>
            <a:buChar char="••"/>
          </a:pPr>
          <a:r>
            <a:rPr lang="fi-FI" sz="1400" kern="1200" smtClean="0"/>
            <a:t>Formation of Contracts</a:t>
          </a:r>
          <a:endParaRPr lang="fi-FI" sz="1400" kern="1200"/>
        </a:p>
        <a:p>
          <a:pPr marL="114300" lvl="1" indent="-114300" algn="l" defTabSz="622300" rtl="0">
            <a:lnSpc>
              <a:spcPct val="90000"/>
            </a:lnSpc>
            <a:spcBef>
              <a:spcPct val="0"/>
            </a:spcBef>
            <a:spcAft>
              <a:spcPct val="15000"/>
            </a:spcAft>
            <a:buChar char="••"/>
          </a:pPr>
          <a:r>
            <a:rPr lang="fi-FI" sz="1400" kern="1200" smtClean="0"/>
            <a:t>Offer and Acceptance Model</a:t>
          </a:r>
          <a:endParaRPr lang="fi-FI" sz="1400" kern="1200"/>
        </a:p>
        <a:p>
          <a:pPr marL="114300" lvl="1" indent="-114300" algn="l" defTabSz="622300" rtl="0">
            <a:lnSpc>
              <a:spcPct val="90000"/>
            </a:lnSpc>
            <a:spcBef>
              <a:spcPct val="0"/>
            </a:spcBef>
            <a:spcAft>
              <a:spcPct val="15000"/>
            </a:spcAft>
            <a:buChar char="••"/>
          </a:pPr>
          <a:r>
            <a:rPr lang="fi-FI" sz="1400" kern="1200" smtClean="0"/>
            <a:t>Non-conforming Reply to Offer </a:t>
          </a:r>
          <a:endParaRPr lang="fi-FI" sz="1400" kern="1200"/>
        </a:p>
      </dsp:txBody>
      <dsp:txXfrm rot="-5400000">
        <a:off x="2910815" y="1470089"/>
        <a:ext cx="5126561" cy="891379"/>
      </dsp:txXfrm>
    </dsp:sp>
    <dsp:sp modelId="{218FDB5C-283D-433B-B55C-C3007214856A}">
      <dsp:nvSpPr>
        <dsp:cNvPr id="0" name=""/>
        <dsp:cNvSpPr/>
      </dsp:nvSpPr>
      <dsp:spPr>
        <a:xfrm>
          <a:off x="0" y="1298388"/>
          <a:ext cx="2910815" cy="12347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b="1" kern="1200" smtClean="0"/>
            <a:t>Slide Set 2</a:t>
          </a:r>
          <a:endParaRPr lang="fi-FI" sz="3800" kern="1200"/>
        </a:p>
      </dsp:txBody>
      <dsp:txXfrm>
        <a:off x="60277" y="1358665"/>
        <a:ext cx="2790261" cy="1114225"/>
      </dsp:txXfrm>
    </dsp:sp>
    <dsp:sp modelId="{3C324EE3-E8B6-45D6-A72A-09DADB32F8B7}">
      <dsp:nvSpPr>
        <dsp:cNvPr id="0" name=""/>
        <dsp:cNvSpPr/>
      </dsp:nvSpPr>
      <dsp:spPr>
        <a:xfrm rot="5400000">
          <a:off x="5004295" y="624904"/>
          <a:ext cx="987823" cy="5174783"/>
        </a:xfrm>
        <a:prstGeom prst="round2SameRect">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rtl="0">
            <a:lnSpc>
              <a:spcPct val="90000"/>
            </a:lnSpc>
            <a:spcBef>
              <a:spcPct val="0"/>
            </a:spcBef>
            <a:spcAft>
              <a:spcPct val="15000"/>
            </a:spcAft>
            <a:buChar char="••"/>
          </a:pPr>
          <a:r>
            <a:rPr lang="en-US" sz="1400" kern="1200" smtClean="0"/>
            <a:t>Sale of Goods: National and International Legal Provisions </a:t>
          </a:r>
          <a:endParaRPr lang="fi-FI" sz="1400" kern="1200"/>
        </a:p>
        <a:p>
          <a:pPr marL="114300" lvl="1" indent="-114300" algn="l" defTabSz="622300" rtl="0">
            <a:lnSpc>
              <a:spcPct val="90000"/>
            </a:lnSpc>
            <a:spcBef>
              <a:spcPct val="0"/>
            </a:spcBef>
            <a:spcAft>
              <a:spcPct val="15000"/>
            </a:spcAft>
            <a:buChar char="••"/>
          </a:pPr>
          <a:r>
            <a:rPr lang="fi-FI" sz="1400" kern="1200" smtClean="0"/>
            <a:t>Definition of Conforming Goods </a:t>
          </a:r>
          <a:endParaRPr lang="fi-FI" sz="1400" kern="1200"/>
        </a:p>
        <a:p>
          <a:pPr marL="114300" lvl="1" indent="-114300" algn="l" defTabSz="622300" rtl="0">
            <a:lnSpc>
              <a:spcPct val="90000"/>
            </a:lnSpc>
            <a:spcBef>
              <a:spcPct val="0"/>
            </a:spcBef>
            <a:spcAft>
              <a:spcPct val="15000"/>
            </a:spcAft>
            <a:buChar char="••"/>
          </a:pPr>
          <a:r>
            <a:rPr lang="fi-FI" sz="1400" kern="1200" smtClean="0"/>
            <a:t>Legal Remedies for Defective Goods</a:t>
          </a:r>
          <a:endParaRPr lang="fi-FI" sz="1400" kern="1200"/>
        </a:p>
      </dsp:txBody>
      <dsp:txXfrm rot="-5400000">
        <a:off x="2910815" y="2766606"/>
        <a:ext cx="5126561" cy="891379"/>
      </dsp:txXfrm>
    </dsp:sp>
    <dsp:sp modelId="{298EC0E3-7113-4374-90E4-059C468BD6C4}">
      <dsp:nvSpPr>
        <dsp:cNvPr id="0" name=""/>
        <dsp:cNvSpPr/>
      </dsp:nvSpPr>
      <dsp:spPr>
        <a:xfrm>
          <a:off x="0" y="2594907"/>
          <a:ext cx="2910815" cy="1234779"/>
        </a:xfrm>
        <a:prstGeom prst="roundRect">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rtl="0">
            <a:lnSpc>
              <a:spcPct val="90000"/>
            </a:lnSpc>
            <a:spcBef>
              <a:spcPct val="0"/>
            </a:spcBef>
            <a:spcAft>
              <a:spcPct val="35000"/>
            </a:spcAft>
          </a:pPr>
          <a:r>
            <a:rPr lang="en-US" sz="3800" b="1" kern="1200" smtClean="0"/>
            <a:t>Slide Set 3</a:t>
          </a:r>
          <a:endParaRPr lang="fi-FI" sz="3800" kern="1200"/>
        </a:p>
      </dsp:txBody>
      <dsp:txXfrm>
        <a:off x="60277" y="2655184"/>
        <a:ext cx="2790261" cy="11142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D04EFD-3EC2-4D4F-9004-55269CDAD263}">
      <dsp:nvSpPr>
        <dsp:cNvPr id="0" name=""/>
        <dsp:cNvSpPr/>
      </dsp:nvSpPr>
      <dsp:spPr>
        <a:xfrm rot="5400000">
          <a:off x="4750604" y="-1652841"/>
          <a:ext cx="1495205" cy="5174783"/>
        </a:xfrm>
        <a:prstGeom prst="round2Same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smtClean="0"/>
            <a:t>Letter of Credit</a:t>
          </a:r>
          <a:endParaRPr lang="fi-FI" sz="2200" kern="1200"/>
        </a:p>
      </dsp:txBody>
      <dsp:txXfrm rot="-5400000">
        <a:off x="2910815" y="259938"/>
        <a:ext cx="5101793" cy="1349225"/>
      </dsp:txXfrm>
    </dsp:sp>
    <dsp:sp modelId="{592310A8-F7B2-4583-A636-85D312E35E9B}">
      <dsp:nvSpPr>
        <dsp:cNvPr id="0" name=""/>
        <dsp:cNvSpPr/>
      </dsp:nvSpPr>
      <dsp:spPr>
        <a:xfrm>
          <a:off x="0" y="46"/>
          <a:ext cx="2910815" cy="186900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rtl="0">
            <a:lnSpc>
              <a:spcPct val="90000"/>
            </a:lnSpc>
            <a:spcBef>
              <a:spcPct val="0"/>
            </a:spcBef>
            <a:spcAft>
              <a:spcPct val="35000"/>
            </a:spcAft>
          </a:pPr>
          <a:r>
            <a:rPr lang="en-US" sz="5600" b="1" kern="1200" smtClean="0"/>
            <a:t>Slide Set 3a </a:t>
          </a:r>
          <a:endParaRPr lang="fi-FI" sz="5600" kern="1200"/>
        </a:p>
      </dsp:txBody>
      <dsp:txXfrm>
        <a:off x="91237" y="91283"/>
        <a:ext cx="2728341" cy="1686532"/>
      </dsp:txXfrm>
    </dsp:sp>
    <dsp:sp modelId="{CA63F6C7-0DF3-44C0-8800-D74AA2B949D2}">
      <dsp:nvSpPr>
        <dsp:cNvPr id="0" name=""/>
        <dsp:cNvSpPr/>
      </dsp:nvSpPr>
      <dsp:spPr>
        <a:xfrm rot="5400000">
          <a:off x="4750604" y="309615"/>
          <a:ext cx="1495205" cy="5174783"/>
        </a:xfrm>
        <a:prstGeom prst="round2SameRect">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kern="1200" smtClean="0"/>
            <a:t>Choice of Law (International Private Law)</a:t>
          </a:r>
          <a:endParaRPr lang="fi-FI" sz="2200" kern="1200"/>
        </a:p>
        <a:p>
          <a:pPr marL="228600" lvl="1" indent="-228600" algn="l" defTabSz="977900" rtl="0">
            <a:lnSpc>
              <a:spcPct val="90000"/>
            </a:lnSpc>
            <a:spcBef>
              <a:spcPct val="0"/>
            </a:spcBef>
            <a:spcAft>
              <a:spcPct val="15000"/>
            </a:spcAft>
            <a:buChar char="••"/>
          </a:pPr>
          <a:r>
            <a:rPr lang="en-US" sz="2200" kern="1200" smtClean="0"/>
            <a:t>Choice of Court</a:t>
          </a:r>
          <a:endParaRPr lang="fi-FI" sz="2200" kern="1200"/>
        </a:p>
        <a:p>
          <a:pPr marL="228600" lvl="1" indent="-228600" algn="l" defTabSz="977900" rtl="0">
            <a:lnSpc>
              <a:spcPct val="90000"/>
            </a:lnSpc>
            <a:spcBef>
              <a:spcPct val="0"/>
            </a:spcBef>
            <a:spcAft>
              <a:spcPct val="15000"/>
            </a:spcAft>
            <a:buChar char="••"/>
          </a:pPr>
          <a:r>
            <a:rPr lang="en-US" sz="2200" kern="1200" smtClean="0"/>
            <a:t>Other Dispute Settlement Systems </a:t>
          </a:r>
          <a:endParaRPr lang="fi-FI" sz="2200" kern="1200"/>
        </a:p>
      </dsp:txBody>
      <dsp:txXfrm rot="-5400000">
        <a:off x="2910815" y="2222394"/>
        <a:ext cx="5101793" cy="1349225"/>
      </dsp:txXfrm>
    </dsp:sp>
    <dsp:sp modelId="{3E331B8C-6D44-493F-8F06-DB0BBCDC0BA5}">
      <dsp:nvSpPr>
        <dsp:cNvPr id="0" name=""/>
        <dsp:cNvSpPr/>
      </dsp:nvSpPr>
      <dsp:spPr>
        <a:xfrm>
          <a:off x="0" y="1962503"/>
          <a:ext cx="2910815" cy="186900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rtl="0">
            <a:lnSpc>
              <a:spcPct val="90000"/>
            </a:lnSpc>
            <a:spcBef>
              <a:spcPct val="0"/>
            </a:spcBef>
            <a:spcAft>
              <a:spcPct val="35000"/>
            </a:spcAft>
          </a:pPr>
          <a:r>
            <a:rPr lang="en-US" sz="5600" b="1" kern="1200" smtClean="0"/>
            <a:t>Slide Set 4 </a:t>
          </a:r>
          <a:endParaRPr lang="fi-FI" sz="5600" kern="1200"/>
        </a:p>
      </dsp:txBody>
      <dsp:txXfrm>
        <a:off x="91237" y="2053740"/>
        <a:ext cx="2728341" cy="16865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05197D-E899-4A6C-94C5-C7BB6631ACD8}">
      <dsp:nvSpPr>
        <dsp:cNvPr id="0" name=""/>
        <dsp:cNvSpPr/>
      </dsp:nvSpPr>
      <dsp:spPr>
        <a:xfrm rot="5400000">
          <a:off x="5004295" y="-1968131"/>
          <a:ext cx="987823" cy="5174783"/>
        </a:xfrm>
        <a:prstGeom prst="round2SameRect">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smtClean="0"/>
            <a:t>International and British Contract Law</a:t>
          </a:r>
          <a:endParaRPr lang="fi-FI" sz="1800" kern="1200"/>
        </a:p>
        <a:p>
          <a:pPr marL="171450" lvl="1" indent="-171450" algn="l" defTabSz="800100" rtl="0">
            <a:lnSpc>
              <a:spcPct val="90000"/>
            </a:lnSpc>
            <a:spcBef>
              <a:spcPct val="0"/>
            </a:spcBef>
            <a:spcAft>
              <a:spcPct val="15000"/>
            </a:spcAft>
            <a:buChar char="••"/>
          </a:pPr>
          <a:r>
            <a:rPr lang="en-US" sz="1800" kern="1200" smtClean="0"/>
            <a:t>Entire Agreement</a:t>
          </a:r>
          <a:endParaRPr lang="fi-FI" sz="1800" kern="1200"/>
        </a:p>
        <a:p>
          <a:pPr marL="171450" lvl="1" indent="-171450" algn="l" defTabSz="800100" rtl="0">
            <a:lnSpc>
              <a:spcPct val="90000"/>
            </a:lnSpc>
            <a:spcBef>
              <a:spcPct val="0"/>
            </a:spcBef>
            <a:spcAft>
              <a:spcPct val="15000"/>
            </a:spcAft>
            <a:buChar char="••"/>
          </a:pPr>
          <a:r>
            <a:rPr lang="en-US" sz="1800" kern="1200" smtClean="0"/>
            <a:t>ICC Model Contract </a:t>
          </a:r>
          <a:endParaRPr lang="fi-FI" sz="1800" kern="1200"/>
        </a:p>
      </dsp:txBody>
      <dsp:txXfrm rot="-5400000">
        <a:off x="2910815" y="173571"/>
        <a:ext cx="5126561" cy="891379"/>
      </dsp:txXfrm>
    </dsp:sp>
    <dsp:sp modelId="{2A5907F5-4C57-4528-8269-20542FC0DDD2}">
      <dsp:nvSpPr>
        <dsp:cNvPr id="0" name=""/>
        <dsp:cNvSpPr/>
      </dsp:nvSpPr>
      <dsp:spPr>
        <a:xfrm>
          <a:off x="0" y="1870"/>
          <a:ext cx="2910815" cy="1234779"/>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US" sz="3700" b="1" kern="1200" smtClean="0"/>
            <a:t>Slide Set 5</a:t>
          </a:r>
          <a:endParaRPr lang="fi-FI" sz="3700" kern="1200"/>
        </a:p>
      </dsp:txBody>
      <dsp:txXfrm>
        <a:off x="60277" y="62147"/>
        <a:ext cx="2790261" cy="1114225"/>
      </dsp:txXfrm>
    </dsp:sp>
    <dsp:sp modelId="{D920E218-10D4-4228-94BB-3A34F5171908}">
      <dsp:nvSpPr>
        <dsp:cNvPr id="0" name=""/>
        <dsp:cNvSpPr/>
      </dsp:nvSpPr>
      <dsp:spPr>
        <a:xfrm rot="5400000">
          <a:off x="5004295" y="-671613"/>
          <a:ext cx="987823" cy="5174783"/>
        </a:xfrm>
        <a:prstGeom prst="round2SameRect">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fi-FI" sz="1800" kern="1200" dirty="0" err="1" smtClean="0"/>
            <a:t>Corporate</a:t>
          </a:r>
          <a:r>
            <a:rPr lang="fi-FI" sz="1800" kern="1200" dirty="0" smtClean="0"/>
            <a:t> </a:t>
          </a:r>
          <a:r>
            <a:rPr lang="fi-FI" sz="1800" kern="1200" dirty="0" err="1" smtClean="0"/>
            <a:t>Social</a:t>
          </a:r>
          <a:r>
            <a:rPr lang="fi-FI" sz="1800" kern="1200" dirty="0" smtClean="0"/>
            <a:t> </a:t>
          </a:r>
          <a:r>
            <a:rPr lang="fi-FI" sz="1800" kern="1200" dirty="0" err="1" smtClean="0"/>
            <a:t>Responsibility</a:t>
          </a:r>
          <a:r>
            <a:rPr lang="fi-FI" sz="1800" kern="1200" dirty="0" smtClean="0"/>
            <a:t> on International Markets </a:t>
          </a:r>
          <a:endParaRPr lang="fi-FI" sz="1800" kern="1200" dirty="0"/>
        </a:p>
        <a:p>
          <a:pPr marL="171450" lvl="1" indent="-171450" algn="l" defTabSz="800100" rtl="0">
            <a:lnSpc>
              <a:spcPct val="90000"/>
            </a:lnSpc>
            <a:spcBef>
              <a:spcPct val="0"/>
            </a:spcBef>
            <a:spcAft>
              <a:spcPct val="15000"/>
            </a:spcAft>
            <a:buChar char="••"/>
          </a:pPr>
          <a:r>
            <a:rPr lang="fi-FI" sz="1800" kern="1200" smtClean="0"/>
            <a:t>Law and Ethics of Business </a:t>
          </a:r>
          <a:endParaRPr lang="fi-FI" sz="1800" kern="1200"/>
        </a:p>
      </dsp:txBody>
      <dsp:txXfrm rot="-5400000">
        <a:off x="2910815" y="1470089"/>
        <a:ext cx="5126561" cy="891379"/>
      </dsp:txXfrm>
    </dsp:sp>
    <dsp:sp modelId="{98163189-33A2-47C4-9703-113F2FC6AA95}">
      <dsp:nvSpPr>
        <dsp:cNvPr id="0" name=""/>
        <dsp:cNvSpPr/>
      </dsp:nvSpPr>
      <dsp:spPr>
        <a:xfrm>
          <a:off x="0" y="1298388"/>
          <a:ext cx="2910815" cy="1234779"/>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fi-FI" sz="3700" b="1" kern="1200" smtClean="0"/>
            <a:t>Slide Sets 6 and 6 b-d</a:t>
          </a:r>
          <a:endParaRPr lang="fi-FI" sz="3700" kern="1200"/>
        </a:p>
      </dsp:txBody>
      <dsp:txXfrm>
        <a:off x="60277" y="1358665"/>
        <a:ext cx="2790261" cy="1114225"/>
      </dsp:txXfrm>
    </dsp:sp>
    <dsp:sp modelId="{753F31DC-84A4-4979-86EB-C12BD494071C}">
      <dsp:nvSpPr>
        <dsp:cNvPr id="0" name=""/>
        <dsp:cNvSpPr/>
      </dsp:nvSpPr>
      <dsp:spPr>
        <a:xfrm rot="5400000">
          <a:off x="5004295" y="624904"/>
          <a:ext cx="987823" cy="5174783"/>
        </a:xfrm>
        <a:prstGeom prst="round2SameRect">
          <a:avLst/>
        </a:prstGeom>
        <a:solidFill>
          <a:schemeClr val="lt1">
            <a:alpha val="90000"/>
            <a:tint val="4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fi-FI" sz="1800" kern="1200" smtClean="0"/>
            <a:t>Company Law</a:t>
          </a:r>
          <a:endParaRPr lang="fi-FI" sz="1800" kern="1200"/>
        </a:p>
        <a:p>
          <a:pPr marL="171450" lvl="1" indent="-171450" algn="l" defTabSz="800100" rtl="0">
            <a:lnSpc>
              <a:spcPct val="90000"/>
            </a:lnSpc>
            <a:spcBef>
              <a:spcPct val="0"/>
            </a:spcBef>
            <a:spcAft>
              <a:spcPct val="15000"/>
            </a:spcAft>
            <a:buChar char="••"/>
          </a:pPr>
          <a:r>
            <a:rPr lang="fi-FI" sz="1800" kern="1200" smtClean="0"/>
            <a:t>Economic Optimization of Contract </a:t>
          </a:r>
          <a:endParaRPr lang="fi-FI" sz="1800" kern="1200"/>
        </a:p>
        <a:p>
          <a:pPr marL="171450" lvl="1" indent="-171450" algn="l" defTabSz="800100" rtl="0">
            <a:lnSpc>
              <a:spcPct val="90000"/>
            </a:lnSpc>
            <a:spcBef>
              <a:spcPct val="0"/>
            </a:spcBef>
            <a:spcAft>
              <a:spcPct val="15000"/>
            </a:spcAft>
            <a:buChar char="••"/>
          </a:pPr>
          <a:r>
            <a:rPr lang="fi-FI" sz="1800" kern="1200" smtClean="0"/>
            <a:t>Corporate Governance and Risk Management</a:t>
          </a:r>
          <a:endParaRPr lang="fi-FI" sz="1800" kern="1200"/>
        </a:p>
      </dsp:txBody>
      <dsp:txXfrm rot="-5400000">
        <a:off x="2910815" y="2766606"/>
        <a:ext cx="5126561" cy="891379"/>
      </dsp:txXfrm>
    </dsp:sp>
    <dsp:sp modelId="{FAB7C755-63DF-4A0A-962C-59758BA4E61A}">
      <dsp:nvSpPr>
        <dsp:cNvPr id="0" name=""/>
        <dsp:cNvSpPr/>
      </dsp:nvSpPr>
      <dsp:spPr>
        <a:xfrm>
          <a:off x="0" y="2594907"/>
          <a:ext cx="2910815" cy="1234779"/>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US" sz="3700" b="1" kern="1200" smtClean="0"/>
            <a:t>Slide Sets 7 and 7a-b</a:t>
          </a:r>
          <a:endParaRPr lang="fi-FI" sz="3700" kern="1200"/>
        </a:p>
      </dsp:txBody>
      <dsp:txXfrm>
        <a:off x="60277" y="2655184"/>
        <a:ext cx="2790261" cy="111422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4DF5EB-B085-49D7-AB7D-0823C0749969}">
      <dsp:nvSpPr>
        <dsp:cNvPr id="0" name=""/>
        <dsp:cNvSpPr/>
      </dsp:nvSpPr>
      <dsp:spPr>
        <a:xfrm rot="5400000">
          <a:off x="5129270" y="-2124302"/>
          <a:ext cx="737874"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b="1" kern="1200" smtClean="0"/>
            <a:t>Economic optimization of contract – law and economics </a:t>
          </a:r>
          <a:endParaRPr lang="fi-FI" sz="2200" kern="1200"/>
        </a:p>
      </dsp:txBody>
      <dsp:txXfrm rot="-5400000">
        <a:off x="2910816" y="130172"/>
        <a:ext cx="5138763" cy="665834"/>
      </dsp:txXfrm>
    </dsp:sp>
    <dsp:sp modelId="{4622AB3A-9EF6-495B-83C8-84FFE5993532}">
      <dsp:nvSpPr>
        <dsp:cNvPr id="0" name=""/>
        <dsp:cNvSpPr/>
      </dsp:nvSpPr>
      <dsp:spPr>
        <a:xfrm>
          <a:off x="0" y="1917"/>
          <a:ext cx="2910815" cy="92234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b="1" kern="1200" smtClean="0"/>
            <a:t>Slide Set 8 </a:t>
          </a:r>
          <a:endParaRPr lang="fi-FI" sz="2700" kern="1200"/>
        </a:p>
      </dsp:txBody>
      <dsp:txXfrm>
        <a:off x="45025" y="46942"/>
        <a:ext cx="2820765" cy="832292"/>
      </dsp:txXfrm>
    </dsp:sp>
    <dsp:sp modelId="{3E7C533D-0481-426A-A3F5-59629E40A1B9}">
      <dsp:nvSpPr>
        <dsp:cNvPr id="0" name=""/>
        <dsp:cNvSpPr/>
      </dsp:nvSpPr>
      <dsp:spPr>
        <a:xfrm rot="5400000">
          <a:off x="5129270" y="-1155843"/>
          <a:ext cx="737874"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b="1" kern="1200" smtClean="0"/>
            <a:t>Insider provisions and market abuse </a:t>
          </a:r>
          <a:endParaRPr lang="fi-FI" sz="2200" kern="1200"/>
        </a:p>
      </dsp:txBody>
      <dsp:txXfrm rot="-5400000">
        <a:off x="2910816" y="1098631"/>
        <a:ext cx="5138763" cy="665834"/>
      </dsp:txXfrm>
    </dsp:sp>
    <dsp:sp modelId="{B4380811-B6C9-4026-A90F-188F5A66D412}">
      <dsp:nvSpPr>
        <dsp:cNvPr id="0" name=""/>
        <dsp:cNvSpPr/>
      </dsp:nvSpPr>
      <dsp:spPr>
        <a:xfrm>
          <a:off x="0" y="970377"/>
          <a:ext cx="2910815" cy="92234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b="1" kern="1200" smtClean="0"/>
            <a:t>Slide Set 9</a:t>
          </a:r>
          <a:endParaRPr lang="fi-FI" sz="2700" kern="1200"/>
        </a:p>
      </dsp:txBody>
      <dsp:txXfrm>
        <a:off x="45025" y="1015402"/>
        <a:ext cx="2820765" cy="832292"/>
      </dsp:txXfrm>
    </dsp:sp>
    <dsp:sp modelId="{DDB70F99-4552-43EC-A979-D72A8A8955A7}">
      <dsp:nvSpPr>
        <dsp:cNvPr id="0" name=""/>
        <dsp:cNvSpPr/>
      </dsp:nvSpPr>
      <dsp:spPr>
        <a:xfrm rot="5400000">
          <a:off x="5129270" y="-187383"/>
          <a:ext cx="737874"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en-US" sz="2200" b="1" kern="1200" dirty="0" smtClean="0"/>
            <a:t>Disclosure Duties, Insider Information and Business Secrets</a:t>
          </a:r>
          <a:endParaRPr lang="fi-FI" sz="2200" kern="1200" dirty="0"/>
        </a:p>
      </dsp:txBody>
      <dsp:txXfrm rot="-5400000">
        <a:off x="2910816" y="2067091"/>
        <a:ext cx="5138763" cy="665834"/>
      </dsp:txXfrm>
    </dsp:sp>
    <dsp:sp modelId="{9B49DC53-89D7-4EA0-8BBB-5E3305E0CF9D}">
      <dsp:nvSpPr>
        <dsp:cNvPr id="0" name=""/>
        <dsp:cNvSpPr/>
      </dsp:nvSpPr>
      <dsp:spPr>
        <a:xfrm>
          <a:off x="0" y="1938837"/>
          <a:ext cx="2910815" cy="92234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b="1" kern="1200" smtClean="0"/>
            <a:t>Slide Set 10 </a:t>
          </a:r>
          <a:endParaRPr lang="fi-FI" sz="2700" kern="1200"/>
        </a:p>
      </dsp:txBody>
      <dsp:txXfrm>
        <a:off x="45025" y="1983862"/>
        <a:ext cx="2820765" cy="832292"/>
      </dsp:txXfrm>
    </dsp:sp>
    <dsp:sp modelId="{5BB2601B-8DD8-4F40-84F3-02E8981E6E52}">
      <dsp:nvSpPr>
        <dsp:cNvPr id="0" name=""/>
        <dsp:cNvSpPr/>
      </dsp:nvSpPr>
      <dsp:spPr>
        <a:xfrm rot="5400000">
          <a:off x="5129270" y="781076"/>
          <a:ext cx="737874" cy="5174783"/>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rtl="0">
            <a:lnSpc>
              <a:spcPct val="90000"/>
            </a:lnSpc>
            <a:spcBef>
              <a:spcPct val="0"/>
            </a:spcBef>
            <a:spcAft>
              <a:spcPct val="15000"/>
            </a:spcAft>
            <a:buChar char="••"/>
          </a:pPr>
          <a:r>
            <a:rPr lang="fi-FI" sz="2200" kern="1200" smtClean="0"/>
            <a:t>Finnish Insider Cases: </a:t>
          </a:r>
          <a:r>
            <a:rPr lang="fi-FI" sz="2200" i="1" kern="1200" smtClean="0"/>
            <a:t>KKO 2009:1 and 2006:110</a:t>
          </a:r>
          <a:endParaRPr lang="fi-FI" sz="2200" kern="1200"/>
        </a:p>
      </dsp:txBody>
      <dsp:txXfrm rot="-5400000">
        <a:off x="2910816" y="3035550"/>
        <a:ext cx="5138763" cy="665834"/>
      </dsp:txXfrm>
    </dsp:sp>
    <dsp:sp modelId="{CF341E7A-A24F-4F45-9BE4-2B985551A14E}">
      <dsp:nvSpPr>
        <dsp:cNvPr id="0" name=""/>
        <dsp:cNvSpPr/>
      </dsp:nvSpPr>
      <dsp:spPr>
        <a:xfrm>
          <a:off x="0" y="2907296"/>
          <a:ext cx="2910815" cy="922342"/>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b="1" kern="1200" smtClean="0"/>
            <a:t>Slide Sets 11 and 12 </a:t>
          </a:r>
          <a:endParaRPr lang="fi-FI" sz="2700" kern="1200"/>
        </a:p>
      </dsp:txBody>
      <dsp:txXfrm>
        <a:off x="45025" y="2952321"/>
        <a:ext cx="2820765" cy="832292"/>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8BE75-C18C-4679-BADE-5DD7930E8735}">
      <dsp:nvSpPr>
        <dsp:cNvPr id="0" name=""/>
        <dsp:cNvSpPr/>
      </dsp:nvSpPr>
      <dsp:spPr>
        <a:xfrm rot="5400000">
          <a:off x="5004295" y="-1968131"/>
          <a:ext cx="987823" cy="5174783"/>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fi-FI" sz="1600" kern="1200" smtClean="0"/>
            <a:t>Legal Liabilities on Securities Markets</a:t>
          </a:r>
          <a:endParaRPr lang="fi-FI" sz="1600" kern="1200"/>
        </a:p>
      </dsp:txBody>
      <dsp:txXfrm rot="-5400000">
        <a:off x="2910815" y="173571"/>
        <a:ext cx="5126561" cy="891379"/>
      </dsp:txXfrm>
    </dsp:sp>
    <dsp:sp modelId="{AADC9A96-A7DE-49E4-A05D-B7EA8CDC0FFD}">
      <dsp:nvSpPr>
        <dsp:cNvPr id="0" name=""/>
        <dsp:cNvSpPr/>
      </dsp:nvSpPr>
      <dsp:spPr>
        <a:xfrm>
          <a:off x="0" y="1870"/>
          <a:ext cx="2910815" cy="12347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b="1" kern="1200" smtClean="0"/>
            <a:t>Slide Sets13 and 14</a:t>
          </a:r>
          <a:endParaRPr lang="fi-FI" sz="3300" kern="1200"/>
        </a:p>
      </dsp:txBody>
      <dsp:txXfrm>
        <a:off x="60277" y="62147"/>
        <a:ext cx="2790261" cy="1114225"/>
      </dsp:txXfrm>
    </dsp:sp>
    <dsp:sp modelId="{915105D9-CFD1-4203-9135-A46CFAF7133D}">
      <dsp:nvSpPr>
        <dsp:cNvPr id="0" name=""/>
        <dsp:cNvSpPr/>
      </dsp:nvSpPr>
      <dsp:spPr>
        <a:xfrm rot="5400000">
          <a:off x="5004295" y="-671613"/>
          <a:ext cx="987823" cy="5174783"/>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fi-FI" sz="1600" kern="1200" smtClean="0"/>
            <a:t>Competition Law, merger control and IPR; lecture of Petri Kuoppamäki </a:t>
          </a:r>
          <a:endParaRPr lang="fi-FI" sz="1600" kern="1200"/>
        </a:p>
      </dsp:txBody>
      <dsp:txXfrm rot="-5400000">
        <a:off x="2910815" y="1470089"/>
        <a:ext cx="5126561" cy="891379"/>
      </dsp:txXfrm>
    </dsp:sp>
    <dsp:sp modelId="{C73047B5-2A26-4DC4-8FB3-BC7D6E2DD3AE}">
      <dsp:nvSpPr>
        <dsp:cNvPr id="0" name=""/>
        <dsp:cNvSpPr/>
      </dsp:nvSpPr>
      <dsp:spPr>
        <a:xfrm>
          <a:off x="0" y="1298388"/>
          <a:ext cx="2910815" cy="12347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b="1" kern="1200" smtClean="0"/>
            <a:t>Slide Sets 15 and 16</a:t>
          </a:r>
          <a:endParaRPr lang="fi-FI" sz="3300" kern="1200"/>
        </a:p>
      </dsp:txBody>
      <dsp:txXfrm>
        <a:off x="60277" y="1358665"/>
        <a:ext cx="2790261" cy="1114225"/>
      </dsp:txXfrm>
    </dsp:sp>
    <dsp:sp modelId="{CFEC1AFC-97BE-41F6-86ED-0FB5ADAB728B}">
      <dsp:nvSpPr>
        <dsp:cNvPr id="0" name=""/>
        <dsp:cNvSpPr/>
      </dsp:nvSpPr>
      <dsp:spPr>
        <a:xfrm rot="5400000">
          <a:off x="5004295" y="624904"/>
          <a:ext cx="987823" cy="5174783"/>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rtl="0">
            <a:lnSpc>
              <a:spcPct val="90000"/>
            </a:lnSpc>
            <a:spcBef>
              <a:spcPct val="0"/>
            </a:spcBef>
            <a:spcAft>
              <a:spcPct val="15000"/>
            </a:spcAft>
            <a:buChar char="••"/>
          </a:pPr>
          <a:r>
            <a:rPr lang="en-US" sz="1600" kern="1200" smtClean="0"/>
            <a:t>Impact (on Mergers and Acquisitions) of Financial Markets Law </a:t>
          </a:r>
          <a:endParaRPr lang="fi-FI" sz="1600" kern="1200"/>
        </a:p>
        <a:p>
          <a:pPr marL="171450" lvl="1" indent="-171450" algn="l" defTabSz="711200" rtl="0">
            <a:lnSpc>
              <a:spcPct val="90000"/>
            </a:lnSpc>
            <a:spcBef>
              <a:spcPct val="0"/>
            </a:spcBef>
            <a:spcAft>
              <a:spcPct val="15000"/>
            </a:spcAft>
            <a:buChar char="••"/>
          </a:pPr>
          <a:r>
            <a:rPr lang="en-US" sz="1600" kern="1200" smtClean="0"/>
            <a:t>and Especially Tender Offer (Public Bid) Regulation </a:t>
          </a:r>
          <a:endParaRPr lang="fi-FI" sz="1600" kern="1200"/>
        </a:p>
      </dsp:txBody>
      <dsp:txXfrm rot="-5400000">
        <a:off x="2910815" y="2766606"/>
        <a:ext cx="5126561" cy="891379"/>
      </dsp:txXfrm>
    </dsp:sp>
    <dsp:sp modelId="{C830C51B-3102-4D9E-A77E-679927C22CE6}">
      <dsp:nvSpPr>
        <dsp:cNvPr id="0" name=""/>
        <dsp:cNvSpPr/>
      </dsp:nvSpPr>
      <dsp:spPr>
        <a:xfrm>
          <a:off x="0" y="2594907"/>
          <a:ext cx="2910815" cy="1234779"/>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0">
            <a:lnSpc>
              <a:spcPct val="90000"/>
            </a:lnSpc>
            <a:spcBef>
              <a:spcPct val="0"/>
            </a:spcBef>
            <a:spcAft>
              <a:spcPct val="35000"/>
            </a:spcAft>
          </a:pPr>
          <a:r>
            <a:rPr lang="en-US" sz="3300" b="1" kern="1200" smtClean="0"/>
            <a:t>Slide Set 17</a:t>
          </a:r>
          <a:endParaRPr lang="fi-FI" sz="3300" kern="1200"/>
        </a:p>
      </dsp:txBody>
      <dsp:txXfrm>
        <a:off x="60277" y="2655184"/>
        <a:ext cx="2790261" cy="111422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7A4A0A-362D-4E5F-B040-7095E9E73039}">
      <dsp:nvSpPr>
        <dsp:cNvPr id="0" name=""/>
        <dsp:cNvSpPr/>
      </dsp:nvSpPr>
      <dsp:spPr>
        <a:xfrm rot="5400000">
          <a:off x="5004295" y="-1968131"/>
          <a:ext cx="987823" cy="5174783"/>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fi-FI" sz="1500" kern="1200" smtClean="0"/>
            <a:t>Data protection and data security (Lecture by Mikko Viemerö) </a:t>
          </a:r>
          <a:endParaRPr lang="fi-FI" sz="1500" kern="1200"/>
        </a:p>
      </dsp:txBody>
      <dsp:txXfrm rot="-5400000">
        <a:off x="2910815" y="173571"/>
        <a:ext cx="5126561" cy="891379"/>
      </dsp:txXfrm>
    </dsp:sp>
    <dsp:sp modelId="{B0FB7321-2277-4987-978B-C13F7D9704B5}">
      <dsp:nvSpPr>
        <dsp:cNvPr id="0" name=""/>
        <dsp:cNvSpPr/>
      </dsp:nvSpPr>
      <dsp:spPr>
        <a:xfrm>
          <a:off x="0" y="1870"/>
          <a:ext cx="2910815" cy="123477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US" sz="3700" b="1" kern="1200" dirty="0" smtClean="0"/>
            <a:t>Slide Set 18 </a:t>
          </a:r>
          <a:endParaRPr lang="fi-FI" sz="3700" kern="1200" dirty="0"/>
        </a:p>
      </dsp:txBody>
      <dsp:txXfrm>
        <a:off x="60277" y="62147"/>
        <a:ext cx="2790261" cy="1114225"/>
      </dsp:txXfrm>
    </dsp:sp>
    <dsp:sp modelId="{F6943F61-E6AE-4F5C-9675-8B38145D274B}">
      <dsp:nvSpPr>
        <dsp:cNvPr id="0" name=""/>
        <dsp:cNvSpPr/>
      </dsp:nvSpPr>
      <dsp:spPr>
        <a:xfrm rot="5400000">
          <a:off x="5004295" y="-671613"/>
          <a:ext cx="987823" cy="5174783"/>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fi-FI" sz="1500" i="0" kern="1200" smtClean="0"/>
            <a:t>Self regulation, law and morals (Lecture by Maarit Laihonen) </a:t>
          </a:r>
          <a:endParaRPr lang="fi-FI" sz="1500" kern="1200"/>
        </a:p>
      </dsp:txBody>
      <dsp:txXfrm rot="-5400000">
        <a:off x="2910815" y="1470089"/>
        <a:ext cx="5126561" cy="891379"/>
      </dsp:txXfrm>
    </dsp:sp>
    <dsp:sp modelId="{8E3C9261-098C-4D90-A40D-65314FF87649}">
      <dsp:nvSpPr>
        <dsp:cNvPr id="0" name=""/>
        <dsp:cNvSpPr/>
      </dsp:nvSpPr>
      <dsp:spPr>
        <a:xfrm>
          <a:off x="0" y="1298388"/>
          <a:ext cx="2910815" cy="123477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fi-FI" sz="3700" b="1" kern="1200" smtClean="0"/>
            <a:t>Slide Set 19 </a:t>
          </a:r>
          <a:endParaRPr lang="fi-FI" sz="3700" kern="1200"/>
        </a:p>
      </dsp:txBody>
      <dsp:txXfrm>
        <a:off x="60277" y="1358665"/>
        <a:ext cx="2790261" cy="1114225"/>
      </dsp:txXfrm>
    </dsp:sp>
    <dsp:sp modelId="{E7F4C50C-F6D3-40D9-A778-AAC2E2E0A0A0}">
      <dsp:nvSpPr>
        <dsp:cNvPr id="0" name=""/>
        <dsp:cNvSpPr/>
      </dsp:nvSpPr>
      <dsp:spPr>
        <a:xfrm rot="5400000">
          <a:off x="5004295" y="624904"/>
          <a:ext cx="987823" cy="5174783"/>
        </a:xfrm>
        <a:prstGeom prst="round2SameRect">
          <a:avLst/>
        </a:prstGeom>
        <a:solidFill>
          <a:schemeClr val="lt1">
            <a:alpha val="90000"/>
            <a:tint val="4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fi-FI" sz="1500" i="0" kern="1200" smtClean="0"/>
            <a:t>Access to Justice </a:t>
          </a:r>
          <a:endParaRPr lang="fi-FI" sz="1500" kern="1200"/>
        </a:p>
        <a:p>
          <a:pPr marL="114300" lvl="1" indent="-114300" algn="l" defTabSz="666750" rtl="0">
            <a:lnSpc>
              <a:spcPct val="90000"/>
            </a:lnSpc>
            <a:spcBef>
              <a:spcPct val="0"/>
            </a:spcBef>
            <a:spcAft>
              <a:spcPct val="15000"/>
            </a:spcAft>
            <a:buChar char="••"/>
          </a:pPr>
          <a:r>
            <a:rPr lang="fi-FI" sz="1500" i="0" kern="1200" smtClean="0"/>
            <a:t>Quick loans </a:t>
          </a:r>
          <a:endParaRPr lang="fi-FI" sz="1500" kern="1200"/>
        </a:p>
        <a:p>
          <a:pPr marL="114300" lvl="1" indent="-114300" algn="l" defTabSz="666750" rtl="0">
            <a:lnSpc>
              <a:spcPct val="90000"/>
            </a:lnSpc>
            <a:spcBef>
              <a:spcPct val="0"/>
            </a:spcBef>
            <a:spcAft>
              <a:spcPct val="15000"/>
            </a:spcAft>
            <a:buChar char="••"/>
          </a:pPr>
          <a:r>
            <a:rPr lang="fi-FI" sz="1500" i="0" kern="1200" smtClean="0"/>
            <a:t>Interplay of contract law, procedural law and criminal law </a:t>
          </a:r>
          <a:endParaRPr lang="fi-FI" sz="1500" kern="1200"/>
        </a:p>
      </dsp:txBody>
      <dsp:txXfrm rot="-5400000">
        <a:off x="2910815" y="2766606"/>
        <a:ext cx="5126561" cy="891379"/>
      </dsp:txXfrm>
    </dsp:sp>
    <dsp:sp modelId="{129178D7-0324-4036-A49E-02F7FD3F01E7}">
      <dsp:nvSpPr>
        <dsp:cNvPr id="0" name=""/>
        <dsp:cNvSpPr/>
      </dsp:nvSpPr>
      <dsp:spPr>
        <a:xfrm>
          <a:off x="0" y="2594907"/>
          <a:ext cx="2910815" cy="1234779"/>
        </a:xfrm>
        <a:prstGeom prst="roundRect">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fi-FI" sz="3700" b="1" kern="1200" smtClean="0"/>
            <a:t>Slide Set 20 </a:t>
          </a:r>
          <a:endParaRPr lang="fi-FI" sz="3700" kern="1200"/>
        </a:p>
      </dsp:txBody>
      <dsp:txXfrm>
        <a:off x="60277" y="2655184"/>
        <a:ext cx="2790261" cy="111422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5C0261-CB5F-4359-86A9-22F018CF2486}">
      <dsp:nvSpPr>
        <dsp:cNvPr id="0" name=""/>
        <dsp:cNvSpPr/>
      </dsp:nvSpPr>
      <dsp:spPr>
        <a:xfrm>
          <a:off x="1171713" y="1415"/>
          <a:ext cx="2392379" cy="1435427"/>
        </a:xfrm>
        <a:prstGeom prst="roundRect">
          <a:avLst>
            <a:gd name="adj" fmla="val 1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smtClean="0"/>
            <a:t>Our Approach </a:t>
          </a:r>
          <a:endParaRPr lang="fi-FI" sz="2800" kern="1200"/>
        </a:p>
      </dsp:txBody>
      <dsp:txXfrm>
        <a:off x="1213755" y="43457"/>
        <a:ext cx="2308295" cy="1351343"/>
      </dsp:txXfrm>
    </dsp:sp>
    <dsp:sp modelId="{C1841393-9427-4DF7-A383-424A232DC6FF}">
      <dsp:nvSpPr>
        <dsp:cNvPr id="0" name=""/>
        <dsp:cNvSpPr/>
      </dsp:nvSpPr>
      <dsp:spPr>
        <a:xfrm>
          <a:off x="3774622" y="422474"/>
          <a:ext cx="507184" cy="593310"/>
        </a:xfrm>
        <a:prstGeom prst="rightArrow">
          <a:avLst>
            <a:gd name="adj1" fmla="val 60000"/>
            <a:gd name="adj2" fmla="val 5000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i-FI" sz="2200" kern="1200"/>
        </a:p>
      </dsp:txBody>
      <dsp:txXfrm>
        <a:off x="3774622" y="541136"/>
        <a:ext cx="355029" cy="355986"/>
      </dsp:txXfrm>
    </dsp:sp>
    <dsp:sp modelId="{E19EA973-78C3-41E2-A433-CCEACC9936D0}">
      <dsp:nvSpPr>
        <dsp:cNvPr id="0" name=""/>
        <dsp:cNvSpPr/>
      </dsp:nvSpPr>
      <dsp:spPr>
        <a:xfrm>
          <a:off x="4521044" y="1415"/>
          <a:ext cx="2392379" cy="1435427"/>
        </a:xfrm>
        <a:prstGeom prst="roundRect">
          <a:avLst>
            <a:gd name="adj" fmla="val 10000"/>
          </a:avLst>
        </a:prstGeom>
        <a:gradFill rotWithShape="0">
          <a:gsLst>
            <a:gs pos="0">
              <a:schemeClr val="accent2">
                <a:hueOff val="-2930033"/>
                <a:satOff val="4848"/>
                <a:lumOff val="-6928"/>
                <a:alphaOff val="0"/>
                <a:tint val="50000"/>
                <a:satMod val="300000"/>
              </a:schemeClr>
            </a:gs>
            <a:gs pos="35000">
              <a:schemeClr val="accent2">
                <a:hueOff val="-2930033"/>
                <a:satOff val="4848"/>
                <a:lumOff val="-6928"/>
                <a:alphaOff val="0"/>
                <a:tint val="37000"/>
                <a:satMod val="300000"/>
              </a:schemeClr>
            </a:gs>
            <a:gs pos="100000">
              <a:schemeClr val="accent2">
                <a:hueOff val="-2930033"/>
                <a:satOff val="4848"/>
                <a:lumOff val="-69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smtClean="0"/>
            <a:t>Regulative Views on the Markets</a:t>
          </a:r>
          <a:endParaRPr lang="fi-FI" sz="2800" kern="1200"/>
        </a:p>
      </dsp:txBody>
      <dsp:txXfrm>
        <a:off x="4563086" y="43457"/>
        <a:ext cx="2308295" cy="1351343"/>
      </dsp:txXfrm>
    </dsp:sp>
    <dsp:sp modelId="{9B683EEF-2434-410A-B0B7-1B1D1020EBE0}">
      <dsp:nvSpPr>
        <dsp:cNvPr id="0" name=""/>
        <dsp:cNvSpPr/>
      </dsp:nvSpPr>
      <dsp:spPr>
        <a:xfrm rot="5400000">
          <a:off x="5463642" y="1604309"/>
          <a:ext cx="507184" cy="593310"/>
        </a:xfrm>
        <a:prstGeom prst="rightArrow">
          <a:avLst>
            <a:gd name="adj1" fmla="val 60000"/>
            <a:gd name="adj2" fmla="val 50000"/>
          </a:avLst>
        </a:prstGeom>
        <a:gradFill rotWithShape="0">
          <a:gsLst>
            <a:gs pos="0">
              <a:schemeClr val="accent2">
                <a:hueOff val="-4395050"/>
                <a:satOff val="7272"/>
                <a:lumOff val="-10392"/>
                <a:alphaOff val="0"/>
                <a:tint val="50000"/>
                <a:satMod val="300000"/>
              </a:schemeClr>
            </a:gs>
            <a:gs pos="35000">
              <a:schemeClr val="accent2">
                <a:hueOff val="-4395050"/>
                <a:satOff val="7272"/>
                <a:lumOff val="-10392"/>
                <a:alphaOff val="0"/>
                <a:tint val="37000"/>
                <a:satMod val="300000"/>
              </a:schemeClr>
            </a:gs>
            <a:gs pos="100000">
              <a:schemeClr val="accent2">
                <a:hueOff val="-4395050"/>
                <a:satOff val="7272"/>
                <a:lumOff val="-10392"/>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i-FI" sz="2200" kern="1200"/>
        </a:p>
      </dsp:txBody>
      <dsp:txXfrm rot="-5400000">
        <a:off x="5539242" y="1647372"/>
        <a:ext cx="355986" cy="355029"/>
      </dsp:txXfrm>
    </dsp:sp>
    <dsp:sp modelId="{A2625EF6-95EA-4C8B-ABA7-82A9323B31D2}">
      <dsp:nvSpPr>
        <dsp:cNvPr id="0" name=""/>
        <dsp:cNvSpPr/>
      </dsp:nvSpPr>
      <dsp:spPr>
        <a:xfrm>
          <a:off x="4521044" y="2393794"/>
          <a:ext cx="2392379" cy="1435427"/>
        </a:xfrm>
        <a:prstGeom prst="roundRect">
          <a:avLst>
            <a:gd name="adj" fmla="val 10000"/>
          </a:avLst>
        </a:prstGeom>
        <a:gradFill rotWithShape="0">
          <a:gsLst>
            <a:gs pos="0">
              <a:schemeClr val="accent2">
                <a:hueOff val="-5860067"/>
                <a:satOff val="9697"/>
                <a:lumOff val="-13856"/>
                <a:alphaOff val="0"/>
                <a:tint val="50000"/>
                <a:satMod val="300000"/>
              </a:schemeClr>
            </a:gs>
            <a:gs pos="35000">
              <a:schemeClr val="accent2">
                <a:hueOff val="-5860067"/>
                <a:satOff val="9697"/>
                <a:lumOff val="-13856"/>
                <a:alphaOff val="0"/>
                <a:tint val="37000"/>
                <a:satMod val="300000"/>
              </a:schemeClr>
            </a:gs>
            <a:gs pos="100000">
              <a:schemeClr val="accent2">
                <a:hueOff val="-5860067"/>
                <a:satOff val="9697"/>
                <a:lumOff val="-138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smtClean="0"/>
            <a:t>Overview of the Lectures</a:t>
          </a:r>
          <a:endParaRPr lang="fi-FI" sz="2800" kern="1200"/>
        </a:p>
      </dsp:txBody>
      <dsp:txXfrm>
        <a:off x="4563086" y="2435836"/>
        <a:ext cx="2308295" cy="1351343"/>
      </dsp:txXfrm>
    </dsp:sp>
    <dsp:sp modelId="{6340C1F4-A3F4-4EB8-BAC9-E3744642BCF0}">
      <dsp:nvSpPr>
        <dsp:cNvPr id="0" name=""/>
        <dsp:cNvSpPr/>
      </dsp:nvSpPr>
      <dsp:spPr>
        <a:xfrm rot="10800000">
          <a:off x="3803331" y="2814853"/>
          <a:ext cx="507184" cy="593310"/>
        </a:xfrm>
        <a:prstGeom prst="rightArrow">
          <a:avLst>
            <a:gd name="adj1" fmla="val 60000"/>
            <a:gd name="adj2" fmla="val 50000"/>
          </a:avLst>
        </a:prstGeom>
        <a:gradFill rotWithShape="0">
          <a:gsLst>
            <a:gs pos="0">
              <a:schemeClr val="accent2">
                <a:hueOff val="-8790100"/>
                <a:satOff val="14545"/>
                <a:lumOff val="-20784"/>
                <a:alphaOff val="0"/>
                <a:tint val="50000"/>
                <a:satMod val="300000"/>
              </a:schemeClr>
            </a:gs>
            <a:gs pos="35000">
              <a:schemeClr val="accent2">
                <a:hueOff val="-8790100"/>
                <a:satOff val="14545"/>
                <a:lumOff val="-20784"/>
                <a:alphaOff val="0"/>
                <a:tint val="37000"/>
                <a:satMod val="300000"/>
              </a:schemeClr>
            </a:gs>
            <a:gs pos="100000">
              <a:schemeClr val="accent2">
                <a:hueOff val="-8790100"/>
                <a:satOff val="14545"/>
                <a:lumOff val="-20784"/>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fi-FI" sz="2200" kern="1200"/>
        </a:p>
      </dsp:txBody>
      <dsp:txXfrm rot="10800000">
        <a:off x="3955486" y="2933515"/>
        <a:ext cx="355029" cy="355986"/>
      </dsp:txXfrm>
    </dsp:sp>
    <dsp:sp modelId="{F3F23E89-4110-4572-AFCD-908635CA2E42}">
      <dsp:nvSpPr>
        <dsp:cNvPr id="0" name=""/>
        <dsp:cNvSpPr/>
      </dsp:nvSpPr>
      <dsp:spPr>
        <a:xfrm>
          <a:off x="1171713" y="2393794"/>
          <a:ext cx="2392379" cy="1435427"/>
        </a:xfrm>
        <a:prstGeom prst="roundRect">
          <a:avLst>
            <a:gd name="adj" fmla="val 10000"/>
          </a:avLst>
        </a:prstGeom>
        <a:gradFill rotWithShape="0">
          <a:gsLst>
            <a:gs pos="0">
              <a:schemeClr val="accent2">
                <a:hueOff val="-8790100"/>
                <a:satOff val="14545"/>
                <a:lumOff val="-20784"/>
                <a:alphaOff val="0"/>
                <a:tint val="50000"/>
                <a:satMod val="300000"/>
              </a:schemeClr>
            </a:gs>
            <a:gs pos="35000">
              <a:schemeClr val="accent2">
                <a:hueOff val="-8790100"/>
                <a:satOff val="14545"/>
                <a:lumOff val="-20784"/>
                <a:alphaOff val="0"/>
                <a:tint val="37000"/>
                <a:satMod val="300000"/>
              </a:schemeClr>
            </a:gs>
            <a:gs pos="100000">
              <a:schemeClr val="accent2">
                <a:hueOff val="-8790100"/>
                <a:satOff val="14545"/>
                <a:lumOff val="-20784"/>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en-US" sz="2800" kern="1200" smtClean="0"/>
            <a:t>What Else or Your Comments? </a:t>
          </a:r>
          <a:endParaRPr lang="fi-FI" sz="2800" kern="1200"/>
        </a:p>
      </dsp:txBody>
      <dsp:txXfrm>
        <a:off x="1213755" y="2435836"/>
        <a:ext cx="2308295" cy="135134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8DDC98-5C74-4573-AA0E-5CEA284E782A}">
      <dsp:nvSpPr>
        <dsp:cNvPr id="0" name=""/>
        <dsp:cNvSpPr/>
      </dsp:nvSpPr>
      <dsp:spPr>
        <a:xfrm rot="5400000">
          <a:off x="4800138" y="-1650215"/>
          <a:ext cx="1561752" cy="525272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smtClean="0"/>
            <a:t>on market abuse (market abuse regulation) and repealing Directive 2003/6/EC of the European Parliament and of the Council and Commission Directives 2003/124/EC, 2003/125/EC and 2004/72/EC (see next slide) </a:t>
          </a:r>
          <a:endParaRPr lang="fi-FI" sz="1800" kern="1200"/>
        </a:p>
      </dsp:txBody>
      <dsp:txXfrm rot="-5400000">
        <a:off x="2954654" y="271507"/>
        <a:ext cx="5176482" cy="1409276"/>
      </dsp:txXfrm>
    </dsp:sp>
    <dsp:sp modelId="{34AB153E-8480-41BA-904E-40EEFDF46AE6}">
      <dsp:nvSpPr>
        <dsp:cNvPr id="0" name=""/>
        <dsp:cNvSpPr/>
      </dsp:nvSpPr>
      <dsp:spPr>
        <a:xfrm>
          <a:off x="0" y="48"/>
          <a:ext cx="2954655" cy="1952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smtClean="0"/>
            <a:t>MAR: REGULATION (EU) No 596/2014 OF THE EUROPEAN PARLIAMENT AND OF THE COUNCIL </a:t>
          </a:r>
          <a:r>
            <a:rPr lang="fi-FI" sz="1800" b="1" kern="1200" smtClean="0"/>
            <a:t>of 16 April 2014</a:t>
          </a:r>
          <a:endParaRPr lang="fi-FI" sz="1800" kern="1200"/>
        </a:p>
      </dsp:txBody>
      <dsp:txXfrm>
        <a:off x="95298" y="95346"/>
        <a:ext cx="2764059" cy="1761594"/>
      </dsp:txXfrm>
    </dsp:sp>
    <dsp:sp modelId="{FD02F894-4DB8-421B-AC4E-08641B87FB0A}">
      <dsp:nvSpPr>
        <dsp:cNvPr id="0" name=""/>
        <dsp:cNvSpPr/>
      </dsp:nvSpPr>
      <dsp:spPr>
        <a:xfrm>
          <a:off x="0" y="2049848"/>
          <a:ext cx="2954655" cy="19521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smtClean="0"/>
            <a:t>Directive 2014/57/EU of the European Parliament and of the Council of 16 April 2014 on criminal sanctions for market abuse (market abuse directive)</a:t>
          </a:r>
          <a:endParaRPr lang="fi-FI" sz="1800" kern="1200"/>
        </a:p>
      </dsp:txBody>
      <dsp:txXfrm>
        <a:off x="95298" y="2145146"/>
        <a:ext cx="2764059" cy="176159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57845A-60C8-457B-AA68-757D7DB40D69}">
      <dsp:nvSpPr>
        <dsp:cNvPr id="0" name=""/>
        <dsp:cNvSpPr/>
      </dsp:nvSpPr>
      <dsp:spPr>
        <a:xfrm>
          <a:off x="0" y="253"/>
          <a:ext cx="8207375" cy="115830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dirty="0" smtClean="0"/>
            <a:t>(Repealed) COMMISSION DIRECTIVE 2003/124/EC</a:t>
          </a:r>
          <a:endParaRPr lang="fi-FI" sz="2200" kern="1200" dirty="0"/>
        </a:p>
      </dsp:txBody>
      <dsp:txXfrm>
        <a:off x="56544" y="56797"/>
        <a:ext cx="8094287" cy="1045212"/>
      </dsp:txXfrm>
    </dsp:sp>
    <dsp:sp modelId="{643C2E8C-BD42-4EA4-ABB4-97574FA5DF4D}">
      <dsp:nvSpPr>
        <dsp:cNvPr id="0" name=""/>
        <dsp:cNvSpPr/>
      </dsp:nvSpPr>
      <dsp:spPr>
        <a:xfrm>
          <a:off x="0" y="1158553"/>
          <a:ext cx="8207375" cy="728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58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b="1" kern="1200" smtClean="0"/>
            <a:t>of 22 December 2003 implementing Directive 2003/6/EC of the European Parliament and of the Council as regards the definition and public disclosure of inside information and the definition of market manipulation</a:t>
          </a:r>
          <a:endParaRPr lang="fi-FI" sz="1700" kern="1200"/>
        </a:p>
      </dsp:txBody>
      <dsp:txXfrm>
        <a:off x="0" y="1158553"/>
        <a:ext cx="8207375" cy="728640"/>
      </dsp:txXfrm>
    </dsp:sp>
    <dsp:sp modelId="{1CA59F81-0A6A-440C-9D21-009E8A390480}">
      <dsp:nvSpPr>
        <dsp:cNvPr id="0" name=""/>
        <dsp:cNvSpPr/>
      </dsp:nvSpPr>
      <dsp:spPr>
        <a:xfrm>
          <a:off x="0" y="1887194"/>
          <a:ext cx="8207375" cy="1158300"/>
        </a:xfrm>
        <a:prstGeom prst="roundRect">
          <a:avLst/>
        </a:prstGeom>
        <a:gradFill rotWithShape="0">
          <a:gsLst>
            <a:gs pos="0">
              <a:schemeClr val="accent5">
                <a:hueOff val="7338350"/>
                <a:satOff val="93118"/>
                <a:lumOff val="-22157"/>
                <a:alphaOff val="0"/>
                <a:tint val="50000"/>
                <a:satMod val="300000"/>
              </a:schemeClr>
            </a:gs>
            <a:gs pos="35000">
              <a:schemeClr val="accent5">
                <a:hueOff val="7338350"/>
                <a:satOff val="93118"/>
                <a:lumOff val="-22157"/>
                <a:alphaOff val="0"/>
                <a:tint val="37000"/>
                <a:satMod val="300000"/>
              </a:schemeClr>
            </a:gs>
            <a:gs pos="100000">
              <a:schemeClr val="accent5">
                <a:hueOff val="7338350"/>
                <a:satOff val="93118"/>
                <a:lumOff val="-2215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b="1" kern="1200" smtClean="0"/>
            <a:t>(Repealed) COMMISSION DIRECTIVE 2004/72/EC of 29 April 2004 implementing Directive 2003/6/EC of the European Parliament and of the Council as regards</a:t>
          </a:r>
          <a:endParaRPr lang="fi-FI" sz="2200" kern="1200"/>
        </a:p>
      </dsp:txBody>
      <dsp:txXfrm>
        <a:off x="56544" y="1943738"/>
        <a:ext cx="8094287" cy="1045212"/>
      </dsp:txXfrm>
    </dsp:sp>
    <dsp:sp modelId="{6826BFF8-5B31-4E10-8B02-452C485ACA5C}">
      <dsp:nvSpPr>
        <dsp:cNvPr id="0" name=""/>
        <dsp:cNvSpPr/>
      </dsp:nvSpPr>
      <dsp:spPr>
        <a:xfrm>
          <a:off x="0" y="3045494"/>
          <a:ext cx="8207375" cy="956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0584"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b="1" kern="1200" smtClean="0"/>
            <a:t>accepted market practices, the definition of inside information in relation to derivatives on commodities, the drawing up of lists of insiders, the notification of managers' transactions and the notification of suspicious transactions</a:t>
          </a:r>
          <a:endParaRPr lang="fi-FI" sz="1700" kern="1200"/>
        </a:p>
      </dsp:txBody>
      <dsp:txXfrm>
        <a:off x="0" y="3045494"/>
        <a:ext cx="8207375" cy="95634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13A66-A411-4A6F-AA89-D66653FDB8E9}">
      <dsp:nvSpPr>
        <dsp:cNvPr id="0" name=""/>
        <dsp:cNvSpPr/>
      </dsp:nvSpPr>
      <dsp:spPr>
        <a:xfrm>
          <a:off x="2917348" y="4135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fi-FI" sz="1600" b="1" kern="1200" dirty="0" smtClean="0"/>
            <a:t>SMA </a:t>
          </a:r>
          <a:r>
            <a:rPr lang="fi-FI" sz="1600" b="1" kern="1200" dirty="0" err="1" smtClean="0"/>
            <a:t>ch</a:t>
          </a:r>
          <a:r>
            <a:rPr lang="fi-FI" sz="1600" b="1" kern="1200" dirty="0" smtClean="0"/>
            <a:t>. 12</a:t>
          </a:r>
          <a:endParaRPr lang="fi-FI" sz="1600" b="1" kern="1200" dirty="0"/>
        </a:p>
      </dsp:txBody>
      <dsp:txXfrm>
        <a:off x="3165475" y="330834"/>
        <a:ext cx="1654174" cy="682347"/>
      </dsp:txXfrm>
    </dsp:sp>
    <dsp:sp modelId="{254FC014-1DAF-40DE-AC43-AB6DDA358628}">
      <dsp:nvSpPr>
        <dsp:cNvPr id="0" name=""/>
        <dsp:cNvSpPr/>
      </dsp:nvSpPr>
      <dsp:spPr>
        <a:xfrm>
          <a:off x="3868499" y="99250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fi-FI" sz="1700" b="1" kern="1200" dirty="0" smtClean="0"/>
            <a:t>The </a:t>
          </a:r>
          <a:r>
            <a:rPr lang="fi-FI" sz="1600" b="1" kern="1200" dirty="0" err="1" smtClean="0"/>
            <a:t>Penal</a:t>
          </a:r>
          <a:r>
            <a:rPr lang="fi-FI" sz="1600" b="1" kern="1200" dirty="0" smtClean="0"/>
            <a:t> </a:t>
          </a:r>
          <a:r>
            <a:rPr lang="fi-FI" sz="1700" b="1" kern="1200" dirty="0" err="1" smtClean="0"/>
            <a:t>Code</a:t>
          </a:r>
          <a:r>
            <a:rPr lang="fi-FI" sz="1700" b="1" kern="1200" dirty="0" smtClean="0"/>
            <a:t>,  </a:t>
          </a:r>
          <a:r>
            <a:rPr lang="fi-FI" sz="1700" b="1" kern="1200" dirty="0" err="1" smtClean="0"/>
            <a:t>ch</a:t>
          </a:r>
          <a:r>
            <a:rPr lang="fi-FI" sz="1700" b="1" kern="1200" dirty="0" smtClean="0"/>
            <a:t>. 51, </a:t>
          </a:r>
          <a:r>
            <a:rPr lang="fi-FI" sz="1700" b="1" kern="1200" dirty="0" err="1" smtClean="0"/>
            <a:t>sect</a:t>
          </a:r>
          <a:r>
            <a:rPr lang="fi-FI" sz="1700" b="1" kern="1200" dirty="0" smtClean="0"/>
            <a:t>. 1 - 5</a:t>
          </a:r>
          <a:endParaRPr lang="fi-FI" sz="1700" b="1" kern="1200" dirty="0"/>
        </a:p>
      </dsp:txBody>
      <dsp:txXfrm>
        <a:off x="5026421" y="1240631"/>
        <a:ext cx="827087" cy="1654174"/>
      </dsp:txXfrm>
    </dsp:sp>
    <dsp:sp modelId="{688AACF3-882A-4703-A5D6-2308B52F3AC0}">
      <dsp:nvSpPr>
        <dsp:cNvPr id="0" name=""/>
        <dsp:cNvSpPr/>
      </dsp:nvSpPr>
      <dsp:spPr>
        <a:xfrm>
          <a:off x="2917348" y="1943655"/>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en-US" sz="1700" b="1" kern="1200" dirty="0" smtClean="0"/>
            <a:t>NASDAQ OMX Guidelines for Insiders </a:t>
          </a:r>
          <a:endParaRPr lang="fi-FI" sz="1700" kern="1200" dirty="0"/>
        </a:p>
      </dsp:txBody>
      <dsp:txXfrm>
        <a:off x="3165475" y="3122254"/>
        <a:ext cx="1654174" cy="682347"/>
      </dsp:txXfrm>
    </dsp:sp>
    <dsp:sp modelId="{66731B34-5854-4510-8EDF-614850FD833B}">
      <dsp:nvSpPr>
        <dsp:cNvPr id="0" name=""/>
        <dsp:cNvSpPr/>
      </dsp:nvSpPr>
      <dsp:spPr>
        <a:xfrm>
          <a:off x="1966198" y="99250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fi-FI" sz="1200" b="1" kern="1200" dirty="0" smtClean="0"/>
            <a:t>FSA</a:t>
          </a:r>
          <a:r>
            <a:rPr lang="fi-FI" sz="1000" kern="1200" dirty="0" smtClean="0"/>
            <a:t> </a:t>
          </a:r>
          <a:r>
            <a:rPr lang="en-US" sz="1400" b="1" kern="1200" dirty="0" smtClean="0"/>
            <a:t>Standard</a:t>
          </a:r>
          <a:r>
            <a:rPr lang="en-US" sz="1000" b="1" kern="1200" dirty="0" smtClean="0"/>
            <a:t> 5.3: </a:t>
          </a:r>
          <a:r>
            <a:rPr lang="en-US" sz="1050" b="1" kern="1200" dirty="0" smtClean="0"/>
            <a:t>Declarations</a:t>
          </a:r>
          <a:r>
            <a:rPr lang="en-US" sz="1200" b="1" kern="1200" dirty="0" smtClean="0"/>
            <a:t> of insider holdings and insider registers</a:t>
          </a:r>
          <a:r>
            <a:rPr lang="en-US" sz="1200" kern="1200" dirty="0" smtClean="0"/>
            <a:t> </a:t>
          </a:r>
          <a:endParaRPr lang="fi-FI" sz="1200" kern="1200" dirty="0"/>
        </a:p>
      </dsp:txBody>
      <dsp:txXfrm>
        <a:off x="2131615" y="1240631"/>
        <a:ext cx="827087" cy="16541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055052-2C3A-403B-830C-265893FD280D}">
      <dsp:nvSpPr>
        <dsp:cNvPr id="0" name=""/>
        <dsp:cNvSpPr/>
      </dsp:nvSpPr>
      <dsp:spPr>
        <a:xfrm>
          <a:off x="2779" y="1724"/>
          <a:ext cx="3726955" cy="1807267"/>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dirty="0" smtClean="0"/>
            <a:t>III </a:t>
          </a:r>
          <a:r>
            <a:rPr lang="fi-FI" sz="2300" b="1" kern="1200" dirty="0" err="1" smtClean="0"/>
            <a:t>Digitalisaatio</a:t>
          </a:r>
          <a:r>
            <a:rPr lang="fi-FI" sz="2300" b="1" kern="1200" dirty="0" smtClean="0"/>
            <a:t> L3 (tietosuoja ja –turva), K2 (</a:t>
          </a:r>
          <a:r>
            <a:rPr lang="fi-FI" sz="2300" b="1" kern="1200" dirty="0" err="1" smtClean="0"/>
            <a:t>smart</a:t>
          </a:r>
          <a:r>
            <a:rPr lang="fi-FI" sz="2300" b="1" kern="1200" dirty="0" smtClean="0"/>
            <a:t> </a:t>
          </a:r>
          <a:r>
            <a:rPr lang="fi-FI" sz="2300" b="1" kern="1200" dirty="0" err="1" smtClean="0"/>
            <a:t>contract</a:t>
          </a:r>
          <a:r>
            <a:rPr lang="fi-FI" sz="2300" b="1" kern="1200" dirty="0" smtClean="0"/>
            <a:t>), K18 (tietosuoja ja –turva) </a:t>
          </a:r>
          <a:endParaRPr lang="fi-FI" sz="2300" kern="1200" dirty="0"/>
        </a:p>
      </dsp:txBody>
      <dsp:txXfrm>
        <a:off x="55712" y="54657"/>
        <a:ext cx="3621089" cy="1701401"/>
      </dsp:txXfrm>
    </dsp:sp>
    <dsp:sp modelId="{249FC6C8-6481-4653-A7D8-0DC04066EF09}">
      <dsp:nvSpPr>
        <dsp:cNvPr id="0" name=""/>
        <dsp:cNvSpPr/>
      </dsp:nvSpPr>
      <dsp:spPr>
        <a:xfrm>
          <a:off x="2779" y="2022565"/>
          <a:ext cx="3726955" cy="1807267"/>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kern="1200" smtClean="0"/>
            <a:t>C8 (Smart Contract) </a:t>
          </a:r>
          <a:endParaRPr lang="fi-FI" sz="2300" kern="1200"/>
        </a:p>
      </dsp:txBody>
      <dsp:txXfrm>
        <a:off x="55712" y="2075498"/>
        <a:ext cx="3621089" cy="1701401"/>
      </dsp:txXfrm>
    </dsp:sp>
    <dsp:sp modelId="{39EB8A6E-0B9F-4669-A485-BC7299C67CB2}">
      <dsp:nvSpPr>
        <dsp:cNvPr id="0" name=""/>
        <dsp:cNvSpPr/>
      </dsp:nvSpPr>
      <dsp:spPr>
        <a:xfrm>
          <a:off x="4355863" y="1724"/>
          <a:ext cx="3726955" cy="1807267"/>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b="1" kern="1200" smtClean="0"/>
            <a:t>IV CSR, Business ethics L5, L7, K6 – 6e </a:t>
          </a:r>
          <a:endParaRPr lang="fi-FI" sz="2300" kern="1200"/>
        </a:p>
      </dsp:txBody>
      <dsp:txXfrm>
        <a:off x="4408796" y="54657"/>
        <a:ext cx="3621089" cy="1701401"/>
      </dsp:txXfrm>
    </dsp:sp>
    <dsp:sp modelId="{8346A130-B179-4293-BD41-CF50C14DC1C6}">
      <dsp:nvSpPr>
        <dsp:cNvPr id="0" name=""/>
        <dsp:cNvSpPr/>
      </dsp:nvSpPr>
      <dsp:spPr>
        <a:xfrm>
          <a:off x="4355863" y="2022565"/>
          <a:ext cx="3726955" cy="1807267"/>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fi-FI" sz="2300" kern="1200" smtClean="0"/>
            <a:t>C5</a:t>
          </a:r>
          <a:endParaRPr lang="fi-FI" sz="2300" kern="1200"/>
        </a:p>
      </dsp:txBody>
      <dsp:txXfrm>
        <a:off x="4408796" y="2075498"/>
        <a:ext cx="3621089" cy="170140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13A66-A411-4A6F-AA89-D66653FDB8E9}">
      <dsp:nvSpPr>
        <dsp:cNvPr id="0" name=""/>
        <dsp:cNvSpPr/>
      </dsp:nvSpPr>
      <dsp:spPr>
        <a:xfrm>
          <a:off x="2917348" y="4135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rtl="0">
            <a:lnSpc>
              <a:spcPct val="90000"/>
            </a:lnSpc>
            <a:spcBef>
              <a:spcPct val="0"/>
            </a:spcBef>
            <a:spcAft>
              <a:spcPct val="35000"/>
            </a:spcAft>
          </a:pPr>
          <a:r>
            <a:rPr lang="fi-FI" sz="1600" b="1" kern="1200" dirty="0" smtClean="0"/>
            <a:t>SMA </a:t>
          </a:r>
          <a:r>
            <a:rPr lang="fi-FI" sz="1600" b="1" kern="1200" dirty="0" err="1" smtClean="0"/>
            <a:t>ch</a:t>
          </a:r>
          <a:r>
            <a:rPr lang="fi-FI" sz="1600" b="1" kern="1200" dirty="0" smtClean="0"/>
            <a:t>. 12 - 14</a:t>
          </a:r>
          <a:endParaRPr lang="fi-FI" sz="1600" b="1" kern="1200" dirty="0"/>
        </a:p>
      </dsp:txBody>
      <dsp:txXfrm>
        <a:off x="3165475" y="330834"/>
        <a:ext cx="1654174" cy="682347"/>
      </dsp:txXfrm>
    </dsp:sp>
    <dsp:sp modelId="{254FC014-1DAF-40DE-AC43-AB6DDA358628}">
      <dsp:nvSpPr>
        <dsp:cNvPr id="0" name=""/>
        <dsp:cNvSpPr/>
      </dsp:nvSpPr>
      <dsp:spPr>
        <a:xfrm>
          <a:off x="3868499" y="99250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fi-FI" sz="1700" b="1" kern="1200" dirty="0" smtClean="0"/>
            <a:t>The </a:t>
          </a:r>
          <a:r>
            <a:rPr lang="fi-FI" sz="1600" b="1" kern="1200" dirty="0" err="1" smtClean="0"/>
            <a:t>Penal</a:t>
          </a:r>
          <a:r>
            <a:rPr lang="fi-FI" sz="1600" b="1" kern="1200" dirty="0" smtClean="0"/>
            <a:t> </a:t>
          </a:r>
          <a:r>
            <a:rPr lang="fi-FI" sz="1700" b="1" kern="1200" dirty="0" err="1" smtClean="0"/>
            <a:t>Code</a:t>
          </a:r>
          <a:r>
            <a:rPr lang="fi-FI" sz="1700" b="1" kern="1200" dirty="0" smtClean="0"/>
            <a:t>,  </a:t>
          </a:r>
          <a:r>
            <a:rPr lang="fi-FI" sz="1700" b="1" kern="1200" dirty="0" err="1" smtClean="0"/>
            <a:t>ch</a:t>
          </a:r>
          <a:r>
            <a:rPr lang="fi-FI" sz="1700" b="1" kern="1200" dirty="0" smtClean="0"/>
            <a:t>. 51, </a:t>
          </a:r>
          <a:r>
            <a:rPr lang="fi-FI" sz="1700" b="1" kern="1200" dirty="0" err="1" smtClean="0"/>
            <a:t>sect</a:t>
          </a:r>
          <a:r>
            <a:rPr lang="fi-FI" sz="1700" b="1" kern="1200" dirty="0" smtClean="0"/>
            <a:t>. 1 - 5</a:t>
          </a:r>
          <a:endParaRPr lang="fi-FI" sz="1700" b="1" kern="1200" dirty="0"/>
        </a:p>
      </dsp:txBody>
      <dsp:txXfrm>
        <a:off x="5026421" y="1240631"/>
        <a:ext cx="827087" cy="1654174"/>
      </dsp:txXfrm>
    </dsp:sp>
    <dsp:sp modelId="{688AACF3-882A-4703-A5D6-2308B52F3AC0}">
      <dsp:nvSpPr>
        <dsp:cNvPr id="0" name=""/>
        <dsp:cNvSpPr/>
      </dsp:nvSpPr>
      <dsp:spPr>
        <a:xfrm>
          <a:off x="2917348" y="1943655"/>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55650" rtl="0">
            <a:lnSpc>
              <a:spcPct val="90000"/>
            </a:lnSpc>
            <a:spcBef>
              <a:spcPct val="0"/>
            </a:spcBef>
            <a:spcAft>
              <a:spcPct val="35000"/>
            </a:spcAft>
          </a:pPr>
          <a:r>
            <a:rPr lang="en-US" sz="1700" b="1" kern="1200" dirty="0" smtClean="0"/>
            <a:t>NASDAQ OMX Guidelines for Insiders </a:t>
          </a:r>
          <a:endParaRPr lang="fi-FI" sz="1700" kern="1200" dirty="0"/>
        </a:p>
      </dsp:txBody>
      <dsp:txXfrm>
        <a:off x="3165475" y="3122254"/>
        <a:ext cx="1654174" cy="682347"/>
      </dsp:txXfrm>
    </dsp:sp>
    <dsp:sp modelId="{66731B34-5854-4510-8EDF-614850FD833B}">
      <dsp:nvSpPr>
        <dsp:cNvPr id="0" name=""/>
        <dsp:cNvSpPr/>
      </dsp:nvSpPr>
      <dsp:spPr>
        <a:xfrm>
          <a:off x="1966198" y="992504"/>
          <a:ext cx="2150427" cy="215042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533400" rtl="0">
            <a:lnSpc>
              <a:spcPct val="90000"/>
            </a:lnSpc>
            <a:spcBef>
              <a:spcPct val="0"/>
            </a:spcBef>
            <a:spcAft>
              <a:spcPct val="35000"/>
            </a:spcAft>
          </a:pPr>
          <a:r>
            <a:rPr lang="fi-FI" sz="1200" b="1" kern="1200" dirty="0" smtClean="0"/>
            <a:t>FSA</a:t>
          </a:r>
          <a:r>
            <a:rPr lang="fi-FI" sz="1000" kern="1200" dirty="0" smtClean="0"/>
            <a:t> </a:t>
          </a:r>
          <a:r>
            <a:rPr lang="en-US" sz="1400" b="1" kern="1200" dirty="0" smtClean="0"/>
            <a:t>Standard</a:t>
          </a:r>
          <a:r>
            <a:rPr lang="en-US" sz="1000" b="1" kern="1200" dirty="0" smtClean="0"/>
            <a:t> 5.3: </a:t>
          </a:r>
          <a:r>
            <a:rPr lang="en-US" sz="1200" b="1" kern="1200" dirty="0" smtClean="0"/>
            <a:t>Declarations of insider holdings and insider registers</a:t>
          </a:r>
          <a:r>
            <a:rPr lang="en-US" sz="1200" kern="1200" dirty="0" smtClean="0"/>
            <a:t> </a:t>
          </a:r>
          <a:endParaRPr lang="fi-FI" sz="1200" kern="1200" dirty="0"/>
        </a:p>
      </dsp:txBody>
      <dsp:txXfrm>
        <a:off x="2131615" y="1240631"/>
        <a:ext cx="827087" cy="16541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947CD5-E2FA-4A03-B01F-77F072A16656}">
      <dsp:nvSpPr>
        <dsp:cNvPr id="0" name=""/>
        <dsp:cNvSpPr/>
      </dsp:nvSpPr>
      <dsp:spPr>
        <a:xfrm>
          <a:off x="5985" y="1724"/>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b="1" kern="1200" smtClean="0"/>
            <a:t>V CSR, Corporate Governance, riskienhallinta L4, K7 – K7e, K8 (taloudellinen optimointi) </a:t>
          </a:r>
          <a:endParaRPr lang="fi-FI" sz="1500" kern="1200"/>
        </a:p>
      </dsp:txBody>
      <dsp:txXfrm>
        <a:off x="58918" y="54657"/>
        <a:ext cx="2314286" cy="1701401"/>
      </dsp:txXfrm>
    </dsp:sp>
    <dsp:sp modelId="{562155D9-42E7-4D9A-9DDD-B744EED08FE6}">
      <dsp:nvSpPr>
        <dsp:cNvPr id="0" name=""/>
        <dsp:cNvSpPr/>
      </dsp:nvSpPr>
      <dsp:spPr>
        <a:xfrm>
          <a:off x="5985" y="2022565"/>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kern="1200" smtClean="0"/>
            <a:t>C3</a:t>
          </a:r>
          <a:endParaRPr lang="fi-FI" sz="1500" kern="1200"/>
        </a:p>
      </dsp:txBody>
      <dsp:txXfrm>
        <a:off x="58918" y="2075498"/>
        <a:ext cx="2314286" cy="1701401"/>
      </dsp:txXfrm>
    </dsp:sp>
    <dsp:sp modelId="{1FE85386-9CCF-43C2-BBA5-34B709FE9178}">
      <dsp:nvSpPr>
        <dsp:cNvPr id="0" name=""/>
        <dsp:cNvSpPr/>
      </dsp:nvSpPr>
      <dsp:spPr>
        <a:xfrm>
          <a:off x="2832723" y="1724"/>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b="1" kern="1200" smtClean="0"/>
            <a:t>VI Kilpailuoikeus (yrityskauppavalvonta) markkinarakenteena L 6, K15 – K17 </a:t>
          </a:r>
          <a:endParaRPr lang="fi-FI" sz="1500" kern="1200"/>
        </a:p>
      </dsp:txBody>
      <dsp:txXfrm>
        <a:off x="2885656" y="54657"/>
        <a:ext cx="2314286" cy="1701401"/>
      </dsp:txXfrm>
    </dsp:sp>
    <dsp:sp modelId="{06411C84-D1BF-4C18-BC68-54564A6BC8E5}">
      <dsp:nvSpPr>
        <dsp:cNvPr id="0" name=""/>
        <dsp:cNvSpPr/>
      </dsp:nvSpPr>
      <dsp:spPr>
        <a:xfrm>
          <a:off x="2832723" y="2022565"/>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kern="1200" smtClean="0"/>
            <a:t>C 4</a:t>
          </a:r>
          <a:endParaRPr lang="fi-FI" sz="1500" kern="1200"/>
        </a:p>
      </dsp:txBody>
      <dsp:txXfrm>
        <a:off x="2885656" y="2075498"/>
        <a:ext cx="2314286" cy="1701401"/>
      </dsp:txXfrm>
    </dsp:sp>
    <dsp:sp modelId="{720513B6-2DE4-4E74-BCA3-9620C9A9E183}">
      <dsp:nvSpPr>
        <dsp:cNvPr id="0" name=""/>
        <dsp:cNvSpPr/>
      </dsp:nvSpPr>
      <dsp:spPr>
        <a:xfrm>
          <a:off x="5659461" y="1724"/>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b="1" kern="1200" smtClean="0"/>
            <a:t>VII Rahoitusmarkkinoiden sääntely L6a, K8 – K14 </a:t>
          </a:r>
          <a:endParaRPr lang="fi-FI" sz="1500" kern="1200"/>
        </a:p>
      </dsp:txBody>
      <dsp:txXfrm>
        <a:off x="5712394" y="54657"/>
        <a:ext cx="2314286" cy="1701401"/>
      </dsp:txXfrm>
    </dsp:sp>
    <dsp:sp modelId="{6C94FDE2-4EF3-4ACC-9CEA-4BF5DEE18FCA}">
      <dsp:nvSpPr>
        <dsp:cNvPr id="0" name=""/>
        <dsp:cNvSpPr/>
      </dsp:nvSpPr>
      <dsp:spPr>
        <a:xfrm>
          <a:off x="5659461" y="2022565"/>
          <a:ext cx="2420152" cy="1807267"/>
        </a:xfrm>
        <a:prstGeom prst="roundRect">
          <a:avLst>
            <a:gd name="adj" fmla="val 10000"/>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fi-FI" sz="1500" kern="1200" smtClean="0"/>
            <a:t>C6</a:t>
          </a:r>
          <a:endParaRPr lang="fi-FI" sz="1500" kern="1200"/>
        </a:p>
      </dsp:txBody>
      <dsp:txXfrm>
        <a:off x="5712394" y="2075498"/>
        <a:ext cx="2314286" cy="17014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CE292-E7D9-4CCD-AFFC-63DB1EC8CF01}">
      <dsp:nvSpPr>
        <dsp:cNvPr id="0" name=""/>
        <dsp:cNvSpPr/>
      </dsp:nvSpPr>
      <dsp:spPr>
        <a:xfrm>
          <a:off x="0" y="114508"/>
          <a:ext cx="8085138" cy="1158300"/>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The views are taken from regulative provisions, from international, European and national legislation, which are effectively harmonized…</a:t>
          </a:r>
          <a:endParaRPr lang="fi-FI" sz="2200" kern="1200" dirty="0"/>
        </a:p>
      </dsp:txBody>
      <dsp:txXfrm>
        <a:off x="56544" y="171052"/>
        <a:ext cx="7972050" cy="1045212"/>
      </dsp:txXfrm>
    </dsp:sp>
    <dsp:sp modelId="{5023F04F-28C4-4A18-922C-8712DF04DE4B}">
      <dsp:nvSpPr>
        <dsp:cNvPr id="0" name=""/>
        <dsp:cNvSpPr/>
      </dsp:nvSpPr>
      <dsp:spPr>
        <a:xfrm>
          <a:off x="0" y="1336168"/>
          <a:ext cx="8085138" cy="1158300"/>
        </a:xfrm>
        <a:prstGeom prst="roundRect">
          <a:avLst/>
        </a:prstGeom>
        <a:gradFill rotWithShape="0">
          <a:gsLst>
            <a:gs pos="0">
              <a:schemeClr val="accent5">
                <a:hueOff val="-6681013"/>
                <a:satOff val="24779"/>
                <a:lumOff val="-2843"/>
                <a:alphaOff val="0"/>
                <a:tint val="50000"/>
                <a:satMod val="300000"/>
              </a:schemeClr>
            </a:gs>
            <a:gs pos="35000">
              <a:schemeClr val="accent5">
                <a:hueOff val="-6681013"/>
                <a:satOff val="24779"/>
                <a:lumOff val="-2843"/>
                <a:alphaOff val="0"/>
                <a:tint val="37000"/>
                <a:satMod val="300000"/>
              </a:schemeClr>
            </a:gs>
            <a:gs pos="100000">
              <a:schemeClr val="accent5">
                <a:hueOff val="-6681013"/>
                <a:satOff val="24779"/>
                <a:lumOff val="-28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i-FI" sz="2200" kern="1200" smtClean="0"/>
            <a:t>… but it is our task to find also here the </a:t>
          </a:r>
          <a:r>
            <a:rPr lang="fi-FI" sz="2200" b="1" kern="1200" smtClean="0"/>
            <a:t>business perspective </a:t>
          </a:r>
          <a:r>
            <a:rPr lang="fi-FI" sz="2200" kern="1200" smtClean="0"/>
            <a:t>so that regulatory provisions and other legal models are converted into business tools to create added value…</a:t>
          </a:r>
          <a:endParaRPr lang="fi-FI" sz="2200" kern="1200" dirty="0"/>
        </a:p>
      </dsp:txBody>
      <dsp:txXfrm>
        <a:off x="56544" y="1392712"/>
        <a:ext cx="7972050" cy="1045212"/>
      </dsp:txXfrm>
    </dsp:sp>
    <dsp:sp modelId="{4351608F-D02F-4BD6-990F-584BBB80AE51}">
      <dsp:nvSpPr>
        <dsp:cNvPr id="0" name=""/>
        <dsp:cNvSpPr/>
      </dsp:nvSpPr>
      <dsp:spPr>
        <a:xfrm>
          <a:off x="0" y="2557829"/>
          <a:ext cx="8085138" cy="1158300"/>
        </a:xfrm>
        <a:prstGeom prst="roundRect">
          <a:avLst/>
        </a:prstGeom>
        <a:gradFill rotWithShape="0">
          <a:gsLst>
            <a:gs pos="0">
              <a:schemeClr val="accent5">
                <a:hueOff val="-13362026"/>
                <a:satOff val="49558"/>
                <a:lumOff val="-5686"/>
                <a:alphaOff val="0"/>
                <a:tint val="50000"/>
                <a:satMod val="300000"/>
              </a:schemeClr>
            </a:gs>
            <a:gs pos="35000">
              <a:schemeClr val="accent5">
                <a:hueOff val="-13362026"/>
                <a:satOff val="49558"/>
                <a:lumOff val="-5686"/>
                <a:alphaOff val="0"/>
                <a:tint val="37000"/>
                <a:satMod val="300000"/>
              </a:schemeClr>
            </a:gs>
            <a:gs pos="100000">
              <a:schemeClr val="accent5">
                <a:hueOff val="-13362026"/>
                <a:satOff val="49558"/>
                <a:lumOff val="-5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fi-FI" sz="2200" kern="1200" dirty="0" smtClean="0"/>
            <a:t>… </a:t>
          </a:r>
          <a:r>
            <a:rPr lang="fi-FI" sz="2200" kern="1200" dirty="0" err="1" smtClean="0"/>
            <a:t>e.g</a:t>
          </a:r>
          <a:r>
            <a:rPr lang="fi-FI" sz="2200" kern="1200" dirty="0" smtClean="0"/>
            <a:t>. </a:t>
          </a:r>
          <a:r>
            <a:rPr lang="fi-FI" sz="2200" kern="1200" dirty="0" err="1" smtClean="0"/>
            <a:t>by</a:t>
          </a:r>
          <a:r>
            <a:rPr lang="fi-FI" sz="2200" kern="1200" dirty="0" smtClean="0"/>
            <a:t> </a:t>
          </a:r>
          <a:r>
            <a:rPr lang="fi-FI" sz="2200" kern="1200" dirty="0" err="1" smtClean="0"/>
            <a:t>creative</a:t>
          </a:r>
          <a:r>
            <a:rPr lang="fi-FI" sz="2200" kern="1200" dirty="0" smtClean="0"/>
            <a:t> </a:t>
          </a:r>
          <a:r>
            <a:rPr lang="fi-FI" sz="2200" kern="1200" dirty="0" err="1" smtClean="0"/>
            <a:t>use</a:t>
          </a:r>
          <a:r>
            <a:rPr lang="fi-FI" sz="2200" kern="1200" dirty="0" smtClean="0"/>
            <a:t> in </a:t>
          </a:r>
          <a:r>
            <a:rPr lang="fi-FI" sz="2200" kern="1200" dirty="0" err="1" smtClean="0"/>
            <a:t>market</a:t>
          </a:r>
          <a:r>
            <a:rPr lang="fi-FI" sz="2200" kern="1200" dirty="0" smtClean="0"/>
            <a:t> </a:t>
          </a:r>
          <a:r>
            <a:rPr lang="fi-FI" sz="2200" kern="1200" dirty="0" err="1" smtClean="0"/>
            <a:t>strategy</a:t>
          </a:r>
          <a:r>
            <a:rPr lang="fi-FI" sz="2200" kern="1200" dirty="0" smtClean="0"/>
            <a:t> </a:t>
          </a:r>
          <a:r>
            <a:rPr lang="fi-FI" sz="2200" kern="1200" dirty="0" err="1" smtClean="0"/>
            <a:t>planning</a:t>
          </a:r>
          <a:r>
            <a:rPr lang="fi-FI" sz="2200" kern="1200" dirty="0" smtClean="0"/>
            <a:t>, </a:t>
          </a:r>
          <a:r>
            <a:rPr lang="fi-FI" sz="2200" kern="1200" dirty="0" err="1" smtClean="0"/>
            <a:t>contracting</a:t>
          </a:r>
          <a:r>
            <a:rPr lang="fi-FI" sz="2200" kern="1200" dirty="0" smtClean="0"/>
            <a:t> and </a:t>
          </a:r>
          <a:r>
            <a:rPr lang="fi-FI" sz="2200" kern="1200" dirty="0" err="1" smtClean="0"/>
            <a:t>contract</a:t>
          </a:r>
          <a:r>
            <a:rPr lang="fi-FI" sz="2200" kern="1200" dirty="0" smtClean="0"/>
            <a:t> management, </a:t>
          </a:r>
          <a:r>
            <a:rPr lang="fi-FI" sz="2200" kern="1200" dirty="0" err="1" smtClean="0"/>
            <a:t>corporate</a:t>
          </a:r>
          <a:r>
            <a:rPr lang="fi-FI" sz="2200" kern="1200" dirty="0" smtClean="0"/>
            <a:t> finance etc. </a:t>
          </a:r>
          <a:endParaRPr lang="fi-FI" sz="2200" kern="1200" dirty="0"/>
        </a:p>
      </dsp:txBody>
      <dsp:txXfrm>
        <a:off x="56544" y="2614373"/>
        <a:ext cx="7972050" cy="10452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CE292-E7D9-4CCD-AFFC-63DB1EC8CF01}">
      <dsp:nvSpPr>
        <dsp:cNvPr id="0" name=""/>
        <dsp:cNvSpPr/>
      </dsp:nvSpPr>
      <dsp:spPr>
        <a:xfrm>
          <a:off x="0" y="17517"/>
          <a:ext cx="8085138" cy="1221041"/>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 is to see the keen interaction between various views represented by different areas of market regulation … </a:t>
          </a:r>
          <a:endParaRPr lang="fi-FI" sz="2300" kern="1200" dirty="0"/>
        </a:p>
      </dsp:txBody>
      <dsp:txXfrm>
        <a:off x="59606" y="77123"/>
        <a:ext cx="7965926" cy="1101829"/>
      </dsp:txXfrm>
    </dsp:sp>
    <dsp:sp modelId="{5023F04F-28C4-4A18-922C-8712DF04DE4B}">
      <dsp:nvSpPr>
        <dsp:cNvPr id="0" name=""/>
        <dsp:cNvSpPr/>
      </dsp:nvSpPr>
      <dsp:spPr>
        <a:xfrm>
          <a:off x="0" y="1304798"/>
          <a:ext cx="8085138" cy="1221041"/>
        </a:xfrm>
        <a:prstGeom prst="roundRect">
          <a:avLst/>
        </a:prstGeom>
        <a:gradFill rotWithShape="0">
          <a:gsLst>
            <a:gs pos="0">
              <a:schemeClr val="accent5">
                <a:hueOff val="-6681013"/>
                <a:satOff val="24779"/>
                <a:lumOff val="-2843"/>
                <a:alphaOff val="0"/>
                <a:tint val="50000"/>
                <a:satMod val="300000"/>
              </a:schemeClr>
            </a:gs>
            <a:gs pos="35000">
              <a:schemeClr val="accent5">
                <a:hueOff val="-6681013"/>
                <a:satOff val="24779"/>
                <a:lumOff val="-2843"/>
                <a:alphaOff val="0"/>
                <a:tint val="37000"/>
                <a:satMod val="300000"/>
              </a:schemeClr>
            </a:gs>
            <a:gs pos="100000">
              <a:schemeClr val="accent5">
                <a:hueOff val="-6681013"/>
                <a:satOff val="24779"/>
                <a:lumOff val="-28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fi-FI" sz="2300" kern="1200" dirty="0" smtClean="0"/>
            <a:t>… and the – </a:t>
          </a:r>
          <a:r>
            <a:rPr lang="fi-FI" sz="2300" kern="1200" dirty="0" err="1" smtClean="0"/>
            <a:t>even</a:t>
          </a:r>
          <a:r>
            <a:rPr lang="fi-FI" sz="2300" kern="1200" dirty="0" smtClean="0"/>
            <a:t> </a:t>
          </a:r>
          <a:r>
            <a:rPr lang="fi-FI" sz="2300" kern="1200" dirty="0" err="1" smtClean="0"/>
            <a:t>keener</a:t>
          </a:r>
          <a:r>
            <a:rPr lang="fi-FI" sz="2300" kern="1200" dirty="0" smtClean="0"/>
            <a:t> – </a:t>
          </a:r>
          <a:r>
            <a:rPr lang="fi-FI" sz="2300" kern="1200" dirty="0" err="1" smtClean="0"/>
            <a:t>interaction</a:t>
          </a:r>
          <a:r>
            <a:rPr lang="fi-FI" sz="2300" kern="1200" dirty="0" smtClean="0"/>
            <a:t> of </a:t>
          </a:r>
          <a:r>
            <a:rPr lang="fi-FI" sz="2300" kern="1200" dirty="0" err="1" smtClean="0"/>
            <a:t>these</a:t>
          </a:r>
          <a:r>
            <a:rPr lang="fi-FI" sz="2300" kern="1200" dirty="0" smtClean="0"/>
            <a:t> </a:t>
          </a:r>
          <a:r>
            <a:rPr lang="fi-FI" sz="2300" kern="1200" dirty="0" err="1" smtClean="0"/>
            <a:t>views</a:t>
          </a:r>
          <a:r>
            <a:rPr lang="fi-FI" sz="2300" kern="1200" dirty="0" smtClean="0"/>
            <a:t> with </a:t>
          </a:r>
          <a:r>
            <a:rPr lang="fi-FI" sz="2300" kern="1200" dirty="0" err="1" smtClean="0"/>
            <a:t>other</a:t>
          </a:r>
          <a:r>
            <a:rPr lang="fi-FI" sz="2300" kern="1200" dirty="0" smtClean="0"/>
            <a:t> </a:t>
          </a:r>
          <a:r>
            <a:rPr lang="fi-FI" sz="2300" kern="1200" dirty="0" err="1" smtClean="0"/>
            <a:t>market</a:t>
          </a:r>
          <a:r>
            <a:rPr lang="fi-FI" sz="2300" kern="1200" dirty="0" smtClean="0"/>
            <a:t> </a:t>
          </a:r>
          <a:r>
            <a:rPr lang="fi-FI" sz="2300" kern="1200" dirty="0" err="1" smtClean="0"/>
            <a:t>mechanisms</a:t>
          </a:r>
          <a:r>
            <a:rPr lang="fi-FI" sz="2300" kern="1200" dirty="0" smtClean="0"/>
            <a:t>, </a:t>
          </a:r>
          <a:r>
            <a:rPr lang="fi-FI" sz="2300" kern="1200" dirty="0" err="1" smtClean="0"/>
            <a:t>being</a:t>
          </a:r>
          <a:r>
            <a:rPr lang="fi-FI" sz="2300" kern="1200" dirty="0" smtClean="0"/>
            <a:t> of business </a:t>
          </a:r>
          <a:r>
            <a:rPr lang="fi-FI" sz="2300" kern="1200" dirty="0" err="1" smtClean="0"/>
            <a:t>economics</a:t>
          </a:r>
          <a:r>
            <a:rPr lang="fi-FI" sz="2300" kern="1200" dirty="0" smtClean="0"/>
            <a:t>, social, </a:t>
          </a:r>
          <a:r>
            <a:rPr lang="fi-FI" sz="2300" kern="1200" dirty="0" err="1" smtClean="0"/>
            <a:t>cultural</a:t>
          </a:r>
          <a:r>
            <a:rPr lang="fi-FI" sz="2300" kern="1200" dirty="0" smtClean="0"/>
            <a:t> of </a:t>
          </a:r>
          <a:r>
            <a:rPr lang="fi-FI" sz="2300" kern="1200" dirty="0" err="1" smtClean="0"/>
            <a:t>other</a:t>
          </a:r>
          <a:r>
            <a:rPr lang="fi-FI" sz="2300" kern="1200" dirty="0" smtClean="0"/>
            <a:t> </a:t>
          </a:r>
          <a:r>
            <a:rPr lang="fi-FI" sz="2300" kern="1200" dirty="0" err="1" smtClean="0"/>
            <a:t>nature</a:t>
          </a:r>
          <a:r>
            <a:rPr lang="fi-FI" sz="2300" kern="1200" dirty="0" smtClean="0"/>
            <a:t> … </a:t>
          </a:r>
          <a:endParaRPr lang="fi-FI" sz="2300" kern="1200" dirty="0"/>
        </a:p>
      </dsp:txBody>
      <dsp:txXfrm>
        <a:off x="59606" y="1364404"/>
        <a:ext cx="7965926" cy="1101829"/>
      </dsp:txXfrm>
    </dsp:sp>
    <dsp:sp modelId="{4351608F-D02F-4BD6-990F-584BBB80AE51}">
      <dsp:nvSpPr>
        <dsp:cNvPr id="0" name=""/>
        <dsp:cNvSpPr/>
      </dsp:nvSpPr>
      <dsp:spPr>
        <a:xfrm>
          <a:off x="0" y="2592079"/>
          <a:ext cx="8085138" cy="1221041"/>
        </a:xfrm>
        <a:prstGeom prst="roundRect">
          <a:avLst/>
        </a:prstGeom>
        <a:gradFill rotWithShape="0">
          <a:gsLst>
            <a:gs pos="0">
              <a:schemeClr val="accent5">
                <a:hueOff val="-13362026"/>
                <a:satOff val="49558"/>
                <a:lumOff val="-5686"/>
                <a:alphaOff val="0"/>
                <a:tint val="50000"/>
                <a:satMod val="300000"/>
              </a:schemeClr>
            </a:gs>
            <a:gs pos="35000">
              <a:schemeClr val="accent5">
                <a:hueOff val="-13362026"/>
                <a:satOff val="49558"/>
                <a:lumOff val="-5686"/>
                <a:alphaOff val="0"/>
                <a:tint val="37000"/>
                <a:satMod val="300000"/>
              </a:schemeClr>
            </a:gs>
            <a:gs pos="100000">
              <a:schemeClr val="accent5">
                <a:hueOff val="-13362026"/>
                <a:satOff val="49558"/>
                <a:lumOff val="-5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fi-FI" sz="2300" kern="1200" dirty="0" smtClean="0"/>
            <a:t>…and </a:t>
          </a:r>
          <a:r>
            <a:rPr lang="fi-FI" sz="2300" kern="1200" dirty="0" err="1" smtClean="0"/>
            <a:t>so</a:t>
          </a:r>
          <a:r>
            <a:rPr lang="fi-FI" sz="2300" kern="1200" dirty="0" smtClean="0"/>
            <a:t> to </a:t>
          </a:r>
          <a:r>
            <a:rPr lang="fi-FI" sz="2300" kern="1200" dirty="0" err="1" smtClean="0"/>
            <a:t>make</a:t>
          </a:r>
          <a:r>
            <a:rPr lang="fi-FI" sz="2300" kern="1200" dirty="0" smtClean="0"/>
            <a:t> an </a:t>
          </a:r>
          <a:r>
            <a:rPr lang="fi-FI" sz="2300" kern="1200" dirty="0" err="1" smtClean="0"/>
            <a:t>attempt</a:t>
          </a:r>
          <a:r>
            <a:rPr lang="fi-FI" sz="2300" kern="1200" dirty="0" smtClean="0"/>
            <a:t> of </a:t>
          </a:r>
          <a:r>
            <a:rPr lang="fi-FI" sz="2300" kern="1200" dirty="0" err="1" smtClean="0"/>
            <a:t>forming</a:t>
          </a:r>
          <a:r>
            <a:rPr lang="fi-FI" sz="2300" kern="1200" dirty="0" smtClean="0"/>
            <a:t> a </a:t>
          </a:r>
          <a:r>
            <a:rPr lang="fi-FI" sz="2300" kern="1200" dirty="0" err="1" smtClean="0"/>
            <a:t>comprehensive</a:t>
          </a:r>
          <a:r>
            <a:rPr lang="fi-FI" sz="2300" kern="1200" dirty="0" smtClean="0"/>
            <a:t> </a:t>
          </a:r>
          <a:r>
            <a:rPr lang="fi-FI" sz="2300" kern="1200" dirty="0" err="1" smtClean="0"/>
            <a:t>picture</a:t>
          </a:r>
          <a:r>
            <a:rPr lang="fi-FI" sz="2300" kern="1200" dirty="0" smtClean="0"/>
            <a:t> of the </a:t>
          </a:r>
          <a:r>
            <a:rPr lang="fi-FI" sz="2300" kern="1200" dirty="0" err="1" smtClean="0"/>
            <a:t>market</a:t>
          </a:r>
          <a:r>
            <a:rPr lang="fi-FI" sz="2300" kern="1200" dirty="0" smtClean="0"/>
            <a:t> </a:t>
          </a:r>
          <a:r>
            <a:rPr lang="fi-FI" sz="2300" kern="1200" dirty="0" err="1" smtClean="0"/>
            <a:t>environment</a:t>
          </a:r>
          <a:r>
            <a:rPr lang="fi-FI" sz="2300" kern="1200" dirty="0" smtClean="0"/>
            <a:t>. </a:t>
          </a:r>
          <a:endParaRPr lang="fi-FI" sz="2300" kern="1200" dirty="0"/>
        </a:p>
      </dsp:txBody>
      <dsp:txXfrm>
        <a:off x="59606" y="2651685"/>
        <a:ext cx="7965926" cy="11018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AA609C-EA25-48BB-80C0-8487B204F510}">
      <dsp:nvSpPr>
        <dsp:cNvPr id="0" name=""/>
        <dsp:cNvSpPr/>
      </dsp:nvSpPr>
      <dsp:spPr>
        <a:xfrm>
          <a:off x="0" y="324912"/>
          <a:ext cx="8085138" cy="1563046"/>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The cornerstones of the single market are often said to be the “</a:t>
          </a:r>
          <a:r>
            <a:rPr lang="en-US" sz="1900" b="1" kern="1200" smtClean="0"/>
            <a:t>four freedoms</a:t>
          </a:r>
          <a:r>
            <a:rPr lang="en-US" sz="1900" kern="1200" smtClean="0"/>
            <a:t>” – the free movement of </a:t>
          </a:r>
          <a:r>
            <a:rPr lang="en-US" sz="1900" b="1" kern="1200" smtClean="0"/>
            <a:t>people, goods, services and capital</a:t>
          </a:r>
          <a:r>
            <a:rPr lang="en-US" sz="1900" kern="1200" smtClean="0"/>
            <a:t>.</a:t>
          </a:r>
          <a:endParaRPr lang="fi-FI" sz="1900" kern="1200"/>
        </a:p>
      </dsp:txBody>
      <dsp:txXfrm>
        <a:off x="76302" y="401214"/>
        <a:ext cx="7932534" cy="1410442"/>
      </dsp:txXfrm>
    </dsp:sp>
    <dsp:sp modelId="{FF2FC4D3-CFBC-435C-9851-ABF15096CFEB}">
      <dsp:nvSpPr>
        <dsp:cNvPr id="0" name=""/>
        <dsp:cNvSpPr/>
      </dsp:nvSpPr>
      <dsp:spPr>
        <a:xfrm>
          <a:off x="0" y="1942679"/>
          <a:ext cx="8085138" cy="1563046"/>
        </a:xfrm>
        <a:prstGeom prst="round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kern="1200" smtClean="0"/>
            <a:t>One of the “four freedoms” of the Single Market is the free movement of goods. Member States may restrict the free movement of goods only in exceptional cases, for example when there is a risk resulting from issues such as public health, environment, or consumer protection. </a:t>
          </a:r>
          <a:r>
            <a:rPr lang="fi-FI" sz="1900" kern="1200" smtClean="0">
              <a:hlinkClick xmlns:r="http://schemas.openxmlformats.org/officeDocument/2006/relationships" r:id="rId1"/>
            </a:rPr>
            <a:t>http://ec.europa.eu/internal_market/top_layer/goods/index_en.htm</a:t>
          </a:r>
          <a:r>
            <a:rPr lang="fi-FI" sz="1900" kern="1200" smtClean="0"/>
            <a:t> </a:t>
          </a:r>
          <a:endParaRPr lang="fi-FI" sz="1900" kern="1200"/>
        </a:p>
      </dsp:txBody>
      <dsp:txXfrm>
        <a:off x="76302" y="2018981"/>
        <a:ext cx="7932534" cy="14104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249378-7874-4A46-A0D7-2B4269C502ED}">
      <dsp:nvSpPr>
        <dsp:cNvPr id="0" name=""/>
        <dsp:cNvSpPr/>
      </dsp:nvSpPr>
      <dsp:spPr>
        <a:xfrm>
          <a:off x="0" y="679798"/>
          <a:ext cx="8085138" cy="247104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83820" rIns="83820" bIns="83820" numCol="1" spcCol="1270" anchor="ctr" anchorCtr="0">
          <a:noAutofit/>
        </a:bodyPr>
        <a:lstStyle/>
        <a:p>
          <a:pPr lvl="0" algn="l" defTabSz="977900" rtl="0">
            <a:lnSpc>
              <a:spcPct val="90000"/>
            </a:lnSpc>
            <a:spcBef>
              <a:spcPct val="0"/>
            </a:spcBef>
            <a:spcAft>
              <a:spcPct val="35000"/>
            </a:spcAft>
          </a:pPr>
          <a:r>
            <a:rPr lang="en-US" sz="2200" kern="1200" dirty="0" smtClean="0"/>
            <a:t>“Financial Services policy should deliver stable, secure and efficient financial markets and ensure coherence and consistency between the different policy areas, such as banking, insurance, securities and investment funds, financial markets infrastructure, retail financial services and payment systems.”  (</a:t>
          </a:r>
          <a:r>
            <a:rPr lang="fi-FI" sz="2200" kern="1200" dirty="0" smtClean="0">
              <a:hlinkClick xmlns:r="http://schemas.openxmlformats.org/officeDocument/2006/relationships" r:id="rId1"/>
            </a:rPr>
            <a:t>http://ec.europa.eu/internal_market/finances/index_en.htm</a:t>
          </a:r>
          <a:r>
            <a:rPr lang="fi-FI" sz="2200" kern="1200" dirty="0" smtClean="0"/>
            <a:t> )</a:t>
          </a:r>
          <a:endParaRPr lang="fi-FI" sz="2200" kern="1200" dirty="0"/>
        </a:p>
      </dsp:txBody>
      <dsp:txXfrm>
        <a:off x="120626" y="800424"/>
        <a:ext cx="7843886" cy="22297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F56F0-B393-46CB-8E86-1F81D40CFBF6}">
      <dsp:nvSpPr>
        <dsp:cNvPr id="0" name=""/>
        <dsp:cNvSpPr/>
      </dsp:nvSpPr>
      <dsp:spPr>
        <a:xfrm>
          <a:off x="0" y="354966"/>
          <a:ext cx="8085138" cy="35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D7BEAF0-47AE-4CB9-9BAF-9B7607E2EF75}">
      <dsp:nvSpPr>
        <dsp:cNvPr id="0" name=""/>
        <dsp:cNvSpPr/>
      </dsp:nvSpPr>
      <dsp:spPr>
        <a:xfrm>
          <a:off x="404256" y="148326"/>
          <a:ext cx="5659596" cy="413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3919" tIns="0" rIns="213919" bIns="0" numCol="1" spcCol="1270" anchor="ctr" anchorCtr="0">
          <a:noAutofit/>
        </a:bodyPr>
        <a:lstStyle/>
        <a:p>
          <a:pPr lvl="0" algn="l" defTabSz="622300" rtl="0">
            <a:lnSpc>
              <a:spcPct val="90000"/>
            </a:lnSpc>
            <a:spcBef>
              <a:spcPct val="0"/>
            </a:spcBef>
            <a:spcAft>
              <a:spcPct val="35000"/>
            </a:spcAft>
          </a:pPr>
          <a:r>
            <a:rPr lang="en-US" sz="1400" kern="1200" smtClean="0"/>
            <a:t>Economics: markets in the context of political economy </a:t>
          </a:r>
          <a:endParaRPr lang="fi-FI" sz="1400" kern="1200"/>
        </a:p>
      </dsp:txBody>
      <dsp:txXfrm>
        <a:off x="424431" y="168501"/>
        <a:ext cx="5619246" cy="372930"/>
      </dsp:txXfrm>
    </dsp:sp>
    <dsp:sp modelId="{54F851B1-35BA-4D38-A722-40923050FE2E}">
      <dsp:nvSpPr>
        <dsp:cNvPr id="0" name=""/>
        <dsp:cNvSpPr/>
      </dsp:nvSpPr>
      <dsp:spPr>
        <a:xfrm>
          <a:off x="0" y="990006"/>
          <a:ext cx="8085138" cy="5843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7497" tIns="291592" rIns="627497" bIns="99568" numCol="1" spcCol="1270" anchor="t" anchorCtr="0">
          <a:noAutofit/>
        </a:bodyPr>
        <a:lstStyle/>
        <a:p>
          <a:pPr marL="114300" lvl="1" indent="-114300" algn="l" defTabSz="622300" rtl="0">
            <a:lnSpc>
              <a:spcPct val="90000"/>
            </a:lnSpc>
            <a:spcBef>
              <a:spcPct val="0"/>
            </a:spcBef>
            <a:spcAft>
              <a:spcPct val="15000"/>
            </a:spcAft>
            <a:buChar char="••"/>
          </a:pPr>
          <a:r>
            <a:rPr lang="en-US" sz="1400" kern="1200" smtClean="0"/>
            <a:t>Methods of economics and business economics</a:t>
          </a:r>
          <a:endParaRPr lang="fi-FI" sz="1400" kern="1200"/>
        </a:p>
      </dsp:txBody>
      <dsp:txXfrm>
        <a:off x="0" y="990006"/>
        <a:ext cx="8085138" cy="584325"/>
      </dsp:txXfrm>
    </dsp:sp>
    <dsp:sp modelId="{13F51300-4239-4FEE-A6B6-643DC43E8F6F}">
      <dsp:nvSpPr>
        <dsp:cNvPr id="0" name=""/>
        <dsp:cNvSpPr/>
      </dsp:nvSpPr>
      <dsp:spPr>
        <a:xfrm>
          <a:off x="404256" y="783366"/>
          <a:ext cx="5659596" cy="413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3919" tIns="0" rIns="213919" bIns="0" numCol="1" spcCol="1270" anchor="ctr" anchorCtr="0">
          <a:noAutofit/>
        </a:bodyPr>
        <a:lstStyle/>
        <a:p>
          <a:pPr lvl="0" algn="l" defTabSz="622300" rtl="0">
            <a:lnSpc>
              <a:spcPct val="90000"/>
            </a:lnSpc>
            <a:spcBef>
              <a:spcPct val="0"/>
            </a:spcBef>
            <a:spcAft>
              <a:spcPct val="35000"/>
            </a:spcAft>
          </a:pPr>
          <a:r>
            <a:rPr lang="en-US" sz="1400" kern="1200" dirty="0" smtClean="0"/>
            <a:t>Finance and Accounting: pricing of derivatives, investor behavior, market efficiency, financial instruments, IFRS etc. </a:t>
          </a:r>
          <a:endParaRPr lang="fi-FI" sz="1400" kern="1200" dirty="0"/>
        </a:p>
      </dsp:txBody>
      <dsp:txXfrm>
        <a:off x="424431" y="803541"/>
        <a:ext cx="5619246" cy="372930"/>
      </dsp:txXfrm>
    </dsp:sp>
    <dsp:sp modelId="{B48CA6E7-0CBE-4623-982D-76F5D11489E8}">
      <dsp:nvSpPr>
        <dsp:cNvPr id="0" name=""/>
        <dsp:cNvSpPr/>
      </dsp:nvSpPr>
      <dsp:spPr>
        <a:xfrm>
          <a:off x="0" y="1856571"/>
          <a:ext cx="8085138" cy="3528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D51ADD6B-C6D8-402C-8AEC-2C09FC6708AF}">
      <dsp:nvSpPr>
        <dsp:cNvPr id="0" name=""/>
        <dsp:cNvSpPr/>
      </dsp:nvSpPr>
      <dsp:spPr>
        <a:xfrm>
          <a:off x="404256" y="1649931"/>
          <a:ext cx="5659596" cy="413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3919" tIns="0" rIns="213919" bIns="0" numCol="1" spcCol="1270" anchor="ctr" anchorCtr="0">
          <a:noAutofit/>
        </a:bodyPr>
        <a:lstStyle/>
        <a:p>
          <a:pPr lvl="0" algn="l" defTabSz="622300" rtl="0">
            <a:lnSpc>
              <a:spcPct val="90000"/>
            </a:lnSpc>
            <a:spcBef>
              <a:spcPct val="0"/>
            </a:spcBef>
            <a:spcAft>
              <a:spcPct val="35000"/>
            </a:spcAft>
          </a:pPr>
          <a:r>
            <a:rPr lang="en-US" sz="1400" kern="1200" dirty="0" smtClean="0"/>
            <a:t>Communication sciences (e.g. representations of finance in media), sociology etc. </a:t>
          </a:r>
          <a:endParaRPr lang="fi-FI" sz="1400" kern="1200" dirty="0"/>
        </a:p>
      </dsp:txBody>
      <dsp:txXfrm>
        <a:off x="424431" y="1670106"/>
        <a:ext cx="5619246" cy="372930"/>
      </dsp:txXfrm>
    </dsp:sp>
    <dsp:sp modelId="{BBBE2F16-7823-435E-BB9D-9C7AA419E55D}">
      <dsp:nvSpPr>
        <dsp:cNvPr id="0" name=""/>
        <dsp:cNvSpPr/>
      </dsp:nvSpPr>
      <dsp:spPr>
        <a:xfrm>
          <a:off x="0" y="2491611"/>
          <a:ext cx="8085138" cy="11907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27497" tIns="291592" rIns="627497" bIns="99568" numCol="1" spcCol="1270" anchor="t" anchorCtr="0">
          <a:noAutofit/>
        </a:bodyPr>
        <a:lstStyle/>
        <a:p>
          <a:pPr marL="114300" lvl="1" indent="-114300" algn="l" defTabSz="622300" rtl="0">
            <a:lnSpc>
              <a:spcPct val="90000"/>
            </a:lnSpc>
            <a:spcBef>
              <a:spcPct val="0"/>
            </a:spcBef>
            <a:spcAft>
              <a:spcPct val="15000"/>
            </a:spcAft>
            <a:buChar char="••"/>
          </a:pPr>
          <a:r>
            <a:rPr lang="en-US" sz="1400" kern="1200" smtClean="0"/>
            <a:t>Classical question: why regulate the markets? </a:t>
          </a:r>
          <a:endParaRPr lang="fi-FI" sz="1400" kern="1200"/>
        </a:p>
        <a:p>
          <a:pPr marL="114300" lvl="1" indent="-114300" algn="l" defTabSz="622300" rtl="0">
            <a:lnSpc>
              <a:spcPct val="90000"/>
            </a:lnSpc>
            <a:spcBef>
              <a:spcPct val="0"/>
            </a:spcBef>
            <a:spcAft>
              <a:spcPct val="15000"/>
            </a:spcAft>
            <a:buChar char="••"/>
          </a:pPr>
          <a:r>
            <a:rPr lang="fi-FI" sz="1400" kern="1200" dirty="0" smtClean="0"/>
            <a:t>Karl Marx – Adam Smith (</a:t>
          </a:r>
          <a:r>
            <a:rPr lang="fi-FI" sz="1400" kern="1200" dirty="0" err="1" smtClean="0"/>
            <a:t>the</a:t>
          </a:r>
          <a:r>
            <a:rPr lang="fi-FI" sz="1400" kern="1200" dirty="0" smtClean="0"/>
            <a:t> </a:t>
          </a:r>
          <a:r>
            <a:rPr lang="fi-FI" sz="1400" kern="1200" dirty="0" err="1" smtClean="0"/>
            <a:t>visible</a:t>
          </a:r>
          <a:r>
            <a:rPr lang="fi-FI" sz="1400" kern="1200" dirty="0" smtClean="0"/>
            <a:t> / </a:t>
          </a:r>
          <a:r>
            <a:rPr lang="fi-FI" sz="1400" kern="1200" dirty="0" err="1" smtClean="0"/>
            <a:t>invisible</a:t>
          </a:r>
          <a:r>
            <a:rPr lang="fi-FI" sz="1400" kern="1200" dirty="0" smtClean="0"/>
            <a:t> </a:t>
          </a:r>
          <a:r>
            <a:rPr lang="fi-FI" sz="1400" kern="1200" dirty="0" err="1" smtClean="0"/>
            <a:t>hand</a:t>
          </a:r>
          <a:r>
            <a:rPr lang="fi-FI" sz="1400" kern="1200" dirty="0" smtClean="0"/>
            <a:t>) – </a:t>
          </a:r>
          <a:r>
            <a:rPr lang="fi-FI" sz="1400" kern="1200" dirty="0" err="1" smtClean="0"/>
            <a:t>the</a:t>
          </a:r>
          <a:r>
            <a:rPr lang="fi-FI" sz="1400" kern="1200" dirty="0" smtClean="0"/>
            <a:t> </a:t>
          </a:r>
          <a:r>
            <a:rPr lang="fi-FI" sz="1400" kern="1200" dirty="0" err="1" smtClean="0"/>
            <a:t>modern</a:t>
          </a:r>
          <a:r>
            <a:rPr lang="fi-FI" sz="1400" kern="1200" dirty="0" smtClean="0"/>
            <a:t> </a:t>
          </a:r>
          <a:r>
            <a:rPr lang="fi-FI" sz="1400" kern="1200" dirty="0" err="1" smtClean="0"/>
            <a:t>competition</a:t>
          </a:r>
          <a:r>
            <a:rPr lang="fi-FI" sz="1400" kern="1200" dirty="0" smtClean="0"/>
            <a:t> </a:t>
          </a:r>
          <a:r>
            <a:rPr lang="fi-FI" sz="1400" kern="1200" dirty="0" err="1" smtClean="0"/>
            <a:t>law</a:t>
          </a:r>
          <a:endParaRPr lang="fi-FI" sz="1400" kern="1200" dirty="0"/>
        </a:p>
        <a:p>
          <a:pPr marL="114300" lvl="1" indent="-114300" algn="l" defTabSz="622300" rtl="0">
            <a:lnSpc>
              <a:spcPct val="90000"/>
            </a:lnSpc>
            <a:spcBef>
              <a:spcPct val="0"/>
            </a:spcBef>
            <a:spcAft>
              <a:spcPct val="15000"/>
            </a:spcAft>
            <a:buChar char="••"/>
          </a:pPr>
          <a:r>
            <a:rPr lang="en-US" sz="1400" kern="1200" dirty="0" smtClean="0"/>
            <a:t>The special characteristics and role of financial markets may increase the need of regulation </a:t>
          </a:r>
          <a:endParaRPr lang="fi-FI" sz="1400" kern="1200" dirty="0"/>
        </a:p>
      </dsp:txBody>
      <dsp:txXfrm>
        <a:off x="0" y="2491611"/>
        <a:ext cx="8085138" cy="1190700"/>
      </dsp:txXfrm>
    </dsp:sp>
    <dsp:sp modelId="{40325DEE-B6E6-459E-A6E7-ABB71ABA222F}">
      <dsp:nvSpPr>
        <dsp:cNvPr id="0" name=""/>
        <dsp:cNvSpPr/>
      </dsp:nvSpPr>
      <dsp:spPr>
        <a:xfrm>
          <a:off x="404256" y="2284971"/>
          <a:ext cx="5659596" cy="41328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13919" tIns="0" rIns="213919" bIns="0" numCol="1" spcCol="1270" anchor="ctr" anchorCtr="0">
          <a:noAutofit/>
        </a:bodyPr>
        <a:lstStyle/>
        <a:p>
          <a:pPr lvl="0" algn="l" defTabSz="622300" rtl="0">
            <a:lnSpc>
              <a:spcPct val="90000"/>
            </a:lnSpc>
            <a:spcBef>
              <a:spcPct val="0"/>
            </a:spcBef>
            <a:spcAft>
              <a:spcPct val="35000"/>
            </a:spcAft>
          </a:pPr>
          <a:r>
            <a:rPr lang="en-US" sz="1400" kern="1200" dirty="0" smtClean="0"/>
            <a:t>(Here:) the (combined) legal view: function of regulation in market context </a:t>
          </a:r>
          <a:endParaRPr lang="fi-FI" sz="1400" kern="1200" dirty="0"/>
        </a:p>
      </dsp:txBody>
      <dsp:txXfrm>
        <a:off x="424431" y="2305146"/>
        <a:ext cx="5619246" cy="3729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4664B-ADF1-47C0-8BF1-BC015EF40192}">
      <dsp:nvSpPr>
        <dsp:cNvPr id="0" name=""/>
        <dsp:cNvSpPr/>
      </dsp:nvSpPr>
      <dsp:spPr>
        <a:xfrm>
          <a:off x="1350955" y="1639"/>
          <a:ext cx="1721348" cy="688539"/>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b="1" kern="1200" smtClean="0"/>
            <a:t>Market regulation</a:t>
          </a:r>
          <a:endParaRPr lang="fi-FI" sz="1000" kern="1200"/>
        </a:p>
      </dsp:txBody>
      <dsp:txXfrm>
        <a:off x="1695225" y="1639"/>
        <a:ext cx="1032809" cy="688539"/>
      </dsp:txXfrm>
    </dsp:sp>
    <dsp:sp modelId="{5C4E4FE3-C646-4AAE-93D2-4620D3332D89}">
      <dsp:nvSpPr>
        <dsp:cNvPr id="0" name=""/>
        <dsp:cNvSpPr/>
      </dsp:nvSpPr>
      <dsp:spPr>
        <a:xfrm>
          <a:off x="2848528" y="60165"/>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Competition law (EU, national) </a:t>
          </a:r>
          <a:endParaRPr lang="fi-FI" sz="700" kern="1200"/>
        </a:p>
      </dsp:txBody>
      <dsp:txXfrm>
        <a:off x="3134272" y="60165"/>
        <a:ext cx="857232" cy="571487"/>
      </dsp:txXfrm>
    </dsp:sp>
    <dsp:sp modelId="{6337DF94-F425-4099-95C1-7BC648DA8128}">
      <dsp:nvSpPr>
        <dsp:cNvPr id="0" name=""/>
        <dsp:cNvSpPr/>
      </dsp:nvSpPr>
      <dsp:spPr>
        <a:xfrm>
          <a:off x="4077226" y="60165"/>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Monopolies, cartels, merger control</a:t>
          </a:r>
          <a:endParaRPr lang="fi-FI" sz="700" kern="1200"/>
        </a:p>
      </dsp:txBody>
      <dsp:txXfrm>
        <a:off x="4362970" y="60165"/>
        <a:ext cx="857232" cy="571487"/>
      </dsp:txXfrm>
    </dsp:sp>
    <dsp:sp modelId="{59552DD7-A4CE-4A6D-BD4E-035522507C23}">
      <dsp:nvSpPr>
        <dsp:cNvPr id="0" name=""/>
        <dsp:cNvSpPr/>
      </dsp:nvSpPr>
      <dsp:spPr>
        <a:xfrm>
          <a:off x="1350955" y="786574"/>
          <a:ext cx="1721348" cy="688539"/>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b="1" kern="1200" smtClean="0"/>
            <a:t>Digital markets</a:t>
          </a:r>
          <a:endParaRPr lang="fi-FI" sz="1000" kern="1200"/>
        </a:p>
      </dsp:txBody>
      <dsp:txXfrm>
        <a:off x="1695225" y="786574"/>
        <a:ext cx="1032809" cy="688539"/>
      </dsp:txXfrm>
    </dsp:sp>
    <dsp:sp modelId="{7238EA0D-6BDF-4251-BADB-4BD89C0F1391}">
      <dsp:nvSpPr>
        <dsp:cNvPr id="0" name=""/>
        <dsp:cNvSpPr/>
      </dsp:nvSpPr>
      <dsp:spPr>
        <a:xfrm>
          <a:off x="2848528" y="845099"/>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Digital and smart contracting</a:t>
          </a:r>
          <a:endParaRPr lang="fi-FI" sz="700" kern="1200"/>
        </a:p>
      </dsp:txBody>
      <dsp:txXfrm>
        <a:off x="3134272" y="845099"/>
        <a:ext cx="857232" cy="571487"/>
      </dsp:txXfrm>
    </dsp:sp>
    <dsp:sp modelId="{D36DD6FB-9A62-4BF3-AB52-5415838F222B}">
      <dsp:nvSpPr>
        <dsp:cNvPr id="0" name=""/>
        <dsp:cNvSpPr/>
      </dsp:nvSpPr>
      <dsp:spPr>
        <a:xfrm>
          <a:off x="4077226" y="845099"/>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Data security</a:t>
          </a:r>
          <a:endParaRPr lang="fi-FI" sz="700" kern="1200"/>
        </a:p>
      </dsp:txBody>
      <dsp:txXfrm>
        <a:off x="4362970" y="845099"/>
        <a:ext cx="857232" cy="571487"/>
      </dsp:txXfrm>
    </dsp:sp>
    <dsp:sp modelId="{75A724A3-02C0-4536-A509-F097050CF2B6}">
      <dsp:nvSpPr>
        <dsp:cNvPr id="0" name=""/>
        <dsp:cNvSpPr/>
      </dsp:nvSpPr>
      <dsp:spPr>
        <a:xfrm>
          <a:off x="5305924" y="845099"/>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Data protection</a:t>
          </a:r>
          <a:endParaRPr lang="fi-FI" sz="700" kern="1200"/>
        </a:p>
      </dsp:txBody>
      <dsp:txXfrm>
        <a:off x="5591668" y="845099"/>
        <a:ext cx="857232" cy="571487"/>
      </dsp:txXfrm>
    </dsp:sp>
    <dsp:sp modelId="{2E3D8A68-306D-49AF-8D40-4C0714A7AE13}">
      <dsp:nvSpPr>
        <dsp:cNvPr id="0" name=""/>
        <dsp:cNvSpPr/>
      </dsp:nvSpPr>
      <dsp:spPr>
        <a:xfrm>
          <a:off x="1350955" y="1571508"/>
          <a:ext cx="1721348" cy="688539"/>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b="1" kern="1200" smtClean="0"/>
            <a:t>Regulation of the international trade environment</a:t>
          </a:r>
          <a:endParaRPr lang="fi-FI" sz="1000" kern="1200"/>
        </a:p>
      </dsp:txBody>
      <dsp:txXfrm>
        <a:off x="1695225" y="1571508"/>
        <a:ext cx="1032809" cy="688539"/>
      </dsp:txXfrm>
    </dsp:sp>
    <dsp:sp modelId="{5FB75B79-63CB-4355-8812-626C0033127B}">
      <dsp:nvSpPr>
        <dsp:cNvPr id="0" name=""/>
        <dsp:cNvSpPr/>
      </dsp:nvSpPr>
      <dsp:spPr>
        <a:xfrm>
          <a:off x="2848528" y="1630034"/>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WTO and other trade organizations (international conventions)</a:t>
          </a:r>
          <a:endParaRPr lang="fi-FI" sz="700" kern="1200"/>
        </a:p>
      </dsp:txBody>
      <dsp:txXfrm>
        <a:off x="3134272" y="1630034"/>
        <a:ext cx="857232" cy="571487"/>
      </dsp:txXfrm>
    </dsp:sp>
    <dsp:sp modelId="{80A38473-46BC-482A-99ED-DCC1AE0B28E7}">
      <dsp:nvSpPr>
        <dsp:cNvPr id="0" name=""/>
        <dsp:cNvSpPr/>
      </dsp:nvSpPr>
      <dsp:spPr>
        <a:xfrm>
          <a:off x="1350955" y="2356443"/>
          <a:ext cx="1721348" cy="688539"/>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b="1" kern="1200" smtClean="0"/>
            <a:t>Contract law (national, EU, international) </a:t>
          </a:r>
          <a:endParaRPr lang="fi-FI" sz="1000" kern="1200"/>
        </a:p>
      </dsp:txBody>
      <dsp:txXfrm>
        <a:off x="1695225" y="2356443"/>
        <a:ext cx="1032809" cy="688539"/>
      </dsp:txXfrm>
    </dsp:sp>
    <dsp:sp modelId="{3F26B58F-338D-4333-90DF-23DED1686A33}">
      <dsp:nvSpPr>
        <dsp:cNvPr id="0" name=""/>
        <dsp:cNvSpPr/>
      </dsp:nvSpPr>
      <dsp:spPr>
        <a:xfrm>
          <a:off x="2848528" y="2414969"/>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CISG, Unidroit</a:t>
          </a:r>
          <a:endParaRPr lang="fi-FI" sz="700" kern="1200"/>
        </a:p>
      </dsp:txBody>
      <dsp:txXfrm>
        <a:off x="3134272" y="2414969"/>
        <a:ext cx="857232" cy="571487"/>
      </dsp:txXfrm>
    </dsp:sp>
    <dsp:sp modelId="{4737A247-8629-4934-96D6-276EE48F22A8}">
      <dsp:nvSpPr>
        <dsp:cNvPr id="0" name=""/>
        <dsp:cNvSpPr/>
      </dsp:nvSpPr>
      <dsp:spPr>
        <a:xfrm>
          <a:off x="4077226" y="2414969"/>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Contractual relationship: conclusion of contract, contractual liabilities </a:t>
          </a:r>
          <a:endParaRPr lang="fi-FI" sz="700" kern="1200"/>
        </a:p>
      </dsp:txBody>
      <dsp:txXfrm>
        <a:off x="4362970" y="2414969"/>
        <a:ext cx="857232" cy="571487"/>
      </dsp:txXfrm>
    </dsp:sp>
    <dsp:sp modelId="{D749261C-0D80-4404-A216-14B426A567E4}">
      <dsp:nvSpPr>
        <dsp:cNvPr id="0" name=""/>
        <dsp:cNvSpPr/>
      </dsp:nvSpPr>
      <dsp:spPr>
        <a:xfrm>
          <a:off x="1350955" y="3141378"/>
          <a:ext cx="1721348" cy="688539"/>
        </a:xfrm>
        <a:prstGeom prst="chevron">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6350" rIns="0" bIns="6350" numCol="1" spcCol="1270" anchor="ctr" anchorCtr="0">
          <a:noAutofit/>
        </a:bodyPr>
        <a:lstStyle/>
        <a:p>
          <a:pPr lvl="0" algn="ctr" defTabSz="444500" rtl="0">
            <a:lnSpc>
              <a:spcPct val="90000"/>
            </a:lnSpc>
            <a:spcBef>
              <a:spcPct val="0"/>
            </a:spcBef>
            <a:spcAft>
              <a:spcPct val="35000"/>
            </a:spcAft>
          </a:pPr>
          <a:r>
            <a:rPr lang="fi-FI" sz="1000" b="1" kern="1200" smtClean="0"/>
            <a:t>Regulation of financial markets (national, EU) </a:t>
          </a:r>
          <a:endParaRPr lang="fi-FI" sz="1000" kern="1200"/>
        </a:p>
      </dsp:txBody>
      <dsp:txXfrm>
        <a:off x="1695225" y="3141378"/>
        <a:ext cx="1032809" cy="688539"/>
      </dsp:txXfrm>
    </dsp:sp>
    <dsp:sp modelId="{E4DB1881-D54D-43BC-BCAC-480D04392D66}">
      <dsp:nvSpPr>
        <dsp:cNvPr id="0" name=""/>
        <dsp:cNvSpPr/>
      </dsp:nvSpPr>
      <dsp:spPr>
        <a:xfrm>
          <a:off x="2848528" y="3199904"/>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Trading in securities</a:t>
          </a:r>
          <a:endParaRPr lang="fi-FI" sz="700" kern="1200"/>
        </a:p>
      </dsp:txBody>
      <dsp:txXfrm>
        <a:off x="3134272" y="3199904"/>
        <a:ext cx="857232" cy="571487"/>
      </dsp:txXfrm>
    </dsp:sp>
    <dsp:sp modelId="{19EC0070-F5BC-4214-B1EC-EA5A7EE96E8C}">
      <dsp:nvSpPr>
        <dsp:cNvPr id="0" name=""/>
        <dsp:cNvSpPr/>
      </dsp:nvSpPr>
      <dsp:spPr>
        <a:xfrm>
          <a:off x="4077226" y="3199904"/>
          <a:ext cx="1428719" cy="571487"/>
        </a:xfrm>
        <a:prstGeom prst="chevron">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4445" rIns="0" bIns="4445" numCol="1" spcCol="1270" anchor="ctr" anchorCtr="0">
          <a:noAutofit/>
        </a:bodyPr>
        <a:lstStyle/>
        <a:p>
          <a:pPr lvl="0" algn="ctr" defTabSz="311150" rtl="0">
            <a:lnSpc>
              <a:spcPct val="90000"/>
            </a:lnSpc>
            <a:spcBef>
              <a:spcPct val="0"/>
            </a:spcBef>
            <a:spcAft>
              <a:spcPct val="35000"/>
            </a:spcAft>
          </a:pPr>
          <a:r>
            <a:rPr lang="fi-FI" sz="700" kern="1200" smtClean="0"/>
            <a:t>Disclosure duties, investment services, tender offers, insider trading, market manipulation etc. </a:t>
          </a:r>
          <a:endParaRPr lang="fi-FI" sz="700" kern="1200"/>
        </a:p>
      </dsp:txBody>
      <dsp:txXfrm>
        <a:off x="4362970" y="3199904"/>
        <a:ext cx="857232" cy="57148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5E782B-06FE-4665-9081-43FC14383CEE}" type="datetimeFigureOut">
              <a:rPr lang="fi-FI" smtClean="0"/>
              <a:t>7.1.2019</a:t>
            </a:fld>
            <a:endParaRPr lang="fi-FI"/>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C9AB67-BB56-4088-95A9-164E28EB51B0}" type="slidenum">
              <a:rPr lang="fi-FI" smtClean="0"/>
              <a:t>‹#›</a:t>
            </a:fld>
            <a:endParaRPr lang="fi-FI"/>
          </a:p>
        </p:txBody>
      </p:sp>
    </p:spTree>
    <p:extLst>
      <p:ext uri="{BB962C8B-B14F-4D97-AF65-F5344CB8AC3E}">
        <p14:creationId xmlns:p14="http://schemas.microsoft.com/office/powerpoint/2010/main" val="3609841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C9AB67-BB56-4088-95A9-164E28EB51B0}" type="slidenum">
              <a:rPr kumimoji="0" lang="fi-FI"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i-FI"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35626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3"/>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0" y="1770063"/>
            <a:ext cx="7769225" cy="1331912"/>
          </a:xfrm>
        </p:spPr>
        <p:txBody>
          <a:bodyPr/>
          <a:lstStyle>
            <a:lvl1pPr>
              <a:defRPr sz="4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0" y="3141663"/>
            <a:ext cx="6283325" cy="2339975"/>
          </a:xfr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5"/>
            <a:ext cx="2025650" cy="176213"/>
          </a:xfrm>
        </p:spPr>
        <p:txBody>
          <a:bodyPr/>
          <a:lstStyle>
            <a:lvl1pPr fontAlgn="auto">
              <a:spcBef>
                <a:spcPts val="0"/>
              </a:spcBef>
              <a:spcAft>
                <a:spcPts val="0"/>
              </a:spcAft>
              <a:defRPr sz="1200">
                <a:solidFill>
                  <a:srgbClr val="928B81"/>
                </a:solidFill>
              </a:defRPr>
            </a:lvl1pPr>
          </a:lstStyle>
          <a:p>
            <a:pPr>
              <a:defRPr/>
            </a:pPr>
            <a:fld id="{8C8287AF-4334-4433-853E-F404891CB84A}" type="datetime1">
              <a:rPr lang="fi-FI" smtClean="0"/>
              <a:t>7.1.2019</a:t>
            </a:fld>
            <a:endParaRPr lang="en-US"/>
          </a:p>
        </p:txBody>
      </p:sp>
    </p:spTree>
    <p:extLst>
      <p:ext uri="{BB962C8B-B14F-4D97-AF65-F5344CB8AC3E}">
        <p14:creationId xmlns:p14="http://schemas.microsoft.com/office/powerpoint/2010/main" val="127168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1AAD95F6-9426-45E2-BC70-11CB94C90773}" type="datetime1">
              <a:rPr lang="fi-FI" smtClean="0"/>
              <a:t>7.1.2019</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08E9564-FABD-43F8-97EF-6462AE199AE1}" type="slidenum">
              <a:rPr lang="en-US"/>
              <a:pPr>
                <a:defRPr/>
              </a:pPr>
              <a:t>‹#›</a:t>
            </a:fld>
            <a:endParaRPr lang="en-US"/>
          </a:p>
        </p:txBody>
      </p:sp>
    </p:spTree>
    <p:extLst>
      <p:ext uri="{BB962C8B-B14F-4D97-AF65-F5344CB8AC3E}">
        <p14:creationId xmlns:p14="http://schemas.microsoft.com/office/powerpoint/2010/main" val="71212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1138" y="488950"/>
            <a:ext cx="1995487" cy="52292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571500" y="488950"/>
            <a:ext cx="5837238" cy="52292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5F64F9CB-89D7-4116-8C17-BF97C693E2E8}" type="datetime1">
              <a:rPr lang="fi-FI" smtClean="0"/>
              <a:t>7.1.2019</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7D4E0A4F-5660-4408-96C8-DF1D6F848833}" type="slidenum">
              <a:rPr lang="en-US"/>
              <a:pPr>
                <a:defRPr/>
              </a:pPr>
              <a:t>‹#›</a:t>
            </a:fld>
            <a:endParaRPr lang="en-US"/>
          </a:p>
        </p:txBody>
      </p:sp>
    </p:spTree>
    <p:extLst>
      <p:ext uri="{BB962C8B-B14F-4D97-AF65-F5344CB8AC3E}">
        <p14:creationId xmlns:p14="http://schemas.microsoft.com/office/powerpoint/2010/main" val="22276299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Otsikko sekä kaaviokuva tai organisaatiokaavio">
    <p:spTree>
      <p:nvGrpSpPr>
        <p:cNvPr id="1" name=""/>
        <p:cNvGrpSpPr/>
        <p:nvPr/>
      </p:nvGrpSpPr>
      <p:grpSpPr>
        <a:xfrm>
          <a:off x="0" y="0"/>
          <a:ext cx="0" cy="0"/>
          <a:chOff x="0" y="0"/>
          <a:chExt cx="0" cy="0"/>
        </a:xfrm>
      </p:grpSpPr>
      <p:sp>
        <p:nvSpPr>
          <p:cNvPr id="2" name="Otsikko 1"/>
          <p:cNvSpPr>
            <a:spLocks noGrp="1"/>
          </p:cNvSpPr>
          <p:nvPr>
            <p:ph type="title"/>
          </p:nvPr>
        </p:nvSpPr>
        <p:spPr>
          <a:xfrm>
            <a:off x="685800" y="609600"/>
            <a:ext cx="7772400" cy="1143000"/>
          </a:xfrm>
        </p:spPr>
        <p:txBody>
          <a:bodyPr/>
          <a:lstStyle/>
          <a:p>
            <a:r>
              <a:rPr lang="fi-FI" smtClean="0"/>
              <a:t>Muokkaa perustyyl. napsautt.</a:t>
            </a:r>
            <a:endParaRPr lang="fi-FI"/>
          </a:p>
        </p:txBody>
      </p:sp>
      <p:sp>
        <p:nvSpPr>
          <p:cNvPr id="3" name="SmartArt-paikkamerkki 2"/>
          <p:cNvSpPr>
            <a:spLocks noGrp="1"/>
          </p:cNvSpPr>
          <p:nvPr>
            <p:ph type="dgm" idx="1"/>
          </p:nvPr>
        </p:nvSpPr>
        <p:spPr>
          <a:xfrm>
            <a:off x="685800" y="1981200"/>
            <a:ext cx="7772400" cy="4114800"/>
          </a:xfrm>
        </p:spPr>
        <p:txBody>
          <a:bodyPr/>
          <a:lstStyle/>
          <a:p>
            <a:pPr lvl="0"/>
            <a:endParaRPr lang="fi-FI" noProof="0" smtClean="0"/>
          </a:p>
        </p:txBody>
      </p:sp>
      <p:sp>
        <p:nvSpPr>
          <p:cNvPr id="4" name="Päivämäärän paikkamerkki 3"/>
          <p:cNvSpPr>
            <a:spLocks noGrp="1"/>
          </p:cNvSpPr>
          <p:nvPr>
            <p:ph type="dt" sz="half" idx="10"/>
          </p:nvPr>
        </p:nvSpPr>
        <p:spPr>
          <a:xfrm>
            <a:off x="685800" y="6248400"/>
            <a:ext cx="1905000" cy="457200"/>
          </a:xfrm>
        </p:spPr>
        <p:txBody>
          <a:bodyPr/>
          <a:lstStyle>
            <a:lvl1pPr fontAlgn="auto">
              <a:spcBef>
                <a:spcPts val="0"/>
              </a:spcBef>
              <a:spcAft>
                <a:spcPts val="0"/>
              </a:spcAft>
              <a:defRPr/>
            </a:lvl1pPr>
          </a:lstStyle>
          <a:p>
            <a:pPr>
              <a:defRPr/>
            </a:pPr>
            <a:fld id="{61EDA691-F24A-49A6-86B4-1BF5DE017CDF}" type="datetime1">
              <a:rPr lang="fi-FI" smtClean="0"/>
              <a:t>7.1.2019</a:t>
            </a:fld>
            <a:endParaRPr lang="en-US"/>
          </a:p>
        </p:txBody>
      </p:sp>
      <p:sp>
        <p:nvSpPr>
          <p:cNvPr id="5" name="Alatunnisteen paikkamerkki 4"/>
          <p:cNvSpPr>
            <a:spLocks noGrp="1"/>
          </p:cNvSpPr>
          <p:nvPr>
            <p:ph type="ftr" sz="quarter" idx="11"/>
          </p:nvPr>
        </p:nvSpPr>
        <p:spPr>
          <a:xfrm>
            <a:off x="3124200" y="6248400"/>
            <a:ext cx="2895600" cy="457200"/>
          </a:xfrm>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6" name="Dian numeron paikkamerkki 5"/>
          <p:cNvSpPr>
            <a:spLocks noGrp="1"/>
          </p:cNvSpPr>
          <p:nvPr>
            <p:ph type="sldNum" sz="quarter" idx="12"/>
          </p:nvPr>
        </p:nvSpPr>
        <p:spPr>
          <a:xfrm>
            <a:off x="6553200" y="6248400"/>
            <a:ext cx="1905000" cy="457200"/>
          </a:xfrm>
        </p:spPr>
        <p:txBody>
          <a:bodyPr/>
          <a:lstStyle>
            <a:lvl1pPr fontAlgn="auto">
              <a:spcBef>
                <a:spcPts val="0"/>
              </a:spcBef>
              <a:spcAft>
                <a:spcPts val="0"/>
              </a:spcAft>
              <a:defRPr/>
            </a:lvl1pPr>
          </a:lstStyle>
          <a:p>
            <a:pPr>
              <a:defRPr/>
            </a:pPr>
            <a:fld id="{B819B86B-5EC9-45C2-8A11-E9BF295CDEE8}" type="slidenum">
              <a:rPr lang="en-US"/>
              <a:pPr>
                <a:defRPr/>
              </a:pPr>
              <a:t>‹#›</a:t>
            </a:fld>
            <a:endParaRPr lang="en-US"/>
          </a:p>
        </p:txBody>
      </p:sp>
    </p:spTree>
    <p:extLst>
      <p:ext uri="{BB962C8B-B14F-4D97-AF65-F5344CB8AC3E}">
        <p14:creationId xmlns:p14="http://schemas.microsoft.com/office/powerpoint/2010/main" val="1972585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27651787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15946704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8" y="2740334"/>
            <a:ext cx="7975385" cy="2636000"/>
          </a:xfrm>
          <a:prstGeom prst="rect">
            <a:avLst/>
          </a:prstGeom>
        </p:spPr>
        <p:txBody>
          <a:bodyPr lIns="0" tIns="0" rIns="0" bIns="0" anchor="b">
            <a:noAutofit/>
          </a:bodyPr>
          <a:lstStyle>
            <a:lvl1pPr algn="l">
              <a:lnSpc>
                <a:spcPct val="80000"/>
              </a:lnSpc>
              <a:defRPr sz="7200" b="1" spc="-20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2193832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2"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0" y="2435535"/>
            <a:ext cx="3319477" cy="3232900"/>
          </a:xfrm>
          <a:prstGeom prst="rect">
            <a:avLst/>
          </a:prstGeom>
        </p:spPr>
        <p:txBody>
          <a:bodyPr lIns="0" tIns="0" rIns="0" bIns="0" anchor="t">
            <a:noAutofit/>
          </a:bodyPr>
          <a:lstStyle>
            <a:lvl1pPr algn="l">
              <a:lnSpc>
                <a:spcPct val="80000"/>
              </a:lnSpc>
              <a:defRPr sz="6000" b="1" spc="-20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0" y="5884335"/>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6" y="0"/>
            <a:ext cx="2585474" cy="2281300"/>
          </a:xfrm>
          <a:prstGeom prst="rect">
            <a:avLst/>
          </a:prstGeom>
        </p:spPr>
      </p:pic>
    </p:spTree>
    <p:extLst>
      <p:ext uri="{BB962C8B-B14F-4D97-AF65-F5344CB8AC3E}">
        <p14:creationId xmlns:p14="http://schemas.microsoft.com/office/powerpoint/2010/main" val="18922034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8" y="1912266"/>
            <a:ext cx="797538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3" y="5599324"/>
            <a:ext cx="2828527" cy="1194266"/>
          </a:xfrm>
          <a:prstGeom prst="rect">
            <a:avLst/>
          </a:prstGeom>
        </p:spPr>
      </p:pic>
    </p:spTree>
    <p:extLst>
      <p:ext uri="{BB962C8B-B14F-4D97-AF65-F5344CB8AC3E}">
        <p14:creationId xmlns:p14="http://schemas.microsoft.com/office/powerpoint/2010/main" val="8374040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808559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815FD718-F9D2-456E-A1E8-AB0385981BBE}" type="datetime1">
              <a:rPr lang="fi-FI" smtClean="0">
                <a:solidFill>
                  <a:prstClr val="black">
                    <a:tint val="75000"/>
                  </a:prstClr>
                </a:solidFill>
              </a:rPr>
              <a:t>7.1.2019</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2494114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1" y="381000"/>
            <a:ext cx="8085599" cy="1195798"/>
          </a:xfrm>
          <a:prstGeom prst="rect">
            <a:avLst/>
          </a:prstGeom>
        </p:spPr>
        <p:txBody>
          <a:bodyPr lIns="0" tIns="0" rIns="0" bIns="0" anchor="t" anchorCtr="0">
            <a:noAutofit/>
          </a:bodyPr>
          <a:lstStyle>
            <a:lvl1pPr algn="l">
              <a:lnSpc>
                <a:spcPct val="85000"/>
              </a:lnSpc>
              <a:defRPr sz="3600" b="1" spc="-100">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1" y="1685675"/>
            <a:ext cx="3988079" cy="3831557"/>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25138499-1F17-48B7-94AC-94A6D5AFC444}" type="datetime1">
              <a:rPr lang="fi-FI" smtClean="0">
                <a:solidFill>
                  <a:prstClr val="black">
                    <a:tint val="75000"/>
                  </a:prstClr>
                </a:solidFill>
              </a:rPr>
              <a:t>7.1.2019</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6"/>
            <a:ext cx="2825594" cy="1196423"/>
          </a:xfrm>
          <a:prstGeom prst="rect">
            <a:avLst/>
          </a:prstGeom>
        </p:spPr>
      </p:pic>
    </p:spTree>
    <p:extLst>
      <p:ext uri="{BB962C8B-B14F-4D97-AF65-F5344CB8AC3E}">
        <p14:creationId xmlns:p14="http://schemas.microsoft.com/office/powerpoint/2010/main" val="3715098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704D0DC4-F6E0-4BA2-8355-F380F62110C5}" type="datetime1">
              <a:rPr lang="fi-FI" smtClean="0"/>
              <a:t>7.1.2019</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pPr>
                <a:defRPr/>
              </a:pPr>
              <a:t>‹#›</a:t>
            </a:fld>
            <a:endParaRPr lang="en-US"/>
          </a:p>
        </p:txBody>
      </p:sp>
    </p:spTree>
    <p:extLst>
      <p:ext uri="{BB962C8B-B14F-4D97-AF65-F5344CB8AC3E}">
        <p14:creationId xmlns:p14="http://schemas.microsoft.com/office/powerpoint/2010/main" val="7855007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smtClean="0"/>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41362302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584309" y="5454200"/>
            <a:ext cx="5379423"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sp>
        <p:nvSpPr>
          <p:cNvPr id="6"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4" y="290"/>
            <a:ext cx="2623278" cy="2280720"/>
          </a:xfrm>
          <a:prstGeom prst="rect">
            <a:avLst/>
          </a:prstGeom>
        </p:spPr>
      </p:pic>
    </p:spTree>
    <p:extLst>
      <p:ext uri="{BB962C8B-B14F-4D97-AF65-F5344CB8AC3E}">
        <p14:creationId xmlns:p14="http://schemas.microsoft.com/office/powerpoint/2010/main" val="16149553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584309" y="2740334"/>
            <a:ext cx="7975385"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584309" y="5504997"/>
            <a:ext cx="5379423"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9357245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4349263" y="180000"/>
            <a:ext cx="4629692"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584311" y="2435535"/>
            <a:ext cx="3319477"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smtClean="0"/>
              <a:t>Click to edit Master title style</a:t>
            </a:r>
            <a:endParaRPr lang="en-US" dirty="0"/>
          </a:p>
        </p:txBody>
      </p:sp>
      <p:sp>
        <p:nvSpPr>
          <p:cNvPr id="7" name="Subtitle 2"/>
          <p:cNvSpPr>
            <a:spLocks noGrp="1"/>
          </p:cNvSpPr>
          <p:nvPr>
            <p:ph type="subTitle" idx="1"/>
          </p:nvPr>
        </p:nvSpPr>
        <p:spPr>
          <a:xfrm>
            <a:off x="584311" y="5884335"/>
            <a:ext cx="3319477"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smtClean="0"/>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237" y="0"/>
            <a:ext cx="2585474" cy="2281300"/>
          </a:xfrm>
          <a:prstGeom prst="rect">
            <a:avLst/>
          </a:prstGeom>
        </p:spPr>
      </p:pic>
    </p:spTree>
    <p:extLst>
      <p:ext uri="{BB962C8B-B14F-4D97-AF65-F5344CB8AC3E}">
        <p14:creationId xmlns:p14="http://schemas.microsoft.com/office/powerpoint/2010/main" val="223697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584309" y="1912266"/>
            <a:ext cx="7975385"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smtClean="0"/>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544" y="5599324"/>
            <a:ext cx="2828527" cy="1194266"/>
          </a:xfrm>
          <a:prstGeom prst="rect">
            <a:avLst/>
          </a:prstGeom>
        </p:spPr>
      </p:pic>
    </p:spTree>
    <p:extLst>
      <p:ext uri="{BB962C8B-B14F-4D97-AF65-F5344CB8AC3E}">
        <p14:creationId xmlns:p14="http://schemas.microsoft.com/office/powerpoint/2010/main" val="21793860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80855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470347A7-9E2F-48B4-A3F2-1EE8F7DC3CA1}" type="datetime1">
              <a:rPr lang="fi-FI" smtClean="0">
                <a:solidFill>
                  <a:prstClr val="black">
                    <a:tint val="75000"/>
                  </a:prstClr>
                </a:solidFill>
              </a:rPr>
              <a:t>7.1.2019</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40425225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539750" y="5765800"/>
            <a:ext cx="8085138"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540002" y="381000"/>
            <a:ext cx="80855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smtClean="0"/>
              <a:t>Click to edit Master title style</a:t>
            </a:r>
            <a:endParaRPr lang="en-US" dirty="0"/>
          </a:p>
        </p:txBody>
      </p:sp>
      <p:sp>
        <p:nvSpPr>
          <p:cNvPr id="11" name="Content Placeholder 10"/>
          <p:cNvSpPr>
            <a:spLocks noGrp="1"/>
          </p:cNvSpPr>
          <p:nvPr>
            <p:ph sz="quarter" idx="14"/>
          </p:nvPr>
        </p:nvSpPr>
        <p:spPr>
          <a:xfrm>
            <a:off x="54000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4637522" y="1685677"/>
            <a:ext cx="398807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E17DDD34-30BC-44DF-8D2B-CA3303BCD585}" type="datetime1">
              <a:rPr lang="fi-FI" smtClean="0">
                <a:solidFill>
                  <a:prstClr val="black">
                    <a:tint val="75000"/>
                  </a:prstClr>
                </a:solidFill>
              </a:rPr>
              <a:t>7.1.2019</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4009" y="5598248"/>
            <a:ext cx="2825594" cy="1196423"/>
          </a:xfrm>
          <a:prstGeom prst="rect">
            <a:avLst/>
          </a:prstGeom>
        </p:spPr>
      </p:pic>
    </p:spTree>
    <p:extLst>
      <p:ext uri="{BB962C8B-B14F-4D97-AF65-F5344CB8AC3E}">
        <p14:creationId xmlns:p14="http://schemas.microsoft.com/office/powerpoint/2010/main" val="92284912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06400" y="1712915"/>
            <a:ext cx="832485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smtClean="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
            <a:ext cx="21209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571501" y="1770063"/>
            <a:ext cx="7769225" cy="1331912"/>
          </a:xfrm>
          <a:prstGeom prst="rect">
            <a:avLst/>
          </a:prstGeom>
        </p:spPr>
        <p:txBody>
          <a:bodyPr/>
          <a:lstStyle>
            <a:lvl1pPr>
              <a:defRPr sz="30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571501" y="3141665"/>
            <a:ext cx="6283325"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smtClean="0"/>
              <a:t>Click to edit Master subtitle style</a:t>
            </a:r>
          </a:p>
        </p:txBody>
      </p:sp>
      <p:sp>
        <p:nvSpPr>
          <p:cNvPr id="6" name="Rectangle 4"/>
          <p:cNvSpPr>
            <a:spLocks noGrp="1" noChangeArrowheads="1"/>
          </p:cNvSpPr>
          <p:nvPr>
            <p:ph type="dt" sz="half" idx="10"/>
          </p:nvPr>
        </p:nvSpPr>
        <p:spPr>
          <a:xfrm>
            <a:off x="2860675" y="5959477"/>
            <a:ext cx="2025650" cy="176213"/>
          </a:xfrm>
        </p:spPr>
        <p:txBody>
          <a:bodyPr/>
          <a:lstStyle>
            <a:lvl1pPr fontAlgn="auto">
              <a:spcBef>
                <a:spcPts val="0"/>
              </a:spcBef>
              <a:spcAft>
                <a:spcPts val="0"/>
              </a:spcAft>
              <a:defRPr sz="900">
                <a:solidFill>
                  <a:srgbClr val="928B81"/>
                </a:solidFill>
              </a:defRPr>
            </a:lvl1pPr>
          </a:lstStyle>
          <a:p>
            <a:pPr>
              <a:defRPr/>
            </a:pPr>
            <a:fld id="{013A5006-B07A-432C-A4A7-BB785EB4165E}" type="datetime1">
              <a:rPr lang="fi-FI" smtClean="0"/>
              <a:t>7.1.2019</a:t>
            </a:fld>
            <a:endParaRPr lang="en-US"/>
          </a:p>
        </p:txBody>
      </p:sp>
    </p:spTree>
    <p:extLst>
      <p:ext uri="{BB962C8B-B14F-4D97-AF65-F5344CB8AC3E}">
        <p14:creationId xmlns:p14="http://schemas.microsoft.com/office/powerpoint/2010/main" val="1319837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1" y="1582740"/>
            <a:ext cx="3916363"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40"/>
            <a:ext cx="3916362"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34C9606-28A7-4C4E-BD93-000951316667}" type="datetime1">
              <a:rPr lang="fi-FI" smtClean="0">
                <a:solidFill>
                  <a:prstClr val="black">
                    <a:tint val="75000"/>
                  </a:prstClr>
                </a:solidFill>
              </a:rPr>
              <a:t>7.1.2019</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Luento 1</a:t>
            </a:r>
            <a:endParaRPr lang="en-US">
              <a:solidFill>
                <a:prstClr val="black">
                  <a:tint val="75000"/>
                </a:prstClr>
              </a:solidFill>
            </a:endParaRP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284287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1" y="488950"/>
            <a:ext cx="7985125" cy="1079500"/>
          </a:xfrm>
          <a:prstGeom prst="rect">
            <a:avLst/>
          </a:prstGeom>
        </p:spPr>
        <p:txBody>
          <a:bodyPr/>
          <a:lstStyle/>
          <a:p>
            <a:r>
              <a:rPr lang="en-US" smtClean="0"/>
              <a:t>Click to edit Master title style</a:t>
            </a:r>
            <a:endParaRPr lang="fi-FI"/>
          </a:p>
        </p:txBody>
      </p:sp>
      <p:sp>
        <p:nvSpPr>
          <p:cNvPr id="3" name="Content Placeholder 2"/>
          <p:cNvSpPr>
            <a:spLocks noGrp="1"/>
          </p:cNvSpPr>
          <p:nvPr>
            <p:ph idx="1"/>
          </p:nvPr>
        </p:nvSpPr>
        <p:spPr>
          <a:xfrm>
            <a:off x="571501" y="1582740"/>
            <a:ext cx="7985125" cy="4135437"/>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488CA00B-C67D-4C02-ACF9-01814C0E413B}" type="datetime1">
              <a:rPr lang="fi-FI" smtClean="0">
                <a:solidFill>
                  <a:prstClr val="black">
                    <a:tint val="75000"/>
                  </a:prstClr>
                </a:solidFill>
              </a:rPr>
              <a:t>7.1.2019</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solidFill>
                  <a:prstClr val="black">
                    <a:tint val="75000"/>
                  </a:prstClr>
                </a:solidFill>
              </a:rPr>
              <a:t>Markkinoiden juridinen toimintaympäristö Luento 1</a:t>
            </a:r>
            <a:endParaRPr lang="en-US">
              <a:solidFill>
                <a:prstClr val="black">
                  <a:tint val="75000"/>
                </a:prstClr>
              </a:solidFill>
            </a:endParaRP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125074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3165CB2-9BE5-446A-A13D-BFB1FFBF664D}" type="datetime1">
              <a:rPr lang="fi-FI" smtClean="0"/>
              <a:t>7.1.2019</a:t>
            </a:fld>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27115318-B184-4D96-8B12-AEF30C0C8D1F}" type="slidenum">
              <a:rPr lang="en-US"/>
              <a:pPr>
                <a:defRPr/>
              </a:pPr>
              <a:t>‹#›</a:t>
            </a:fld>
            <a:endParaRPr lang="en-US"/>
          </a:p>
        </p:txBody>
      </p:sp>
    </p:spTree>
    <p:extLst>
      <p:ext uri="{BB962C8B-B14F-4D97-AF65-F5344CB8AC3E}">
        <p14:creationId xmlns:p14="http://schemas.microsoft.com/office/powerpoint/2010/main" val="5988270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4" y="1700810"/>
            <a:ext cx="8207375" cy="354279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16936842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1163"/>
            <a:ext cx="8207375" cy="3542438"/>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36719879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315698"/>
            <a:ext cx="5388448"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30034935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4" y="1989288"/>
            <a:ext cx="3319477" cy="3232900"/>
          </a:xfrm>
          <a:prstGeom prst="rect">
            <a:avLst/>
          </a:prstGeom>
        </p:spPr>
        <p:txBody>
          <a:bodyPr lIns="0" tIns="0" rIns="0" bIns="0" anchor="t">
            <a:noAutofit/>
          </a:bodyPr>
          <a:lstStyle>
            <a:lvl1pPr algn="l">
              <a:lnSpc>
                <a:spcPct val="80000"/>
              </a:lnSpc>
              <a:defRPr sz="60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438088"/>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sp>
        <p:nvSpPr>
          <p:cNvPr id="4" name="Picture Placeholder 3"/>
          <p:cNvSpPr>
            <a:spLocks noGrp="1"/>
          </p:cNvSpPr>
          <p:nvPr>
            <p:ph type="pic" sz="quarter" idx="10"/>
          </p:nvPr>
        </p:nvSpPr>
        <p:spPr>
          <a:xfrm>
            <a:off x="4349262" y="180000"/>
            <a:ext cx="4629692" cy="6498000"/>
          </a:xfrm>
          <a:prstGeom prst="rect">
            <a:avLst/>
          </a:prstGeom>
        </p:spPr>
        <p:txBody>
          <a:bodyPr vert="horz"/>
          <a:lstStyle/>
          <a:p>
            <a:pPr lvl="0"/>
            <a:endParaRPr lang="fi-FI" noProof="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3395729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cxnSp>
        <p:nvCxnSpPr>
          <p:cNvPr id="7"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5" cy="1149120"/>
          </a:xfrm>
          <a:prstGeom prst="rect">
            <a:avLst/>
          </a:prstGeom>
        </p:spPr>
      </p:pic>
    </p:spTree>
    <p:extLst>
      <p:ext uri="{BB962C8B-B14F-4D97-AF65-F5344CB8AC3E}">
        <p14:creationId xmlns:p14="http://schemas.microsoft.com/office/powerpoint/2010/main" val="40844191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BD467621-84F7-4710-B105-A2BBE7F79479}" type="datetime1">
              <a:rPr lang="fi-FI" smtClean="0">
                <a:solidFill>
                  <a:prstClr val="black">
                    <a:tint val="75000"/>
                  </a:prstClr>
                </a:solidFill>
              </a:rPr>
              <a:t>7.1.2019</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4885875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1" name="Content Placeholder 10"/>
          <p:cNvSpPr>
            <a:spLocks noGrp="1"/>
          </p:cNvSpPr>
          <p:nvPr>
            <p:ph sz="quarter" idx="14"/>
          </p:nvPr>
        </p:nvSpPr>
        <p:spPr>
          <a:xfrm>
            <a:off x="463309"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10"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fld id="{1ECA6669-4834-42C8-BCFB-20B9A97D2DD4}" type="datetime1">
              <a:rPr lang="fi-FI" smtClean="0">
                <a:solidFill>
                  <a:prstClr val="black">
                    <a:tint val="75000"/>
                  </a:prstClr>
                </a:solidFill>
              </a:rPr>
              <a:t>7.1.2019</a:t>
            </a:fld>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234521967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Divider Blue">
    <p:bg>
      <p:bgPr>
        <a:solidFill>
          <a:schemeClr val="accent3"/>
        </a:solidFill>
        <a:effectLst/>
      </p:bgPr>
    </p:bg>
    <p:spTree>
      <p:nvGrpSpPr>
        <p:cNvPr id="1" name=""/>
        <p:cNvGrpSpPr/>
        <p:nvPr/>
      </p:nvGrpSpPr>
      <p:grpSpPr>
        <a:xfrm>
          <a:off x="0" y="0"/>
          <a:ext cx="0" cy="0"/>
          <a:chOff x="0" y="0"/>
          <a:chExt cx="0" cy="0"/>
        </a:xfrm>
      </p:grpSpPr>
      <p:cxnSp>
        <p:nvCxnSpPr>
          <p:cNvPr id="3" name="Straight Connector 2"/>
          <p:cNvCxnSpPr/>
          <p:nvPr userDrawn="1"/>
        </p:nvCxnSpPr>
        <p:spPr>
          <a:xfrm>
            <a:off x="539750" y="5765800"/>
            <a:ext cx="8085138"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584310" y="1912267"/>
            <a:ext cx="7975385" cy="2636000"/>
          </a:xfrm>
          <a:prstGeom prst="rect">
            <a:avLst/>
          </a:prstGeom>
        </p:spPr>
        <p:txBody>
          <a:bodyPr lIns="0" tIns="0" rIns="0" bIns="0" anchor="t">
            <a:noAutofit/>
          </a:bodyPr>
          <a:lstStyle>
            <a:lvl1pPr algn="l">
              <a:lnSpc>
                <a:spcPct val="80000"/>
              </a:lnSpc>
              <a:defRPr sz="6000" b="1" spc="-167">
                <a:solidFill>
                  <a:schemeClr val="bg1"/>
                </a:solidFill>
              </a:defRPr>
            </a:lvl1pPr>
          </a:lstStyle>
          <a:p>
            <a:r>
              <a:rPr lang="en-US" smtClean="0"/>
              <a:t>Click to edit Master 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4617" y="5634639"/>
            <a:ext cx="2449209" cy="1115564"/>
          </a:xfrm>
          <a:prstGeom prst="rect">
            <a:avLst/>
          </a:prstGeom>
        </p:spPr>
      </p:pic>
    </p:spTree>
    <p:extLst>
      <p:ext uri="{BB962C8B-B14F-4D97-AF65-F5344CB8AC3E}">
        <p14:creationId xmlns:p14="http://schemas.microsoft.com/office/powerpoint/2010/main" val="416058052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ver">
    <p:bg>
      <p:bgPr>
        <a:solidFill>
          <a:schemeClr val="tx2"/>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468314" y="1700810"/>
            <a:ext cx="8207375" cy="3542792"/>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smtClean="0"/>
              <a:t>Click to edit Master title style</a:t>
            </a:r>
            <a:endParaRPr lang="en-US" dirty="0"/>
          </a:p>
        </p:txBody>
      </p:sp>
      <p:sp>
        <p:nvSpPr>
          <p:cNvPr id="6"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9"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33977022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over with BG image">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68314" y="1701163"/>
            <a:ext cx="8207375" cy="3542438"/>
          </a:xfrm>
          <a:prstGeom prst="rect">
            <a:avLst/>
          </a:prstGeom>
        </p:spPr>
        <p:txBody>
          <a:bodyPr lIns="0" tIns="0" rIns="0" bIns="0" anchor="b" anchorCtr="0">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8" name="Subtitle 2"/>
          <p:cNvSpPr>
            <a:spLocks noGrp="1"/>
          </p:cNvSpPr>
          <p:nvPr>
            <p:ph type="subTitle" idx="1"/>
          </p:nvPr>
        </p:nvSpPr>
        <p:spPr>
          <a:xfrm>
            <a:off x="468314" y="5315698"/>
            <a:ext cx="5495420" cy="792000"/>
          </a:xfrm>
          <a:prstGeom prst="rect">
            <a:avLst/>
          </a:prstGeom>
        </p:spPr>
        <p:txBody>
          <a:bodyPr lIns="0" tIns="0" rIns="0" bIns="0" anchor="t">
            <a:normAutofit/>
          </a:bodyPr>
          <a:lstStyle>
            <a:lvl1pPr marL="0" indent="0" algn="l">
              <a:spcBef>
                <a:spcPts val="0"/>
              </a:spcBef>
              <a:buNone/>
              <a:defRPr sz="1600" i="1">
                <a:solidFill>
                  <a:schemeClr val="bg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348"/>
            <a:ext cx="1809750" cy="1927860"/>
          </a:xfrm>
          <a:prstGeom prst="rect">
            <a:avLst/>
          </a:prstGeom>
        </p:spPr>
      </p:pic>
    </p:spTree>
    <p:extLst>
      <p:ext uri="{BB962C8B-B14F-4D97-AF65-F5344CB8AC3E}">
        <p14:creationId xmlns:p14="http://schemas.microsoft.com/office/powerpoint/2010/main" val="213119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571500" y="1582738"/>
            <a:ext cx="3916363"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0263" y="1582738"/>
            <a:ext cx="3916362" cy="413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9C9E455A-0A1B-40C6-96A0-6F7931F04E21}" type="datetime1">
              <a:rPr lang="fi-FI" smtClean="0"/>
              <a:t>7.1.2019</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pPr>
                <a:defRPr/>
              </a:pPr>
              <a:t>‹#›</a:t>
            </a:fld>
            <a:endParaRPr lang="en-US"/>
          </a:p>
        </p:txBody>
      </p:sp>
    </p:spTree>
    <p:extLst>
      <p:ext uri="{BB962C8B-B14F-4D97-AF65-F5344CB8AC3E}">
        <p14:creationId xmlns:p14="http://schemas.microsoft.com/office/powerpoint/2010/main" val="4460874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over Text">
    <p:spTree>
      <p:nvGrpSpPr>
        <p:cNvPr id="1" name=""/>
        <p:cNvGrpSpPr/>
        <p:nvPr/>
      </p:nvGrpSpPr>
      <p:grpSpPr>
        <a:xfrm>
          <a:off x="0" y="0"/>
          <a:ext cx="0" cy="0"/>
          <a:chOff x="0" y="0"/>
          <a:chExt cx="0" cy="0"/>
        </a:xfrm>
      </p:grpSpPr>
      <p:sp>
        <p:nvSpPr>
          <p:cNvPr id="16" name="Title 1"/>
          <p:cNvSpPr>
            <a:spLocks noGrp="1"/>
          </p:cNvSpPr>
          <p:nvPr>
            <p:ph type="ctrTitle"/>
          </p:nvPr>
        </p:nvSpPr>
        <p:spPr>
          <a:xfrm>
            <a:off x="468312" y="1702080"/>
            <a:ext cx="8208000" cy="3542400"/>
          </a:xfrm>
          <a:prstGeom prst="rect">
            <a:avLst/>
          </a:prstGeom>
        </p:spPr>
        <p:txBody>
          <a:bodyPr lIns="0" tIns="0" rIns="0" bIns="0" anchor="b">
            <a:noAutofit/>
          </a:bodyPr>
          <a:lstStyle>
            <a:lvl1pPr algn="l">
              <a:lnSpc>
                <a:spcPct val="80000"/>
              </a:lnSpc>
              <a:defRPr sz="72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315698"/>
            <a:ext cx="5388448" cy="7920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pic>
        <p:nvPicPr>
          <p:cNvPr id="5"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16022579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ver Image">
    <p:spTree>
      <p:nvGrpSpPr>
        <p:cNvPr id="1" name=""/>
        <p:cNvGrpSpPr/>
        <p:nvPr/>
      </p:nvGrpSpPr>
      <p:grpSpPr>
        <a:xfrm>
          <a:off x="0" y="0"/>
          <a:ext cx="0" cy="0"/>
          <a:chOff x="0" y="0"/>
          <a:chExt cx="0" cy="0"/>
        </a:xfrm>
      </p:grpSpPr>
      <p:sp>
        <p:nvSpPr>
          <p:cNvPr id="16" name="Title 1"/>
          <p:cNvSpPr>
            <a:spLocks noGrp="1"/>
          </p:cNvSpPr>
          <p:nvPr>
            <p:ph type="ctrTitle"/>
          </p:nvPr>
        </p:nvSpPr>
        <p:spPr>
          <a:xfrm>
            <a:off x="468314" y="1989288"/>
            <a:ext cx="3319477" cy="3232900"/>
          </a:xfrm>
          <a:prstGeom prst="rect">
            <a:avLst/>
          </a:prstGeom>
        </p:spPr>
        <p:txBody>
          <a:bodyPr lIns="0" tIns="0" rIns="0" bIns="0" anchor="t">
            <a:noAutofit/>
          </a:bodyPr>
          <a:lstStyle>
            <a:lvl1pPr algn="l">
              <a:lnSpc>
                <a:spcPct val="80000"/>
              </a:lnSpc>
              <a:defRPr sz="6000" b="1" spc="-2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7" name="Subtitle 2"/>
          <p:cNvSpPr>
            <a:spLocks noGrp="1"/>
          </p:cNvSpPr>
          <p:nvPr>
            <p:ph type="subTitle" idx="1"/>
          </p:nvPr>
        </p:nvSpPr>
        <p:spPr>
          <a:xfrm>
            <a:off x="468314" y="5438088"/>
            <a:ext cx="3319477" cy="583200"/>
          </a:xfrm>
          <a:prstGeom prst="rect">
            <a:avLst/>
          </a:prstGeom>
        </p:spPr>
        <p:txBody>
          <a:bodyPr lIns="0" tIns="0" rIns="0" bIns="0" anchor="t">
            <a:normAutofit/>
          </a:bodyPr>
          <a:lstStyle>
            <a:lvl1pPr marL="0" indent="0" algn="l">
              <a:spcBef>
                <a:spcPts val="0"/>
              </a:spcBef>
              <a:buNone/>
              <a:defRPr sz="1600" i="1">
                <a:solidFill>
                  <a:srgbClr val="928B81"/>
                </a:solidFill>
                <a:latin typeface="Georgia"/>
                <a:cs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sp>
        <p:nvSpPr>
          <p:cNvPr id="4" name="Picture Placeholder 3"/>
          <p:cNvSpPr>
            <a:spLocks noGrp="1"/>
          </p:cNvSpPr>
          <p:nvPr>
            <p:ph type="pic" sz="quarter" idx="10"/>
          </p:nvPr>
        </p:nvSpPr>
        <p:spPr>
          <a:xfrm>
            <a:off x="4349262" y="180000"/>
            <a:ext cx="4629692" cy="6498000"/>
          </a:xfrm>
          <a:prstGeom prst="rect">
            <a:avLst/>
          </a:prstGeom>
        </p:spPr>
        <p:txBody>
          <a:bodyPr vert="horz"/>
          <a:lstStyle/>
          <a:p>
            <a:pPr lvl="0"/>
            <a:endParaRPr lang="fi-FI" noProof="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000" y="0"/>
            <a:ext cx="1809750" cy="1927860"/>
          </a:xfrm>
          <a:prstGeom prst="rect">
            <a:avLst/>
          </a:prstGeom>
        </p:spPr>
      </p:pic>
    </p:spTree>
    <p:extLst>
      <p:ext uri="{BB962C8B-B14F-4D97-AF65-F5344CB8AC3E}">
        <p14:creationId xmlns:p14="http://schemas.microsoft.com/office/powerpoint/2010/main" val="204873835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tx2"/>
        </a:solidFill>
        <a:effectLst/>
      </p:bgPr>
    </p:bg>
    <p:spTree>
      <p:nvGrpSpPr>
        <p:cNvPr id="1" name=""/>
        <p:cNvGrpSpPr/>
        <p:nvPr/>
      </p:nvGrpSpPr>
      <p:grpSpPr>
        <a:xfrm>
          <a:off x="0" y="0"/>
          <a:ext cx="0" cy="0"/>
          <a:chOff x="0" y="0"/>
          <a:chExt cx="0" cy="0"/>
        </a:xfrm>
      </p:grpSpPr>
      <p:sp>
        <p:nvSpPr>
          <p:cNvPr id="9" name="Title 1"/>
          <p:cNvSpPr>
            <a:spLocks noGrp="1"/>
          </p:cNvSpPr>
          <p:nvPr>
            <p:ph type="ctrTitle"/>
          </p:nvPr>
        </p:nvSpPr>
        <p:spPr>
          <a:xfrm>
            <a:off x="468314" y="1912267"/>
            <a:ext cx="8207375" cy="2636000"/>
          </a:xfrm>
          <a:prstGeom prst="rect">
            <a:avLst/>
          </a:prstGeom>
        </p:spPr>
        <p:txBody>
          <a:bodyPr lIns="0" tIns="0" rIns="0" bIns="0" anchor="t">
            <a:noAutofit/>
          </a:bodyPr>
          <a:lstStyle>
            <a:lvl1pPr algn="l">
              <a:lnSpc>
                <a:spcPct val="80000"/>
              </a:lnSpc>
              <a:defRPr sz="7200" b="1" spc="-2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cxnSp>
        <p:nvCxnSpPr>
          <p:cNvPr id="7" name="Straight Connector 4"/>
          <p:cNvCxnSpPr/>
          <p:nvPr userDrawn="1"/>
        </p:nvCxnSpPr>
        <p:spPr>
          <a:xfrm>
            <a:off x="468314" y="5848350"/>
            <a:ext cx="8207375"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5" cy="1149120"/>
          </a:xfrm>
          <a:prstGeom prst="rect">
            <a:avLst/>
          </a:prstGeom>
        </p:spPr>
      </p:pic>
    </p:spTree>
    <p:extLst>
      <p:ext uri="{BB962C8B-B14F-4D97-AF65-F5344CB8AC3E}">
        <p14:creationId xmlns:p14="http://schemas.microsoft.com/office/powerpoint/2010/main" val="6726103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Title 1"/>
          <p:cNvSpPr>
            <a:spLocks noGrp="1"/>
          </p:cNvSpPr>
          <p:nvPr>
            <p:ph type="ctrTitle"/>
          </p:nvPr>
        </p:nvSpPr>
        <p:spPr>
          <a:xfrm>
            <a:off x="468314" y="318135"/>
            <a:ext cx="8207375"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0" name="Content Placeholder 10"/>
          <p:cNvSpPr>
            <a:spLocks noGrp="1"/>
          </p:cNvSpPr>
          <p:nvPr>
            <p:ph sz="quarter" idx="14"/>
          </p:nvPr>
        </p:nvSpPr>
        <p:spPr>
          <a:xfrm>
            <a:off x="468314" y="1513934"/>
            <a:ext cx="8207374"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6" name="Date Placeholder 12"/>
          <p:cNvSpPr>
            <a:spLocks noGrp="1"/>
          </p:cNvSpPr>
          <p:nvPr>
            <p:ph type="dt" sz="half" idx="15"/>
          </p:nvPr>
        </p:nvSpPr>
        <p:spPr/>
        <p:txBody>
          <a:bodyPr/>
          <a:lstStyle>
            <a:lvl1pPr>
              <a:defRPr/>
            </a:lvl1pPr>
          </a:lstStyle>
          <a:p>
            <a:pPr>
              <a:defRPr/>
            </a:pPr>
            <a:fld id="{9554A572-9778-458E-AB91-21A759259919}" type="datetime1">
              <a:rPr lang="fi-FI" smtClean="0">
                <a:solidFill>
                  <a:prstClr val="black">
                    <a:tint val="75000"/>
                  </a:prstClr>
                </a:solidFill>
              </a:rPr>
              <a:t>7.1.2019</a:t>
            </a:fld>
            <a:endParaRPr lang="fi-FI">
              <a:solidFill>
                <a:prstClr val="black">
                  <a:tint val="75000"/>
                </a:prstClr>
              </a:solidFill>
            </a:endParaRPr>
          </a:p>
        </p:txBody>
      </p:sp>
      <p:sp>
        <p:nvSpPr>
          <p:cNvPr id="7" name="Footer Placeholder 13"/>
          <p:cNvSpPr>
            <a:spLocks noGrp="1"/>
          </p:cNvSpPr>
          <p:nvPr>
            <p:ph type="ftr" sz="quarter" idx="16"/>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8" name="Slide Number Placeholder 14"/>
          <p:cNvSpPr>
            <a:spLocks noGrp="1"/>
          </p:cNvSpPr>
          <p:nvPr>
            <p:ph type="sldNum" sz="quarter" idx="17"/>
          </p:nvPr>
        </p:nvSpPr>
        <p:spPr/>
        <p:txBody>
          <a:bodyPr/>
          <a:lstStyle>
            <a:lvl1pPr>
              <a:defRPr/>
            </a:lvl1pPr>
          </a:lstStyle>
          <a:p>
            <a:pPr>
              <a:defRPr/>
            </a:pPr>
            <a:fld id="{49EFD4B7-1CC6-864B-A72A-C978B70BBA9B}" type="slidenum">
              <a:rPr lang="fi-FI">
                <a:solidFill>
                  <a:prstClr val="black">
                    <a:tint val="75000"/>
                  </a:prstClr>
                </a:solidFill>
              </a:rPr>
              <a:pPr>
                <a:defRPr/>
              </a:pPr>
              <a:t>‹#›</a:t>
            </a:fld>
            <a:endParaRPr lang="fi-FI">
              <a:solidFill>
                <a:prstClr val="black">
                  <a:tint val="75000"/>
                </a:prstClr>
              </a:solidFill>
            </a:endParaRPr>
          </a:p>
        </p:txBody>
      </p:sp>
      <p:cxnSp>
        <p:nvCxnSpPr>
          <p:cNvPr id="12"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1"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8245122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l">
    <p:spTree>
      <p:nvGrpSpPr>
        <p:cNvPr id="1" name=""/>
        <p:cNvGrpSpPr/>
        <p:nvPr/>
      </p:nvGrpSpPr>
      <p:grpSpPr>
        <a:xfrm>
          <a:off x="0" y="0"/>
          <a:ext cx="0" cy="0"/>
          <a:chOff x="0" y="0"/>
          <a:chExt cx="0" cy="0"/>
        </a:xfrm>
      </p:grpSpPr>
      <p:sp>
        <p:nvSpPr>
          <p:cNvPr id="10" name="Title 1"/>
          <p:cNvSpPr>
            <a:spLocks noGrp="1"/>
          </p:cNvSpPr>
          <p:nvPr>
            <p:ph type="ctrTitle"/>
          </p:nvPr>
        </p:nvSpPr>
        <p:spPr>
          <a:xfrm>
            <a:off x="463308" y="318135"/>
            <a:ext cx="8212380" cy="1195798"/>
          </a:xfrm>
          <a:prstGeom prst="rect">
            <a:avLst/>
          </a:prstGeom>
        </p:spPr>
        <p:txBody>
          <a:bodyPr lIns="0" tIns="0" rIns="0" bIns="0" anchor="t" anchorCtr="0">
            <a:noAutofit/>
          </a:bodyPr>
          <a:lstStyle>
            <a:lvl1pPr algn="l">
              <a:lnSpc>
                <a:spcPct val="85000"/>
              </a:lnSpc>
              <a:defRPr sz="3600" b="1" spc="-100">
                <a:solidFill>
                  <a:schemeClr val="tx2"/>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1" name="Content Placeholder 10"/>
          <p:cNvSpPr>
            <a:spLocks noGrp="1"/>
          </p:cNvSpPr>
          <p:nvPr>
            <p:ph sz="quarter" idx="14"/>
          </p:nvPr>
        </p:nvSpPr>
        <p:spPr>
          <a:xfrm>
            <a:off x="463309"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fi-FI" dirty="0"/>
          </a:p>
        </p:txBody>
      </p:sp>
      <p:sp>
        <p:nvSpPr>
          <p:cNvPr id="40" name="Content Placeholder 10"/>
          <p:cNvSpPr>
            <a:spLocks noGrp="1"/>
          </p:cNvSpPr>
          <p:nvPr>
            <p:ph sz="quarter" idx="18"/>
          </p:nvPr>
        </p:nvSpPr>
        <p:spPr>
          <a:xfrm>
            <a:off x="4687610" y="1513934"/>
            <a:ext cx="3988079" cy="4003300"/>
          </a:xfrm>
          <a:prstGeom prst="rect">
            <a:avLst/>
          </a:prstGeom>
        </p:spPr>
        <p:txBody>
          <a:bodyPr vert="horz" lIns="0" tIns="0" rIns="0" bIns="0"/>
          <a:lstStyle>
            <a:lvl1pPr marL="0" indent="0">
              <a:buNone/>
              <a:defRPr sz="2100" b="1">
                <a:latin typeface="+mj-lt"/>
              </a:defRPr>
            </a:lvl1pPr>
            <a:lvl2pPr marL="237600" indent="-212400">
              <a:buFont typeface="Arial"/>
              <a:buChar char="•"/>
              <a:defRPr sz="2000">
                <a:latin typeface="Georgia"/>
              </a:defRPr>
            </a:lvl2pPr>
            <a:lvl3pPr marL="460800" indent="-230400">
              <a:buFont typeface="Lucida Grande"/>
              <a:buChar char="-"/>
              <a:defRPr sz="1600" i="1">
                <a:latin typeface="Georgia"/>
                <a:cs typeface="Georgia"/>
              </a:defRPr>
            </a:lvl3pPr>
            <a:lvl4pPr marL="792000" indent="-194400">
              <a:buFont typeface="Arial"/>
              <a:buChar char="•"/>
              <a:defRPr sz="1400" baseline="0">
                <a:latin typeface="Georgia"/>
              </a:defRPr>
            </a:lvl4pPr>
            <a:lvl5pPr marL="1087200" indent="-228600">
              <a:buFont typeface="Courier New"/>
              <a:buChar char="o"/>
              <a:defRPr sz="1300"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10"/>
          <p:cNvSpPr>
            <a:spLocks noGrp="1"/>
          </p:cNvSpPr>
          <p:nvPr>
            <p:ph type="dt" sz="half" idx="19"/>
          </p:nvPr>
        </p:nvSpPr>
        <p:spPr/>
        <p:txBody>
          <a:bodyPr/>
          <a:lstStyle>
            <a:lvl1pPr>
              <a:defRPr/>
            </a:lvl1pPr>
          </a:lstStyle>
          <a:p>
            <a:pPr>
              <a:defRPr/>
            </a:pPr>
            <a:fld id="{BF3793B5-2AB8-4F95-960B-B81BB074F15D}" type="datetime1">
              <a:rPr lang="fi-FI" smtClean="0">
                <a:solidFill>
                  <a:prstClr val="black">
                    <a:tint val="75000"/>
                  </a:prstClr>
                </a:solidFill>
              </a:rPr>
              <a:t>7.1.2019</a:t>
            </a:fld>
            <a:endParaRPr lang="fi-FI">
              <a:solidFill>
                <a:prstClr val="black">
                  <a:tint val="75000"/>
                </a:prstClr>
              </a:solidFill>
            </a:endParaRPr>
          </a:p>
        </p:txBody>
      </p:sp>
      <p:sp>
        <p:nvSpPr>
          <p:cNvPr id="8" name="Footer Placeholder 11"/>
          <p:cNvSpPr>
            <a:spLocks noGrp="1"/>
          </p:cNvSpPr>
          <p:nvPr>
            <p:ph type="ftr" sz="quarter" idx="20"/>
          </p:nvPr>
        </p:nvSpPr>
        <p:spPr/>
        <p:txBody>
          <a:bodyPr/>
          <a:lstStyle>
            <a:lvl1pPr>
              <a:defRPr/>
            </a:lvl1p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9" name="Slide Number Placeholder 12"/>
          <p:cNvSpPr>
            <a:spLocks noGrp="1"/>
          </p:cNvSpPr>
          <p:nvPr>
            <p:ph type="sldNum" sz="quarter" idx="21"/>
          </p:nvPr>
        </p:nvSpPr>
        <p:spPr/>
        <p:txBody>
          <a:bodyPr/>
          <a:lstStyle>
            <a:lvl1pPr>
              <a:defRPr/>
            </a:lvl1pPr>
          </a:lstStyle>
          <a:p>
            <a:pPr>
              <a:defRPr/>
            </a:pPr>
            <a:fld id="{7D79A8AE-7274-0C4A-AB42-92022833E6E2}" type="slidenum">
              <a:rPr lang="fi-FI">
                <a:solidFill>
                  <a:prstClr val="black">
                    <a:tint val="75000"/>
                  </a:prstClr>
                </a:solidFill>
              </a:rPr>
              <a:pPr>
                <a:defRPr/>
              </a:pPr>
              <a:t>‹#›</a:t>
            </a:fld>
            <a:endParaRPr lang="fi-FI">
              <a:solidFill>
                <a:prstClr val="black">
                  <a:tint val="75000"/>
                </a:prstClr>
              </a:solidFill>
            </a:endParaRPr>
          </a:p>
        </p:txBody>
      </p:sp>
      <p:cxnSp>
        <p:nvCxnSpPr>
          <p:cNvPr id="13" name="Straight Connector 4"/>
          <p:cNvCxnSpPr/>
          <p:nvPr userDrawn="1"/>
        </p:nvCxnSpPr>
        <p:spPr>
          <a:xfrm>
            <a:off x="468314" y="5847608"/>
            <a:ext cx="8207375" cy="0"/>
          </a:xfrm>
          <a:prstGeom prst="line">
            <a:avLst/>
          </a:prstGeom>
          <a:ln w="12700" cmpd="sng">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14"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4001" y="5654880"/>
            <a:ext cx="2227147" cy="1149120"/>
          </a:xfrm>
          <a:prstGeom prst="rect">
            <a:avLst/>
          </a:prstGeom>
        </p:spPr>
      </p:pic>
    </p:spTree>
    <p:extLst>
      <p:ext uri="{BB962C8B-B14F-4D97-AF65-F5344CB8AC3E}">
        <p14:creationId xmlns:p14="http://schemas.microsoft.com/office/powerpoint/2010/main" val="3629025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0935827C-CE22-4E43-8573-C15EF0EB2418}" type="datetime1">
              <a:rPr lang="fi-FI" smtClean="0"/>
              <a:t>7.1.2019</a:t>
            </a:fld>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E8BD3956-B28E-498E-B1FC-030A16B57A7D}" type="slidenum">
              <a:rPr lang="en-US"/>
              <a:pPr>
                <a:defRPr/>
              </a:pPr>
              <a:t>‹#›</a:t>
            </a:fld>
            <a:endParaRPr lang="en-US"/>
          </a:p>
        </p:txBody>
      </p:sp>
    </p:spTree>
    <p:extLst>
      <p:ext uri="{BB962C8B-B14F-4D97-AF65-F5344CB8AC3E}">
        <p14:creationId xmlns:p14="http://schemas.microsoft.com/office/powerpoint/2010/main" val="2425429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B50B4D24-5923-4F71-8269-AA0D34AA853B}" type="datetime1">
              <a:rPr lang="fi-FI" smtClean="0"/>
              <a:t>7.1.2019</a:t>
            </a:fld>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F55807F-5274-428D-A4B1-17364F3173B8}" type="slidenum">
              <a:rPr lang="en-US"/>
              <a:pPr>
                <a:defRPr/>
              </a:pPr>
              <a:t>‹#›</a:t>
            </a:fld>
            <a:endParaRPr lang="en-US"/>
          </a:p>
        </p:txBody>
      </p:sp>
    </p:spTree>
    <p:extLst>
      <p:ext uri="{BB962C8B-B14F-4D97-AF65-F5344CB8AC3E}">
        <p14:creationId xmlns:p14="http://schemas.microsoft.com/office/powerpoint/2010/main" val="2955827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4472E71-4F99-4AB9-AB35-AF5BF523A5ED}" type="datetime1">
              <a:rPr lang="fi-FI" smtClean="0"/>
              <a:t>7.1.2019</a:t>
            </a:fld>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A1ED0E83-65B2-4A6D-9710-CE05D101F9A1}" type="slidenum">
              <a:rPr lang="en-US"/>
              <a:pPr>
                <a:defRPr/>
              </a:pPr>
              <a:t>‹#›</a:t>
            </a:fld>
            <a:endParaRPr lang="en-US"/>
          </a:p>
        </p:txBody>
      </p:sp>
    </p:spTree>
    <p:extLst>
      <p:ext uri="{BB962C8B-B14F-4D97-AF65-F5344CB8AC3E}">
        <p14:creationId xmlns:p14="http://schemas.microsoft.com/office/powerpoint/2010/main" val="236098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CD171E04-A78E-42CC-B25B-03EECFF0BB89}" type="datetime1">
              <a:rPr lang="fi-FI" smtClean="0"/>
              <a:t>7.1.2019</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D05DAD0-B55E-4760-9A82-D872D199EB6F}" type="slidenum">
              <a:rPr lang="en-US"/>
              <a:pPr>
                <a:defRPr/>
              </a:pPr>
              <a:t>‹#›</a:t>
            </a:fld>
            <a:endParaRPr lang="en-US"/>
          </a:p>
        </p:txBody>
      </p:sp>
    </p:spTree>
    <p:extLst>
      <p:ext uri="{BB962C8B-B14F-4D97-AF65-F5344CB8AC3E}">
        <p14:creationId xmlns:p14="http://schemas.microsoft.com/office/powerpoint/2010/main" val="389807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F222650-7481-4577-8ED6-16F6C94A1AA6}" type="datetime1">
              <a:rPr lang="fi-FI" smtClean="0"/>
              <a:t>7.1.2019</a:t>
            </a:fld>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fi-FI" smtClean="0"/>
              <a:t>Markkinoiden juridinen toimintaympäristö Luento 1</a:t>
            </a: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FBDC196-98CA-46B3-B060-2F8AF42782FD}" type="slidenum">
              <a:rPr lang="en-US"/>
              <a:pPr>
                <a:defRPr/>
              </a:pPr>
              <a:t>‹#›</a:t>
            </a:fld>
            <a:endParaRPr lang="en-US"/>
          </a:p>
        </p:txBody>
      </p:sp>
    </p:spTree>
    <p:extLst>
      <p:ext uri="{BB962C8B-B14F-4D97-AF65-F5344CB8AC3E}">
        <p14:creationId xmlns:p14="http://schemas.microsoft.com/office/powerpoint/2010/main" val="245364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1500" y="488950"/>
            <a:ext cx="7985125"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title style</a:t>
            </a:r>
          </a:p>
        </p:txBody>
      </p:sp>
      <p:sp>
        <p:nvSpPr>
          <p:cNvPr id="1027" name="Rectangle 3"/>
          <p:cNvSpPr>
            <a:spLocks noGrp="1" noChangeArrowheads="1"/>
          </p:cNvSpPr>
          <p:nvPr>
            <p:ph type="body" idx="1"/>
          </p:nvPr>
        </p:nvSpPr>
        <p:spPr bwMode="auto">
          <a:xfrm>
            <a:off x="571500" y="1582738"/>
            <a:ext cx="7985125"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fi-FI" smtClean="0"/>
              <a:t>Click to edit Master text styles</a:t>
            </a:r>
          </a:p>
          <a:p>
            <a:pPr lvl="1"/>
            <a:r>
              <a:rPr lang="en-US" altLang="fi-FI" smtClean="0"/>
              <a:t>Second level</a:t>
            </a:r>
          </a:p>
          <a:p>
            <a:pPr lvl="2"/>
            <a:r>
              <a:rPr lang="en-US" altLang="fi-FI" smtClean="0"/>
              <a:t>Third level</a:t>
            </a:r>
          </a:p>
          <a:p>
            <a:pPr lvl="3"/>
            <a:r>
              <a:rPr lang="en-US" altLang="fi-FI" smtClean="0"/>
              <a:t>Fourth level</a:t>
            </a:r>
          </a:p>
          <a:p>
            <a:pPr lvl="4"/>
            <a:r>
              <a:rPr lang="en-US" altLang="fi-FI" smtClean="0"/>
              <a:t>Fifth level</a:t>
            </a:r>
          </a:p>
        </p:txBody>
      </p:sp>
      <p:sp>
        <p:nvSpPr>
          <p:cNvPr id="1028" name="Rectangle 4"/>
          <p:cNvSpPr>
            <a:spLocks noGrp="1" noChangeArrowheads="1"/>
          </p:cNvSpPr>
          <p:nvPr>
            <p:ph type="dt" sz="half" idx="2"/>
          </p:nvPr>
        </p:nvSpPr>
        <p:spPr bwMode="auto">
          <a:xfrm>
            <a:off x="3429000" y="6272213"/>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2371E155-5955-4FF5-B345-3C167B693A42}" type="datetime1">
              <a:rPr lang="fi-FI" smtClean="0"/>
              <a:t>7.1.2019</a:t>
            </a:fld>
            <a:endParaRPr lang="en-US"/>
          </a:p>
        </p:txBody>
      </p:sp>
      <p:sp>
        <p:nvSpPr>
          <p:cNvPr id="1029" name="Rectangle 5"/>
          <p:cNvSpPr>
            <a:spLocks noGrp="1" noChangeArrowheads="1"/>
          </p:cNvSpPr>
          <p:nvPr>
            <p:ph type="ftr" sz="quarter" idx="3"/>
          </p:nvPr>
        </p:nvSpPr>
        <p:spPr bwMode="auto">
          <a:xfrm>
            <a:off x="3429000" y="6142038"/>
            <a:ext cx="1544638" cy="125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r>
              <a:rPr lang="fi-FI" smtClean="0"/>
              <a:t>Markkinoiden juridinen toimintaympäristö Luento 1</a:t>
            </a:r>
            <a:endParaRPr lang="en-US"/>
          </a:p>
        </p:txBody>
      </p:sp>
      <p:sp>
        <p:nvSpPr>
          <p:cNvPr id="1030" name="Rectangle 6"/>
          <p:cNvSpPr>
            <a:spLocks noGrp="1" noChangeArrowheads="1"/>
          </p:cNvSpPr>
          <p:nvPr>
            <p:ph type="sldNum" sz="quarter" idx="4"/>
          </p:nvPr>
        </p:nvSpPr>
        <p:spPr bwMode="auto">
          <a:xfrm>
            <a:off x="3429000" y="6397625"/>
            <a:ext cx="1544638" cy="12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900" b="1">
                <a:solidFill>
                  <a:srgbClr val="898989"/>
                </a:solidFill>
                <a:latin typeface="+mn-lt"/>
                <a:cs typeface="+mn-cs"/>
              </a:defRPr>
            </a:lvl1pPr>
          </a:lstStyle>
          <a:p>
            <a:pPr fontAlgn="base">
              <a:spcBef>
                <a:spcPct val="0"/>
              </a:spcBef>
              <a:spcAft>
                <a:spcPct val="0"/>
              </a:spcAft>
              <a:defRPr/>
            </a:pPr>
            <a:fld id="{65A1C212-E281-4095-9C8D-343556E33EF5}" type="slidenum">
              <a:rPr lang="en-US"/>
              <a:pPr fontAlgn="base">
                <a:spcBef>
                  <a:spcPct val="0"/>
                </a:spcBef>
                <a:spcAft>
                  <a:spcPct val="0"/>
                </a:spcAft>
                <a:defRPr/>
              </a:pPr>
              <a:t>‹#›</a:t>
            </a:fld>
            <a:endParaRPr lang="en-US"/>
          </a:p>
        </p:txBody>
      </p:sp>
      <p:sp>
        <p:nvSpPr>
          <p:cNvPr id="4103" name="Rectangle 8"/>
          <p:cNvSpPr>
            <a:spLocks noChangeArrowheads="1"/>
          </p:cNvSpPr>
          <p:nvPr/>
        </p:nvSpPr>
        <p:spPr bwMode="auto">
          <a:xfrm>
            <a:off x="571500" y="5811838"/>
            <a:ext cx="7985125" cy="6508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mtClean="0">
              <a:solidFill>
                <a:srgbClr val="000000"/>
              </a:solidFill>
            </a:endParaRPr>
          </a:p>
        </p:txBody>
      </p:sp>
      <p:pic>
        <p:nvPicPr>
          <p:cNvPr id="1032" name="Picture 10" descr="aalto_HSE_eng_alakulm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5959475"/>
            <a:ext cx="28797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0723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rtl="0" eaLnBrk="0" fontAlgn="base" hangingPunct="0">
        <a:spcBef>
          <a:spcPct val="0"/>
        </a:spcBef>
        <a:spcAft>
          <a:spcPct val="0"/>
        </a:spcAft>
        <a:defRPr sz="3200" b="1">
          <a:solidFill>
            <a:srgbClr val="ED2939"/>
          </a:solidFill>
          <a:latin typeface="+mj-lt"/>
          <a:ea typeface="+mj-ea"/>
          <a:cs typeface="+mj-cs"/>
        </a:defRPr>
      </a:lvl1pPr>
      <a:lvl2pPr algn="l" rtl="0" eaLnBrk="0" fontAlgn="base" hangingPunct="0">
        <a:spcBef>
          <a:spcPct val="0"/>
        </a:spcBef>
        <a:spcAft>
          <a:spcPct val="0"/>
        </a:spcAft>
        <a:defRPr sz="3200" b="1">
          <a:solidFill>
            <a:srgbClr val="ED2939"/>
          </a:solidFill>
          <a:latin typeface="Arial" charset="0"/>
        </a:defRPr>
      </a:lvl2pPr>
      <a:lvl3pPr algn="l" rtl="0" eaLnBrk="0" fontAlgn="base" hangingPunct="0">
        <a:spcBef>
          <a:spcPct val="0"/>
        </a:spcBef>
        <a:spcAft>
          <a:spcPct val="0"/>
        </a:spcAft>
        <a:defRPr sz="3200" b="1">
          <a:solidFill>
            <a:srgbClr val="ED2939"/>
          </a:solidFill>
          <a:latin typeface="Arial" charset="0"/>
        </a:defRPr>
      </a:lvl3pPr>
      <a:lvl4pPr algn="l" rtl="0" eaLnBrk="0" fontAlgn="base" hangingPunct="0">
        <a:spcBef>
          <a:spcPct val="0"/>
        </a:spcBef>
        <a:spcAft>
          <a:spcPct val="0"/>
        </a:spcAft>
        <a:defRPr sz="3200" b="1">
          <a:solidFill>
            <a:srgbClr val="ED2939"/>
          </a:solidFill>
          <a:latin typeface="Arial" charset="0"/>
        </a:defRPr>
      </a:lvl4pPr>
      <a:lvl5pPr algn="l" rtl="0" eaLnBrk="0" fontAlgn="base" hangingPunct="0">
        <a:spcBef>
          <a:spcPct val="0"/>
        </a:spcBef>
        <a:spcAft>
          <a:spcPct val="0"/>
        </a:spcAft>
        <a:defRPr sz="3200" b="1">
          <a:solidFill>
            <a:srgbClr val="ED2939"/>
          </a:solidFill>
          <a:latin typeface="Arial" charset="0"/>
        </a:defRPr>
      </a:lvl5pPr>
      <a:lvl6pPr marL="457200" algn="l" rtl="0" fontAlgn="base">
        <a:spcBef>
          <a:spcPct val="0"/>
        </a:spcBef>
        <a:spcAft>
          <a:spcPct val="0"/>
        </a:spcAft>
        <a:defRPr sz="3200" b="1">
          <a:solidFill>
            <a:srgbClr val="ED2939"/>
          </a:solidFill>
          <a:latin typeface="Arial" charset="0"/>
        </a:defRPr>
      </a:lvl6pPr>
      <a:lvl7pPr marL="914400" algn="l" rtl="0" fontAlgn="base">
        <a:spcBef>
          <a:spcPct val="0"/>
        </a:spcBef>
        <a:spcAft>
          <a:spcPct val="0"/>
        </a:spcAft>
        <a:defRPr sz="3200" b="1">
          <a:solidFill>
            <a:srgbClr val="ED2939"/>
          </a:solidFill>
          <a:latin typeface="Arial" charset="0"/>
        </a:defRPr>
      </a:lvl7pPr>
      <a:lvl8pPr marL="1371600" algn="l" rtl="0" fontAlgn="base">
        <a:spcBef>
          <a:spcPct val="0"/>
        </a:spcBef>
        <a:spcAft>
          <a:spcPct val="0"/>
        </a:spcAft>
        <a:defRPr sz="3200" b="1">
          <a:solidFill>
            <a:srgbClr val="ED2939"/>
          </a:solidFill>
          <a:latin typeface="Arial" charset="0"/>
        </a:defRPr>
      </a:lvl8pPr>
      <a:lvl9pPr marL="1828800" algn="l" rtl="0" fontAlgn="base">
        <a:spcBef>
          <a:spcPct val="0"/>
        </a:spcBef>
        <a:spcAft>
          <a:spcPct val="0"/>
        </a:spcAft>
        <a:defRPr sz="3200" b="1">
          <a:solidFill>
            <a:srgbClr val="ED2939"/>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smtClean="0">
                <a:solidFill>
                  <a:prstClr val="black">
                    <a:tint val="75000"/>
                  </a:prstClr>
                </a:solidFill>
                <a:ea typeface="ＭＳ Ｐゴシック" charset="0"/>
              </a:rPr>
              <a:t>Markkinoiden juridinen toimintaympäristö Luento 1</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A883B81F-6E3F-436B-A469-586238CD8130}" type="datetime1">
              <a:rPr lang="fi-FI" smtClean="0">
                <a:solidFill>
                  <a:prstClr val="black">
                    <a:tint val="75000"/>
                  </a:prstClr>
                </a:solidFill>
                <a:ea typeface="ＭＳ Ｐゴシック" charset="0"/>
              </a:rPr>
              <a:t>7.1.2019</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3"/>
            <a:ext cx="3619500" cy="161925"/>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65DB13D-24FD-0641-8100-A6CD964B88B6}" type="slidenum">
              <a:rPr lang="fi-FI">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92768852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timing>
    <p:tnLst>
      <p:par>
        <p:cTn id="1" dur="indefinite" restart="never" nodeType="tmRoot"/>
      </p:par>
    </p:tnLst>
  </p:timing>
  <p:hf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1" fontAlgn="base" hangingPunct="1">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4940300" y="5953125"/>
            <a:ext cx="36195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smtClean="0">
                <a:solidFill>
                  <a:prstClr val="black">
                    <a:tint val="75000"/>
                  </a:prstClr>
                </a:solidFill>
                <a:ea typeface="ＭＳ Ｐゴシック" charset="0"/>
              </a:rPr>
              <a:t>Markkinoiden juridinen toimintaympäristö Luento 1</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4940300" y="6111875"/>
            <a:ext cx="36195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4E6087A8-D85D-4BBD-96E7-1486D578D95A}" type="datetime1">
              <a:rPr lang="fi-FI" smtClean="0">
                <a:solidFill>
                  <a:prstClr val="black">
                    <a:tint val="75000"/>
                  </a:prstClr>
                </a:solidFill>
                <a:ea typeface="ＭＳ Ｐゴシック" charset="0"/>
              </a:rPr>
              <a:t>7.1.2019</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4940300" y="6297615"/>
            <a:ext cx="36195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47899011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Lst>
  <p:timing>
    <p:tnLst>
      <p:par>
        <p:cTn id="1" dur="indefinite" restart="never" nodeType="tmRoot"/>
      </p:par>
    </p:tnLst>
  </p:timing>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6021288"/>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smtClean="0">
                <a:solidFill>
                  <a:prstClr val="black">
                    <a:tint val="75000"/>
                  </a:prstClr>
                </a:solidFill>
                <a:ea typeface="ＭＳ Ｐゴシック" charset="0"/>
              </a:rPr>
              <a:t>Markkinoiden juridinen toimintaympäristö Luento 1</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5056956" y="6180039"/>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569139B4-7D51-4328-93D4-B1CB6FE3B974}" type="datetime1">
              <a:rPr lang="fi-FI" smtClean="0">
                <a:solidFill>
                  <a:prstClr val="black">
                    <a:tint val="75000"/>
                  </a:prstClr>
                </a:solidFill>
                <a:ea typeface="ＭＳ Ｐゴシック" charset="0"/>
              </a:rPr>
              <a:t>7.1.2019</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5056956" y="6365777"/>
            <a:ext cx="3619500" cy="161926"/>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05BCDE0-955E-2A43-932A-046BF80DB991}" type="slidenum">
              <a:rPr lang="fi-FI" smtClean="0">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65711387"/>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5056956" y="6021288"/>
            <a:ext cx="3619500" cy="158750"/>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r>
              <a:rPr lang="fi-FI" smtClean="0">
                <a:solidFill>
                  <a:prstClr val="black">
                    <a:tint val="75000"/>
                  </a:prstClr>
                </a:solidFill>
                <a:ea typeface="ＭＳ Ｐゴシック" charset="0"/>
              </a:rPr>
              <a:t>Markkinoiden juridinen toimintaympäristö Luento 1</a:t>
            </a:r>
            <a:endParaRPr lang="fi-FI">
              <a:solidFill>
                <a:prstClr val="black">
                  <a:tint val="75000"/>
                </a:prstClr>
              </a:solidFill>
              <a:ea typeface="ＭＳ Ｐゴシック" charset="0"/>
            </a:endParaRPr>
          </a:p>
        </p:txBody>
      </p:sp>
      <p:sp>
        <p:nvSpPr>
          <p:cNvPr id="8" name="Date Placeholder 7"/>
          <p:cNvSpPr>
            <a:spLocks noGrp="1"/>
          </p:cNvSpPr>
          <p:nvPr>
            <p:ph type="dt" sz="half" idx="2"/>
          </p:nvPr>
        </p:nvSpPr>
        <p:spPr>
          <a:xfrm>
            <a:off x="5056956" y="6180039"/>
            <a:ext cx="3619500" cy="185738"/>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ECE56C5-46A8-45C3-8CD7-106E560DE9E6}" type="datetime1">
              <a:rPr lang="fi-FI" smtClean="0">
                <a:solidFill>
                  <a:prstClr val="black">
                    <a:tint val="75000"/>
                  </a:prstClr>
                </a:solidFill>
                <a:ea typeface="ＭＳ Ｐゴシック" charset="0"/>
              </a:rPr>
              <a:t>7.1.2019</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5056956" y="6365777"/>
            <a:ext cx="3619500" cy="161926"/>
          </a:xfrm>
          <a:prstGeom prst="rect">
            <a:avLst/>
          </a:prstGeom>
        </p:spPr>
        <p:txBody>
          <a:bodyPr vert="horz" lIns="91440" tIns="45720" rIns="0" bIns="45720" rtlCol="0" anchor="ctr"/>
          <a:lstStyle>
            <a:lvl1pPr algn="r">
              <a:defRPr sz="900">
                <a:solidFill>
                  <a:schemeClr val="tx1">
                    <a:tint val="75000"/>
                  </a:schemeClr>
                </a:solidFill>
              </a:defRPr>
            </a:lvl1pPr>
          </a:lstStyle>
          <a:p>
            <a:pPr defTabSz="457200" fontAlgn="base">
              <a:spcBef>
                <a:spcPct val="0"/>
              </a:spcBef>
              <a:spcAft>
                <a:spcPct val="0"/>
              </a:spcAft>
              <a:defRPr/>
            </a:pPr>
            <a:fld id="{805BCDE0-955E-2A43-932A-046BF80DB991}" type="slidenum">
              <a:rPr lang="fi-FI" smtClean="0">
                <a:solidFill>
                  <a:prstClr val="black">
                    <a:tint val="75000"/>
                  </a:prstClr>
                </a:solidFill>
                <a:ea typeface="ＭＳ Ｐゴシック" charset="0"/>
              </a:rPr>
              <a:pPr defTabSz="4572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2543000602"/>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Lst>
  <p:timing>
    <p:tnLst>
      <p:par>
        <p:cTn id="1" dur="indefinite" restart="never" nodeType="tmRoot"/>
      </p:par>
    </p:tnLst>
  </p:timing>
  <p:hf hd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S PGothic" pitchFamily="34" charset="-128"/>
        </a:defRPr>
      </a:lvl1pPr>
      <a:lvl2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2pPr>
      <a:lvl3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3pPr>
      <a:lvl4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4pPr>
      <a:lvl5pPr algn="ctr" defTabSz="457200" rtl="0" eaLnBrk="0" fontAlgn="base" hangingPunct="0">
        <a:spcBef>
          <a:spcPct val="0"/>
        </a:spcBef>
        <a:spcAft>
          <a:spcPct val="0"/>
        </a:spcAft>
        <a:defRPr sz="4400">
          <a:solidFill>
            <a:schemeClr val="tx1"/>
          </a:solidFill>
          <a:latin typeface="Arial" pitchFamily="-65" charset="0"/>
          <a:ea typeface="ＭＳ Ｐゴシック" charset="0"/>
          <a:cs typeface="MS PGothic" pitchFamily="34" charset="-128"/>
        </a:defRPr>
      </a:lvl5pPr>
      <a:lvl6pPr marL="4572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6pPr>
      <a:lvl7pPr marL="9144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7pPr>
      <a:lvl8pPr marL="13716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8pPr>
      <a:lvl9pPr marL="1828800" algn="ctr" defTabSz="457200" rtl="0" eaLnBrk="1" fontAlgn="base" hangingPunct="1">
        <a:spcBef>
          <a:spcPct val="0"/>
        </a:spcBef>
        <a:spcAft>
          <a:spcPct val="0"/>
        </a:spcAft>
        <a:defRPr sz="4400">
          <a:solidFill>
            <a:schemeClr val="tx1"/>
          </a:solidFill>
          <a:latin typeface="Arial"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S PGothic" pitchFamily="34"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S PGothic"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ヒラギノ角ゴ Pro W3"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S PGothic"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8.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8.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8.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8.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5.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8" Type="http://schemas.openxmlformats.org/officeDocument/2006/relationships/hyperlink" Target="http://eur-lex.europa.eu/collection/eu-law/legislation/recent.html" TargetMode="External"/><Relationship Id="rId3" Type="http://schemas.openxmlformats.org/officeDocument/2006/relationships/hyperlink" Target="http://www.finlex.fi/en/laki/kaannokset/1987/en19870355.pdf" TargetMode="External"/><Relationship Id="rId7" Type="http://schemas.openxmlformats.org/officeDocument/2006/relationships/hyperlink" Target="http://www.unidroit.org/english/principles/contracts/principles2010/integralversionprinciples2010-e.pdf" TargetMode="External"/><Relationship Id="rId2" Type="http://schemas.openxmlformats.org/officeDocument/2006/relationships/hyperlink" Target="https://www.edilex.fi/lainsaadanto/19870355" TargetMode="External"/><Relationship Id="rId1" Type="http://schemas.openxmlformats.org/officeDocument/2006/relationships/slideLayout" Target="../slideLayouts/slideLayout25.xml"/><Relationship Id="rId6" Type="http://schemas.openxmlformats.org/officeDocument/2006/relationships/hyperlink" Target="http://www.cisg.law.pace.edu/cisg/text/treaty.html" TargetMode="External"/><Relationship Id="rId5" Type="http://schemas.openxmlformats.org/officeDocument/2006/relationships/hyperlink" Target="http://www.finlex.fi/fi/laki/kaannokset/1929/en19290228.pdf" TargetMode="External"/><Relationship Id="rId4" Type="http://schemas.openxmlformats.org/officeDocument/2006/relationships/hyperlink" Target="https://www.edilex.fi/lainsaadanto/19290228"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hiil.org/project/harmonising-private-law-in-europe-a-mission-impossible" TargetMode="External"/><Relationship Id="rId2" Type="http://schemas.openxmlformats.org/officeDocument/2006/relationships/hyperlink" Target="http://ec.europa.eu/justice/news/consulting_public/rome_i/contributions/private_law_university_amsterdam_en.pdf" TargetMode="External"/><Relationship Id="rId1" Type="http://schemas.openxmlformats.org/officeDocument/2006/relationships/slideLayout" Target="../slideLayouts/slideLayout25.xml"/><Relationship Id="rId4" Type="http://schemas.openxmlformats.org/officeDocument/2006/relationships/hyperlink" Target="http://eur-lex.europa.eu/legal-content/EN/TXT/?uri=CELEX:52011PC0635"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www.finlex.fi/en/laki/kaannokset/haku/?search%5btype%5d=pika&amp;search%5bpika%5d=Act+on+Investment+Firms&amp;submit=Search" TargetMode="External"/><Relationship Id="rId2" Type="http://schemas.openxmlformats.org/officeDocument/2006/relationships/hyperlink" Target="https://mycourses.aalto.fi/course/view.php?id=12515" TargetMode="External"/><Relationship Id="rId1" Type="http://schemas.openxmlformats.org/officeDocument/2006/relationships/slideLayout" Target="../slideLayouts/slideLayout35.xml"/><Relationship Id="rId4" Type="http://schemas.openxmlformats.org/officeDocument/2006/relationships/hyperlink" Target="http://eur-lex.europa.eu/collection/eu-law/legislation/recent.html"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eur-lex.europa.eu/LexUriServ/LexUriServ.do?uri=CELEX:32013L0036:EN:NOT" TargetMode="External"/><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43.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43.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3.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2" Type="http://schemas.openxmlformats.org/officeDocument/2006/relationships/hyperlink" Target="http://www.finlex.fi/fi/laki/kaannokset/2012/en20120746.pdf" TargetMode="External"/><Relationship Id="rId1" Type="http://schemas.openxmlformats.org/officeDocument/2006/relationships/slideLayout" Target="../slideLayouts/slideLayout4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8.xml.rels><?xml version="1.0" encoding="UTF-8" standalone="yes"?>
<Relationships xmlns="http://schemas.openxmlformats.org/package/2006/relationships"><Relationship Id="rId2" Type="http://schemas.openxmlformats.org/officeDocument/2006/relationships/hyperlink" Target="http://www.finlex.fi/fi/laki/kaannokset/2012/en20120746.pdf" TargetMode="Externa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i-FI" dirty="0" smtClean="0"/>
              <a:t>Johdanto</a:t>
            </a:r>
          </a:p>
          <a:p>
            <a:r>
              <a:rPr lang="fi-FI" dirty="0" smtClean="0"/>
              <a:t>Case 1 </a:t>
            </a:r>
          </a:p>
          <a:p>
            <a:r>
              <a:rPr lang="fi-FI" dirty="0" smtClean="0"/>
              <a:t>Matti </a:t>
            </a:r>
            <a:r>
              <a:rPr lang="fi-FI" dirty="0" err="1" smtClean="0"/>
              <a:t>Rudanko</a:t>
            </a:r>
            <a:endParaRPr lang="fi-FI" dirty="0"/>
          </a:p>
        </p:txBody>
      </p:sp>
      <p:sp>
        <p:nvSpPr>
          <p:cNvPr id="3" name="Title 2"/>
          <p:cNvSpPr>
            <a:spLocks noGrp="1"/>
          </p:cNvSpPr>
          <p:nvPr>
            <p:ph type="ctrTitle"/>
          </p:nvPr>
        </p:nvSpPr>
        <p:spPr/>
        <p:txBody>
          <a:bodyPr/>
          <a:lstStyle/>
          <a:p>
            <a:r>
              <a:rPr lang="fi-FI" dirty="0" smtClean="0"/>
              <a:t>Markkinoiden </a:t>
            </a:r>
            <a:r>
              <a:rPr lang="fi-FI" smtClean="0"/>
              <a:t>juridinen toimintaympäristö</a:t>
            </a:r>
            <a:br>
              <a:rPr lang="fi-FI" smtClean="0"/>
            </a:br>
            <a:r>
              <a:rPr lang="fi-FI" smtClean="0"/>
              <a:t>Luento </a:t>
            </a:r>
            <a:r>
              <a:rPr lang="fi-FI" dirty="0" smtClean="0"/>
              <a:t>1</a:t>
            </a:r>
            <a:endParaRPr lang="fi-FI" dirty="0"/>
          </a:p>
        </p:txBody>
      </p:sp>
    </p:spTree>
    <p:extLst>
      <p:ext uri="{BB962C8B-B14F-4D97-AF65-F5344CB8AC3E}">
        <p14:creationId xmlns:p14="http://schemas.microsoft.com/office/powerpoint/2010/main" val="4047590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ctrTitle"/>
          </p:nvPr>
        </p:nvSpPr>
        <p:spPr/>
        <p:txBody>
          <a:bodyPr/>
          <a:lstStyle/>
          <a:p>
            <a:pPr algn="ctr" eaLnBrk="1" hangingPunct="1"/>
            <a:r>
              <a:rPr lang="fi-FI" altLang="fi-FI" dirty="0" smtClean="0"/>
              <a:t>Main </a:t>
            </a:r>
            <a:r>
              <a:rPr lang="fi-FI" altLang="fi-FI" dirty="0" err="1" smtClean="0"/>
              <a:t>Views</a:t>
            </a:r>
            <a:r>
              <a:rPr lang="fi-FI" altLang="fi-FI" dirty="0" smtClean="0"/>
              <a:t> and Objects of </a:t>
            </a:r>
            <a:r>
              <a:rPr lang="fi-FI" altLang="fi-FI" dirty="0" err="1" smtClean="0"/>
              <a:t>Regulation</a:t>
            </a:r>
            <a:r>
              <a:rPr lang="fi-FI" altLang="fi-FI" dirty="0" smtClean="0"/>
              <a:t> of International Markets</a:t>
            </a:r>
          </a:p>
        </p:txBody>
      </p:sp>
      <p:sp>
        <p:nvSpPr>
          <p:cNvPr id="16388" name="Footer Placeholder 3"/>
          <p:cNvSpPr>
            <a:spLocks noGrp="1"/>
          </p:cNvSpPr>
          <p:nvPr>
            <p:ph type="ftr" sz="quarter" idx="16"/>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fi-FI" altLang="fi-FI" sz="900" smtClean="0">
                <a:solidFill>
                  <a:srgbClr val="898989"/>
                </a:solidFill>
              </a:rPr>
              <a:t>Markkinoiden juridinen toimintaympäristö Luento 1</a:t>
            </a:r>
            <a:endParaRPr lang="en-US" altLang="fi-FI" sz="900" smtClean="0">
              <a:solidFill>
                <a:srgbClr val="898989"/>
              </a:solidFill>
            </a:endParaRPr>
          </a:p>
        </p:txBody>
      </p:sp>
      <p:sp>
        <p:nvSpPr>
          <p:cNvPr id="16389" name="Slide Number Placeholder 4"/>
          <p:cNvSpPr>
            <a:spLocks noGrp="1"/>
          </p:cNvSpPr>
          <p:nvPr>
            <p:ph type="sldNum" sz="quarter" idx="17"/>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968AFEE0-7B63-431B-A1A3-271D2ED2EEA2}" type="slidenum">
              <a:rPr lang="en-US" altLang="fi-FI" sz="900" smtClean="0">
                <a:solidFill>
                  <a:srgbClr val="898989"/>
                </a:solidFill>
              </a:rPr>
              <a:pPr eaLnBrk="1" hangingPunct="1">
                <a:spcBef>
                  <a:spcPct val="0"/>
                </a:spcBef>
                <a:buFontTx/>
                <a:buNone/>
              </a:pPr>
              <a:t>10</a:t>
            </a:fld>
            <a:endParaRPr lang="en-US" altLang="fi-FI" sz="900" smtClean="0">
              <a:solidFill>
                <a:srgbClr val="898989"/>
              </a:solidFill>
            </a:endParaRPr>
          </a:p>
        </p:txBody>
      </p:sp>
      <p:graphicFrame>
        <p:nvGraphicFramePr>
          <p:cNvPr id="3" name="Content Placeholder 2"/>
          <p:cNvGraphicFramePr>
            <a:graphicFrameLocks noGrp="1"/>
          </p:cNvGraphicFramePr>
          <p:nvPr>
            <p:ph sz="quarter" idx="14"/>
            <p:extLst>
              <p:ext uri="{D42A27DB-BD31-4B8C-83A1-F6EECF244321}">
                <p14:modId xmlns:p14="http://schemas.microsoft.com/office/powerpoint/2010/main" val="2193364698"/>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458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graphicEl>
                                              <a:dgm id="{CED4664B-ADF1-47C0-8BF1-BC015EF4019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graphicEl>
                                              <a:dgm id="{5C4E4FE3-C646-4AAE-93D2-4620D3332D8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graphicEl>
                                              <a:dgm id="{6337DF94-F425-4099-95C1-7BC648DA812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graphicEl>
                                              <a:dgm id="{59552DD7-A4CE-4A6D-BD4E-035522507C23}"/>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graphicEl>
                                              <a:dgm id="{7238EA0D-6BDF-4251-BADB-4BD89C0F139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graphicEl>
                                              <a:dgm id="{D36DD6FB-9A62-4BF3-AB52-5415838F222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graphicEl>
                                              <a:dgm id="{75A724A3-02C0-4536-A509-F097050CF2B6}"/>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graphicEl>
                                              <a:dgm id="{2E3D8A68-306D-49AF-8D40-4C0714A7AE1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graphicEl>
                                              <a:dgm id="{5FB75B79-63CB-4355-8812-626C0033127B}"/>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graphicEl>
                                              <a:dgm id="{80A38473-46BC-482A-99ED-DCC1AE0B28E7}"/>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graphicEl>
                                              <a:dgm id="{3F26B58F-338D-4333-90DF-23DED1686A33}"/>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graphicEl>
                                              <a:dgm id="{4737A247-8629-4934-96D6-276EE48F22A8}"/>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graphicEl>
                                              <a:dgm id="{D749261C-0D80-4404-A216-14B426A567E4}"/>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graphicEl>
                                              <a:dgm id="{E4DB1881-D54D-43BC-BCAC-480D04392D66}"/>
                                            </p:graphic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graphicEl>
                                              <a:dgm id="{19EC0070-F5BC-4214-B1EC-EA5A7EE96E8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p:txBody>
          <a:bodyPr/>
          <a:lstStyle/>
          <a:p>
            <a:pPr eaLnBrk="1" hangingPunct="1"/>
            <a:r>
              <a:rPr lang="fi-FI" altLang="fi-FI" dirty="0" err="1" smtClean="0"/>
              <a:t>Overview</a:t>
            </a:r>
            <a:r>
              <a:rPr lang="fi-FI" altLang="fi-FI" dirty="0" smtClean="0"/>
              <a:t> of Course </a:t>
            </a:r>
            <a:r>
              <a:rPr lang="fi-FI" altLang="fi-FI" dirty="0" err="1" smtClean="0"/>
              <a:t>Topics</a:t>
            </a:r>
            <a:r>
              <a:rPr lang="fi-FI" altLang="fi-FI" dirty="0" smtClean="0"/>
              <a:t> (</a:t>
            </a:r>
            <a:r>
              <a:rPr lang="fi-FI" altLang="fi-FI" dirty="0" err="1" smtClean="0"/>
              <a:t>Slide</a:t>
            </a:r>
            <a:r>
              <a:rPr lang="fi-FI" altLang="fi-FI" dirty="0" smtClean="0"/>
              <a:t> </a:t>
            </a:r>
            <a:r>
              <a:rPr lang="fi-FI" altLang="fi-FI" dirty="0" err="1" smtClean="0"/>
              <a:t>Sets</a:t>
            </a:r>
            <a:r>
              <a:rPr lang="fi-FI" altLang="fi-FI" dirty="0" smtClean="0"/>
              <a:t>) </a:t>
            </a:r>
            <a:endParaRPr lang="en-US" altLang="fi-FI" dirty="0" smtClean="0"/>
          </a:p>
        </p:txBody>
      </p:sp>
      <p:sp>
        <p:nvSpPr>
          <p:cNvPr id="2" name="Footer Placeholder 1"/>
          <p:cNvSpPr>
            <a:spLocks noGrp="1"/>
          </p:cNvSpPr>
          <p:nvPr>
            <p:ph type="ftr" sz="quarter" idx="16"/>
          </p:nvPr>
        </p:nvSpPr>
        <p:spPr/>
        <p:txBody>
          <a:bodyPr/>
          <a:lstStyle/>
          <a:p>
            <a:pPr>
              <a:defRPr/>
            </a:pPr>
            <a:r>
              <a:rPr lang="fi-FI" smtClean="0"/>
              <a:t>Markkinoiden juridinen toimintaympäristö Luento 1</a:t>
            </a:r>
            <a:endParaRPr lang="en-US"/>
          </a:p>
        </p:txBody>
      </p:sp>
      <p:sp>
        <p:nvSpPr>
          <p:cNvPr id="3" name="Slide Number Placeholder 2"/>
          <p:cNvSpPr>
            <a:spLocks noGrp="1"/>
          </p:cNvSpPr>
          <p:nvPr>
            <p:ph type="sldNum" sz="quarter" idx="17"/>
          </p:nvPr>
        </p:nvSpPr>
        <p:spPr/>
        <p:txBody>
          <a:bodyPr/>
          <a:lstStyle/>
          <a:p>
            <a:pPr>
              <a:defRPr/>
            </a:pPr>
            <a:fld id="{4DC74067-3E18-49C5-A177-70BF794C5DB3}" type="slidenum">
              <a:rPr lang="en-US" smtClean="0"/>
              <a:pPr>
                <a:defRPr/>
              </a:pPr>
              <a:t>11</a:t>
            </a:fld>
            <a:endParaRPr lang="en-US"/>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2057063018"/>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8134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a:solidFill>
                  <a:srgbClr val="78BE20"/>
                </a:solidFill>
              </a:rPr>
              <a:t>Overview</a:t>
            </a:r>
            <a:r>
              <a:rPr lang="fi-FI" altLang="fi-FI" dirty="0">
                <a:solidFill>
                  <a:srgbClr val="78BE20"/>
                </a:solidFill>
              </a:rPr>
              <a:t> of Course </a:t>
            </a:r>
            <a:r>
              <a:rPr lang="fi-FI" altLang="fi-FI" dirty="0" err="1" smtClean="0">
                <a:solidFill>
                  <a:srgbClr val="78BE20"/>
                </a:solidFill>
              </a:rPr>
              <a:t>Topics</a:t>
            </a:r>
            <a:r>
              <a:rPr lang="fi-FI" altLang="fi-FI" dirty="0" smtClean="0">
                <a:solidFill>
                  <a:srgbClr val="78BE20"/>
                </a:solidFill>
              </a:rPr>
              <a:t>, </a:t>
            </a:r>
            <a:r>
              <a:rPr lang="fi-FI" altLang="fi-FI" dirty="0" err="1" smtClean="0">
                <a:solidFill>
                  <a:srgbClr val="78BE20"/>
                </a:solidFill>
              </a:rPr>
              <a:t>cont</a:t>
            </a:r>
            <a:r>
              <a:rPr lang="fi-FI" altLang="fi-FI" dirty="0" smtClean="0">
                <a:solidFill>
                  <a:srgbClr val="78BE20"/>
                </a:solidFill>
              </a:rPr>
              <a:t>.  </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3662056576"/>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12</a:t>
            </a:fld>
            <a:endParaRPr lang="fi-FI">
              <a:solidFill>
                <a:prstClr val="black">
                  <a:tint val="75000"/>
                </a:prstClr>
              </a:solidFill>
            </a:endParaRPr>
          </a:p>
        </p:txBody>
      </p:sp>
    </p:spTree>
    <p:extLst>
      <p:ext uri="{BB962C8B-B14F-4D97-AF65-F5344CB8AC3E}">
        <p14:creationId xmlns:p14="http://schemas.microsoft.com/office/powerpoint/2010/main" val="3685907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smtClean="0"/>
              <a:t>Overview</a:t>
            </a:r>
            <a:r>
              <a:rPr lang="fi-FI" altLang="fi-FI" dirty="0" smtClean="0"/>
              <a:t> of Course </a:t>
            </a:r>
            <a:r>
              <a:rPr lang="fi-FI" altLang="fi-FI" dirty="0" err="1" smtClean="0"/>
              <a:t>Topics</a:t>
            </a:r>
            <a:r>
              <a:rPr lang="fi-FI" altLang="fi-FI" dirty="0" smtClean="0"/>
              <a:t>, </a:t>
            </a:r>
            <a:r>
              <a:rPr lang="fi-FI" altLang="fi-FI" dirty="0" err="1" smtClean="0"/>
              <a:t>cont</a:t>
            </a:r>
            <a:r>
              <a:rPr lang="fi-FI" altLang="fi-FI" dirty="0" smtClean="0"/>
              <a:t>. </a:t>
            </a:r>
            <a:endParaRPr lang="fi-FI" dirty="0"/>
          </a:p>
        </p:txBody>
      </p:sp>
      <p:sp>
        <p:nvSpPr>
          <p:cNvPr id="4" name="Footer Placeholder 3"/>
          <p:cNvSpPr>
            <a:spLocks noGrp="1"/>
          </p:cNvSpPr>
          <p:nvPr>
            <p:ph type="ftr" sz="quarter" idx="16"/>
          </p:nvPr>
        </p:nvSpPr>
        <p:spPr/>
        <p:txBody>
          <a:bodyPr/>
          <a:lstStyle/>
          <a:p>
            <a:pPr>
              <a:defRPr/>
            </a:pPr>
            <a:r>
              <a:rPr lang="fi-FI" smtClean="0"/>
              <a:t>Markkinoiden juridinen toimintaympäristö Luento 1</a:t>
            </a:r>
            <a:endParaRPr lang="en-US"/>
          </a:p>
        </p:txBody>
      </p:sp>
      <p:sp>
        <p:nvSpPr>
          <p:cNvPr id="5" name="Slide Number Placeholder 4"/>
          <p:cNvSpPr>
            <a:spLocks noGrp="1"/>
          </p:cNvSpPr>
          <p:nvPr>
            <p:ph type="sldNum" sz="quarter" idx="17"/>
          </p:nvPr>
        </p:nvSpPr>
        <p:spPr/>
        <p:txBody>
          <a:bodyPr/>
          <a:lstStyle/>
          <a:p>
            <a:pPr>
              <a:defRPr/>
            </a:pPr>
            <a:fld id="{E1858C71-7132-45DD-907F-C882E887CACA}" type="slidenum">
              <a:rPr lang="en-US" smtClean="0"/>
              <a:pPr>
                <a:defRPr/>
              </a:pPr>
              <a:t>13</a:t>
            </a:fld>
            <a:endParaRPr lang="en-US"/>
          </a:p>
        </p:txBody>
      </p:sp>
      <p:graphicFrame>
        <p:nvGraphicFramePr>
          <p:cNvPr id="7" name="Content Placeholder 6"/>
          <p:cNvGraphicFramePr>
            <a:graphicFrameLocks noGrp="1"/>
          </p:cNvGraphicFramePr>
          <p:nvPr>
            <p:ph sz="quarter" idx="14"/>
            <p:extLst>
              <p:ext uri="{D42A27DB-BD31-4B8C-83A1-F6EECF244321}">
                <p14:modId xmlns:p14="http://schemas.microsoft.com/office/powerpoint/2010/main" val="585917072"/>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1722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smtClean="0"/>
              <a:t>Overview</a:t>
            </a:r>
            <a:r>
              <a:rPr lang="fi-FI" altLang="fi-FI" dirty="0" smtClean="0"/>
              <a:t> of Course </a:t>
            </a:r>
            <a:r>
              <a:rPr lang="fi-FI" altLang="fi-FI" dirty="0" err="1" smtClean="0"/>
              <a:t>Topics</a:t>
            </a:r>
            <a:r>
              <a:rPr lang="fi-FI" altLang="fi-FI" dirty="0" smtClean="0"/>
              <a:t>, </a:t>
            </a:r>
            <a:r>
              <a:rPr lang="fi-FI" altLang="fi-FI" dirty="0" err="1" smtClean="0"/>
              <a:t>cont</a:t>
            </a:r>
            <a:r>
              <a:rPr lang="fi-FI" altLang="fi-FI" dirty="0" smtClean="0"/>
              <a:t>. </a:t>
            </a:r>
            <a:endParaRPr lang="fi-FI" dirty="0"/>
          </a:p>
        </p:txBody>
      </p:sp>
      <p:sp>
        <p:nvSpPr>
          <p:cNvPr id="4" name="Footer Placeholder 3"/>
          <p:cNvSpPr>
            <a:spLocks noGrp="1"/>
          </p:cNvSpPr>
          <p:nvPr>
            <p:ph type="ftr" sz="quarter" idx="16"/>
          </p:nvPr>
        </p:nvSpPr>
        <p:spPr/>
        <p:txBody>
          <a:bodyPr/>
          <a:lstStyle/>
          <a:p>
            <a:pPr>
              <a:defRPr/>
            </a:pPr>
            <a:r>
              <a:rPr lang="fi-FI" smtClean="0"/>
              <a:t>Markkinoiden juridinen toimintaympäristö Luento 1</a:t>
            </a:r>
            <a:endParaRPr lang="en-US"/>
          </a:p>
        </p:txBody>
      </p:sp>
      <p:sp>
        <p:nvSpPr>
          <p:cNvPr id="5" name="Slide Number Placeholder 4"/>
          <p:cNvSpPr>
            <a:spLocks noGrp="1"/>
          </p:cNvSpPr>
          <p:nvPr>
            <p:ph type="sldNum" sz="quarter" idx="17"/>
          </p:nvPr>
        </p:nvSpPr>
        <p:spPr/>
        <p:txBody>
          <a:bodyPr/>
          <a:lstStyle/>
          <a:p>
            <a:pPr>
              <a:defRPr/>
            </a:pPr>
            <a:fld id="{E1858C71-7132-45DD-907F-C882E887CACA}" type="slidenum">
              <a:rPr lang="en-US" smtClean="0"/>
              <a:pPr>
                <a:defRPr/>
              </a:pPr>
              <a:t>14</a:t>
            </a:fld>
            <a:endParaRPr lang="en-US"/>
          </a:p>
        </p:txBody>
      </p:sp>
      <p:graphicFrame>
        <p:nvGraphicFramePr>
          <p:cNvPr id="9" name="Content Placeholder 8"/>
          <p:cNvGraphicFramePr>
            <a:graphicFrameLocks noGrp="1"/>
          </p:cNvGraphicFramePr>
          <p:nvPr>
            <p:ph sz="quarter" idx="14"/>
            <p:extLst>
              <p:ext uri="{D42A27DB-BD31-4B8C-83A1-F6EECF244321}">
                <p14:modId xmlns:p14="http://schemas.microsoft.com/office/powerpoint/2010/main" val="759107177"/>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2216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smtClean="0"/>
              <a:t>Overview</a:t>
            </a:r>
            <a:r>
              <a:rPr lang="fi-FI" altLang="fi-FI" dirty="0" smtClean="0"/>
              <a:t> of Course </a:t>
            </a:r>
            <a:r>
              <a:rPr lang="fi-FI" altLang="fi-FI" dirty="0" err="1" smtClean="0"/>
              <a:t>Topics</a:t>
            </a:r>
            <a:r>
              <a:rPr lang="fi-FI" altLang="fi-FI" dirty="0" smtClean="0"/>
              <a:t>, </a:t>
            </a:r>
            <a:r>
              <a:rPr lang="fi-FI" altLang="fi-FI" dirty="0" err="1" smtClean="0"/>
              <a:t>cont</a:t>
            </a:r>
            <a:r>
              <a:rPr lang="fi-FI" altLang="fi-FI" dirty="0" smtClean="0"/>
              <a:t>. </a:t>
            </a:r>
            <a:endParaRPr lang="fi-FI" dirty="0"/>
          </a:p>
        </p:txBody>
      </p:sp>
      <p:sp>
        <p:nvSpPr>
          <p:cNvPr id="4" name="Footer Placeholder 3"/>
          <p:cNvSpPr>
            <a:spLocks noGrp="1"/>
          </p:cNvSpPr>
          <p:nvPr>
            <p:ph type="ftr" sz="quarter" idx="16"/>
          </p:nvPr>
        </p:nvSpPr>
        <p:spPr/>
        <p:txBody>
          <a:bodyPr/>
          <a:lstStyle/>
          <a:p>
            <a:pPr>
              <a:defRPr/>
            </a:pPr>
            <a:r>
              <a:rPr lang="fi-FI" smtClean="0"/>
              <a:t>Markkinoiden juridinen toimintaympäristö Luento 1</a:t>
            </a:r>
            <a:endParaRPr lang="en-US"/>
          </a:p>
        </p:txBody>
      </p:sp>
      <p:sp>
        <p:nvSpPr>
          <p:cNvPr id="5" name="Slide Number Placeholder 4"/>
          <p:cNvSpPr>
            <a:spLocks noGrp="1"/>
          </p:cNvSpPr>
          <p:nvPr>
            <p:ph type="sldNum" sz="quarter" idx="17"/>
          </p:nvPr>
        </p:nvSpPr>
        <p:spPr/>
        <p:txBody>
          <a:bodyPr/>
          <a:lstStyle/>
          <a:p>
            <a:pPr>
              <a:defRPr/>
            </a:pPr>
            <a:fld id="{E1858C71-7132-45DD-907F-C882E887CACA}" type="slidenum">
              <a:rPr lang="en-US" smtClean="0"/>
              <a:pPr>
                <a:defRPr/>
              </a:pPr>
              <a:t>15</a:t>
            </a:fld>
            <a:endParaRPr lang="en-US"/>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3535774359"/>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8659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a:solidFill>
                  <a:srgbClr val="78BE20"/>
                </a:solidFill>
              </a:rPr>
              <a:t>Overview</a:t>
            </a:r>
            <a:r>
              <a:rPr lang="fi-FI" altLang="fi-FI" dirty="0">
                <a:solidFill>
                  <a:srgbClr val="78BE20"/>
                </a:solidFill>
              </a:rPr>
              <a:t> of Course </a:t>
            </a:r>
            <a:r>
              <a:rPr lang="fi-FI" altLang="fi-FI" dirty="0" err="1">
                <a:solidFill>
                  <a:srgbClr val="78BE20"/>
                </a:solidFill>
              </a:rPr>
              <a:t>Topics</a:t>
            </a:r>
            <a:r>
              <a:rPr lang="fi-FI" altLang="fi-FI" dirty="0">
                <a:solidFill>
                  <a:srgbClr val="78BE20"/>
                </a:solidFill>
              </a:rPr>
              <a:t>, </a:t>
            </a:r>
            <a:r>
              <a:rPr lang="fi-FI" altLang="fi-FI" dirty="0" err="1" smtClean="0">
                <a:solidFill>
                  <a:srgbClr val="78BE20"/>
                </a:solidFill>
              </a:rPr>
              <a:t>cont</a:t>
            </a:r>
            <a:r>
              <a:rPr lang="fi-FI" altLang="fi-FI" dirty="0" smtClean="0">
                <a:solidFill>
                  <a:srgbClr val="78BE20"/>
                </a:solidFill>
              </a:rPr>
              <a:t>.</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1076474546"/>
              </p:ext>
            </p:extLst>
          </p:nvPr>
        </p:nvGraphicFramePr>
        <p:xfrm>
          <a:off x="540001" y="1740359"/>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16</a:t>
            </a:fld>
            <a:endParaRPr lang="fi-FI">
              <a:solidFill>
                <a:prstClr val="black">
                  <a:tint val="75000"/>
                </a:prstClr>
              </a:solidFill>
            </a:endParaRPr>
          </a:p>
        </p:txBody>
      </p:sp>
    </p:spTree>
    <p:extLst>
      <p:ext uri="{BB962C8B-B14F-4D97-AF65-F5344CB8AC3E}">
        <p14:creationId xmlns:p14="http://schemas.microsoft.com/office/powerpoint/2010/main" val="1915813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ctrTitle"/>
          </p:nvPr>
        </p:nvSpPr>
        <p:spPr/>
        <p:txBody>
          <a:bodyPr/>
          <a:lstStyle/>
          <a:p>
            <a:pPr eaLnBrk="1" hangingPunct="1"/>
            <a:r>
              <a:rPr lang="en-US" altLang="fi-FI" dirty="0" smtClean="0"/>
              <a:t>Introduction to the Course</a:t>
            </a:r>
          </a:p>
        </p:txBody>
      </p:sp>
      <p:graphicFrame>
        <p:nvGraphicFramePr>
          <p:cNvPr id="4" name="Content Placeholder 3"/>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6" name="Slide Number Placeholder 5"/>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244528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Search</a:t>
            </a:r>
            <a:r>
              <a:rPr lang="fi-FI" dirty="0" smtClean="0"/>
              <a:t> of </a:t>
            </a:r>
            <a:r>
              <a:rPr lang="fi-FI" dirty="0" err="1" smtClean="0"/>
              <a:t>Regulation</a:t>
            </a:r>
            <a:r>
              <a:rPr lang="fi-FI" dirty="0" smtClean="0"/>
              <a:t> </a:t>
            </a:r>
            <a:r>
              <a:rPr lang="fi-FI" dirty="0" err="1" smtClean="0"/>
              <a:t>Material</a:t>
            </a:r>
            <a:r>
              <a:rPr lang="fi-FI" dirty="0" smtClean="0"/>
              <a:t> </a:t>
            </a:r>
            <a:endParaRPr lang="fi-FI" dirty="0"/>
          </a:p>
        </p:txBody>
      </p:sp>
      <p:sp>
        <p:nvSpPr>
          <p:cNvPr id="3" name="Content Placeholder 2"/>
          <p:cNvSpPr>
            <a:spLocks noGrp="1"/>
          </p:cNvSpPr>
          <p:nvPr>
            <p:ph sz="quarter" idx="14"/>
          </p:nvPr>
        </p:nvSpPr>
        <p:spPr>
          <a:xfrm>
            <a:off x="539552" y="1628800"/>
            <a:ext cx="8085599" cy="3831557"/>
          </a:xfrm>
        </p:spPr>
        <p:txBody>
          <a:bodyPr/>
          <a:lstStyle/>
          <a:p>
            <a:r>
              <a:rPr lang="fi-FI" sz="1800" dirty="0" err="1" smtClean="0"/>
              <a:t>Links</a:t>
            </a:r>
            <a:r>
              <a:rPr lang="fi-FI" sz="1800" dirty="0" smtClean="0"/>
              <a:t> to </a:t>
            </a:r>
            <a:r>
              <a:rPr lang="fi-FI" sz="1800" dirty="0" err="1" smtClean="0"/>
              <a:t>Finnish</a:t>
            </a:r>
            <a:r>
              <a:rPr lang="fi-FI" sz="1800" dirty="0" smtClean="0"/>
              <a:t> </a:t>
            </a:r>
            <a:r>
              <a:rPr lang="fi-FI" sz="1800" dirty="0" err="1" smtClean="0"/>
              <a:t>legislation</a:t>
            </a:r>
            <a:r>
              <a:rPr lang="fi-FI" sz="1800" dirty="0" smtClean="0"/>
              <a:t> </a:t>
            </a:r>
            <a:r>
              <a:rPr lang="fi-FI" sz="1800" dirty="0" err="1" smtClean="0"/>
              <a:t>translations</a:t>
            </a:r>
            <a:r>
              <a:rPr lang="fi-FI" sz="1800" dirty="0" smtClean="0"/>
              <a:t> </a:t>
            </a:r>
            <a:r>
              <a:rPr lang="fi-FI" sz="1800" dirty="0"/>
              <a:t>: </a:t>
            </a:r>
            <a:endParaRPr lang="fi-FI" sz="1800" dirty="0" smtClean="0"/>
          </a:p>
          <a:p>
            <a:r>
              <a:rPr lang="fi-FI" sz="1800" dirty="0" smtClean="0"/>
              <a:t>Kauppalaki: </a:t>
            </a:r>
            <a:r>
              <a:rPr lang="fi-FI" sz="1800" dirty="0" smtClean="0">
                <a:hlinkClick r:id="rId2"/>
              </a:rPr>
              <a:t>https</a:t>
            </a:r>
            <a:r>
              <a:rPr lang="fi-FI" sz="1800" dirty="0">
                <a:hlinkClick r:id="rId2"/>
              </a:rPr>
              <a:t>://</a:t>
            </a:r>
            <a:r>
              <a:rPr lang="fi-FI" sz="1800" dirty="0" smtClean="0">
                <a:hlinkClick r:id="rId2"/>
              </a:rPr>
              <a:t>www.edilex.fi/lainsaadanto/19870355</a:t>
            </a:r>
            <a:r>
              <a:rPr lang="fi-FI" sz="1800" dirty="0" smtClean="0"/>
              <a:t> </a:t>
            </a:r>
          </a:p>
          <a:p>
            <a:pPr lvl="1"/>
            <a:r>
              <a:rPr lang="fi-FI" sz="1400" dirty="0" err="1"/>
              <a:t>The</a:t>
            </a:r>
            <a:r>
              <a:rPr lang="fi-FI" sz="1400" dirty="0"/>
              <a:t> </a:t>
            </a:r>
            <a:r>
              <a:rPr lang="fi-FI" sz="1400" dirty="0" err="1"/>
              <a:t>Finnish</a:t>
            </a:r>
            <a:r>
              <a:rPr lang="fi-FI" sz="1400" dirty="0"/>
              <a:t> </a:t>
            </a:r>
            <a:r>
              <a:rPr lang="fi-FI" sz="1400" dirty="0" err="1"/>
              <a:t>Sale</a:t>
            </a:r>
            <a:r>
              <a:rPr lang="fi-FI" sz="1400" dirty="0"/>
              <a:t> of </a:t>
            </a:r>
            <a:r>
              <a:rPr lang="fi-FI" sz="1400" dirty="0" err="1"/>
              <a:t>Goods</a:t>
            </a:r>
            <a:r>
              <a:rPr lang="fi-FI" sz="1400" dirty="0"/>
              <a:t> Act: </a:t>
            </a:r>
            <a:r>
              <a:rPr lang="fi-FI" sz="1400" dirty="0">
                <a:hlinkClick r:id="rId3"/>
              </a:rPr>
              <a:t>http://</a:t>
            </a:r>
            <a:r>
              <a:rPr lang="fi-FI" sz="1400" dirty="0" smtClean="0">
                <a:hlinkClick r:id="rId3"/>
              </a:rPr>
              <a:t>www.finlex.fi/en/laki/kaannokset/1987/en19870355.pdf</a:t>
            </a:r>
            <a:r>
              <a:rPr lang="fi-FI" sz="1400" dirty="0" smtClean="0"/>
              <a:t> </a:t>
            </a:r>
          </a:p>
          <a:p>
            <a:r>
              <a:rPr lang="fi-FI" sz="1800" dirty="0"/>
              <a:t>Oikeustoimilaki: </a:t>
            </a:r>
            <a:r>
              <a:rPr lang="fi-FI" sz="1800" dirty="0">
                <a:hlinkClick r:id="rId4"/>
              </a:rPr>
              <a:t>https://</a:t>
            </a:r>
            <a:r>
              <a:rPr lang="fi-FI" sz="1800" dirty="0" smtClean="0">
                <a:hlinkClick r:id="rId4"/>
              </a:rPr>
              <a:t>www.edilex.fi/lainsaadanto/19290228</a:t>
            </a:r>
            <a:r>
              <a:rPr lang="fi-FI" sz="1800" dirty="0" smtClean="0"/>
              <a:t> </a:t>
            </a:r>
            <a:endParaRPr lang="fi-FI" sz="1800" dirty="0"/>
          </a:p>
          <a:p>
            <a:pPr lvl="1"/>
            <a:r>
              <a:rPr lang="fi-FI" sz="1400" dirty="0" err="1" smtClean="0"/>
              <a:t>The</a:t>
            </a:r>
            <a:r>
              <a:rPr lang="fi-FI" sz="1400" dirty="0" smtClean="0"/>
              <a:t> </a:t>
            </a:r>
            <a:r>
              <a:rPr lang="fi-FI" sz="1400" dirty="0" err="1" smtClean="0"/>
              <a:t>Finnish</a:t>
            </a:r>
            <a:r>
              <a:rPr lang="fi-FI" sz="1400" dirty="0" smtClean="0"/>
              <a:t> </a:t>
            </a:r>
            <a:r>
              <a:rPr lang="fi-FI" sz="1400" dirty="0" err="1" smtClean="0"/>
              <a:t>Contracts</a:t>
            </a:r>
            <a:r>
              <a:rPr lang="fi-FI" sz="1400" dirty="0" smtClean="0"/>
              <a:t> Act: </a:t>
            </a:r>
            <a:r>
              <a:rPr lang="fi-FI" sz="1400" dirty="0" smtClean="0">
                <a:hlinkClick r:id="rId5"/>
              </a:rPr>
              <a:t>http</a:t>
            </a:r>
            <a:r>
              <a:rPr lang="fi-FI" sz="1400" dirty="0">
                <a:hlinkClick r:id="rId5"/>
              </a:rPr>
              <a:t>://</a:t>
            </a:r>
            <a:r>
              <a:rPr lang="fi-FI" sz="1400" dirty="0" smtClean="0">
                <a:hlinkClick r:id="rId5"/>
              </a:rPr>
              <a:t>www.finlex.fi/fi/laki/kaannokset/1929/en19290228.pdf</a:t>
            </a:r>
            <a:r>
              <a:rPr lang="fi-FI" sz="1400" dirty="0" smtClean="0"/>
              <a:t> </a:t>
            </a:r>
          </a:p>
          <a:p>
            <a:r>
              <a:rPr lang="fi-FI" sz="1800" dirty="0"/>
              <a:t>CISG: </a:t>
            </a:r>
            <a:r>
              <a:rPr lang="fi-FI" sz="1800" dirty="0">
                <a:hlinkClick r:id="rId6"/>
              </a:rPr>
              <a:t>http://</a:t>
            </a:r>
            <a:r>
              <a:rPr lang="fi-FI" sz="1800" dirty="0" smtClean="0">
                <a:hlinkClick r:id="rId6"/>
              </a:rPr>
              <a:t>www.cisg.law.pace.edu/cisg/text/treaty.html</a:t>
            </a:r>
            <a:r>
              <a:rPr lang="fi-FI" sz="1800" dirty="0" smtClean="0"/>
              <a:t> </a:t>
            </a:r>
          </a:p>
          <a:p>
            <a:r>
              <a:rPr lang="fi-FI" sz="1800" dirty="0" err="1" smtClean="0"/>
              <a:t>Unidroit</a:t>
            </a:r>
            <a:r>
              <a:rPr lang="fi-FI" sz="1800" dirty="0" smtClean="0"/>
              <a:t> </a:t>
            </a:r>
            <a:r>
              <a:rPr lang="fi-FI" sz="1800" dirty="0" err="1" smtClean="0"/>
              <a:t>Principles</a:t>
            </a:r>
            <a:r>
              <a:rPr lang="fi-FI" sz="1800" dirty="0"/>
              <a:t>: </a:t>
            </a:r>
            <a:r>
              <a:rPr lang="fi-FI" sz="1800" dirty="0">
                <a:hlinkClick r:id="rId7"/>
              </a:rPr>
              <a:t>http://</a:t>
            </a:r>
            <a:r>
              <a:rPr lang="fi-FI" sz="1800" dirty="0" smtClean="0">
                <a:hlinkClick r:id="rId7"/>
              </a:rPr>
              <a:t>www.unidroit.org/english/principles/contracts/principles2010/integralversionprinciples2010-e.pdf</a:t>
            </a:r>
            <a:r>
              <a:rPr lang="fi-FI" sz="1800" dirty="0" smtClean="0"/>
              <a:t> </a:t>
            </a:r>
          </a:p>
          <a:p>
            <a:pPr lvl="0"/>
            <a:r>
              <a:rPr lang="fi-FI" sz="2000" dirty="0" err="1">
                <a:solidFill>
                  <a:srgbClr val="000000"/>
                </a:solidFill>
              </a:rPr>
              <a:t>Links</a:t>
            </a:r>
            <a:r>
              <a:rPr lang="fi-FI" sz="2000" dirty="0">
                <a:solidFill>
                  <a:srgbClr val="000000"/>
                </a:solidFill>
              </a:rPr>
              <a:t> to EU </a:t>
            </a:r>
            <a:r>
              <a:rPr lang="fi-FI" sz="2000" dirty="0" err="1">
                <a:solidFill>
                  <a:srgbClr val="000000"/>
                </a:solidFill>
              </a:rPr>
              <a:t>legislation</a:t>
            </a:r>
            <a:r>
              <a:rPr lang="fi-FI" sz="2000" dirty="0">
                <a:solidFill>
                  <a:srgbClr val="000000"/>
                </a:solidFill>
              </a:rPr>
              <a:t>: </a:t>
            </a:r>
            <a:r>
              <a:rPr lang="fi-FI" sz="2000" dirty="0">
                <a:solidFill>
                  <a:srgbClr val="000000"/>
                </a:solidFill>
                <a:hlinkClick r:id="rId8"/>
              </a:rPr>
              <a:t>http://eur-lex.europa.eu/collection/eu-law/legislation/recent.html</a:t>
            </a:r>
            <a:r>
              <a:rPr lang="fi-FI" sz="2000" dirty="0">
                <a:solidFill>
                  <a:srgbClr val="000000"/>
                </a:solidFill>
              </a:rPr>
              <a:t> (</a:t>
            </a:r>
            <a:r>
              <a:rPr lang="fi-FI" sz="2000" dirty="0" err="1">
                <a:solidFill>
                  <a:srgbClr val="000000"/>
                </a:solidFill>
              </a:rPr>
              <a:t>by</a:t>
            </a:r>
            <a:r>
              <a:rPr lang="fi-FI" sz="2000" dirty="0">
                <a:solidFill>
                  <a:srgbClr val="000000"/>
                </a:solidFill>
              </a:rPr>
              <a:t> </a:t>
            </a:r>
            <a:r>
              <a:rPr lang="fi-FI" sz="2000" dirty="0" err="1">
                <a:solidFill>
                  <a:srgbClr val="000000"/>
                </a:solidFill>
              </a:rPr>
              <a:t>indicated</a:t>
            </a:r>
            <a:r>
              <a:rPr lang="fi-FI" sz="2000" dirty="0">
                <a:solidFill>
                  <a:srgbClr val="000000"/>
                </a:solidFill>
              </a:rPr>
              <a:t> </a:t>
            </a:r>
            <a:r>
              <a:rPr lang="fi-FI" sz="2000" dirty="0" err="1">
                <a:solidFill>
                  <a:srgbClr val="000000"/>
                </a:solidFill>
              </a:rPr>
              <a:t>search</a:t>
            </a:r>
            <a:r>
              <a:rPr lang="fi-FI" sz="2000" dirty="0">
                <a:solidFill>
                  <a:srgbClr val="000000"/>
                </a:solidFill>
              </a:rPr>
              <a:t> </a:t>
            </a:r>
            <a:r>
              <a:rPr lang="fi-FI" sz="2000" dirty="0" err="1">
                <a:solidFill>
                  <a:srgbClr val="000000"/>
                </a:solidFill>
              </a:rPr>
              <a:t>keys</a:t>
            </a:r>
            <a:r>
              <a:rPr lang="fi-FI" sz="2000" dirty="0">
                <a:solidFill>
                  <a:srgbClr val="000000"/>
                </a:solidFill>
              </a:rPr>
              <a:t>, </a:t>
            </a:r>
            <a:r>
              <a:rPr lang="fi-FI" sz="2000" dirty="0" err="1">
                <a:solidFill>
                  <a:srgbClr val="000000"/>
                </a:solidFill>
              </a:rPr>
              <a:t>e.g</a:t>
            </a:r>
            <a:r>
              <a:rPr lang="fi-FI" sz="2000" dirty="0">
                <a:solidFill>
                  <a:srgbClr val="000000"/>
                </a:solidFill>
              </a:rPr>
              <a:t>. </a:t>
            </a:r>
            <a:r>
              <a:rPr lang="fi-FI" sz="2000" dirty="0" err="1">
                <a:solidFill>
                  <a:srgbClr val="000000"/>
                </a:solidFill>
              </a:rPr>
              <a:t>document</a:t>
            </a:r>
            <a:r>
              <a:rPr lang="fi-FI" sz="2000" dirty="0">
                <a:solidFill>
                  <a:srgbClr val="000000"/>
                </a:solidFill>
              </a:rPr>
              <a:t> </a:t>
            </a:r>
            <a:r>
              <a:rPr lang="fi-FI" sz="2000" dirty="0" err="1">
                <a:solidFill>
                  <a:srgbClr val="000000"/>
                </a:solidFill>
              </a:rPr>
              <a:t>number</a:t>
            </a:r>
            <a:r>
              <a:rPr lang="fi-FI" sz="2000" dirty="0">
                <a:solidFill>
                  <a:srgbClr val="000000"/>
                </a:solidFill>
              </a:rPr>
              <a:t>) </a:t>
            </a:r>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0997799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smtClean="0"/>
              <a:t>Harmonisation</a:t>
            </a:r>
            <a:r>
              <a:rPr lang="fi-FI" dirty="0" smtClean="0"/>
              <a:t> of </a:t>
            </a:r>
            <a:r>
              <a:rPr lang="fi-FI" dirty="0" err="1" smtClean="0"/>
              <a:t>European</a:t>
            </a:r>
            <a:r>
              <a:rPr lang="fi-FI" dirty="0" smtClean="0"/>
              <a:t> </a:t>
            </a:r>
            <a:r>
              <a:rPr lang="fi-FI" dirty="0" err="1" smtClean="0"/>
              <a:t>Contract</a:t>
            </a:r>
            <a:r>
              <a:rPr lang="fi-FI" dirty="0" smtClean="0"/>
              <a:t> </a:t>
            </a:r>
            <a:r>
              <a:rPr lang="fi-FI" dirty="0" err="1" smtClean="0"/>
              <a:t>Law</a:t>
            </a:r>
            <a:r>
              <a:rPr lang="fi-FI" dirty="0" smtClean="0"/>
              <a:t> </a:t>
            </a:r>
            <a:endParaRPr lang="fi-FI" dirty="0"/>
          </a:p>
        </p:txBody>
      </p:sp>
      <p:sp>
        <p:nvSpPr>
          <p:cNvPr id="3" name="Content Placeholder 2"/>
          <p:cNvSpPr>
            <a:spLocks noGrp="1"/>
          </p:cNvSpPr>
          <p:nvPr>
            <p:ph sz="quarter" idx="14"/>
          </p:nvPr>
        </p:nvSpPr>
        <p:spPr/>
        <p:txBody>
          <a:bodyPr/>
          <a:lstStyle/>
          <a:p>
            <a:r>
              <a:rPr lang="en-US" sz="2000" b="1" dirty="0"/>
              <a:t>Principles of European Contract Law, </a:t>
            </a:r>
            <a:r>
              <a:rPr lang="en-US" sz="2000" b="1" dirty="0" smtClean="0"/>
              <a:t>Part 2 (</a:t>
            </a:r>
            <a:r>
              <a:rPr lang="en-US" sz="2000" dirty="0" smtClean="0"/>
              <a:t>Ole </a:t>
            </a:r>
            <a:r>
              <a:rPr lang="en-US" sz="2000" dirty="0" err="1"/>
              <a:t>Lando,Hugh</a:t>
            </a:r>
            <a:r>
              <a:rPr lang="en-US" sz="2000" dirty="0"/>
              <a:t> </a:t>
            </a:r>
            <a:r>
              <a:rPr lang="en-US" sz="2000" dirty="0" smtClean="0"/>
              <a:t>Beale) </a:t>
            </a:r>
          </a:p>
          <a:p>
            <a:r>
              <a:rPr lang="en-US" sz="2000" dirty="0">
                <a:hlinkClick r:id="rId2"/>
              </a:rPr>
              <a:t>http://</a:t>
            </a:r>
            <a:r>
              <a:rPr lang="en-US" sz="2000" dirty="0" smtClean="0">
                <a:hlinkClick r:id="rId2"/>
              </a:rPr>
              <a:t>ec.europa.eu/justice/news/consulting_public/rome_i/contributions/private_law_university_amsterdam_en.pdf</a:t>
            </a:r>
            <a:r>
              <a:rPr lang="en-US" sz="2000" dirty="0" smtClean="0"/>
              <a:t> </a:t>
            </a:r>
          </a:p>
          <a:p>
            <a:r>
              <a:rPr lang="en-US" sz="2000" dirty="0">
                <a:hlinkClick r:id="rId3"/>
              </a:rPr>
              <a:t>http://</a:t>
            </a:r>
            <a:r>
              <a:rPr lang="en-US" sz="2000" dirty="0" smtClean="0">
                <a:hlinkClick r:id="rId3"/>
              </a:rPr>
              <a:t>www.hiil.org/project/harmonising-private-law-in-europe-a-mission-impossible</a:t>
            </a:r>
            <a:r>
              <a:rPr lang="en-US" sz="2000" dirty="0" smtClean="0"/>
              <a:t> </a:t>
            </a:r>
            <a:endParaRPr lang="fi-FI" sz="2000" dirty="0"/>
          </a:p>
          <a:p>
            <a:r>
              <a:rPr lang="fi-FI" sz="2000" dirty="0" smtClean="0"/>
              <a:t>Ehdotettu asetus yhteisestä eurooppalaisesta kauppalaista </a:t>
            </a:r>
            <a:r>
              <a:rPr lang="fi-FI" sz="2000" dirty="0"/>
              <a:t>(Common </a:t>
            </a:r>
            <a:r>
              <a:rPr lang="fi-FI" sz="2000" dirty="0" err="1"/>
              <a:t>European</a:t>
            </a:r>
            <a:r>
              <a:rPr lang="fi-FI" sz="2000" dirty="0"/>
              <a:t> </a:t>
            </a:r>
            <a:r>
              <a:rPr lang="fi-FI" sz="2000" dirty="0" err="1"/>
              <a:t>Sales</a:t>
            </a:r>
            <a:r>
              <a:rPr lang="fi-FI" sz="2000" dirty="0"/>
              <a:t> </a:t>
            </a:r>
            <a:r>
              <a:rPr lang="fi-FI" sz="2000" dirty="0" err="1"/>
              <a:t>Law</a:t>
            </a:r>
            <a:r>
              <a:rPr lang="fi-FI" sz="2000" dirty="0"/>
              <a:t>; KOM(2011) 635 </a:t>
            </a:r>
            <a:r>
              <a:rPr lang="fi-FI" sz="2000" dirty="0" smtClean="0"/>
              <a:t>lopullinen): </a:t>
            </a:r>
            <a:r>
              <a:rPr lang="fi-FI" sz="2000" dirty="0" smtClean="0">
                <a:hlinkClick r:id="rId4"/>
              </a:rPr>
              <a:t>http</a:t>
            </a:r>
            <a:r>
              <a:rPr lang="fi-FI" sz="2000" dirty="0">
                <a:hlinkClick r:id="rId4"/>
              </a:rPr>
              <a:t>://eur-lex.europa.eu/legal-content/EN/TXT/?</a:t>
            </a:r>
            <a:r>
              <a:rPr lang="fi-FI" sz="2000" dirty="0" smtClean="0">
                <a:hlinkClick r:id="rId4"/>
              </a:rPr>
              <a:t>uri=CELEX:52011PC0635</a:t>
            </a:r>
            <a:r>
              <a:rPr lang="fi-FI" sz="2000" dirty="0"/>
              <a:t> </a:t>
            </a:r>
            <a:endParaRPr lang="en-US" sz="2000" dirty="0"/>
          </a:p>
          <a:p>
            <a:endParaRPr lang="fi-FI" dirty="0"/>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232910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Kurssin sisältörakenteet (L=luento-kalvot, K=taustakalvot, C=</a:t>
            </a:r>
            <a:r>
              <a:rPr lang="fi-FI" dirty="0" err="1" smtClean="0"/>
              <a:t>caset</a:t>
            </a:r>
            <a:r>
              <a:rPr lang="fi-FI" dirty="0" smtClean="0"/>
              <a:t>)</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1449845602"/>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a:t>
            </a:fld>
            <a:endParaRPr lang="fi-FI">
              <a:solidFill>
                <a:prstClr val="black">
                  <a:tint val="75000"/>
                </a:prstClr>
              </a:solidFill>
            </a:endParaRPr>
          </a:p>
        </p:txBody>
      </p:sp>
    </p:spTree>
    <p:extLst>
      <p:ext uri="{BB962C8B-B14F-4D97-AF65-F5344CB8AC3E}">
        <p14:creationId xmlns:p14="http://schemas.microsoft.com/office/powerpoint/2010/main" val="2100302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BA74CEDB-B473-46A4-B66C-1D0560712A1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A4E7BBA6-CFAD-4752-A675-8719D079A4D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EAC168EF-FF48-4DCA-994E-2C0DAB26FD3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068A7B9C-475F-435E-8988-A8D8B63E1A1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AE85B580-8ED5-4491-8C3A-C250CBF5713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16443EFE-9183-4135-B6DE-F95549D81057}"/>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03B435EB-559B-45C7-BE0B-CE952902C37C}"/>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AE362CD7-28E8-4050-A28D-57826C2A9EB7}"/>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703526A5-459E-483D-A7DF-342115134A9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40B0390F-7CBC-439E-8344-5482E1C8CAA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err="1" smtClean="0"/>
              <a:t>Search</a:t>
            </a:r>
            <a:r>
              <a:rPr lang="fi-FI" dirty="0" smtClean="0"/>
              <a:t> of </a:t>
            </a:r>
            <a:r>
              <a:rPr lang="fi-FI" dirty="0" err="1" smtClean="0"/>
              <a:t>Regulation</a:t>
            </a:r>
            <a:r>
              <a:rPr lang="fi-FI" dirty="0" smtClean="0"/>
              <a:t> </a:t>
            </a:r>
            <a:r>
              <a:rPr lang="fi-FI" dirty="0" err="1" smtClean="0"/>
              <a:t>Material</a:t>
            </a:r>
            <a:r>
              <a:rPr lang="fi-FI" dirty="0" smtClean="0"/>
              <a:t> on Financial Markets  </a:t>
            </a:r>
            <a:endParaRPr lang="fi-FI" dirty="0"/>
          </a:p>
        </p:txBody>
      </p:sp>
      <p:sp>
        <p:nvSpPr>
          <p:cNvPr id="3" name="Content Placeholder 2"/>
          <p:cNvSpPr>
            <a:spLocks noGrp="1"/>
          </p:cNvSpPr>
          <p:nvPr>
            <p:ph sz="quarter" idx="14"/>
          </p:nvPr>
        </p:nvSpPr>
        <p:spPr/>
        <p:txBody>
          <a:bodyPr/>
          <a:lstStyle/>
          <a:p>
            <a:r>
              <a:rPr lang="fi-FI" sz="2000" dirty="0" err="1" smtClean="0"/>
              <a:t>Links</a:t>
            </a:r>
            <a:r>
              <a:rPr lang="fi-FI" sz="2000" dirty="0" smtClean="0"/>
              <a:t> to </a:t>
            </a:r>
            <a:r>
              <a:rPr lang="fi-FI" sz="2000" dirty="0" err="1" smtClean="0"/>
              <a:t>search</a:t>
            </a:r>
            <a:r>
              <a:rPr lang="fi-FI" sz="2000" dirty="0" smtClean="0"/>
              <a:t> of </a:t>
            </a:r>
            <a:r>
              <a:rPr lang="fi-FI" sz="2000" dirty="0" err="1" smtClean="0"/>
              <a:t>material</a:t>
            </a:r>
            <a:r>
              <a:rPr lang="fi-FI" sz="2000" dirty="0" smtClean="0"/>
              <a:t> </a:t>
            </a:r>
            <a:r>
              <a:rPr lang="fi-FI" sz="2000" dirty="0" err="1" smtClean="0"/>
              <a:t>issued</a:t>
            </a:r>
            <a:r>
              <a:rPr lang="fi-FI" sz="2000" dirty="0" smtClean="0"/>
              <a:t> </a:t>
            </a:r>
            <a:r>
              <a:rPr lang="fi-FI" sz="2000" dirty="0" err="1" smtClean="0"/>
              <a:t>by</a:t>
            </a:r>
            <a:r>
              <a:rPr lang="fi-FI" sz="2000" dirty="0" smtClean="0"/>
              <a:t> (</a:t>
            </a:r>
            <a:r>
              <a:rPr lang="fi-FI" sz="2000" dirty="0" err="1" smtClean="0"/>
              <a:t>Finnish</a:t>
            </a:r>
            <a:r>
              <a:rPr lang="fi-FI" sz="2000" dirty="0" smtClean="0"/>
              <a:t>) Financial </a:t>
            </a:r>
            <a:r>
              <a:rPr lang="fi-FI" sz="2000" dirty="0" err="1" smtClean="0"/>
              <a:t>Supervison</a:t>
            </a:r>
            <a:r>
              <a:rPr lang="fi-FI" sz="2000" dirty="0" smtClean="0"/>
              <a:t> </a:t>
            </a:r>
            <a:r>
              <a:rPr lang="fi-FI" sz="2000" dirty="0" err="1" smtClean="0"/>
              <a:t>Authority</a:t>
            </a:r>
            <a:r>
              <a:rPr lang="fi-FI" sz="2000" dirty="0" smtClean="0"/>
              <a:t>, </a:t>
            </a:r>
            <a:r>
              <a:rPr lang="fi-FI" sz="2000" dirty="0" err="1" smtClean="0"/>
              <a:t>Nasdaq</a:t>
            </a:r>
            <a:r>
              <a:rPr lang="fi-FI" sz="2000" dirty="0" smtClean="0"/>
              <a:t> OMX (Helsinki </a:t>
            </a:r>
            <a:r>
              <a:rPr lang="fi-FI" sz="2000" dirty="0" err="1" smtClean="0"/>
              <a:t>Stock</a:t>
            </a:r>
            <a:r>
              <a:rPr lang="fi-FI" sz="2000" dirty="0" smtClean="0"/>
              <a:t> Exchange): </a:t>
            </a:r>
            <a:r>
              <a:rPr lang="fi-FI" sz="2000" dirty="0" err="1" smtClean="0"/>
              <a:t>see</a:t>
            </a:r>
            <a:r>
              <a:rPr lang="fi-FI" sz="2000" dirty="0" smtClean="0"/>
              <a:t> </a:t>
            </a:r>
            <a:r>
              <a:rPr lang="fi-FI" sz="2000" dirty="0" err="1" smtClean="0"/>
              <a:t>homepage</a:t>
            </a:r>
            <a:r>
              <a:rPr lang="fi-FI" sz="2000" dirty="0" smtClean="0"/>
              <a:t> of the </a:t>
            </a:r>
            <a:r>
              <a:rPr lang="fi-FI" sz="2000" dirty="0" err="1" smtClean="0"/>
              <a:t>course</a:t>
            </a:r>
            <a:r>
              <a:rPr lang="fi-FI" sz="2000" dirty="0"/>
              <a:t> (</a:t>
            </a:r>
            <a:r>
              <a:rPr lang="fi-FI" sz="2000" dirty="0">
                <a:hlinkClick r:id="rId2"/>
              </a:rPr>
              <a:t>https://</a:t>
            </a:r>
            <a:r>
              <a:rPr lang="fi-FI" sz="2000" dirty="0" smtClean="0">
                <a:hlinkClick r:id="rId2"/>
              </a:rPr>
              <a:t>mycourses.aalto.fi/course/view.php?id=12515</a:t>
            </a:r>
            <a:r>
              <a:rPr lang="fi-FI" sz="2000" dirty="0" smtClean="0"/>
              <a:t> ) </a:t>
            </a:r>
          </a:p>
          <a:p>
            <a:r>
              <a:rPr lang="fi-FI" sz="2000" dirty="0" err="1" smtClean="0"/>
              <a:t>Links</a:t>
            </a:r>
            <a:r>
              <a:rPr lang="fi-FI" sz="2000" dirty="0" smtClean="0"/>
              <a:t> to </a:t>
            </a:r>
            <a:r>
              <a:rPr lang="fi-FI" sz="2000" dirty="0" err="1" smtClean="0"/>
              <a:t>Finnish</a:t>
            </a:r>
            <a:r>
              <a:rPr lang="fi-FI" sz="2000" dirty="0" smtClean="0"/>
              <a:t> </a:t>
            </a:r>
            <a:r>
              <a:rPr lang="fi-FI" sz="2000" dirty="0" err="1" smtClean="0"/>
              <a:t>legislation</a:t>
            </a:r>
            <a:r>
              <a:rPr lang="fi-FI" sz="2000" dirty="0" smtClean="0"/>
              <a:t> </a:t>
            </a:r>
            <a:r>
              <a:rPr lang="fi-FI" sz="2000" dirty="0" err="1" smtClean="0"/>
              <a:t>translations</a:t>
            </a:r>
            <a:r>
              <a:rPr lang="fi-FI" sz="2000" dirty="0" smtClean="0"/>
              <a:t> </a:t>
            </a:r>
            <a:r>
              <a:rPr lang="fi-FI" sz="2000" dirty="0"/>
              <a:t>: </a:t>
            </a:r>
            <a:r>
              <a:rPr lang="fi-FI" sz="2000" dirty="0">
                <a:hlinkClick r:id="rId3"/>
              </a:rPr>
              <a:t>http://www.finlex.fi/en/laki/kaannokset/haku/?</a:t>
            </a:r>
            <a:r>
              <a:rPr lang="fi-FI" sz="2000" dirty="0" smtClean="0">
                <a:hlinkClick r:id="rId3"/>
              </a:rPr>
              <a:t>search%5Btype%5D=pika&amp;search%5Bpika%5D=Act+on+Investment+Firms&amp;submit=Search</a:t>
            </a:r>
            <a:r>
              <a:rPr lang="fi-FI" sz="2000" dirty="0" smtClean="0"/>
              <a:t> </a:t>
            </a:r>
          </a:p>
          <a:p>
            <a:r>
              <a:rPr lang="fi-FI" sz="2000" dirty="0" err="1" smtClean="0"/>
              <a:t>Links</a:t>
            </a:r>
            <a:r>
              <a:rPr lang="fi-FI" sz="2000" dirty="0" smtClean="0"/>
              <a:t> to EU </a:t>
            </a:r>
            <a:r>
              <a:rPr lang="fi-FI" sz="2000" dirty="0" err="1" smtClean="0"/>
              <a:t>legislation</a:t>
            </a:r>
            <a:r>
              <a:rPr lang="fi-FI" sz="2000" dirty="0"/>
              <a:t>: </a:t>
            </a:r>
            <a:r>
              <a:rPr lang="fi-FI" sz="2000" dirty="0">
                <a:hlinkClick r:id="rId4"/>
              </a:rPr>
              <a:t>http://</a:t>
            </a:r>
            <a:r>
              <a:rPr lang="fi-FI" sz="2000" dirty="0" smtClean="0">
                <a:hlinkClick r:id="rId4"/>
              </a:rPr>
              <a:t>eur-lex.europa.eu/collection/eu-law/legislation/recent.html</a:t>
            </a:r>
            <a:r>
              <a:rPr lang="fi-FI" sz="2000" dirty="0" smtClean="0"/>
              <a:t> (</a:t>
            </a:r>
            <a:r>
              <a:rPr lang="fi-FI" sz="2000" dirty="0" err="1" smtClean="0"/>
              <a:t>by</a:t>
            </a:r>
            <a:r>
              <a:rPr lang="fi-FI" sz="2000" dirty="0" smtClean="0"/>
              <a:t> </a:t>
            </a:r>
            <a:r>
              <a:rPr lang="fi-FI" sz="2000" dirty="0" err="1" smtClean="0"/>
              <a:t>indicated</a:t>
            </a:r>
            <a:r>
              <a:rPr lang="fi-FI" sz="2000" dirty="0" smtClean="0"/>
              <a:t> </a:t>
            </a:r>
            <a:r>
              <a:rPr lang="fi-FI" sz="2000" dirty="0" err="1" smtClean="0"/>
              <a:t>search</a:t>
            </a:r>
            <a:r>
              <a:rPr lang="fi-FI" sz="2000" dirty="0" smtClean="0"/>
              <a:t> </a:t>
            </a:r>
            <a:r>
              <a:rPr lang="fi-FI" sz="2000" dirty="0" err="1" smtClean="0"/>
              <a:t>keys</a:t>
            </a:r>
            <a:r>
              <a:rPr lang="fi-FI" sz="2000" dirty="0" smtClean="0"/>
              <a:t>, </a:t>
            </a:r>
            <a:r>
              <a:rPr lang="fi-FI" sz="2000" dirty="0" err="1" smtClean="0"/>
              <a:t>e.g</a:t>
            </a:r>
            <a:r>
              <a:rPr lang="fi-FI" sz="2000" dirty="0" smtClean="0"/>
              <a:t>. </a:t>
            </a:r>
            <a:r>
              <a:rPr lang="fi-FI" sz="2000" dirty="0" err="1" smtClean="0"/>
              <a:t>document</a:t>
            </a:r>
            <a:r>
              <a:rPr lang="fi-FI" sz="2000" dirty="0" smtClean="0"/>
              <a:t> </a:t>
            </a:r>
            <a:r>
              <a:rPr lang="fi-FI" sz="2000" dirty="0" err="1" smtClean="0"/>
              <a:t>number</a:t>
            </a:r>
            <a:r>
              <a:rPr lang="fi-FI" sz="2000" dirty="0" smtClean="0"/>
              <a:t>) </a:t>
            </a:r>
            <a:endParaRPr lang="fi-FI" sz="2000" dirty="0"/>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0188889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smtClean="0"/>
              <a:t>EU </a:t>
            </a:r>
            <a:r>
              <a:rPr lang="fi-FI" dirty="0" err="1" smtClean="0"/>
              <a:t>Regulation</a:t>
            </a:r>
            <a:r>
              <a:rPr lang="fi-FI" dirty="0" smtClean="0"/>
              <a:t>, </a:t>
            </a:r>
            <a:r>
              <a:rPr lang="fi-FI" dirty="0" err="1" smtClean="0"/>
              <a:t>credit</a:t>
            </a:r>
            <a:r>
              <a:rPr lang="fi-FI" dirty="0" smtClean="0"/>
              <a:t> </a:t>
            </a:r>
            <a:r>
              <a:rPr lang="fi-FI" dirty="0" err="1" smtClean="0"/>
              <a:t>institutions</a:t>
            </a:r>
            <a:r>
              <a:rPr lang="fi-FI" dirty="0" smtClean="0"/>
              <a:t>  </a:t>
            </a:r>
            <a:endParaRPr lang="fi-FI" dirty="0"/>
          </a:p>
        </p:txBody>
      </p:sp>
      <p:sp>
        <p:nvSpPr>
          <p:cNvPr id="3" name="Content Placeholder 2"/>
          <p:cNvSpPr>
            <a:spLocks noGrp="1"/>
          </p:cNvSpPr>
          <p:nvPr>
            <p:ph sz="quarter" idx="14"/>
          </p:nvPr>
        </p:nvSpPr>
        <p:spPr/>
        <p:txBody>
          <a:bodyPr/>
          <a:lstStyle/>
          <a:p>
            <a:r>
              <a:rPr lang="en-US" dirty="0" smtClean="0">
                <a:solidFill>
                  <a:srgbClr val="FF0000"/>
                </a:solidFill>
              </a:rPr>
              <a:t>CREDIT INSTITUTIONS</a:t>
            </a:r>
            <a:r>
              <a:rPr lang="en-US" b="1" dirty="0" smtClean="0"/>
              <a:t>: </a:t>
            </a:r>
          </a:p>
          <a:p>
            <a:pPr lvl="1"/>
            <a:r>
              <a:rPr lang="en-US" b="1" dirty="0" smtClean="0"/>
              <a:t>Directive </a:t>
            </a:r>
            <a:r>
              <a:rPr lang="en-US" b="1" dirty="0"/>
              <a:t>2013/36/EU of the European Parliament and of the Council of 26 June 2013 on access to the activity of credit institutions and the prudential supervision of credit institutions and investment firms, amending Directive 2002/87/EC and repealing Directives 2006/48/EC and 2006/49/EC Text with EEA </a:t>
            </a:r>
            <a:r>
              <a:rPr lang="en-US" b="1" dirty="0" smtClean="0"/>
              <a:t>relevance ( </a:t>
            </a:r>
            <a:r>
              <a:rPr lang="fi-FI" dirty="0" smtClean="0">
                <a:hlinkClick r:id="rId2"/>
              </a:rPr>
              <a:t>http</a:t>
            </a:r>
            <a:r>
              <a:rPr lang="fi-FI" dirty="0">
                <a:hlinkClick r:id="rId2"/>
              </a:rPr>
              <a:t>://</a:t>
            </a:r>
            <a:r>
              <a:rPr lang="fi-FI" dirty="0" smtClean="0">
                <a:hlinkClick r:id="rId2"/>
              </a:rPr>
              <a:t>eur-lex.europa.eu/LexUriServ/LexUriServ.do?uri=CELEX:32013L0036:EN:NOT</a:t>
            </a:r>
            <a:r>
              <a:rPr lang="fi-FI" dirty="0" smtClean="0"/>
              <a:t> </a:t>
            </a:r>
            <a:r>
              <a:rPr lang="fi-FI" sz="1800" dirty="0" smtClean="0"/>
              <a:t>) </a:t>
            </a:r>
          </a:p>
          <a:p>
            <a:pPr lvl="2"/>
            <a:r>
              <a:rPr lang="fi-FI" b="1" dirty="0" err="1" smtClean="0">
                <a:solidFill>
                  <a:srgbClr val="FF0000"/>
                </a:solidFill>
              </a:rPr>
              <a:t>Solvency</a:t>
            </a:r>
            <a:r>
              <a:rPr lang="fi-FI" b="1" dirty="0" smtClean="0">
                <a:solidFill>
                  <a:srgbClr val="FF0000"/>
                </a:solidFill>
              </a:rPr>
              <a:t> </a:t>
            </a:r>
            <a:r>
              <a:rPr lang="fi-FI" b="1" dirty="0" err="1" smtClean="0">
                <a:solidFill>
                  <a:srgbClr val="FF0000"/>
                </a:solidFill>
              </a:rPr>
              <a:t>regulation</a:t>
            </a:r>
            <a:r>
              <a:rPr lang="fi-FI" b="1" dirty="0" smtClean="0">
                <a:solidFill>
                  <a:srgbClr val="FF0000"/>
                </a:solidFill>
              </a:rPr>
              <a:t> of </a:t>
            </a:r>
            <a:r>
              <a:rPr lang="fi-FI" b="1" dirty="0" err="1" smtClean="0">
                <a:solidFill>
                  <a:srgbClr val="FF0000"/>
                </a:solidFill>
              </a:rPr>
              <a:t>credit</a:t>
            </a:r>
            <a:r>
              <a:rPr lang="fi-FI" b="1" dirty="0" smtClean="0">
                <a:solidFill>
                  <a:srgbClr val="FF0000"/>
                </a:solidFill>
              </a:rPr>
              <a:t> </a:t>
            </a:r>
            <a:r>
              <a:rPr lang="fi-FI" b="1" dirty="0" err="1" smtClean="0">
                <a:solidFill>
                  <a:srgbClr val="FF0000"/>
                </a:solidFill>
              </a:rPr>
              <a:t>institutions</a:t>
            </a:r>
            <a:r>
              <a:rPr lang="fi-FI" b="1" dirty="0" smtClean="0">
                <a:solidFill>
                  <a:srgbClr val="FF0000"/>
                </a:solidFill>
              </a:rPr>
              <a:t> and </a:t>
            </a:r>
            <a:r>
              <a:rPr lang="fi-FI" b="1" dirty="0" err="1" smtClean="0">
                <a:solidFill>
                  <a:srgbClr val="FF0000"/>
                </a:solidFill>
              </a:rPr>
              <a:t>investment</a:t>
            </a:r>
            <a:r>
              <a:rPr lang="fi-FI" b="1" dirty="0" smtClean="0">
                <a:solidFill>
                  <a:srgbClr val="FF0000"/>
                </a:solidFill>
              </a:rPr>
              <a:t> </a:t>
            </a:r>
            <a:r>
              <a:rPr lang="fi-FI" b="1" dirty="0" err="1" smtClean="0">
                <a:solidFill>
                  <a:srgbClr val="FF0000"/>
                </a:solidFill>
              </a:rPr>
              <a:t>firms</a:t>
            </a:r>
            <a:r>
              <a:rPr lang="fi-FI" b="1" dirty="0" smtClean="0">
                <a:solidFill>
                  <a:srgbClr val="FF0000"/>
                </a:solidFill>
              </a:rPr>
              <a:t> </a:t>
            </a:r>
          </a:p>
          <a:p>
            <a:pPr marL="342900" indent="-342900">
              <a:buFont typeface="Arial" panose="020B0604020202020204" pitchFamily="34" charset="0"/>
              <a:buChar char="•"/>
            </a:pPr>
            <a:r>
              <a:rPr lang="en-US" dirty="0"/>
              <a:t>	</a:t>
            </a:r>
            <a:r>
              <a:rPr lang="en-US" sz="1800" dirty="0"/>
              <a:t>Regulation (EU) No 575/2013 of the European Parliament and of the Council of 26 June 2013 on prudential requirements for credit institutions and investment firms and amending Regulation (EU) No 648/2012 Text with EEA relevance</a:t>
            </a:r>
            <a:endParaRPr lang="fi-FI" sz="1800" dirty="0" smtClean="0"/>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8929413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t>EU </a:t>
            </a:r>
            <a:r>
              <a:rPr lang="fi-FI" dirty="0" err="1" smtClean="0"/>
              <a:t>Regulation</a:t>
            </a:r>
            <a:r>
              <a:rPr lang="fi-FI" dirty="0" smtClean="0"/>
              <a:t>: Market </a:t>
            </a:r>
            <a:r>
              <a:rPr lang="fi-FI" dirty="0" err="1" smtClean="0"/>
              <a:t>Abuse</a:t>
            </a:r>
            <a:r>
              <a:rPr lang="fi-FI" smtClean="0"/>
              <a:t>  </a:t>
            </a:r>
            <a:endParaRPr lang="fi-FI" dirty="0"/>
          </a:p>
        </p:txBody>
      </p:sp>
      <p:sp>
        <p:nvSpPr>
          <p:cNvPr id="3" name="Content Placeholder 2"/>
          <p:cNvSpPr>
            <a:spLocks noGrp="1"/>
          </p:cNvSpPr>
          <p:nvPr>
            <p:ph sz="quarter" idx="14"/>
          </p:nvPr>
        </p:nvSpPr>
        <p:spPr/>
        <p:txBody>
          <a:bodyPr/>
          <a:lstStyle/>
          <a:p>
            <a:r>
              <a:rPr lang="en-US" dirty="0"/>
              <a:t>Regulation (EU) No 596/2014 of the European Parliament and of the Council of 16 April 2014 on market abuse (market abuse regulation) and repealing Directive 2003/6/EC of the European Parliament and of the Council and Commission Directives 2003/124/EC, 2003/125/EC and 2004/72/EC Text with EEA </a:t>
            </a:r>
            <a:r>
              <a:rPr lang="en-US" dirty="0" smtClean="0"/>
              <a:t>relevance </a:t>
            </a:r>
          </a:p>
          <a:p>
            <a:r>
              <a:rPr lang="en-US" dirty="0" smtClean="0"/>
              <a:t>Directive </a:t>
            </a:r>
            <a:r>
              <a:rPr lang="en-US" dirty="0"/>
              <a:t>2014/57/EU of the European Parliament and of the Council of 16 April 2014 on criminal sanctions for market abuse (market abuse directive)</a:t>
            </a:r>
            <a:endParaRPr lang="fi-FI" dirty="0"/>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fi-FI" sz="900"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D4B7-1CC6-864B-A72A-C978B70BBA9B}" type="slidenum">
              <a:rPr kumimoji="0" lang="fi-FI"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fi-FI" sz="900"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437490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ctrTitle"/>
          </p:nvPr>
        </p:nvSpPr>
        <p:spPr>
          <a:xfrm>
            <a:off x="468313" y="317500"/>
            <a:ext cx="8207375" cy="1196975"/>
          </a:xfrm>
        </p:spPr>
        <p:txBody>
          <a:bodyPr/>
          <a:lstStyle/>
          <a:p>
            <a:pPr algn="ctr" eaLnBrk="1" hangingPunct="1">
              <a:defRPr/>
            </a:pPr>
            <a:r>
              <a:rPr lang="fi-FI" altLang="fi-FI" dirty="0" smtClean="0"/>
              <a:t>EU </a:t>
            </a:r>
            <a:r>
              <a:rPr lang="fi-FI" altLang="fi-FI" dirty="0" err="1" smtClean="0"/>
              <a:t>Regulation</a:t>
            </a:r>
            <a:endParaRPr lang="en-US" altLang="fi-FI" dirty="0" smtClean="0"/>
          </a:p>
        </p:txBody>
      </p:sp>
      <p:graphicFrame>
        <p:nvGraphicFramePr>
          <p:cNvPr id="5" name="Content Placeholder 4"/>
          <p:cNvGraphicFramePr>
            <a:graphicFrameLocks noGrp="1"/>
          </p:cNvGraphicFramePr>
          <p:nvPr>
            <p:ph sz="quarter" idx="14"/>
          </p:nvPr>
        </p:nvGraphicFramePr>
        <p:xfrm>
          <a:off x="468313"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5604" name="Footer Placeholder 4"/>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t>Markkinoiden juridinen toimintaympäristö Luento 1</a:t>
            </a:r>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sp>
        <p:nvSpPr>
          <p:cNvPr id="25605" name="Slide Number Placeholder 5"/>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250AED0-EBBA-4703-A063-D4D9DA113633}" type="slidenum">
              <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sp>
        <p:nvSpPr>
          <p:cNvPr id="4" name="Rectangle 3"/>
          <p:cNvSpPr/>
          <p:nvPr/>
        </p:nvSpPr>
        <p:spPr>
          <a:xfrm>
            <a:off x="571500" y="1582738"/>
            <a:ext cx="7985125" cy="41354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i-FI"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90215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34AB153E-8480-41BA-904E-40EEFDF46A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D68DDC98-5C74-4573-AA0E-5CEA284E782A}"/>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FD02F894-4DB8-421B-AC4E-08641B87FB0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ctrTitle"/>
          </p:nvPr>
        </p:nvSpPr>
        <p:spPr>
          <a:xfrm>
            <a:off x="468313" y="317500"/>
            <a:ext cx="8207375" cy="1196975"/>
          </a:xfrm>
        </p:spPr>
        <p:txBody>
          <a:bodyPr/>
          <a:lstStyle/>
          <a:p>
            <a:pPr algn="ctr">
              <a:defRPr/>
            </a:pPr>
            <a:r>
              <a:rPr lang="fi-FI" altLang="fi-FI" dirty="0" err="1" smtClean="0"/>
              <a:t>Accepted</a:t>
            </a:r>
            <a:r>
              <a:rPr lang="fi-FI" altLang="fi-FI" dirty="0" smtClean="0"/>
              <a:t> Market </a:t>
            </a:r>
            <a:r>
              <a:rPr lang="fi-FI" altLang="fi-FI" dirty="0" err="1" smtClean="0"/>
              <a:t>Practices</a:t>
            </a:r>
            <a:endParaRPr lang="en-US" altLang="fi-FI" dirty="0" smtClean="0"/>
          </a:p>
        </p:txBody>
      </p:sp>
      <p:graphicFrame>
        <p:nvGraphicFramePr>
          <p:cNvPr id="5" name="Content Placeholder 4"/>
          <p:cNvGraphicFramePr>
            <a:graphicFrameLocks noGrp="1"/>
          </p:cNvGraphicFramePr>
          <p:nvPr>
            <p:ph sz="quarter" idx="14"/>
          </p:nvPr>
        </p:nvGraphicFramePr>
        <p:xfrm>
          <a:off x="468313" y="1514475"/>
          <a:ext cx="8207375" cy="400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628" name="Footer Placeholder 4"/>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t>Markkinoiden juridinen toimintaympäristö Luento 1</a:t>
            </a:r>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sp>
        <p:nvSpPr>
          <p:cNvPr id="26629" name="Slide Number Placeholder 5"/>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8808AD-A200-4025-BE58-42D93EE48C73}" type="slidenum">
              <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sp>
        <p:nvSpPr>
          <p:cNvPr id="4" name="Rectangle 3"/>
          <p:cNvSpPr/>
          <p:nvPr/>
        </p:nvSpPr>
        <p:spPr>
          <a:xfrm>
            <a:off x="571500" y="1582738"/>
            <a:ext cx="7985125" cy="4135437"/>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endParaRPr kumimoji="0" lang="fi-FI" sz="18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200036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AA57845A-60C8-457B-AA68-757D7DB40D6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43C2E8C-BD42-4EA4-ABB4-97574FA5DF4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1CA59F81-0A6A-440C-9D21-009E8A39048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6826BFF8-5B31-4E10-8B02-452C485ACA5C}"/>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ctrTitle"/>
          </p:nvPr>
        </p:nvSpPr>
        <p:spPr>
          <a:xfrm>
            <a:off x="468313" y="317500"/>
            <a:ext cx="8207375" cy="1196975"/>
          </a:xfrm>
        </p:spPr>
        <p:txBody>
          <a:bodyPr/>
          <a:lstStyle/>
          <a:p>
            <a:pPr algn="ctr" eaLnBrk="1" hangingPunct="1">
              <a:defRPr/>
            </a:pPr>
            <a:r>
              <a:rPr lang="fi-FI" altLang="fi-FI" dirty="0" err="1" smtClean="0"/>
              <a:t>Finnish</a:t>
            </a:r>
            <a:r>
              <a:rPr lang="fi-FI" altLang="fi-FI" dirty="0" smtClean="0"/>
              <a:t> </a:t>
            </a:r>
            <a:r>
              <a:rPr lang="fi-FI" altLang="fi-FI" dirty="0" err="1" smtClean="0"/>
              <a:t>Regulation</a:t>
            </a:r>
            <a:endParaRPr lang="en-US" altLang="fi-FI" dirty="0" smtClean="0"/>
          </a:p>
        </p:txBody>
      </p:sp>
      <p:sp>
        <p:nvSpPr>
          <p:cNvPr id="3" name="Content Placeholder 2"/>
          <p:cNvSpPr>
            <a:spLocks noGrp="1"/>
          </p:cNvSpPr>
          <p:nvPr>
            <p:ph sz="quarter" idx="14"/>
          </p:nvPr>
        </p:nvSpPr>
        <p:spPr>
          <a:xfrm>
            <a:off x="468313" y="1514475"/>
            <a:ext cx="8207375" cy="4002088"/>
          </a:xfrm>
        </p:spPr>
        <p:txBody>
          <a:bodyPr/>
          <a:lstStyle/>
          <a:p>
            <a:pPr>
              <a:buFont typeface="Arial" charset="0"/>
              <a:buNone/>
              <a:defRPr/>
            </a:pPr>
            <a:endParaRPr lang="fi-FI">
              <a:cs typeface="MS PGothic" pitchFamily="34" charset="-128"/>
            </a:endParaRPr>
          </a:p>
        </p:txBody>
      </p:sp>
      <p:sp>
        <p:nvSpPr>
          <p:cNvPr id="27652" name="Footer Placeholder 4"/>
          <p:cNvSpPr>
            <a:spLocks noGrp="1"/>
          </p:cNvSpPr>
          <p:nvPr>
            <p:ph type="ftr"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t>Markkinoiden juridinen toimintaympäristö Luento 1</a:t>
            </a:r>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sp>
        <p:nvSpPr>
          <p:cNvPr id="27653" name="Slide Number Placeholder 5"/>
          <p:cNvSpPr>
            <a:spLocks noGrp="1"/>
          </p:cNvSpPr>
          <p:nvPr>
            <p:ph type="sldNum" sz="quarter" idx="17"/>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5FE51A4F-C848-476A-842F-3C571AABAC25}" type="slidenum">
              <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altLang="fi-FI" sz="900" b="0" i="0" u="none" strike="noStrike" kern="1200" cap="none" spc="0" normalizeH="0" baseline="0" noProof="0" smtClean="0">
              <a:ln>
                <a:noFill/>
              </a:ln>
              <a:solidFill>
                <a:srgbClr val="898989"/>
              </a:solidFill>
              <a:effectLst/>
              <a:uLnTx/>
              <a:uFillTx/>
              <a:latin typeface="Arial" panose="020B0604020202020204" pitchFamily="34" charset="0"/>
              <a:ea typeface="+mn-ea"/>
              <a:cs typeface="Arial" panose="020B0604020202020204" pitchFamily="34" charset="0"/>
            </a:endParaRPr>
          </a:p>
        </p:txBody>
      </p:sp>
      <p:graphicFrame>
        <p:nvGraphicFramePr>
          <p:cNvPr id="2" name="Kaaviokuva 1"/>
          <p:cNvGraphicFramePr/>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255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65313A66-A411-4A6F-AA89-D66653FDB8E9}"/>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254FC014-1DAF-40DE-AC43-AB6DDA35862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688AACF3-882A-4703-A5D6-2308B52F3AC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66731B34-5854-4510-8EDF-614850FD833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altLang="fi-FI" dirty="0" err="1"/>
              <a:t>Regulation</a:t>
            </a:r>
            <a:r>
              <a:rPr lang="fi-FI" altLang="fi-FI" dirty="0"/>
              <a:t>, </a:t>
            </a:r>
            <a:r>
              <a:rPr lang="fi-FI" altLang="fi-FI" dirty="0" err="1"/>
              <a:t>Cont</a:t>
            </a:r>
            <a:r>
              <a:rPr lang="fi-FI" altLang="fi-FI" dirty="0"/>
              <a:t>. (</a:t>
            </a:r>
            <a:r>
              <a:rPr lang="fi-FI" altLang="fi-FI" dirty="0" smtClean="0"/>
              <a:t>National) </a:t>
            </a:r>
            <a:r>
              <a:rPr lang="fi-FI" dirty="0" smtClean="0"/>
              <a:t> </a:t>
            </a:r>
            <a:endParaRPr lang="fi-FI" dirty="0"/>
          </a:p>
        </p:txBody>
      </p:sp>
      <p:sp>
        <p:nvSpPr>
          <p:cNvPr id="3" name="Content Placeholder 2"/>
          <p:cNvSpPr>
            <a:spLocks noGrp="1"/>
          </p:cNvSpPr>
          <p:nvPr>
            <p:ph sz="quarter" idx="14"/>
          </p:nvPr>
        </p:nvSpPr>
        <p:spPr/>
        <p:txBody>
          <a:bodyPr/>
          <a:lstStyle/>
          <a:p>
            <a:r>
              <a:rPr lang="fi-FI" altLang="fi-FI" b="1" dirty="0" err="1" smtClean="0"/>
              <a:t>Securities</a:t>
            </a:r>
            <a:r>
              <a:rPr lang="fi-FI" altLang="fi-FI" b="1" dirty="0" smtClean="0"/>
              <a:t> </a:t>
            </a:r>
            <a:r>
              <a:rPr lang="fi-FI" altLang="fi-FI" b="1" dirty="0"/>
              <a:t>Markets Act </a:t>
            </a:r>
            <a:r>
              <a:rPr lang="fi-FI" altLang="fi-FI" dirty="0"/>
              <a:t>(14.12.2012 / 746</a:t>
            </a:r>
            <a:r>
              <a:rPr lang="fi-FI" altLang="fi-FI" dirty="0" smtClean="0"/>
              <a:t>; </a:t>
            </a:r>
            <a:r>
              <a:rPr lang="fi-FI" altLang="fi-FI" dirty="0">
                <a:hlinkClick r:id="rId2"/>
              </a:rPr>
              <a:t>http://www.finlex.fi/fi/laki/kaannokset/2012/en20120746.pdf</a:t>
            </a:r>
            <a:r>
              <a:rPr lang="fi-FI" altLang="fi-FI" dirty="0"/>
              <a:t> </a:t>
            </a:r>
            <a:r>
              <a:rPr lang="fi-FI" altLang="fi-FI" dirty="0" smtClean="0"/>
              <a:t>) </a:t>
            </a:r>
            <a:endParaRPr lang="fi-FI" altLang="fi-FI" dirty="0"/>
          </a:p>
          <a:p>
            <a:pPr lvl="1"/>
            <a:r>
              <a:rPr lang="fi-FI" altLang="fi-FI" dirty="0" err="1" smtClean="0">
                <a:solidFill>
                  <a:schemeClr val="accent2"/>
                </a:solidFill>
              </a:rPr>
              <a:t>Ch</a:t>
            </a:r>
            <a:r>
              <a:rPr lang="fi-FI" altLang="fi-FI" dirty="0" smtClean="0">
                <a:solidFill>
                  <a:schemeClr val="accent2"/>
                </a:solidFill>
              </a:rPr>
              <a:t>. 12 on market </a:t>
            </a:r>
            <a:r>
              <a:rPr lang="fi-FI" altLang="fi-FI" smtClean="0">
                <a:solidFill>
                  <a:schemeClr val="accent2"/>
                </a:solidFill>
              </a:rPr>
              <a:t>abuse</a:t>
            </a:r>
            <a:endParaRPr lang="fi-FI" altLang="fi-FI" dirty="0" smtClean="0">
              <a:solidFill>
                <a:schemeClr val="accent2"/>
              </a:solidFill>
            </a:endParaRPr>
          </a:p>
          <a:p>
            <a:pPr lvl="1"/>
            <a:r>
              <a:rPr lang="fi-FI" altLang="fi-FI" dirty="0" err="1" smtClean="0">
                <a:solidFill>
                  <a:srgbClr val="FF0000"/>
                </a:solidFill>
              </a:rPr>
              <a:t>Ch</a:t>
            </a:r>
            <a:r>
              <a:rPr lang="fi-FI" altLang="fi-FI" dirty="0" smtClean="0">
                <a:solidFill>
                  <a:srgbClr val="FF0000"/>
                </a:solidFill>
              </a:rPr>
              <a:t>. 3 – 5 on </a:t>
            </a:r>
            <a:r>
              <a:rPr lang="fi-FI" altLang="fi-FI" dirty="0" err="1" smtClean="0">
                <a:solidFill>
                  <a:srgbClr val="FF0000"/>
                </a:solidFill>
              </a:rPr>
              <a:t>disclosure</a:t>
            </a:r>
            <a:r>
              <a:rPr lang="fi-FI" altLang="fi-FI" dirty="0" smtClean="0">
                <a:solidFill>
                  <a:srgbClr val="FF0000"/>
                </a:solidFill>
              </a:rPr>
              <a:t> </a:t>
            </a:r>
            <a:r>
              <a:rPr lang="fi-FI" altLang="fi-FI" dirty="0" err="1" smtClean="0">
                <a:solidFill>
                  <a:srgbClr val="FF0000"/>
                </a:solidFill>
              </a:rPr>
              <a:t>duties</a:t>
            </a:r>
            <a:r>
              <a:rPr lang="fi-FI" altLang="fi-FI" dirty="0" smtClean="0">
                <a:solidFill>
                  <a:srgbClr val="FF0000"/>
                </a:solidFill>
              </a:rPr>
              <a:t> </a:t>
            </a:r>
          </a:p>
          <a:p>
            <a:pPr lvl="1"/>
            <a:r>
              <a:rPr lang="en-US" altLang="fi-FI" dirty="0">
                <a:solidFill>
                  <a:srgbClr val="FF0000"/>
                </a:solidFill>
              </a:rPr>
              <a:t>Marketing and issuance of securities, duty of disclosure (SMA </a:t>
            </a:r>
            <a:r>
              <a:rPr lang="en-US" altLang="fi-FI" dirty="0" err="1">
                <a:solidFill>
                  <a:srgbClr val="FF0000"/>
                </a:solidFill>
              </a:rPr>
              <a:t>ch.</a:t>
            </a:r>
            <a:r>
              <a:rPr lang="en-US" altLang="fi-FI" dirty="0">
                <a:solidFill>
                  <a:srgbClr val="FF0000"/>
                </a:solidFill>
              </a:rPr>
              <a:t> 1 sect. 2 – 4</a:t>
            </a:r>
            <a:r>
              <a:rPr lang="en-US" altLang="fi-FI" dirty="0" smtClean="0">
                <a:solidFill>
                  <a:srgbClr val="FF0000"/>
                </a:solidFill>
              </a:rPr>
              <a:t>)</a:t>
            </a:r>
          </a:p>
        </p:txBody>
      </p:sp>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900"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900"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8503085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ctrTitle"/>
          </p:nvPr>
        </p:nvSpPr>
        <p:spPr/>
        <p:txBody>
          <a:bodyPr/>
          <a:lstStyle/>
          <a:p>
            <a:pPr algn="ctr" eaLnBrk="1" hangingPunct="1"/>
            <a:r>
              <a:rPr lang="fi-FI" dirty="0" err="1" smtClean="0"/>
              <a:t>Regulation</a:t>
            </a:r>
            <a:r>
              <a:rPr lang="fi-FI" dirty="0" smtClean="0"/>
              <a:t> </a:t>
            </a:r>
            <a:r>
              <a:rPr lang="fi-FI" dirty="0" err="1"/>
              <a:t>Material</a:t>
            </a:r>
            <a:r>
              <a:rPr lang="fi-FI" dirty="0"/>
              <a:t>, </a:t>
            </a:r>
            <a:r>
              <a:rPr lang="fi-FI" dirty="0" err="1"/>
              <a:t>Especially</a:t>
            </a:r>
            <a:r>
              <a:rPr lang="fi-FI" dirty="0"/>
              <a:t> on </a:t>
            </a:r>
            <a:r>
              <a:rPr lang="fi-FI" dirty="0" err="1"/>
              <a:t>Insider</a:t>
            </a:r>
            <a:r>
              <a:rPr lang="fi-FI" dirty="0"/>
              <a:t> </a:t>
            </a:r>
            <a:r>
              <a:rPr lang="fi-FI" dirty="0" err="1" smtClean="0"/>
              <a:t>Dealing</a:t>
            </a:r>
            <a:r>
              <a:rPr lang="fi-FI" dirty="0" smtClean="0"/>
              <a:t> (</a:t>
            </a:r>
            <a:r>
              <a:rPr lang="fi-FI" dirty="0" err="1" smtClean="0"/>
              <a:t>Domestic</a:t>
            </a:r>
            <a:r>
              <a:rPr lang="fi-FI" dirty="0" smtClean="0"/>
              <a:t>) </a:t>
            </a:r>
            <a:endParaRPr lang="en-US" altLang="fi-FI" dirty="0" smtClean="0"/>
          </a:p>
        </p:txBody>
      </p:sp>
      <p:sp>
        <p:nvSpPr>
          <p:cNvPr id="3" name="Content Placeholder 2"/>
          <p:cNvSpPr>
            <a:spLocks noGrp="1"/>
          </p:cNvSpPr>
          <p:nvPr>
            <p:ph sz="quarter" idx="14"/>
          </p:nvPr>
        </p:nvSpPr>
        <p:spPr/>
        <p:txBody>
          <a:bodyPr/>
          <a:lstStyle/>
          <a:p>
            <a:endParaRPr lang="fi-FI"/>
          </a:p>
        </p:txBody>
      </p:sp>
      <p:sp>
        <p:nvSpPr>
          <p:cNvPr id="17410" name="Footer Placeholder 4"/>
          <p:cNvSpPr>
            <a:spLocks noGrp="1"/>
          </p:cNvSpPr>
          <p:nvPr>
            <p:ph type="ftr" sz="quarter" idx="16"/>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r>
              <a:rPr lang="fi-FI" smtClean="0">
                <a:solidFill>
                  <a:srgbClr val="898989"/>
                </a:solidFill>
              </a:rPr>
              <a:t>Markkinoiden juridinen toimintaympäristö Luento 1</a:t>
            </a:r>
            <a:endParaRPr lang="en-US" smtClean="0">
              <a:solidFill>
                <a:srgbClr val="898989"/>
              </a:solidFill>
            </a:endParaRPr>
          </a:p>
        </p:txBody>
      </p:sp>
      <p:sp>
        <p:nvSpPr>
          <p:cNvPr id="17411" name="Slide Number Placeholder 5"/>
          <p:cNvSpPr>
            <a:spLocks noGrp="1"/>
          </p:cNvSpPr>
          <p:nvPr>
            <p:ph type="sldNum" sz="quarter" idx="17"/>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defRPr/>
            </a:pPr>
            <a:fld id="{DE2C58DD-EFC7-48D1-A42E-8EDBFC2CEE31}" type="slidenum">
              <a:rPr lang="en-US" smtClean="0">
                <a:solidFill>
                  <a:srgbClr val="898989"/>
                </a:solidFill>
              </a:rPr>
              <a:pPr fontAlgn="base">
                <a:spcBef>
                  <a:spcPct val="0"/>
                </a:spcBef>
                <a:spcAft>
                  <a:spcPct val="0"/>
                </a:spcAft>
                <a:defRPr/>
              </a:pPr>
              <a:t>27</a:t>
            </a:fld>
            <a:endParaRPr lang="en-US" smtClean="0">
              <a:solidFill>
                <a:srgbClr val="898989"/>
              </a:solidFill>
            </a:endParaRPr>
          </a:p>
        </p:txBody>
      </p:sp>
      <p:graphicFrame>
        <p:nvGraphicFramePr>
          <p:cNvPr id="2" name="Kaaviokuva 1"/>
          <p:cNvGraphicFramePr/>
          <p:nvPr/>
        </p:nvGraphicFramePr>
        <p:xfrm>
          <a:off x="571500" y="1582738"/>
          <a:ext cx="7985125" cy="4135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0052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err="1"/>
              <a:t>Regulation</a:t>
            </a:r>
            <a:r>
              <a:rPr lang="fi-FI" dirty="0"/>
              <a:t> </a:t>
            </a:r>
            <a:r>
              <a:rPr lang="fi-FI" dirty="0" err="1"/>
              <a:t>Material</a:t>
            </a:r>
            <a:r>
              <a:rPr lang="fi-FI" dirty="0"/>
              <a:t>, </a:t>
            </a:r>
            <a:r>
              <a:rPr lang="fi-FI" dirty="0" err="1"/>
              <a:t>Especially</a:t>
            </a:r>
            <a:r>
              <a:rPr lang="fi-FI" dirty="0"/>
              <a:t> on </a:t>
            </a:r>
            <a:r>
              <a:rPr lang="fi-FI" dirty="0" err="1"/>
              <a:t>Insider</a:t>
            </a:r>
            <a:r>
              <a:rPr lang="fi-FI" dirty="0"/>
              <a:t> </a:t>
            </a:r>
            <a:r>
              <a:rPr lang="fi-FI" dirty="0" err="1"/>
              <a:t>Dealing</a:t>
            </a:r>
            <a:r>
              <a:rPr lang="fi-FI" dirty="0"/>
              <a:t> (</a:t>
            </a:r>
            <a:r>
              <a:rPr lang="fi-FI" dirty="0" err="1"/>
              <a:t>Domestic</a:t>
            </a:r>
            <a:r>
              <a:rPr lang="fi-FI" dirty="0"/>
              <a:t>) </a:t>
            </a:r>
            <a:r>
              <a:rPr lang="fi-FI" altLang="fi-FI" dirty="0" smtClean="0"/>
              <a:t> </a:t>
            </a:r>
            <a:r>
              <a:rPr lang="fi-FI" dirty="0" smtClean="0"/>
              <a:t> </a:t>
            </a:r>
            <a:endParaRPr lang="fi-FI" dirty="0"/>
          </a:p>
        </p:txBody>
      </p:sp>
      <p:sp>
        <p:nvSpPr>
          <p:cNvPr id="3" name="Content Placeholder 2"/>
          <p:cNvSpPr>
            <a:spLocks noGrp="1"/>
          </p:cNvSpPr>
          <p:nvPr>
            <p:ph sz="quarter" idx="14"/>
          </p:nvPr>
        </p:nvSpPr>
        <p:spPr/>
        <p:txBody>
          <a:bodyPr/>
          <a:lstStyle/>
          <a:p>
            <a:pPr marL="342900" lvl="1" indent="-342900">
              <a:buFontTx/>
              <a:buChar char="•"/>
            </a:pPr>
            <a:r>
              <a:rPr lang="fi-FI" altLang="fi-FI" b="1" dirty="0" err="1" smtClean="0"/>
              <a:t>Securities</a:t>
            </a:r>
            <a:r>
              <a:rPr lang="fi-FI" altLang="fi-FI" b="1" dirty="0" smtClean="0"/>
              <a:t> </a:t>
            </a:r>
            <a:r>
              <a:rPr lang="fi-FI" altLang="fi-FI" b="1" dirty="0"/>
              <a:t>Markets Act </a:t>
            </a:r>
            <a:r>
              <a:rPr lang="fi-FI" altLang="fi-FI" dirty="0"/>
              <a:t>(14.12.2012 / 746</a:t>
            </a:r>
            <a:r>
              <a:rPr lang="fi-FI" altLang="fi-FI" dirty="0" smtClean="0"/>
              <a:t>; </a:t>
            </a:r>
            <a:r>
              <a:rPr lang="fi-FI" altLang="fi-FI" dirty="0">
                <a:hlinkClick r:id="rId2"/>
              </a:rPr>
              <a:t>http://www.finlex.fi/fi/laki/kaannokset/2012/en20120746.pdf</a:t>
            </a:r>
            <a:r>
              <a:rPr lang="fi-FI" altLang="fi-FI" dirty="0"/>
              <a:t> ) </a:t>
            </a:r>
            <a:r>
              <a:rPr lang="fi-FI" altLang="fi-FI" dirty="0" smtClean="0"/>
              <a:t> </a:t>
            </a:r>
            <a:endParaRPr lang="fi-FI" altLang="fi-FI" dirty="0"/>
          </a:p>
          <a:p>
            <a:pPr lvl="1"/>
            <a:r>
              <a:rPr lang="fi-FI" altLang="fi-FI" dirty="0" err="1">
                <a:solidFill>
                  <a:srgbClr val="FF7900"/>
                </a:solidFill>
              </a:rPr>
              <a:t>Ch</a:t>
            </a:r>
            <a:r>
              <a:rPr lang="fi-FI" altLang="fi-FI" dirty="0">
                <a:solidFill>
                  <a:srgbClr val="FF7900"/>
                </a:solidFill>
              </a:rPr>
              <a:t>. 12 – 14 on </a:t>
            </a:r>
            <a:r>
              <a:rPr lang="fi-FI" altLang="fi-FI" dirty="0" err="1">
                <a:solidFill>
                  <a:srgbClr val="FF7900"/>
                </a:solidFill>
              </a:rPr>
              <a:t>market</a:t>
            </a:r>
            <a:r>
              <a:rPr lang="fi-FI" altLang="fi-FI" dirty="0">
                <a:solidFill>
                  <a:srgbClr val="FF7900"/>
                </a:solidFill>
              </a:rPr>
              <a:t> </a:t>
            </a:r>
            <a:r>
              <a:rPr lang="fi-FI" altLang="fi-FI" dirty="0" err="1">
                <a:solidFill>
                  <a:srgbClr val="FF7900"/>
                </a:solidFill>
              </a:rPr>
              <a:t>abuse</a:t>
            </a:r>
            <a:r>
              <a:rPr lang="fi-FI" altLang="fi-FI" dirty="0">
                <a:solidFill>
                  <a:srgbClr val="FF7900"/>
                </a:solidFill>
              </a:rPr>
              <a:t> and </a:t>
            </a:r>
            <a:r>
              <a:rPr lang="fi-FI" altLang="fi-FI" dirty="0" err="1">
                <a:solidFill>
                  <a:srgbClr val="FF7900"/>
                </a:solidFill>
              </a:rPr>
              <a:t>insider</a:t>
            </a:r>
            <a:r>
              <a:rPr lang="fi-FI" altLang="fi-FI" dirty="0">
                <a:solidFill>
                  <a:srgbClr val="FF7900"/>
                </a:solidFill>
              </a:rPr>
              <a:t> </a:t>
            </a:r>
            <a:r>
              <a:rPr lang="fi-FI" altLang="fi-FI" dirty="0" err="1">
                <a:solidFill>
                  <a:srgbClr val="FF7900"/>
                </a:solidFill>
              </a:rPr>
              <a:t>registers</a:t>
            </a:r>
            <a:r>
              <a:rPr lang="fi-FI" altLang="fi-FI" dirty="0">
                <a:solidFill>
                  <a:srgbClr val="FF7900"/>
                </a:solidFill>
              </a:rPr>
              <a:t> </a:t>
            </a:r>
            <a:endParaRPr lang="fi-FI" altLang="fi-FI" dirty="0" smtClean="0">
              <a:solidFill>
                <a:schemeClr val="accent2"/>
              </a:solidFill>
            </a:endParaRPr>
          </a:p>
          <a:p>
            <a:pPr lvl="1"/>
            <a:r>
              <a:rPr lang="fi-FI" altLang="fi-FI" dirty="0" err="1" smtClean="0">
                <a:solidFill>
                  <a:srgbClr val="FF0000"/>
                </a:solidFill>
              </a:rPr>
              <a:t>Ch</a:t>
            </a:r>
            <a:r>
              <a:rPr lang="fi-FI" altLang="fi-FI" dirty="0" smtClean="0">
                <a:solidFill>
                  <a:srgbClr val="FF0000"/>
                </a:solidFill>
              </a:rPr>
              <a:t>. 3 – 5 on </a:t>
            </a:r>
            <a:r>
              <a:rPr lang="fi-FI" altLang="fi-FI" dirty="0" err="1" smtClean="0">
                <a:solidFill>
                  <a:srgbClr val="FF0000"/>
                </a:solidFill>
              </a:rPr>
              <a:t>disclosure</a:t>
            </a:r>
            <a:r>
              <a:rPr lang="fi-FI" altLang="fi-FI" dirty="0" smtClean="0">
                <a:solidFill>
                  <a:srgbClr val="FF0000"/>
                </a:solidFill>
              </a:rPr>
              <a:t> </a:t>
            </a:r>
            <a:r>
              <a:rPr lang="fi-FI" altLang="fi-FI" dirty="0" err="1" smtClean="0">
                <a:solidFill>
                  <a:srgbClr val="FF0000"/>
                </a:solidFill>
              </a:rPr>
              <a:t>duties</a:t>
            </a:r>
            <a:r>
              <a:rPr lang="fi-FI" altLang="fi-FI" dirty="0" smtClean="0">
                <a:solidFill>
                  <a:srgbClr val="FF0000"/>
                </a:solidFill>
              </a:rPr>
              <a:t> </a:t>
            </a:r>
          </a:p>
          <a:p>
            <a:pPr lvl="1"/>
            <a:r>
              <a:rPr lang="en-US" altLang="fi-FI" dirty="0">
                <a:solidFill>
                  <a:srgbClr val="FF0000"/>
                </a:solidFill>
              </a:rPr>
              <a:t>Marketing and issuance of securities, duty of disclosure (SMA </a:t>
            </a:r>
            <a:r>
              <a:rPr lang="en-US" altLang="fi-FI" dirty="0" err="1">
                <a:solidFill>
                  <a:srgbClr val="FF0000"/>
                </a:solidFill>
              </a:rPr>
              <a:t>ch.</a:t>
            </a:r>
            <a:r>
              <a:rPr lang="en-US" altLang="fi-FI" dirty="0">
                <a:solidFill>
                  <a:srgbClr val="FF0000"/>
                </a:solidFill>
              </a:rPr>
              <a:t> 1 sect. 2 – 4</a:t>
            </a:r>
            <a:r>
              <a:rPr lang="en-US" altLang="fi-FI" dirty="0" smtClean="0">
                <a:solidFill>
                  <a:srgbClr val="FF0000"/>
                </a:solidFill>
              </a:rPr>
              <a:t>)</a:t>
            </a:r>
          </a:p>
        </p:txBody>
      </p:sp>
      <p:sp>
        <p:nvSpPr>
          <p:cNvPr id="4" name="Footer Placeholder 3"/>
          <p:cNvSpPr>
            <a:spLocks noGrp="1"/>
          </p:cNvSpPr>
          <p:nvPr>
            <p:ph type="ftr" sz="quarter" idx="16"/>
          </p:nvPr>
        </p:nvSpPr>
        <p:spPr/>
        <p:txBody>
          <a:bodyPr/>
          <a:lstStyle/>
          <a:p>
            <a:pPr>
              <a:defRPr/>
            </a:pPr>
            <a:r>
              <a:rPr lang="fi-FI" smtClean="0"/>
              <a:t>Markkinoiden juridinen toimintaympäristö Luento 1</a:t>
            </a:r>
            <a:endParaRPr lang="en-US"/>
          </a:p>
        </p:txBody>
      </p:sp>
      <p:sp>
        <p:nvSpPr>
          <p:cNvPr id="5" name="Slide Number Placeholder 4"/>
          <p:cNvSpPr>
            <a:spLocks noGrp="1"/>
          </p:cNvSpPr>
          <p:nvPr>
            <p:ph type="sldNum" sz="quarter" idx="17"/>
          </p:nvPr>
        </p:nvSpPr>
        <p:spPr/>
        <p:txBody>
          <a:bodyPr/>
          <a:lstStyle/>
          <a:p>
            <a:pPr>
              <a:defRPr/>
            </a:pPr>
            <a:fld id="{4DC74067-3E18-49C5-A177-70BF794C5DB3}" type="slidenum">
              <a:rPr lang="en-US" smtClean="0"/>
              <a:pPr>
                <a:defRPr/>
              </a:pPr>
              <a:t>28</a:t>
            </a:fld>
            <a:endParaRPr lang="en-US"/>
          </a:p>
        </p:txBody>
      </p:sp>
    </p:spTree>
    <p:extLst>
      <p:ext uri="{BB962C8B-B14F-4D97-AF65-F5344CB8AC3E}">
        <p14:creationId xmlns:p14="http://schemas.microsoft.com/office/powerpoint/2010/main" val="3565741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a:solidFill>
                  <a:srgbClr val="78BE20"/>
                </a:solidFill>
              </a:rPr>
              <a:t>Kurssin </a:t>
            </a:r>
            <a:r>
              <a:rPr lang="fi-FI" dirty="0" smtClean="0">
                <a:solidFill>
                  <a:srgbClr val="78BE20"/>
                </a:solidFill>
              </a:rPr>
              <a:t>sisältörakenteet 2</a:t>
            </a:r>
            <a:endParaRPr lang="fi-FI" dirty="0"/>
          </a:p>
        </p:txBody>
      </p:sp>
      <p:graphicFrame>
        <p:nvGraphicFramePr>
          <p:cNvPr id="6" name="Content Placeholder 5"/>
          <p:cNvGraphicFramePr>
            <a:graphicFrameLocks noGrp="1"/>
          </p:cNvGraphicFramePr>
          <p:nvPr>
            <p:ph sz="quarter" idx="14"/>
            <p:extLst>
              <p:ext uri="{D42A27DB-BD31-4B8C-83A1-F6EECF244321}">
                <p14:modId xmlns:p14="http://schemas.microsoft.com/office/powerpoint/2010/main" val="1051989079"/>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3</a:t>
            </a:fld>
            <a:endParaRPr lang="fi-FI">
              <a:solidFill>
                <a:prstClr val="black">
                  <a:tint val="75000"/>
                </a:prstClr>
              </a:solidFill>
            </a:endParaRPr>
          </a:p>
        </p:txBody>
      </p:sp>
    </p:spTree>
    <p:extLst>
      <p:ext uri="{BB962C8B-B14F-4D97-AF65-F5344CB8AC3E}">
        <p14:creationId xmlns:p14="http://schemas.microsoft.com/office/powerpoint/2010/main" val="262999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3F055052-2C3A-403B-830C-265893FD280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49FC6C8-6481-4653-A7D8-0DC04066EF0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39EB8A6E-0B9F-4669-A485-BC7299C67CB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8346A130-B179-4293-BD41-CF50C14DC1C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fi-FI" dirty="0">
                <a:solidFill>
                  <a:srgbClr val="78BE20"/>
                </a:solidFill>
              </a:rPr>
              <a:t>Kurssin sisältörakenteet </a:t>
            </a:r>
            <a:r>
              <a:rPr lang="fi-FI" dirty="0" smtClean="0">
                <a:solidFill>
                  <a:srgbClr val="78BE20"/>
                </a:solidFill>
              </a:rPr>
              <a:t>3: </a:t>
            </a:r>
            <a:br>
              <a:rPr lang="fi-FI" dirty="0" smtClean="0">
                <a:solidFill>
                  <a:srgbClr val="78BE20"/>
                </a:solidFill>
              </a:rPr>
            </a:br>
            <a:r>
              <a:rPr lang="fi-FI" dirty="0" smtClean="0">
                <a:solidFill>
                  <a:srgbClr val="78BE20"/>
                </a:solidFill>
              </a:rPr>
              <a:t>sääntelyjen vuorovaikutus</a:t>
            </a:r>
            <a:endParaRPr lang="fi-FI" dirty="0"/>
          </a:p>
        </p:txBody>
      </p:sp>
      <p:sp>
        <p:nvSpPr>
          <p:cNvPr id="4" name="Footer Placeholder 3"/>
          <p:cNvSpPr>
            <a:spLocks noGrp="1"/>
          </p:cNvSpPr>
          <p:nvPr>
            <p:ph type="ftr" sz="quarter" idx="16"/>
          </p:nvPr>
        </p:nvSpPr>
        <p:spPr/>
        <p:txBody>
          <a:bodyPr/>
          <a:lstStyle/>
          <a:p>
            <a:pPr>
              <a:defRPr/>
            </a:pPr>
            <a:r>
              <a:rPr lang="fi-FI" smtClean="0">
                <a:solidFill>
                  <a:prstClr val="black">
                    <a:tint val="75000"/>
                  </a:prstClr>
                </a:solidFill>
              </a:rPr>
              <a:t>Markkinoiden juridinen toimintaympäristö Luento 1</a:t>
            </a:r>
            <a:endParaRPr lang="fi-FI">
              <a:solidFill>
                <a:prstClr val="black">
                  <a:tint val="75000"/>
                </a:prstClr>
              </a:solidFill>
            </a:endParaRPr>
          </a:p>
        </p:txBody>
      </p:sp>
      <p:sp>
        <p:nvSpPr>
          <p:cNvPr id="5" name="Slide Number Placeholder 4"/>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4</a:t>
            </a:fld>
            <a:endParaRPr lang="fi-FI">
              <a:solidFill>
                <a:prstClr val="black">
                  <a:tint val="75000"/>
                </a:prstClr>
              </a:solidFill>
            </a:endParaRPr>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4127391074"/>
              </p:ext>
            </p:extLst>
          </p:nvPr>
        </p:nvGraphicFramePr>
        <p:xfrm>
          <a:off x="540001" y="1685675"/>
          <a:ext cx="80855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681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60947CD5-E2FA-4A03-B01F-77F072A1665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dgm id="{562155D9-42E7-4D9A-9DDD-B744EED08FE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graphicEl>
                                              <a:dgm id="{1FE85386-9CCF-43C2-BBA5-34B709FE917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06411C84-D1BF-4C18-BC68-54564A6BC8E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graphicEl>
                                              <a:dgm id="{720513B6-2DE4-4E74-BCA3-9620C9A9E18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graphicEl>
                                              <a:dgm id="{6C94FDE2-4EF3-4ACC-9CEA-4BF5DEE18FC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pPr algn="ctr"/>
            <a:r>
              <a:rPr lang="fi-FI" altLang="fi-FI" dirty="0" smtClean="0"/>
              <a:t>The </a:t>
            </a:r>
            <a:r>
              <a:rPr lang="fi-FI" altLang="fi-FI" dirty="0" err="1" smtClean="0"/>
              <a:t>Views</a:t>
            </a:r>
            <a:r>
              <a:rPr lang="fi-FI" altLang="fi-FI" dirty="0" smtClean="0"/>
              <a:t> of the </a:t>
            </a:r>
            <a:r>
              <a:rPr lang="fi-FI" altLang="fi-FI" dirty="0" err="1" smtClean="0"/>
              <a:t>Regulator</a:t>
            </a:r>
            <a:r>
              <a:rPr lang="fi-FI" altLang="fi-FI" dirty="0" smtClean="0"/>
              <a:t> of the Markets – AND THOSE OF BUSINESS</a:t>
            </a:r>
          </a:p>
        </p:txBody>
      </p:sp>
      <p:graphicFrame>
        <p:nvGraphicFramePr>
          <p:cNvPr id="4" name="Content Placeholder 3"/>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Alatunnisteen paikkamerkki 1"/>
          <p:cNvSpPr>
            <a:spLocks noGrp="1"/>
          </p:cNvSpPr>
          <p:nvPr>
            <p:ph type="ftr" sz="quarter" idx="16"/>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i-FI" altLang="fi-FI" sz="900" b="0" i="0" u="none" strike="noStrike" kern="1200" cap="none" spc="0" normalizeH="0" baseline="0" noProof="0" smtClean="0">
                <a:ln>
                  <a:noFill/>
                </a:ln>
                <a:solidFill>
                  <a:srgbClr val="898989"/>
                </a:solidFill>
                <a:effectLst/>
                <a:uLnTx/>
                <a:uFillTx/>
                <a:latin typeface="Arial" charset="0"/>
                <a:ea typeface="+mn-ea"/>
                <a:cs typeface="+mn-cs"/>
              </a:rPr>
              <a:t>Markkinoiden juridinen toimintaympäristö Luento 1</a:t>
            </a:r>
            <a:endPar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endParaRPr>
          </a:p>
        </p:txBody>
      </p:sp>
      <p:sp>
        <p:nvSpPr>
          <p:cNvPr id="12293" name="Dian numeron paikkamerkki 2"/>
          <p:cNvSpPr>
            <a:spLocks noGrp="1"/>
          </p:cNvSpPr>
          <p:nvPr>
            <p:ph type="sldNum" sz="quarter" idx="17"/>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185B2621-A7AD-4EBD-9FE9-2BAEE0154F19}" type="slidenum">
              <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rPr>
              <a:pPr marL="0" marR="0" lvl="0" indent="0" algn="l" defTabSz="914400" rtl="0" eaLnBrk="1" fontAlgn="auto" latinLnBrk="0" hangingPunct="1">
                <a:lnSpc>
                  <a:spcPct val="100000"/>
                </a:lnSpc>
                <a:spcBef>
                  <a:spcPct val="0"/>
                </a:spcBef>
                <a:spcAft>
                  <a:spcPts val="0"/>
                </a:spcAft>
                <a:buClrTx/>
                <a:buSzTx/>
                <a:buFontTx/>
                <a:buNone/>
                <a:tabLst/>
                <a:defRPr/>
              </a:pPr>
              <a:t>5</a:t>
            </a:fld>
            <a:endPar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endParaRPr>
          </a:p>
        </p:txBody>
      </p:sp>
    </p:spTree>
    <p:extLst>
      <p:ext uri="{BB962C8B-B14F-4D97-AF65-F5344CB8AC3E}">
        <p14:creationId xmlns:p14="http://schemas.microsoft.com/office/powerpoint/2010/main" val="291546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B2CE292-E7D9-4CCD-AFFC-63DB1EC8CF0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5023F04F-28C4-4A18-922C-8712DF04DE4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351608F-D02F-4BD6-990F-584BBB80AE5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p:txBody>
          <a:bodyPr/>
          <a:lstStyle/>
          <a:p>
            <a:pPr algn="ctr"/>
            <a:r>
              <a:rPr lang="fi-FI" altLang="fi-FI" dirty="0" smtClean="0"/>
              <a:t>… and the </a:t>
            </a:r>
            <a:r>
              <a:rPr lang="fi-FI" altLang="fi-FI" dirty="0" err="1" smtClean="0"/>
              <a:t>Special</a:t>
            </a:r>
            <a:r>
              <a:rPr lang="fi-FI" altLang="fi-FI" dirty="0" smtClean="0"/>
              <a:t> Mission of </a:t>
            </a:r>
            <a:r>
              <a:rPr lang="fi-FI" altLang="fi-FI" dirty="0" err="1" smtClean="0"/>
              <a:t>Our</a:t>
            </a:r>
            <a:r>
              <a:rPr lang="fi-FI" altLang="fi-FI" dirty="0" smtClean="0"/>
              <a:t> </a:t>
            </a:r>
            <a:r>
              <a:rPr lang="fi-FI" altLang="fi-FI" dirty="0" err="1" smtClean="0"/>
              <a:t>Approach</a:t>
            </a:r>
            <a:r>
              <a:rPr lang="fi-FI" altLang="fi-FI" dirty="0" smtClean="0"/>
              <a:t> …</a:t>
            </a:r>
          </a:p>
        </p:txBody>
      </p:sp>
      <p:graphicFrame>
        <p:nvGraphicFramePr>
          <p:cNvPr id="4" name="Content Placeholder 3"/>
          <p:cNvGraphicFramePr>
            <a:graphicFrameLocks noGrp="1"/>
          </p:cNvGraphicFramePr>
          <p:nvPr>
            <p:ph sz="quarter" idx="14"/>
            <p:extLst>
              <p:ext uri="{D42A27DB-BD31-4B8C-83A1-F6EECF244321}">
                <p14:modId xmlns:p14="http://schemas.microsoft.com/office/powerpoint/2010/main" val="719075137"/>
              </p:ext>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92" name="Alatunnisteen paikkamerkki 1"/>
          <p:cNvSpPr>
            <a:spLocks noGrp="1"/>
          </p:cNvSpPr>
          <p:nvPr>
            <p:ph type="ftr" sz="quarter" idx="16"/>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r>
              <a:rPr lang="fi-FI" altLang="fi-FI" sz="900" smtClean="0">
                <a:solidFill>
                  <a:srgbClr val="898989"/>
                </a:solidFill>
              </a:rPr>
              <a:t>Markkinoiden juridinen toimintaympäristö Luento 1</a:t>
            </a:r>
            <a:endParaRPr lang="en-US" altLang="fi-FI" sz="900" smtClean="0">
              <a:solidFill>
                <a:srgbClr val="898989"/>
              </a:solidFill>
            </a:endParaRPr>
          </a:p>
        </p:txBody>
      </p:sp>
      <p:sp>
        <p:nvSpPr>
          <p:cNvPr id="12293" name="Dian numeron paikkamerkki 2"/>
          <p:cNvSpPr>
            <a:spLocks noGrp="1"/>
          </p:cNvSpPr>
          <p:nvPr>
            <p:ph type="sldNum" sz="quarter" idx="17"/>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eaLnBrk="1" hangingPunct="1">
              <a:spcBef>
                <a:spcPct val="0"/>
              </a:spcBef>
              <a:buFontTx/>
              <a:buNone/>
            </a:pPr>
            <a:fld id="{185B2621-A7AD-4EBD-9FE9-2BAEE0154F19}" type="slidenum">
              <a:rPr lang="en-US" altLang="fi-FI" sz="900" smtClean="0">
                <a:solidFill>
                  <a:srgbClr val="898989"/>
                </a:solidFill>
              </a:rPr>
              <a:pPr eaLnBrk="1" hangingPunct="1">
                <a:spcBef>
                  <a:spcPct val="0"/>
                </a:spcBef>
                <a:buFontTx/>
                <a:buNone/>
              </a:pPr>
              <a:t>6</a:t>
            </a:fld>
            <a:endParaRPr lang="en-US" altLang="fi-FI" sz="900" smtClean="0">
              <a:solidFill>
                <a:srgbClr val="898989"/>
              </a:solidFill>
            </a:endParaRPr>
          </a:p>
        </p:txBody>
      </p:sp>
    </p:spTree>
    <p:extLst>
      <p:ext uri="{BB962C8B-B14F-4D97-AF65-F5344CB8AC3E}">
        <p14:creationId xmlns:p14="http://schemas.microsoft.com/office/powerpoint/2010/main" val="3803337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B2CE292-E7D9-4CCD-AFFC-63DB1EC8CF01}"/>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5023F04F-28C4-4A18-922C-8712DF04DE4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351608F-D02F-4BD6-990F-584BBB80AE5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en-US" dirty="0" smtClean="0"/>
              <a:t>The </a:t>
            </a:r>
            <a:r>
              <a:rPr lang="en-US" dirty="0"/>
              <a:t>“four freedoms” of the Single Market </a:t>
            </a:r>
            <a:r>
              <a:rPr lang="fi-FI" dirty="0"/>
              <a:t/>
            </a:r>
            <a:br>
              <a:rPr lang="fi-FI" dirty="0"/>
            </a:br>
            <a:endParaRPr lang="fi-FI" dirty="0"/>
          </a:p>
        </p:txBody>
      </p:sp>
      <p:graphicFrame>
        <p:nvGraphicFramePr>
          <p:cNvPr id="10" name="Content Placeholder 9"/>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279224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dgm id="{5FAA609C-EA25-48BB-80C0-8487B204F510}"/>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graphicEl>
                                              <a:dgm id="{FF2FC4D3-CFBC-435C-9851-ABF15096CF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i-FI" dirty="0" smtClean="0"/>
              <a:t>Financial Services </a:t>
            </a:r>
            <a:endParaRPr lang="fi-FI" dirty="0"/>
          </a:p>
        </p:txBody>
      </p:sp>
      <p:graphicFrame>
        <p:nvGraphicFramePr>
          <p:cNvPr id="6" name="Content Placeholder 5"/>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t>Markkinoiden juridinen toimintaympäristö Luento 1</a:t>
            </a:r>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
        <p:nvSpPr>
          <p:cNvPr id="5" name="Slide Number Placeholder 4"/>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74067-3E18-49C5-A177-70BF794C5DB3}" type="slidenum">
              <a:rPr kumimoji="0" lang="en-US"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1651969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fi-FI" altLang="fi-FI" smtClean="0"/>
              <a:t>Views on the Markets</a:t>
            </a:r>
          </a:p>
        </p:txBody>
      </p:sp>
      <p:graphicFrame>
        <p:nvGraphicFramePr>
          <p:cNvPr id="2" name="Content Placeholder 1"/>
          <p:cNvGraphicFramePr>
            <a:graphicFrameLocks noGrp="1"/>
          </p:cNvGraphicFramePr>
          <p:nvPr>
            <p:ph sz="quarter" idx="14"/>
            <p:extLst/>
          </p:nvPr>
        </p:nvGraphicFramePr>
        <p:xfrm>
          <a:off x="539750" y="1685925"/>
          <a:ext cx="8085138" cy="3830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316" name="Alatunnisteen paikkamerkki 1"/>
          <p:cNvSpPr>
            <a:spLocks noGrp="1"/>
          </p:cNvSpPr>
          <p:nvPr>
            <p:ph type="ftr" sz="quarter" idx="16"/>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i-FI" altLang="fi-FI" sz="900" b="0" i="0" u="none" strike="noStrike" kern="1200" cap="none" spc="0" normalizeH="0" baseline="0" noProof="0" smtClean="0">
                <a:ln>
                  <a:noFill/>
                </a:ln>
                <a:solidFill>
                  <a:srgbClr val="898989"/>
                </a:solidFill>
                <a:effectLst/>
                <a:uLnTx/>
                <a:uFillTx/>
                <a:latin typeface="Arial" charset="0"/>
                <a:ea typeface="+mn-ea"/>
                <a:cs typeface="+mn-cs"/>
              </a:rPr>
              <a:t>Markkinoiden juridinen toimintaympäristö Luento 1</a:t>
            </a:r>
            <a:endPar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endParaRPr>
          </a:p>
        </p:txBody>
      </p:sp>
      <p:sp>
        <p:nvSpPr>
          <p:cNvPr id="13317" name="Dian numeron paikkamerkki 2"/>
          <p:cNvSpPr>
            <a:spLocks noGrp="1"/>
          </p:cNvSpPr>
          <p:nvPr>
            <p:ph type="sldNum" sz="quarter" idx="17"/>
          </p:nvPr>
        </p:nvSpPr>
        <p:spPr>
          <a:noFill/>
        </p:spPr>
        <p:txBody>
          <a:bodyPr/>
          <a:lstStyle>
            <a:lvl1pPr algn="l" eaLnBrk="0" hangingPunct="0">
              <a:spcBef>
                <a:spcPct val="20000"/>
              </a:spcBef>
              <a:buChar char="•"/>
              <a:defRPr sz="2400">
                <a:solidFill>
                  <a:schemeClr val="tx1"/>
                </a:solidFill>
                <a:latin typeface="Arial" charset="0"/>
              </a:defRPr>
            </a:lvl1pPr>
            <a:lvl2pPr marL="742950" indent="-285750" algn="l" eaLnBrk="0" hangingPunct="0">
              <a:spcBef>
                <a:spcPct val="20000"/>
              </a:spcBef>
              <a:buChar char="–"/>
              <a:defRPr sz="2000">
                <a:solidFill>
                  <a:schemeClr val="tx1"/>
                </a:solidFill>
                <a:latin typeface="Arial" charset="0"/>
              </a:defRPr>
            </a:lvl2pPr>
            <a:lvl3pPr marL="1143000" indent="-228600" algn="l" eaLnBrk="0" hangingPunct="0">
              <a:spcBef>
                <a:spcPct val="20000"/>
              </a:spcBef>
              <a:buChar char="•"/>
              <a:defRPr>
                <a:solidFill>
                  <a:schemeClr val="tx1"/>
                </a:solidFill>
                <a:latin typeface="Arial" charset="0"/>
              </a:defRPr>
            </a:lvl3pPr>
            <a:lvl4pPr marL="1600200" indent="-228600" algn="l" eaLnBrk="0" hangingPunct="0">
              <a:spcBef>
                <a:spcPct val="20000"/>
              </a:spcBef>
              <a:buChar char="–"/>
              <a:defRPr sz="1600">
                <a:solidFill>
                  <a:schemeClr val="tx1"/>
                </a:solidFill>
                <a:latin typeface="Arial" charset="0"/>
              </a:defRPr>
            </a:lvl4pPr>
            <a:lvl5pPr marL="2057400" indent="-228600" algn="l" eaLnBrk="0" hangingPunct="0">
              <a:spcBef>
                <a:spcPct val="20000"/>
              </a:spcBef>
              <a:buChar char="•"/>
              <a:defRPr sz="1400">
                <a:solidFill>
                  <a:schemeClr val="tx1"/>
                </a:solidFill>
                <a:latin typeface="Arial" charset="0"/>
              </a:defRPr>
            </a:lvl5pPr>
            <a:lvl6pPr marL="2514600" indent="-228600" eaLnBrk="0" fontAlgn="base" hangingPunct="0">
              <a:spcBef>
                <a:spcPct val="20000"/>
              </a:spcBef>
              <a:spcAft>
                <a:spcPct val="0"/>
              </a:spcAft>
              <a:buChar char="•"/>
              <a:defRPr sz="1400">
                <a:solidFill>
                  <a:schemeClr val="tx1"/>
                </a:solidFill>
                <a:latin typeface="Arial" charset="0"/>
              </a:defRPr>
            </a:lvl6pPr>
            <a:lvl7pPr marL="2971800" indent="-228600" eaLnBrk="0" fontAlgn="base" hangingPunct="0">
              <a:spcBef>
                <a:spcPct val="20000"/>
              </a:spcBef>
              <a:spcAft>
                <a:spcPct val="0"/>
              </a:spcAft>
              <a:buChar char="•"/>
              <a:defRPr sz="1400">
                <a:solidFill>
                  <a:schemeClr val="tx1"/>
                </a:solidFill>
                <a:latin typeface="Arial" charset="0"/>
              </a:defRPr>
            </a:lvl7pPr>
            <a:lvl8pPr marL="3429000" indent="-228600" eaLnBrk="0" fontAlgn="base" hangingPunct="0">
              <a:spcBef>
                <a:spcPct val="20000"/>
              </a:spcBef>
              <a:spcAft>
                <a:spcPct val="0"/>
              </a:spcAft>
              <a:buChar char="•"/>
              <a:defRPr sz="1400">
                <a:solidFill>
                  <a:schemeClr val="tx1"/>
                </a:solidFill>
                <a:latin typeface="Arial" charset="0"/>
              </a:defRPr>
            </a:lvl8pPr>
            <a:lvl9pPr marL="3886200" indent="-228600" eaLnBrk="0" fontAlgn="base" hangingPunct="0">
              <a:spcBef>
                <a:spcPct val="20000"/>
              </a:spcBef>
              <a:spcAft>
                <a:spcPct val="0"/>
              </a:spcAft>
              <a:buChar char="•"/>
              <a:defRPr sz="1400">
                <a:solidFill>
                  <a:schemeClr val="tx1"/>
                </a:solidFill>
                <a:latin typeface="Arial" charset="0"/>
              </a:defRPr>
            </a:lvl9pPr>
          </a:lstStyle>
          <a:p>
            <a:pPr marL="0" marR="0" lvl="0" indent="0" algn="l" defTabSz="914400" rtl="0" eaLnBrk="1" fontAlgn="auto" latinLnBrk="0" hangingPunct="1">
              <a:lnSpc>
                <a:spcPct val="100000"/>
              </a:lnSpc>
              <a:spcBef>
                <a:spcPct val="0"/>
              </a:spcBef>
              <a:spcAft>
                <a:spcPts val="0"/>
              </a:spcAft>
              <a:buClrTx/>
              <a:buSzTx/>
              <a:buFontTx/>
              <a:buNone/>
              <a:tabLst/>
              <a:defRPr/>
            </a:pPr>
            <a:fld id="{FC731392-76DB-45EE-ACB9-B0B038B07918}" type="slidenum">
              <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rPr>
              <a:pPr marL="0" marR="0" lvl="0" indent="0" algn="l" defTabSz="914400" rtl="0" eaLnBrk="1" fontAlgn="auto" latinLnBrk="0" hangingPunct="1">
                <a:lnSpc>
                  <a:spcPct val="100000"/>
                </a:lnSpc>
                <a:spcBef>
                  <a:spcPct val="0"/>
                </a:spcBef>
                <a:spcAft>
                  <a:spcPts val="0"/>
                </a:spcAft>
                <a:buClrTx/>
                <a:buSzTx/>
                <a:buFontTx/>
                <a:buNone/>
                <a:tabLst/>
                <a:defRPr/>
              </a:pPr>
              <a:t>9</a:t>
            </a:fld>
            <a:endParaRPr kumimoji="0" lang="en-US" altLang="fi-FI" sz="900" b="0" i="0" u="none" strike="noStrike" kern="1200" cap="none" spc="0" normalizeH="0" baseline="0" noProof="0" smtClean="0">
              <a:ln>
                <a:noFill/>
              </a:ln>
              <a:solidFill>
                <a:srgbClr val="898989"/>
              </a:solidFill>
              <a:effectLst/>
              <a:uLnTx/>
              <a:uFillTx/>
              <a:latin typeface="Arial" charset="0"/>
              <a:ea typeface="+mn-ea"/>
              <a:cs typeface="+mn-cs"/>
            </a:endParaRPr>
          </a:p>
        </p:txBody>
      </p:sp>
    </p:spTree>
    <p:extLst>
      <p:ext uri="{BB962C8B-B14F-4D97-AF65-F5344CB8AC3E}">
        <p14:creationId xmlns:p14="http://schemas.microsoft.com/office/powerpoint/2010/main" val="242523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8D7BEAF0-47AE-4CB9-9BAF-9B7607E2EF75}"/>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A15F56F0-B393-46CB-8E86-1F81D40CFBF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13F51300-4239-4FEE-A6B6-643DC43E8F6F}"/>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54F851B1-35BA-4D38-A722-40923050FE2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graphicEl>
                                              <a:dgm id="{D51ADD6B-C6D8-402C-8AEC-2C09FC6708AF}"/>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B48CA6E7-0CBE-4623-982D-76F5D11489E8}"/>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graphicEl>
                                              <a:dgm id="{40325DEE-B6E6-459E-A6E7-ABB71ABA222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graphicEl>
                                              <a:dgm id="{BBBE2F16-7823-435E-BB9D-9C7AA419E55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theme/theme1.xml><?xml version="1.0" encoding="utf-8"?>
<a:theme xmlns:a="http://schemas.openxmlformats.org/drawingml/2006/main" name="aalto_economics">
  <a:themeElements>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fontScheme name="aalto_economi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rgbClr val="928B81">
                    <a:alpha val="50000"/>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i-FI" sz="1800" b="0" i="0" u="none" strike="noStrike" cap="none" normalizeH="0" baseline="0" smtClean="0">
            <a:ln>
              <a:noFill/>
            </a:ln>
            <a:solidFill>
              <a:schemeClr val="tx1"/>
            </a:solidFill>
            <a:effectLst/>
            <a:latin typeface="Arial" charset="0"/>
          </a:defRPr>
        </a:defPPr>
      </a:lstStyle>
    </a:lnDef>
  </a:objectDefaults>
  <a:extraClrSchemeLst>
    <a:extraClrScheme>
      <a:clrScheme name="aalto_economics 1">
        <a:dk1>
          <a:srgbClr val="000000"/>
        </a:dk1>
        <a:lt1>
          <a:srgbClr val="FFFFFF"/>
        </a:lt1>
        <a:dk2>
          <a:srgbClr val="6639B7"/>
        </a:dk2>
        <a:lt2>
          <a:srgbClr val="FECB00"/>
        </a:lt2>
        <a:accent1>
          <a:srgbClr val="009B3A"/>
        </a:accent1>
        <a:accent2>
          <a:srgbClr val="FF7900"/>
        </a:accent2>
        <a:accent3>
          <a:srgbClr val="FFFFFF"/>
        </a:accent3>
        <a:accent4>
          <a:srgbClr val="000000"/>
        </a:accent4>
        <a:accent5>
          <a:srgbClr val="AACBAE"/>
        </a:accent5>
        <a:accent6>
          <a:srgbClr val="E76D00"/>
        </a:accent6>
        <a:hlink>
          <a:srgbClr val="0065BD"/>
        </a:hlink>
        <a:folHlink>
          <a:srgbClr val="ED293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1_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4.xml><?xml version="1.0" encoding="utf-8"?>
<a:theme xmlns:a="http://schemas.openxmlformats.org/drawingml/2006/main" name="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5.xml><?xml version="1.0" encoding="utf-8"?>
<a:theme xmlns:a="http://schemas.openxmlformats.org/drawingml/2006/main" name="1_Aalto University">
  <a:themeElements>
    <a:clrScheme name="Aalto-kauppa">
      <a:dk1>
        <a:sysClr val="windowText" lastClr="000000"/>
      </a:dk1>
      <a:lt1>
        <a:sysClr val="window" lastClr="FFFFFF"/>
      </a:lt1>
      <a:dk2>
        <a:srgbClr val="78BE20"/>
      </a:dk2>
      <a:lt2>
        <a:srgbClr val="8C857B"/>
      </a:lt2>
      <a:accent1>
        <a:srgbClr val="78BE20"/>
      </a:accent1>
      <a:accent2>
        <a:srgbClr val="FFCD00"/>
      </a:accent2>
      <a:accent3>
        <a:srgbClr val="EF3340"/>
      </a:accent3>
      <a:accent4>
        <a:srgbClr val="005EB8"/>
      </a:accent4>
      <a:accent5>
        <a:srgbClr val="8C857B"/>
      </a:accent5>
      <a:accent6>
        <a:srgbClr val="00965E"/>
      </a:accent6>
      <a:hlink>
        <a:srgbClr val="000000"/>
      </a:hlink>
      <a:folHlink>
        <a:srgbClr val="928B81"/>
      </a:folHlink>
    </a:clrScheme>
    <a:fontScheme name="Aalto-yliopist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2279</TotalTime>
  <Words>1806</Words>
  <Application>Microsoft Office PowerPoint</Application>
  <PresentationFormat>On-screen Show (4:3)</PresentationFormat>
  <Paragraphs>237</Paragraphs>
  <Slides>28</Slides>
  <Notes>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28</vt:i4>
      </vt:variant>
    </vt:vector>
  </HeadingPairs>
  <TitlesOfParts>
    <vt:vector size="41" baseType="lpstr">
      <vt:lpstr>ＭＳ Ｐゴシック</vt:lpstr>
      <vt:lpstr>ＭＳ Ｐゴシック</vt:lpstr>
      <vt:lpstr>Arial</vt:lpstr>
      <vt:lpstr>Calibri</vt:lpstr>
      <vt:lpstr>Courier New</vt:lpstr>
      <vt:lpstr>Georgia</vt:lpstr>
      <vt:lpstr>Lucida Grande</vt:lpstr>
      <vt:lpstr>ヒラギノ角ゴ Pro W3</vt:lpstr>
      <vt:lpstr>aalto_economics</vt:lpstr>
      <vt:lpstr>Aalto_BIZ_121031</vt:lpstr>
      <vt:lpstr>1_Aalto_BIZ_121031</vt:lpstr>
      <vt:lpstr>Aalto University</vt:lpstr>
      <vt:lpstr>1_Aalto University</vt:lpstr>
      <vt:lpstr>Markkinoiden juridinen toimintaympäristö Luento 1</vt:lpstr>
      <vt:lpstr>Kurssin sisältörakenteet (L=luento-kalvot, K=taustakalvot, C=caset)</vt:lpstr>
      <vt:lpstr>Kurssin sisältörakenteet 2</vt:lpstr>
      <vt:lpstr>Kurssin sisältörakenteet 3:  sääntelyjen vuorovaikutus</vt:lpstr>
      <vt:lpstr>The Views of the Regulator of the Markets – AND THOSE OF BUSINESS</vt:lpstr>
      <vt:lpstr>… and the Special Mission of Our Approach …</vt:lpstr>
      <vt:lpstr>The “four freedoms” of the Single Market  </vt:lpstr>
      <vt:lpstr>Financial Services </vt:lpstr>
      <vt:lpstr>Views on the Markets</vt:lpstr>
      <vt:lpstr>Main Views and Objects of Regulation of International Markets</vt:lpstr>
      <vt:lpstr>Overview of Course Topics (Slide Sets) </vt:lpstr>
      <vt:lpstr>Overview of Course Topics, cont.  </vt:lpstr>
      <vt:lpstr>Overview of Course Topics, cont. </vt:lpstr>
      <vt:lpstr>Overview of Course Topics, cont. </vt:lpstr>
      <vt:lpstr>Overview of Course Topics, cont. </vt:lpstr>
      <vt:lpstr>Overview of Course Topics, cont.</vt:lpstr>
      <vt:lpstr>Introduction to the Course</vt:lpstr>
      <vt:lpstr>Search of Regulation Material </vt:lpstr>
      <vt:lpstr>Harmonisation of European Contract Law </vt:lpstr>
      <vt:lpstr>Search of Regulation Material on Financial Markets  </vt:lpstr>
      <vt:lpstr>EU Regulation, credit institutions  </vt:lpstr>
      <vt:lpstr>EU Regulation: Market Abuse  </vt:lpstr>
      <vt:lpstr>EU Regulation</vt:lpstr>
      <vt:lpstr>Accepted Market Practices</vt:lpstr>
      <vt:lpstr>Finnish Regulation</vt:lpstr>
      <vt:lpstr>Regulation, Cont. (National)  </vt:lpstr>
      <vt:lpstr>Regulation Material, Especially on Insider Dealing (Domestic) </vt:lpstr>
      <vt:lpstr>Regulation Material, Especially on Insider Dealing (Domestic)   </vt:lpstr>
    </vt:vector>
  </TitlesOfParts>
  <Company>Aalto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Aspects of Finance</dc:title>
  <dc:creator>rudanko</dc:creator>
  <cp:lastModifiedBy>Rudanko Matti</cp:lastModifiedBy>
  <cp:revision>121</cp:revision>
  <dcterms:created xsi:type="dcterms:W3CDTF">2013-08-22T10:58:33Z</dcterms:created>
  <dcterms:modified xsi:type="dcterms:W3CDTF">2019-01-07T09:02:50Z</dcterms:modified>
</cp:coreProperties>
</file>