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1" r:id="rId2"/>
    <p:sldId id="262" r:id="rId3"/>
    <p:sldId id="263" r:id="rId4"/>
  </p:sldIdLst>
  <p:sldSz cx="12192000" cy="6858000"/>
  <p:notesSz cx="6858000" cy="9144000"/>
  <p:defaultTextStyle>
    <a:defPPr>
      <a:defRPr lang="LID4096"/>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2" d="100"/>
          <a:sy n="62" d="100"/>
        </p:scale>
        <p:origin x="804" y="2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85ED27-F86C-4366-945F-B8EDC528F0F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LID4096"/>
          </a:p>
        </p:txBody>
      </p:sp>
      <p:sp>
        <p:nvSpPr>
          <p:cNvPr id="3" name="Subtitle 2">
            <a:extLst>
              <a:ext uri="{FF2B5EF4-FFF2-40B4-BE49-F238E27FC236}">
                <a16:creationId xmlns:a16="http://schemas.microsoft.com/office/drawing/2014/main" id="{DDC0B8DD-E908-4270-9F1F-CC5C9AEEB91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LID4096"/>
          </a:p>
        </p:txBody>
      </p:sp>
      <p:sp>
        <p:nvSpPr>
          <p:cNvPr id="4" name="Date Placeholder 3">
            <a:extLst>
              <a:ext uri="{FF2B5EF4-FFF2-40B4-BE49-F238E27FC236}">
                <a16:creationId xmlns:a16="http://schemas.microsoft.com/office/drawing/2014/main" id="{7CCFB767-CFDC-47AC-8CB2-6853BC8AA211}"/>
              </a:ext>
            </a:extLst>
          </p:cNvPr>
          <p:cNvSpPr>
            <a:spLocks noGrp="1"/>
          </p:cNvSpPr>
          <p:nvPr>
            <p:ph type="dt" sz="half" idx="10"/>
          </p:nvPr>
        </p:nvSpPr>
        <p:spPr/>
        <p:txBody>
          <a:bodyPr/>
          <a:lstStyle/>
          <a:p>
            <a:fld id="{1BCDAF69-C171-49AD-B13D-F2B5071F824F}" type="datetimeFigureOut">
              <a:rPr lang="LID4096" smtClean="0"/>
              <a:t>03/12/2021</a:t>
            </a:fld>
            <a:endParaRPr lang="LID4096"/>
          </a:p>
        </p:txBody>
      </p:sp>
      <p:sp>
        <p:nvSpPr>
          <p:cNvPr id="5" name="Footer Placeholder 4">
            <a:extLst>
              <a:ext uri="{FF2B5EF4-FFF2-40B4-BE49-F238E27FC236}">
                <a16:creationId xmlns:a16="http://schemas.microsoft.com/office/drawing/2014/main" id="{C0149060-DBE4-4816-A038-A2D01FB803B1}"/>
              </a:ext>
            </a:extLst>
          </p:cNvPr>
          <p:cNvSpPr>
            <a:spLocks noGrp="1"/>
          </p:cNvSpPr>
          <p:nvPr>
            <p:ph type="ftr" sz="quarter" idx="11"/>
          </p:nvPr>
        </p:nvSpPr>
        <p:spPr/>
        <p:txBody>
          <a:bodyPr/>
          <a:lstStyle/>
          <a:p>
            <a:endParaRPr lang="LID4096"/>
          </a:p>
        </p:txBody>
      </p:sp>
      <p:sp>
        <p:nvSpPr>
          <p:cNvPr id="6" name="Slide Number Placeholder 5">
            <a:extLst>
              <a:ext uri="{FF2B5EF4-FFF2-40B4-BE49-F238E27FC236}">
                <a16:creationId xmlns:a16="http://schemas.microsoft.com/office/drawing/2014/main" id="{67B6961C-7D92-4CA6-8022-0C83FB1B4D44}"/>
              </a:ext>
            </a:extLst>
          </p:cNvPr>
          <p:cNvSpPr>
            <a:spLocks noGrp="1"/>
          </p:cNvSpPr>
          <p:nvPr>
            <p:ph type="sldNum" sz="quarter" idx="12"/>
          </p:nvPr>
        </p:nvSpPr>
        <p:spPr/>
        <p:txBody>
          <a:bodyPr/>
          <a:lstStyle/>
          <a:p>
            <a:fld id="{EC669674-6494-42AA-9D49-A37EFA5B6DE9}" type="slidenum">
              <a:rPr lang="LID4096" smtClean="0"/>
              <a:t>‹#›</a:t>
            </a:fld>
            <a:endParaRPr lang="LID4096"/>
          </a:p>
        </p:txBody>
      </p:sp>
    </p:spTree>
    <p:extLst>
      <p:ext uri="{BB962C8B-B14F-4D97-AF65-F5344CB8AC3E}">
        <p14:creationId xmlns:p14="http://schemas.microsoft.com/office/powerpoint/2010/main" val="25178320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E04524-07C6-4D06-B48E-08C3C14F1E83}"/>
              </a:ext>
            </a:extLst>
          </p:cNvPr>
          <p:cNvSpPr>
            <a:spLocks noGrp="1"/>
          </p:cNvSpPr>
          <p:nvPr>
            <p:ph type="title"/>
          </p:nvPr>
        </p:nvSpPr>
        <p:spPr/>
        <p:txBody>
          <a:bodyPr/>
          <a:lstStyle/>
          <a:p>
            <a:r>
              <a:rPr lang="en-US"/>
              <a:t>Click to edit Master title style</a:t>
            </a:r>
            <a:endParaRPr lang="LID4096"/>
          </a:p>
        </p:txBody>
      </p:sp>
      <p:sp>
        <p:nvSpPr>
          <p:cNvPr id="3" name="Vertical Text Placeholder 2">
            <a:extLst>
              <a:ext uri="{FF2B5EF4-FFF2-40B4-BE49-F238E27FC236}">
                <a16:creationId xmlns:a16="http://schemas.microsoft.com/office/drawing/2014/main" id="{77C4C9AF-1AB8-4CB9-A3FB-DEB8C76B6ED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ID4096"/>
          </a:p>
        </p:txBody>
      </p:sp>
      <p:sp>
        <p:nvSpPr>
          <p:cNvPr id="4" name="Date Placeholder 3">
            <a:extLst>
              <a:ext uri="{FF2B5EF4-FFF2-40B4-BE49-F238E27FC236}">
                <a16:creationId xmlns:a16="http://schemas.microsoft.com/office/drawing/2014/main" id="{DB119F64-D8E7-4CB0-ABD6-3B33D25E03E6}"/>
              </a:ext>
            </a:extLst>
          </p:cNvPr>
          <p:cNvSpPr>
            <a:spLocks noGrp="1"/>
          </p:cNvSpPr>
          <p:nvPr>
            <p:ph type="dt" sz="half" idx="10"/>
          </p:nvPr>
        </p:nvSpPr>
        <p:spPr/>
        <p:txBody>
          <a:bodyPr/>
          <a:lstStyle/>
          <a:p>
            <a:fld id="{1BCDAF69-C171-49AD-B13D-F2B5071F824F}" type="datetimeFigureOut">
              <a:rPr lang="LID4096" smtClean="0"/>
              <a:t>03/12/2021</a:t>
            </a:fld>
            <a:endParaRPr lang="LID4096"/>
          </a:p>
        </p:txBody>
      </p:sp>
      <p:sp>
        <p:nvSpPr>
          <p:cNvPr id="5" name="Footer Placeholder 4">
            <a:extLst>
              <a:ext uri="{FF2B5EF4-FFF2-40B4-BE49-F238E27FC236}">
                <a16:creationId xmlns:a16="http://schemas.microsoft.com/office/drawing/2014/main" id="{54BE4CD3-25C1-4A1F-A0CE-AE408956D1CD}"/>
              </a:ext>
            </a:extLst>
          </p:cNvPr>
          <p:cNvSpPr>
            <a:spLocks noGrp="1"/>
          </p:cNvSpPr>
          <p:nvPr>
            <p:ph type="ftr" sz="quarter" idx="11"/>
          </p:nvPr>
        </p:nvSpPr>
        <p:spPr/>
        <p:txBody>
          <a:bodyPr/>
          <a:lstStyle/>
          <a:p>
            <a:endParaRPr lang="LID4096"/>
          </a:p>
        </p:txBody>
      </p:sp>
      <p:sp>
        <p:nvSpPr>
          <p:cNvPr id="6" name="Slide Number Placeholder 5">
            <a:extLst>
              <a:ext uri="{FF2B5EF4-FFF2-40B4-BE49-F238E27FC236}">
                <a16:creationId xmlns:a16="http://schemas.microsoft.com/office/drawing/2014/main" id="{D0C43E7D-B915-41DE-91C8-A8ADF411671D}"/>
              </a:ext>
            </a:extLst>
          </p:cNvPr>
          <p:cNvSpPr>
            <a:spLocks noGrp="1"/>
          </p:cNvSpPr>
          <p:nvPr>
            <p:ph type="sldNum" sz="quarter" idx="12"/>
          </p:nvPr>
        </p:nvSpPr>
        <p:spPr/>
        <p:txBody>
          <a:bodyPr/>
          <a:lstStyle/>
          <a:p>
            <a:fld id="{EC669674-6494-42AA-9D49-A37EFA5B6DE9}" type="slidenum">
              <a:rPr lang="LID4096" smtClean="0"/>
              <a:t>‹#›</a:t>
            </a:fld>
            <a:endParaRPr lang="LID4096"/>
          </a:p>
        </p:txBody>
      </p:sp>
    </p:spTree>
    <p:extLst>
      <p:ext uri="{BB962C8B-B14F-4D97-AF65-F5344CB8AC3E}">
        <p14:creationId xmlns:p14="http://schemas.microsoft.com/office/powerpoint/2010/main" val="5174019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899E5A5-6C78-424F-8F52-C03C775EDD45}"/>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LID4096"/>
          </a:p>
        </p:txBody>
      </p:sp>
      <p:sp>
        <p:nvSpPr>
          <p:cNvPr id="3" name="Vertical Text Placeholder 2">
            <a:extLst>
              <a:ext uri="{FF2B5EF4-FFF2-40B4-BE49-F238E27FC236}">
                <a16:creationId xmlns:a16="http://schemas.microsoft.com/office/drawing/2014/main" id="{CBCF0CD0-6F65-4F45-9747-1C2547DF22D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ID4096"/>
          </a:p>
        </p:txBody>
      </p:sp>
      <p:sp>
        <p:nvSpPr>
          <p:cNvPr id="4" name="Date Placeholder 3">
            <a:extLst>
              <a:ext uri="{FF2B5EF4-FFF2-40B4-BE49-F238E27FC236}">
                <a16:creationId xmlns:a16="http://schemas.microsoft.com/office/drawing/2014/main" id="{6EFE3C18-6518-4B48-9E1B-44DB39483D7E}"/>
              </a:ext>
            </a:extLst>
          </p:cNvPr>
          <p:cNvSpPr>
            <a:spLocks noGrp="1"/>
          </p:cNvSpPr>
          <p:nvPr>
            <p:ph type="dt" sz="half" idx="10"/>
          </p:nvPr>
        </p:nvSpPr>
        <p:spPr/>
        <p:txBody>
          <a:bodyPr/>
          <a:lstStyle/>
          <a:p>
            <a:fld id="{1BCDAF69-C171-49AD-B13D-F2B5071F824F}" type="datetimeFigureOut">
              <a:rPr lang="LID4096" smtClean="0"/>
              <a:t>03/12/2021</a:t>
            </a:fld>
            <a:endParaRPr lang="LID4096"/>
          </a:p>
        </p:txBody>
      </p:sp>
      <p:sp>
        <p:nvSpPr>
          <p:cNvPr id="5" name="Footer Placeholder 4">
            <a:extLst>
              <a:ext uri="{FF2B5EF4-FFF2-40B4-BE49-F238E27FC236}">
                <a16:creationId xmlns:a16="http://schemas.microsoft.com/office/drawing/2014/main" id="{58D631B6-58A9-43F3-9CF8-03C20D989B29}"/>
              </a:ext>
            </a:extLst>
          </p:cNvPr>
          <p:cNvSpPr>
            <a:spLocks noGrp="1"/>
          </p:cNvSpPr>
          <p:nvPr>
            <p:ph type="ftr" sz="quarter" idx="11"/>
          </p:nvPr>
        </p:nvSpPr>
        <p:spPr/>
        <p:txBody>
          <a:bodyPr/>
          <a:lstStyle/>
          <a:p>
            <a:endParaRPr lang="LID4096"/>
          </a:p>
        </p:txBody>
      </p:sp>
      <p:sp>
        <p:nvSpPr>
          <p:cNvPr id="6" name="Slide Number Placeholder 5">
            <a:extLst>
              <a:ext uri="{FF2B5EF4-FFF2-40B4-BE49-F238E27FC236}">
                <a16:creationId xmlns:a16="http://schemas.microsoft.com/office/drawing/2014/main" id="{EE372154-C0FC-48C7-ADBB-0BA6854ED01F}"/>
              </a:ext>
            </a:extLst>
          </p:cNvPr>
          <p:cNvSpPr>
            <a:spLocks noGrp="1"/>
          </p:cNvSpPr>
          <p:nvPr>
            <p:ph type="sldNum" sz="quarter" idx="12"/>
          </p:nvPr>
        </p:nvSpPr>
        <p:spPr/>
        <p:txBody>
          <a:bodyPr/>
          <a:lstStyle/>
          <a:p>
            <a:fld id="{EC669674-6494-42AA-9D49-A37EFA5B6DE9}" type="slidenum">
              <a:rPr lang="LID4096" smtClean="0"/>
              <a:t>‹#›</a:t>
            </a:fld>
            <a:endParaRPr lang="LID4096"/>
          </a:p>
        </p:txBody>
      </p:sp>
    </p:spTree>
    <p:extLst>
      <p:ext uri="{BB962C8B-B14F-4D97-AF65-F5344CB8AC3E}">
        <p14:creationId xmlns:p14="http://schemas.microsoft.com/office/powerpoint/2010/main" val="5304956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3E75CC-742A-4CC0-AA96-185ED8CDAF3D}"/>
              </a:ext>
            </a:extLst>
          </p:cNvPr>
          <p:cNvSpPr>
            <a:spLocks noGrp="1"/>
          </p:cNvSpPr>
          <p:nvPr>
            <p:ph type="title"/>
          </p:nvPr>
        </p:nvSpPr>
        <p:spPr/>
        <p:txBody>
          <a:bodyPr/>
          <a:lstStyle/>
          <a:p>
            <a:r>
              <a:rPr lang="en-US"/>
              <a:t>Click to edit Master title style</a:t>
            </a:r>
            <a:endParaRPr lang="LID4096"/>
          </a:p>
        </p:txBody>
      </p:sp>
      <p:sp>
        <p:nvSpPr>
          <p:cNvPr id="3" name="Content Placeholder 2">
            <a:extLst>
              <a:ext uri="{FF2B5EF4-FFF2-40B4-BE49-F238E27FC236}">
                <a16:creationId xmlns:a16="http://schemas.microsoft.com/office/drawing/2014/main" id="{FB48F6DF-680B-4616-A0F7-B6966AC9451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ID4096"/>
          </a:p>
        </p:txBody>
      </p:sp>
      <p:sp>
        <p:nvSpPr>
          <p:cNvPr id="4" name="Date Placeholder 3">
            <a:extLst>
              <a:ext uri="{FF2B5EF4-FFF2-40B4-BE49-F238E27FC236}">
                <a16:creationId xmlns:a16="http://schemas.microsoft.com/office/drawing/2014/main" id="{3BA7EAE7-9433-48B9-8B3C-8F139F409361}"/>
              </a:ext>
            </a:extLst>
          </p:cNvPr>
          <p:cNvSpPr>
            <a:spLocks noGrp="1"/>
          </p:cNvSpPr>
          <p:nvPr>
            <p:ph type="dt" sz="half" idx="10"/>
          </p:nvPr>
        </p:nvSpPr>
        <p:spPr/>
        <p:txBody>
          <a:bodyPr/>
          <a:lstStyle/>
          <a:p>
            <a:fld id="{1BCDAF69-C171-49AD-B13D-F2B5071F824F}" type="datetimeFigureOut">
              <a:rPr lang="LID4096" smtClean="0"/>
              <a:t>03/12/2021</a:t>
            </a:fld>
            <a:endParaRPr lang="LID4096"/>
          </a:p>
        </p:txBody>
      </p:sp>
      <p:sp>
        <p:nvSpPr>
          <p:cNvPr id="5" name="Footer Placeholder 4">
            <a:extLst>
              <a:ext uri="{FF2B5EF4-FFF2-40B4-BE49-F238E27FC236}">
                <a16:creationId xmlns:a16="http://schemas.microsoft.com/office/drawing/2014/main" id="{F7A04509-979F-4420-9ADC-40541DBEC051}"/>
              </a:ext>
            </a:extLst>
          </p:cNvPr>
          <p:cNvSpPr>
            <a:spLocks noGrp="1"/>
          </p:cNvSpPr>
          <p:nvPr>
            <p:ph type="ftr" sz="quarter" idx="11"/>
          </p:nvPr>
        </p:nvSpPr>
        <p:spPr/>
        <p:txBody>
          <a:bodyPr/>
          <a:lstStyle/>
          <a:p>
            <a:endParaRPr lang="LID4096"/>
          </a:p>
        </p:txBody>
      </p:sp>
      <p:sp>
        <p:nvSpPr>
          <p:cNvPr id="6" name="Slide Number Placeholder 5">
            <a:extLst>
              <a:ext uri="{FF2B5EF4-FFF2-40B4-BE49-F238E27FC236}">
                <a16:creationId xmlns:a16="http://schemas.microsoft.com/office/drawing/2014/main" id="{F3EC361C-4AC4-4C14-A7D3-551532495A53}"/>
              </a:ext>
            </a:extLst>
          </p:cNvPr>
          <p:cNvSpPr>
            <a:spLocks noGrp="1"/>
          </p:cNvSpPr>
          <p:nvPr>
            <p:ph type="sldNum" sz="quarter" idx="12"/>
          </p:nvPr>
        </p:nvSpPr>
        <p:spPr/>
        <p:txBody>
          <a:bodyPr/>
          <a:lstStyle/>
          <a:p>
            <a:fld id="{EC669674-6494-42AA-9D49-A37EFA5B6DE9}" type="slidenum">
              <a:rPr lang="LID4096" smtClean="0"/>
              <a:t>‹#›</a:t>
            </a:fld>
            <a:endParaRPr lang="LID4096"/>
          </a:p>
        </p:txBody>
      </p:sp>
    </p:spTree>
    <p:extLst>
      <p:ext uri="{BB962C8B-B14F-4D97-AF65-F5344CB8AC3E}">
        <p14:creationId xmlns:p14="http://schemas.microsoft.com/office/powerpoint/2010/main" val="28829394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DE88B3-3BD9-406E-BD8B-F0508777B9C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LID4096"/>
          </a:p>
        </p:txBody>
      </p:sp>
      <p:sp>
        <p:nvSpPr>
          <p:cNvPr id="3" name="Text Placeholder 2">
            <a:extLst>
              <a:ext uri="{FF2B5EF4-FFF2-40B4-BE49-F238E27FC236}">
                <a16:creationId xmlns:a16="http://schemas.microsoft.com/office/drawing/2014/main" id="{0E7B7F3B-836E-4E5C-9FF3-A26650624F9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7342A2A-CC2B-40A8-8F92-94DA9FEF99A6}"/>
              </a:ext>
            </a:extLst>
          </p:cNvPr>
          <p:cNvSpPr>
            <a:spLocks noGrp="1"/>
          </p:cNvSpPr>
          <p:nvPr>
            <p:ph type="dt" sz="half" idx="10"/>
          </p:nvPr>
        </p:nvSpPr>
        <p:spPr/>
        <p:txBody>
          <a:bodyPr/>
          <a:lstStyle/>
          <a:p>
            <a:fld id="{1BCDAF69-C171-49AD-B13D-F2B5071F824F}" type="datetimeFigureOut">
              <a:rPr lang="LID4096" smtClean="0"/>
              <a:t>03/12/2021</a:t>
            </a:fld>
            <a:endParaRPr lang="LID4096"/>
          </a:p>
        </p:txBody>
      </p:sp>
      <p:sp>
        <p:nvSpPr>
          <p:cNvPr id="5" name="Footer Placeholder 4">
            <a:extLst>
              <a:ext uri="{FF2B5EF4-FFF2-40B4-BE49-F238E27FC236}">
                <a16:creationId xmlns:a16="http://schemas.microsoft.com/office/drawing/2014/main" id="{32512ED7-AF3B-44A1-925C-EB2B52D2ABB6}"/>
              </a:ext>
            </a:extLst>
          </p:cNvPr>
          <p:cNvSpPr>
            <a:spLocks noGrp="1"/>
          </p:cNvSpPr>
          <p:nvPr>
            <p:ph type="ftr" sz="quarter" idx="11"/>
          </p:nvPr>
        </p:nvSpPr>
        <p:spPr/>
        <p:txBody>
          <a:bodyPr/>
          <a:lstStyle/>
          <a:p>
            <a:endParaRPr lang="LID4096"/>
          </a:p>
        </p:txBody>
      </p:sp>
      <p:sp>
        <p:nvSpPr>
          <p:cNvPr id="6" name="Slide Number Placeholder 5">
            <a:extLst>
              <a:ext uri="{FF2B5EF4-FFF2-40B4-BE49-F238E27FC236}">
                <a16:creationId xmlns:a16="http://schemas.microsoft.com/office/drawing/2014/main" id="{7E19195D-CEF3-4EDC-97A6-9B1CE2576D11}"/>
              </a:ext>
            </a:extLst>
          </p:cNvPr>
          <p:cNvSpPr>
            <a:spLocks noGrp="1"/>
          </p:cNvSpPr>
          <p:nvPr>
            <p:ph type="sldNum" sz="quarter" idx="12"/>
          </p:nvPr>
        </p:nvSpPr>
        <p:spPr/>
        <p:txBody>
          <a:bodyPr/>
          <a:lstStyle/>
          <a:p>
            <a:fld id="{EC669674-6494-42AA-9D49-A37EFA5B6DE9}" type="slidenum">
              <a:rPr lang="LID4096" smtClean="0"/>
              <a:t>‹#›</a:t>
            </a:fld>
            <a:endParaRPr lang="LID4096"/>
          </a:p>
        </p:txBody>
      </p:sp>
    </p:spTree>
    <p:extLst>
      <p:ext uri="{BB962C8B-B14F-4D97-AF65-F5344CB8AC3E}">
        <p14:creationId xmlns:p14="http://schemas.microsoft.com/office/powerpoint/2010/main" val="6252218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370919-0E2C-4A64-BB03-D59E7F4F9E13}"/>
              </a:ext>
            </a:extLst>
          </p:cNvPr>
          <p:cNvSpPr>
            <a:spLocks noGrp="1"/>
          </p:cNvSpPr>
          <p:nvPr>
            <p:ph type="title"/>
          </p:nvPr>
        </p:nvSpPr>
        <p:spPr/>
        <p:txBody>
          <a:bodyPr/>
          <a:lstStyle/>
          <a:p>
            <a:r>
              <a:rPr lang="en-US"/>
              <a:t>Click to edit Master title style</a:t>
            </a:r>
            <a:endParaRPr lang="LID4096"/>
          </a:p>
        </p:txBody>
      </p:sp>
      <p:sp>
        <p:nvSpPr>
          <p:cNvPr id="3" name="Content Placeholder 2">
            <a:extLst>
              <a:ext uri="{FF2B5EF4-FFF2-40B4-BE49-F238E27FC236}">
                <a16:creationId xmlns:a16="http://schemas.microsoft.com/office/drawing/2014/main" id="{10F409E0-CA29-4CE9-9434-FB9F3B35DCA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ID4096"/>
          </a:p>
        </p:txBody>
      </p:sp>
      <p:sp>
        <p:nvSpPr>
          <p:cNvPr id="4" name="Content Placeholder 3">
            <a:extLst>
              <a:ext uri="{FF2B5EF4-FFF2-40B4-BE49-F238E27FC236}">
                <a16:creationId xmlns:a16="http://schemas.microsoft.com/office/drawing/2014/main" id="{FE8DB264-738F-4B7C-8284-5DE3753DD80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ID4096"/>
          </a:p>
        </p:txBody>
      </p:sp>
      <p:sp>
        <p:nvSpPr>
          <p:cNvPr id="5" name="Date Placeholder 4">
            <a:extLst>
              <a:ext uri="{FF2B5EF4-FFF2-40B4-BE49-F238E27FC236}">
                <a16:creationId xmlns:a16="http://schemas.microsoft.com/office/drawing/2014/main" id="{166FF8AC-96B8-4136-9095-2C9528BF0C00}"/>
              </a:ext>
            </a:extLst>
          </p:cNvPr>
          <p:cNvSpPr>
            <a:spLocks noGrp="1"/>
          </p:cNvSpPr>
          <p:nvPr>
            <p:ph type="dt" sz="half" idx="10"/>
          </p:nvPr>
        </p:nvSpPr>
        <p:spPr/>
        <p:txBody>
          <a:bodyPr/>
          <a:lstStyle/>
          <a:p>
            <a:fld id="{1BCDAF69-C171-49AD-B13D-F2B5071F824F}" type="datetimeFigureOut">
              <a:rPr lang="LID4096" smtClean="0"/>
              <a:t>03/12/2021</a:t>
            </a:fld>
            <a:endParaRPr lang="LID4096"/>
          </a:p>
        </p:txBody>
      </p:sp>
      <p:sp>
        <p:nvSpPr>
          <p:cNvPr id="6" name="Footer Placeholder 5">
            <a:extLst>
              <a:ext uri="{FF2B5EF4-FFF2-40B4-BE49-F238E27FC236}">
                <a16:creationId xmlns:a16="http://schemas.microsoft.com/office/drawing/2014/main" id="{2613118C-0310-499E-B137-86A9A30B2FEE}"/>
              </a:ext>
            </a:extLst>
          </p:cNvPr>
          <p:cNvSpPr>
            <a:spLocks noGrp="1"/>
          </p:cNvSpPr>
          <p:nvPr>
            <p:ph type="ftr" sz="quarter" idx="11"/>
          </p:nvPr>
        </p:nvSpPr>
        <p:spPr/>
        <p:txBody>
          <a:bodyPr/>
          <a:lstStyle/>
          <a:p>
            <a:endParaRPr lang="LID4096"/>
          </a:p>
        </p:txBody>
      </p:sp>
      <p:sp>
        <p:nvSpPr>
          <p:cNvPr id="7" name="Slide Number Placeholder 6">
            <a:extLst>
              <a:ext uri="{FF2B5EF4-FFF2-40B4-BE49-F238E27FC236}">
                <a16:creationId xmlns:a16="http://schemas.microsoft.com/office/drawing/2014/main" id="{5399E946-DCF1-4925-A313-24E2FF5848B5}"/>
              </a:ext>
            </a:extLst>
          </p:cNvPr>
          <p:cNvSpPr>
            <a:spLocks noGrp="1"/>
          </p:cNvSpPr>
          <p:nvPr>
            <p:ph type="sldNum" sz="quarter" idx="12"/>
          </p:nvPr>
        </p:nvSpPr>
        <p:spPr/>
        <p:txBody>
          <a:bodyPr/>
          <a:lstStyle/>
          <a:p>
            <a:fld id="{EC669674-6494-42AA-9D49-A37EFA5B6DE9}" type="slidenum">
              <a:rPr lang="LID4096" smtClean="0"/>
              <a:t>‹#›</a:t>
            </a:fld>
            <a:endParaRPr lang="LID4096"/>
          </a:p>
        </p:txBody>
      </p:sp>
    </p:spTree>
    <p:extLst>
      <p:ext uri="{BB962C8B-B14F-4D97-AF65-F5344CB8AC3E}">
        <p14:creationId xmlns:p14="http://schemas.microsoft.com/office/powerpoint/2010/main" val="19496534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7A66B7-ED84-4C79-9353-60D1F533C466}"/>
              </a:ext>
            </a:extLst>
          </p:cNvPr>
          <p:cNvSpPr>
            <a:spLocks noGrp="1"/>
          </p:cNvSpPr>
          <p:nvPr>
            <p:ph type="title"/>
          </p:nvPr>
        </p:nvSpPr>
        <p:spPr>
          <a:xfrm>
            <a:off x="839788" y="365125"/>
            <a:ext cx="10515600" cy="1325563"/>
          </a:xfrm>
        </p:spPr>
        <p:txBody>
          <a:bodyPr/>
          <a:lstStyle/>
          <a:p>
            <a:r>
              <a:rPr lang="en-US"/>
              <a:t>Click to edit Master title style</a:t>
            </a:r>
            <a:endParaRPr lang="LID4096"/>
          </a:p>
        </p:txBody>
      </p:sp>
      <p:sp>
        <p:nvSpPr>
          <p:cNvPr id="3" name="Text Placeholder 2">
            <a:extLst>
              <a:ext uri="{FF2B5EF4-FFF2-40B4-BE49-F238E27FC236}">
                <a16:creationId xmlns:a16="http://schemas.microsoft.com/office/drawing/2014/main" id="{517B3608-9232-4695-AE45-DE9E28429D6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00EB75B-2F05-4EE3-821D-9C1AC598AB4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ID4096"/>
          </a:p>
        </p:txBody>
      </p:sp>
      <p:sp>
        <p:nvSpPr>
          <p:cNvPr id="5" name="Text Placeholder 4">
            <a:extLst>
              <a:ext uri="{FF2B5EF4-FFF2-40B4-BE49-F238E27FC236}">
                <a16:creationId xmlns:a16="http://schemas.microsoft.com/office/drawing/2014/main" id="{FC329D0B-7CBD-4FFE-B0B7-8A9917DE89B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5450BBF-F37C-43EE-969D-C6D05092016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ID4096"/>
          </a:p>
        </p:txBody>
      </p:sp>
      <p:sp>
        <p:nvSpPr>
          <p:cNvPr id="7" name="Date Placeholder 6">
            <a:extLst>
              <a:ext uri="{FF2B5EF4-FFF2-40B4-BE49-F238E27FC236}">
                <a16:creationId xmlns:a16="http://schemas.microsoft.com/office/drawing/2014/main" id="{A5FC003D-6B37-4054-BDBA-EE326E25E00D}"/>
              </a:ext>
            </a:extLst>
          </p:cNvPr>
          <p:cNvSpPr>
            <a:spLocks noGrp="1"/>
          </p:cNvSpPr>
          <p:nvPr>
            <p:ph type="dt" sz="half" idx="10"/>
          </p:nvPr>
        </p:nvSpPr>
        <p:spPr/>
        <p:txBody>
          <a:bodyPr/>
          <a:lstStyle/>
          <a:p>
            <a:fld id="{1BCDAF69-C171-49AD-B13D-F2B5071F824F}" type="datetimeFigureOut">
              <a:rPr lang="LID4096" smtClean="0"/>
              <a:t>03/12/2021</a:t>
            </a:fld>
            <a:endParaRPr lang="LID4096"/>
          </a:p>
        </p:txBody>
      </p:sp>
      <p:sp>
        <p:nvSpPr>
          <p:cNvPr id="8" name="Footer Placeholder 7">
            <a:extLst>
              <a:ext uri="{FF2B5EF4-FFF2-40B4-BE49-F238E27FC236}">
                <a16:creationId xmlns:a16="http://schemas.microsoft.com/office/drawing/2014/main" id="{6833D420-022D-4FD9-8EB0-3FC4EB8F250F}"/>
              </a:ext>
            </a:extLst>
          </p:cNvPr>
          <p:cNvSpPr>
            <a:spLocks noGrp="1"/>
          </p:cNvSpPr>
          <p:nvPr>
            <p:ph type="ftr" sz="quarter" idx="11"/>
          </p:nvPr>
        </p:nvSpPr>
        <p:spPr/>
        <p:txBody>
          <a:bodyPr/>
          <a:lstStyle/>
          <a:p>
            <a:endParaRPr lang="LID4096"/>
          </a:p>
        </p:txBody>
      </p:sp>
      <p:sp>
        <p:nvSpPr>
          <p:cNvPr id="9" name="Slide Number Placeholder 8">
            <a:extLst>
              <a:ext uri="{FF2B5EF4-FFF2-40B4-BE49-F238E27FC236}">
                <a16:creationId xmlns:a16="http://schemas.microsoft.com/office/drawing/2014/main" id="{FFB3BF8D-D582-42B8-B66A-5F4EFFDD13D9}"/>
              </a:ext>
            </a:extLst>
          </p:cNvPr>
          <p:cNvSpPr>
            <a:spLocks noGrp="1"/>
          </p:cNvSpPr>
          <p:nvPr>
            <p:ph type="sldNum" sz="quarter" idx="12"/>
          </p:nvPr>
        </p:nvSpPr>
        <p:spPr/>
        <p:txBody>
          <a:bodyPr/>
          <a:lstStyle/>
          <a:p>
            <a:fld id="{EC669674-6494-42AA-9D49-A37EFA5B6DE9}" type="slidenum">
              <a:rPr lang="LID4096" smtClean="0"/>
              <a:t>‹#›</a:t>
            </a:fld>
            <a:endParaRPr lang="LID4096"/>
          </a:p>
        </p:txBody>
      </p:sp>
    </p:spTree>
    <p:extLst>
      <p:ext uri="{BB962C8B-B14F-4D97-AF65-F5344CB8AC3E}">
        <p14:creationId xmlns:p14="http://schemas.microsoft.com/office/powerpoint/2010/main" val="19567165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FB4AD2-CDD7-43AC-955B-E3B381AED06F}"/>
              </a:ext>
            </a:extLst>
          </p:cNvPr>
          <p:cNvSpPr>
            <a:spLocks noGrp="1"/>
          </p:cNvSpPr>
          <p:nvPr>
            <p:ph type="title"/>
          </p:nvPr>
        </p:nvSpPr>
        <p:spPr/>
        <p:txBody>
          <a:bodyPr/>
          <a:lstStyle/>
          <a:p>
            <a:r>
              <a:rPr lang="en-US"/>
              <a:t>Click to edit Master title style</a:t>
            </a:r>
            <a:endParaRPr lang="LID4096"/>
          </a:p>
        </p:txBody>
      </p:sp>
      <p:sp>
        <p:nvSpPr>
          <p:cNvPr id="3" name="Date Placeholder 2">
            <a:extLst>
              <a:ext uri="{FF2B5EF4-FFF2-40B4-BE49-F238E27FC236}">
                <a16:creationId xmlns:a16="http://schemas.microsoft.com/office/drawing/2014/main" id="{3295C492-4238-418A-A46D-047768843CE9}"/>
              </a:ext>
            </a:extLst>
          </p:cNvPr>
          <p:cNvSpPr>
            <a:spLocks noGrp="1"/>
          </p:cNvSpPr>
          <p:nvPr>
            <p:ph type="dt" sz="half" idx="10"/>
          </p:nvPr>
        </p:nvSpPr>
        <p:spPr/>
        <p:txBody>
          <a:bodyPr/>
          <a:lstStyle/>
          <a:p>
            <a:fld id="{1BCDAF69-C171-49AD-B13D-F2B5071F824F}" type="datetimeFigureOut">
              <a:rPr lang="LID4096" smtClean="0"/>
              <a:t>03/12/2021</a:t>
            </a:fld>
            <a:endParaRPr lang="LID4096"/>
          </a:p>
        </p:txBody>
      </p:sp>
      <p:sp>
        <p:nvSpPr>
          <p:cNvPr id="4" name="Footer Placeholder 3">
            <a:extLst>
              <a:ext uri="{FF2B5EF4-FFF2-40B4-BE49-F238E27FC236}">
                <a16:creationId xmlns:a16="http://schemas.microsoft.com/office/drawing/2014/main" id="{F88CC393-6E83-4CE7-9097-7997EB742E39}"/>
              </a:ext>
            </a:extLst>
          </p:cNvPr>
          <p:cNvSpPr>
            <a:spLocks noGrp="1"/>
          </p:cNvSpPr>
          <p:nvPr>
            <p:ph type="ftr" sz="quarter" idx="11"/>
          </p:nvPr>
        </p:nvSpPr>
        <p:spPr/>
        <p:txBody>
          <a:bodyPr/>
          <a:lstStyle/>
          <a:p>
            <a:endParaRPr lang="LID4096"/>
          </a:p>
        </p:txBody>
      </p:sp>
      <p:sp>
        <p:nvSpPr>
          <p:cNvPr id="5" name="Slide Number Placeholder 4">
            <a:extLst>
              <a:ext uri="{FF2B5EF4-FFF2-40B4-BE49-F238E27FC236}">
                <a16:creationId xmlns:a16="http://schemas.microsoft.com/office/drawing/2014/main" id="{AA666756-BFA0-4D97-B11E-CD21981D2231}"/>
              </a:ext>
            </a:extLst>
          </p:cNvPr>
          <p:cNvSpPr>
            <a:spLocks noGrp="1"/>
          </p:cNvSpPr>
          <p:nvPr>
            <p:ph type="sldNum" sz="quarter" idx="12"/>
          </p:nvPr>
        </p:nvSpPr>
        <p:spPr/>
        <p:txBody>
          <a:bodyPr/>
          <a:lstStyle/>
          <a:p>
            <a:fld id="{EC669674-6494-42AA-9D49-A37EFA5B6DE9}" type="slidenum">
              <a:rPr lang="LID4096" smtClean="0"/>
              <a:t>‹#›</a:t>
            </a:fld>
            <a:endParaRPr lang="LID4096"/>
          </a:p>
        </p:txBody>
      </p:sp>
    </p:spTree>
    <p:extLst>
      <p:ext uri="{BB962C8B-B14F-4D97-AF65-F5344CB8AC3E}">
        <p14:creationId xmlns:p14="http://schemas.microsoft.com/office/powerpoint/2010/main" val="42517868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AF502C2-EA38-48FD-AAC3-B51E2CBB03A3}"/>
              </a:ext>
            </a:extLst>
          </p:cNvPr>
          <p:cNvSpPr>
            <a:spLocks noGrp="1"/>
          </p:cNvSpPr>
          <p:nvPr>
            <p:ph type="dt" sz="half" idx="10"/>
          </p:nvPr>
        </p:nvSpPr>
        <p:spPr/>
        <p:txBody>
          <a:bodyPr/>
          <a:lstStyle/>
          <a:p>
            <a:fld id="{1BCDAF69-C171-49AD-B13D-F2B5071F824F}" type="datetimeFigureOut">
              <a:rPr lang="LID4096" smtClean="0"/>
              <a:t>03/12/2021</a:t>
            </a:fld>
            <a:endParaRPr lang="LID4096"/>
          </a:p>
        </p:txBody>
      </p:sp>
      <p:sp>
        <p:nvSpPr>
          <p:cNvPr id="3" name="Footer Placeholder 2">
            <a:extLst>
              <a:ext uri="{FF2B5EF4-FFF2-40B4-BE49-F238E27FC236}">
                <a16:creationId xmlns:a16="http://schemas.microsoft.com/office/drawing/2014/main" id="{7F4F9709-2355-4D27-AA15-BBE20E655B7B}"/>
              </a:ext>
            </a:extLst>
          </p:cNvPr>
          <p:cNvSpPr>
            <a:spLocks noGrp="1"/>
          </p:cNvSpPr>
          <p:nvPr>
            <p:ph type="ftr" sz="quarter" idx="11"/>
          </p:nvPr>
        </p:nvSpPr>
        <p:spPr/>
        <p:txBody>
          <a:bodyPr/>
          <a:lstStyle/>
          <a:p>
            <a:endParaRPr lang="LID4096"/>
          </a:p>
        </p:txBody>
      </p:sp>
      <p:sp>
        <p:nvSpPr>
          <p:cNvPr id="4" name="Slide Number Placeholder 3">
            <a:extLst>
              <a:ext uri="{FF2B5EF4-FFF2-40B4-BE49-F238E27FC236}">
                <a16:creationId xmlns:a16="http://schemas.microsoft.com/office/drawing/2014/main" id="{520F08C5-A51F-4158-ADA4-F7AFD95240CE}"/>
              </a:ext>
            </a:extLst>
          </p:cNvPr>
          <p:cNvSpPr>
            <a:spLocks noGrp="1"/>
          </p:cNvSpPr>
          <p:nvPr>
            <p:ph type="sldNum" sz="quarter" idx="12"/>
          </p:nvPr>
        </p:nvSpPr>
        <p:spPr/>
        <p:txBody>
          <a:bodyPr/>
          <a:lstStyle/>
          <a:p>
            <a:fld id="{EC669674-6494-42AA-9D49-A37EFA5B6DE9}" type="slidenum">
              <a:rPr lang="LID4096" smtClean="0"/>
              <a:t>‹#›</a:t>
            </a:fld>
            <a:endParaRPr lang="LID4096"/>
          </a:p>
        </p:txBody>
      </p:sp>
    </p:spTree>
    <p:extLst>
      <p:ext uri="{BB962C8B-B14F-4D97-AF65-F5344CB8AC3E}">
        <p14:creationId xmlns:p14="http://schemas.microsoft.com/office/powerpoint/2010/main" val="18122027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7DF06F-F411-4F66-95C1-B7A17BD67A4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LID4096"/>
          </a:p>
        </p:txBody>
      </p:sp>
      <p:sp>
        <p:nvSpPr>
          <p:cNvPr id="3" name="Content Placeholder 2">
            <a:extLst>
              <a:ext uri="{FF2B5EF4-FFF2-40B4-BE49-F238E27FC236}">
                <a16:creationId xmlns:a16="http://schemas.microsoft.com/office/drawing/2014/main" id="{13F3E4D8-36FE-4869-8640-17D13AA1661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ID4096"/>
          </a:p>
        </p:txBody>
      </p:sp>
      <p:sp>
        <p:nvSpPr>
          <p:cNvPr id="4" name="Text Placeholder 3">
            <a:extLst>
              <a:ext uri="{FF2B5EF4-FFF2-40B4-BE49-F238E27FC236}">
                <a16:creationId xmlns:a16="http://schemas.microsoft.com/office/drawing/2014/main" id="{9F2FD637-A476-426E-8BAF-131F6F141DE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14C3608-4CC5-486B-8B3D-BF65F7317434}"/>
              </a:ext>
            </a:extLst>
          </p:cNvPr>
          <p:cNvSpPr>
            <a:spLocks noGrp="1"/>
          </p:cNvSpPr>
          <p:nvPr>
            <p:ph type="dt" sz="half" idx="10"/>
          </p:nvPr>
        </p:nvSpPr>
        <p:spPr/>
        <p:txBody>
          <a:bodyPr/>
          <a:lstStyle/>
          <a:p>
            <a:fld id="{1BCDAF69-C171-49AD-B13D-F2B5071F824F}" type="datetimeFigureOut">
              <a:rPr lang="LID4096" smtClean="0"/>
              <a:t>03/12/2021</a:t>
            </a:fld>
            <a:endParaRPr lang="LID4096"/>
          </a:p>
        </p:txBody>
      </p:sp>
      <p:sp>
        <p:nvSpPr>
          <p:cNvPr id="6" name="Footer Placeholder 5">
            <a:extLst>
              <a:ext uri="{FF2B5EF4-FFF2-40B4-BE49-F238E27FC236}">
                <a16:creationId xmlns:a16="http://schemas.microsoft.com/office/drawing/2014/main" id="{70F7A0EF-2298-41E7-9A60-BC248A5F904C}"/>
              </a:ext>
            </a:extLst>
          </p:cNvPr>
          <p:cNvSpPr>
            <a:spLocks noGrp="1"/>
          </p:cNvSpPr>
          <p:nvPr>
            <p:ph type="ftr" sz="quarter" idx="11"/>
          </p:nvPr>
        </p:nvSpPr>
        <p:spPr/>
        <p:txBody>
          <a:bodyPr/>
          <a:lstStyle/>
          <a:p>
            <a:endParaRPr lang="LID4096"/>
          </a:p>
        </p:txBody>
      </p:sp>
      <p:sp>
        <p:nvSpPr>
          <p:cNvPr id="7" name="Slide Number Placeholder 6">
            <a:extLst>
              <a:ext uri="{FF2B5EF4-FFF2-40B4-BE49-F238E27FC236}">
                <a16:creationId xmlns:a16="http://schemas.microsoft.com/office/drawing/2014/main" id="{B32321EA-287D-41DF-BEDE-5F873A16B530}"/>
              </a:ext>
            </a:extLst>
          </p:cNvPr>
          <p:cNvSpPr>
            <a:spLocks noGrp="1"/>
          </p:cNvSpPr>
          <p:nvPr>
            <p:ph type="sldNum" sz="quarter" idx="12"/>
          </p:nvPr>
        </p:nvSpPr>
        <p:spPr/>
        <p:txBody>
          <a:bodyPr/>
          <a:lstStyle/>
          <a:p>
            <a:fld id="{EC669674-6494-42AA-9D49-A37EFA5B6DE9}" type="slidenum">
              <a:rPr lang="LID4096" smtClean="0"/>
              <a:t>‹#›</a:t>
            </a:fld>
            <a:endParaRPr lang="LID4096"/>
          </a:p>
        </p:txBody>
      </p:sp>
    </p:spTree>
    <p:extLst>
      <p:ext uri="{BB962C8B-B14F-4D97-AF65-F5344CB8AC3E}">
        <p14:creationId xmlns:p14="http://schemas.microsoft.com/office/powerpoint/2010/main" val="5435286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0B896F-7BCE-47F3-B3A7-842C78310DF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LID4096"/>
          </a:p>
        </p:txBody>
      </p:sp>
      <p:sp>
        <p:nvSpPr>
          <p:cNvPr id="3" name="Picture Placeholder 2">
            <a:extLst>
              <a:ext uri="{FF2B5EF4-FFF2-40B4-BE49-F238E27FC236}">
                <a16:creationId xmlns:a16="http://schemas.microsoft.com/office/drawing/2014/main" id="{0EC010FD-1DEE-428D-B9B6-66C93BBEF72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LID4096"/>
          </a:p>
        </p:txBody>
      </p:sp>
      <p:sp>
        <p:nvSpPr>
          <p:cNvPr id="4" name="Text Placeholder 3">
            <a:extLst>
              <a:ext uri="{FF2B5EF4-FFF2-40B4-BE49-F238E27FC236}">
                <a16:creationId xmlns:a16="http://schemas.microsoft.com/office/drawing/2014/main" id="{04ADCB23-9AAB-45C8-B849-393593F1B4D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194FE5C-C2DD-4A34-88CE-2CB31AAB9DCB}"/>
              </a:ext>
            </a:extLst>
          </p:cNvPr>
          <p:cNvSpPr>
            <a:spLocks noGrp="1"/>
          </p:cNvSpPr>
          <p:nvPr>
            <p:ph type="dt" sz="half" idx="10"/>
          </p:nvPr>
        </p:nvSpPr>
        <p:spPr/>
        <p:txBody>
          <a:bodyPr/>
          <a:lstStyle/>
          <a:p>
            <a:fld id="{1BCDAF69-C171-49AD-B13D-F2B5071F824F}" type="datetimeFigureOut">
              <a:rPr lang="LID4096" smtClean="0"/>
              <a:t>03/12/2021</a:t>
            </a:fld>
            <a:endParaRPr lang="LID4096"/>
          </a:p>
        </p:txBody>
      </p:sp>
      <p:sp>
        <p:nvSpPr>
          <p:cNvPr id="6" name="Footer Placeholder 5">
            <a:extLst>
              <a:ext uri="{FF2B5EF4-FFF2-40B4-BE49-F238E27FC236}">
                <a16:creationId xmlns:a16="http://schemas.microsoft.com/office/drawing/2014/main" id="{7FD732B9-FB8B-494E-AD83-E583375F230B}"/>
              </a:ext>
            </a:extLst>
          </p:cNvPr>
          <p:cNvSpPr>
            <a:spLocks noGrp="1"/>
          </p:cNvSpPr>
          <p:nvPr>
            <p:ph type="ftr" sz="quarter" idx="11"/>
          </p:nvPr>
        </p:nvSpPr>
        <p:spPr/>
        <p:txBody>
          <a:bodyPr/>
          <a:lstStyle/>
          <a:p>
            <a:endParaRPr lang="LID4096"/>
          </a:p>
        </p:txBody>
      </p:sp>
      <p:sp>
        <p:nvSpPr>
          <p:cNvPr id="7" name="Slide Number Placeholder 6">
            <a:extLst>
              <a:ext uri="{FF2B5EF4-FFF2-40B4-BE49-F238E27FC236}">
                <a16:creationId xmlns:a16="http://schemas.microsoft.com/office/drawing/2014/main" id="{81B21CA0-AA46-4A01-8886-3901264FB30D}"/>
              </a:ext>
            </a:extLst>
          </p:cNvPr>
          <p:cNvSpPr>
            <a:spLocks noGrp="1"/>
          </p:cNvSpPr>
          <p:nvPr>
            <p:ph type="sldNum" sz="quarter" idx="12"/>
          </p:nvPr>
        </p:nvSpPr>
        <p:spPr/>
        <p:txBody>
          <a:bodyPr/>
          <a:lstStyle/>
          <a:p>
            <a:fld id="{EC669674-6494-42AA-9D49-A37EFA5B6DE9}" type="slidenum">
              <a:rPr lang="LID4096" smtClean="0"/>
              <a:t>‹#›</a:t>
            </a:fld>
            <a:endParaRPr lang="LID4096"/>
          </a:p>
        </p:txBody>
      </p:sp>
    </p:spTree>
    <p:extLst>
      <p:ext uri="{BB962C8B-B14F-4D97-AF65-F5344CB8AC3E}">
        <p14:creationId xmlns:p14="http://schemas.microsoft.com/office/powerpoint/2010/main" val="21824459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369AD40-B760-4991-A962-EAE7A0966EE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LID4096"/>
          </a:p>
        </p:txBody>
      </p:sp>
      <p:sp>
        <p:nvSpPr>
          <p:cNvPr id="3" name="Text Placeholder 2">
            <a:extLst>
              <a:ext uri="{FF2B5EF4-FFF2-40B4-BE49-F238E27FC236}">
                <a16:creationId xmlns:a16="http://schemas.microsoft.com/office/drawing/2014/main" id="{47BDE2A2-823C-4AF6-B184-47486C78B9A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ID4096"/>
          </a:p>
        </p:txBody>
      </p:sp>
      <p:sp>
        <p:nvSpPr>
          <p:cNvPr id="4" name="Date Placeholder 3">
            <a:extLst>
              <a:ext uri="{FF2B5EF4-FFF2-40B4-BE49-F238E27FC236}">
                <a16:creationId xmlns:a16="http://schemas.microsoft.com/office/drawing/2014/main" id="{C32ACCB7-D998-42A8-82C5-46D415F32AD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BCDAF69-C171-49AD-B13D-F2B5071F824F}" type="datetimeFigureOut">
              <a:rPr lang="LID4096" smtClean="0"/>
              <a:t>03/12/2021</a:t>
            </a:fld>
            <a:endParaRPr lang="LID4096"/>
          </a:p>
        </p:txBody>
      </p:sp>
      <p:sp>
        <p:nvSpPr>
          <p:cNvPr id="5" name="Footer Placeholder 4">
            <a:extLst>
              <a:ext uri="{FF2B5EF4-FFF2-40B4-BE49-F238E27FC236}">
                <a16:creationId xmlns:a16="http://schemas.microsoft.com/office/drawing/2014/main" id="{0E3DCF11-8FC9-45E3-95B4-82F532362B2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LID4096"/>
          </a:p>
        </p:txBody>
      </p:sp>
      <p:sp>
        <p:nvSpPr>
          <p:cNvPr id="6" name="Slide Number Placeholder 5">
            <a:extLst>
              <a:ext uri="{FF2B5EF4-FFF2-40B4-BE49-F238E27FC236}">
                <a16:creationId xmlns:a16="http://schemas.microsoft.com/office/drawing/2014/main" id="{D0B8FA34-1451-44C7-BB5F-B8337FE1953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C669674-6494-42AA-9D49-A37EFA5B6DE9}" type="slidenum">
              <a:rPr lang="LID4096" smtClean="0"/>
              <a:t>‹#›</a:t>
            </a:fld>
            <a:endParaRPr lang="LID4096"/>
          </a:p>
        </p:txBody>
      </p:sp>
    </p:spTree>
    <p:extLst>
      <p:ext uri="{BB962C8B-B14F-4D97-AF65-F5344CB8AC3E}">
        <p14:creationId xmlns:p14="http://schemas.microsoft.com/office/powerpoint/2010/main" val="8929030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LID4096"/>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59240051-B28F-4722-9F52-D2DA3934AB83}"/>
              </a:ext>
            </a:extLst>
          </p:cNvPr>
          <p:cNvSpPr txBox="1"/>
          <p:nvPr/>
        </p:nvSpPr>
        <p:spPr>
          <a:xfrm>
            <a:off x="284481" y="229535"/>
            <a:ext cx="11677226" cy="646331"/>
          </a:xfrm>
          <a:prstGeom prst="rect">
            <a:avLst/>
          </a:prstGeom>
          <a:noFill/>
        </p:spPr>
        <p:txBody>
          <a:bodyPr wrap="square" rtlCol="0">
            <a:spAutoFit/>
          </a:bodyPr>
          <a:lstStyle/>
          <a:p>
            <a:r>
              <a:rPr lang="en-US" dirty="0"/>
              <a:t>Model solution for a much simpler case</a:t>
            </a:r>
            <a:r>
              <a:rPr lang="en-US" b="1" dirty="0"/>
              <a:t>: </a:t>
            </a:r>
            <a:r>
              <a:rPr lang="en-US" dirty="0"/>
              <a:t>Separate molecules A and B from each other </a:t>
            </a:r>
            <a:r>
              <a:rPr lang="en-US" b="1" dirty="0"/>
              <a:t>as well as possible with a single symmetric H filter. </a:t>
            </a:r>
            <a:r>
              <a:rPr lang="en-US" dirty="0"/>
              <a:t>A is much larger than B.</a:t>
            </a:r>
            <a:endParaRPr lang="fi-FI" dirty="0"/>
          </a:p>
        </p:txBody>
      </p:sp>
      <p:sp>
        <p:nvSpPr>
          <p:cNvPr id="5" name="Oval 4">
            <a:extLst>
              <a:ext uri="{FF2B5EF4-FFF2-40B4-BE49-F238E27FC236}">
                <a16:creationId xmlns:a16="http://schemas.microsoft.com/office/drawing/2014/main" id="{818FED93-92D9-44D3-8930-2271CF804D3B}"/>
              </a:ext>
            </a:extLst>
          </p:cNvPr>
          <p:cNvSpPr/>
          <p:nvPr/>
        </p:nvSpPr>
        <p:spPr>
          <a:xfrm>
            <a:off x="2588573" y="1235307"/>
            <a:ext cx="467362" cy="36931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6" name="Oval 5">
            <a:extLst>
              <a:ext uri="{FF2B5EF4-FFF2-40B4-BE49-F238E27FC236}">
                <a16:creationId xmlns:a16="http://schemas.microsoft.com/office/drawing/2014/main" id="{39E9CE79-651B-4451-B609-C616F4A3C180}"/>
              </a:ext>
            </a:extLst>
          </p:cNvPr>
          <p:cNvSpPr/>
          <p:nvPr/>
        </p:nvSpPr>
        <p:spPr>
          <a:xfrm>
            <a:off x="4029749" y="1174109"/>
            <a:ext cx="467362" cy="369316"/>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fi-FI"/>
          </a:p>
        </p:txBody>
      </p:sp>
      <p:sp>
        <p:nvSpPr>
          <p:cNvPr id="7" name="TextBox 6">
            <a:extLst>
              <a:ext uri="{FF2B5EF4-FFF2-40B4-BE49-F238E27FC236}">
                <a16:creationId xmlns:a16="http://schemas.microsoft.com/office/drawing/2014/main" id="{58C8291C-612A-403B-864C-759E1F577DAE}"/>
              </a:ext>
            </a:extLst>
          </p:cNvPr>
          <p:cNvSpPr txBox="1"/>
          <p:nvPr/>
        </p:nvSpPr>
        <p:spPr>
          <a:xfrm>
            <a:off x="3175237" y="1168805"/>
            <a:ext cx="903763" cy="369332"/>
          </a:xfrm>
          <a:prstGeom prst="rect">
            <a:avLst/>
          </a:prstGeom>
          <a:noFill/>
        </p:spPr>
        <p:txBody>
          <a:bodyPr wrap="square" rtlCol="0">
            <a:spAutoFit/>
          </a:bodyPr>
          <a:lstStyle/>
          <a:p>
            <a:r>
              <a:rPr lang="en-US" dirty="0"/>
              <a:t>inlet</a:t>
            </a:r>
            <a:endParaRPr lang="fi-FI" dirty="0"/>
          </a:p>
        </p:txBody>
      </p:sp>
      <p:sp>
        <p:nvSpPr>
          <p:cNvPr id="8" name="TextBox 7">
            <a:extLst>
              <a:ext uri="{FF2B5EF4-FFF2-40B4-BE49-F238E27FC236}">
                <a16:creationId xmlns:a16="http://schemas.microsoft.com/office/drawing/2014/main" id="{101451A5-184C-48DD-B547-EFAC510E4334}"/>
              </a:ext>
            </a:extLst>
          </p:cNvPr>
          <p:cNvSpPr txBox="1"/>
          <p:nvPr/>
        </p:nvSpPr>
        <p:spPr>
          <a:xfrm>
            <a:off x="4673511" y="1142599"/>
            <a:ext cx="903763" cy="369332"/>
          </a:xfrm>
          <a:prstGeom prst="rect">
            <a:avLst/>
          </a:prstGeom>
          <a:noFill/>
        </p:spPr>
        <p:txBody>
          <a:bodyPr wrap="square" rtlCol="0">
            <a:spAutoFit/>
          </a:bodyPr>
          <a:lstStyle/>
          <a:p>
            <a:r>
              <a:rPr lang="en-US" dirty="0"/>
              <a:t>outlet</a:t>
            </a:r>
            <a:endParaRPr lang="fi-FI" dirty="0"/>
          </a:p>
        </p:txBody>
      </p:sp>
      <p:cxnSp>
        <p:nvCxnSpPr>
          <p:cNvPr id="9" name="Straight Connector 8">
            <a:extLst>
              <a:ext uri="{FF2B5EF4-FFF2-40B4-BE49-F238E27FC236}">
                <a16:creationId xmlns:a16="http://schemas.microsoft.com/office/drawing/2014/main" id="{3975240F-719E-4B23-BB1C-3DF1064CC367}"/>
              </a:ext>
            </a:extLst>
          </p:cNvPr>
          <p:cNvCxnSpPr/>
          <p:nvPr/>
        </p:nvCxnSpPr>
        <p:spPr>
          <a:xfrm>
            <a:off x="5794799" y="746744"/>
            <a:ext cx="0" cy="1063414"/>
          </a:xfrm>
          <a:prstGeom prst="line">
            <a:avLst/>
          </a:prstGeom>
          <a:ln w="28575"/>
        </p:spPr>
        <p:style>
          <a:lnRef idx="1">
            <a:schemeClr val="dk1"/>
          </a:lnRef>
          <a:fillRef idx="0">
            <a:schemeClr val="dk1"/>
          </a:fillRef>
          <a:effectRef idx="0">
            <a:schemeClr val="dk1"/>
          </a:effectRef>
          <a:fontRef idx="minor">
            <a:schemeClr val="tx1"/>
          </a:fontRef>
        </p:style>
      </p:cxnSp>
      <p:sp>
        <p:nvSpPr>
          <p:cNvPr id="10" name="TextBox 9">
            <a:extLst>
              <a:ext uri="{FF2B5EF4-FFF2-40B4-BE49-F238E27FC236}">
                <a16:creationId xmlns:a16="http://schemas.microsoft.com/office/drawing/2014/main" id="{362B5F04-B59E-4C13-B112-BCAEABD1370D}"/>
              </a:ext>
            </a:extLst>
          </p:cNvPr>
          <p:cNvSpPr txBox="1"/>
          <p:nvPr/>
        </p:nvSpPr>
        <p:spPr>
          <a:xfrm>
            <a:off x="5920949" y="1120198"/>
            <a:ext cx="952505" cy="369332"/>
          </a:xfrm>
          <a:prstGeom prst="rect">
            <a:avLst/>
          </a:prstGeom>
          <a:noFill/>
        </p:spPr>
        <p:txBody>
          <a:bodyPr wrap="none" rtlCol="0">
            <a:spAutoFit/>
          </a:bodyPr>
          <a:lstStyle/>
          <a:p>
            <a:r>
              <a:rPr lang="en-US" dirty="0"/>
              <a:t>Channel</a:t>
            </a:r>
            <a:endParaRPr lang="fi-FI" dirty="0"/>
          </a:p>
        </p:txBody>
      </p:sp>
      <p:sp>
        <p:nvSpPr>
          <p:cNvPr id="11" name="TextBox 10">
            <a:extLst>
              <a:ext uri="{FF2B5EF4-FFF2-40B4-BE49-F238E27FC236}">
                <a16:creationId xmlns:a16="http://schemas.microsoft.com/office/drawing/2014/main" id="{DDD452CB-EE85-4383-8C1B-0FF470B5D429}"/>
              </a:ext>
            </a:extLst>
          </p:cNvPr>
          <p:cNvSpPr txBox="1"/>
          <p:nvPr/>
        </p:nvSpPr>
        <p:spPr>
          <a:xfrm>
            <a:off x="224288" y="2507247"/>
            <a:ext cx="2323457" cy="923330"/>
          </a:xfrm>
          <a:prstGeom prst="rect">
            <a:avLst/>
          </a:prstGeom>
          <a:noFill/>
        </p:spPr>
        <p:txBody>
          <a:bodyPr wrap="none" rtlCol="0">
            <a:spAutoFit/>
          </a:bodyPr>
          <a:lstStyle/>
          <a:p>
            <a:r>
              <a:rPr lang="en-US" dirty="0"/>
              <a:t>This inlet is the sample</a:t>
            </a:r>
          </a:p>
          <a:p>
            <a:r>
              <a:rPr lang="en-US" dirty="0"/>
              <a:t>100% A</a:t>
            </a:r>
          </a:p>
          <a:p>
            <a:r>
              <a:rPr lang="en-US" dirty="0"/>
              <a:t>100% B</a:t>
            </a:r>
          </a:p>
        </p:txBody>
      </p:sp>
      <p:sp>
        <p:nvSpPr>
          <p:cNvPr id="12" name="Oval 11">
            <a:extLst>
              <a:ext uri="{FF2B5EF4-FFF2-40B4-BE49-F238E27FC236}">
                <a16:creationId xmlns:a16="http://schemas.microsoft.com/office/drawing/2014/main" id="{F9627A73-F404-4381-A76E-8C5BBCB59B90}"/>
              </a:ext>
            </a:extLst>
          </p:cNvPr>
          <p:cNvSpPr/>
          <p:nvPr/>
        </p:nvSpPr>
        <p:spPr>
          <a:xfrm>
            <a:off x="1274106" y="2965928"/>
            <a:ext cx="467362" cy="36931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13" name="Oval 12">
            <a:extLst>
              <a:ext uri="{FF2B5EF4-FFF2-40B4-BE49-F238E27FC236}">
                <a16:creationId xmlns:a16="http://schemas.microsoft.com/office/drawing/2014/main" id="{6A9826E7-7379-4B23-9637-14F56F4276D4}"/>
              </a:ext>
            </a:extLst>
          </p:cNvPr>
          <p:cNvSpPr/>
          <p:nvPr/>
        </p:nvSpPr>
        <p:spPr>
          <a:xfrm>
            <a:off x="2727616" y="3012078"/>
            <a:ext cx="467362" cy="36931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14" name="TextBox 13">
            <a:extLst>
              <a:ext uri="{FF2B5EF4-FFF2-40B4-BE49-F238E27FC236}">
                <a16:creationId xmlns:a16="http://schemas.microsoft.com/office/drawing/2014/main" id="{638B47A9-761D-48FA-84CC-A45A13E021B9}"/>
              </a:ext>
            </a:extLst>
          </p:cNvPr>
          <p:cNvSpPr txBox="1"/>
          <p:nvPr/>
        </p:nvSpPr>
        <p:spPr>
          <a:xfrm>
            <a:off x="3222072" y="2873570"/>
            <a:ext cx="2873928" cy="646331"/>
          </a:xfrm>
          <a:prstGeom prst="rect">
            <a:avLst/>
          </a:prstGeom>
          <a:noFill/>
        </p:spPr>
        <p:txBody>
          <a:bodyPr wrap="none" rtlCol="0">
            <a:spAutoFit/>
          </a:bodyPr>
          <a:lstStyle/>
          <a:p>
            <a:r>
              <a:rPr lang="en-US" dirty="0"/>
              <a:t>0% A (this inlet is just buffer)</a:t>
            </a:r>
          </a:p>
          <a:p>
            <a:r>
              <a:rPr lang="en-US" dirty="0"/>
              <a:t>0% B</a:t>
            </a:r>
          </a:p>
        </p:txBody>
      </p:sp>
      <p:cxnSp>
        <p:nvCxnSpPr>
          <p:cNvPr id="16" name="Straight Connector 15">
            <a:extLst>
              <a:ext uri="{FF2B5EF4-FFF2-40B4-BE49-F238E27FC236}">
                <a16:creationId xmlns:a16="http://schemas.microsoft.com/office/drawing/2014/main" id="{76AB8340-B84E-47BF-8C4D-6552112E6221}"/>
              </a:ext>
            </a:extLst>
          </p:cNvPr>
          <p:cNvCxnSpPr/>
          <p:nvPr/>
        </p:nvCxnSpPr>
        <p:spPr>
          <a:xfrm>
            <a:off x="1489645" y="3339676"/>
            <a:ext cx="0" cy="1063414"/>
          </a:xfrm>
          <a:prstGeom prst="line">
            <a:avLst/>
          </a:prstGeom>
          <a:ln w="28575"/>
        </p:spPr>
        <p:style>
          <a:lnRef idx="1">
            <a:schemeClr val="dk1"/>
          </a:lnRef>
          <a:fillRef idx="0">
            <a:schemeClr val="dk1"/>
          </a:fillRef>
          <a:effectRef idx="0">
            <a:schemeClr val="dk1"/>
          </a:effectRef>
          <a:fontRef idx="minor">
            <a:schemeClr val="tx1"/>
          </a:fontRef>
        </p:style>
      </p:cxnSp>
      <p:cxnSp>
        <p:nvCxnSpPr>
          <p:cNvPr id="17" name="Straight Connector 16">
            <a:extLst>
              <a:ext uri="{FF2B5EF4-FFF2-40B4-BE49-F238E27FC236}">
                <a16:creationId xmlns:a16="http://schemas.microsoft.com/office/drawing/2014/main" id="{91BECEA0-21BA-49B3-82D6-9215EFC472B7}"/>
              </a:ext>
            </a:extLst>
          </p:cNvPr>
          <p:cNvCxnSpPr/>
          <p:nvPr/>
        </p:nvCxnSpPr>
        <p:spPr>
          <a:xfrm>
            <a:off x="2928979" y="3339676"/>
            <a:ext cx="0" cy="1063414"/>
          </a:xfrm>
          <a:prstGeom prst="line">
            <a:avLst/>
          </a:prstGeom>
          <a:ln w="28575"/>
        </p:spPr>
        <p:style>
          <a:lnRef idx="1">
            <a:schemeClr val="dk1"/>
          </a:lnRef>
          <a:fillRef idx="0">
            <a:schemeClr val="dk1"/>
          </a:fillRef>
          <a:effectRef idx="0">
            <a:schemeClr val="dk1"/>
          </a:effectRef>
          <a:fontRef idx="minor">
            <a:schemeClr val="tx1"/>
          </a:fontRef>
        </p:style>
      </p:cxnSp>
      <p:cxnSp>
        <p:nvCxnSpPr>
          <p:cNvPr id="18" name="Straight Connector 17">
            <a:extLst>
              <a:ext uri="{FF2B5EF4-FFF2-40B4-BE49-F238E27FC236}">
                <a16:creationId xmlns:a16="http://schemas.microsoft.com/office/drawing/2014/main" id="{B214529E-242B-4B60-B015-8666CE0E7531}"/>
              </a:ext>
            </a:extLst>
          </p:cNvPr>
          <p:cNvCxnSpPr>
            <a:cxnSpLocks/>
          </p:cNvCxnSpPr>
          <p:nvPr/>
        </p:nvCxnSpPr>
        <p:spPr>
          <a:xfrm flipH="1">
            <a:off x="1489646" y="4403090"/>
            <a:ext cx="1439333" cy="0"/>
          </a:xfrm>
          <a:prstGeom prst="line">
            <a:avLst/>
          </a:prstGeom>
          <a:ln w="28575"/>
        </p:spPr>
        <p:style>
          <a:lnRef idx="1">
            <a:schemeClr val="dk1"/>
          </a:lnRef>
          <a:fillRef idx="0">
            <a:schemeClr val="dk1"/>
          </a:fillRef>
          <a:effectRef idx="0">
            <a:schemeClr val="dk1"/>
          </a:effectRef>
          <a:fontRef idx="minor">
            <a:schemeClr val="tx1"/>
          </a:fontRef>
        </p:style>
      </p:cxnSp>
      <p:cxnSp>
        <p:nvCxnSpPr>
          <p:cNvPr id="19" name="Straight Connector 18">
            <a:extLst>
              <a:ext uri="{FF2B5EF4-FFF2-40B4-BE49-F238E27FC236}">
                <a16:creationId xmlns:a16="http://schemas.microsoft.com/office/drawing/2014/main" id="{15648313-63DC-442D-ADA1-AEB346C47C33}"/>
              </a:ext>
            </a:extLst>
          </p:cNvPr>
          <p:cNvCxnSpPr>
            <a:cxnSpLocks/>
          </p:cNvCxnSpPr>
          <p:nvPr/>
        </p:nvCxnSpPr>
        <p:spPr>
          <a:xfrm flipV="1">
            <a:off x="2209311" y="4403090"/>
            <a:ext cx="1" cy="938106"/>
          </a:xfrm>
          <a:prstGeom prst="line">
            <a:avLst/>
          </a:prstGeom>
          <a:ln w="28575"/>
        </p:spPr>
        <p:style>
          <a:lnRef idx="1">
            <a:schemeClr val="dk1"/>
          </a:lnRef>
          <a:fillRef idx="0">
            <a:schemeClr val="dk1"/>
          </a:fillRef>
          <a:effectRef idx="0">
            <a:schemeClr val="dk1"/>
          </a:effectRef>
          <a:fontRef idx="minor">
            <a:schemeClr val="tx1"/>
          </a:fontRef>
        </p:style>
      </p:cxnSp>
      <p:sp>
        <p:nvSpPr>
          <p:cNvPr id="21" name="TextBox 20">
            <a:extLst>
              <a:ext uri="{FF2B5EF4-FFF2-40B4-BE49-F238E27FC236}">
                <a16:creationId xmlns:a16="http://schemas.microsoft.com/office/drawing/2014/main" id="{91A3E854-F133-4E7E-9BFD-8FBAFA7DB4FD}"/>
              </a:ext>
            </a:extLst>
          </p:cNvPr>
          <p:cNvSpPr txBox="1"/>
          <p:nvPr/>
        </p:nvSpPr>
        <p:spPr>
          <a:xfrm>
            <a:off x="3108851" y="3677834"/>
            <a:ext cx="45719" cy="369332"/>
          </a:xfrm>
          <a:prstGeom prst="rect">
            <a:avLst/>
          </a:prstGeom>
          <a:noFill/>
        </p:spPr>
        <p:txBody>
          <a:bodyPr wrap="square" rtlCol="0">
            <a:spAutoFit/>
          </a:bodyPr>
          <a:lstStyle/>
          <a:p>
            <a:r>
              <a:rPr lang="en-US" dirty="0"/>
              <a:t>Q</a:t>
            </a:r>
            <a:endParaRPr lang="fi-FI" dirty="0"/>
          </a:p>
        </p:txBody>
      </p:sp>
      <p:sp>
        <p:nvSpPr>
          <p:cNvPr id="22" name="TextBox 21">
            <a:extLst>
              <a:ext uri="{FF2B5EF4-FFF2-40B4-BE49-F238E27FC236}">
                <a16:creationId xmlns:a16="http://schemas.microsoft.com/office/drawing/2014/main" id="{476F7C43-A421-47B5-A793-8A18EA20A836}"/>
              </a:ext>
            </a:extLst>
          </p:cNvPr>
          <p:cNvSpPr txBox="1"/>
          <p:nvPr/>
        </p:nvSpPr>
        <p:spPr>
          <a:xfrm>
            <a:off x="2209310" y="4615509"/>
            <a:ext cx="531321" cy="369332"/>
          </a:xfrm>
          <a:prstGeom prst="rect">
            <a:avLst/>
          </a:prstGeom>
          <a:noFill/>
        </p:spPr>
        <p:txBody>
          <a:bodyPr wrap="square" rtlCol="0">
            <a:spAutoFit/>
          </a:bodyPr>
          <a:lstStyle/>
          <a:p>
            <a:r>
              <a:rPr lang="en-US" dirty="0"/>
              <a:t>2Q</a:t>
            </a:r>
            <a:endParaRPr lang="fi-FI" dirty="0"/>
          </a:p>
        </p:txBody>
      </p:sp>
      <p:cxnSp>
        <p:nvCxnSpPr>
          <p:cNvPr id="23" name="Straight Connector 22">
            <a:extLst>
              <a:ext uri="{FF2B5EF4-FFF2-40B4-BE49-F238E27FC236}">
                <a16:creationId xmlns:a16="http://schemas.microsoft.com/office/drawing/2014/main" id="{8CA974F8-3DC8-4BAC-940B-F5AAB64042FB}"/>
              </a:ext>
            </a:extLst>
          </p:cNvPr>
          <p:cNvCxnSpPr>
            <a:cxnSpLocks/>
          </p:cNvCxnSpPr>
          <p:nvPr/>
        </p:nvCxnSpPr>
        <p:spPr>
          <a:xfrm flipH="1">
            <a:off x="1549150" y="5341196"/>
            <a:ext cx="1439333" cy="0"/>
          </a:xfrm>
          <a:prstGeom prst="line">
            <a:avLst/>
          </a:prstGeom>
          <a:ln w="28575"/>
        </p:spPr>
        <p:style>
          <a:lnRef idx="1">
            <a:schemeClr val="dk1"/>
          </a:lnRef>
          <a:fillRef idx="0">
            <a:schemeClr val="dk1"/>
          </a:fillRef>
          <a:effectRef idx="0">
            <a:schemeClr val="dk1"/>
          </a:effectRef>
          <a:fontRef idx="minor">
            <a:schemeClr val="tx1"/>
          </a:fontRef>
        </p:style>
      </p:cxnSp>
      <p:cxnSp>
        <p:nvCxnSpPr>
          <p:cNvPr id="24" name="Straight Connector 23">
            <a:extLst>
              <a:ext uri="{FF2B5EF4-FFF2-40B4-BE49-F238E27FC236}">
                <a16:creationId xmlns:a16="http://schemas.microsoft.com/office/drawing/2014/main" id="{6ACB6FE0-9A62-44C2-A836-2FBEAACE507F}"/>
              </a:ext>
            </a:extLst>
          </p:cNvPr>
          <p:cNvCxnSpPr>
            <a:cxnSpLocks/>
          </p:cNvCxnSpPr>
          <p:nvPr/>
        </p:nvCxnSpPr>
        <p:spPr>
          <a:xfrm>
            <a:off x="2988483" y="5341196"/>
            <a:ext cx="0" cy="691573"/>
          </a:xfrm>
          <a:prstGeom prst="line">
            <a:avLst/>
          </a:prstGeom>
          <a:ln w="28575"/>
        </p:spPr>
        <p:style>
          <a:lnRef idx="1">
            <a:schemeClr val="dk1"/>
          </a:lnRef>
          <a:fillRef idx="0">
            <a:schemeClr val="dk1"/>
          </a:fillRef>
          <a:effectRef idx="0">
            <a:schemeClr val="dk1"/>
          </a:effectRef>
          <a:fontRef idx="minor">
            <a:schemeClr val="tx1"/>
          </a:fontRef>
        </p:style>
      </p:cxnSp>
      <p:cxnSp>
        <p:nvCxnSpPr>
          <p:cNvPr id="26" name="Straight Connector 25">
            <a:extLst>
              <a:ext uri="{FF2B5EF4-FFF2-40B4-BE49-F238E27FC236}">
                <a16:creationId xmlns:a16="http://schemas.microsoft.com/office/drawing/2014/main" id="{2C95846C-6D4A-4159-8281-9CE429C79307}"/>
              </a:ext>
            </a:extLst>
          </p:cNvPr>
          <p:cNvCxnSpPr>
            <a:cxnSpLocks/>
          </p:cNvCxnSpPr>
          <p:nvPr/>
        </p:nvCxnSpPr>
        <p:spPr>
          <a:xfrm>
            <a:off x="1550932" y="5341196"/>
            <a:ext cx="0" cy="691573"/>
          </a:xfrm>
          <a:prstGeom prst="line">
            <a:avLst/>
          </a:prstGeom>
          <a:ln w="28575"/>
        </p:spPr>
        <p:style>
          <a:lnRef idx="1">
            <a:schemeClr val="dk1"/>
          </a:lnRef>
          <a:fillRef idx="0">
            <a:schemeClr val="dk1"/>
          </a:fillRef>
          <a:effectRef idx="0">
            <a:schemeClr val="dk1"/>
          </a:effectRef>
          <a:fontRef idx="minor">
            <a:schemeClr val="tx1"/>
          </a:fontRef>
        </p:style>
      </p:cxnSp>
      <p:sp>
        <p:nvSpPr>
          <p:cNvPr id="27" name="Oval 26">
            <a:extLst>
              <a:ext uri="{FF2B5EF4-FFF2-40B4-BE49-F238E27FC236}">
                <a16:creationId xmlns:a16="http://schemas.microsoft.com/office/drawing/2014/main" id="{9D614D79-87F8-421B-9931-868F27264A5C}"/>
              </a:ext>
            </a:extLst>
          </p:cNvPr>
          <p:cNvSpPr/>
          <p:nvPr/>
        </p:nvSpPr>
        <p:spPr>
          <a:xfrm>
            <a:off x="1315469" y="5917098"/>
            <a:ext cx="467362" cy="369316"/>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fi-FI"/>
          </a:p>
        </p:txBody>
      </p:sp>
      <p:sp>
        <p:nvSpPr>
          <p:cNvPr id="28" name="Oval 27">
            <a:extLst>
              <a:ext uri="{FF2B5EF4-FFF2-40B4-BE49-F238E27FC236}">
                <a16:creationId xmlns:a16="http://schemas.microsoft.com/office/drawing/2014/main" id="{963B0F0F-5651-4725-921F-2B4D540E6570}"/>
              </a:ext>
            </a:extLst>
          </p:cNvPr>
          <p:cNvSpPr/>
          <p:nvPr/>
        </p:nvSpPr>
        <p:spPr>
          <a:xfrm>
            <a:off x="2754802" y="5993576"/>
            <a:ext cx="467362" cy="369316"/>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fi-FI"/>
          </a:p>
        </p:txBody>
      </p:sp>
      <p:sp>
        <p:nvSpPr>
          <p:cNvPr id="29" name="TextBox 28">
            <a:extLst>
              <a:ext uri="{FF2B5EF4-FFF2-40B4-BE49-F238E27FC236}">
                <a16:creationId xmlns:a16="http://schemas.microsoft.com/office/drawing/2014/main" id="{49B2EA52-A9DF-406E-8C1E-A6EAABF762EA}"/>
              </a:ext>
            </a:extLst>
          </p:cNvPr>
          <p:cNvSpPr txBox="1"/>
          <p:nvPr/>
        </p:nvSpPr>
        <p:spPr>
          <a:xfrm>
            <a:off x="347121" y="5266900"/>
            <a:ext cx="886781" cy="646331"/>
          </a:xfrm>
          <a:prstGeom prst="rect">
            <a:avLst/>
          </a:prstGeom>
          <a:noFill/>
        </p:spPr>
        <p:txBody>
          <a:bodyPr wrap="none" rtlCol="0">
            <a:spAutoFit/>
          </a:bodyPr>
          <a:lstStyle/>
          <a:p>
            <a:r>
              <a:rPr lang="en-US" dirty="0"/>
              <a:t>100% A</a:t>
            </a:r>
          </a:p>
          <a:p>
            <a:r>
              <a:rPr lang="en-US" dirty="0"/>
              <a:t>50% B</a:t>
            </a:r>
          </a:p>
        </p:txBody>
      </p:sp>
      <p:sp>
        <p:nvSpPr>
          <p:cNvPr id="30" name="TextBox 29">
            <a:extLst>
              <a:ext uri="{FF2B5EF4-FFF2-40B4-BE49-F238E27FC236}">
                <a16:creationId xmlns:a16="http://schemas.microsoft.com/office/drawing/2014/main" id="{EEE899E4-AA6B-485D-AE76-3A6BBD31983E}"/>
              </a:ext>
            </a:extLst>
          </p:cNvPr>
          <p:cNvSpPr txBox="1"/>
          <p:nvPr/>
        </p:nvSpPr>
        <p:spPr>
          <a:xfrm>
            <a:off x="3331609" y="5194222"/>
            <a:ext cx="761747" cy="646331"/>
          </a:xfrm>
          <a:prstGeom prst="rect">
            <a:avLst/>
          </a:prstGeom>
          <a:noFill/>
        </p:spPr>
        <p:txBody>
          <a:bodyPr wrap="none" rtlCol="0">
            <a:spAutoFit/>
          </a:bodyPr>
          <a:lstStyle/>
          <a:p>
            <a:r>
              <a:rPr lang="en-US" dirty="0"/>
              <a:t>0% A</a:t>
            </a:r>
          </a:p>
          <a:p>
            <a:r>
              <a:rPr lang="en-US" dirty="0"/>
              <a:t>50% B</a:t>
            </a:r>
          </a:p>
        </p:txBody>
      </p:sp>
      <p:sp>
        <p:nvSpPr>
          <p:cNvPr id="31" name="TextBox 30">
            <a:extLst>
              <a:ext uri="{FF2B5EF4-FFF2-40B4-BE49-F238E27FC236}">
                <a16:creationId xmlns:a16="http://schemas.microsoft.com/office/drawing/2014/main" id="{C57B7398-FCE7-4D8E-B4EF-FAF6A4EAA087}"/>
              </a:ext>
            </a:extLst>
          </p:cNvPr>
          <p:cNvSpPr txBox="1"/>
          <p:nvPr/>
        </p:nvSpPr>
        <p:spPr>
          <a:xfrm>
            <a:off x="1214963" y="3656253"/>
            <a:ext cx="45719" cy="369332"/>
          </a:xfrm>
          <a:prstGeom prst="rect">
            <a:avLst/>
          </a:prstGeom>
          <a:noFill/>
        </p:spPr>
        <p:txBody>
          <a:bodyPr wrap="square" rtlCol="0">
            <a:spAutoFit/>
          </a:bodyPr>
          <a:lstStyle/>
          <a:p>
            <a:r>
              <a:rPr lang="en-US" dirty="0"/>
              <a:t>Q</a:t>
            </a:r>
            <a:endParaRPr lang="fi-FI" dirty="0"/>
          </a:p>
        </p:txBody>
      </p:sp>
      <p:sp>
        <p:nvSpPr>
          <p:cNvPr id="32" name="TextBox 31">
            <a:extLst>
              <a:ext uri="{FF2B5EF4-FFF2-40B4-BE49-F238E27FC236}">
                <a16:creationId xmlns:a16="http://schemas.microsoft.com/office/drawing/2014/main" id="{0BD5FF66-12D4-4DA5-8FD9-C3886EBE0996}"/>
              </a:ext>
            </a:extLst>
          </p:cNvPr>
          <p:cNvSpPr txBox="1"/>
          <p:nvPr/>
        </p:nvSpPr>
        <p:spPr>
          <a:xfrm>
            <a:off x="1606445" y="5466853"/>
            <a:ext cx="45719" cy="369332"/>
          </a:xfrm>
          <a:prstGeom prst="rect">
            <a:avLst/>
          </a:prstGeom>
          <a:noFill/>
        </p:spPr>
        <p:txBody>
          <a:bodyPr wrap="square" rtlCol="0">
            <a:spAutoFit/>
          </a:bodyPr>
          <a:lstStyle/>
          <a:p>
            <a:r>
              <a:rPr lang="en-US" dirty="0"/>
              <a:t>Q</a:t>
            </a:r>
            <a:endParaRPr lang="fi-FI" dirty="0"/>
          </a:p>
        </p:txBody>
      </p:sp>
      <p:sp>
        <p:nvSpPr>
          <p:cNvPr id="33" name="TextBox 32">
            <a:extLst>
              <a:ext uri="{FF2B5EF4-FFF2-40B4-BE49-F238E27FC236}">
                <a16:creationId xmlns:a16="http://schemas.microsoft.com/office/drawing/2014/main" id="{089F430C-88DB-48C5-8358-994B0224C362}"/>
              </a:ext>
            </a:extLst>
          </p:cNvPr>
          <p:cNvSpPr txBox="1"/>
          <p:nvPr/>
        </p:nvSpPr>
        <p:spPr>
          <a:xfrm>
            <a:off x="3062770" y="5466853"/>
            <a:ext cx="45719" cy="369332"/>
          </a:xfrm>
          <a:prstGeom prst="rect">
            <a:avLst/>
          </a:prstGeom>
          <a:noFill/>
        </p:spPr>
        <p:txBody>
          <a:bodyPr wrap="square" rtlCol="0">
            <a:spAutoFit/>
          </a:bodyPr>
          <a:lstStyle/>
          <a:p>
            <a:r>
              <a:rPr lang="en-US" dirty="0"/>
              <a:t>Q</a:t>
            </a:r>
            <a:endParaRPr lang="fi-FI" dirty="0"/>
          </a:p>
        </p:txBody>
      </p:sp>
      <p:sp>
        <p:nvSpPr>
          <p:cNvPr id="34" name="TextBox 33">
            <a:extLst>
              <a:ext uri="{FF2B5EF4-FFF2-40B4-BE49-F238E27FC236}">
                <a16:creationId xmlns:a16="http://schemas.microsoft.com/office/drawing/2014/main" id="{EDB25A77-1104-43AC-9CF4-7D8F7E62C0A6}"/>
              </a:ext>
            </a:extLst>
          </p:cNvPr>
          <p:cNvSpPr txBox="1"/>
          <p:nvPr/>
        </p:nvSpPr>
        <p:spPr>
          <a:xfrm>
            <a:off x="6096000" y="2616449"/>
            <a:ext cx="6166908" cy="3970318"/>
          </a:xfrm>
          <a:prstGeom prst="rect">
            <a:avLst/>
          </a:prstGeom>
          <a:noFill/>
        </p:spPr>
        <p:txBody>
          <a:bodyPr wrap="square" rtlCol="0">
            <a:spAutoFit/>
          </a:bodyPr>
          <a:lstStyle/>
          <a:p>
            <a:r>
              <a:rPr lang="en-US" dirty="0"/>
              <a:t>This is the optimum solution for single symmetric H filter. </a:t>
            </a:r>
          </a:p>
          <a:p>
            <a:endParaRPr lang="en-US" dirty="0"/>
          </a:p>
          <a:p>
            <a:r>
              <a:rPr lang="en-US" dirty="0"/>
              <a:t>The filter channel with flow 2Q is designed so that A does not mix at all and B mixes completely (if diffusion coefficient allow this neat separation)</a:t>
            </a:r>
          </a:p>
          <a:p>
            <a:endParaRPr lang="en-US" dirty="0"/>
          </a:p>
          <a:p>
            <a:r>
              <a:rPr lang="en-US" dirty="0"/>
              <a:t>Here liquid splits evenly to both outlets after the H filter due to symmetry,</a:t>
            </a:r>
          </a:p>
          <a:p>
            <a:endParaRPr lang="en-US" dirty="0"/>
          </a:p>
          <a:p>
            <a:r>
              <a:rPr lang="en-US" dirty="0"/>
              <a:t>To calculate the Hydraulic resistance, you could get an upper limit estimate by just calculating the single flow path with highest hydraulic resistance. </a:t>
            </a:r>
          </a:p>
          <a:p>
            <a:r>
              <a:rPr lang="en-US" dirty="0"/>
              <a:t>(Here that would just mean e.g. the path marked red into the image. </a:t>
            </a:r>
            <a:r>
              <a:rPr lang="en-US" dirty="0">
                <a:solidFill>
                  <a:srgbClr val="FF0000"/>
                </a:solidFill>
              </a:rPr>
              <a:t>ΔP =&lt; Q*R1 + 2Q*R2 +Q*R3</a:t>
            </a:r>
            <a:r>
              <a:rPr lang="en-US" dirty="0"/>
              <a:t>)</a:t>
            </a:r>
            <a:endParaRPr lang="fi-FI" dirty="0"/>
          </a:p>
        </p:txBody>
      </p:sp>
      <p:cxnSp>
        <p:nvCxnSpPr>
          <p:cNvPr id="3" name="Straight Connector 2">
            <a:extLst>
              <a:ext uri="{FF2B5EF4-FFF2-40B4-BE49-F238E27FC236}">
                <a16:creationId xmlns:a16="http://schemas.microsoft.com/office/drawing/2014/main" id="{EA5477B0-8137-49A9-A055-03631B33212F}"/>
              </a:ext>
            </a:extLst>
          </p:cNvPr>
          <p:cNvCxnSpPr/>
          <p:nvPr/>
        </p:nvCxnSpPr>
        <p:spPr>
          <a:xfrm>
            <a:off x="1596264" y="3554406"/>
            <a:ext cx="0" cy="79756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B21A61BB-220A-446E-836B-9CF7296DFDCB}"/>
              </a:ext>
            </a:extLst>
          </p:cNvPr>
          <p:cNvCxnSpPr>
            <a:cxnSpLocks/>
          </p:cNvCxnSpPr>
          <p:nvPr/>
        </p:nvCxnSpPr>
        <p:spPr>
          <a:xfrm>
            <a:off x="1596264" y="4351966"/>
            <a:ext cx="578294"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D8B0B609-3882-4838-95ED-5F9615CDBF61}"/>
              </a:ext>
            </a:extLst>
          </p:cNvPr>
          <p:cNvCxnSpPr/>
          <p:nvPr/>
        </p:nvCxnSpPr>
        <p:spPr>
          <a:xfrm>
            <a:off x="2155382" y="4396662"/>
            <a:ext cx="0" cy="79756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CA99FF91-47FD-4C74-8E42-6F785F968B4F}"/>
              </a:ext>
            </a:extLst>
          </p:cNvPr>
          <p:cNvCxnSpPr>
            <a:cxnSpLocks/>
          </p:cNvCxnSpPr>
          <p:nvPr/>
        </p:nvCxnSpPr>
        <p:spPr>
          <a:xfrm flipH="1">
            <a:off x="1315469" y="5266900"/>
            <a:ext cx="818137"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2DC4F750-36B8-4533-BD59-2C16E1E1238C}"/>
              </a:ext>
            </a:extLst>
          </p:cNvPr>
          <p:cNvCxnSpPr>
            <a:cxnSpLocks/>
          </p:cNvCxnSpPr>
          <p:nvPr/>
        </p:nvCxnSpPr>
        <p:spPr>
          <a:xfrm flipH="1">
            <a:off x="1386016" y="5301400"/>
            <a:ext cx="1" cy="611831"/>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40" name="TextBox 39">
            <a:extLst>
              <a:ext uri="{FF2B5EF4-FFF2-40B4-BE49-F238E27FC236}">
                <a16:creationId xmlns:a16="http://schemas.microsoft.com/office/drawing/2014/main" id="{9A1CC705-764F-4A8D-ADE0-E63C0F15778D}"/>
              </a:ext>
            </a:extLst>
          </p:cNvPr>
          <p:cNvSpPr txBox="1"/>
          <p:nvPr/>
        </p:nvSpPr>
        <p:spPr>
          <a:xfrm>
            <a:off x="1629304" y="3856150"/>
            <a:ext cx="426720" cy="369332"/>
          </a:xfrm>
          <a:prstGeom prst="rect">
            <a:avLst/>
          </a:prstGeom>
          <a:noFill/>
        </p:spPr>
        <p:txBody>
          <a:bodyPr wrap="none" rtlCol="0">
            <a:spAutoFit/>
          </a:bodyPr>
          <a:lstStyle/>
          <a:p>
            <a:r>
              <a:rPr lang="en-US" dirty="0">
                <a:solidFill>
                  <a:srgbClr val="FF0000"/>
                </a:solidFill>
              </a:rPr>
              <a:t>R1</a:t>
            </a:r>
          </a:p>
        </p:txBody>
      </p:sp>
      <p:sp>
        <p:nvSpPr>
          <p:cNvPr id="41" name="TextBox 40">
            <a:extLst>
              <a:ext uri="{FF2B5EF4-FFF2-40B4-BE49-F238E27FC236}">
                <a16:creationId xmlns:a16="http://schemas.microsoft.com/office/drawing/2014/main" id="{D02E4FBA-ED02-4FAF-8B00-1C9DF5061AE9}"/>
              </a:ext>
            </a:extLst>
          </p:cNvPr>
          <p:cNvSpPr txBox="1"/>
          <p:nvPr/>
        </p:nvSpPr>
        <p:spPr>
          <a:xfrm>
            <a:off x="1677991" y="4686933"/>
            <a:ext cx="426720" cy="369332"/>
          </a:xfrm>
          <a:prstGeom prst="rect">
            <a:avLst/>
          </a:prstGeom>
          <a:noFill/>
        </p:spPr>
        <p:txBody>
          <a:bodyPr wrap="none" rtlCol="0">
            <a:spAutoFit/>
          </a:bodyPr>
          <a:lstStyle/>
          <a:p>
            <a:r>
              <a:rPr lang="en-US" dirty="0">
                <a:solidFill>
                  <a:srgbClr val="FF0000"/>
                </a:solidFill>
              </a:rPr>
              <a:t>R2</a:t>
            </a:r>
          </a:p>
        </p:txBody>
      </p:sp>
      <p:sp>
        <p:nvSpPr>
          <p:cNvPr id="42" name="TextBox 41">
            <a:extLst>
              <a:ext uri="{FF2B5EF4-FFF2-40B4-BE49-F238E27FC236}">
                <a16:creationId xmlns:a16="http://schemas.microsoft.com/office/drawing/2014/main" id="{CB340601-DF04-4204-B8E3-8B9D788D2453}"/>
              </a:ext>
            </a:extLst>
          </p:cNvPr>
          <p:cNvSpPr txBox="1"/>
          <p:nvPr/>
        </p:nvSpPr>
        <p:spPr>
          <a:xfrm>
            <a:off x="1008005" y="5543900"/>
            <a:ext cx="426720" cy="369332"/>
          </a:xfrm>
          <a:prstGeom prst="rect">
            <a:avLst/>
          </a:prstGeom>
          <a:noFill/>
        </p:spPr>
        <p:txBody>
          <a:bodyPr wrap="none" rtlCol="0">
            <a:spAutoFit/>
          </a:bodyPr>
          <a:lstStyle/>
          <a:p>
            <a:r>
              <a:rPr lang="en-US" dirty="0">
                <a:solidFill>
                  <a:srgbClr val="FF0000"/>
                </a:solidFill>
              </a:rPr>
              <a:t>R3</a:t>
            </a:r>
          </a:p>
        </p:txBody>
      </p:sp>
    </p:spTree>
    <p:extLst>
      <p:ext uri="{BB962C8B-B14F-4D97-AF65-F5344CB8AC3E}">
        <p14:creationId xmlns:p14="http://schemas.microsoft.com/office/powerpoint/2010/main" val="3653678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a:extLst>
              <a:ext uri="{FF2B5EF4-FFF2-40B4-BE49-F238E27FC236}">
                <a16:creationId xmlns:a16="http://schemas.microsoft.com/office/drawing/2014/main" id="{1CB7EC29-9644-4B3F-922C-6CA55E4855EC}"/>
              </a:ext>
            </a:extLst>
          </p:cNvPr>
          <p:cNvSpPr txBox="1"/>
          <p:nvPr/>
        </p:nvSpPr>
        <p:spPr>
          <a:xfrm>
            <a:off x="382225" y="2125208"/>
            <a:ext cx="950901" cy="923330"/>
          </a:xfrm>
          <a:prstGeom prst="rect">
            <a:avLst/>
          </a:prstGeom>
          <a:noFill/>
        </p:spPr>
        <p:txBody>
          <a:bodyPr wrap="none" rtlCol="0">
            <a:spAutoFit/>
          </a:bodyPr>
          <a:lstStyle/>
          <a:p>
            <a:r>
              <a:rPr lang="en-US" dirty="0"/>
              <a:t>100% C</a:t>
            </a:r>
          </a:p>
          <a:p>
            <a:r>
              <a:rPr lang="en-US" dirty="0"/>
              <a:t>100% E</a:t>
            </a:r>
          </a:p>
          <a:p>
            <a:r>
              <a:rPr lang="en-US" dirty="0"/>
              <a:t>100% M</a:t>
            </a:r>
          </a:p>
        </p:txBody>
      </p:sp>
      <p:sp>
        <p:nvSpPr>
          <p:cNvPr id="22" name="Oval 21">
            <a:extLst>
              <a:ext uri="{FF2B5EF4-FFF2-40B4-BE49-F238E27FC236}">
                <a16:creationId xmlns:a16="http://schemas.microsoft.com/office/drawing/2014/main" id="{6A328E02-BD93-4EC4-8830-4961C35C8BE5}"/>
              </a:ext>
            </a:extLst>
          </p:cNvPr>
          <p:cNvSpPr/>
          <p:nvPr/>
        </p:nvSpPr>
        <p:spPr>
          <a:xfrm>
            <a:off x="1349432" y="2600635"/>
            <a:ext cx="467362" cy="36931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39" name="TextBox 38">
            <a:extLst>
              <a:ext uri="{FF2B5EF4-FFF2-40B4-BE49-F238E27FC236}">
                <a16:creationId xmlns:a16="http://schemas.microsoft.com/office/drawing/2014/main" id="{D4F4C5F3-DE89-4350-A799-7E4548A19288}"/>
              </a:ext>
            </a:extLst>
          </p:cNvPr>
          <p:cNvSpPr txBox="1"/>
          <p:nvPr/>
        </p:nvSpPr>
        <p:spPr>
          <a:xfrm>
            <a:off x="5886404" y="318141"/>
            <a:ext cx="6126326" cy="5078313"/>
          </a:xfrm>
          <a:prstGeom prst="rect">
            <a:avLst/>
          </a:prstGeom>
          <a:noFill/>
        </p:spPr>
        <p:txBody>
          <a:bodyPr wrap="square" rtlCol="0">
            <a:spAutoFit/>
          </a:bodyPr>
          <a:lstStyle/>
          <a:p>
            <a:r>
              <a:rPr lang="en-US" b="1" dirty="0"/>
              <a:t>Step 1: </a:t>
            </a:r>
            <a:r>
              <a:rPr lang="en-US" dirty="0"/>
              <a:t>basic architecture, make drawings and investigate how they should be connected.</a:t>
            </a:r>
          </a:p>
          <a:p>
            <a:endParaRPr lang="en-US" b="1" dirty="0"/>
          </a:p>
          <a:p>
            <a:r>
              <a:rPr lang="en-US" b="1" dirty="0"/>
              <a:t>Step 2: </a:t>
            </a:r>
            <a:r>
              <a:rPr lang="en-US" dirty="0"/>
              <a:t>design the geometries and the flow rates of the H filters to achieve suitable separation. (there are at least 2 H filters). The length and cross section of the filter channel are free parameters to be tuned.</a:t>
            </a:r>
          </a:p>
          <a:p>
            <a:endParaRPr lang="en-US" dirty="0"/>
          </a:p>
          <a:p>
            <a:r>
              <a:rPr lang="en-US" b="1" dirty="0"/>
              <a:t>Step 3: </a:t>
            </a:r>
            <a:r>
              <a:rPr lang="en-US" dirty="0"/>
              <a:t>How to deal with pressure? This should be the last consideration and it is for 2 things: 1. to get the liquid to go in the correct proportions where you want it (symmetry can always help) and 2. to check that the pump pressure capability is not exceeded at the very end.</a:t>
            </a:r>
          </a:p>
          <a:p>
            <a:endParaRPr lang="en-US" dirty="0"/>
          </a:p>
          <a:p>
            <a:r>
              <a:rPr lang="en-US" dirty="0"/>
              <a:t>For pressure the general case might be mathematically challenging…but there is a trick that simplifies the pressure situation a lot. You have seen it on the course in one of the exercises.</a:t>
            </a:r>
            <a:endParaRPr lang="fi-FI" dirty="0"/>
          </a:p>
        </p:txBody>
      </p:sp>
      <p:sp>
        <p:nvSpPr>
          <p:cNvPr id="41" name="TextBox 40">
            <a:extLst>
              <a:ext uri="{FF2B5EF4-FFF2-40B4-BE49-F238E27FC236}">
                <a16:creationId xmlns:a16="http://schemas.microsoft.com/office/drawing/2014/main" id="{6463F9F3-47A3-4EE6-9B19-288A83255340}"/>
              </a:ext>
            </a:extLst>
          </p:cNvPr>
          <p:cNvSpPr txBox="1"/>
          <p:nvPr/>
        </p:nvSpPr>
        <p:spPr>
          <a:xfrm flipH="1">
            <a:off x="1184628" y="3094473"/>
            <a:ext cx="343551" cy="369332"/>
          </a:xfrm>
          <a:prstGeom prst="rect">
            <a:avLst/>
          </a:prstGeom>
          <a:noFill/>
        </p:spPr>
        <p:txBody>
          <a:bodyPr wrap="square" rtlCol="0">
            <a:spAutoFit/>
          </a:bodyPr>
          <a:lstStyle/>
          <a:p>
            <a:r>
              <a:rPr lang="en-US" dirty="0"/>
              <a:t>Q</a:t>
            </a:r>
            <a:endParaRPr lang="fi-FI" dirty="0"/>
          </a:p>
        </p:txBody>
      </p:sp>
      <p:cxnSp>
        <p:nvCxnSpPr>
          <p:cNvPr id="50" name="Straight Connector 49">
            <a:extLst>
              <a:ext uri="{FF2B5EF4-FFF2-40B4-BE49-F238E27FC236}">
                <a16:creationId xmlns:a16="http://schemas.microsoft.com/office/drawing/2014/main" id="{A9DAAC0F-7622-4C2F-96D3-F667AF27354D}"/>
              </a:ext>
            </a:extLst>
          </p:cNvPr>
          <p:cNvCxnSpPr>
            <a:cxnSpLocks/>
          </p:cNvCxnSpPr>
          <p:nvPr/>
        </p:nvCxnSpPr>
        <p:spPr>
          <a:xfrm>
            <a:off x="1583113" y="2969951"/>
            <a:ext cx="0" cy="618376"/>
          </a:xfrm>
          <a:prstGeom prst="line">
            <a:avLst/>
          </a:prstGeom>
          <a:ln w="28575"/>
        </p:spPr>
        <p:style>
          <a:lnRef idx="1">
            <a:schemeClr val="dk1"/>
          </a:lnRef>
          <a:fillRef idx="0">
            <a:schemeClr val="dk1"/>
          </a:fillRef>
          <a:effectRef idx="0">
            <a:schemeClr val="dk1"/>
          </a:effectRef>
          <a:fontRef idx="minor">
            <a:schemeClr val="tx1"/>
          </a:fontRef>
        </p:style>
      </p:cxnSp>
      <p:sp>
        <p:nvSpPr>
          <p:cNvPr id="51" name="Oval 50">
            <a:extLst>
              <a:ext uri="{FF2B5EF4-FFF2-40B4-BE49-F238E27FC236}">
                <a16:creationId xmlns:a16="http://schemas.microsoft.com/office/drawing/2014/main" id="{CA9A2254-FC28-4168-8F2D-4E87FCB6E3C3}"/>
              </a:ext>
            </a:extLst>
          </p:cNvPr>
          <p:cNvSpPr/>
          <p:nvPr/>
        </p:nvSpPr>
        <p:spPr>
          <a:xfrm>
            <a:off x="3334342" y="2586873"/>
            <a:ext cx="467362" cy="36931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cxnSp>
        <p:nvCxnSpPr>
          <p:cNvPr id="52" name="Straight Connector 51">
            <a:extLst>
              <a:ext uri="{FF2B5EF4-FFF2-40B4-BE49-F238E27FC236}">
                <a16:creationId xmlns:a16="http://schemas.microsoft.com/office/drawing/2014/main" id="{E18749B3-BFB5-48A9-BEAB-2E1FA9355EBF}"/>
              </a:ext>
            </a:extLst>
          </p:cNvPr>
          <p:cNvCxnSpPr>
            <a:cxnSpLocks/>
          </p:cNvCxnSpPr>
          <p:nvPr/>
        </p:nvCxnSpPr>
        <p:spPr>
          <a:xfrm>
            <a:off x="3568023" y="2969951"/>
            <a:ext cx="0" cy="618376"/>
          </a:xfrm>
          <a:prstGeom prst="line">
            <a:avLst/>
          </a:prstGeom>
          <a:ln w="28575"/>
        </p:spPr>
        <p:style>
          <a:lnRef idx="1">
            <a:schemeClr val="dk1"/>
          </a:lnRef>
          <a:fillRef idx="0">
            <a:schemeClr val="dk1"/>
          </a:fillRef>
          <a:effectRef idx="0">
            <a:schemeClr val="dk1"/>
          </a:effectRef>
          <a:fontRef idx="minor">
            <a:schemeClr val="tx1"/>
          </a:fontRef>
        </p:style>
      </p:cxnSp>
      <p:sp>
        <p:nvSpPr>
          <p:cNvPr id="8" name="TextBox 7">
            <a:extLst>
              <a:ext uri="{FF2B5EF4-FFF2-40B4-BE49-F238E27FC236}">
                <a16:creationId xmlns:a16="http://schemas.microsoft.com/office/drawing/2014/main" id="{D1CA9606-50DA-435A-AFCB-B0D844B82619}"/>
              </a:ext>
            </a:extLst>
          </p:cNvPr>
          <p:cNvSpPr txBox="1"/>
          <p:nvPr/>
        </p:nvSpPr>
        <p:spPr>
          <a:xfrm>
            <a:off x="525104" y="374073"/>
            <a:ext cx="3276600" cy="923330"/>
          </a:xfrm>
          <a:prstGeom prst="rect">
            <a:avLst/>
          </a:prstGeom>
          <a:noFill/>
        </p:spPr>
        <p:txBody>
          <a:bodyPr wrap="square" rtlCol="0">
            <a:spAutoFit/>
          </a:bodyPr>
          <a:lstStyle/>
          <a:p>
            <a:r>
              <a:rPr lang="en-US" dirty="0"/>
              <a:t>C = cells</a:t>
            </a:r>
          </a:p>
          <a:p>
            <a:r>
              <a:rPr lang="en-US" dirty="0"/>
              <a:t>E = exosomes</a:t>
            </a:r>
          </a:p>
          <a:p>
            <a:r>
              <a:rPr lang="en-US" dirty="0"/>
              <a:t>M = metabolites</a:t>
            </a:r>
            <a:endParaRPr lang="fi-FI" dirty="0"/>
          </a:p>
        </p:txBody>
      </p:sp>
      <p:cxnSp>
        <p:nvCxnSpPr>
          <p:cNvPr id="54" name="Straight Connector 53">
            <a:extLst>
              <a:ext uri="{FF2B5EF4-FFF2-40B4-BE49-F238E27FC236}">
                <a16:creationId xmlns:a16="http://schemas.microsoft.com/office/drawing/2014/main" id="{6053FC39-0D10-4770-9E1E-604A3603C2AD}"/>
              </a:ext>
            </a:extLst>
          </p:cNvPr>
          <p:cNvCxnSpPr>
            <a:cxnSpLocks/>
          </p:cNvCxnSpPr>
          <p:nvPr/>
        </p:nvCxnSpPr>
        <p:spPr>
          <a:xfrm flipV="1">
            <a:off x="1583113" y="3588327"/>
            <a:ext cx="1984910" cy="1"/>
          </a:xfrm>
          <a:prstGeom prst="line">
            <a:avLst/>
          </a:prstGeom>
          <a:ln w="28575"/>
        </p:spPr>
        <p:style>
          <a:lnRef idx="1">
            <a:schemeClr val="dk1"/>
          </a:lnRef>
          <a:fillRef idx="0">
            <a:schemeClr val="dk1"/>
          </a:fillRef>
          <a:effectRef idx="0">
            <a:schemeClr val="dk1"/>
          </a:effectRef>
          <a:fontRef idx="minor">
            <a:schemeClr val="tx1"/>
          </a:fontRef>
        </p:style>
      </p:cxnSp>
      <p:sp>
        <p:nvSpPr>
          <p:cNvPr id="55" name="TextBox 54">
            <a:extLst>
              <a:ext uri="{FF2B5EF4-FFF2-40B4-BE49-F238E27FC236}">
                <a16:creationId xmlns:a16="http://schemas.microsoft.com/office/drawing/2014/main" id="{0A770A7C-4F34-4080-8AA5-86D83077C779}"/>
              </a:ext>
            </a:extLst>
          </p:cNvPr>
          <p:cNvSpPr txBox="1"/>
          <p:nvPr/>
        </p:nvSpPr>
        <p:spPr>
          <a:xfrm>
            <a:off x="3878703" y="2125208"/>
            <a:ext cx="716863" cy="923330"/>
          </a:xfrm>
          <a:prstGeom prst="rect">
            <a:avLst/>
          </a:prstGeom>
          <a:noFill/>
        </p:spPr>
        <p:txBody>
          <a:bodyPr wrap="none" rtlCol="0">
            <a:spAutoFit/>
          </a:bodyPr>
          <a:lstStyle/>
          <a:p>
            <a:r>
              <a:rPr lang="en-US" dirty="0"/>
              <a:t>0% C</a:t>
            </a:r>
          </a:p>
          <a:p>
            <a:r>
              <a:rPr lang="en-US" dirty="0"/>
              <a:t>0% E</a:t>
            </a:r>
          </a:p>
          <a:p>
            <a:r>
              <a:rPr lang="en-US" dirty="0"/>
              <a:t>0% M</a:t>
            </a:r>
          </a:p>
        </p:txBody>
      </p:sp>
      <p:cxnSp>
        <p:nvCxnSpPr>
          <p:cNvPr id="56" name="Straight Connector 55">
            <a:extLst>
              <a:ext uri="{FF2B5EF4-FFF2-40B4-BE49-F238E27FC236}">
                <a16:creationId xmlns:a16="http://schemas.microsoft.com/office/drawing/2014/main" id="{2C044E51-18B1-4643-B890-7CCEA6504343}"/>
              </a:ext>
            </a:extLst>
          </p:cNvPr>
          <p:cNvCxnSpPr>
            <a:cxnSpLocks/>
          </p:cNvCxnSpPr>
          <p:nvPr/>
        </p:nvCxnSpPr>
        <p:spPr>
          <a:xfrm>
            <a:off x="2466586" y="3588327"/>
            <a:ext cx="0" cy="618376"/>
          </a:xfrm>
          <a:prstGeom prst="line">
            <a:avLst/>
          </a:prstGeom>
          <a:ln w="28575"/>
        </p:spPr>
        <p:style>
          <a:lnRef idx="1">
            <a:schemeClr val="dk1"/>
          </a:lnRef>
          <a:fillRef idx="0">
            <a:schemeClr val="dk1"/>
          </a:fillRef>
          <a:effectRef idx="0">
            <a:schemeClr val="dk1"/>
          </a:effectRef>
          <a:fontRef idx="minor">
            <a:schemeClr val="tx1"/>
          </a:fontRef>
        </p:style>
      </p:cxnSp>
      <p:sp>
        <p:nvSpPr>
          <p:cNvPr id="20" name="TextBox 19">
            <a:extLst>
              <a:ext uri="{FF2B5EF4-FFF2-40B4-BE49-F238E27FC236}">
                <a16:creationId xmlns:a16="http://schemas.microsoft.com/office/drawing/2014/main" id="{3936E988-CA3A-4B66-AE29-55BD7E0C0894}"/>
              </a:ext>
            </a:extLst>
          </p:cNvPr>
          <p:cNvSpPr txBox="1"/>
          <p:nvPr/>
        </p:nvSpPr>
        <p:spPr>
          <a:xfrm>
            <a:off x="1333126" y="4364181"/>
            <a:ext cx="1439753" cy="369332"/>
          </a:xfrm>
          <a:prstGeom prst="rect">
            <a:avLst/>
          </a:prstGeom>
          <a:noFill/>
        </p:spPr>
        <p:txBody>
          <a:bodyPr wrap="none" rtlCol="0">
            <a:spAutoFit/>
          </a:bodyPr>
          <a:lstStyle/>
          <a:p>
            <a:r>
              <a:rPr lang="en-US" dirty="0"/>
              <a:t>… what next?</a:t>
            </a:r>
            <a:endParaRPr lang="fi-FI" dirty="0"/>
          </a:p>
        </p:txBody>
      </p:sp>
      <p:sp>
        <p:nvSpPr>
          <p:cNvPr id="57" name="TextBox 56">
            <a:extLst>
              <a:ext uri="{FF2B5EF4-FFF2-40B4-BE49-F238E27FC236}">
                <a16:creationId xmlns:a16="http://schemas.microsoft.com/office/drawing/2014/main" id="{31144526-F607-4DB1-86DC-E34B46DB23BA}"/>
              </a:ext>
            </a:extLst>
          </p:cNvPr>
          <p:cNvSpPr txBox="1"/>
          <p:nvPr/>
        </p:nvSpPr>
        <p:spPr>
          <a:xfrm flipH="1">
            <a:off x="3107632" y="3087592"/>
            <a:ext cx="343551" cy="369332"/>
          </a:xfrm>
          <a:prstGeom prst="rect">
            <a:avLst/>
          </a:prstGeom>
          <a:noFill/>
        </p:spPr>
        <p:txBody>
          <a:bodyPr wrap="square" rtlCol="0">
            <a:spAutoFit/>
          </a:bodyPr>
          <a:lstStyle/>
          <a:p>
            <a:r>
              <a:rPr lang="en-US" dirty="0"/>
              <a:t>Q</a:t>
            </a:r>
            <a:endParaRPr lang="fi-FI" dirty="0"/>
          </a:p>
        </p:txBody>
      </p:sp>
      <p:sp>
        <p:nvSpPr>
          <p:cNvPr id="58" name="TextBox 57">
            <a:extLst>
              <a:ext uri="{FF2B5EF4-FFF2-40B4-BE49-F238E27FC236}">
                <a16:creationId xmlns:a16="http://schemas.microsoft.com/office/drawing/2014/main" id="{8FEB3EF8-186D-4951-B82D-F93BBC8FF0DA}"/>
              </a:ext>
            </a:extLst>
          </p:cNvPr>
          <p:cNvSpPr txBox="1"/>
          <p:nvPr/>
        </p:nvSpPr>
        <p:spPr>
          <a:xfrm flipH="1">
            <a:off x="2442362" y="3773514"/>
            <a:ext cx="665270" cy="369332"/>
          </a:xfrm>
          <a:prstGeom prst="rect">
            <a:avLst/>
          </a:prstGeom>
          <a:noFill/>
        </p:spPr>
        <p:txBody>
          <a:bodyPr wrap="square" rtlCol="0">
            <a:spAutoFit/>
          </a:bodyPr>
          <a:lstStyle/>
          <a:p>
            <a:r>
              <a:rPr lang="en-US" dirty="0"/>
              <a:t>2Q</a:t>
            </a:r>
            <a:endParaRPr lang="fi-FI" dirty="0"/>
          </a:p>
        </p:txBody>
      </p:sp>
      <p:sp>
        <p:nvSpPr>
          <p:cNvPr id="21" name="TextBox 20">
            <a:extLst>
              <a:ext uri="{FF2B5EF4-FFF2-40B4-BE49-F238E27FC236}">
                <a16:creationId xmlns:a16="http://schemas.microsoft.com/office/drawing/2014/main" id="{C3FFC089-1C83-420D-959C-A5AC2DA0556F}"/>
              </a:ext>
            </a:extLst>
          </p:cNvPr>
          <p:cNvSpPr txBox="1"/>
          <p:nvPr/>
        </p:nvSpPr>
        <p:spPr>
          <a:xfrm>
            <a:off x="327232" y="5155319"/>
            <a:ext cx="4745993" cy="923330"/>
          </a:xfrm>
          <a:prstGeom prst="rect">
            <a:avLst/>
          </a:prstGeom>
          <a:noFill/>
        </p:spPr>
        <p:txBody>
          <a:bodyPr wrap="square" rtlCol="0">
            <a:spAutoFit/>
          </a:bodyPr>
          <a:lstStyle/>
          <a:p>
            <a:r>
              <a:rPr lang="en-US" dirty="0"/>
              <a:t>Your design could start like this…you can add more inlets (for buffer presumably) if you want. </a:t>
            </a:r>
          </a:p>
          <a:p>
            <a:r>
              <a:rPr lang="en-US" dirty="0"/>
              <a:t>What happens next?</a:t>
            </a:r>
            <a:endParaRPr lang="fi-FI" dirty="0"/>
          </a:p>
        </p:txBody>
      </p:sp>
    </p:spTree>
    <p:extLst>
      <p:ext uri="{BB962C8B-B14F-4D97-AF65-F5344CB8AC3E}">
        <p14:creationId xmlns:p14="http://schemas.microsoft.com/office/powerpoint/2010/main" val="9321053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20C1FDD0-0B03-4F35-9B04-5167DFC22EA0}"/>
              </a:ext>
            </a:extLst>
          </p:cNvPr>
          <p:cNvSpPr txBox="1"/>
          <p:nvPr/>
        </p:nvSpPr>
        <p:spPr>
          <a:xfrm flipH="1">
            <a:off x="1328046" y="756201"/>
            <a:ext cx="665270" cy="369332"/>
          </a:xfrm>
          <a:prstGeom prst="rect">
            <a:avLst/>
          </a:prstGeom>
          <a:noFill/>
        </p:spPr>
        <p:txBody>
          <a:bodyPr wrap="square" rtlCol="0">
            <a:spAutoFit/>
          </a:bodyPr>
          <a:lstStyle/>
          <a:p>
            <a:r>
              <a:rPr lang="en-US" dirty="0"/>
              <a:t>2Q</a:t>
            </a:r>
            <a:endParaRPr lang="fi-FI" dirty="0"/>
          </a:p>
        </p:txBody>
      </p:sp>
      <p:cxnSp>
        <p:nvCxnSpPr>
          <p:cNvPr id="6" name="Straight Connector 5">
            <a:extLst>
              <a:ext uri="{FF2B5EF4-FFF2-40B4-BE49-F238E27FC236}">
                <a16:creationId xmlns:a16="http://schemas.microsoft.com/office/drawing/2014/main" id="{6320B9FC-FDD2-4741-B027-672D3FDC3C2C}"/>
              </a:ext>
            </a:extLst>
          </p:cNvPr>
          <p:cNvCxnSpPr>
            <a:cxnSpLocks/>
          </p:cNvCxnSpPr>
          <p:nvPr/>
        </p:nvCxnSpPr>
        <p:spPr>
          <a:xfrm flipV="1">
            <a:off x="1328046" y="698283"/>
            <a:ext cx="1" cy="938106"/>
          </a:xfrm>
          <a:prstGeom prst="line">
            <a:avLst/>
          </a:prstGeom>
          <a:ln w="28575"/>
        </p:spPr>
        <p:style>
          <a:lnRef idx="1">
            <a:schemeClr val="dk1"/>
          </a:lnRef>
          <a:fillRef idx="0">
            <a:schemeClr val="dk1"/>
          </a:fillRef>
          <a:effectRef idx="0">
            <a:schemeClr val="dk1"/>
          </a:effectRef>
          <a:fontRef idx="minor">
            <a:schemeClr val="tx1"/>
          </a:fontRef>
        </p:style>
      </p:cxnSp>
      <p:cxnSp>
        <p:nvCxnSpPr>
          <p:cNvPr id="7" name="Straight Connector 6">
            <a:extLst>
              <a:ext uri="{FF2B5EF4-FFF2-40B4-BE49-F238E27FC236}">
                <a16:creationId xmlns:a16="http://schemas.microsoft.com/office/drawing/2014/main" id="{799B5493-FE5B-4F7F-9CD4-1589BE154C4A}"/>
              </a:ext>
            </a:extLst>
          </p:cNvPr>
          <p:cNvCxnSpPr>
            <a:cxnSpLocks/>
          </p:cNvCxnSpPr>
          <p:nvPr/>
        </p:nvCxnSpPr>
        <p:spPr>
          <a:xfrm flipH="1">
            <a:off x="667885" y="1636389"/>
            <a:ext cx="1439333" cy="0"/>
          </a:xfrm>
          <a:prstGeom prst="line">
            <a:avLst/>
          </a:prstGeom>
          <a:ln w="28575"/>
        </p:spPr>
        <p:style>
          <a:lnRef idx="1">
            <a:schemeClr val="dk1"/>
          </a:lnRef>
          <a:fillRef idx="0">
            <a:schemeClr val="dk1"/>
          </a:fillRef>
          <a:effectRef idx="0">
            <a:schemeClr val="dk1"/>
          </a:effectRef>
          <a:fontRef idx="minor">
            <a:schemeClr val="tx1"/>
          </a:fontRef>
        </p:style>
      </p:cxnSp>
      <p:cxnSp>
        <p:nvCxnSpPr>
          <p:cNvPr id="8" name="Straight Connector 7">
            <a:extLst>
              <a:ext uri="{FF2B5EF4-FFF2-40B4-BE49-F238E27FC236}">
                <a16:creationId xmlns:a16="http://schemas.microsoft.com/office/drawing/2014/main" id="{B5C602F6-784E-4070-A01D-ABDCFBF0D2D2}"/>
              </a:ext>
            </a:extLst>
          </p:cNvPr>
          <p:cNvCxnSpPr>
            <a:cxnSpLocks/>
          </p:cNvCxnSpPr>
          <p:nvPr/>
        </p:nvCxnSpPr>
        <p:spPr>
          <a:xfrm>
            <a:off x="2266767" y="1636387"/>
            <a:ext cx="0" cy="691573"/>
          </a:xfrm>
          <a:prstGeom prst="line">
            <a:avLst/>
          </a:prstGeom>
          <a:ln w="28575"/>
        </p:spPr>
        <p:style>
          <a:lnRef idx="1">
            <a:schemeClr val="dk1"/>
          </a:lnRef>
          <a:fillRef idx="0">
            <a:schemeClr val="dk1"/>
          </a:fillRef>
          <a:effectRef idx="0">
            <a:schemeClr val="dk1"/>
          </a:effectRef>
          <a:fontRef idx="minor">
            <a:schemeClr val="tx1"/>
          </a:fontRef>
        </p:style>
      </p:cxnSp>
      <p:cxnSp>
        <p:nvCxnSpPr>
          <p:cNvPr id="9" name="Straight Connector 8">
            <a:extLst>
              <a:ext uri="{FF2B5EF4-FFF2-40B4-BE49-F238E27FC236}">
                <a16:creationId xmlns:a16="http://schemas.microsoft.com/office/drawing/2014/main" id="{241F2056-A28D-431E-80BF-90FB42B2418E}"/>
              </a:ext>
            </a:extLst>
          </p:cNvPr>
          <p:cNvCxnSpPr>
            <a:cxnSpLocks/>
          </p:cNvCxnSpPr>
          <p:nvPr/>
        </p:nvCxnSpPr>
        <p:spPr>
          <a:xfrm>
            <a:off x="669667" y="1636389"/>
            <a:ext cx="0" cy="691573"/>
          </a:xfrm>
          <a:prstGeom prst="line">
            <a:avLst/>
          </a:prstGeom>
          <a:ln w="28575"/>
        </p:spPr>
        <p:style>
          <a:lnRef idx="1">
            <a:schemeClr val="dk1"/>
          </a:lnRef>
          <a:fillRef idx="0">
            <a:schemeClr val="dk1"/>
          </a:fillRef>
          <a:effectRef idx="0">
            <a:schemeClr val="dk1"/>
          </a:effectRef>
          <a:fontRef idx="minor">
            <a:schemeClr val="tx1"/>
          </a:fontRef>
        </p:style>
      </p:cxnSp>
      <p:sp>
        <p:nvSpPr>
          <p:cNvPr id="10" name="Oval 9">
            <a:extLst>
              <a:ext uri="{FF2B5EF4-FFF2-40B4-BE49-F238E27FC236}">
                <a16:creationId xmlns:a16="http://schemas.microsoft.com/office/drawing/2014/main" id="{7566A440-C5D9-4F7F-9B0B-83C551B2FF85}"/>
              </a:ext>
            </a:extLst>
          </p:cNvPr>
          <p:cNvSpPr/>
          <p:nvPr/>
        </p:nvSpPr>
        <p:spPr>
          <a:xfrm>
            <a:off x="457063" y="2574496"/>
            <a:ext cx="467362" cy="369316"/>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fi-FI"/>
          </a:p>
        </p:txBody>
      </p:sp>
      <p:sp>
        <p:nvSpPr>
          <p:cNvPr id="12" name="TextBox 11">
            <a:extLst>
              <a:ext uri="{FF2B5EF4-FFF2-40B4-BE49-F238E27FC236}">
                <a16:creationId xmlns:a16="http://schemas.microsoft.com/office/drawing/2014/main" id="{C1C608A5-ECD4-4C98-822F-077FE86641CB}"/>
              </a:ext>
            </a:extLst>
          </p:cNvPr>
          <p:cNvSpPr txBox="1"/>
          <p:nvPr/>
        </p:nvSpPr>
        <p:spPr>
          <a:xfrm>
            <a:off x="434204" y="1636387"/>
            <a:ext cx="45719" cy="369332"/>
          </a:xfrm>
          <a:prstGeom prst="rect">
            <a:avLst/>
          </a:prstGeom>
          <a:noFill/>
        </p:spPr>
        <p:txBody>
          <a:bodyPr wrap="square" rtlCol="0">
            <a:spAutoFit/>
          </a:bodyPr>
          <a:lstStyle/>
          <a:p>
            <a:r>
              <a:rPr lang="en-US" dirty="0"/>
              <a:t>Q</a:t>
            </a:r>
            <a:endParaRPr lang="fi-FI" dirty="0"/>
          </a:p>
        </p:txBody>
      </p:sp>
      <p:cxnSp>
        <p:nvCxnSpPr>
          <p:cNvPr id="13" name="Straight Connector 12">
            <a:extLst>
              <a:ext uri="{FF2B5EF4-FFF2-40B4-BE49-F238E27FC236}">
                <a16:creationId xmlns:a16="http://schemas.microsoft.com/office/drawing/2014/main" id="{ADB48BF6-FCEF-4A9E-B8E4-CB1F34B41204}"/>
              </a:ext>
            </a:extLst>
          </p:cNvPr>
          <p:cNvCxnSpPr>
            <a:cxnSpLocks/>
          </p:cNvCxnSpPr>
          <p:nvPr/>
        </p:nvCxnSpPr>
        <p:spPr>
          <a:xfrm>
            <a:off x="4092128" y="1018011"/>
            <a:ext cx="0" cy="618376"/>
          </a:xfrm>
          <a:prstGeom prst="line">
            <a:avLst/>
          </a:prstGeom>
          <a:ln w="28575"/>
        </p:spPr>
        <p:style>
          <a:lnRef idx="1">
            <a:schemeClr val="dk1"/>
          </a:lnRef>
          <a:fillRef idx="0">
            <a:schemeClr val="dk1"/>
          </a:fillRef>
          <a:effectRef idx="0">
            <a:schemeClr val="dk1"/>
          </a:effectRef>
          <a:fontRef idx="minor">
            <a:schemeClr val="tx1"/>
          </a:fontRef>
        </p:style>
      </p:cxnSp>
      <p:cxnSp>
        <p:nvCxnSpPr>
          <p:cNvPr id="14" name="Straight Connector 13">
            <a:extLst>
              <a:ext uri="{FF2B5EF4-FFF2-40B4-BE49-F238E27FC236}">
                <a16:creationId xmlns:a16="http://schemas.microsoft.com/office/drawing/2014/main" id="{41ECB875-789E-4187-A5EF-DA48CA1073AD}"/>
              </a:ext>
            </a:extLst>
          </p:cNvPr>
          <p:cNvCxnSpPr>
            <a:cxnSpLocks/>
          </p:cNvCxnSpPr>
          <p:nvPr/>
        </p:nvCxnSpPr>
        <p:spPr>
          <a:xfrm flipV="1">
            <a:off x="2107218" y="1636387"/>
            <a:ext cx="1984910" cy="1"/>
          </a:xfrm>
          <a:prstGeom prst="line">
            <a:avLst/>
          </a:prstGeom>
          <a:ln w="28575"/>
        </p:spPr>
        <p:style>
          <a:lnRef idx="1">
            <a:schemeClr val="dk1"/>
          </a:lnRef>
          <a:fillRef idx="0">
            <a:schemeClr val="dk1"/>
          </a:fillRef>
          <a:effectRef idx="0">
            <a:schemeClr val="dk1"/>
          </a:effectRef>
          <a:fontRef idx="minor">
            <a:schemeClr val="tx1"/>
          </a:fontRef>
        </p:style>
      </p:cxnSp>
      <p:sp>
        <p:nvSpPr>
          <p:cNvPr id="17" name="TextBox 16">
            <a:extLst>
              <a:ext uri="{FF2B5EF4-FFF2-40B4-BE49-F238E27FC236}">
                <a16:creationId xmlns:a16="http://schemas.microsoft.com/office/drawing/2014/main" id="{B14AC04E-A831-4EDA-AE94-361DD63FC631}"/>
              </a:ext>
            </a:extLst>
          </p:cNvPr>
          <p:cNvSpPr txBox="1"/>
          <p:nvPr/>
        </p:nvSpPr>
        <p:spPr>
          <a:xfrm>
            <a:off x="3388030" y="1267055"/>
            <a:ext cx="45719" cy="369332"/>
          </a:xfrm>
          <a:prstGeom prst="rect">
            <a:avLst/>
          </a:prstGeom>
          <a:noFill/>
        </p:spPr>
        <p:txBody>
          <a:bodyPr wrap="square" rtlCol="0">
            <a:spAutoFit/>
          </a:bodyPr>
          <a:lstStyle/>
          <a:p>
            <a:r>
              <a:rPr lang="en-US" dirty="0"/>
              <a:t>Q</a:t>
            </a:r>
            <a:endParaRPr lang="fi-FI" dirty="0"/>
          </a:p>
        </p:txBody>
      </p:sp>
      <p:sp>
        <p:nvSpPr>
          <p:cNvPr id="18" name="Oval 17">
            <a:extLst>
              <a:ext uri="{FF2B5EF4-FFF2-40B4-BE49-F238E27FC236}">
                <a16:creationId xmlns:a16="http://schemas.microsoft.com/office/drawing/2014/main" id="{7F51FAAF-A260-494A-BD5A-C6FE92323FD5}"/>
              </a:ext>
            </a:extLst>
          </p:cNvPr>
          <p:cNvSpPr/>
          <p:nvPr/>
        </p:nvSpPr>
        <p:spPr>
          <a:xfrm>
            <a:off x="3858447" y="614690"/>
            <a:ext cx="467362" cy="36931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20" name="TextBox 19">
            <a:extLst>
              <a:ext uri="{FF2B5EF4-FFF2-40B4-BE49-F238E27FC236}">
                <a16:creationId xmlns:a16="http://schemas.microsoft.com/office/drawing/2014/main" id="{B8A4FC4D-4138-4E08-AD99-9316C6A8D08D}"/>
              </a:ext>
            </a:extLst>
          </p:cNvPr>
          <p:cNvSpPr txBox="1"/>
          <p:nvPr/>
        </p:nvSpPr>
        <p:spPr>
          <a:xfrm>
            <a:off x="1755169" y="1267055"/>
            <a:ext cx="45719" cy="369332"/>
          </a:xfrm>
          <a:prstGeom prst="rect">
            <a:avLst/>
          </a:prstGeom>
          <a:noFill/>
        </p:spPr>
        <p:txBody>
          <a:bodyPr wrap="square" rtlCol="0">
            <a:spAutoFit/>
          </a:bodyPr>
          <a:lstStyle/>
          <a:p>
            <a:r>
              <a:rPr lang="en-US" dirty="0"/>
              <a:t>Q</a:t>
            </a:r>
            <a:endParaRPr lang="fi-FI" dirty="0"/>
          </a:p>
        </p:txBody>
      </p:sp>
      <p:cxnSp>
        <p:nvCxnSpPr>
          <p:cNvPr id="21" name="Straight Connector 20">
            <a:extLst>
              <a:ext uri="{FF2B5EF4-FFF2-40B4-BE49-F238E27FC236}">
                <a16:creationId xmlns:a16="http://schemas.microsoft.com/office/drawing/2014/main" id="{15E1001D-DA10-4AA5-9789-550A021C35F6}"/>
              </a:ext>
            </a:extLst>
          </p:cNvPr>
          <p:cNvCxnSpPr>
            <a:cxnSpLocks/>
          </p:cNvCxnSpPr>
          <p:nvPr/>
        </p:nvCxnSpPr>
        <p:spPr>
          <a:xfrm flipV="1">
            <a:off x="1425979" y="2327959"/>
            <a:ext cx="1984910" cy="1"/>
          </a:xfrm>
          <a:prstGeom prst="line">
            <a:avLst/>
          </a:prstGeom>
          <a:ln w="28575"/>
        </p:spPr>
        <p:style>
          <a:lnRef idx="1">
            <a:schemeClr val="dk1"/>
          </a:lnRef>
          <a:fillRef idx="0">
            <a:schemeClr val="dk1"/>
          </a:fillRef>
          <a:effectRef idx="0">
            <a:schemeClr val="dk1"/>
          </a:effectRef>
          <a:fontRef idx="minor">
            <a:schemeClr val="tx1"/>
          </a:fontRef>
        </p:style>
      </p:cxnSp>
      <p:cxnSp>
        <p:nvCxnSpPr>
          <p:cNvPr id="22" name="Straight Connector 21">
            <a:extLst>
              <a:ext uri="{FF2B5EF4-FFF2-40B4-BE49-F238E27FC236}">
                <a16:creationId xmlns:a16="http://schemas.microsoft.com/office/drawing/2014/main" id="{55ABA108-16A7-4BAA-9E32-3C2D5988E68D}"/>
              </a:ext>
            </a:extLst>
          </p:cNvPr>
          <p:cNvCxnSpPr>
            <a:cxnSpLocks/>
          </p:cNvCxnSpPr>
          <p:nvPr/>
        </p:nvCxnSpPr>
        <p:spPr>
          <a:xfrm>
            <a:off x="1427761" y="2340284"/>
            <a:ext cx="0" cy="691573"/>
          </a:xfrm>
          <a:prstGeom prst="line">
            <a:avLst/>
          </a:prstGeom>
          <a:ln w="28575"/>
        </p:spPr>
        <p:style>
          <a:lnRef idx="1">
            <a:schemeClr val="dk1"/>
          </a:lnRef>
          <a:fillRef idx="0">
            <a:schemeClr val="dk1"/>
          </a:fillRef>
          <a:effectRef idx="0">
            <a:schemeClr val="dk1"/>
          </a:effectRef>
          <a:fontRef idx="minor">
            <a:schemeClr val="tx1"/>
          </a:fontRef>
        </p:style>
      </p:cxnSp>
      <p:sp>
        <p:nvSpPr>
          <p:cNvPr id="23" name="Oval 22">
            <a:extLst>
              <a:ext uri="{FF2B5EF4-FFF2-40B4-BE49-F238E27FC236}">
                <a16:creationId xmlns:a16="http://schemas.microsoft.com/office/drawing/2014/main" id="{BBE99E5D-B0FA-403B-B269-928365A21E9E}"/>
              </a:ext>
            </a:extLst>
          </p:cNvPr>
          <p:cNvSpPr/>
          <p:nvPr/>
        </p:nvSpPr>
        <p:spPr>
          <a:xfrm>
            <a:off x="1192298" y="3242975"/>
            <a:ext cx="467362" cy="369316"/>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fi-FI"/>
          </a:p>
        </p:txBody>
      </p:sp>
      <p:cxnSp>
        <p:nvCxnSpPr>
          <p:cNvPr id="24" name="Straight Connector 23">
            <a:extLst>
              <a:ext uri="{FF2B5EF4-FFF2-40B4-BE49-F238E27FC236}">
                <a16:creationId xmlns:a16="http://schemas.microsoft.com/office/drawing/2014/main" id="{A65D04ED-D9D2-45C5-8D0D-001D14E6F983}"/>
              </a:ext>
            </a:extLst>
          </p:cNvPr>
          <p:cNvCxnSpPr>
            <a:cxnSpLocks/>
          </p:cNvCxnSpPr>
          <p:nvPr/>
        </p:nvCxnSpPr>
        <p:spPr>
          <a:xfrm>
            <a:off x="3412671" y="2320193"/>
            <a:ext cx="0" cy="691573"/>
          </a:xfrm>
          <a:prstGeom prst="line">
            <a:avLst/>
          </a:prstGeom>
          <a:ln w="28575"/>
        </p:spPr>
        <p:style>
          <a:lnRef idx="1">
            <a:schemeClr val="dk1"/>
          </a:lnRef>
          <a:fillRef idx="0">
            <a:schemeClr val="dk1"/>
          </a:fillRef>
          <a:effectRef idx="0">
            <a:schemeClr val="dk1"/>
          </a:effectRef>
          <a:fontRef idx="minor">
            <a:schemeClr val="tx1"/>
          </a:fontRef>
        </p:style>
      </p:cxnSp>
      <p:sp>
        <p:nvSpPr>
          <p:cNvPr id="25" name="Oval 24">
            <a:extLst>
              <a:ext uri="{FF2B5EF4-FFF2-40B4-BE49-F238E27FC236}">
                <a16:creationId xmlns:a16="http://schemas.microsoft.com/office/drawing/2014/main" id="{5DFA8760-BF37-4FEF-A51B-9E8550829B9A}"/>
              </a:ext>
            </a:extLst>
          </p:cNvPr>
          <p:cNvSpPr/>
          <p:nvPr/>
        </p:nvSpPr>
        <p:spPr>
          <a:xfrm>
            <a:off x="3200068" y="3288933"/>
            <a:ext cx="467362" cy="369316"/>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fi-FI"/>
          </a:p>
        </p:txBody>
      </p:sp>
      <p:sp>
        <p:nvSpPr>
          <p:cNvPr id="26" name="TextBox 25">
            <a:extLst>
              <a:ext uri="{FF2B5EF4-FFF2-40B4-BE49-F238E27FC236}">
                <a16:creationId xmlns:a16="http://schemas.microsoft.com/office/drawing/2014/main" id="{031CA50E-2A9A-4133-A34A-EB20AB321C33}"/>
              </a:ext>
            </a:extLst>
          </p:cNvPr>
          <p:cNvSpPr txBox="1"/>
          <p:nvPr/>
        </p:nvSpPr>
        <p:spPr>
          <a:xfrm flipH="1">
            <a:off x="2260553" y="1828328"/>
            <a:ext cx="665270" cy="369332"/>
          </a:xfrm>
          <a:prstGeom prst="rect">
            <a:avLst/>
          </a:prstGeom>
          <a:noFill/>
        </p:spPr>
        <p:txBody>
          <a:bodyPr wrap="square" rtlCol="0">
            <a:spAutoFit/>
          </a:bodyPr>
          <a:lstStyle/>
          <a:p>
            <a:r>
              <a:rPr lang="en-US" dirty="0"/>
              <a:t>2Q</a:t>
            </a:r>
            <a:endParaRPr lang="fi-FI" dirty="0"/>
          </a:p>
        </p:txBody>
      </p:sp>
      <p:sp>
        <p:nvSpPr>
          <p:cNvPr id="27" name="TextBox 26">
            <a:extLst>
              <a:ext uri="{FF2B5EF4-FFF2-40B4-BE49-F238E27FC236}">
                <a16:creationId xmlns:a16="http://schemas.microsoft.com/office/drawing/2014/main" id="{C8D6885E-D017-4C79-96B8-9CE941AD5017}"/>
              </a:ext>
            </a:extLst>
          </p:cNvPr>
          <p:cNvSpPr txBox="1"/>
          <p:nvPr/>
        </p:nvSpPr>
        <p:spPr>
          <a:xfrm>
            <a:off x="1568895" y="2296647"/>
            <a:ext cx="45719" cy="369332"/>
          </a:xfrm>
          <a:prstGeom prst="rect">
            <a:avLst/>
          </a:prstGeom>
          <a:noFill/>
        </p:spPr>
        <p:txBody>
          <a:bodyPr wrap="square" rtlCol="0">
            <a:spAutoFit/>
          </a:bodyPr>
          <a:lstStyle/>
          <a:p>
            <a:r>
              <a:rPr lang="en-US" dirty="0"/>
              <a:t>Q</a:t>
            </a:r>
            <a:endParaRPr lang="fi-FI" dirty="0"/>
          </a:p>
        </p:txBody>
      </p:sp>
      <p:sp>
        <p:nvSpPr>
          <p:cNvPr id="28" name="TextBox 27">
            <a:extLst>
              <a:ext uri="{FF2B5EF4-FFF2-40B4-BE49-F238E27FC236}">
                <a16:creationId xmlns:a16="http://schemas.microsoft.com/office/drawing/2014/main" id="{6CAD49D7-0A53-4001-9373-E382261AEB74}"/>
              </a:ext>
            </a:extLst>
          </p:cNvPr>
          <p:cNvSpPr txBox="1"/>
          <p:nvPr/>
        </p:nvSpPr>
        <p:spPr>
          <a:xfrm>
            <a:off x="3108233" y="2281667"/>
            <a:ext cx="45719" cy="369332"/>
          </a:xfrm>
          <a:prstGeom prst="rect">
            <a:avLst/>
          </a:prstGeom>
          <a:noFill/>
        </p:spPr>
        <p:txBody>
          <a:bodyPr wrap="square" rtlCol="0">
            <a:spAutoFit/>
          </a:bodyPr>
          <a:lstStyle/>
          <a:p>
            <a:r>
              <a:rPr lang="en-US" dirty="0"/>
              <a:t>Q</a:t>
            </a:r>
            <a:endParaRPr lang="fi-FI" dirty="0"/>
          </a:p>
        </p:txBody>
      </p:sp>
      <p:sp>
        <p:nvSpPr>
          <p:cNvPr id="30" name="TextBox 29">
            <a:extLst>
              <a:ext uri="{FF2B5EF4-FFF2-40B4-BE49-F238E27FC236}">
                <a16:creationId xmlns:a16="http://schemas.microsoft.com/office/drawing/2014/main" id="{93AF76E7-C0F1-4750-9936-00E0FBE78934}"/>
              </a:ext>
            </a:extLst>
          </p:cNvPr>
          <p:cNvSpPr txBox="1"/>
          <p:nvPr/>
        </p:nvSpPr>
        <p:spPr>
          <a:xfrm>
            <a:off x="503946" y="2271792"/>
            <a:ext cx="309700" cy="369332"/>
          </a:xfrm>
          <a:prstGeom prst="rect">
            <a:avLst/>
          </a:prstGeom>
          <a:noFill/>
        </p:spPr>
        <p:txBody>
          <a:bodyPr wrap="none" rtlCol="0">
            <a:spAutoFit/>
          </a:bodyPr>
          <a:lstStyle/>
          <a:p>
            <a:r>
              <a:rPr lang="en-US" dirty="0"/>
              <a:t>R</a:t>
            </a:r>
            <a:endParaRPr lang="fi-FI" dirty="0"/>
          </a:p>
        </p:txBody>
      </p:sp>
      <p:sp>
        <p:nvSpPr>
          <p:cNvPr id="31" name="TextBox 30">
            <a:extLst>
              <a:ext uri="{FF2B5EF4-FFF2-40B4-BE49-F238E27FC236}">
                <a16:creationId xmlns:a16="http://schemas.microsoft.com/office/drawing/2014/main" id="{FB9EAB19-2299-4F6E-AA71-62DA4E0B393B}"/>
              </a:ext>
            </a:extLst>
          </p:cNvPr>
          <p:cNvSpPr txBox="1"/>
          <p:nvPr/>
        </p:nvSpPr>
        <p:spPr>
          <a:xfrm>
            <a:off x="1282054" y="2938900"/>
            <a:ext cx="309700" cy="369332"/>
          </a:xfrm>
          <a:prstGeom prst="rect">
            <a:avLst/>
          </a:prstGeom>
          <a:noFill/>
        </p:spPr>
        <p:txBody>
          <a:bodyPr wrap="none" rtlCol="0">
            <a:spAutoFit/>
          </a:bodyPr>
          <a:lstStyle/>
          <a:p>
            <a:r>
              <a:rPr lang="en-US" dirty="0"/>
              <a:t>R</a:t>
            </a:r>
            <a:endParaRPr lang="fi-FI" dirty="0"/>
          </a:p>
        </p:txBody>
      </p:sp>
      <p:sp>
        <p:nvSpPr>
          <p:cNvPr id="32" name="TextBox 31">
            <a:extLst>
              <a:ext uri="{FF2B5EF4-FFF2-40B4-BE49-F238E27FC236}">
                <a16:creationId xmlns:a16="http://schemas.microsoft.com/office/drawing/2014/main" id="{39896FEE-5041-4307-9E19-BA7F5CACF813}"/>
              </a:ext>
            </a:extLst>
          </p:cNvPr>
          <p:cNvSpPr txBox="1"/>
          <p:nvPr/>
        </p:nvSpPr>
        <p:spPr>
          <a:xfrm>
            <a:off x="3233180" y="2984337"/>
            <a:ext cx="309700" cy="369332"/>
          </a:xfrm>
          <a:prstGeom prst="rect">
            <a:avLst/>
          </a:prstGeom>
          <a:noFill/>
        </p:spPr>
        <p:txBody>
          <a:bodyPr wrap="square" rtlCol="0">
            <a:spAutoFit/>
          </a:bodyPr>
          <a:lstStyle/>
          <a:p>
            <a:r>
              <a:rPr lang="en-US" dirty="0"/>
              <a:t>R</a:t>
            </a:r>
            <a:endParaRPr lang="fi-FI" dirty="0"/>
          </a:p>
        </p:txBody>
      </p:sp>
      <p:sp>
        <p:nvSpPr>
          <p:cNvPr id="33" name="TextBox 32">
            <a:extLst>
              <a:ext uri="{FF2B5EF4-FFF2-40B4-BE49-F238E27FC236}">
                <a16:creationId xmlns:a16="http://schemas.microsoft.com/office/drawing/2014/main" id="{E8A78E77-0CF3-441A-BF06-01924148822E}"/>
              </a:ext>
            </a:extLst>
          </p:cNvPr>
          <p:cNvSpPr txBox="1"/>
          <p:nvPr/>
        </p:nvSpPr>
        <p:spPr>
          <a:xfrm flipH="1">
            <a:off x="8759642" y="433719"/>
            <a:ext cx="1034313" cy="646331"/>
          </a:xfrm>
          <a:prstGeom prst="rect">
            <a:avLst/>
          </a:prstGeom>
          <a:noFill/>
        </p:spPr>
        <p:txBody>
          <a:bodyPr wrap="square" rtlCol="0">
            <a:spAutoFit/>
          </a:bodyPr>
          <a:lstStyle/>
          <a:p>
            <a:r>
              <a:rPr lang="en-US" dirty="0"/>
              <a:t>2Q + 1Q = 3Q</a:t>
            </a:r>
            <a:endParaRPr lang="fi-FI" dirty="0"/>
          </a:p>
        </p:txBody>
      </p:sp>
      <p:cxnSp>
        <p:nvCxnSpPr>
          <p:cNvPr id="34" name="Straight Connector 33">
            <a:extLst>
              <a:ext uri="{FF2B5EF4-FFF2-40B4-BE49-F238E27FC236}">
                <a16:creationId xmlns:a16="http://schemas.microsoft.com/office/drawing/2014/main" id="{F1F7FF32-1DF2-49FA-A95B-C91417F8F6DC}"/>
              </a:ext>
            </a:extLst>
          </p:cNvPr>
          <p:cNvCxnSpPr>
            <a:cxnSpLocks/>
          </p:cNvCxnSpPr>
          <p:nvPr/>
        </p:nvCxnSpPr>
        <p:spPr>
          <a:xfrm flipV="1">
            <a:off x="8826999" y="410164"/>
            <a:ext cx="1" cy="938106"/>
          </a:xfrm>
          <a:prstGeom prst="line">
            <a:avLst/>
          </a:prstGeom>
          <a:ln w="28575"/>
        </p:spPr>
        <p:style>
          <a:lnRef idx="1">
            <a:schemeClr val="dk1"/>
          </a:lnRef>
          <a:fillRef idx="0">
            <a:schemeClr val="dk1"/>
          </a:fillRef>
          <a:effectRef idx="0">
            <a:schemeClr val="dk1"/>
          </a:effectRef>
          <a:fontRef idx="minor">
            <a:schemeClr val="tx1"/>
          </a:fontRef>
        </p:style>
      </p:cxnSp>
      <p:cxnSp>
        <p:nvCxnSpPr>
          <p:cNvPr id="35" name="Straight Connector 34">
            <a:extLst>
              <a:ext uri="{FF2B5EF4-FFF2-40B4-BE49-F238E27FC236}">
                <a16:creationId xmlns:a16="http://schemas.microsoft.com/office/drawing/2014/main" id="{AD34DADD-211A-45E9-8CE2-C0134BF718F5}"/>
              </a:ext>
            </a:extLst>
          </p:cNvPr>
          <p:cNvCxnSpPr>
            <a:cxnSpLocks/>
          </p:cNvCxnSpPr>
          <p:nvPr/>
        </p:nvCxnSpPr>
        <p:spPr>
          <a:xfrm flipH="1">
            <a:off x="7861805" y="1328280"/>
            <a:ext cx="885421" cy="19990"/>
          </a:xfrm>
          <a:prstGeom prst="line">
            <a:avLst/>
          </a:prstGeom>
          <a:ln w="28575"/>
        </p:spPr>
        <p:style>
          <a:lnRef idx="1">
            <a:schemeClr val="dk1"/>
          </a:lnRef>
          <a:fillRef idx="0">
            <a:schemeClr val="dk1"/>
          </a:fillRef>
          <a:effectRef idx="0">
            <a:schemeClr val="dk1"/>
          </a:effectRef>
          <a:fontRef idx="minor">
            <a:schemeClr val="tx1"/>
          </a:fontRef>
        </p:style>
      </p:cxnSp>
      <p:cxnSp>
        <p:nvCxnSpPr>
          <p:cNvPr id="36" name="Straight Connector 35">
            <a:extLst>
              <a:ext uri="{FF2B5EF4-FFF2-40B4-BE49-F238E27FC236}">
                <a16:creationId xmlns:a16="http://schemas.microsoft.com/office/drawing/2014/main" id="{E15E06A3-8FC3-429A-935D-BEE5C2A6174D}"/>
              </a:ext>
            </a:extLst>
          </p:cNvPr>
          <p:cNvCxnSpPr>
            <a:cxnSpLocks/>
          </p:cNvCxnSpPr>
          <p:nvPr/>
        </p:nvCxnSpPr>
        <p:spPr>
          <a:xfrm flipH="1">
            <a:off x="8902075" y="1328278"/>
            <a:ext cx="4699" cy="184666"/>
          </a:xfrm>
          <a:prstGeom prst="line">
            <a:avLst/>
          </a:prstGeom>
          <a:ln w="28575"/>
        </p:spPr>
        <p:style>
          <a:lnRef idx="1">
            <a:schemeClr val="dk1"/>
          </a:lnRef>
          <a:fillRef idx="0">
            <a:schemeClr val="dk1"/>
          </a:fillRef>
          <a:effectRef idx="0">
            <a:schemeClr val="dk1"/>
          </a:effectRef>
          <a:fontRef idx="minor">
            <a:schemeClr val="tx1"/>
          </a:fontRef>
        </p:style>
      </p:cxnSp>
      <p:sp>
        <p:nvSpPr>
          <p:cNvPr id="38" name="Oval 37">
            <a:extLst>
              <a:ext uri="{FF2B5EF4-FFF2-40B4-BE49-F238E27FC236}">
                <a16:creationId xmlns:a16="http://schemas.microsoft.com/office/drawing/2014/main" id="{F41D05B3-38F7-46AC-9293-E8C270A20E79}"/>
              </a:ext>
            </a:extLst>
          </p:cNvPr>
          <p:cNvSpPr/>
          <p:nvPr/>
        </p:nvSpPr>
        <p:spPr>
          <a:xfrm>
            <a:off x="7147499" y="1130812"/>
            <a:ext cx="467362" cy="369316"/>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fi-FI"/>
          </a:p>
        </p:txBody>
      </p:sp>
      <p:sp>
        <p:nvSpPr>
          <p:cNvPr id="39" name="TextBox 38">
            <a:extLst>
              <a:ext uri="{FF2B5EF4-FFF2-40B4-BE49-F238E27FC236}">
                <a16:creationId xmlns:a16="http://schemas.microsoft.com/office/drawing/2014/main" id="{ABB695E7-4072-420C-9212-062A988EEFB4}"/>
              </a:ext>
            </a:extLst>
          </p:cNvPr>
          <p:cNvSpPr txBox="1"/>
          <p:nvPr/>
        </p:nvSpPr>
        <p:spPr>
          <a:xfrm>
            <a:off x="7669754" y="1456319"/>
            <a:ext cx="45719" cy="369332"/>
          </a:xfrm>
          <a:prstGeom prst="rect">
            <a:avLst/>
          </a:prstGeom>
          <a:noFill/>
        </p:spPr>
        <p:txBody>
          <a:bodyPr wrap="square" rtlCol="0">
            <a:spAutoFit/>
          </a:bodyPr>
          <a:lstStyle/>
          <a:p>
            <a:r>
              <a:rPr lang="en-US" dirty="0"/>
              <a:t>Q</a:t>
            </a:r>
            <a:endParaRPr lang="fi-FI" dirty="0"/>
          </a:p>
        </p:txBody>
      </p:sp>
      <p:cxnSp>
        <p:nvCxnSpPr>
          <p:cNvPr id="41" name="Straight Connector 40">
            <a:extLst>
              <a:ext uri="{FF2B5EF4-FFF2-40B4-BE49-F238E27FC236}">
                <a16:creationId xmlns:a16="http://schemas.microsoft.com/office/drawing/2014/main" id="{5BE9CE45-0B0D-4F94-A194-B9F2F4B6F2FA}"/>
              </a:ext>
            </a:extLst>
          </p:cNvPr>
          <p:cNvCxnSpPr>
            <a:cxnSpLocks/>
          </p:cNvCxnSpPr>
          <p:nvPr/>
        </p:nvCxnSpPr>
        <p:spPr>
          <a:xfrm flipV="1">
            <a:off x="8747225" y="1328279"/>
            <a:ext cx="309700" cy="1"/>
          </a:xfrm>
          <a:prstGeom prst="line">
            <a:avLst/>
          </a:prstGeom>
          <a:ln w="28575"/>
        </p:spPr>
        <p:style>
          <a:lnRef idx="1">
            <a:schemeClr val="dk1"/>
          </a:lnRef>
          <a:fillRef idx="0">
            <a:schemeClr val="dk1"/>
          </a:fillRef>
          <a:effectRef idx="0">
            <a:schemeClr val="dk1"/>
          </a:effectRef>
          <a:fontRef idx="minor">
            <a:schemeClr val="tx1"/>
          </a:fontRef>
        </p:style>
      </p:cxnSp>
      <p:cxnSp>
        <p:nvCxnSpPr>
          <p:cNvPr id="45" name="Straight Connector 44">
            <a:extLst>
              <a:ext uri="{FF2B5EF4-FFF2-40B4-BE49-F238E27FC236}">
                <a16:creationId xmlns:a16="http://schemas.microsoft.com/office/drawing/2014/main" id="{153A40A9-9555-4160-A7A7-8B05020B6A1E}"/>
              </a:ext>
            </a:extLst>
          </p:cNvPr>
          <p:cNvCxnSpPr>
            <a:cxnSpLocks/>
          </p:cNvCxnSpPr>
          <p:nvPr/>
        </p:nvCxnSpPr>
        <p:spPr>
          <a:xfrm flipV="1">
            <a:off x="8065986" y="1534703"/>
            <a:ext cx="836089" cy="485149"/>
          </a:xfrm>
          <a:prstGeom prst="line">
            <a:avLst/>
          </a:prstGeom>
          <a:ln w="28575"/>
        </p:spPr>
        <p:style>
          <a:lnRef idx="1">
            <a:schemeClr val="dk1"/>
          </a:lnRef>
          <a:fillRef idx="0">
            <a:schemeClr val="dk1"/>
          </a:fillRef>
          <a:effectRef idx="0">
            <a:schemeClr val="dk1"/>
          </a:effectRef>
          <a:fontRef idx="minor">
            <a:schemeClr val="tx1"/>
          </a:fontRef>
        </p:style>
      </p:cxnSp>
      <p:sp>
        <p:nvSpPr>
          <p:cNvPr id="47" name="Oval 46">
            <a:extLst>
              <a:ext uri="{FF2B5EF4-FFF2-40B4-BE49-F238E27FC236}">
                <a16:creationId xmlns:a16="http://schemas.microsoft.com/office/drawing/2014/main" id="{29AD4060-51ED-4EEF-8EB6-9057E1F21C9F}"/>
              </a:ext>
            </a:extLst>
          </p:cNvPr>
          <p:cNvSpPr/>
          <p:nvPr/>
        </p:nvSpPr>
        <p:spPr>
          <a:xfrm>
            <a:off x="7861805" y="2265282"/>
            <a:ext cx="467362" cy="369316"/>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fi-FI"/>
          </a:p>
        </p:txBody>
      </p:sp>
      <p:cxnSp>
        <p:nvCxnSpPr>
          <p:cNvPr id="48" name="Straight Connector 47">
            <a:extLst>
              <a:ext uri="{FF2B5EF4-FFF2-40B4-BE49-F238E27FC236}">
                <a16:creationId xmlns:a16="http://schemas.microsoft.com/office/drawing/2014/main" id="{083F6498-731F-4C7C-9CEB-D43E20B79BAA}"/>
              </a:ext>
            </a:extLst>
          </p:cNvPr>
          <p:cNvCxnSpPr>
            <a:cxnSpLocks/>
          </p:cNvCxnSpPr>
          <p:nvPr/>
        </p:nvCxnSpPr>
        <p:spPr>
          <a:xfrm>
            <a:off x="8902075" y="1519585"/>
            <a:ext cx="511847" cy="480174"/>
          </a:xfrm>
          <a:prstGeom prst="line">
            <a:avLst/>
          </a:prstGeom>
          <a:ln w="28575"/>
        </p:spPr>
        <p:style>
          <a:lnRef idx="1">
            <a:schemeClr val="dk1"/>
          </a:lnRef>
          <a:fillRef idx="0">
            <a:schemeClr val="dk1"/>
          </a:fillRef>
          <a:effectRef idx="0">
            <a:schemeClr val="dk1"/>
          </a:effectRef>
          <a:fontRef idx="minor">
            <a:schemeClr val="tx1"/>
          </a:fontRef>
        </p:style>
      </p:cxnSp>
      <p:sp>
        <p:nvSpPr>
          <p:cNvPr id="49" name="Oval 48">
            <a:extLst>
              <a:ext uri="{FF2B5EF4-FFF2-40B4-BE49-F238E27FC236}">
                <a16:creationId xmlns:a16="http://schemas.microsoft.com/office/drawing/2014/main" id="{5ACD7789-81BB-4908-9D35-B9206BE90AC9}"/>
              </a:ext>
            </a:extLst>
          </p:cNvPr>
          <p:cNvSpPr/>
          <p:nvPr/>
        </p:nvSpPr>
        <p:spPr>
          <a:xfrm>
            <a:off x="9236393" y="2220422"/>
            <a:ext cx="467362" cy="369316"/>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fi-FI"/>
          </a:p>
        </p:txBody>
      </p:sp>
      <p:sp>
        <p:nvSpPr>
          <p:cNvPr id="51" name="TextBox 50">
            <a:extLst>
              <a:ext uri="{FF2B5EF4-FFF2-40B4-BE49-F238E27FC236}">
                <a16:creationId xmlns:a16="http://schemas.microsoft.com/office/drawing/2014/main" id="{5996E122-82B9-4086-B78B-885E6015ADD1}"/>
              </a:ext>
            </a:extLst>
          </p:cNvPr>
          <p:cNvSpPr txBox="1"/>
          <p:nvPr/>
        </p:nvSpPr>
        <p:spPr>
          <a:xfrm>
            <a:off x="8438311" y="1792711"/>
            <a:ext cx="45719" cy="369332"/>
          </a:xfrm>
          <a:prstGeom prst="rect">
            <a:avLst/>
          </a:prstGeom>
          <a:noFill/>
        </p:spPr>
        <p:txBody>
          <a:bodyPr wrap="square" rtlCol="0">
            <a:spAutoFit/>
          </a:bodyPr>
          <a:lstStyle/>
          <a:p>
            <a:r>
              <a:rPr lang="en-US" dirty="0"/>
              <a:t>Q</a:t>
            </a:r>
            <a:endParaRPr lang="fi-FI" dirty="0"/>
          </a:p>
        </p:txBody>
      </p:sp>
      <p:sp>
        <p:nvSpPr>
          <p:cNvPr id="52" name="TextBox 51">
            <a:extLst>
              <a:ext uri="{FF2B5EF4-FFF2-40B4-BE49-F238E27FC236}">
                <a16:creationId xmlns:a16="http://schemas.microsoft.com/office/drawing/2014/main" id="{5D62DDE7-B444-4CCA-90B0-3B7A19830AA1}"/>
              </a:ext>
            </a:extLst>
          </p:cNvPr>
          <p:cNvSpPr txBox="1"/>
          <p:nvPr/>
        </p:nvSpPr>
        <p:spPr>
          <a:xfrm>
            <a:off x="8990937" y="1711565"/>
            <a:ext cx="45719" cy="369332"/>
          </a:xfrm>
          <a:prstGeom prst="rect">
            <a:avLst/>
          </a:prstGeom>
          <a:noFill/>
        </p:spPr>
        <p:txBody>
          <a:bodyPr wrap="square" rtlCol="0">
            <a:spAutoFit/>
          </a:bodyPr>
          <a:lstStyle/>
          <a:p>
            <a:r>
              <a:rPr lang="en-US" dirty="0"/>
              <a:t>Q</a:t>
            </a:r>
            <a:endParaRPr lang="fi-FI" dirty="0"/>
          </a:p>
        </p:txBody>
      </p:sp>
      <p:sp>
        <p:nvSpPr>
          <p:cNvPr id="53" name="TextBox 52">
            <a:extLst>
              <a:ext uri="{FF2B5EF4-FFF2-40B4-BE49-F238E27FC236}">
                <a16:creationId xmlns:a16="http://schemas.microsoft.com/office/drawing/2014/main" id="{2AA9ECB2-5FF4-4530-8470-4B45AA4FC984}"/>
              </a:ext>
            </a:extLst>
          </p:cNvPr>
          <p:cNvSpPr txBox="1"/>
          <p:nvPr/>
        </p:nvSpPr>
        <p:spPr>
          <a:xfrm>
            <a:off x="7578416" y="1163604"/>
            <a:ext cx="309700" cy="369332"/>
          </a:xfrm>
          <a:prstGeom prst="rect">
            <a:avLst/>
          </a:prstGeom>
          <a:noFill/>
        </p:spPr>
        <p:txBody>
          <a:bodyPr wrap="none" rtlCol="0">
            <a:spAutoFit/>
          </a:bodyPr>
          <a:lstStyle/>
          <a:p>
            <a:r>
              <a:rPr lang="en-US" dirty="0"/>
              <a:t>R</a:t>
            </a:r>
            <a:endParaRPr lang="fi-FI" dirty="0"/>
          </a:p>
        </p:txBody>
      </p:sp>
      <p:sp>
        <p:nvSpPr>
          <p:cNvPr id="54" name="TextBox 53">
            <a:extLst>
              <a:ext uri="{FF2B5EF4-FFF2-40B4-BE49-F238E27FC236}">
                <a16:creationId xmlns:a16="http://schemas.microsoft.com/office/drawing/2014/main" id="{AC5B31B1-19B6-4816-BF7D-107D6BD60008}"/>
              </a:ext>
            </a:extLst>
          </p:cNvPr>
          <p:cNvSpPr txBox="1"/>
          <p:nvPr/>
        </p:nvSpPr>
        <p:spPr>
          <a:xfrm>
            <a:off x="7951561" y="1961207"/>
            <a:ext cx="309700" cy="369332"/>
          </a:xfrm>
          <a:prstGeom prst="rect">
            <a:avLst/>
          </a:prstGeom>
          <a:noFill/>
        </p:spPr>
        <p:txBody>
          <a:bodyPr wrap="none" rtlCol="0">
            <a:spAutoFit/>
          </a:bodyPr>
          <a:lstStyle/>
          <a:p>
            <a:r>
              <a:rPr lang="en-US" dirty="0"/>
              <a:t>R</a:t>
            </a:r>
            <a:endParaRPr lang="fi-FI" dirty="0"/>
          </a:p>
        </p:txBody>
      </p:sp>
      <p:sp>
        <p:nvSpPr>
          <p:cNvPr id="55" name="TextBox 54">
            <a:extLst>
              <a:ext uri="{FF2B5EF4-FFF2-40B4-BE49-F238E27FC236}">
                <a16:creationId xmlns:a16="http://schemas.microsoft.com/office/drawing/2014/main" id="{469B4820-A8E9-49F5-9629-B74758638822}"/>
              </a:ext>
            </a:extLst>
          </p:cNvPr>
          <p:cNvSpPr txBox="1"/>
          <p:nvPr/>
        </p:nvSpPr>
        <p:spPr>
          <a:xfrm>
            <a:off x="9269505" y="1915826"/>
            <a:ext cx="309700" cy="369332"/>
          </a:xfrm>
          <a:prstGeom prst="rect">
            <a:avLst/>
          </a:prstGeom>
          <a:noFill/>
        </p:spPr>
        <p:txBody>
          <a:bodyPr wrap="square" rtlCol="0">
            <a:spAutoFit/>
          </a:bodyPr>
          <a:lstStyle/>
          <a:p>
            <a:r>
              <a:rPr lang="en-US" dirty="0"/>
              <a:t>R</a:t>
            </a:r>
            <a:endParaRPr lang="fi-FI" dirty="0"/>
          </a:p>
        </p:txBody>
      </p:sp>
      <p:cxnSp>
        <p:nvCxnSpPr>
          <p:cNvPr id="57" name="Straight Connector 56">
            <a:extLst>
              <a:ext uri="{FF2B5EF4-FFF2-40B4-BE49-F238E27FC236}">
                <a16:creationId xmlns:a16="http://schemas.microsoft.com/office/drawing/2014/main" id="{1D09B6C4-B907-4EBE-AF99-C82A69B54BDF}"/>
              </a:ext>
            </a:extLst>
          </p:cNvPr>
          <p:cNvCxnSpPr>
            <a:cxnSpLocks/>
          </p:cNvCxnSpPr>
          <p:nvPr/>
        </p:nvCxnSpPr>
        <p:spPr>
          <a:xfrm flipV="1">
            <a:off x="9056925" y="705381"/>
            <a:ext cx="971112" cy="622897"/>
          </a:xfrm>
          <a:prstGeom prst="line">
            <a:avLst/>
          </a:prstGeom>
          <a:ln w="28575"/>
        </p:spPr>
        <p:style>
          <a:lnRef idx="1">
            <a:schemeClr val="dk1"/>
          </a:lnRef>
          <a:fillRef idx="0">
            <a:schemeClr val="dk1"/>
          </a:fillRef>
          <a:effectRef idx="0">
            <a:schemeClr val="dk1"/>
          </a:effectRef>
          <a:fontRef idx="minor">
            <a:schemeClr val="tx1"/>
          </a:fontRef>
        </p:style>
      </p:cxnSp>
      <p:sp>
        <p:nvSpPr>
          <p:cNvPr id="65" name="TextBox 64">
            <a:extLst>
              <a:ext uri="{FF2B5EF4-FFF2-40B4-BE49-F238E27FC236}">
                <a16:creationId xmlns:a16="http://schemas.microsoft.com/office/drawing/2014/main" id="{B17A4AEB-AB1C-4E93-A0DD-1A1B5CB26EA9}"/>
              </a:ext>
            </a:extLst>
          </p:cNvPr>
          <p:cNvSpPr txBox="1"/>
          <p:nvPr/>
        </p:nvSpPr>
        <p:spPr>
          <a:xfrm>
            <a:off x="-18259" y="3802937"/>
            <a:ext cx="4873385" cy="369332"/>
          </a:xfrm>
          <a:prstGeom prst="rect">
            <a:avLst/>
          </a:prstGeom>
          <a:noFill/>
        </p:spPr>
        <p:txBody>
          <a:bodyPr wrap="none" rtlCol="0">
            <a:spAutoFit/>
          </a:bodyPr>
          <a:lstStyle/>
          <a:p>
            <a:r>
              <a:rPr lang="en-US" dirty="0"/>
              <a:t>This is a familiar looking structure with the outlets</a:t>
            </a:r>
            <a:endParaRPr lang="fi-FI" dirty="0"/>
          </a:p>
        </p:txBody>
      </p:sp>
      <p:sp>
        <p:nvSpPr>
          <p:cNvPr id="66" name="TextBox 65">
            <a:extLst>
              <a:ext uri="{FF2B5EF4-FFF2-40B4-BE49-F238E27FC236}">
                <a16:creationId xmlns:a16="http://schemas.microsoft.com/office/drawing/2014/main" id="{5348E47A-E504-41DB-96E1-921500022660}"/>
              </a:ext>
            </a:extLst>
          </p:cNvPr>
          <p:cNvSpPr txBox="1"/>
          <p:nvPr/>
        </p:nvSpPr>
        <p:spPr>
          <a:xfrm>
            <a:off x="5736283" y="2711662"/>
            <a:ext cx="6181432" cy="4247317"/>
          </a:xfrm>
          <a:prstGeom prst="rect">
            <a:avLst/>
          </a:prstGeom>
          <a:noFill/>
        </p:spPr>
        <p:txBody>
          <a:bodyPr wrap="square" rtlCol="0">
            <a:spAutoFit/>
          </a:bodyPr>
          <a:lstStyle/>
          <a:p>
            <a:r>
              <a:rPr lang="en-US" dirty="0"/>
              <a:t>I redrew it like this to highlight that in a very clear sense this is just a situation where 3Q is coming in, almost to an intersection, and we want to eventually split it evenly into three outgoing channels. </a:t>
            </a:r>
          </a:p>
          <a:p>
            <a:endParaRPr lang="en-US" dirty="0"/>
          </a:p>
          <a:p>
            <a:r>
              <a:rPr lang="en-US" dirty="0"/>
              <a:t>IF there is a fluidic resistor, that is clearly larger than any resistance in the channel network, then that fully determines where the liquid flows out of the chip. Since in the basic design 3Q is going in, and we want 1Q from each outlet, we put the same R before each outlet. </a:t>
            </a:r>
          </a:p>
          <a:p>
            <a:endParaRPr lang="en-US" dirty="0"/>
          </a:p>
          <a:p>
            <a:r>
              <a:rPr lang="en-US" dirty="0"/>
              <a:t>The advantage is that you can then design the channel dimensions only for filters since their hydraulic resistance is not relevant (as long as it is small enough) The only cost of doing this is that there is extra resistance in the system. </a:t>
            </a:r>
            <a:endParaRPr lang="fi-FI" dirty="0"/>
          </a:p>
        </p:txBody>
      </p:sp>
    </p:spTree>
    <p:extLst>
      <p:ext uri="{BB962C8B-B14F-4D97-AF65-F5344CB8AC3E}">
        <p14:creationId xmlns:p14="http://schemas.microsoft.com/office/powerpoint/2010/main" val="85069555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133</TotalTime>
  <Words>587</Words>
  <Application>Microsoft Office PowerPoint</Application>
  <PresentationFormat>Widescreen</PresentationFormat>
  <Paragraphs>74</Paragraphs>
  <Slides>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Calibri</vt:lpstr>
      <vt:lpstr>Calibri Light</vt:lpstr>
      <vt:lpstr>Office Theme</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Jokinen Ville</dc:creator>
  <cp:lastModifiedBy>Jokinen Ville</cp:lastModifiedBy>
  <cp:revision>20</cp:revision>
  <dcterms:created xsi:type="dcterms:W3CDTF">2020-01-14T08:20:19Z</dcterms:created>
  <dcterms:modified xsi:type="dcterms:W3CDTF">2021-03-12T10:48:24Z</dcterms:modified>
</cp:coreProperties>
</file>