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6" r:id="rId1"/>
  </p:sldMasterIdLst>
  <p:notesMasterIdLst>
    <p:notesMasterId r:id="rId19"/>
  </p:notesMasterIdLst>
  <p:handoutMasterIdLst>
    <p:handoutMasterId r:id="rId20"/>
  </p:handoutMasterIdLst>
  <p:sldIdLst>
    <p:sldId id="256" r:id="rId2"/>
    <p:sldId id="276" r:id="rId3"/>
    <p:sldId id="290" r:id="rId4"/>
    <p:sldId id="277" r:id="rId5"/>
    <p:sldId id="291" r:id="rId6"/>
    <p:sldId id="278" r:id="rId7"/>
    <p:sldId id="279" r:id="rId8"/>
    <p:sldId id="280" r:id="rId9"/>
    <p:sldId id="281" r:id="rId10"/>
    <p:sldId id="292" r:id="rId11"/>
    <p:sldId id="282" r:id="rId12"/>
    <p:sldId id="283" r:id="rId13"/>
    <p:sldId id="285" r:id="rId14"/>
    <p:sldId id="286" r:id="rId15"/>
    <p:sldId id="287" r:id="rId16"/>
    <p:sldId id="288" r:id="rId17"/>
    <p:sldId id="289" r:id="rId18"/>
  </p:sldIdLst>
  <p:sldSz cx="9144000" cy="6858000" type="screen4x3"/>
  <p:notesSz cx="6797675" cy="9926638"/>
  <p:defaultTextStyle>
    <a:defPPr>
      <a:defRPr lang="fi-FI"/>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2939"/>
    <a:srgbClr val="0065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7" autoAdjust="0"/>
    <p:restoredTop sz="93605" autoAdjust="0"/>
  </p:normalViewPr>
  <p:slideViewPr>
    <p:cSldViewPr>
      <p:cViewPr varScale="1">
        <p:scale>
          <a:sx n="72" d="100"/>
          <a:sy n="72" d="100"/>
        </p:scale>
        <p:origin x="128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6275" cy="496671"/>
          </a:xfrm>
          <a:prstGeom prst="rect">
            <a:avLst/>
          </a:prstGeom>
        </p:spPr>
        <p:txBody>
          <a:bodyPr vert="horz" lIns="93153" tIns="46578" rIns="93153" bIns="46578" rtlCol="0"/>
          <a:lstStyle>
            <a:lvl1pPr algn="l" fontAlgn="auto">
              <a:spcBef>
                <a:spcPts val="0"/>
              </a:spcBef>
              <a:spcAft>
                <a:spcPts val="0"/>
              </a:spcAft>
              <a:defRPr sz="1200">
                <a:latin typeface="+mn-lt"/>
              </a:defRPr>
            </a:lvl1pPr>
          </a:lstStyle>
          <a:p>
            <a:pPr>
              <a:defRPr/>
            </a:pPr>
            <a:endParaRPr lang="fi-FI"/>
          </a:p>
        </p:txBody>
      </p:sp>
      <p:sp>
        <p:nvSpPr>
          <p:cNvPr id="3" name="Date Placeholder 2"/>
          <p:cNvSpPr>
            <a:spLocks noGrp="1"/>
          </p:cNvSpPr>
          <p:nvPr>
            <p:ph type="dt" sz="quarter" idx="1"/>
          </p:nvPr>
        </p:nvSpPr>
        <p:spPr>
          <a:xfrm>
            <a:off x="3849862" y="1"/>
            <a:ext cx="2946275" cy="496671"/>
          </a:xfrm>
          <a:prstGeom prst="rect">
            <a:avLst/>
          </a:prstGeom>
        </p:spPr>
        <p:txBody>
          <a:bodyPr vert="horz" lIns="93153" tIns="46578" rIns="93153" bIns="46578" rtlCol="0"/>
          <a:lstStyle>
            <a:lvl1pPr algn="r" fontAlgn="auto">
              <a:spcBef>
                <a:spcPts val="0"/>
              </a:spcBef>
              <a:spcAft>
                <a:spcPts val="0"/>
              </a:spcAft>
              <a:defRPr sz="1200">
                <a:latin typeface="+mn-lt"/>
              </a:defRPr>
            </a:lvl1pPr>
          </a:lstStyle>
          <a:p>
            <a:pPr>
              <a:defRPr/>
            </a:pPr>
            <a:fld id="{F7E69486-E970-4C1E-A741-6A26127E5354}" type="datetimeFigureOut">
              <a:rPr lang="fi-FI"/>
              <a:pPr>
                <a:defRPr/>
              </a:pPr>
              <a:t>13.1.2020</a:t>
            </a:fld>
            <a:endParaRPr lang="fi-FI"/>
          </a:p>
        </p:txBody>
      </p:sp>
      <p:sp>
        <p:nvSpPr>
          <p:cNvPr id="4" name="Footer Placeholder 3"/>
          <p:cNvSpPr>
            <a:spLocks noGrp="1"/>
          </p:cNvSpPr>
          <p:nvPr>
            <p:ph type="ftr" sz="quarter" idx="2"/>
          </p:nvPr>
        </p:nvSpPr>
        <p:spPr>
          <a:xfrm>
            <a:off x="1" y="9428273"/>
            <a:ext cx="2946275" cy="496671"/>
          </a:xfrm>
          <a:prstGeom prst="rect">
            <a:avLst/>
          </a:prstGeom>
        </p:spPr>
        <p:txBody>
          <a:bodyPr vert="horz" lIns="93153" tIns="46578" rIns="93153" bIns="46578" rtlCol="0" anchor="b"/>
          <a:lstStyle>
            <a:lvl1pPr algn="l" fontAlgn="auto">
              <a:spcBef>
                <a:spcPts val="0"/>
              </a:spcBef>
              <a:spcAft>
                <a:spcPts val="0"/>
              </a:spcAft>
              <a:defRPr sz="1200">
                <a:latin typeface="+mn-lt"/>
              </a:defRPr>
            </a:lvl1pPr>
          </a:lstStyle>
          <a:p>
            <a:pPr>
              <a:defRPr/>
            </a:pPr>
            <a:endParaRPr lang="fi-FI"/>
          </a:p>
        </p:txBody>
      </p:sp>
      <p:sp>
        <p:nvSpPr>
          <p:cNvPr id="5" name="Slide Number Placeholder 4"/>
          <p:cNvSpPr>
            <a:spLocks noGrp="1"/>
          </p:cNvSpPr>
          <p:nvPr>
            <p:ph type="sldNum" sz="quarter" idx="3"/>
          </p:nvPr>
        </p:nvSpPr>
        <p:spPr>
          <a:xfrm>
            <a:off x="3849862" y="9428273"/>
            <a:ext cx="2946275" cy="496671"/>
          </a:xfrm>
          <a:prstGeom prst="rect">
            <a:avLst/>
          </a:prstGeom>
        </p:spPr>
        <p:txBody>
          <a:bodyPr vert="horz" lIns="93153" tIns="46578" rIns="93153" bIns="46578" rtlCol="0" anchor="b"/>
          <a:lstStyle>
            <a:lvl1pPr algn="r" fontAlgn="auto">
              <a:spcBef>
                <a:spcPts val="0"/>
              </a:spcBef>
              <a:spcAft>
                <a:spcPts val="0"/>
              </a:spcAft>
              <a:defRPr sz="1200">
                <a:latin typeface="+mn-lt"/>
              </a:defRPr>
            </a:lvl1pPr>
          </a:lstStyle>
          <a:p>
            <a:pPr>
              <a:defRPr/>
            </a:pPr>
            <a:fld id="{C4A91DB7-F5F6-4DB5-AD44-CF3BA49F389D}" type="slidenum">
              <a:rPr lang="fi-FI"/>
              <a:pPr>
                <a:defRPr/>
              </a:pPr>
              <a:t>‹#›</a:t>
            </a:fld>
            <a:endParaRPr lang="fi-FI"/>
          </a:p>
        </p:txBody>
      </p:sp>
    </p:spTree>
    <p:extLst>
      <p:ext uri="{BB962C8B-B14F-4D97-AF65-F5344CB8AC3E}">
        <p14:creationId xmlns:p14="http://schemas.microsoft.com/office/powerpoint/2010/main" val="939636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6275" cy="496671"/>
          </a:xfrm>
          <a:prstGeom prst="rect">
            <a:avLst/>
          </a:prstGeom>
        </p:spPr>
        <p:txBody>
          <a:bodyPr vert="horz" lIns="93153" tIns="46578" rIns="93153" bIns="46578" rtlCol="0"/>
          <a:lstStyle>
            <a:lvl1pPr algn="l" fontAlgn="auto">
              <a:spcBef>
                <a:spcPts val="0"/>
              </a:spcBef>
              <a:spcAft>
                <a:spcPts val="0"/>
              </a:spcAft>
              <a:defRPr sz="1200">
                <a:latin typeface="Arial" pitchFamily="34" charset="0"/>
              </a:defRPr>
            </a:lvl1pPr>
          </a:lstStyle>
          <a:p>
            <a:pPr>
              <a:defRPr/>
            </a:pPr>
            <a:endParaRPr lang="fi-FI"/>
          </a:p>
        </p:txBody>
      </p:sp>
      <p:sp>
        <p:nvSpPr>
          <p:cNvPr id="3" name="Date Placeholder 2"/>
          <p:cNvSpPr>
            <a:spLocks noGrp="1"/>
          </p:cNvSpPr>
          <p:nvPr>
            <p:ph type="dt" idx="1"/>
          </p:nvPr>
        </p:nvSpPr>
        <p:spPr>
          <a:xfrm>
            <a:off x="3849862" y="1"/>
            <a:ext cx="2946275" cy="496671"/>
          </a:xfrm>
          <a:prstGeom prst="rect">
            <a:avLst/>
          </a:prstGeom>
        </p:spPr>
        <p:txBody>
          <a:bodyPr vert="horz" lIns="93153" tIns="46578" rIns="93153" bIns="46578" rtlCol="0"/>
          <a:lstStyle>
            <a:lvl1pPr algn="r" fontAlgn="auto">
              <a:spcBef>
                <a:spcPts val="0"/>
              </a:spcBef>
              <a:spcAft>
                <a:spcPts val="0"/>
              </a:spcAft>
              <a:defRPr sz="1200">
                <a:latin typeface="Arial" pitchFamily="34" charset="0"/>
              </a:defRPr>
            </a:lvl1pPr>
          </a:lstStyle>
          <a:p>
            <a:pPr>
              <a:defRPr/>
            </a:pPr>
            <a:fld id="{89E28880-3CCA-4FB6-A24B-92B62420F9AF}" type="datetimeFigureOut">
              <a:rPr lang="fi-FI"/>
              <a:pPr>
                <a:defRPr/>
              </a:pPr>
              <a:t>13.1.2020</a:t>
            </a:fld>
            <a:endParaRPr lang="fi-FI"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3153" tIns="46578" rIns="93153" bIns="46578" rtlCol="0" anchor="ctr"/>
          <a:lstStyle/>
          <a:p>
            <a:pPr lvl="0"/>
            <a:endParaRPr lang="fi-FI" noProof="0" dirty="0"/>
          </a:p>
        </p:txBody>
      </p:sp>
      <p:sp>
        <p:nvSpPr>
          <p:cNvPr id="5" name="Notes Placeholder 4"/>
          <p:cNvSpPr>
            <a:spLocks noGrp="1"/>
          </p:cNvSpPr>
          <p:nvPr>
            <p:ph type="body" sz="quarter" idx="3"/>
          </p:nvPr>
        </p:nvSpPr>
        <p:spPr>
          <a:xfrm>
            <a:off x="680384" y="4715833"/>
            <a:ext cx="5436908" cy="4466648"/>
          </a:xfrm>
          <a:prstGeom prst="rect">
            <a:avLst/>
          </a:prstGeom>
        </p:spPr>
        <p:txBody>
          <a:bodyPr vert="horz" lIns="93153" tIns="46578" rIns="93153" bIns="46578" rtlCol="0">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fi-FI" noProof="0" dirty="0"/>
          </a:p>
        </p:txBody>
      </p:sp>
      <p:sp>
        <p:nvSpPr>
          <p:cNvPr id="6" name="Footer Placeholder 5"/>
          <p:cNvSpPr>
            <a:spLocks noGrp="1"/>
          </p:cNvSpPr>
          <p:nvPr>
            <p:ph type="ftr" sz="quarter" idx="4"/>
          </p:nvPr>
        </p:nvSpPr>
        <p:spPr>
          <a:xfrm>
            <a:off x="1" y="9428273"/>
            <a:ext cx="2946275" cy="496671"/>
          </a:xfrm>
          <a:prstGeom prst="rect">
            <a:avLst/>
          </a:prstGeom>
        </p:spPr>
        <p:txBody>
          <a:bodyPr vert="horz" lIns="93153" tIns="46578" rIns="93153" bIns="46578" rtlCol="0" anchor="b"/>
          <a:lstStyle>
            <a:lvl1pPr algn="l" fontAlgn="auto">
              <a:spcBef>
                <a:spcPts val="0"/>
              </a:spcBef>
              <a:spcAft>
                <a:spcPts val="0"/>
              </a:spcAft>
              <a:defRPr sz="1200">
                <a:latin typeface="Arial" pitchFamily="34" charset="0"/>
              </a:defRPr>
            </a:lvl1pPr>
          </a:lstStyle>
          <a:p>
            <a:pPr>
              <a:defRPr/>
            </a:pPr>
            <a:endParaRPr lang="fi-FI"/>
          </a:p>
        </p:txBody>
      </p:sp>
      <p:sp>
        <p:nvSpPr>
          <p:cNvPr id="7" name="Slide Number Placeholder 6"/>
          <p:cNvSpPr>
            <a:spLocks noGrp="1"/>
          </p:cNvSpPr>
          <p:nvPr>
            <p:ph type="sldNum" sz="quarter" idx="5"/>
          </p:nvPr>
        </p:nvSpPr>
        <p:spPr>
          <a:xfrm>
            <a:off x="3849862" y="9428273"/>
            <a:ext cx="2946275" cy="496671"/>
          </a:xfrm>
          <a:prstGeom prst="rect">
            <a:avLst/>
          </a:prstGeom>
        </p:spPr>
        <p:txBody>
          <a:bodyPr vert="horz" lIns="93153" tIns="46578" rIns="93153" bIns="46578" rtlCol="0" anchor="b"/>
          <a:lstStyle>
            <a:lvl1pPr algn="r" fontAlgn="auto">
              <a:spcBef>
                <a:spcPts val="0"/>
              </a:spcBef>
              <a:spcAft>
                <a:spcPts val="0"/>
              </a:spcAft>
              <a:defRPr sz="1200">
                <a:latin typeface="Arial" pitchFamily="34" charset="0"/>
              </a:defRPr>
            </a:lvl1pPr>
          </a:lstStyle>
          <a:p>
            <a:pPr>
              <a:defRPr/>
            </a:pPr>
            <a:fld id="{45883163-128D-4682-9BEE-A6974143F035}" type="slidenum">
              <a:rPr lang="fi-FI"/>
              <a:pPr>
                <a:defRPr/>
              </a:pPr>
              <a:t>‹#›</a:t>
            </a:fld>
            <a:endParaRPr lang="fi-FI" dirty="0"/>
          </a:p>
        </p:txBody>
      </p:sp>
    </p:spTree>
    <p:extLst>
      <p:ext uri="{BB962C8B-B14F-4D97-AF65-F5344CB8AC3E}">
        <p14:creationId xmlns:p14="http://schemas.microsoft.com/office/powerpoint/2010/main" val="42081321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Slide Image Placeholder 1"/>
          <p:cNvSpPr>
            <a:spLocks noGrp="1" noRot="1" noChangeAspect="1"/>
          </p:cNvSpPr>
          <p:nvPr>
            <p:ph type="sldImg"/>
          </p:nvPr>
        </p:nvSpPr>
        <p:spPr bwMode="auto">
          <a:noFill/>
          <a:ln>
            <a:solidFill>
              <a:srgbClr val="000000"/>
            </a:solidFill>
            <a:miter lim="800000"/>
            <a:headEnd/>
            <a:tailEnd/>
          </a:ln>
        </p:spPr>
      </p:sp>
      <p:sp>
        <p:nvSpPr>
          <p:cNvPr id="133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atin typeface="Arial" charset="0"/>
            </a:endParaRPr>
          </a:p>
        </p:txBody>
      </p:sp>
      <p:sp>
        <p:nvSpPr>
          <p:cNvPr id="133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852E64F-49AC-43B3-8399-6ECB5CFFD293}" type="slidenum">
              <a:rPr lang="fi-FI" smtClean="0">
                <a:latin typeface="Arial" charset="0"/>
              </a:rPr>
              <a:pPr fontAlgn="base">
                <a:spcBef>
                  <a:spcPct val="0"/>
                </a:spcBef>
                <a:spcAft>
                  <a:spcPct val="0"/>
                </a:spcAft>
              </a:pPr>
              <a:t>1</a:t>
            </a:fld>
            <a:endParaRPr lang="fi-FI">
              <a:latin typeface="Arial" charset="0"/>
            </a:endParaRPr>
          </a:p>
        </p:txBody>
      </p:sp>
    </p:spTree>
    <p:extLst>
      <p:ext uri="{BB962C8B-B14F-4D97-AF65-F5344CB8AC3E}">
        <p14:creationId xmlns:p14="http://schemas.microsoft.com/office/powerpoint/2010/main" val="14764445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Red">
    <p:spTree>
      <p:nvGrpSpPr>
        <p:cNvPr id="1" name=""/>
        <p:cNvGrpSpPr/>
        <p:nvPr/>
      </p:nvGrpSpPr>
      <p:grpSpPr>
        <a:xfrm>
          <a:off x="0" y="0"/>
          <a:ext cx="0" cy="0"/>
          <a:chOff x="0" y="0"/>
          <a:chExt cx="0" cy="0"/>
        </a:xfrm>
      </p:grpSpPr>
      <p:sp>
        <p:nvSpPr>
          <p:cNvPr id="9" name="Rectangle 7"/>
          <p:cNvSpPr/>
          <p:nvPr userDrawn="1"/>
        </p:nvSpPr>
        <p:spPr>
          <a:xfrm>
            <a:off x="406400" y="1712913"/>
            <a:ext cx="8326438" cy="3921125"/>
          </a:xfrm>
          <a:prstGeom prst="rect">
            <a:avLst/>
          </a:prstGeom>
          <a:solidFill>
            <a:srgbClr val="ED293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1" name="Picture 11" descr="aalto_HSE_eng.jpg"/>
          <p:cNvPicPr>
            <a:picLocks noChangeAspect="1"/>
          </p:cNvPicPr>
          <p:nvPr userDrawn="1"/>
        </p:nvPicPr>
        <p:blipFill>
          <a:blip r:embed="rId2" cstate="print"/>
          <a:srcRect/>
          <a:stretch>
            <a:fillRect/>
          </a:stretch>
        </p:blipFill>
        <p:spPr bwMode="auto">
          <a:xfrm>
            <a:off x="0" y="0"/>
            <a:ext cx="2120900" cy="1630363"/>
          </a:xfrm>
          <a:prstGeom prst="rect">
            <a:avLst/>
          </a:prstGeom>
          <a:noFill/>
          <a:ln w="9525">
            <a:noFill/>
            <a:miter lim="800000"/>
            <a:headEnd/>
            <a:tailEnd/>
          </a:ln>
        </p:spPr>
      </p:pic>
      <p:sp>
        <p:nvSpPr>
          <p:cNvPr id="2" name="Title 1"/>
          <p:cNvSpPr>
            <a:spLocks noGrp="1"/>
          </p:cNvSpPr>
          <p:nvPr>
            <p:ph type="ctrTitle"/>
          </p:nvPr>
        </p:nvSpPr>
        <p:spPr>
          <a:xfrm>
            <a:off x="572400" y="1771200"/>
            <a:ext cx="7772400" cy="1332000"/>
          </a:xfrm>
        </p:spPr>
        <p:txBody>
          <a:bodyPr/>
          <a:lstStyle>
            <a:lvl1pPr>
              <a:defRPr sz="4000">
                <a:solidFill>
                  <a:schemeClr val="bg1"/>
                </a:solidFill>
              </a:defRPr>
            </a:lvl1pPr>
          </a:lstStyle>
          <a:p>
            <a:r>
              <a:rPr lang="en-US" noProof="0"/>
              <a:t>Click to edit Master title style</a:t>
            </a:r>
          </a:p>
        </p:txBody>
      </p:sp>
      <p:sp>
        <p:nvSpPr>
          <p:cNvPr id="3" name="Subtitle 2"/>
          <p:cNvSpPr>
            <a:spLocks noGrp="1"/>
          </p:cNvSpPr>
          <p:nvPr>
            <p:ph type="subTitle" idx="1"/>
          </p:nvPr>
        </p:nvSpPr>
        <p:spPr>
          <a:xfrm>
            <a:off x="572400" y="3143248"/>
            <a:ext cx="6285600" cy="2340000"/>
          </a:xfrm>
        </p:spPr>
        <p:txBody>
          <a:bodyPr/>
          <a:lstStyle>
            <a:lvl1pPr marL="0" indent="0" algn="l">
              <a:buNone/>
              <a:defRPr>
                <a:solidFill>
                  <a:schemeClr val="bg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a:t>Click to edit Master subtitle style</a:t>
            </a:r>
          </a:p>
        </p:txBody>
      </p:sp>
      <p:sp>
        <p:nvSpPr>
          <p:cNvPr id="10" name="Text Placeholder 9"/>
          <p:cNvSpPr>
            <a:spLocks noGrp="1"/>
          </p:cNvSpPr>
          <p:nvPr>
            <p:ph type="body" sz="quarter" idx="11"/>
          </p:nvPr>
        </p:nvSpPr>
        <p:spPr>
          <a:xfrm>
            <a:off x="5144400" y="5961600"/>
            <a:ext cx="1962000" cy="633600"/>
          </a:xfrm>
        </p:spPr>
        <p:txBody>
          <a:bodyPr wrap="none"/>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a:p>
            <a:pPr lvl="1"/>
            <a:r>
              <a:rPr lang="en-US" noProof="0"/>
              <a:t>Second level</a:t>
            </a:r>
          </a:p>
        </p:txBody>
      </p:sp>
      <p:sp>
        <p:nvSpPr>
          <p:cNvPr id="13" name="Text Placeholder 9"/>
          <p:cNvSpPr>
            <a:spLocks noGrp="1"/>
          </p:cNvSpPr>
          <p:nvPr>
            <p:ph type="body" sz="quarter" idx="12"/>
          </p:nvPr>
        </p:nvSpPr>
        <p:spPr>
          <a:xfrm>
            <a:off x="7426800" y="5961600"/>
            <a:ext cx="1134000" cy="633600"/>
          </a:xfrm>
        </p:spPr>
        <p:txBody>
          <a:bodyPr wrap="none"/>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a:p>
            <a:pPr lvl="1"/>
            <a:r>
              <a:rPr lang="en-US" noProof="0"/>
              <a:t>Second level</a:t>
            </a:r>
          </a:p>
        </p:txBody>
      </p:sp>
      <p:sp>
        <p:nvSpPr>
          <p:cNvPr id="14" name="Text Placeholder 9"/>
          <p:cNvSpPr>
            <a:spLocks noGrp="1"/>
          </p:cNvSpPr>
          <p:nvPr>
            <p:ph type="body" sz="quarter" idx="13"/>
          </p:nvPr>
        </p:nvSpPr>
        <p:spPr>
          <a:xfrm>
            <a:off x="2862000" y="6138000"/>
            <a:ext cx="2026800" cy="457200"/>
          </a:xfrm>
        </p:spPr>
        <p:txBody>
          <a:bodyPr wrap="none"/>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a:p>
            <a:pPr lvl="1"/>
            <a:r>
              <a:rPr lang="en-US" noProof="0"/>
              <a:t>Second level</a:t>
            </a:r>
          </a:p>
        </p:txBody>
      </p:sp>
      <p:sp>
        <p:nvSpPr>
          <p:cNvPr id="15" name="Text Placeholder 9"/>
          <p:cNvSpPr>
            <a:spLocks noGrp="1"/>
          </p:cNvSpPr>
          <p:nvPr>
            <p:ph type="body" sz="quarter" idx="14"/>
          </p:nvPr>
        </p:nvSpPr>
        <p:spPr>
          <a:xfrm>
            <a:off x="572400" y="6138000"/>
            <a:ext cx="2048400" cy="457200"/>
          </a:xfrm>
        </p:spPr>
        <p:txBody>
          <a:bodyPr wrap="none"/>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a:p>
            <a:pPr lvl="1"/>
            <a:r>
              <a:rPr lang="en-US" noProof="0"/>
              <a:t>Second level</a:t>
            </a:r>
          </a:p>
        </p:txBody>
      </p:sp>
      <p:sp>
        <p:nvSpPr>
          <p:cNvPr id="16" name="Text Placeholder 9"/>
          <p:cNvSpPr>
            <a:spLocks noGrp="1"/>
          </p:cNvSpPr>
          <p:nvPr>
            <p:ph type="body" sz="quarter" idx="15"/>
          </p:nvPr>
        </p:nvSpPr>
        <p:spPr>
          <a:xfrm>
            <a:off x="572400" y="5961600"/>
            <a:ext cx="2048400" cy="176400"/>
          </a:xfrm>
        </p:spPr>
        <p:txBody>
          <a:bodyPr wrap="none"/>
          <a:lstStyle>
            <a:lvl1pPr marL="0" indent="0">
              <a:spcBef>
                <a:spcPts val="0"/>
              </a:spcBef>
              <a:buNone/>
              <a:defRPr sz="1200" b="1">
                <a:solidFill>
                  <a:schemeClr val="tx1"/>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p:txBody>
      </p:sp>
      <p:sp>
        <p:nvSpPr>
          <p:cNvPr id="12" name="Date Placeholder 3"/>
          <p:cNvSpPr>
            <a:spLocks noGrp="1"/>
          </p:cNvSpPr>
          <p:nvPr>
            <p:ph type="dt" sz="half" idx="16"/>
          </p:nvPr>
        </p:nvSpPr>
        <p:spPr>
          <a:xfrm>
            <a:off x="2862263" y="5961063"/>
            <a:ext cx="2027237" cy="176212"/>
          </a:xfrm>
        </p:spPr>
        <p:txBody>
          <a:bodyPr wrap="none"/>
          <a:lstStyle>
            <a:lvl1pPr>
              <a:defRPr sz="1200">
                <a:solidFill>
                  <a:schemeClr val="bg2"/>
                </a:solidFill>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On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3" name="Content Placeholder 2"/>
          <p:cNvSpPr>
            <a:spLocks noGrp="1"/>
          </p:cNvSpPr>
          <p:nvPr>
            <p:ph idx="1"/>
          </p:nvPr>
        </p:nvSpPr>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9"/>
          <p:cNvSpPr>
            <a:spLocks noGrp="1"/>
          </p:cNvSpPr>
          <p:nvPr>
            <p:ph type="body" sz="quarter" idx="13"/>
          </p:nvPr>
        </p:nvSpPr>
        <p:spPr>
          <a:xfrm>
            <a:off x="5144400" y="6145200"/>
            <a:ext cx="15372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endParaRPr lang="en-US" noProof="0"/>
          </a:p>
        </p:txBody>
      </p:sp>
      <p:sp>
        <p:nvSpPr>
          <p:cNvPr id="12" name="Text Placeholder 9"/>
          <p:cNvSpPr>
            <a:spLocks noGrp="1"/>
          </p:cNvSpPr>
          <p:nvPr>
            <p:ph type="body" sz="quarter" idx="14"/>
          </p:nvPr>
        </p:nvSpPr>
        <p:spPr>
          <a:xfrm>
            <a:off x="6858000" y="6145200"/>
            <a:ext cx="17028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Two Conten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3" name="Content Placeholder 2"/>
          <p:cNvSpPr>
            <a:spLocks noGrp="1"/>
          </p:cNvSpPr>
          <p:nvPr>
            <p:ph sz="half" idx="1"/>
          </p:nvPr>
        </p:nvSpPr>
        <p:spPr>
          <a:xfrm>
            <a:off x="572400" y="1584000"/>
            <a:ext cx="3924000" cy="4136400"/>
          </a:xfrm>
        </p:spPr>
        <p:txBody>
          <a:bodyPr/>
          <a:lstStyle>
            <a:lvl1pPr>
              <a:defRPr sz="2000"/>
            </a:lvl1pPr>
            <a:lvl2pPr>
              <a:defRPr sz="1800"/>
            </a:lvl2pPr>
            <a:lvl3pPr>
              <a:defRPr sz="1600"/>
            </a:lvl3pPr>
            <a:lvl4pPr>
              <a:defRPr sz="1400"/>
            </a:lvl4pPr>
            <a:lvl5pPr>
              <a:defRPr sz="1200"/>
            </a:lvl5pPr>
            <a:lvl6pPr>
              <a:defRPr sz="1400"/>
            </a:lvl6pPr>
            <a:lvl7pPr>
              <a:defRPr sz="1400"/>
            </a:lvl7pPr>
            <a:lvl8pPr>
              <a:defRPr sz="1400"/>
            </a:lvl8pPr>
            <a:lvl9pPr>
              <a:defRPr sz="14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Content Placeholder 3"/>
          <p:cNvSpPr>
            <a:spLocks noGrp="1"/>
          </p:cNvSpPr>
          <p:nvPr>
            <p:ph sz="half" idx="2"/>
          </p:nvPr>
        </p:nvSpPr>
        <p:spPr>
          <a:xfrm>
            <a:off x="4648200" y="1584000"/>
            <a:ext cx="3924000" cy="4136400"/>
          </a:xfrm>
        </p:spPr>
        <p:txBody>
          <a:bodyPr/>
          <a:lstStyle>
            <a:lvl1pPr>
              <a:defRPr sz="2000"/>
            </a:lvl1pPr>
            <a:lvl2pPr>
              <a:defRPr sz="1800"/>
            </a:lvl2pPr>
            <a:lvl3pPr>
              <a:defRPr sz="1600"/>
            </a:lvl3pPr>
            <a:lvl4pPr>
              <a:defRPr sz="1400"/>
            </a:lvl4pPr>
            <a:lvl5pPr>
              <a:defRPr sz="1200"/>
            </a:lvl5pPr>
            <a:lvl6pPr>
              <a:buNone/>
              <a:defRPr sz="1400"/>
            </a:lvl6pPr>
            <a:lvl7pPr>
              <a:buNone/>
              <a:defRPr sz="1400"/>
            </a:lvl7pPr>
            <a:lvl8pPr>
              <a:buNone/>
              <a:defRPr sz="1400"/>
            </a:lvl8pPr>
            <a:lvl9pPr>
              <a:buNone/>
              <a:defRPr sz="14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9"/>
          <p:cNvSpPr>
            <a:spLocks noGrp="1"/>
          </p:cNvSpPr>
          <p:nvPr>
            <p:ph type="body" sz="quarter" idx="13"/>
          </p:nvPr>
        </p:nvSpPr>
        <p:spPr>
          <a:xfrm>
            <a:off x="5144400" y="6145200"/>
            <a:ext cx="15372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
        <p:nvSpPr>
          <p:cNvPr id="11" name="Text Placeholder 9"/>
          <p:cNvSpPr>
            <a:spLocks noGrp="1"/>
          </p:cNvSpPr>
          <p:nvPr>
            <p:ph type="body" sz="quarter" idx="14"/>
          </p:nvPr>
        </p:nvSpPr>
        <p:spPr>
          <a:xfrm>
            <a:off x="6858000" y="6145200"/>
            <a:ext cx="17028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
        <p:nvSpPr>
          <p:cNvPr id="7" name="Date Placeholder 3"/>
          <p:cNvSpPr>
            <a:spLocks noGrp="1"/>
          </p:cNvSpPr>
          <p:nvPr>
            <p:ph type="dt" sz="half" idx="15"/>
          </p:nvPr>
        </p:nvSpPr>
        <p:spPr/>
        <p:txBody>
          <a:bodyPr/>
          <a:lstStyle>
            <a:lvl1pPr>
              <a:defRPr/>
            </a:lvl1pPr>
          </a:lstStyle>
          <a:p>
            <a:pPr>
              <a:defRPr/>
            </a:pPr>
            <a:endParaRPr lang="en-US"/>
          </a:p>
        </p:txBody>
      </p:sp>
      <p:sp>
        <p:nvSpPr>
          <p:cNvPr id="8" name="Footer Placeholder 4"/>
          <p:cNvSpPr>
            <a:spLocks noGrp="1"/>
          </p:cNvSpPr>
          <p:nvPr>
            <p:ph type="ftr" sz="quarter" idx="16"/>
          </p:nvPr>
        </p:nvSpPr>
        <p:spPr/>
        <p:txBody>
          <a:bodyPr/>
          <a:lstStyle>
            <a:lvl1pPr>
              <a:defRPr/>
            </a:lvl1pPr>
          </a:lstStyle>
          <a:p>
            <a:pPr>
              <a:defRPr/>
            </a:pPr>
            <a:endParaRPr lang="en-US"/>
          </a:p>
        </p:txBody>
      </p:sp>
      <p:sp>
        <p:nvSpPr>
          <p:cNvPr id="9" name="Slide Number Placeholder 5"/>
          <p:cNvSpPr>
            <a:spLocks noGrp="1"/>
          </p:cNvSpPr>
          <p:nvPr>
            <p:ph type="sldNum" sz="quarter" idx="17"/>
          </p:nvPr>
        </p:nvSpPr>
        <p:spPr/>
        <p:txBody>
          <a:bodyPr/>
          <a:lstStyle>
            <a:lvl1pPr>
              <a:defRPr/>
            </a:lvl1pPr>
          </a:lstStyle>
          <a:p>
            <a:pPr>
              <a:defRPr/>
            </a:pPr>
            <a:fld id="{D02A1C95-81BC-412E-A7AD-57489872DD2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ly 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10" name="Text Placeholder 9"/>
          <p:cNvSpPr>
            <a:spLocks noGrp="1"/>
          </p:cNvSpPr>
          <p:nvPr>
            <p:ph type="body" sz="quarter" idx="13"/>
          </p:nvPr>
        </p:nvSpPr>
        <p:spPr>
          <a:xfrm>
            <a:off x="5144400" y="6145200"/>
            <a:ext cx="15372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
        <p:nvSpPr>
          <p:cNvPr id="11" name="Text Placeholder 9"/>
          <p:cNvSpPr>
            <a:spLocks noGrp="1"/>
          </p:cNvSpPr>
          <p:nvPr>
            <p:ph type="body" sz="quarter" idx="14"/>
          </p:nvPr>
        </p:nvSpPr>
        <p:spPr>
          <a:xfrm>
            <a:off x="6858000" y="6145200"/>
            <a:ext cx="17028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
        <p:nvSpPr>
          <p:cNvPr id="5" name="Date Placeholder 3"/>
          <p:cNvSpPr>
            <a:spLocks noGrp="1"/>
          </p:cNvSpPr>
          <p:nvPr>
            <p:ph type="dt" sz="half" idx="15"/>
          </p:nvPr>
        </p:nvSpPr>
        <p:spPr/>
        <p:txBody>
          <a:bodyPr/>
          <a:lstStyle>
            <a:lvl1pPr>
              <a:defRPr/>
            </a:lvl1pPr>
          </a:lstStyle>
          <a:p>
            <a:pPr>
              <a:defRPr/>
            </a:pPr>
            <a:endParaRPr lang="en-US"/>
          </a:p>
        </p:txBody>
      </p:sp>
      <p:sp>
        <p:nvSpPr>
          <p:cNvPr id="6" name="Footer Placeholder 4"/>
          <p:cNvSpPr>
            <a:spLocks noGrp="1"/>
          </p:cNvSpPr>
          <p:nvPr>
            <p:ph type="ftr" sz="quarter" idx="16"/>
          </p:nvPr>
        </p:nvSpPr>
        <p:spPr/>
        <p:txBody>
          <a:bodyPr/>
          <a:lstStyle>
            <a:lvl1pPr>
              <a:defRPr/>
            </a:lvl1pPr>
          </a:lstStyle>
          <a:p>
            <a:pPr>
              <a:defRPr/>
            </a:pPr>
            <a:endParaRPr lang="en-US"/>
          </a:p>
        </p:txBody>
      </p:sp>
      <p:sp>
        <p:nvSpPr>
          <p:cNvPr id="7" name="Slide Number Placeholder 5"/>
          <p:cNvSpPr>
            <a:spLocks noGrp="1"/>
          </p:cNvSpPr>
          <p:nvPr>
            <p:ph type="sldNum" sz="quarter" idx="17"/>
          </p:nvPr>
        </p:nvSpPr>
        <p:spPr/>
        <p:txBody>
          <a:bodyPr/>
          <a:lstStyle>
            <a:lvl1pPr>
              <a:defRPr/>
            </a:lvl1pPr>
          </a:lstStyle>
          <a:p>
            <a:pPr>
              <a:defRPr/>
            </a:pPr>
            <a:fld id="{D75F5E76-6C5C-4CBB-AA5D-7A4D14A6C65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9" name="Text Placeholder 9"/>
          <p:cNvSpPr>
            <a:spLocks noGrp="1"/>
          </p:cNvSpPr>
          <p:nvPr>
            <p:ph type="body" sz="quarter" idx="13"/>
          </p:nvPr>
        </p:nvSpPr>
        <p:spPr>
          <a:xfrm>
            <a:off x="5144400" y="6145200"/>
            <a:ext cx="15372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
        <p:nvSpPr>
          <p:cNvPr id="10" name="Text Placeholder 9"/>
          <p:cNvSpPr>
            <a:spLocks noGrp="1"/>
          </p:cNvSpPr>
          <p:nvPr>
            <p:ph type="body" sz="quarter" idx="14"/>
          </p:nvPr>
        </p:nvSpPr>
        <p:spPr>
          <a:xfrm>
            <a:off x="6858000" y="6145200"/>
            <a:ext cx="17028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
        <p:nvSpPr>
          <p:cNvPr id="4" name="Date Placeholder 3"/>
          <p:cNvSpPr>
            <a:spLocks noGrp="1"/>
          </p:cNvSpPr>
          <p:nvPr>
            <p:ph type="dt" sz="half" idx="15"/>
          </p:nvPr>
        </p:nvSpPr>
        <p:spPr/>
        <p:txBody>
          <a:bodyPr/>
          <a:lstStyle>
            <a:lvl1pPr>
              <a:defRPr/>
            </a:lvl1pPr>
          </a:lstStyle>
          <a:p>
            <a:pPr>
              <a:defRPr/>
            </a:pPr>
            <a:endParaRPr lang="en-US"/>
          </a:p>
        </p:txBody>
      </p:sp>
      <p:sp>
        <p:nvSpPr>
          <p:cNvPr id="5" name="Footer Placeholder 4"/>
          <p:cNvSpPr>
            <a:spLocks noGrp="1"/>
          </p:cNvSpPr>
          <p:nvPr>
            <p:ph type="ftr" sz="quarter" idx="16"/>
          </p:nvPr>
        </p:nvSpPr>
        <p:spPr/>
        <p:txBody>
          <a:bodyPr/>
          <a:lstStyle>
            <a:lvl1pPr>
              <a:defRPr/>
            </a:lvl1pPr>
          </a:lstStyle>
          <a:p>
            <a:pPr>
              <a:defRPr/>
            </a:pPr>
            <a:endParaRPr lang="en-US"/>
          </a:p>
        </p:txBody>
      </p:sp>
      <p:sp>
        <p:nvSpPr>
          <p:cNvPr id="6" name="Slide Number Placeholder 5"/>
          <p:cNvSpPr>
            <a:spLocks noGrp="1"/>
          </p:cNvSpPr>
          <p:nvPr>
            <p:ph type="sldNum" sz="quarter" idx="17"/>
          </p:nvPr>
        </p:nvSpPr>
        <p:spPr/>
        <p:txBody>
          <a:bodyPr/>
          <a:lstStyle>
            <a:lvl1pPr>
              <a:defRPr/>
            </a:lvl1pPr>
          </a:lstStyle>
          <a:p>
            <a:pPr>
              <a:defRPr/>
            </a:pPr>
            <a:fld id="{4DB4B156-2432-40F1-B988-C05A103BCE5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with marg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3" name="Content Placeholder 2"/>
          <p:cNvSpPr>
            <a:spLocks noGrp="1"/>
          </p:cNvSpPr>
          <p:nvPr>
            <p:ph idx="1"/>
          </p:nvPr>
        </p:nvSpPr>
        <p:spPr>
          <a:xfrm>
            <a:off x="572400" y="1584000"/>
            <a:ext cx="6285600" cy="413640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9"/>
          <p:cNvSpPr>
            <a:spLocks noGrp="1"/>
          </p:cNvSpPr>
          <p:nvPr>
            <p:ph type="body" sz="quarter" idx="13"/>
          </p:nvPr>
        </p:nvSpPr>
        <p:spPr>
          <a:xfrm>
            <a:off x="5144400" y="6145200"/>
            <a:ext cx="15372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
        <p:nvSpPr>
          <p:cNvPr id="12" name="Text Placeholder 9"/>
          <p:cNvSpPr>
            <a:spLocks noGrp="1"/>
          </p:cNvSpPr>
          <p:nvPr>
            <p:ph type="body" sz="quarter" idx="14"/>
          </p:nvPr>
        </p:nvSpPr>
        <p:spPr>
          <a:xfrm>
            <a:off x="6858000" y="6145200"/>
            <a:ext cx="17028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
        <p:nvSpPr>
          <p:cNvPr id="6" name="Date Placeholder 3"/>
          <p:cNvSpPr>
            <a:spLocks noGrp="1"/>
          </p:cNvSpPr>
          <p:nvPr>
            <p:ph type="dt" sz="half" idx="15"/>
          </p:nvPr>
        </p:nvSpPr>
        <p:spPr/>
        <p:txBody>
          <a:bodyPr/>
          <a:lstStyle>
            <a:lvl1pPr>
              <a:defRPr/>
            </a:lvl1pPr>
          </a:lstStyle>
          <a:p>
            <a:pPr>
              <a:defRPr/>
            </a:pPr>
            <a:endParaRPr lang="en-US"/>
          </a:p>
        </p:txBody>
      </p:sp>
      <p:sp>
        <p:nvSpPr>
          <p:cNvPr id="7" name="Footer Placeholder 4"/>
          <p:cNvSpPr>
            <a:spLocks noGrp="1"/>
          </p:cNvSpPr>
          <p:nvPr>
            <p:ph type="ftr" sz="quarter" idx="16"/>
          </p:nvPr>
        </p:nvSpPr>
        <p:spPr/>
        <p:txBody>
          <a:bodyPr/>
          <a:lstStyle>
            <a:lvl1pPr>
              <a:defRPr/>
            </a:lvl1pPr>
          </a:lstStyle>
          <a:p>
            <a:pPr>
              <a:defRPr/>
            </a:pPr>
            <a:endParaRPr lang="en-US"/>
          </a:p>
        </p:txBody>
      </p:sp>
      <p:sp>
        <p:nvSpPr>
          <p:cNvPr id="8" name="Slide Number Placeholder 5"/>
          <p:cNvSpPr>
            <a:spLocks noGrp="1"/>
          </p:cNvSpPr>
          <p:nvPr>
            <p:ph type="sldNum" sz="quarter" idx="17"/>
          </p:nvPr>
        </p:nvSpPr>
        <p:spPr/>
        <p:txBody>
          <a:bodyPr/>
          <a:lstStyle>
            <a:lvl1pPr>
              <a:defRPr/>
            </a:lvl1pPr>
          </a:lstStyle>
          <a:p>
            <a:pPr>
              <a:defRPr/>
            </a:pPr>
            <a:fld id="{6E757164-A146-4706-81AA-6DC8EB7B617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Slide White">
    <p:spTree>
      <p:nvGrpSpPr>
        <p:cNvPr id="1" name=""/>
        <p:cNvGrpSpPr/>
        <p:nvPr/>
      </p:nvGrpSpPr>
      <p:grpSpPr>
        <a:xfrm>
          <a:off x="0" y="0"/>
          <a:ext cx="0" cy="0"/>
          <a:chOff x="0" y="0"/>
          <a:chExt cx="0" cy="0"/>
        </a:xfrm>
      </p:grpSpPr>
      <p:pic>
        <p:nvPicPr>
          <p:cNvPr id="9" name="Picture 12" descr="aalto_HSE_eng.jpg"/>
          <p:cNvPicPr>
            <a:picLocks noChangeAspect="1"/>
          </p:cNvPicPr>
          <p:nvPr userDrawn="1"/>
        </p:nvPicPr>
        <p:blipFill>
          <a:blip r:embed="rId2" cstate="print"/>
          <a:srcRect/>
          <a:stretch>
            <a:fillRect/>
          </a:stretch>
        </p:blipFill>
        <p:spPr bwMode="auto">
          <a:xfrm>
            <a:off x="0" y="0"/>
            <a:ext cx="2120900" cy="1630363"/>
          </a:xfrm>
          <a:prstGeom prst="rect">
            <a:avLst/>
          </a:prstGeom>
          <a:noFill/>
          <a:ln w="9525">
            <a:noFill/>
            <a:miter lim="800000"/>
            <a:headEnd/>
            <a:tailEnd/>
          </a:ln>
        </p:spPr>
      </p:pic>
      <p:sp>
        <p:nvSpPr>
          <p:cNvPr id="2" name="Title 1"/>
          <p:cNvSpPr>
            <a:spLocks noGrp="1"/>
          </p:cNvSpPr>
          <p:nvPr>
            <p:ph type="ctrTitle"/>
          </p:nvPr>
        </p:nvSpPr>
        <p:spPr>
          <a:xfrm>
            <a:off x="572400" y="1771200"/>
            <a:ext cx="7772400" cy="1332000"/>
          </a:xfrm>
        </p:spPr>
        <p:txBody>
          <a:bodyPr/>
          <a:lstStyle>
            <a:lvl1pPr>
              <a:defRPr sz="4000">
                <a:solidFill>
                  <a:srgbClr val="ED2939"/>
                </a:solidFill>
              </a:defRPr>
            </a:lvl1pPr>
          </a:lstStyle>
          <a:p>
            <a:r>
              <a:rPr lang="en-US" noProof="0"/>
              <a:t>Click to edit Master title style</a:t>
            </a:r>
          </a:p>
        </p:txBody>
      </p:sp>
      <p:sp>
        <p:nvSpPr>
          <p:cNvPr id="3" name="Subtitle 2"/>
          <p:cNvSpPr>
            <a:spLocks noGrp="1"/>
          </p:cNvSpPr>
          <p:nvPr>
            <p:ph type="subTitle" idx="1"/>
          </p:nvPr>
        </p:nvSpPr>
        <p:spPr>
          <a:xfrm>
            <a:off x="572400" y="3143248"/>
            <a:ext cx="6285600" cy="2340000"/>
          </a:xfrm>
        </p:spPr>
        <p:txBody>
          <a:bodyPr/>
          <a:lstStyle>
            <a:lvl1pPr marL="0" indent="0" algn="l">
              <a:buNone/>
              <a:defRPr>
                <a:solidFill>
                  <a:srgbClr val="ED2939"/>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a:t>Click to edit Master subtitle style</a:t>
            </a:r>
          </a:p>
        </p:txBody>
      </p:sp>
      <p:sp>
        <p:nvSpPr>
          <p:cNvPr id="12" name="Text Placeholder 9"/>
          <p:cNvSpPr>
            <a:spLocks noGrp="1"/>
          </p:cNvSpPr>
          <p:nvPr>
            <p:ph type="body" sz="quarter" idx="11"/>
          </p:nvPr>
        </p:nvSpPr>
        <p:spPr>
          <a:xfrm>
            <a:off x="5144400" y="5961600"/>
            <a:ext cx="1962000" cy="633600"/>
          </a:xfrm>
        </p:spPr>
        <p:txBody>
          <a:bodyPr wrap="none"/>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a:p>
            <a:pPr lvl="1"/>
            <a:r>
              <a:rPr lang="en-US" noProof="0"/>
              <a:t>Second level</a:t>
            </a:r>
          </a:p>
        </p:txBody>
      </p:sp>
      <p:sp>
        <p:nvSpPr>
          <p:cNvPr id="17" name="Text Placeholder 9"/>
          <p:cNvSpPr>
            <a:spLocks noGrp="1"/>
          </p:cNvSpPr>
          <p:nvPr>
            <p:ph type="body" sz="quarter" idx="12"/>
          </p:nvPr>
        </p:nvSpPr>
        <p:spPr>
          <a:xfrm>
            <a:off x="7426800" y="5961600"/>
            <a:ext cx="1134000" cy="633600"/>
          </a:xfrm>
        </p:spPr>
        <p:txBody>
          <a:bodyPr wrap="none"/>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a:p>
            <a:pPr lvl="1"/>
            <a:r>
              <a:rPr lang="en-US" noProof="0"/>
              <a:t>Second level</a:t>
            </a:r>
          </a:p>
        </p:txBody>
      </p:sp>
      <p:sp>
        <p:nvSpPr>
          <p:cNvPr id="18" name="Text Placeholder 9"/>
          <p:cNvSpPr>
            <a:spLocks noGrp="1"/>
          </p:cNvSpPr>
          <p:nvPr>
            <p:ph type="body" sz="quarter" idx="13"/>
          </p:nvPr>
        </p:nvSpPr>
        <p:spPr>
          <a:xfrm>
            <a:off x="2862000" y="6138000"/>
            <a:ext cx="2026800" cy="457200"/>
          </a:xfrm>
        </p:spPr>
        <p:txBody>
          <a:bodyPr wrap="none"/>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a:p>
            <a:pPr lvl="1"/>
            <a:r>
              <a:rPr lang="en-US" noProof="0"/>
              <a:t>Second level</a:t>
            </a:r>
          </a:p>
        </p:txBody>
      </p:sp>
      <p:sp>
        <p:nvSpPr>
          <p:cNvPr id="19" name="Text Placeholder 9"/>
          <p:cNvSpPr>
            <a:spLocks noGrp="1"/>
          </p:cNvSpPr>
          <p:nvPr>
            <p:ph type="body" sz="quarter" idx="14"/>
          </p:nvPr>
        </p:nvSpPr>
        <p:spPr>
          <a:xfrm>
            <a:off x="572400" y="6138000"/>
            <a:ext cx="2048400" cy="457200"/>
          </a:xfrm>
        </p:spPr>
        <p:txBody>
          <a:bodyPr wrap="none"/>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a:p>
            <a:pPr lvl="1"/>
            <a:r>
              <a:rPr lang="en-US" noProof="0"/>
              <a:t>Second level</a:t>
            </a:r>
          </a:p>
        </p:txBody>
      </p:sp>
      <p:sp>
        <p:nvSpPr>
          <p:cNvPr id="20" name="Text Placeholder 9"/>
          <p:cNvSpPr>
            <a:spLocks noGrp="1"/>
          </p:cNvSpPr>
          <p:nvPr>
            <p:ph type="body" sz="quarter" idx="15"/>
          </p:nvPr>
        </p:nvSpPr>
        <p:spPr>
          <a:xfrm>
            <a:off x="572400" y="5961600"/>
            <a:ext cx="2048400" cy="176400"/>
          </a:xfrm>
        </p:spPr>
        <p:txBody>
          <a:bodyPr wrap="none"/>
          <a:lstStyle>
            <a:lvl1pPr marL="0" indent="0">
              <a:spcBef>
                <a:spcPts val="0"/>
              </a:spcBef>
              <a:buNone/>
              <a:defRPr sz="1200" b="1">
                <a:solidFill>
                  <a:schemeClr val="tx1"/>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p:txBody>
      </p:sp>
      <p:sp>
        <p:nvSpPr>
          <p:cNvPr id="10" name="Date Placeholder 3"/>
          <p:cNvSpPr>
            <a:spLocks noGrp="1"/>
          </p:cNvSpPr>
          <p:nvPr>
            <p:ph type="dt" sz="half" idx="16"/>
          </p:nvPr>
        </p:nvSpPr>
        <p:spPr>
          <a:xfrm>
            <a:off x="2862263" y="5961063"/>
            <a:ext cx="2027237" cy="176212"/>
          </a:xfrm>
        </p:spPr>
        <p:txBody>
          <a:bodyPr wrap="none"/>
          <a:lstStyle>
            <a:lvl1pPr>
              <a:defRPr sz="1200">
                <a:solidFill>
                  <a:schemeClr val="bg2"/>
                </a:solidFill>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Subtitle Red">
    <p:spTree>
      <p:nvGrpSpPr>
        <p:cNvPr id="1" name=""/>
        <p:cNvGrpSpPr/>
        <p:nvPr/>
      </p:nvGrpSpPr>
      <p:grpSpPr>
        <a:xfrm>
          <a:off x="0" y="0"/>
          <a:ext cx="0" cy="0"/>
          <a:chOff x="0" y="0"/>
          <a:chExt cx="0" cy="0"/>
        </a:xfrm>
      </p:grpSpPr>
      <p:sp>
        <p:nvSpPr>
          <p:cNvPr id="4" name="Rectangle 9"/>
          <p:cNvSpPr/>
          <p:nvPr userDrawn="1"/>
        </p:nvSpPr>
        <p:spPr>
          <a:xfrm>
            <a:off x="406400" y="406400"/>
            <a:ext cx="8326438" cy="5472113"/>
          </a:xfrm>
          <a:prstGeom prst="rect">
            <a:avLst/>
          </a:prstGeom>
          <a:solidFill>
            <a:srgbClr val="ED293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5" name="Picture 12" descr="aalto_HSE_eng_alakulma.jpg"/>
          <p:cNvPicPr>
            <a:picLocks noChangeAspect="1"/>
          </p:cNvPicPr>
          <p:nvPr userDrawn="1"/>
        </p:nvPicPr>
        <p:blipFill>
          <a:blip r:embed="rId2" cstate="print"/>
          <a:srcRect/>
          <a:stretch>
            <a:fillRect/>
          </a:stretch>
        </p:blipFill>
        <p:spPr bwMode="auto">
          <a:xfrm>
            <a:off x="0" y="5959475"/>
            <a:ext cx="2879725" cy="898525"/>
          </a:xfrm>
          <a:prstGeom prst="rect">
            <a:avLst/>
          </a:prstGeom>
          <a:noFill/>
          <a:ln w="9525">
            <a:noFill/>
            <a:miter lim="800000"/>
            <a:headEnd/>
            <a:tailEnd/>
          </a:ln>
        </p:spPr>
      </p:pic>
      <p:sp>
        <p:nvSpPr>
          <p:cNvPr id="11" name="Text Placeholder 9"/>
          <p:cNvSpPr>
            <a:spLocks noGrp="1"/>
          </p:cNvSpPr>
          <p:nvPr>
            <p:ph type="body" sz="quarter" idx="13"/>
          </p:nvPr>
        </p:nvSpPr>
        <p:spPr>
          <a:xfrm>
            <a:off x="5144400" y="6145200"/>
            <a:ext cx="15372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
        <p:nvSpPr>
          <p:cNvPr id="12" name="Text Placeholder 9"/>
          <p:cNvSpPr>
            <a:spLocks noGrp="1"/>
          </p:cNvSpPr>
          <p:nvPr>
            <p:ph type="body" sz="quarter" idx="14"/>
          </p:nvPr>
        </p:nvSpPr>
        <p:spPr>
          <a:xfrm>
            <a:off x="6858000" y="6145200"/>
            <a:ext cx="17028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73088" y="488950"/>
            <a:ext cx="7988300" cy="108108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573088" y="1584325"/>
            <a:ext cx="7988300" cy="41354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30588" y="6275388"/>
            <a:ext cx="1544637" cy="125412"/>
          </a:xfrm>
          <a:prstGeom prst="rect">
            <a:avLst/>
          </a:prstGeom>
        </p:spPr>
        <p:txBody>
          <a:bodyPr vert="horz" lIns="0" tIns="0" rIns="0" bIns="0" rtlCol="0" anchor="ctr"/>
          <a:lstStyle>
            <a:lvl1pPr algn="l" fontAlgn="auto">
              <a:spcBef>
                <a:spcPts val="0"/>
              </a:spcBef>
              <a:spcAft>
                <a:spcPts val="0"/>
              </a:spcAft>
              <a:defRPr sz="900" b="1">
                <a:solidFill>
                  <a:schemeClr val="tx1">
                    <a:tint val="75000"/>
                  </a:schemeClr>
                </a:solidFill>
                <a:latin typeface="Arial" pitchFamily="34" charset="0"/>
                <a:cs typeface="Arial" pitchFamily="34" charset="0"/>
              </a:defRPr>
            </a:lvl1pPr>
          </a:lstStyle>
          <a:p>
            <a:pPr>
              <a:defRPr/>
            </a:pPr>
            <a:endParaRPr lang="en-US"/>
          </a:p>
        </p:txBody>
      </p:sp>
      <p:sp>
        <p:nvSpPr>
          <p:cNvPr id="5" name="Footer Placeholder 4"/>
          <p:cNvSpPr>
            <a:spLocks noGrp="1"/>
          </p:cNvSpPr>
          <p:nvPr>
            <p:ph type="ftr" sz="quarter" idx="3"/>
          </p:nvPr>
        </p:nvSpPr>
        <p:spPr>
          <a:xfrm>
            <a:off x="3430588" y="6145213"/>
            <a:ext cx="1544637" cy="125412"/>
          </a:xfrm>
          <a:prstGeom prst="rect">
            <a:avLst/>
          </a:prstGeom>
        </p:spPr>
        <p:txBody>
          <a:bodyPr vert="horz" lIns="0" tIns="0" rIns="0" bIns="0" rtlCol="0" anchor="ctr"/>
          <a:lstStyle>
            <a:lvl1pPr algn="l" fontAlgn="auto">
              <a:spcBef>
                <a:spcPts val="0"/>
              </a:spcBef>
              <a:spcAft>
                <a:spcPts val="0"/>
              </a:spcAft>
              <a:defRPr sz="900" b="1">
                <a:solidFill>
                  <a:schemeClr val="tx1">
                    <a:tint val="75000"/>
                  </a:schemeClr>
                </a:solidFill>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4"/>
          </p:nvPr>
        </p:nvSpPr>
        <p:spPr>
          <a:xfrm>
            <a:off x="3430588" y="6400800"/>
            <a:ext cx="1544637" cy="125413"/>
          </a:xfrm>
          <a:prstGeom prst="rect">
            <a:avLst/>
          </a:prstGeom>
        </p:spPr>
        <p:txBody>
          <a:bodyPr vert="horz" lIns="0" tIns="0" rIns="0" bIns="0" rtlCol="0" anchor="ctr"/>
          <a:lstStyle>
            <a:lvl1pPr algn="l" fontAlgn="auto">
              <a:spcBef>
                <a:spcPts val="0"/>
              </a:spcBef>
              <a:spcAft>
                <a:spcPts val="0"/>
              </a:spcAft>
              <a:defRPr sz="900" b="1">
                <a:solidFill>
                  <a:schemeClr val="tx1">
                    <a:tint val="75000"/>
                  </a:schemeClr>
                </a:solidFill>
                <a:latin typeface="Arial" pitchFamily="34" charset="0"/>
                <a:cs typeface="Arial" pitchFamily="34" charset="0"/>
              </a:defRPr>
            </a:lvl1pPr>
          </a:lstStyle>
          <a:p>
            <a:pPr>
              <a:defRPr/>
            </a:pPr>
            <a:fld id="{D13815F7-400D-4D3D-97FD-1FD65F570037}" type="slidenum">
              <a:rPr lang="en-US"/>
              <a:pPr>
                <a:defRPr/>
              </a:pPr>
              <a:t>‹#›</a:t>
            </a:fld>
            <a:endParaRPr lang="en-US"/>
          </a:p>
        </p:txBody>
      </p:sp>
      <p:sp>
        <p:nvSpPr>
          <p:cNvPr id="10" name="Rectangle 9"/>
          <p:cNvSpPr/>
          <p:nvPr/>
        </p:nvSpPr>
        <p:spPr>
          <a:xfrm>
            <a:off x="571500" y="5813425"/>
            <a:ext cx="7988300" cy="65088"/>
          </a:xfrm>
          <a:prstGeom prst="rect">
            <a:avLst/>
          </a:prstGeom>
          <a:solidFill>
            <a:srgbClr val="ED2939">
              <a:alpha val="8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032" name="Picture 10" descr="aalto_HSE_eng_alakulma.jpg"/>
          <p:cNvPicPr>
            <a:picLocks noChangeAspect="1"/>
          </p:cNvPicPr>
          <p:nvPr/>
        </p:nvPicPr>
        <p:blipFill>
          <a:blip r:embed="rId10" cstate="print"/>
          <a:srcRect/>
          <a:stretch>
            <a:fillRect/>
          </a:stretch>
        </p:blipFill>
        <p:spPr bwMode="auto">
          <a:xfrm>
            <a:off x="0" y="5959475"/>
            <a:ext cx="2879725" cy="8985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5" r:id="rId1"/>
    <p:sldLayoutId id="2147483666" r:id="rId2"/>
    <p:sldLayoutId id="2147483664" r:id="rId3"/>
    <p:sldLayoutId id="2147483663" r:id="rId4"/>
    <p:sldLayoutId id="2147483662" r:id="rId5"/>
    <p:sldLayoutId id="2147483661" r:id="rId6"/>
    <p:sldLayoutId id="2147483667" r:id="rId7"/>
    <p:sldLayoutId id="2147483668" r:id="rId8"/>
  </p:sldLayoutIdLst>
  <p:hf hdr="0"/>
  <p:txStyles>
    <p:titleStyle>
      <a:lvl1pPr algn="l" rtl="0" eaLnBrk="0" fontAlgn="base" hangingPunct="0">
        <a:spcBef>
          <a:spcPct val="0"/>
        </a:spcBef>
        <a:spcAft>
          <a:spcPct val="0"/>
        </a:spcAft>
        <a:defRPr sz="3200" b="1" kern="1200">
          <a:solidFill>
            <a:srgbClr val="ED2939"/>
          </a:solidFill>
          <a:latin typeface="+mj-lt"/>
          <a:ea typeface="+mj-ea"/>
          <a:cs typeface="+mj-cs"/>
        </a:defRPr>
      </a:lvl1pPr>
      <a:lvl2pPr algn="l" rtl="0" eaLnBrk="0" fontAlgn="base" hangingPunct="0">
        <a:spcBef>
          <a:spcPct val="0"/>
        </a:spcBef>
        <a:spcAft>
          <a:spcPct val="0"/>
        </a:spcAft>
        <a:defRPr sz="3200" b="1">
          <a:solidFill>
            <a:srgbClr val="ED2939"/>
          </a:solidFill>
          <a:latin typeface="Arial" charset="0"/>
        </a:defRPr>
      </a:lvl2pPr>
      <a:lvl3pPr algn="l" rtl="0" eaLnBrk="0" fontAlgn="base" hangingPunct="0">
        <a:spcBef>
          <a:spcPct val="0"/>
        </a:spcBef>
        <a:spcAft>
          <a:spcPct val="0"/>
        </a:spcAft>
        <a:defRPr sz="3200" b="1">
          <a:solidFill>
            <a:srgbClr val="ED2939"/>
          </a:solidFill>
          <a:latin typeface="Arial" charset="0"/>
        </a:defRPr>
      </a:lvl3pPr>
      <a:lvl4pPr algn="l" rtl="0" eaLnBrk="0" fontAlgn="base" hangingPunct="0">
        <a:spcBef>
          <a:spcPct val="0"/>
        </a:spcBef>
        <a:spcAft>
          <a:spcPct val="0"/>
        </a:spcAft>
        <a:defRPr sz="3200" b="1">
          <a:solidFill>
            <a:srgbClr val="ED2939"/>
          </a:solidFill>
          <a:latin typeface="Arial" charset="0"/>
        </a:defRPr>
      </a:lvl4pPr>
      <a:lvl5pPr algn="l" rtl="0" eaLnBrk="0" fontAlgn="base" hangingPunct="0">
        <a:spcBef>
          <a:spcPct val="0"/>
        </a:spcBef>
        <a:spcAft>
          <a:spcPct val="0"/>
        </a:spcAft>
        <a:defRPr sz="3200" b="1">
          <a:solidFill>
            <a:srgbClr val="ED2939"/>
          </a:solidFill>
          <a:latin typeface="Arial" charset="0"/>
        </a:defRPr>
      </a:lvl5pPr>
      <a:lvl6pPr marL="457200" algn="l" rtl="0" fontAlgn="base">
        <a:spcBef>
          <a:spcPct val="0"/>
        </a:spcBef>
        <a:spcAft>
          <a:spcPct val="0"/>
        </a:spcAft>
        <a:defRPr sz="3200" b="1">
          <a:solidFill>
            <a:srgbClr val="ED2939"/>
          </a:solidFill>
          <a:latin typeface="Arial" charset="0"/>
        </a:defRPr>
      </a:lvl6pPr>
      <a:lvl7pPr marL="914400" algn="l" rtl="0" fontAlgn="base">
        <a:spcBef>
          <a:spcPct val="0"/>
        </a:spcBef>
        <a:spcAft>
          <a:spcPct val="0"/>
        </a:spcAft>
        <a:defRPr sz="3200" b="1">
          <a:solidFill>
            <a:srgbClr val="ED2939"/>
          </a:solidFill>
          <a:latin typeface="Arial" charset="0"/>
        </a:defRPr>
      </a:lvl7pPr>
      <a:lvl8pPr marL="1371600" algn="l" rtl="0" fontAlgn="base">
        <a:spcBef>
          <a:spcPct val="0"/>
        </a:spcBef>
        <a:spcAft>
          <a:spcPct val="0"/>
        </a:spcAft>
        <a:defRPr sz="3200" b="1">
          <a:solidFill>
            <a:srgbClr val="ED2939"/>
          </a:solidFill>
          <a:latin typeface="Arial" charset="0"/>
        </a:defRPr>
      </a:lvl8pPr>
      <a:lvl9pPr marL="1828800" algn="l" rtl="0" fontAlgn="base">
        <a:spcBef>
          <a:spcPct val="0"/>
        </a:spcBef>
        <a:spcAft>
          <a:spcPct val="0"/>
        </a:spcAft>
        <a:defRPr sz="3200" b="1">
          <a:solidFill>
            <a:srgbClr val="ED2939"/>
          </a:solidFill>
          <a:latin typeface="Arial" charset="0"/>
        </a:defRPr>
      </a:lvl9pPr>
    </p:titleStyle>
    <p:bodyStyle>
      <a:lvl1pPr marL="342900" indent="-342900" algn="l" rtl="0" eaLnBrk="0" fontAlgn="base" hangingPunct="0">
        <a:spcBef>
          <a:spcPts val="600"/>
        </a:spcBef>
        <a:spcAft>
          <a:spcPct val="0"/>
        </a:spcAft>
        <a:buFont typeface="Arial" charset="0"/>
        <a:buChar char="•"/>
        <a:defRPr sz="2400" kern="1200">
          <a:solidFill>
            <a:schemeClr val="tx1"/>
          </a:solidFill>
          <a:latin typeface="+mn-lt"/>
          <a:ea typeface="+mn-ea"/>
          <a:cs typeface="+mn-cs"/>
        </a:defRPr>
      </a:lvl1pPr>
      <a:lvl2pPr marL="742950" indent="-285750" algn="l" rtl="0" eaLnBrk="0" fontAlgn="base" hangingPunct="0">
        <a:spcBef>
          <a:spcPts val="400"/>
        </a:spcBef>
        <a:spcAft>
          <a:spcPct val="0"/>
        </a:spcAft>
        <a:buFont typeface="Arial" charset="0"/>
        <a:buChar char="–"/>
        <a:defRPr sz="2000" kern="1200">
          <a:solidFill>
            <a:schemeClr val="tx1"/>
          </a:solidFill>
          <a:latin typeface="+mn-lt"/>
          <a:ea typeface="+mn-ea"/>
          <a:cs typeface="+mn-cs"/>
        </a:defRPr>
      </a:lvl2pPr>
      <a:lvl3pPr marL="1143000" indent="-228600" algn="l" rtl="0" eaLnBrk="0" fontAlgn="base" hangingPunct="0">
        <a:spcBef>
          <a:spcPts val="400"/>
        </a:spcBef>
        <a:spcAft>
          <a:spcPct val="0"/>
        </a:spcAft>
        <a:buFont typeface="Arial" charset="0"/>
        <a:buChar char="•"/>
        <a:defRPr kern="1200">
          <a:solidFill>
            <a:schemeClr val="tx1"/>
          </a:solidFill>
          <a:latin typeface="+mn-lt"/>
          <a:ea typeface="+mn-ea"/>
          <a:cs typeface="+mn-cs"/>
        </a:defRPr>
      </a:lvl3pPr>
      <a:lvl4pPr marL="1600200" indent="-228600" algn="l" rtl="0" eaLnBrk="0" fontAlgn="base" hangingPunct="0">
        <a:spcBef>
          <a:spcPts val="400"/>
        </a:spcBef>
        <a:spcAft>
          <a:spcPct val="0"/>
        </a:spcAft>
        <a:buFont typeface="Arial" charset="0"/>
        <a:buChar char="–"/>
        <a:defRPr sz="1600" kern="1200">
          <a:solidFill>
            <a:schemeClr val="tx1"/>
          </a:solidFill>
          <a:latin typeface="+mn-lt"/>
          <a:ea typeface="+mn-ea"/>
          <a:cs typeface="+mn-cs"/>
        </a:defRPr>
      </a:lvl4pPr>
      <a:lvl5pPr marL="2057400" indent="-228600" algn="l" rtl="0" eaLnBrk="0" fontAlgn="base" hangingPunct="0">
        <a:spcBef>
          <a:spcPts val="300"/>
        </a:spcBef>
        <a:spcAft>
          <a:spcPct val="0"/>
        </a:spcAft>
        <a:buFont typeface="Arial"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p:cNvSpPr>
            <a:spLocks noGrp="1"/>
          </p:cNvSpPr>
          <p:nvPr>
            <p:ph type="ctrTitle"/>
          </p:nvPr>
        </p:nvSpPr>
        <p:spPr>
          <a:xfrm>
            <a:off x="539750" y="1771650"/>
            <a:ext cx="7805738" cy="2089150"/>
          </a:xfrm>
        </p:spPr>
        <p:txBody>
          <a:bodyPr/>
          <a:lstStyle/>
          <a:p>
            <a:pPr eaLnBrk="1" hangingPunct="1"/>
            <a:r>
              <a:rPr lang="fi-FI" sz="3200"/>
              <a:t>Verotuksen perusteet - Johdanto</a:t>
            </a:r>
            <a:endParaRPr lang="en-US" sz="3200" dirty="0"/>
          </a:p>
        </p:txBody>
      </p:sp>
      <p:sp>
        <p:nvSpPr>
          <p:cNvPr id="12290" name="Subtitle 2"/>
          <p:cNvSpPr>
            <a:spLocks noGrp="1"/>
          </p:cNvSpPr>
          <p:nvPr>
            <p:ph type="subTitle" idx="1"/>
          </p:nvPr>
        </p:nvSpPr>
        <p:spPr>
          <a:xfrm>
            <a:off x="573088" y="3143250"/>
            <a:ext cx="6284912" cy="2339975"/>
          </a:xfrm>
        </p:spPr>
        <p:txBody>
          <a:bodyPr/>
          <a:lstStyle/>
          <a:p>
            <a:pPr eaLnBrk="1" hangingPunct="1"/>
            <a:r>
              <a:rPr lang="fi-FI" dirty="0">
                <a:solidFill>
                  <a:schemeClr val="tx1"/>
                </a:solidFill>
                <a:latin typeface="Arial" charset="0"/>
              </a:rPr>
              <a:t>OTK / OTM Ilkka Lahti</a:t>
            </a:r>
          </a:p>
          <a:p>
            <a:pPr eaLnBrk="1" hangingPunct="1"/>
            <a:endParaRPr lang="fi-FI" dirty="0">
              <a:solidFill>
                <a:schemeClr val="tx1"/>
              </a:solidFill>
              <a:latin typeface="Arial" charset="0"/>
            </a:endParaRPr>
          </a:p>
          <a:p>
            <a:pPr eaLnBrk="1" hangingPunct="1"/>
            <a:r>
              <a:rPr lang="fi-FI" dirty="0">
                <a:solidFill>
                  <a:schemeClr val="tx1"/>
                </a:solidFill>
                <a:latin typeface="Arial" charset="0"/>
              </a:rPr>
              <a:t>2020</a:t>
            </a:r>
          </a:p>
        </p:txBody>
      </p:sp>
      <p:sp>
        <p:nvSpPr>
          <p:cNvPr id="12291" name="Text Placeholder 3"/>
          <p:cNvSpPr>
            <a:spLocks noGrp="1"/>
          </p:cNvSpPr>
          <p:nvPr>
            <p:ph type="body" sz="quarter" idx="11"/>
          </p:nvPr>
        </p:nvSpPr>
        <p:spPr>
          <a:xfrm>
            <a:off x="5145088" y="5961063"/>
            <a:ext cx="1960562" cy="633412"/>
          </a:xfrm>
        </p:spPr>
        <p:txBody>
          <a:bodyPr/>
          <a:lstStyle/>
          <a:p>
            <a:pPr eaLnBrk="1" hangingPunct="1">
              <a:spcBef>
                <a:spcPct val="0"/>
              </a:spcBef>
            </a:pPr>
            <a:endParaRPr lang="en-US"/>
          </a:p>
        </p:txBody>
      </p:sp>
      <p:sp>
        <p:nvSpPr>
          <p:cNvPr id="12292" name="Text Placeholder 18"/>
          <p:cNvSpPr>
            <a:spLocks noGrp="1"/>
          </p:cNvSpPr>
          <p:nvPr>
            <p:ph type="body" sz="quarter" idx="12"/>
          </p:nvPr>
        </p:nvSpPr>
        <p:spPr>
          <a:xfrm>
            <a:off x="7426325" y="5961063"/>
            <a:ext cx="1135063" cy="633412"/>
          </a:xfrm>
        </p:spPr>
        <p:txBody>
          <a:bodyPr/>
          <a:lstStyle/>
          <a:p>
            <a:pPr eaLnBrk="1" hangingPunct="1">
              <a:spcBef>
                <a:spcPct val="0"/>
              </a:spcBef>
            </a:pPr>
            <a:endParaRPr lang="en-US"/>
          </a:p>
        </p:txBody>
      </p:sp>
      <p:sp>
        <p:nvSpPr>
          <p:cNvPr id="12293" name="Text Placeholder 19"/>
          <p:cNvSpPr>
            <a:spLocks noGrp="1"/>
          </p:cNvSpPr>
          <p:nvPr>
            <p:ph type="body" sz="quarter" idx="13"/>
          </p:nvPr>
        </p:nvSpPr>
        <p:spPr>
          <a:xfrm>
            <a:off x="2862263" y="6137275"/>
            <a:ext cx="2027237" cy="457200"/>
          </a:xfrm>
        </p:spPr>
        <p:txBody>
          <a:bodyPr/>
          <a:lstStyle/>
          <a:p>
            <a:pPr eaLnBrk="1" hangingPunct="1">
              <a:spcBef>
                <a:spcPct val="0"/>
              </a:spcBef>
            </a:pPr>
            <a:endParaRPr lang="en-US"/>
          </a:p>
        </p:txBody>
      </p:sp>
      <p:sp>
        <p:nvSpPr>
          <p:cNvPr id="12294" name="Text Placeholder 20"/>
          <p:cNvSpPr>
            <a:spLocks noGrp="1"/>
          </p:cNvSpPr>
          <p:nvPr>
            <p:ph type="body" sz="quarter" idx="14"/>
          </p:nvPr>
        </p:nvSpPr>
        <p:spPr>
          <a:xfrm>
            <a:off x="573088" y="6137275"/>
            <a:ext cx="2047875" cy="457200"/>
          </a:xfrm>
        </p:spPr>
        <p:txBody>
          <a:bodyPr/>
          <a:lstStyle/>
          <a:p>
            <a:pPr eaLnBrk="1" hangingPunct="1">
              <a:spcBef>
                <a:spcPct val="0"/>
              </a:spcBef>
            </a:pPr>
            <a:endParaRPr lang="en-US"/>
          </a:p>
        </p:txBody>
      </p:sp>
      <p:sp>
        <p:nvSpPr>
          <p:cNvPr id="22" name="Text Placeholder 21"/>
          <p:cNvSpPr>
            <a:spLocks noGrp="1"/>
          </p:cNvSpPr>
          <p:nvPr>
            <p:ph type="body" sz="quarter" idx="15"/>
          </p:nvPr>
        </p:nvSpPr>
        <p:spPr>
          <a:xfrm>
            <a:off x="573088" y="5961063"/>
            <a:ext cx="2047875" cy="176212"/>
          </a:xfrm>
        </p:spPr>
        <p:txBody>
          <a:bodyPr rtlCol="0">
            <a:normAutofit lnSpcReduction="10000"/>
          </a:bodyPr>
          <a:lstStyle/>
          <a:p>
            <a:pPr eaLnBrk="1" fontAlgn="auto" hangingPunct="1">
              <a:spcAft>
                <a:spcPts val="0"/>
              </a:spcAft>
              <a:buFont typeface="Arial" pitchFamily="34" charset="0"/>
              <a:buNone/>
              <a:defRPr/>
            </a:pPr>
            <a:endParaRPr lang="fi-FI"/>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p:cNvSpPr>
          <p:nvPr>
            <p:ph type="title" idx="4294967295"/>
          </p:nvPr>
        </p:nvSpPr>
        <p:spPr/>
        <p:txBody>
          <a:bodyPr/>
          <a:lstStyle/>
          <a:p>
            <a:r>
              <a:rPr lang="fi-FI" dirty="0">
                <a:solidFill>
                  <a:srgbClr val="FF0000"/>
                </a:solidFill>
              </a:rPr>
              <a:t>Verotuksen perusteet</a:t>
            </a:r>
          </a:p>
        </p:txBody>
      </p:sp>
      <p:sp>
        <p:nvSpPr>
          <p:cNvPr id="71683" name="Rectangle 3"/>
          <p:cNvSpPr>
            <a:spLocks noGrp="1" noChangeArrowheads="1"/>
          </p:cNvSpPr>
          <p:nvPr>
            <p:ph type="body" idx="4294967295"/>
          </p:nvPr>
        </p:nvSpPr>
        <p:spPr>
          <a:xfrm>
            <a:off x="755650" y="1330325"/>
            <a:ext cx="7721600" cy="4114800"/>
          </a:xfrm>
          <a:noFill/>
        </p:spPr>
        <p:txBody>
          <a:bodyPr/>
          <a:lstStyle/>
          <a:p>
            <a:pPr>
              <a:lnSpc>
                <a:spcPct val="90000"/>
              </a:lnSpc>
            </a:pPr>
            <a:r>
              <a:rPr lang="fi-FI" sz="1500" dirty="0"/>
              <a:t>Valmisteverot (valmisteverotuslaki)</a:t>
            </a:r>
          </a:p>
          <a:p>
            <a:pPr lvl="1">
              <a:lnSpc>
                <a:spcPct val="90000"/>
              </a:lnSpc>
            </a:pPr>
            <a:r>
              <a:rPr lang="fi-FI" sz="1200" dirty="0"/>
              <a:t>Laki nestemäisten polttoaineiden valmisteverosta</a:t>
            </a:r>
          </a:p>
          <a:p>
            <a:pPr lvl="1">
              <a:lnSpc>
                <a:spcPct val="90000"/>
              </a:lnSpc>
            </a:pPr>
            <a:r>
              <a:rPr lang="fi-FI" sz="1200" dirty="0"/>
              <a:t>Laki sähkön ja eräiden polttoaineiden valmisteverosta</a:t>
            </a:r>
          </a:p>
          <a:p>
            <a:pPr lvl="1">
              <a:lnSpc>
                <a:spcPct val="90000"/>
              </a:lnSpc>
            </a:pPr>
            <a:r>
              <a:rPr lang="fi-FI" sz="1200" dirty="0"/>
              <a:t>Laki virvoitusjuomaverosta</a:t>
            </a:r>
          </a:p>
          <a:p>
            <a:pPr lvl="1">
              <a:lnSpc>
                <a:spcPct val="90000"/>
              </a:lnSpc>
            </a:pPr>
            <a:r>
              <a:rPr lang="fi-FI" sz="1200" dirty="0"/>
              <a:t>Laki alkoholi- ja alkoholijuomaverosta</a:t>
            </a:r>
          </a:p>
          <a:p>
            <a:pPr lvl="1">
              <a:lnSpc>
                <a:spcPct val="90000"/>
              </a:lnSpc>
            </a:pPr>
            <a:r>
              <a:rPr lang="fi-FI" sz="1200" dirty="0"/>
              <a:t>Laki tupakkaverosta</a:t>
            </a:r>
          </a:p>
          <a:p>
            <a:pPr>
              <a:lnSpc>
                <a:spcPct val="90000"/>
              </a:lnSpc>
            </a:pPr>
            <a:r>
              <a:rPr lang="fi-FI" sz="1500" dirty="0"/>
              <a:t>Jätevero</a:t>
            </a:r>
          </a:p>
          <a:p>
            <a:pPr>
              <a:lnSpc>
                <a:spcPct val="90000"/>
              </a:lnSpc>
            </a:pPr>
            <a:r>
              <a:rPr lang="fi-FI" sz="1500" dirty="0"/>
              <a:t>Auto- ja ajoneuvoverot sekä laki polttoainemaksusta</a:t>
            </a:r>
          </a:p>
          <a:p>
            <a:pPr>
              <a:lnSpc>
                <a:spcPct val="90000"/>
              </a:lnSpc>
            </a:pPr>
            <a:endParaRPr lang="fi-FI" sz="1500" dirty="0"/>
          </a:p>
          <a:p>
            <a:pPr lvl="1">
              <a:lnSpc>
                <a:spcPct val="90000"/>
              </a:lnSpc>
            </a:pPr>
            <a:endParaRPr lang="fi-FI" dirty="0"/>
          </a:p>
          <a:p>
            <a:pPr>
              <a:lnSpc>
                <a:spcPct val="90000"/>
              </a:lnSpc>
              <a:buFont typeface="Arial" charset="0"/>
              <a:buNone/>
            </a:pPr>
            <a:endParaRPr lang="fi-FI" dirty="0"/>
          </a:p>
        </p:txBody>
      </p:sp>
    </p:spTree>
    <p:extLst>
      <p:ext uri="{BB962C8B-B14F-4D97-AF65-F5344CB8AC3E}">
        <p14:creationId xmlns:p14="http://schemas.microsoft.com/office/powerpoint/2010/main" val="12371919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p:cNvSpPr>
          <p:nvPr>
            <p:ph type="title" idx="4294967295"/>
          </p:nvPr>
        </p:nvSpPr>
        <p:spPr/>
        <p:txBody>
          <a:bodyPr/>
          <a:lstStyle/>
          <a:p>
            <a:r>
              <a:rPr lang="fi-FI" dirty="0">
                <a:solidFill>
                  <a:srgbClr val="FF0000"/>
                </a:solidFill>
              </a:rPr>
              <a:t>Verot (käsitteitä)</a:t>
            </a:r>
          </a:p>
        </p:txBody>
      </p:sp>
      <p:sp>
        <p:nvSpPr>
          <p:cNvPr id="72707" name="Rectangle 3"/>
          <p:cNvSpPr>
            <a:spLocks noGrp="1" noChangeArrowheads="1"/>
          </p:cNvSpPr>
          <p:nvPr>
            <p:ph type="body" idx="4294967295"/>
          </p:nvPr>
        </p:nvSpPr>
        <p:spPr>
          <a:xfrm>
            <a:off x="762000" y="1600200"/>
            <a:ext cx="7721600" cy="4114800"/>
          </a:xfrm>
          <a:noFill/>
        </p:spPr>
        <p:txBody>
          <a:bodyPr/>
          <a:lstStyle/>
          <a:p>
            <a:pPr>
              <a:lnSpc>
                <a:spcPct val="90000"/>
              </a:lnSpc>
            </a:pPr>
            <a:r>
              <a:rPr lang="fi-FI" dirty="0">
                <a:cs typeface="Times New Roman" pitchFamily="18" charset="0"/>
              </a:rPr>
              <a:t>TULOVERO</a:t>
            </a:r>
          </a:p>
          <a:p>
            <a:pPr>
              <a:lnSpc>
                <a:spcPct val="90000"/>
              </a:lnSpc>
              <a:buFont typeface="Arial" charset="0"/>
              <a:buNone/>
            </a:pPr>
            <a:r>
              <a:rPr lang="fi-FI" dirty="0">
                <a:cs typeface="Times New Roman" pitchFamily="18" charset="0"/>
              </a:rPr>
              <a:t>	Tuloveroa maksetaan sekä kunnalle (kunnallisvero) että valtiolle (valtiontulovero).</a:t>
            </a:r>
            <a:r>
              <a:rPr lang="fi-FI" dirty="0"/>
              <a:t> </a:t>
            </a:r>
          </a:p>
          <a:p>
            <a:pPr>
              <a:lnSpc>
                <a:spcPct val="90000"/>
              </a:lnSpc>
            </a:pPr>
            <a:r>
              <a:rPr lang="fi-FI" dirty="0">
                <a:cs typeface="Times New Roman" pitchFamily="18" charset="0"/>
              </a:rPr>
              <a:t>KUNNALLISVERO</a:t>
            </a:r>
          </a:p>
          <a:p>
            <a:pPr>
              <a:lnSpc>
                <a:spcPct val="90000"/>
              </a:lnSpc>
              <a:buFont typeface="Arial" charset="0"/>
              <a:buNone/>
            </a:pPr>
            <a:r>
              <a:rPr lang="fi-FI" dirty="0">
                <a:cs typeface="Times New Roman" pitchFamily="18" charset="0"/>
              </a:rPr>
              <a:t>	Kunnallisvero on kunnalle ansiotuloista maksettava tulovero. Kunnat vahvistavat vuosittain tuloveroprosenttinsa. Alin veroprosentti on 16 ja ylin 23.</a:t>
            </a:r>
          </a:p>
          <a:p>
            <a:pPr lvl="1">
              <a:lnSpc>
                <a:spcPct val="90000"/>
              </a:lnSpc>
              <a:buClr>
                <a:srgbClr val="ED2939"/>
              </a:buClr>
            </a:pPr>
            <a:r>
              <a:rPr lang="fi-FI" dirty="0">
                <a:solidFill>
                  <a:srgbClr val="FF0000"/>
                </a:solidFill>
                <a:cs typeface="Times New Roman" pitchFamily="18" charset="0"/>
              </a:rPr>
              <a:t>Vahvistetaan vuosittain eli määrät muuttuvat</a:t>
            </a:r>
            <a:r>
              <a:rPr lang="fi-FI" dirty="0">
                <a:solidFill>
                  <a:srgbClr val="FF0000"/>
                </a:solidFill>
              </a:rPr>
              <a:t> </a:t>
            </a:r>
          </a:p>
          <a:p>
            <a:pPr>
              <a:lnSpc>
                <a:spcPct val="90000"/>
              </a:lnSpc>
              <a:buFont typeface="Arial" charset="0"/>
              <a:buNone/>
            </a:pPr>
            <a:endParaRPr lang="fi-FI" dirty="0"/>
          </a:p>
          <a:p>
            <a:pPr>
              <a:lnSpc>
                <a:spcPct val="90000"/>
              </a:lnSpc>
              <a:buFont typeface="Arial" charset="0"/>
              <a:buNone/>
            </a:pPr>
            <a:endParaRPr lang="fi-FI"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p:cNvSpPr>
          <p:nvPr>
            <p:ph type="title" idx="4294967295"/>
          </p:nvPr>
        </p:nvSpPr>
        <p:spPr/>
        <p:txBody>
          <a:bodyPr/>
          <a:lstStyle/>
          <a:p>
            <a:r>
              <a:rPr lang="fi-FI" dirty="0">
                <a:solidFill>
                  <a:srgbClr val="FF0000"/>
                </a:solidFill>
              </a:rPr>
              <a:t>Verot (käsitteitä)</a:t>
            </a:r>
          </a:p>
        </p:txBody>
      </p:sp>
      <p:sp>
        <p:nvSpPr>
          <p:cNvPr id="73731" name="Rectangle 3"/>
          <p:cNvSpPr>
            <a:spLocks noGrp="1" noChangeArrowheads="1"/>
          </p:cNvSpPr>
          <p:nvPr>
            <p:ph type="body" idx="4294967295"/>
          </p:nvPr>
        </p:nvSpPr>
        <p:spPr>
          <a:xfrm>
            <a:off x="762000" y="1600200"/>
            <a:ext cx="7721600" cy="4114800"/>
          </a:xfrm>
          <a:noFill/>
        </p:spPr>
        <p:txBody>
          <a:bodyPr/>
          <a:lstStyle/>
          <a:p>
            <a:r>
              <a:rPr lang="fi-FI" sz="2200" dirty="0">
                <a:cs typeface="Times New Roman" pitchFamily="18" charset="0"/>
              </a:rPr>
              <a:t>VALTION TULOVERO</a:t>
            </a:r>
          </a:p>
          <a:p>
            <a:pPr>
              <a:buFont typeface="Arial" charset="0"/>
              <a:buNone/>
            </a:pPr>
            <a:r>
              <a:rPr lang="fi-FI" sz="2200" dirty="0">
                <a:cs typeface="Times New Roman" pitchFamily="18" charset="0"/>
              </a:rPr>
              <a:t>	Valtion tulovero on valtiolle ansiotuloista maksettava vero. Tuloveroasteikkolaki annetaan vuosittain. Veroprosentti on alimmillaan 6,50 %, suurimman tuloluokan tuloista se on 31,75 %. </a:t>
            </a:r>
          </a:p>
          <a:p>
            <a:pPr lvl="1">
              <a:buClr>
                <a:srgbClr val="ED2939"/>
              </a:buClr>
            </a:pPr>
            <a:r>
              <a:rPr lang="fi-FI" sz="1800" dirty="0">
                <a:solidFill>
                  <a:srgbClr val="FF0000"/>
                </a:solidFill>
                <a:cs typeface="Times New Roman" pitchFamily="18" charset="0"/>
              </a:rPr>
              <a:t>Vahvistetaan vuosittain ja lähes aina muuttuvat</a:t>
            </a:r>
          </a:p>
          <a:p>
            <a:r>
              <a:rPr lang="fi-FI" sz="2200" dirty="0">
                <a:cs typeface="Times New Roman" pitchFamily="18" charset="0"/>
              </a:rPr>
              <a:t>KIRKOLLISVERO</a:t>
            </a:r>
          </a:p>
          <a:p>
            <a:pPr>
              <a:buNone/>
            </a:pPr>
            <a:r>
              <a:rPr lang="fi-FI" sz="2200" dirty="0">
                <a:cs typeface="Times New Roman" pitchFamily="18" charset="0"/>
              </a:rPr>
              <a:t>	Kirkollisvero peritään evankelisluterilaisen ja ortodoksisen kirkon jäsenten ansiotuloista. Verohallinto tilittää kirkollisveron seurakunnille. Kirkollisvero on seurakunnasta riippuen 1-2 %. </a:t>
            </a:r>
          </a:p>
          <a:p>
            <a:pPr lvl="1">
              <a:buClr>
                <a:srgbClr val="ED2939"/>
              </a:buClr>
            </a:pPr>
            <a:endParaRPr lang="fi-FI" sz="1800" dirty="0">
              <a:solidFill>
                <a:srgbClr val="FF0000"/>
              </a:solidFill>
              <a:cs typeface="Times New Roman" pitchFamily="18" charset="0"/>
            </a:endParaRPr>
          </a:p>
          <a:p>
            <a:pPr>
              <a:buFont typeface="Arial" charset="0"/>
              <a:buNone/>
            </a:pPr>
            <a:endParaRPr lang="fi-FI" sz="2200" dirty="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p:cNvSpPr>
          <p:nvPr>
            <p:ph type="title" idx="4294967295"/>
          </p:nvPr>
        </p:nvSpPr>
        <p:spPr/>
        <p:txBody>
          <a:bodyPr/>
          <a:lstStyle/>
          <a:p>
            <a:r>
              <a:rPr lang="fi-FI" dirty="0">
                <a:solidFill>
                  <a:srgbClr val="FF0000"/>
                </a:solidFill>
              </a:rPr>
              <a:t>Verot (käsitteitä)</a:t>
            </a:r>
          </a:p>
        </p:txBody>
      </p:sp>
      <p:sp>
        <p:nvSpPr>
          <p:cNvPr id="75779" name="Rectangle 3"/>
          <p:cNvSpPr>
            <a:spLocks noGrp="1" noChangeArrowheads="1"/>
          </p:cNvSpPr>
          <p:nvPr>
            <p:ph type="body" idx="4294967295"/>
          </p:nvPr>
        </p:nvSpPr>
        <p:spPr>
          <a:xfrm>
            <a:off x="762000" y="1600200"/>
            <a:ext cx="7721600" cy="4114800"/>
          </a:xfrm>
          <a:noFill/>
        </p:spPr>
        <p:txBody>
          <a:bodyPr/>
          <a:lstStyle/>
          <a:p>
            <a:pPr>
              <a:lnSpc>
                <a:spcPct val="90000"/>
              </a:lnSpc>
            </a:pPr>
            <a:r>
              <a:rPr lang="fi-FI" sz="2200" dirty="0">
                <a:cs typeface="Times New Roman" pitchFamily="18" charset="0"/>
              </a:rPr>
              <a:t>LÄHDEVERO</a:t>
            </a:r>
          </a:p>
          <a:p>
            <a:pPr>
              <a:lnSpc>
                <a:spcPct val="90000"/>
              </a:lnSpc>
              <a:buFont typeface="Arial" charset="0"/>
              <a:buNone/>
            </a:pPr>
            <a:r>
              <a:rPr lang="fi-FI" sz="2200" dirty="0">
                <a:cs typeface="Times New Roman" pitchFamily="18" charset="0"/>
              </a:rPr>
              <a:t>	Suomeen enintään kuudeksi kuukaudeksi tulevan ulkomaalaisen Suomesta saamasta tulosta peritään 35 prosenttia lähdeveroa. Palkanmaksaja perii lähdeveron ja tilittää sen valtiolle. Korkotulosta perittävä lähdevero on 30 prosenttia. Sen perii koron maksaja ja tilittää valtiolle.</a:t>
            </a:r>
          </a:p>
          <a:p>
            <a:pPr lvl="1">
              <a:lnSpc>
                <a:spcPct val="90000"/>
              </a:lnSpc>
              <a:buClr>
                <a:srgbClr val="ED2939"/>
              </a:buClr>
            </a:pPr>
            <a:r>
              <a:rPr lang="fi-FI" sz="1800" dirty="0">
                <a:solidFill>
                  <a:srgbClr val="FF0000"/>
                </a:solidFill>
                <a:cs typeface="Times New Roman" pitchFamily="18" charset="0"/>
              </a:rPr>
              <a:t>Korkotulon lähdevero on muuttunut pääomatuloverokannan muuttuessa</a:t>
            </a:r>
            <a:r>
              <a:rPr lang="fi-FI" sz="1800" dirty="0">
                <a:cs typeface="Times New Roman" pitchFamily="18" charset="0"/>
              </a:rPr>
              <a:t> </a:t>
            </a:r>
          </a:p>
          <a:p>
            <a:pPr>
              <a:lnSpc>
                <a:spcPct val="90000"/>
              </a:lnSpc>
            </a:pPr>
            <a:r>
              <a:rPr lang="fi-FI" sz="2200" dirty="0">
                <a:cs typeface="Times New Roman" pitchFamily="18" charset="0"/>
              </a:rPr>
              <a:t>ARVONLISÄVERO</a:t>
            </a:r>
          </a:p>
          <a:p>
            <a:pPr>
              <a:lnSpc>
                <a:spcPct val="90000"/>
              </a:lnSpc>
              <a:buFont typeface="Arial" charset="0"/>
              <a:buNone/>
            </a:pPr>
            <a:r>
              <a:rPr lang="fi-FI" sz="2200" dirty="0">
                <a:cs typeface="Times New Roman" pitchFamily="18" charset="0"/>
              </a:rPr>
              <a:t>	Arvonlisävero on kulutusvero, joka maksetaan tavaran tai palvelun hankinnan yhteydessä. Yrittäjä tilittää myyntinsä mukaisen arvonlisäveron valtiolle kuukausittain.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p:cNvSpPr>
          <p:nvPr>
            <p:ph type="title" idx="4294967295"/>
          </p:nvPr>
        </p:nvSpPr>
        <p:spPr/>
        <p:txBody>
          <a:bodyPr/>
          <a:lstStyle/>
          <a:p>
            <a:r>
              <a:rPr lang="fi-FI" dirty="0">
                <a:solidFill>
                  <a:srgbClr val="FF0000"/>
                </a:solidFill>
              </a:rPr>
              <a:t>Verot (käsitteitä)</a:t>
            </a:r>
          </a:p>
        </p:txBody>
      </p:sp>
      <p:sp>
        <p:nvSpPr>
          <p:cNvPr id="76803" name="Rectangle 3"/>
          <p:cNvSpPr>
            <a:spLocks noGrp="1" noChangeArrowheads="1"/>
          </p:cNvSpPr>
          <p:nvPr>
            <p:ph type="body" idx="4294967295"/>
          </p:nvPr>
        </p:nvSpPr>
        <p:spPr>
          <a:xfrm>
            <a:off x="762000" y="1600200"/>
            <a:ext cx="7721600" cy="4114800"/>
          </a:xfrm>
          <a:noFill/>
        </p:spPr>
        <p:txBody>
          <a:bodyPr/>
          <a:lstStyle/>
          <a:p>
            <a:r>
              <a:rPr lang="fi-FI" dirty="0">
                <a:cs typeface="Times New Roman" pitchFamily="18" charset="0"/>
              </a:rPr>
              <a:t>YHTEISÖN TULOVERO</a:t>
            </a:r>
          </a:p>
          <a:p>
            <a:pPr>
              <a:buFont typeface="Arial" charset="0"/>
              <a:buNone/>
            </a:pPr>
            <a:r>
              <a:rPr lang="fi-FI" dirty="0">
                <a:cs typeface="Times New Roman" pitchFamily="18" charset="0"/>
              </a:rPr>
              <a:t>	Yhteisöjen tuloveroprosentti on 20. Verohallinto tilittää yhteisöjen tuloveron valtiolle, kunnille ja seurakunnille niille kuuluvien osuuksien mukaan.</a:t>
            </a:r>
          </a:p>
          <a:p>
            <a:pPr lvl="1">
              <a:buClr>
                <a:srgbClr val="ED2939"/>
              </a:buClr>
            </a:pPr>
            <a:r>
              <a:rPr lang="fi-FI" dirty="0">
                <a:solidFill>
                  <a:srgbClr val="FF0000"/>
                </a:solidFill>
                <a:cs typeface="Times New Roman" pitchFamily="18" charset="0"/>
              </a:rPr>
              <a:t>Yhteisöjen tuloveroprosentti on vaihdellut 20 %:sta 29 %:iin.</a:t>
            </a:r>
          </a:p>
          <a:p>
            <a:r>
              <a:rPr lang="fi-FI" dirty="0">
                <a:cs typeface="Times New Roman" pitchFamily="18" charset="0"/>
              </a:rPr>
              <a:t>PÄÄOMATULOVERO</a:t>
            </a:r>
          </a:p>
          <a:p>
            <a:pPr>
              <a:buFont typeface="Arial" charset="0"/>
              <a:buNone/>
            </a:pPr>
            <a:r>
              <a:rPr lang="fi-FI">
                <a:cs typeface="Times New Roman" pitchFamily="18" charset="0"/>
              </a:rPr>
              <a:t>	Pääomatulovero </a:t>
            </a:r>
            <a:r>
              <a:rPr lang="fi-FI" dirty="0">
                <a:cs typeface="Times New Roman" pitchFamily="18" charset="0"/>
              </a:rPr>
              <a:t>on valtiolle pääomatuloista maksettava vero. Veroprosentti on 30 ja 33. </a:t>
            </a:r>
          </a:p>
          <a:p>
            <a:pPr lvl="1">
              <a:buClr>
                <a:srgbClr val="ED2939"/>
              </a:buClr>
            </a:pPr>
            <a:r>
              <a:rPr lang="fi-FI" dirty="0">
                <a:solidFill>
                  <a:srgbClr val="FF0000"/>
                </a:solidFill>
                <a:cs typeface="Times New Roman" pitchFamily="18" charset="0"/>
              </a:rPr>
              <a:t>Pääomatulon verotus on tapahtunut kahdella tasolla vuodesta 2012 alkaen. 2015 vero on 30.000 asti 30 % ja tämän ylittävästä tulosta vero on 33 %. 2016 alkaen vero on 34 %.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p:cNvSpPr>
          <p:nvPr>
            <p:ph type="title" idx="4294967295"/>
          </p:nvPr>
        </p:nvSpPr>
        <p:spPr/>
        <p:txBody>
          <a:bodyPr/>
          <a:lstStyle/>
          <a:p>
            <a:r>
              <a:rPr lang="fi-FI" dirty="0">
                <a:solidFill>
                  <a:srgbClr val="FF0000"/>
                </a:solidFill>
              </a:rPr>
              <a:t>Verot (käsitteitä)</a:t>
            </a:r>
          </a:p>
        </p:txBody>
      </p:sp>
      <p:sp>
        <p:nvSpPr>
          <p:cNvPr id="77827" name="Rectangle 3"/>
          <p:cNvSpPr>
            <a:spLocks noGrp="1" noChangeArrowheads="1"/>
          </p:cNvSpPr>
          <p:nvPr>
            <p:ph type="body" idx="4294967295"/>
          </p:nvPr>
        </p:nvSpPr>
        <p:spPr>
          <a:xfrm>
            <a:off x="762000" y="1600200"/>
            <a:ext cx="7721600" cy="4114800"/>
          </a:xfrm>
          <a:noFill/>
        </p:spPr>
        <p:txBody>
          <a:bodyPr/>
          <a:lstStyle/>
          <a:p>
            <a:r>
              <a:rPr lang="fi-FI" sz="2200" dirty="0">
                <a:cs typeface="Times New Roman" pitchFamily="18" charset="0"/>
              </a:rPr>
              <a:t>KIINTEISTÖVERO</a:t>
            </a:r>
          </a:p>
          <a:p>
            <a:pPr>
              <a:buFont typeface="Arial" charset="0"/>
              <a:buNone/>
            </a:pPr>
            <a:r>
              <a:rPr lang="fi-FI" sz="2200" dirty="0">
                <a:cs typeface="Times New Roman" pitchFamily="18" charset="0"/>
              </a:rPr>
              <a:t>	Kiinteistövero on kiinteistön arvon perusteella kunnalle vuosittain suoritettava vero. Kiinteistöveroprosentit päättää kunnanvaltuusto.</a:t>
            </a:r>
            <a:r>
              <a:rPr lang="fi-FI" sz="2200" dirty="0"/>
              <a:t> </a:t>
            </a:r>
          </a:p>
          <a:p>
            <a:r>
              <a:rPr lang="fi-FI" sz="2200" dirty="0">
                <a:cs typeface="Times New Roman" pitchFamily="18" charset="0"/>
              </a:rPr>
              <a:t>PERINTÖVERO</a:t>
            </a:r>
          </a:p>
          <a:p>
            <a:pPr>
              <a:buFont typeface="Arial" charset="0"/>
              <a:buNone/>
            </a:pPr>
            <a:r>
              <a:rPr lang="fi-FI" sz="2200" dirty="0">
                <a:cs typeface="Times New Roman" pitchFamily="18" charset="0"/>
              </a:rPr>
              <a:t>	Perintöveroa maksetaan valtiolle 20 000 euron tai sitä suuremmasta perinnöstä. Perintövero määräytyy perityn omaisuuden arvon ja sukulaisuussuhteen perusteella.</a:t>
            </a:r>
          </a:p>
          <a:p>
            <a:pPr lvl="1">
              <a:buClr>
                <a:srgbClr val="ED2939"/>
              </a:buClr>
            </a:pPr>
            <a:r>
              <a:rPr lang="fi-FI" sz="1800" dirty="0">
                <a:solidFill>
                  <a:srgbClr val="FF0000"/>
                </a:solidFill>
                <a:cs typeface="Times New Roman" pitchFamily="18" charset="0"/>
              </a:rPr>
              <a:t>Verovelvollisuuden alaraja on ollut vuodesta 2008 alkaen 20.000 euroa. </a:t>
            </a:r>
            <a:r>
              <a:rPr lang="fi-FI" sz="1800" dirty="0">
                <a:solidFill>
                  <a:srgbClr val="FF0000"/>
                </a:solidFill>
              </a:rPr>
              <a:t> Tätä ennen raja oli 4 000 euroa.</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p:cNvSpPr>
          <p:nvPr>
            <p:ph type="title" idx="4294967295"/>
          </p:nvPr>
        </p:nvSpPr>
        <p:spPr/>
        <p:txBody>
          <a:bodyPr/>
          <a:lstStyle/>
          <a:p>
            <a:r>
              <a:rPr lang="fi-FI" dirty="0">
                <a:solidFill>
                  <a:srgbClr val="FF0000"/>
                </a:solidFill>
              </a:rPr>
              <a:t>Verot (käsitteitä)</a:t>
            </a:r>
          </a:p>
        </p:txBody>
      </p:sp>
      <p:sp>
        <p:nvSpPr>
          <p:cNvPr id="78851" name="Rectangle 3"/>
          <p:cNvSpPr>
            <a:spLocks noGrp="1" noChangeArrowheads="1"/>
          </p:cNvSpPr>
          <p:nvPr>
            <p:ph type="body" idx="4294967295"/>
          </p:nvPr>
        </p:nvSpPr>
        <p:spPr>
          <a:xfrm>
            <a:off x="762000" y="1600200"/>
            <a:ext cx="7721600" cy="4114800"/>
          </a:xfrm>
          <a:noFill/>
        </p:spPr>
        <p:txBody>
          <a:bodyPr/>
          <a:lstStyle/>
          <a:p>
            <a:pPr>
              <a:lnSpc>
                <a:spcPct val="90000"/>
              </a:lnSpc>
            </a:pPr>
            <a:r>
              <a:rPr lang="fi-FI" dirty="0">
                <a:cs typeface="Times New Roman" pitchFamily="18" charset="0"/>
              </a:rPr>
              <a:t>LAHJAVERO</a:t>
            </a:r>
          </a:p>
          <a:p>
            <a:pPr>
              <a:lnSpc>
                <a:spcPct val="90000"/>
              </a:lnSpc>
              <a:buFont typeface="Arial" charset="0"/>
              <a:buNone/>
            </a:pPr>
            <a:r>
              <a:rPr lang="fi-FI" dirty="0">
                <a:cs typeface="Times New Roman" pitchFamily="18" charset="0"/>
              </a:rPr>
              <a:t>	Lahjavero on valtiolle maksettava vero 4 000 euron suuruisesta tai sitä suuremmasta lahjasta tai ennakkoperinnöstä. </a:t>
            </a:r>
          </a:p>
          <a:p>
            <a:pPr lvl="1">
              <a:buClr>
                <a:srgbClr val="ED2939"/>
              </a:buClr>
            </a:pPr>
            <a:r>
              <a:rPr lang="fi-FI" sz="1800" dirty="0">
                <a:solidFill>
                  <a:srgbClr val="FF0000"/>
                </a:solidFill>
                <a:cs typeface="Times New Roman" pitchFamily="18" charset="0"/>
              </a:rPr>
              <a:t>Verovelvollisuuden alaraja on ollut vuodesta 2017 alkaen 5.000 euroa. </a:t>
            </a:r>
            <a:r>
              <a:rPr lang="fi-FI" sz="1800" dirty="0">
                <a:solidFill>
                  <a:srgbClr val="FF0000"/>
                </a:solidFill>
              </a:rPr>
              <a:t> Tätä ennen raja oli 4 000 euroa (kirjassa oleva raja).</a:t>
            </a:r>
          </a:p>
          <a:p>
            <a:pPr>
              <a:lnSpc>
                <a:spcPct val="90000"/>
              </a:lnSpc>
              <a:buFont typeface="Arial" charset="0"/>
              <a:buNone/>
            </a:pPr>
            <a:endParaRPr lang="fi-FI" dirty="0"/>
          </a:p>
          <a:p>
            <a:pPr>
              <a:lnSpc>
                <a:spcPct val="90000"/>
              </a:lnSpc>
            </a:pPr>
            <a:r>
              <a:rPr lang="fi-FI" dirty="0">
                <a:cs typeface="Times New Roman" pitchFamily="18" charset="0"/>
              </a:rPr>
              <a:t>VARAINSIIRTOVERO</a:t>
            </a:r>
          </a:p>
          <a:p>
            <a:pPr>
              <a:lnSpc>
                <a:spcPct val="90000"/>
              </a:lnSpc>
              <a:buFont typeface="Arial" charset="0"/>
              <a:buNone/>
            </a:pPr>
            <a:r>
              <a:rPr lang="fi-FI" dirty="0">
                <a:cs typeface="Times New Roman" pitchFamily="18" charset="0"/>
              </a:rPr>
              <a:t>	Varainsiirtovero on kiinteistön (4 %) tai arvopaperien (2 % as oy / 1,6 % muu osake ei oyj) luovutuksesta valtiolle maksettava vero.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p:cNvSpPr>
          <p:nvPr>
            <p:ph type="title" idx="4294967295"/>
          </p:nvPr>
        </p:nvSpPr>
        <p:spPr/>
        <p:txBody>
          <a:bodyPr/>
          <a:lstStyle/>
          <a:p>
            <a:r>
              <a:rPr lang="fi-FI" dirty="0">
                <a:solidFill>
                  <a:srgbClr val="FF0000"/>
                </a:solidFill>
              </a:rPr>
              <a:t>Verot (käsitteitä)</a:t>
            </a:r>
          </a:p>
        </p:txBody>
      </p:sp>
      <p:sp>
        <p:nvSpPr>
          <p:cNvPr id="79875" name="Rectangle 3"/>
          <p:cNvSpPr>
            <a:spLocks noGrp="1" noChangeArrowheads="1"/>
          </p:cNvSpPr>
          <p:nvPr>
            <p:ph type="body" idx="4294967295"/>
          </p:nvPr>
        </p:nvSpPr>
        <p:spPr>
          <a:xfrm>
            <a:off x="762000" y="1600200"/>
            <a:ext cx="7721600" cy="4114800"/>
          </a:xfrm>
          <a:noFill/>
        </p:spPr>
        <p:txBody>
          <a:bodyPr/>
          <a:lstStyle/>
          <a:p>
            <a:r>
              <a:rPr lang="fi-FI" dirty="0">
                <a:cs typeface="Times New Roman" pitchFamily="18" charset="0"/>
              </a:rPr>
              <a:t>MUUT VEROT</a:t>
            </a:r>
          </a:p>
          <a:p>
            <a:pPr>
              <a:buFont typeface="Arial" charset="0"/>
              <a:buNone/>
            </a:pPr>
            <a:r>
              <a:rPr lang="fi-FI" dirty="0">
                <a:cs typeface="Times New Roman" pitchFamily="18" charset="0"/>
              </a:rPr>
              <a:t>	Muita veroja on mm. valmisteverot, autovero, jätevero. Näiden kantamisesta vastaavat muut viranomaiset kuin verohallinto.</a:t>
            </a:r>
            <a:endParaRPr lang="fi-FI"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p:cNvSpPr>
          <p:nvPr>
            <p:ph type="title" idx="4294967295"/>
          </p:nvPr>
        </p:nvSpPr>
        <p:spPr/>
        <p:txBody>
          <a:bodyPr/>
          <a:lstStyle/>
          <a:p>
            <a:r>
              <a:rPr lang="fi-FI" dirty="0">
                <a:solidFill>
                  <a:srgbClr val="FF0000"/>
                </a:solidFill>
              </a:rPr>
              <a:t>Verotuksen peruskäsitteitä</a:t>
            </a:r>
          </a:p>
        </p:txBody>
      </p:sp>
      <p:sp>
        <p:nvSpPr>
          <p:cNvPr id="66563" name="Rectangle 3"/>
          <p:cNvSpPr>
            <a:spLocks noGrp="1" noChangeArrowheads="1"/>
          </p:cNvSpPr>
          <p:nvPr>
            <p:ph type="body" idx="4294967295"/>
          </p:nvPr>
        </p:nvSpPr>
        <p:spPr>
          <a:xfrm>
            <a:off x="762000" y="1600200"/>
            <a:ext cx="7721600" cy="4114800"/>
          </a:xfrm>
          <a:noFill/>
        </p:spPr>
        <p:txBody>
          <a:bodyPr/>
          <a:lstStyle/>
          <a:p>
            <a:r>
              <a:rPr lang="fi-FI"/>
              <a:t>Veronsaajat</a:t>
            </a:r>
          </a:p>
          <a:p>
            <a:r>
              <a:rPr lang="fi-FI"/>
              <a:t>Välilliset ja välittömät verot</a:t>
            </a:r>
          </a:p>
          <a:p>
            <a:r>
              <a:rPr lang="fi-FI"/>
              <a:t>Suhteelliset ja progressiiviset verot</a:t>
            </a:r>
          </a:p>
          <a:p>
            <a:r>
              <a:rPr lang="fi-FI"/>
              <a:t>Marginaalivero</a:t>
            </a:r>
          </a:p>
          <a:p>
            <a:endParaRPr lang="fi-FI"/>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p:cNvSpPr>
          <p:nvPr>
            <p:ph type="title" idx="4294967295"/>
          </p:nvPr>
        </p:nvSpPr>
        <p:spPr/>
        <p:txBody>
          <a:bodyPr/>
          <a:lstStyle/>
          <a:p>
            <a:r>
              <a:rPr lang="fi-FI" dirty="0">
                <a:solidFill>
                  <a:srgbClr val="FF0000"/>
                </a:solidFill>
              </a:rPr>
              <a:t>Verotuksen tavoitteet, ohjaava – neutraali verotus</a:t>
            </a:r>
          </a:p>
        </p:txBody>
      </p:sp>
      <p:sp>
        <p:nvSpPr>
          <p:cNvPr id="67587" name="Rectangle 3"/>
          <p:cNvSpPr>
            <a:spLocks noGrp="1" noChangeArrowheads="1"/>
          </p:cNvSpPr>
          <p:nvPr>
            <p:ph type="body" idx="4294967295"/>
          </p:nvPr>
        </p:nvSpPr>
        <p:spPr>
          <a:xfrm>
            <a:off x="762000" y="1600200"/>
            <a:ext cx="7721600" cy="4114800"/>
          </a:xfrm>
          <a:noFill/>
        </p:spPr>
        <p:txBody>
          <a:bodyPr/>
          <a:lstStyle/>
          <a:p>
            <a:r>
              <a:rPr lang="fi-FI" sz="2200" dirty="0"/>
              <a:t>fiskaaliset tavoitteet</a:t>
            </a:r>
          </a:p>
          <a:p>
            <a:pPr lvl="1"/>
            <a:r>
              <a:rPr lang="fi-FI" sz="1800" dirty="0"/>
              <a:t>Julkisen sektorin toiminnan rahoittaminen</a:t>
            </a:r>
          </a:p>
          <a:p>
            <a:r>
              <a:rPr lang="fi-FI" sz="2200" dirty="0"/>
              <a:t>jakopoliittiset tavoitteet</a:t>
            </a:r>
          </a:p>
          <a:p>
            <a:pPr lvl="1"/>
            <a:r>
              <a:rPr lang="fi-FI" sz="1800" dirty="0"/>
              <a:t>Tasataan tuloeroja</a:t>
            </a:r>
          </a:p>
          <a:p>
            <a:pPr lvl="1"/>
            <a:r>
              <a:rPr lang="fi-FI" sz="1800" dirty="0"/>
              <a:t>Ansiotulojen progressiivinen verotus</a:t>
            </a:r>
          </a:p>
          <a:p>
            <a:pPr lvl="1"/>
            <a:r>
              <a:rPr lang="fi-FI" sz="1800" dirty="0"/>
              <a:t>Perintö- ja lahjaverotus</a:t>
            </a:r>
          </a:p>
          <a:p>
            <a:r>
              <a:rPr lang="fi-FI" sz="2200" dirty="0"/>
              <a:t>sosiaalipoliittiset tavoitteet</a:t>
            </a:r>
          </a:p>
          <a:p>
            <a:pPr lvl="1"/>
            <a:r>
              <a:rPr lang="fi-FI" sz="1800" dirty="0"/>
              <a:t>Sosiaalietuuksien verovapaus</a:t>
            </a:r>
          </a:p>
          <a:p>
            <a:pPr lvl="1"/>
            <a:r>
              <a:rPr lang="fi-FI" sz="1800" dirty="0"/>
              <a:t>Asuntolainan verovähennys (asuntopoliittinen verotuki)</a:t>
            </a:r>
          </a:p>
          <a:p>
            <a:r>
              <a:rPr lang="fi-FI" sz="2200" dirty="0"/>
              <a:t>terveyspoliittiset tavoitteet</a:t>
            </a:r>
          </a:p>
          <a:p>
            <a:pPr lvl="1"/>
            <a:r>
              <a:rPr lang="fi-FI" sz="1800" dirty="0"/>
              <a:t>Alkoholin ja tupakan verotus</a:t>
            </a:r>
          </a:p>
        </p:txBody>
      </p:sp>
    </p:spTree>
    <p:extLst>
      <p:ext uri="{BB962C8B-B14F-4D97-AF65-F5344CB8AC3E}">
        <p14:creationId xmlns:p14="http://schemas.microsoft.com/office/powerpoint/2010/main" val="1026243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p:cNvSpPr>
          <p:nvPr>
            <p:ph type="title" idx="4294967295"/>
          </p:nvPr>
        </p:nvSpPr>
        <p:spPr/>
        <p:txBody>
          <a:bodyPr/>
          <a:lstStyle/>
          <a:p>
            <a:r>
              <a:rPr lang="fi-FI" dirty="0">
                <a:solidFill>
                  <a:srgbClr val="FF0000"/>
                </a:solidFill>
              </a:rPr>
              <a:t>Verotuksen tavoitteet, ohjaava – neutraali verotus</a:t>
            </a:r>
          </a:p>
        </p:txBody>
      </p:sp>
      <p:sp>
        <p:nvSpPr>
          <p:cNvPr id="67587" name="Rectangle 3"/>
          <p:cNvSpPr>
            <a:spLocks noGrp="1" noChangeArrowheads="1"/>
          </p:cNvSpPr>
          <p:nvPr>
            <p:ph type="body" idx="4294967295"/>
          </p:nvPr>
        </p:nvSpPr>
        <p:spPr>
          <a:xfrm>
            <a:off x="762000" y="1600200"/>
            <a:ext cx="7721600" cy="4114800"/>
          </a:xfrm>
          <a:noFill/>
        </p:spPr>
        <p:txBody>
          <a:bodyPr/>
          <a:lstStyle/>
          <a:p>
            <a:r>
              <a:rPr lang="fi-FI" sz="2200" dirty="0"/>
              <a:t>kasvupoliittiset tavoitteet</a:t>
            </a:r>
          </a:p>
          <a:p>
            <a:pPr lvl="1"/>
            <a:r>
              <a:rPr lang="fi-FI" sz="1800" dirty="0"/>
              <a:t>käyttöomaisuuspoistot</a:t>
            </a:r>
          </a:p>
          <a:p>
            <a:r>
              <a:rPr lang="fi-FI" sz="2200" dirty="0"/>
              <a:t>suhdannepoliittiset tavoitteet</a:t>
            </a:r>
          </a:p>
          <a:p>
            <a:pPr lvl="1"/>
            <a:r>
              <a:rPr lang="fi-FI" sz="1800" dirty="0"/>
              <a:t>Korotetut poistot, kotitalousvähennyksen väliaikainen korotus, puun myyntitulon määräaikainen osittainen verovapaus</a:t>
            </a:r>
          </a:p>
          <a:p>
            <a:r>
              <a:rPr lang="fi-FI" sz="2200" dirty="0"/>
              <a:t>työllisyyspoliittiset tavoitteet</a:t>
            </a:r>
          </a:p>
          <a:p>
            <a:pPr lvl="1"/>
            <a:r>
              <a:rPr lang="fi-FI" sz="1800" dirty="0"/>
              <a:t>Kotitalousvähennys, kodin ja työpaikan välisten matkakulujen vähennysoikeus, työasuntovähennys</a:t>
            </a:r>
          </a:p>
          <a:p>
            <a:r>
              <a:rPr lang="fi-FI" sz="2200" dirty="0"/>
              <a:t>elinkeinopoliittiset tavoitteet</a:t>
            </a:r>
          </a:p>
          <a:p>
            <a:pPr lvl="1"/>
            <a:r>
              <a:rPr lang="fi-FI" sz="1800" dirty="0"/>
              <a:t>Tonnistovero</a:t>
            </a:r>
          </a:p>
          <a:p>
            <a:pPr lvl="1"/>
            <a:r>
              <a:rPr lang="fi-FI" sz="1800" dirty="0"/>
              <a:t>Metsävähennys</a:t>
            </a:r>
            <a:endParaRPr lang="fi-FI" sz="2200" dirty="0"/>
          </a:p>
          <a:p>
            <a:endParaRPr lang="fi-FI" sz="2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p:cNvSpPr>
          <p:nvPr>
            <p:ph type="title" idx="4294967295"/>
          </p:nvPr>
        </p:nvSpPr>
        <p:spPr/>
        <p:txBody>
          <a:bodyPr/>
          <a:lstStyle/>
          <a:p>
            <a:r>
              <a:rPr lang="fi-FI" dirty="0">
                <a:solidFill>
                  <a:srgbClr val="FF0000"/>
                </a:solidFill>
              </a:rPr>
              <a:t>Verotuksen tavoitteet, ohjaava – neutraali verotus</a:t>
            </a:r>
          </a:p>
        </p:txBody>
      </p:sp>
      <p:sp>
        <p:nvSpPr>
          <p:cNvPr id="67587" name="Rectangle 3"/>
          <p:cNvSpPr>
            <a:spLocks noGrp="1" noChangeArrowheads="1"/>
          </p:cNvSpPr>
          <p:nvPr>
            <p:ph type="body" idx="4294967295"/>
          </p:nvPr>
        </p:nvSpPr>
        <p:spPr>
          <a:xfrm>
            <a:off x="762000" y="1600200"/>
            <a:ext cx="7721600" cy="4114800"/>
          </a:xfrm>
          <a:noFill/>
        </p:spPr>
        <p:txBody>
          <a:bodyPr/>
          <a:lstStyle/>
          <a:p>
            <a:r>
              <a:rPr lang="fi-FI" sz="2200" dirty="0"/>
              <a:t>ympäristöpoliittiset tavoitteet</a:t>
            </a:r>
          </a:p>
          <a:p>
            <a:pPr lvl="1"/>
            <a:r>
              <a:rPr lang="fi-FI" sz="1800" dirty="0"/>
              <a:t>Jätevero</a:t>
            </a:r>
          </a:p>
          <a:p>
            <a:pPr lvl="1"/>
            <a:r>
              <a:rPr lang="fi-FI" sz="1800" dirty="0"/>
              <a:t>Energiaverotus</a:t>
            </a:r>
          </a:p>
          <a:p>
            <a:pPr lvl="1"/>
            <a:r>
              <a:rPr lang="fi-FI" sz="1800" dirty="0"/>
              <a:t>Auto- ja ajoneuvoverotus</a:t>
            </a:r>
          </a:p>
          <a:p>
            <a:endParaRPr lang="fi-FI" sz="2200" dirty="0"/>
          </a:p>
          <a:p>
            <a:endParaRPr lang="fi-FI" sz="2200" dirty="0"/>
          </a:p>
        </p:txBody>
      </p:sp>
    </p:spTree>
    <p:extLst>
      <p:ext uri="{BB962C8B-B14F-4D97-AF65-F5344CB8AC3E}">
        <p14:creationId xmlns:p14="http://schemas.microsoft.com/office/powerpoint/2010/main" val="4109712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p:cNvSpPr>
          <p:nvPr>
            <p:ph type="title" idx="4294967295"/>
          </p:nvPr>
        </p:nvSpPr>
        <p:spPr/>
        <p:txBody>
          <a:bodyPr/>
          <a:lstStyle/>
          <a:p>
            <a:r>
              <a:rPr lang="fi-FI" dirty="0">
                <a:solidFill>
                  <a:srgbClr val="FF0000"/>
                </a:solidFill>
              </a:rPr>
              <a:t>Verotuksen periaatteet</a:t>
            </a:r>
          </a:p>
        </p:txBody>
      </p:sp>
      <p:sp>
        <p:nvSpPr>
          <p:cNvPr id="68611" name="Rectangle 3"/>
          <p:cNvSpPr>
            <a:spLocks noGrp="1" noChangeArrowheads="1"/>
          </p:cNvSpPr>
          <p:nvPr>
            <p:ph type="body" idx="4294967295"/>
          </p:nvPr>
        </p:nvSpPr>
        <p:spPr>
          <a:xfrm>
            <a:off x="762000" y="1600200"/>
            <a:ext cx="7721600" cy="4114800"/>
          </a:xfrm>
          <a:noFill/>
        </p:spPr>
        <p:txBody>
          <a:bodyPr/>
          <a:lstStyle/>
          <a:p>
            <a:r>
              <a:rPr lang="fi-FI"/>
              <a:t>etuperiaate</a:t>
            </a:r>
          </a:p>
          <a:p>
            <a:r>
              <a:rPr lang="fi-FI"/>
              <a:t>veronmaksukyvyn periaate</a:t>
            </a:r>
          </a:p>
          <a:p>
            <a:r>
              <a:rPr lang="fi-FI"/>
              <a:t>tehokkuusperiaate</a:t>
            </a:r>
          </a:p>
          <a:p>
            <a:r>
              <a:rPr lang="fi-FI"/>
              <a:t>oikeudenmukaisuusperiaate</a:t>
            </a:r>
          </a:p>
          <a:p>
            <a:r>
              <a:rPr lang="fi-FI"/>
              <a:t>oikeusvarmuusperiaate</a:t>
            </a:r>
          </a:p>
          <a:p>
            <a:r>
              <a:rPr lang="fi-FI"/>
              <a:t>ennustettavuusperiaate</a:t>
            </a:r>
          </a:p>
          <a:p>
            <a:endParaRPr lang="fi-FI"/>
          </a:p>
          <a:p>
            <a:endParaRPr lang="fi-FI"/>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p:cNvSpPr>
          <p:nvPr>
            <p:ph type="title" idx="4294967295"/>
          </p:nvPr>
        </p:nvSpPr>
        <p:spPr/>
        <p:txBody>
          <a:bodyPr/>
          <a:lstStyle/>
          <a:p>
            <a:r>
              <a:rPr lang="fi-FI" dirty="0">
                <a:solidFill>
                  <a:srgbClr val="FF0000"/>
                </a:solidFill>
              </a:rPr>
              <a:t>Verotuksen periaatteet jatkuu</a:t>
            </a:r>
          </a:p>
        </p:txBody>
      </p:sp>
      <p:sp>
        <p:nvSpPr>
          <p:cNvPr id="69635" name="Rectangle 3"/>
          <p:cNvSpPr>
            <a:spLocks noGrp="1" noChangeArrowheads="1"/>
          </p:cNvSpPr>
          <p:nvPr>
            <p:ph type="body" idx="4294967295"/>
          </p:nvPr>
        </p:nvSpPr>
        <p:spPr>
          <a:xfrm>
            <a:off x="762000" y="1600200"/>
            <a:ext cx="7721600" cy="4114800"/>
          </a:xfrm>
          <a:noFill/>
        </p:spPr>
        <p:txBody>
          <a:bodyPr/>
          <a:lstStyle/>
          <a:p>
            <a:r>
              <a:rPr lang="fi-FI" dirty="0">
                <a:solidFill>
                  <a:schemeClr val="tx1">
                    <a:lumMod val="75000"/>
                    <a:lumOff val="25000"/>
                  </a:schemeClr>
                </a:solidFill>
              </a:rPr>
              <a:t>yhdenmukaisuusperiaate</a:t>
            </a:r>
          </a:p>
          <a:p>
            <a:r>
              <a:rPr lang="fi-FI" dirty="0">
                <a:solidFill>
                  <a:schemeClr val="tx1">
                    <a:lumMod val="75000"/>
                    <a:lumOff val="25000"/>
                  </a:schemeClr>
                </a:solidFill>
              </a:rPr>
              <a:t>tasapuolisuuden periaate</a:t>
            </a:r>
          </a:p>
          <a:p>
            <a:r>
              <a:rPr lang="fi-FI" dirty="0">
                <a:solidFill>
                  <a:schemeClr val="tx1">
                    <a:lumMod val="75000"/>
                    <a:lumOff val="25000"/>
                  </a:schemeClr>
                </a:solidFill>
              </a:rPr>
              <a:t>luottamuksen suojan periaate</a:t>
            </a:r>
          </a:p>
          <a:p>
            <a:endParaRPr lang="fi-FI"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p:cNvSpPr>
          <p:nvPr>
            <p:ph type="title" idx="4294967295"/>
          </p:nvPr>
        </p:nvSpPr>
        <p:spPr/>
        <p:txBody>
          <a:bodyPr/>
          <a:lstStyle/>
          <a:p>
            <a:r>
              <a:rPr lang="fi-FI" dirty="0">
                <a:solidFill>
                  <a:srgbClr val="FF0000"/>
                </a:solidFill>
              </a:rPr>
              <a:t>Verotuksen oikeuslähteet</a:t>
            </a:r>
          </a:p>
        </p:txBody>
      </p:sp>
      <p:sp>
        <p:nvSpPr>
          <p:cNvPr id="70659" name="Rectangle 3"/>
          <p:cNvSpPr>
            <a:spLocks noGrp="1" noChangeArrowheads="1"/>
          </p:cNvSpPr>
          <p:nvPr>
            <p:ph type="body" idx="4294967295"/>
          </p:nvPr>
        </p:nvSpPr>
        <p:spPr>
          <a:xfrm>
            <a:off x="762000" y="1600200"/>
            <a:ext cx="7721600" cy="4114800"/>
          </a:xfrm>
          <a:noFill/>
        </p:spPr>
        <p:txBody>
          <a:bodyPr/>
          <a:lstStyle/>
          <a:p>
            <a:pPr>
              <a:lnSpc>
                <a:spcPct val="90000"/>
              </a:lnSpc>
            </a:pPr>
            <a:r>
              <a:rPr lang="fi-FI" sz="2200"/>
              <a:t>Veroista on säädettävä lailla!</a:t>
            </a:r>
          </a:p>
          <a:p>
            <a:pPr>
              <a:lnSpc>
                <a:spcPct val="90000"/>
              </a:lnSpc>
            </a:pPr>
            <a:r>
              <a:rPr lang="fi-FI" sz="2200"/>
              <a:t>esim. tuloverolaki ja arvonlisäverolaki</a:t>
            </a:r>
          </a:p>
          <a:p>
            <a:pPr>
              <a:lnSpc>
                <a:spcPct val="90000"/>
              </a:lnSpc>
            </a:pPr>
            <a:r>
              <a:rPr lang="fi-FI" sz="2200"/>
              <a:t>lisäksi asetuksia ja Verohallituksen päätöksiä</a:t>
            </a:r>
          </a:p>
          <a:p>
            <a:pPr>
              <a:lnSpc>
                <a:spcPct val="90000"/>
              </a:lnSpc>
            </a:pPr>
            <a:endParaRPr lang="fi-FI" sz="2200"/>
          </a:p>
          <a:p>
            <a:pPr>
              <a:lnSpc>
                <a:spcPct val="90000"/>
              </a:lnSpc>
            </a:pPr>
            <a:r>
              <a:rPr lang="fi-FI" sz="2200"/>
              <a:t>Lisäksi huomioitava lainsoveltamisessa:</a:t>
            </a:r>
          </a:p>
          <a:p>
            <a:pPr lvl="1">
              <a:lnSpc>
                <a:spcPct val="90000"/>
              </a:lnSpc>
            </a:pPr>
            <a:r>
              <a:rPr lang="fi-FI" sz="1800"/>
              <a:t>viranomaisen soveltamisohjeet (sitovat viranomaisia, ei riippumattomia TI:a)</a:t>
            </a:r>
          </a:p>
          <a:p>
            <a:pPr lvl="1">
              <a:lnSpc>
                <a:spcPct val="90000"/>
              </a:lnSpc>
            </a:pPr>
            <a:r>
              <a:rPr lang="fi-FI" sz="1800"/>
              <a:t>lainvalmisteluaineisto</a:t>
            </a:r>
          </a:p>
          <a:p>
            <a:pPr lvl="1">
              <a:lnSpc>
                <a:spcPct val="90000"/>
              </a:lnSpc>
            </a:pPr>
            <a:r>
              <a:rPr lang="fi-FI" sz="1800"/>
              <a:t>ennakkoratkaisut (KHO, KVL)</a:t>
            </a:r>
          </a:p>
          <a:p>
            <a:pPr>
              <a:lnSpc>
                <a:spcPct val="90000"/>
              </a:lnSpc>
            </a:pPr>
            <a:r>
              <a:rPr lang="fi-FI" sz="2200"/>
              <a:t>Lisäksi tulkinnassa huomioidaan oikeustieteen kannat</a:t>
            </a:r>
          </a:p>
          <a:p>
            <a:pPr>
              <a:lnSpc>
                <a:spcPct val="90000"/>
              </a:lnSpc>
            </a:pPr>
            <a:r>
              <a:rPr lang="fi-FI" sz="2200"/>
              <a:t>Eurooppa-oikeudella keskeinen sija tulkinnassa.</a:t>
            </a:r>
          </a:p>
          <a:p>
            <a:pPr>
              <a:lnSpc>
                <a:spcPct val="90000"/>
              </a:lnSpc>
            </a:pPr>
            <a:endParaRPr lang="fi-FI" sz="22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p:cNvSpPr>
          <p:nvPr>
            <p:ph type="title" idx="4294967295"/>
          </p:nvPr>
        </p:nvSpPr>
        <p:spPr/>
        <p:txBody>
          <a:bodyPr/>
          <a:lstStyle/>
          <a:p>
            <a:r>
              <a:rPr lang="fi-FI" dirty="0">
                <a:solidFill>
                  <a:srgbClr val="FF0000"/>
                </a:solidFill>
              </a:rPr>
              <a:t>Verotuksen perusteet</a:t>
            </a:r>
          </a:p>
        </p:txBody>
      </p:sp>
      <p:sp>
        <p:nvSpPr>
          <p:cNvPr id="71683" name="Rectangle 3"/>
          <p:cNvSpPr>
            <a:spLocks noGrp="1" noChangeArrowheads="1"/>
          </p:cNvSpPr>
          <p:nvPr>
            <p:ph type="body" idx="4294967295"/>
          </p:nvPr>
        </p:nvSpPr>
        <p:spPr>
          <a:xfrm>
            <a:off x="755650" y="1330325"/>
            <a:ext cx="7721600" cy="4114800"/>
          </a:xfrm>
          <a:noFill/>
        </p:spPr>
        <p:txBody>
          <a:bodyPr/>
          <a:lstStyle/>
          <a:p>
            <a:pPr>
              <a:lnSpc>
                <a:spcPct val="90000"/>
              </a:lnSpc>
            </a:pPr>
            <a:r>
              <a:rPr lang="fi-FI" sz="1500" dirty="0">
                <a:cs typeface="Times New Roman" pitchFamily="18" charset="0"/>
              </a:rPr>
              <a:t>Tulovero</a:t>
            </a:r>
          </a:p>
          <a:p>
            <a:pPr lvl="1">
              <a:lnSpc>
                <a:spcPct val="90000"/>
              </a:lnSpc>
            </a:pPr>
            <a:r>
              <a:rPr lang="fi-FI" sz="1200" dirty="0"/>
              <a:t>Tuloverolaki</a:t>
            </a:r>
          </a:p>
          <a:p>
            <a:pPr lvl="1">
              <a:lnSpc>
                <a:spcPct val="90000"/>
              </a:lnSpc>
            </a:pPr>
            <a:r>
              <a:rPr lang="fi-FI" sz="1200" dirty="0"/>
              <a:t>Yritystulon ja maatilatalouden tulon verottamisesta omat lait</a:t>
            </a:r>
          </a:p>
          <a:p>
            <a:pPr lvl="1">
              <a:lnSpc>
                <a:spcPct val="90000"/>
              </a:lnSpc>
            </a:pPr>
            <a:r>
              <a:rPr lang="fi-FI" sz="1200" dirty="0"/>
              <a:t>Lähdeverotusta koskevat lait</a:t>
            </a:r>
          </a:p>
          <a:p>
            <a:pPr>
              <a:lnSpc>
                <a:spcPct val="90000"/>
              </a:lnSpc>
            </a:pPr>
            <a:r>
              <a:rPr lang="fi-FI" sz="1500" dirty="0"/>
              <a:t>Yle-vero</a:t>
            </a:r>
          </a:p>
          <a:p>
            <a:pPr>
              <a:lnSpc>
                <a:spcPct val="90000"/>
              </a:lnSpc>
            </a:pPr>
            <a:r>
              <a:rPr lang="fi-FI" sz="1500" dirty="0"/>
              <a:t>Kirkollisvero</a:t>
            </a:r>
          </a:p>
          <a:p>
            <a:pPr>
              <a:lnSpc>
                <a:spcPct val="90000"/>
              </a:lnSpc>
            </a:pPr>
            <a:r>
              <a:rPr lang="fi-FI" sz="1500" dirty="0"/>
              <a:t>Perintö- ja lahjavero</a:t>
            </a:r>
          </a:p>
          <a:p>
            <a:pPr>
              <a:lnSpc>
                <a:spcPct val="90000"/>
              </a:lnSpc>
            </a:pPr>
            <a:r>
              <a:rPr lang="fi-FI" sz="1500" dirty="0"/>
              <a:t>Arpajaisvero</a:t>
            </a:r>
          </a:p>
          <a:p>
            <a:pPr>
              <a:lnSpc>
                <a:spcPct val="90000"/>
              </a:lnSpc>
            </a:pPr>
            <a:r>
              <a:rPr lang="fi-FI" sz="1500" dirty="0"/>
              <a:t>Vero arvonimistä</a:t>
            </a:r>
          </a:p>
          <a:p>
            <a:pPr>
              <a:lnSpc>
                <a:spcPct val="90000"/>
              </a:lnSpc>
            </a:pPr>
            <a:r>
              <a:rPr lang="fi-FI" sz="1500" dirty="0"/>
              <a:t>Varainsiirtovero</a:t>
            </a:r>
          </a:p>
          <a:p>
            <a:pPr>
              <a:lnSpc>
                <a:spcPct val="90000"/>
              </a:lnSpc>
            </a:pPr>
            <a:r>
              <a:rPr lang="fi-FI" sz="1500" dirty="0"/>
              <a:t>Kiinteistövero</a:t>
            </a:r>
          </a:p>
          <a:p>
            <a:pPr>
              <a:lnSpc>
                <a:spcPct val="90000"/>
              </a:lnSpc>
            </a:pPr>
            <a:r>
              <a:rPr lang="fi-FI" sz="1500" dirty="0"/>
              <a:t>Koiravero</a:t>
            </a:r>
          </a:p>
          <a:p>
            <a:pPr>
              <a:lnSpc>
                <a:spcPct val="90000"/>
              </a:lnSpc>
            </a:pPr>
            <a:r>
              <a:rPr lang="fi-FI" sz="1500" dirty="0"/>
              <a:t>Arvonlisävero</a:t>
            </a:r>
          </a:p>
          <a:p>
            <a:pPr>
              <a:lnSpc>
                <a:spcPct val="90000"/>
              </a:lnSpc>
            </a:pPr>
            <a:endParaRPr lang="fi-FI" sz="1500" dirty="0"/>
          </a:p>
          <a:p>
            <a:pPr lvl="1">
              <a:lnSpc>
                <a:spcPct val="90000"/>
              </a:lnSpc>
            </a:pPr>
            <a:endParaRPr lang="fi-FI" dirty="0"/>
          </a:p>
          <a:p>
            <a:pPr>
              <a:lnSpc>
                <a:spcPct val="90000"/>
              </a:lnSpc>
              <a:buFont typeface="Arial" charset="0"/>
              <a:buNone/>
            </a:pPr>
            <a:endParaRPr lang="fi-FI" dirty="0"/>
          </a:p>
        </p:txBody>
      </p:sp>
    </p:spTree>
  </p:cSld>
  <p:clrMapOvr>
    <a:masterClrMapping/>
  </p:clrMapOvr>
</p:sld>
</file>

<file path=ppt/theme/theme1.xml><?xml version="1.0" encoding="utf-8"?>
<a:theme xmlns:a="http://schemas.openxmlformats.org/drawingml/2006/main" name="aalto_economics">
  <a:themeElements>
    <a:clrScheme name="Polttopiste">
      <a:dk1>
        <a:sysClr val="windowText" lastClr="000000"/>
      </a:dk1>
      <a:lt1>
        <a:sysClr val="window" lastClr="FFFFFF"/>
      </a:lt1>
      <a:dk2>
        <a:srgbClr val="0064E2"/>
      </a:dk2>
      <a:lt2>
        <a:srgbClr val="B5D2F5"/>
      </a:lt2>
      <a:accent1>
        <a:srgbClr val="FFB91D"/>
      </a:accent1>
      <a:accent2>
        <a:srgbClr val="F97817"/>
      </a:accent2>
      <a:accent3>
        <a:srgbClr val="6DE304"/>
      </a:accent3>
      <a:accent4>
        <a:srgbClr val="FF0000"/>
      </a:accent4>
      <a:accent5>
        <a:srgbClr val="732BEA"/>
      </a:accent5>
      <a:accent6>
        <a:srgbClr val="C913AD"/>
      </a:accent6>
      <a:hlink>
        <a:srgbClr val="FFE400"/>
      </a:hlink>
      <a:folHlink>
        <a:srgbClr val="A3EC62"/>
      </a:folHlink>
    </a:clrScheme>
    <a:fontScheme name="Aalto_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1148</TotalTime>
  <Words>657</Words>
  <Application>Microsoft Office PowerPoint</Application>
  <PresentationFormat>On-screen Show (4:3)</PresentationFormat>
  <Paragraphs>125</Paragraphs>
  <Slides>17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Georgia</vt:lpstr>
      <vt:lpstr>Symbol</vt:lpstr>
      <vt:lpstr>aalto_economics</vt:lpstr>
      <vt:lpstr>Verotuksen perusteet - Johdanto</vt:lpstr>
      <vt:lpstr>Verotuksen peruskäsitteitä</vt:lpstr>
      <vt:lpstr>Verotuksen tavoitteet, ohjaava – neutraali verotus</vt:lpstr>
      <vt:lpstr>Verotuksen tavoitteet, ohjaava – neutraali verotus</vt:lpstr>
      <vt:lpstr>Verotuksen tavoitteet, ohjaava – neutraali verotus</vt:lpstr>
      <vt:lpstr>Verotuksen periaatteet</vt:lpstr>
      <vt:lpstr>Verotuksen periaatteet jatkuu</vt:lpstr>
      <vt:lpstr>Verotuksen oikeuslähteet</vt:lpstr>
      <vt:lpstr>Verotuksen perusteet</vt:lpstr>
      <vt:lpstr>Verotuksen perusteet</vt:lpstr>
      <vt:lpstr>Verot (käsitteitä)</vt:lpstr>
      <vt:lpstr>Verot (käsitteitä)</vt:lpstr>
      <vt:lpstr>Verot (käsitteitä)</vt:lpstr>
      <vt:lpstr>Verot (käsitteitä)</vt:lpstr>
      <vt:lpstr>Verot (käsitteitä)</vt:lpstr>
      <vt:lpstr>Verot (käsitteitä)</vt:lpstr>
      <vt:lpstr>Verot (käsitteitä)</vt:lpstr>
    </vt:vector>
  </TitlesOfParts>
  <Company>HSE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Differences in study styles</dc:title>
  <dc:creator>brander</dc:creator>
  <cp:lastModifiedBy>Sali</cp:lastModifiedBy>
  <cp:revision>73</cp:revision>
  <cp:lastPrinted>2018-08-20T10:52:13Z</cp:lastPrinted>
  <dcterms:created xsi:type="dcterms:W3CDTF">2014-08-18T06:43:41Z</dcterms:created>
  <dcterms:modified xsi:type="dcterms:W3CDTF">2020-01-13T15:53:04Z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vTieturiVerId">
    <vt:lpwstr>002</vt:lpwstr>
  </property>
</Properties>
</file>