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4" r:id="rId3"/>
    <p:sldId id="305" r:id="rId4"/>
    <p:sldId id="306" r:id="rId5"/>
    <p:sldId id="307" r:id="rId6"/>
    <p:sldId id="313" r:id="rId7"/>
    <p:sldId id="312" r:id="rId8"/>
    <p:sldId id="317" r:id="rId9"/>
    <p:sldId id="318" r:id="rId10"/>
    <p:sldId id="319" r:id="rId11"/>
    <p:sldId id="270" r:id="rId12"/>
    <p:sldId id="271" r:id="rId13"/>
    <p:sldId id="314" r:id="rId14"/>
    <p:sldId id="282" r:id="rId15"/>
    <p:sldId id="321" r:id="rId16"/>
    <p:sldId id="322" r:id="rId17"/>
    <p:sldId id="262" r:id="rId18"/>
    <p:sldId id="280" r:id="rId19"/>
    <p:sldId id="278" r:id="rId20"/>
    <p:sldId id="281" r:id="rId21"/>
    <p:sldId id="260" r:id="rId22"/>
    <p:sldId id="283" r:id="rId23"/>
    <p:sldId id="285" r:id="rId24"/>
    <p:sldId id="286" r:id="rId25"/>
    <p:sldId id="293" r:id="rId26"/>
    <p:sldId id="284" r:id="rId27"/>
    <p:sldId id="308" r:id="rId28"/>
    <p:sldId id="320" r:id="rId29"/>
    <p:sldId id="297" r:id="rId30"/>
    <p:sldId id="32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8" autoAdjust="0"/>
    <p:restoredTop sz="94660"/>
  </p:normalViewPr>
  <p:slideViewPr>
    <p:cSldViewPr>
      <p:cViewPr varScale="1">
        <p:scale>
          <a:sx n="62" d="100"/>
          <a:sy n="62" d="100"/>
        </p:scale>
        <p:origin x="6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Argentiina!$A$3:$A$1033</c:f>
              <c:strCache>
                <c:ptCount val="1031"/>
                <c:pt idx="0">
                  <c:v>1933m1</c:v>
                </c:pt>
                <c:pt idx="1">
                  <c:v>1933m2</c:v>
                </c:pt>
                <c:pt idx="2">
                  <c:v>1933m3</c:v>
                </c:pt>
                <c:pt idx="3">
                  <c:v>1933m4</c:v>
                </c:pt>
                <c:pt idx="4">
                  <c:v>1933m5</c:v>
                </c:pt>
                <c:pt idx="5">
                  <c:v>1933m6</c:v>
                </c:pt>
                <c:pt idx="6">
                  <c:v>1933m7</c:v>
                </c:pt>
                <c:pt idx="7">
                  <c:v>1933m8</c:v>
                </c:pt>
                <c:pt idx="8">
                  <c:v>1933m9</c:v>
                </c:pt>
                <c:pt idx="9">
                  <c:v>1933m10</c:v>
                </c:pt>
                <c:pt idx="10">
                  <c:v>1933m11</c:v>
                </c:pt>
                <c:pt idx="11">
                  <c:v>1933m12</c:v>
                </c:pt>
                <c:pt idx="12">
                  <c:v>1934m1</c:v>
                </c:pt>
                <c:pt idx="13">
                  <c:v>1934m2</c:v>
                </c:pt>
                <c:pt idx="14">
                  <c:v>1934m3</c:v>
                </c:pt>
                <c:pt idx="15">
                  <c:v>1934m1m4</c:v>
                </c:pt>
                <c:pt idx="16">
                  <c:v>1934m5</c:v>
                </c:pt>
                <c:pt idx="17">
                  <c:v>1934m6</c:v>
                </c:pt>
                <c:pt idx="18">
                  <c:v>1934m7</c:v>
                </c:pt>
                <c:pt idx="19">
                  <c:v>1934m8</c:v>
                </c:pt>
                <c:pt idx="20">
                  <c:v>1934m9</c:v>
                </c:pt>
                <c:pt idx="21">
                  <c:v>1934m10</c:v>
                </c:pt>
                <c:pt idx="22">
                  <c:v>1934m11</c:v>
                </c:pt>
                <c:pt idx="23">
                  <c:v>1934m12</c:v>
                </c:pt>
                <c:pt idx="24">
                  <c:v>1935m1</c:v>
                </c:pt>
                <c:pt idx="25">
                  <c:v>1935m2</c:v>
                </c:pt>
                <c:pt idx="26">
                  <c:v>1935m3</c:v>
                </c:pt>
                <c:pt idx="27">
                  <c:v>1935m4</c:v>
                </c:pt>
                <c:pt idx="28">
                  <c:v>1935m5</c:v>
                </c:pt>
                <c:pt idx="29">
                  <c:v>1935m6</c:v>
                </c:pt>
                <c:pt idx="30">
                  <c:v>1935m7</c:v>
                </c:pt>
                <c:pt idx="31">
                  <c:v>1935m8</c:v>
                </c:pt>
                <c:pt idx="32">
                  <c:v>1935m9</c:v>
                </c:pt>
                <c:pt idx="33">
                  <c:v>1935m10</c:v>
                </c:pt>
                <c:pt idx="34">
                  <c:v>1935m11</c:v>
                </c:pt>
                <c:pt idx="35">
                  <c:v>1935m12</c:v>
                </c:pt>
                <c:pt idx="36">
                  <c:v>1936m1</c:v>
                </c:pt>
                <c:pt idx="37">
                  <c:v>1936m2</c:v>
                </c:pt>
                <c:pt idx="38">
                  <c:v>1936m3</c:v>
                </c:pt>
                <c:pt idx="39">
                  <c:v>1936m4</c:v>
                </c:pt>
                <c:pt idx="40">
                  <c:v>1936m5</c:v>
                </c:pt>
                <c:pt idx="41">
                  <c:v>1936m6</c:v>
                </c:pt>
                <c:pt idx="42">
                  <c:v>1936m7</c:v>
                </c:pt>
                <c:pt idx="43">
                  <c:v>1936m8</c:v>
                </c:pt>
                <c:pt idx="44">
                  <c:v>1936m9</c:v>
                </c:pt>
                <c:pt idx="45">
                  <c:v>1936m10</c:v>
                </c:pt>
                <c:pt idx="46">
                  <c:v>1936m11</c:v>
                </c:pt>
                <c:pt idx="47">
                  <c:v>1936m12</c:v>
                </c:pt>
                <c:pt idx="48">
                  <c:v>1937m1</c:v>
                </c:pt>
                <c:pt idx="49">
                  <c:v>1937m2</c:v>
                </c:pt>
                <c:pt idx="50">
                  <c:v>1937m3</c:v>
                </c:pt>
                <c:pt idx="51">
                  <c:v>1937m4</c:v>
                </c:pt>
                <c:pt idx="52">
                  <c:v>1937m5</c:v>
                </c:pt>
                <c:pt idx="53">
                  <c:v>1937m6</c:v>
                </c:pt>
                <c:pt idx="54">
                  <c:v>1937m7</c:v>
                </c:pt>
                <c:pt idx="55">
                  <c:v>1937m8</c:v>
                </c:pt>
                <c:pt idx="56">
                  <c:v>1937m9</c:v>
                </c:pt>
                <c:pt idx="57">
                  <c:v>1937m10</c:v>
                </c:pt>
                <c:pt idx="58">
                  <c:v>1937m11</c:v>
                </c:pt>
                <c:pt idx="59">
                  <c:v>1937m12</c:v>
                </c:pt>
                <c:pt idx="60">
                  <c:v>1938m1</c:v>
                </c:pt>
                <c:pt idx="61">
                  <c:v>1938m2</c:v>
                </c:pt>
                <c:pt idx="62">
                  <c:v>1938m3</c:v>
                </c:pt>
                <c:pt idx="63">
                  <c:v>1938m4</c:v>
                </c:pt>
                <c:pt idx="64">
                  <c:v>1938m5</c:v>
                </c:pt>
                <c:pt idx="65">
                  <c:v>1938m6</c:v>
                </c:pt>
                <c:pt idx="66">
                  <c:v>1938m7</c:v>
                </c:pt>
                <c:pt idx="67">
                  <c:v>1938m8</c:v>
                </c:pt>
                <c:pt idx="68">
                  <c:v>1938m9</c:v>
                </c:pt>
                <c:pt idx="69">
                  <c:v>1938m10</c:v>
                </c:pt>
                <c:pt idx="70">
                  <c:v>1938m11</c:v>
                </c:pt>
                <c:pt idx="71">
                  <c:v>1938m12</c:v>
                </c:pt>
                <c:pt idx="72">
                  <c:v>1939m1</c:v>
                </c:pt>
                <c:pt idx="73">
                  <c:v>1939m2</c:v>
                </c:pt>
                <c:pt idx="74">
                  <c:v>1939m3</c:v>
                </c:pt>
                <c:pt idx="75">
                  <c:v>1939m4</c:v>
                </c:pt>
                <c:pt idx="76">
                  <c:v>1939m5</c:v>
                </c:pt>
                <c:pt idx="77">
                  <c:v>1939m6</c:v>
                </c:pt>
                <c:pt idx="78">
                  <c:v>1939m7</c:v>
                </c:pt>
                <c:pt idx="79">
                  <c:v>1939m8</c:v>
                </c:pt>
                <c:pt idx="80">
                  <c:v>1939m9</c:v>
                </c:pt>
                <c:pt idx="81">
                  <c:v>1939m10</c:v>
                </c:pt>
                <c:pt idx="82">
                  <c:v>1939m11</c:v>
                </c:pt>
                <c:pt idx="83">
                  <c:v>1939m12</c:v>
                </c:pt>
                <c:pt idx="84">
                  <c:v>1940m1</c:v>
                </c:pt>
                <c:pt idx="85">
                  <c:v>1940m2</c:v>
                </c:pt>
                <c:pt idx="86">
                  <c:v>1940m3</c:v>
                </c:pt>
                <c:pt idx="87">
                  <c:v>1940m4</c:v>
                </c:pt>
                <c:pt idx="88">
                  <c:v>1940m5</c:v>
                </c:pt>
                <c:pt idx="89">
                  <c:v>1940m6</c:v>
                </c:pt>
                <c:pt idx="90">
                  <c:v>1940m7</c:v>
                </c:pt>
                <c:pt idx="91">
                  <c:v>1940m8</c:v>
                </c:pt>
                <c:pt idx="92">
                  <c:v>1940m9</c:v>
                </c:pt>
                <c:pt idx="93">
                  <c:v>1940m10</c:v>
                </c:pt>
                <c:pt idx="94">
                  <c:v>1940m11</c:v>
                </c:pt>
                <c:pt idx="95">
                  <c:v>1940m12</c:v>
                </c:pt>
                <c:pt idx="96">
                  <c:v>1941m1</c:v>
                </c:pt>
                <c:pt idx="97">
                  <c:v>1941m2</c:v>
                </c:pt>
                <c:pt idx="98">
                  <c:v>1941m3</c:v>
                </c:pt>
                <c:pt idx="99">
                  <c:v>1941m4</c:v>
                </c:pt>
                <c:pt idx="100">
                  <c:v>1941m5</c:v>
                </c:pt>
                <c:pt idx="101">
                  <c:v>1941m6</c:v>
                </c:pt>
                <c:pt idx="102">
                  <c:v>1941m7</c:v>
                </c:pt>
                <c:pt idx="103">
                  <c:v>1941m8</c:v>
                </c:pt>
                <c:pt idx="104">
                  <c:v>1941m9</c:v>
                </c:pt>
                <c:pt idx="105">
                  <c:v>1941m10</c:v>
                </c:pt>
                <c:pt idx="106">
                  <c:v>1941m11</c:v>
                </c:pt>
                <c:pt idx="107">
                  <c:v>1941m12</c:v>
                </c:pt>
                <c:pt idx="108">
                  <c:v>1942m1</c:v>
                </c:pt>
                <c:pt idx="109">
                  <c:v>1942m2</c:v>
                </c:pt>
                <c:pt idx="110">
                  <c:v>1942m3</c:v>
                </c:pt>
                <c:pt idx="111">
                  <c:v>1942m4</c:v>
                </c:pt>
                <c:pt idx="112">
                  <c:v>1942m5</c:v>
                </c:pt>
                <c:pt idx="113">
                  <c:v>1942m6</c:v>
                </c:pt>
                <c:pt idx="114">
                  <c:v>1942m7</c:v>
                </c:pt>
                <c:pt idx="115">
                  <c:v>1942m8</c:v>
                </c:pt>
                <c:pt idx="116">
                  <c:v>1942m9</c:v>
                </c:pt>
                <c:pt idx="117">
                  <c:v>1942m10</c:v>
                </c:pt>
                <c:pt idx="118">
                  <c:v>1942m11</c:v>
                </c:pt>
                <c:pt idx="119">
                  <c:v>1942m12</c:v>
                </c:pt>
                <c:pt idx="120">
                  <c:v>1943m1</c:v>
                </c:pt>
                <c:pt idx="121">
                  <c:v>1943m2</c:v>
                </c:pt>
                <c:pt idx="122">
                  <c:v>1943m3</c:v>
                </c:pt>
                <c:pt idx="123">
                  <c:v>1943m4</c:v>
                </c:pt>
                <c:pt idx="124">
                  <c:v>1943m5</c:v>
                </c:pt>
                <c:pt idx="125">
                  <c:v>1943m6</c:v>
                </c:pt>
                <c:pt idx="126">
                  <c:v>1943m7</c:v>
                </c:pt>
                <c:pt idx="127">
                  <c:v>1943m8</c:v>
                </c:pt>
                <c:pt idx="128">
                  <c:v>1943m9</c:v>
                </c:pt>
                <c:pt idx="129">
                  <c:v>1943m10</c:v>
                </c:pt>
                <c:pt idx="130">
                  <c:v>1943m11</c:v>
                </c:pt>
                <c:pt idx="131">
                  <c:v>1943m12</c:v>
                </c:pt>
                <c:pt idx="132">
                  <c:v>1944m1</c:v>
                </c:pt>
                <c:pt idx="133">
                  <c:v>1944m2</c:v>
                </c:pt>
                <c:pt idx="134">
                  <c:v>1944m3</c:v>
                </c:pt>
                <c:pt idx="135">
                  <c:v>1944m4</c:v>
                </c:pt>
                <c:pt idx="136">
                  <c:v>1944m5</c:v>
                </c:pt>
                <c:pt idx="137">
                  <c:v>1944m6</c:v>
                </c:pt>
                <c:pt idx="138">
                  <c:v>1944m7</c:v>
                </c:pt>
                <c:pt idx="139">
                  <c:v>1944m8</c:v>
                </c:pt>
                <c:pt idx="140">
                  <c:v>1944m9</c:v>
                </c:pt>
                <c:pt idx="141">
                  <c:v>1944m10</c:v>
                </c:pt>
                <c:pt idx="142">
                  <c:v>1944m11</c:v>
                </c:pt>
                <c:pt idx="143">
                  <c:v>1944m12</c:v>
                </c:pt>
                <c:pt idx="144">
                  <c:v>1945m1</c:v>
                </c:pt>
                <c:pt idx="145">
                  <c:v>1945m2</c:v>
                </c:pt>
                <c:pt idx="146">
                  <c:v>1945m3</c:v>
                </c:pt>
                <c:pt idx="147">
                  <c:v>1945m4</c:v>
                </c:pt>
                <c:pt idx="148">
                  <c:v>1945m5</c:v>
                </c:pt>
                <c:pt idx="149">
                  <c:v>1945m6</c:v>
                </c:pt>
                <c:pt idx="150">
                  <c:v>1945m7</c:v>
                </c:pt>
                <c:pt idx="151">
                  <c:v>1945m8</c:v>
                </c:pt>
                <c:pt idx="152">
                  <c:v>1945m9</c:v>
                </c:pt>
                <c:pt idx="153">
                  <c:v>1945m10</c:v>
                </c:pt>
                <c:pt idx="154">
                  <c:v>1945m11</c:v>
                </c:pt>
                <c:pt idx="155">
                  <c:v>1945m12</c:v>
                </c:pt>
                <c:pt idx="156">
                  <c:v>1946m1</c:v>
                </c:pt>
                <c:pt idx="157">
                  <c:v>1946m2</c:v>
                </c:pt>
                <c:pt idx="158">
                  <c:v>1946m3</c:v>
                </c:pt>
                <c:pt idx="159">
                  <c:v>1946m4</c:v>
                </c:pt>
                <c:pt idx="160">
                  <c:v>1946m5</c:v>
                </c:pt>
                <c:pt idx="161">
                  <c:v>1946m6</c:v>
                </c:pt>
                <c:pt idx="162">
                  <c:v>1946m7</c:v>
                </c:pt>
                <c:pt idx="163">
                  <c:v>1946m8</c:v>
                </c:pt>
                <c:pt idx="164">
                  <c:v>1946m9</c:v>
                </c:pt>
                <c:pt idx="165">
                  <c:v>1946m10</c:v>
                </c:pt>
                <c:pt idx="166">
                  <c:v>1946m11</c:v>
                </c:pt>
                <c:pt idx="167">
                  <c:v>1946m12</c:v>
                </c:pt>
                <c:pt idx="168">
                  <c:v>1947m1</c:v>
                </c:pt>
                <c:pt idx="169">
                  <c:v>1947m2</c:v>
                </c:pt>
                <c:pt idx="170">
                  <c:v>1947m3</c:v>
                </c:pt>
                <c:pt idx="171">
                  <c:v>1947m4</c:v>
                </c:pt>
                <c:pt idx="172">
                  <c:v>1947m5</c:v>
                </c:pt>
                <c:pt idx="173">
                  <c:v>1947m6</c:v>
                </c:pt>
                <c:pt idx="174">
                  <c:v>1947m7</c:v>
                </c:pt>
                <c:pt idx="175">
                  <c:v>1947m8</c:v>
                </c:pt>
                <c:pt idx="176">
                  <c:v>1947m9</c:v>
                </c:pt>
                <c:pt idx="177">
                  <c:v>1947m10</c:v>
                </c:pt>
                <c:pt idx="178">
                  <c:v>1947m11</c:v>
                </c:pt>
                <c:pt idx="179">
                  <c:v>1947m12</c:v>
                </c:pt>
                <c:pt idx="180">
                  <c:v>1948m1</c:v>
                </c:pt>
                <c:pt idx="181">
                  <c:v>1948m2</c:v>
                </c:pt>
                <c:pt idx="182">
                  <c:v>1948m3</c:v>
                </c:pt>
                <c:pt idx="183">
                  <c:v>1948m4</c:v>
                </c:pt>
                <c:pt idx="184">
                  <c:v>1948m5</c:v>
                </c:pt>
                <c:pt idx="185">
                  <c:v>1948m6</c:v>
                </c:pt>
                <c:pt idx="186">
                  <c:v>1948m7</c:v>
                </c:pt>
                <c:pt idx="187">
                  <c:v>1948m8</c:v>
                </c:pt>
                <c:pt idx="188">
                  <c:v>1948m9</c:v>
                </c:pt>
                <c:pt idx="189">
                  <c:v>1948m10</c:v>
                </c:pt>
                <c:pt idx="190">
                  <c:v>1948m11</c:v>
                </c:pt>
                <c:pt idx="191">
                  <c:v>1948m12</c:v>
                </c:pt>
                <c:pt idx="192">
                  <c:v>1949m1</c:v>
                </c:pt>
                <c:pt idx="193">
                  <c:v>1949m2</c:v>
                </c:pt>
                <c:pt idx="194">
                  <c:v>1949m3</c:v>
                </c:pt>
                <c:pt idx="195">
                  <c:v>1949m4</c:v>
                </c:pt>
                <c:pt idx="196">
                  <c:v>1949m5</c:v>
                </c:pt>
                <c:pt idx="197">
                  <c:v>1949m6</c:v>
                </c:pt>
                <c:pt idx="198">
                  <c:v>1949m7</c:v>
                </c:pt>
                <c:pt idx="199">
                  <c:v>1949m8</c:v>
                </c:pt>
                <c:pt idx="200">
                  <c:v>1949m9</c:v>
                </c:pt>
                <c:pt idx="201">
                  <c:v>1949m10</c:v>
                </c:pt>
                <c:pt idx="202">
                  <c:v>1949m11</c:v>
                </c:pt>
                <c:pt idx="203">
                  <c:v>1949m12</c:v>
                </c:pt>
                <c:pt idx="204">
                  <c:v>1950m1</c:v>
                </c:pt>
                <c:pt idx="205">
                  <c:v>1950m2</c:v>
                </c:pt>
                <c:pt idx="206">
                  <c:v>1950m3</c:v>
                </c:pt>
                <c:pt idx="207">
                  <c:v>1950m4</c:v>
                </c:pt>
                <c:pt idx="208">
                  <c:v>1950m5</c:v>
                </c:pt>
                <c:pt idx="209">
                  <c:v>1950m6</c:v>
                </c:pt>
                <c:pt idx="210">
                  <c:v>1950m7</c:v>
                </c:pt>
                <c:pt idx="211">
                  <c:v>1950m8</c:v>
                </c:pt>
                <c:pt idx="212">
                  <c:v>1950m9</c:v>
                </c:pt>
                <c:pt idx="213">
                  <c:v>1950m10</c:v>
                </c:pt>
                <c:pt idx="214">
                  <c:v>1950m11</c:v>
                </c:pt>
                <c:pt idx="215">
                  <c:v>1950m12</c:v>
                </c:pt>
                <c:pt idx="216">
                  <c:v>1951m1</c:v>
                </c:pt>
                <c:pt idx="217">
                  <c:v>1951m2</c:v>
                </c:pt>
                <c:pt idx="218">
                  <c:v>1951m3</c:v>
                </c:pt>
                <c:pt idx="219">
                  <c:v>1951m4</c:v>
                </c:pt>
                <c:pt idx="220">
                  <c:v>1951m5</c:v>
                </c:pt>
                <c:pt idx="221">
                  <c:v>1951m6</c:v>
                </c:pt>
                <c:pt idx="222">
                  <c:v>1951m7</c:v>
                </c:pt>
                <c:pt idx="223">
                  <c:v>1951m8</c:v>
                </c:pt>
                <c:pt idx="224">
                  <c:v>1951m9</c:v>
                </c:pt>
                <c:pt idx="225">
                  <c:v>1951m10</c:v>
                </c:pt>
                <c:pt idx="226">
                  <c:v>1951m11</c:v>
                </c:pt>
                <c:pt idx="227">
                  <c:v>1951m12</c:v>
                </c:pt>
                <c:pt idx="228">
                  <c:v>1952m1</c:v>
                </c:pt>
                <c:pt idx="229">
                  <c:v>1952m2</c:v>
                </c:pt>
                <c:pt idx="230">
                  <c:v>1952m3</c:v>
                </c:pt>
                <c:pt idx="231">
                  <c:v>1952m4</c:v>
                </c:pt>
                <c:pt idx="232">
                  <c:v>1952m5</c:v>
                </c:pt>
                <c:pt idx="233">
                  <c:v>1952m6</c:v>
                </c:pt>
                <c:pt idx="234">
                  <c:v>1952m7</c:v>
                </c:pt>
                <c:pt idx="235">
                  <c:v>1952m8</c:v>
                </c:pt>
                <c:pt idx="236">
                  <c:v>1952m9</c:v>
                </c:pt>
                <c:pt idx="237">
                  <c:v>1952m10</c:v>
                </c:pt>
                <c:pt idx="238">
                  <c:v>1952m11</c:v>
                </c:pt>
                <c:pt idx="239">
                  <c:v>1952m12</c:v>
                </c:pt>
                <c:pt idx="240">
                  <c:v>1953m1</c:v>
                </c:pt>
                <c:pt idx="241">
                  <c:v>1953m2</c:v>
                </c:pt>
                <c:pt idx="242">
                  <c:v>1953m3</c:v>
                </c:pt>
                <c:pt idx="243">
                  <c:v>1953m4</c:v>
                </c:pt>
                <c:pt idx="244">
                  <c:v>1953m5</c:v>
                </c:pt>
                <c:pt idx="245">
                  <c:v>1953m6</c:v>
                </c:pt>
                <c:pt idx="246">
                  <c:v>1953m7</c:v>
                </c:pt>
                <c:pt idx="247">
                  <c:v>1953m8</c:v>
                </c:pt>
                <c:pt idx="248">
                  <c:v>1953m9</c:v>
                </c:pt>
                <c:pt idx="249">
                  <c:v>1953m10</c:v>
                </c:pt>
                <c:pt idx="250">
                  <c:v>1953m11</c:v>
                </c:pt>
                <c:pt idx="251">
                  <c:v>1953m12</c:v>
                </c:pt>
                <c:pt idx="252">
                  <c:v>1954m1</c:v>
                </c:pt>
                <c:pt idx="253">
                  <c:v>1954m2</c:v>
                </c:pt>
                <c:pt idx="254">
                  <c:v>1954m3</c:v>
                </c:pt>
                <c:pt idx="255">
                  <c:v>1954m4</c:v>
                </c:pt>
                <c:pt idx="256">
                  <c:v>1954m5</c:v>
                </c:pt>
                <c:pt idx="257">
                  <c:v>1954m6</c:v>
                </c:pt>
                <c:pt idx="258">
                  <c:v>1954m7</c:v>
                </c:pt>
                <c:pt idx="259">
                  <c:v>1954m8</c:v>
                </c:pt>
                <c:pt idx="260">
                  <c:v>1954m9</c:v>
                </c:pt>
                <c:pt idx="261">
                  <c:v>1954m10</c:v>
                </c:pt>
                <c:pt idx="262">
                  <c:v>1954m11</c:v>
                </c:pt>
                <c:pt idx="263">
                  <c:v>1954m12</c:v>
                </c:pt>
                <c:pt idx="264">
                  <c:v>1955m1</c:v>
                </c:pt>
                <c:pt idx="265">
                  <c:v>1955m2</c:v>
                </c:pt>
                <c:pt idx="266">
                  <c:v>1955m3</c:v>
                </c:pt>
                <c:pt idx="267">
                  <c:v>1955m4</c:v>
                </c:pt>
                <c:pt idx="268">
                  <c:v>1955m5</c:v>
                </c:pt>
                <c:pt idx="269">
                  <c:v>1955m6</c:v>
                </c:pt>
                <c:pt idx="270">
                  <c:v>1955m7</c:v>
                </c:pt>
                <c:pt idx="271">
                  <c:v>1955m8</c:v>
                </c:pt>
                <c:pt idx="272">
                  <c:v>1955m9</c:v>
                </c:pt>
                <c:pt idx="273">
                  <c:v>1955m10</c:v>
                </c:pt>
                <c:pt idx="274">
                  <c:v>1955m11</c:v>
                </c:pt>
                <c:pt idx="275">
                  <c:v>1955m12</c:v>
                </c:pt>
                <c:pt idx="276">
                  <c:v>1956m1</c:v>
                </c:pt>
                <c:pt idx="277">
                  <c:v>1956m2</c:v>
                </c:pt>
                <c:pt idx="278">
                  <c:v>1956m3</c:v>
                </c:pt>
                <c:pt idx="279">
                  <c:v>1956m4</c:v>
                </c:pt>
                <c:pt idx="280">
                  <c:v>1956m5</c:v>
                </c:pt>
                <c:pt idx="281">
                  <c:v>1956m6</c:v>
                </c:pt>
                <c:pt idx="282">
                  <c:v>1956m7</c:v>
                </c:pt>
                <c:pt idx="283">
                  <c:v>1956m8</c:v>
                </c:pt>
                <c:pt idx="284">
                  <c:v>1956m9</c:v>
                </c:pt>
                <c:pt idx="285">
                  <c:v>1956m10</c:v>
                </c:pt>
                <c:pt idx="286">
                  <c:v>1956m11</c:v>
                </c:pt>
                <c:pt idx="287">
                  <c:v>1956m12</c:v>
                </c:pt>
                <c:pt idx="288">
                  <c:v>1957m1</c:v>
                </c:pt>
                <c:pt idx="289">
                  <c:v>1957m2</c:v>
                </c:pt>
                <c:pt idx="290">
                  <c:v>1957m3</c:v>
                </c:pt>
                <c:pt idx="291">
                  <c:v>1957m4</c:v>
                </c:pt>
                <c:pt idx="292">
                  <c:v>1957m5</c:v>
                </c:pt>
                <c:pt idx="293">
                  <c:v>1957m6</c:v>
                </c:pt>
                <c:pt idx="294">
                  <c:v>1957m7</c:v>
                </c:pt>
                <c:pt idx="295">
                  <c:v>1957m8</c:v>
                </c:pt>
                <c:pt idx="296">
                  <c:v>1957m9</c:v>
                </c:pt>
                <c:pt idx="297">
                  <c:v>1957m10</c:v>
                </c:pt>
                <c:pt idx="298">
                  <c:v>1957m11</c:v>
                </c:pt>
                <c:pt idx="299">
                  <c:v>1957m12</c:v>
                </c:pt>
                <c:pt idx="300">
                  <c:v>1958m1</c:v>
                </c:pt>
                <c:pt idx="301">
                  <c:v>1958m2</c:v>
                </c:pt>
                <c:pt idx="302">
                  <c:v>1958m3</c:v>
                </c:pt>
                <c:pt idx="303">
                  <c:v>1958m4</c:v>
                </c:pt>
                <c:pt idx="304">
                  <c:v>1958m5</c:v>
                </c:pt>
                <c:pt idx="305">
                  <c:v>1958m6</c:v>
                </c:pt>
                <c:pt idx="306">
                  <c:v>1958m7</c:v>
                </c:pt>
                <c:pt idx="307">
                  <c:v>1958m8</c:v>
                </c:pt>
                <c:pt idx="308">
                  <c:v>1958m9</c:v>
                </c:pt>
                <c:pt idx="309">
                  <c:v>1958m10</c:v>
                </c:pt>
                <c:pt idx="310">
                  <c:v>1958m11</c:v>
                </c:pt>
                <c:pt idx="311">
                  <c:v>1958m12</c:v>
                </c:pt>
                <c:pt idx="312">
                  <c:v>1959m1</c:v>
                </c:pt>
                <c:pt idx="313">
                  <c:v>1959m2</c:v>
                </c:pt>
                <c:pt idx="314">
                  <c:v>1959m3</c:v>
                </c:pt>
                <c:pt idx="315">
                  <c:v>1959m4</c:v>
                </c:pt>
                <c:pt idx="316">
                  <c:v>1959m5</c:v>
                </c:pt>
                <c:pt idx="317">
                  <c:v>1959m6</c:v>
                </c:pt>
                <c:pt idx="318">
                  <c:v>1959m7</c:v>
                </c:pt>
                <c:pt idx="319">
                  <c:v>1959m8</c:v>
                </c:pt>
                <c:pt idx="320">
                  <c:v>1959m9</c:v>
                </c:pt>
                <c:pt idx="321">
                  <c:v>1959m10</c:v>
                </c:pt>
                <c:pt idx="322">
                  <c:v>1959m11</c:v>
                </c:pt>
                <c:pt idx="323">
                  <c:v>1959m12</c:v>
                </c:pt>
                <c:pt idx="324">
                  <c:v>1960m1</c:v>
                </c:pt>
                <c:pt idx="325">
                  <c:v>1960m2</c:v>
                </c:pt>
                <c:pt idx="326">
                  <c:v>1960m3</c:v>
                </c:pt>
                <c:pt idx="327">
                  <c:v>1960m4</c:v>
                </c:pt>
                <c:pt idx="328">
                  <c:v>1960m5</c:v>
                </c:pt>
                <c:pt idx="329">
                  <c:v>1960m6</c:v>
                </c:pt>
                <c:pt idx="330">
                  <c:v>1960m7</c:v>
                </c:pt>
                <c:pt idx="331">
                  <c:v>1960m8</c:v>
                </c:pt>
                <c:pt idx="332">
                  <c:v>1960m9</c:v>
                </c:pt>
                <c:pt idx="333">
                  <c:v>1960m10</c:v>
                </c:pt>
                <c:pt idx="334">
                  <c:v>1960m11</c:v>
                </c:pt>
                <c:pt idx="335">
                  <c:v>1960m12</c:v>
                </c:pt>
                <c:pt idx="336">
                  <c:v>1961m1</c:v>
                </c:pt>
                <c:pt idx="337">
                  <c:v>1961m2</c:v>
                </c:pt>
                <c:pt idx="338">
                  <c:v>1961m3</c:v>
                </c:pt>
                <c:pt idx="339">
                  <c:v>1961m4</c:v>
                </c:pt>
                <c:pt idx="340">
                  <c:v>1961m5</c:v>
                </c:pt>
                <c:pt idx="341">
                  <c:v>1961m6</c:v>
                </c:pt>
                <c:pt idx="342">
                  <c:v>1961m7</c:v>
                </c:pt>
                <c:pt idx="343">
                  <c:v>1961m8</c:v>
                </c:pt>
                <c:pt idx="344">
                  <c:v>1961m9</c:v>
                </c:pt>
                <c:pt idx="345">
                  <c:v>1961m10</c:v>
                </c:pt>
                <c:pt idx="346">
                  <c:v>1961m11</c:v>
                </c:pt>
                <c:pt idx="347">
                  <c:v>1961m12</c:v>
                </c:pt>
                <c:pt idx="348">
                  <c:v>1962m1</c:v>
                </c:pt>
                <c:pt idx="349">
                  <c:v>1962m2</c:v>
                </c:pt>
                <c:pt idx="350">
                  <c:v>1962m3</c:v>
                </c:pt>
                <c:pt idx="351">
                  <c:v>1962m4</c:v>
                </c:pt>
                <c:pt idx="352">
                  <c:v>1962m5</c:v>
                </c:pt>
                <c:pt idx="353">
                  <c:v>1962m6</c:v>
                </c:pt>
                <c:pt idx="354">
                  <c:v>1962m7</c:v>
                </c:pt>
                <c:pt idx="355">
                  <c:v>1962m8</c:v>
                </c:pt>
                <c:pt idx="356">
                  <c:v>1962m9</c:v>
                </c:pt>
                <c:pt idx="357">
                  <c:v>1962m10</c:v>
                </c:pt>
                <c:pt idx="358">
                  <c:v>1962m11</c:v>
                </c:pt>
                <c:pt idx="359">
                  <c:v>1962m12</c:v>
                </c:pt>
                <c:pt idx="360">
                  <c:v>1963m1</c:v>
                </c:pt>
                <c:pt idx="361">
                  <c:v>1963m2</c:v>
                </c:pt>
                <c:pt idx="362">
                  <c:v>1963m3</c:v>
                </c:pt>
                <c:pt idx="363">
                  <c:v>1963m4</c:v>
                </c:pt>
                <c:pt idx="364">
                  <c:v>1963m5</c:v>
                </c:pt>
                <c:pt idx="365">
                  <c:v>1963m6</c:v>
                </c:pt>
                <c:pt idx="366">
                  <c:v>1963m7</c:v>
                </c:pt>
                <c:pt idx="367">
                  <c:v>1963m8</c:v>
                </c:pt>
                <c:pt idx="368">
                  <c:v>1963m9</c:v>
                </c:pt>
                <c:pt idx="369">
                  <c:v>1963m10</c:v>
                </c:pt>
                <c:pt idx="370">
                  <c:v>1963m11</c:v>
                </c:pt>
                <c:pt idx="371">
                  <c:v>1963m12</c:v>
                </c:pt>
                <c:pt idx="372">
                  <c:v>1964m1</c:v>
                </c:pt>
                <c:pt idx="373">
                  <c:v>1964m2</c:v>
                </c:pt>
                <c:pt idx="374">
                  <c:v>1964m3</c:v>
                </c:pt>
                <c:pt idx="375">
                  <c:v>1964m4</c:v>
                </c:pt>
                <c:pt idx="376">
                  <c:v>1964m5</c:v>
                </c:pt>
                <c:pt idx="377">
                  <c:v>1964m6</c:v>
                </c:pt>
                <c:pt idx="378">
                  <c:v>1964m7</c:v>
                </c:pt>
                <c:pt idx="379">
                  <c:v>1964m8</c:v>
                </c:pt>
                <c:pt idx="380">
                  <c:v>1964m9</c:v>
                </c:pt>
                <c:pt idx="381">
                  <c:v>1964m10</c:v>
                </c:pt>
                <c:pt idx="382">
                  <c:v>1964m11</c:v>
                </c:pt>
                <c:pt idx="383">
                  <c:v>1964m12</c:v>
                </c:pt>
                <c:pt idx="384">
                  <c:v>1965m1</c:v>
                </c:pt>
                <c:pt idx="385">
                  <c:v>1965m2</c:v>
                </c:pt>
                <c:pt idx="386">
                  <c:v>1965m3</c:v>
                </c:pt>
                <c:pt idx="387">
                  <c:v>1965m4</c:v>
                </c:pt>
                <c:pt idx="388">
                  <c:v>1965m5</c:v>
                </c:pt>
                <c:pt idx="389">
                  <c:v>1965m6</c:v>
                </c:pt>
                <c:pt idx="390">
                  <c:v>1965m7</c:v>
                </c:pt>
                <c:pt idx="391">
                  <c:v>1965m8</c:v>
                </c:pt>
                <c:pt idx="392">
                  <c:v>1965m9</c:v>
                </c:pt>
                <c:pt idx="393">
                  <c:v>1965m10</c:v>
                </c:pt>
                <c:pt idx="394">
                  <c:v>1965m11</c:v>
                </c:pt>
                <c:pt idx="395">
                  <c:v>1965m12</c:v>
                </c:pt>
                <c:pt idx="396">
                  <c:v>1966m1</c:v>
                </c:pt>
                <c:pt idx="397">
                  <c:v>1966m2</c:v>
                </c:pt>
                <c:pt idx="398">
                  <c:v>1966m3</c:v>
                </c:pt>
                <c:pt idx="399">
                  <c:v>1966m4</c:v>
                </c:pt>
                <c:pt idx="400">
                  <c:v>1966m5</c:v>
                </c:pt>
                <c:pt idx="401">
                  <c:v>1966m6</c:v>
                </c:pt>
                <c:pt idx="402">
                  <c:v>1966m7</c:v>
                </c:pt>
                <c:pt idx="403">
                  <c:v>1966m8</c:v>
                </c:pt>
                <c:pt idx="404">
                  <c:v>1966m9</c:v>
                </c:pt>
                <c:pt idx="405">
                  <c:v>1966m10</c:v>
                </c:pt>
                <c:pt idx="406">
                  <c:v>1966m11</c:v>
                </c:pt>
                <c:pt idx="407">
                  <c:v>1966m12</c:v>
                </c:pt>
                <c:pt idx="408">
                  <c:v>1967m1</c:v>
                </c:pt>
                <c:pt idx="409">
                  <c:v>1967m2</c:v>
                </c:pt>
                <c:pt idx="410">
                  <c:v>1967m3</c:v>
                </c:pt>
                <c:pt idx="411">
                  <c:v>1967m4</c:v>
                </c:pt>
                <c:pt idx="412">
                  <c:v>1967m5</c:v>
                </c:pt>
                <c:pt idx="413">
                  <c:v>1967m6</c:v>
                </c:pt>
                <c:pt idx="414">
                  <c:v>1967m7</c:v>
                </c:pt>
                <c:pt idx="415">
                  <c:v>1967m8</c:v>
                </c:pt>
                <c:pt idx="416">
                  <c:v>1967m9</c:v>
                </c:pt>
                <c:pt idx="417">
                  <c:v>1967m10</c:v>
                </c:pt>
                <c:pt idx="418">
                  <c:v>1967m11</c:v>
                </c:pt>
                <c:pt idx="419">
                  <c:v>1967m12</c:v>
                </c:pt>
                <c:pt idx="420">
                  <c:v>1968m1</c:v>
                </c:pt>
                <c:pt idx="421">
                  <c:v>1968m2</c:v>
                </c:pt>
                <c:pt idx="422">
                  <c:v>1968m3</c:v>
                </c:pt>
                <c:pt idx="423">
                  <c:v>1968m4</c:v>
                </c:pt>
                <c:pt idx="424">
                  <c:v>1968m5</c:v>
                </c:pt>
                <c:pt idx="425">
                  <c:v>1968m6</c:v>
                </c:pt>
                <c:pt idx="426">
                  <c:v>1968m7</c:v>
                </c:pt>
                <c:pt idx="427">
                  <c:v>1968m8</c:v>
                </c:pt>
                <c:pt idx="428">
                  <c:v>1968m9</c:v>
                </c:pt>
                <c:pt idx="429">
                  <c:v>1968m10</c:v>
                </c:pt>
                <c:pt idx="430">
                  <c:v>1968m11</c:v>
                </c:pt>
                <c:pt idx="431">
                  <c:v>1968m12</c:v>
                </c:pt>
                <c:pt idx="432">
                  <c:v>1969m1</c:v>
                </c:pt>
                <c:pt idx="433">
                  <c:v>1969m2</c:v>
                </c:pt>
                <c:pt idx="434">
                  <c:v>1969m3</c:v>
                </c:pt>
                <c:pt idx="435">
                  <c:v>1969m4</c:v>
                </c:pt>
                <c:pt idx="436">
                  <c:v>1969m5</c:v>
                </c:pt>
                <c:pt idx="437">
                  <c:v>1969m6</c:v>
                </c:pt>
                <c:pt idx="438">
                  <c:v>1969m7</c:v>
                </c:pt>
                <c:pt idx="439">
                  <c:v>1969m8</c:v>
                </c:pt>
                <c:pt idx="440">
                  <c:v>1969m9</c:v>
                </c:pt>
                <c:pt idx="441">
                  <c:v>1969m10</c:v>
                </c:pt>
                <c:pt idx="442">
                  <c:v>1969m11</c:v>
                </c:pt>
                <c:pt idx="443">
                  <c:v>1969m12</c:v>
                </c:pt>
                <c:pt idx="444">
                  <c:v>1970m1</c:v>
                </c:pt>
                <c:pt idx="445">
                  <c:v>1970m2</c:v>
                </c:pt>
                <c:pt idx="446">
                  <c:v>1970m3</c:v>
                </c:pt>
                <c:pt idx="447">
                  <c:v>1970m4</c:v>
                </c:pt>
                <c:pt idx="448">
                  <c:v>1970m5</c:v>
                </c:pt>
                <c:pt idx="449">
                  <c:v>1970m6</c:v>
                </c:pt>
                <c:pt idx="450">
                  <c:v>1970m7</c:v>
                </c:pt>
                <c:pt idx="451">
                  <c:v>1970m8</c:v>
                </c:pt>
                <c:pt idx="452">
                  <c:v>1970m9</c:v>
                </c:pt>
                <c:pt idx="453">
                  <c:v>1970m10</c:v>
                </c:pt>
                <c:pt idx="454">
                  <c:v>1970m11</c:v>
                </c:pt>
                <c:pt idx="455">
                  <c:v>1970m12</c:v>
                </c:pt>
                <c:pt idx="456">
                  <c:v>1971m1</c:v>
                </c:pt>
                <c:pt idx="457">
                  <c:v>1971m2</c:v>
                </c:pt>
                <c:pt idx="458">
                  <c:v>1971m3</c:v>
                </c:pt>
                <c:pt idx="459">
                  <c:v>1971m4</c:v>
                </c:pt>
                <c:pt idx="460">
                  <c:v>1971m5</c:v>
                </c:pt>
                <c:pt idx="461">
                  <c:v>1971m6</c:v>
                </c:pt>
                <c:pt idx="462">
                  <c:v>1971m7</c:v>
                </c:pt>
                <c:pt idx="463">
                  <c:v>1971m8</c:v>
                </c:pt>
                <c:pt idx="464">
                  <c:v>1971m9</c:v>
                </c:pt>
                <c:pt idx="465">
                  <c:v>1971m10</c:v>
                </c:pt>
                <c:pt idx="466">
                  <c:v>1971m11</c:v>
                </c:pt>
                <c:pt idx="467">
                  <c:v>1971m12</c:v>
                </c:pt>
                <c:pt idx="468">
                  <c:v>1972m1</c:v>
                </c:pt>
                <c:pt idx="469">
                  <c:v>1972m2</c:v>
                </c:pt>
                <c:pt idx="470">
                  <c:v>1972m3</c:v>
                </c:pt>
                <c:pt idx="471">
                  <c:v>1972m4</c:v>
                </c:pt>
                <c:pt idx="472">
                  <c:v>1972m5</c:v>
                </c:pt>
                <c:pt idx="473">
                  <c:v>1972m6</c:v>
                </c:pt>
                <c:pt idx="474">
                  <c:v>1972m7</c:v>
                </c:pt>
                <c:pt idx="475">
                  <c:v>1972m8</c:v>
                </c:pt>
                <c:pt idx="476">
                  <c:v>1972m9</c:v>
                </c:pt>
                <c:pt idx="477">
                  <c:v>1972m10</c:v>
                </c:pt>
                <c:pt idx="478">
                  <c:v>1972m11</c:v>
                </c:pt>
                <c:pt idx="479">
                  <c:v>1972m12</c:v>
                </c:pt>
                <c:pt idx="480">
                  <c:v>1973m1</c:v>
                </c:pt>
                <c:pt idx="481">
                  <c:v>1973m2</c:v>
                </c:pt>
                <c:pt idx="482">
                  <c:v>1973m3</c:v>
                </c:pt>
                <c:pt idx="483">
                  <c:v>1973m4</c:v>
                </c:pt>
                <c:pt idx="484">
                  <c:v>1973m5</c:v>
                </c:pt>
                <c:pt idx="485">
                  <c:v>1973m6</c:v>
                </c:pt>
                <c:pt idx="486">
                  <c:v>1973m7</c:v>
                </c:pt>
                <c:pt idx="487">
                  <c:v>1973m8</c:v>
                </c:pt>
                <c:pt idx="488">
                  <c:v>1973m9</c:v>
                </c:pt>
                <c:pt idx="489">
                  <c:v>1973m10</c:v>
                </c:pt>
                <c:pt idx="490">
                  <c:v>1973m11</c:v>
                </c:pt>
                <c:pt idx="491">
                  <c:v>1973m12</c:v>
                </c:pt>
                <c:pt idx="492">
                  <c:v>1974m1</c:v>
                </c:pt>
                <c:pt idx="493">
                  <c:v>1974m2</c:v>
                </c:pt>
                <c:pt idx="494">
                  <c:v>1974m3</c:v>
                </c:pt>
                <c:pt idx="495">
                  <c:v>1974m4</c:v>
                </c:pt>
                <c:pt idx="496">
                  <c:v>1974m5</c:v>
                </c:pt>
                <c:pt idx="497">
                  <c:v>1974m6</c:v>
                </c:pt>
                <c:pt idx="498">
                  <c:v>1974m7</c:v>
                </c:pt>
                <c:pt idx="499">
                  <c:v>1974m8</c:v>
                </c:pt>
                <c:pt idx="500">
                  <c:v>1974m9</c:v>
                </c:pt>
                <c:pt idx="501">
                  <c:v>1974m10</c:v>
                </c:pt>
                <c:pt idx="502">
                  <c:v>1974m11</c:v>
                </c:pt>
                <c:pt idx="503">
                  <c:v>1974m12</c:v>
                </c:pt>
                <c:pt idx="504">
                  <c:v>1975m1</c:v>
                </c:pt>
                <c:pt idx="505">
                  <c:v>1975m2</c:v>
                </c:pt>
                <c:pt idx="506">
                  <c:v>1975m3</c:v>
                </c:pt>
                <c:pt idx="507">
                  <c:v>1975m4</c:v>
                </c:pt>
                <c:pt idx="508">
                  <c:v>1975m5</c:v>
                </c:pt>
                <c:pt idx="509">
                  <c:v>1975m6</c:v>
                </c:pt>
                <c:pt idx="510">
                  <c:v>1975m7</c:v>
                </c:pt>
                <c:pt idx="511">
                  <c:v>1975m8</c:v>
                </c:pt>
                <c:pt idx="512">
                  <c:v>1975m9</c:v>
                </c:pt>
                <c:pt idx="513">
                  <c:v>1975m10</c:v>
                </c:pt>
                <c:pt idx="514">
                  <c:v>1975m11</c:v>
                </c:pt>
                <c:pt idx="515">
                  <c:v>1975m12</c:v>
                </c:pt>
                <c:pt idx="516">
                  <c:v>1976m1</c:v>
                </c:pt>
                <c:pt idx="517">
                  <c:v>1976m2</c:v>
                </c:pt>
                <c:pt idx="518">
                  <c:v>1976m3</c:v>
                </c:pt>
                <c:pt idx="519">
                  <c:v>1976m4</c:v>
                </c:pt>
                <c:pt idx="520">
                  <c:v>1976m5</c:v>
                </c:pt>
                <c:pt idx="521">
                  <c:v>1976m6</c:v>
                </c:pt>
                <c:pt idx="522">
                  <c:v>1976m7</c:v>
                </c:pt>
                <c:pt idx="523">
                  <c:v>1976m8</c:v>
                </c:pt>
                <c:pt idx="524">
                  <c:v>1976m9</c:v>
                </c:pt>
                <c:pt idx="525">
                  <c:v>1976m10</c:v>
                </c:pt>
                <c:pt idx="526">
                  <c:v>1976m11</c:v>
                </c:pt>
                <c:pt idx="527">
                  <c:v>1976m12</c:v>
                </c:pt>
                <c:pt idx="528">
                  <c:v>1977m1</c:v>
                </c:pt>
                <c:pt idx="529">
                  <c:v>1977m2</c:v>
                </c:pt>
                <c:pt idx="530">
                  <c:v>1977m3</c:v>
                </c:pt>
                <c:pt idx="531">
                  <c:v>1977m4</c:v>
                </c:pt>
                <c:pt idx="532">
                  <c:v>1977m5</c:v>
                </c:pt>
                <c:pt idx="533">
                  <c:v>1977m6</c:v>
                </c:pt>
                <c:pt idx="534">
                  <c:v>1977m7</c:v>
                </c:pt>
                <c:pt idx="535">
                  <c:v>1977m8</c:v>
                </c:pt>
                <c:pt idx="536">
                  <c:v>1977m9</c:v>
                </c:pt>
                <c:pt idx="537">
                  <c:v>1977m10</c:v>
                </c:pt>
                <c:pt idx="538">
                  <c:v>1977m11</c:v>
                </c:pt>
                <c:pt idx="539">
                  <c:v>1977m12</c:v>
                </c:pt>
                <c:pt idx="540">
                  <c:v>1978m1</c:v>
                </c:pt>
                <c:pt idx="541">
                  <c:v>1978m2</c:v>
                </c:pt>
                <c:pt idx="542">
                  <c:v>1978m3</c:v>
                </c:pt>
                <c:pt idx="543">
                  <c:v>1978m4</c:v>
                </c:pt>
                <c:pt idx="544">
                  <c:v>1978m5</c:v>
                </c:pt>
                <c:pt idx="545">
                  <c:v>1978m6</c:v>
                </c:pt>
                <c:pt idx="546">
                  <c:v>1978m7</c:v>
                </c:pt>
                <c:pt idx="547">
                  <c:v>1978m8</c:v>
                </c:pt>
                <c:pt idx="548">
                  <c:v>1978m9</c:v>
                </c:pt>
                <c:pt idx="549">
                  <c:v>1978m10</c:v>
                </c:pt>
                <c:pt idx="550">
                  <c:v>1978m11</c:v>
                </c:pt>
                <c:pt idx="551">
                  <c:v>1978m12</c:v>
                </c:pt>
                <c:pt idx="552">
                  <c:v>1979m1</c:v>
                </c:pt>
                <c:pt idx="553">
                  <c:v>1979m2</c:v>
                </c:pt>
                <c:pt idx="554">
                  <c:v>1979m3</c:v>
                </c:pt>
                <c:pt idx="555">
                  <c:v>1979m4</c:v>
                </c:pt>
                <c:pt idx="556">
                  <c:v>1979m5</c:v>
                </c:pt>
                <c:pt idx="557">
                  <c:v>1979m6</c:v>
                </c:pt>
                <c:pt idx="558">
                  <c:v>1979m7</c:v>
                </c:pt>
                <c:pt idx="559">
                  <c:v>1979m8</c:v>
                </c:pt>
                <c:pt idx="560">
                  <c:v>1979m9</c:v>
                </c:pt>
                <c:pt idx="561">
                  <c:v>1979m10</c:v>
                </c:pt>
                <c:pt idx="562">
                  <c:v>1979m11</c:v>
                </c:pt>
                <c:pt idx="563">
                  <c:v>1979m12</c:v>
                </c:pt>
                <c:pt idx="564">
                  <c:v>1980m1</c:v>
                </c:pt>
                <c:pt idx="565">
                  <c:v>1980m2</c:v>
                </c:pt>
                <c:pt idx="566">
                  <c:v>1980m3</c:v>
                </c:pt>
                <c:pt idx="567">
                  <c:v>1980m4</c:v>
                </c:pt>
                <c:pt idx="568">
                  <c:v>1980m5</c:v>
                </c:pt>
                <c:pt idx="569">
                  <c:v>1980m6</c:v>
                </c:pt>
                <c:pt idx="570">
                  <c:v>1980m7</c:v>
                </c:pt>
                <c:pt idx="571">
                  <c:v>1980m8</c:v>
                </c:pt>
                <c:pt idx="572">
                  <c:v>1980m9</c:v>
                </c:pt>
                <c:pt idx="573">
                  <c:v>1980m10</c:v>
                </c:pt>
                <c:pt idx="574">
                  <c:v>1980m11</c:v>
                </c:pt>
                <c:pt idx="575">
                  <c:v>1980m12</c:v>
                </c:pt>
                <c:pt idx="576">
                  <c:v>1981m1</c:v>
                </c:pt>
                <c:pt idx="577">
                  <c:v>1981m2</c:v>
                </c:pt>
                <c:pt idx="578">
                  <c:v>1981m3</c:v>
                </c:pt>
                <c:pt idx="579">
                  <c:v>1981m4</c:v>
                </c:pt>
                <c:pt idx="580">
                  <c:v>1981m5</c:v>
                </c:pt>
                <c:pt idx="581">
                  <c:v>1981m6</c:v>
                </c:pt>
                <c:pt idx="582">
                  <c:v>1981m7</c:v>
                </c:pt>
                <c:pt idx="583">
                  <c:v>1981m8</c:v>
                </c:pt>
                <c:pt idx="584">
                  <c:v>1981m9</c:v>
                </c:pt>
                <c:pt idx="585">
                  <c:v>1981m10</c:v>
                </c:pt>
                <c:pt idx="586">
                  <c:v>1981m11</c:v>
                </c:pt>
                <c:pt idx="587">
                  <c:v>1981m12</c:v>
                </c:pt>
                <c:pt idx="588">
                  <c:v>1982m1</c:v>
                </c:pt>
                <c:pt idx="589">
                  <c:v>1982m2</c:v>
                </c:pt>
                <c:pt idx="590">
                  <c:v>1982m3</c:v>
                </c:pt>
                <c:pt idx="591">
                  <c:v>1982m4</c:v>
                </c:pt>
                <c:pt idx="592">
                  <c:v>1982m5</c:v>
                </c:pt>
                <c:pt idx="593">
                  <c:v>1982m6</c:v>
                </c:pt>
                <c:pt idx="594">
                  <c:v>1982m7</c:v>
                </c:pt>
                <c:pt idx="595">
                  <c:v>1982m8</c:v>
                </c:pt>
                <c:pt idx="596">
                  <c:v>1982m9</c:v>
                </c:pt>
                <c:pt idx="597">
                  <c:v>1982m10</c:v>
                </c:pt>
                <c:pt idx="598">
                  <c:v>1982m11</c:v>
                </c:pt>
                <c:pt idx="599">
                  <c:v>1982m12</c:v>
                </c:pt>
                <c:pt idx="600">
                  <c:v>1983m1</c:v>
                </c:pt>
                <c:pt idx="601">
                  <c:v>1983m2</c:v>
                </c:pt>
                <c:pt idx="602">
                  <c:v>1983m3</c:v>
                </c:pt>
                <c:pt idx="603">
                  <c:v>1983m4</c:v>
                </c:pt>
                <c:pt idx="604">
                  <c:v>1983m5</c:v>
                </c:pt>
                <c:pt idx="605">
                  <c:v>1983m6</c:v>
                </c:pt>
                <c:pt idx="606">
                  <c:v>1983m7</c:v>
                </c:pt>
                <c:pt idx="607">
                  <c:v>1983m8</c:v>
                </c:pt>
                <c:pt idx="608">
                  <c:v>1983m9</c:v>
                </c:pt>
                <c:pt idx="609">
                  <c:v>1983m10</c:v>
                </c:pt>
                <c:pt idx="610">
                  <c:v>1983m11</c:v>
                </c:pt>
                <c:pt idx="611">
                  <c:v>1983m12</c:v>
                </c:pt>
                <c:pt idx="612">
                  <c:v>1984m1</c:v>
                </c:pt>
                <c:pt idx="613">
                  <c:v>1984m2</c:v>
                </c:pt>
                <c:pt idx="614">
                  <c:v>1984m3</c:v>
                </c:pt>
                <c:pt idx="615">
                  <c:v>1984m4</c:v>
                </c:pt>
                <c:pt idx="616">
                  <c:v>1984m5</c:v>
                </c:pt>
                <c:pt idx="617">
                  <c:v>1984m6</c:v>
                </c:pt>
                <c:pt idx="618">
                  <c:v>1984m7</c:v>
                </c:pt>
                <c:pt idx="619">
                  <c:v>1984m8</c:v>
                </c:pt>
                <c:pt idx="620">
                  <c:v>1984m9</c:v>
                </c:pt>
                <c:pt idx="621">
                  <c:v>1984m10</c:v>
                </c:pt>
                <c:pt idx="622">
                  <c:v>1984m11</c:v>
                </c:pt>
                <c:pt idx="623">
                  <c:v>1984m12</c:v>
                </c:pt>
                <c:pt idx="624">
                  <c:v>1985m1</c:v>
                </c:pt>
                <c:pt idx="625">
                  <c:v>1985m2</c:v>
                </c:pt>
                <c:pt idx="626">
                  <c:v>1985m3</c:v>
                </c:pt>
                <c:pt idx="627">
                  <c:v>1985m4</c:v>
                </c:pt>
                <c:pt idx="628">
                  <c:v>1985m5</c:v>
                </c:pt>
                <c:pt idx="629">
                  <c:v>1985m6</c:v>
                </c:pt>
                <c:pt idx="630">
                  <c:v>1985m7</c:v>
                </c:pt>
                <c:pt idx="631">
                  <c:v>1985m8</c:v>
                </c:pt>
                <c:pt idx="632">
                  <c:v>1985m9</c:v>
                </c:pt>
                <c:pt idx="633">
                  <c:v>1985m10</c:v>
                </c:pt>
                <c:pt idx="634">
                  <c:v>1985m11</c:v>
                </c:pt>
                <c:pt idx="635">
                  <c:v>1985m12</c:v>
                </c:pt>
                <c:pt idx="636">
                  <c:v>1986m1</c:v>
                </c:pt>
                <c:pt idx="637">
                  <c:v>1986m2</c:v>
                </c:pt>
                <c:pt idx="638">
                  <c:v>1986m3</c:v>
                </c:pt>
                <c:pt idx="639">
                  <c:v>1986m4</c:v>
                </c:pt>
                <c:pt idx="640">
                  <c:v>1986m5</c:v>
                </c:pt>
                <c:pt idx="641">
                  <c:v>1986m6</c:v>
                </c:pt>
                <c:pt idx="642">
                  <c:v>1986m7</c:v>
                </c:pt>
                <c:pt idx="643">
                  <c:v>1986m8</c:v>
                </c:pt>
                <c:pt idx="644">
                  <c:v>1986m9</c:v>
                </c:pt>
                <c:pt idx="645">
                  <c:v>1986m10</c:v>
                </c:pt>
                <c:pt idx="646">
                  <c:v>1986m11</c:v>
                </c:pt>
                <c:pt idx="647">
                  <c:v>1986m12</c:v>
                </c:pt>
                <c:pt idx="648">
                  <c:v>1987m1</c:v>
                </c:pt>
                <c:pt idx="649">
                  <c:v>1987m2</c:v>
                </c:pt>
                <c:pt idx="650">
                  <c:v>1987m3</c:v>
                </c:pt>
                <c:pt idx="651">
                  <c:v>1987m4</c:v>
                </c:pt>
                <c:pt idx="652">
                  <c:v>1987m5</c:v>
                </c:pt>
                <c:pt idx="653">
                  <c:v>1987m6</c:v>
                </c:pt>
                <c:pt idx="654">
                  <c:v>1987m7</c:v>
                </c:pt>
                <c:pt idx="655">
                  <c:v>1987m8</c:v>
                </c:pt>
                <c:pt idx="656">
                  <c:v>1987m9</c:v>
                </c:pt>
                <c:pt idx="657">
                  <c:v>1987m10</c:v>
                </c:pt>
                <c:pt idx="658">
                  <c:v>1987m11</c:v>
                </c:pt>
                <c:pt idx="659">
                  <c:v>1987m12</c:v>
                </c:pt>
                <c:pt idx="660">
                  <c:v>1988m1</c:v>
                </c:pt>
                <c:pt idx="661">
                  <c:v>1988m2</c:v>
                </c:pt>
                <c:pt idx="662">
                  <c:v>1988m3</c:v>
                </c:pt>
                <c:pt idx="663">
                  <c:v>1988m4</c:v>
                </c:pt>
                <c:pt idx="664">
                  <c:v>1988m5</c:v>
                </c:pt>
                <c:pt idx="665">
                  <c:v>1988m6</c:v>
                </c:pt>
                <c:pt idx="666">
                  <c:v>1988m7</c:v>
                </c:pt>
                <c:pt idx="667">
                  <c:v>1988m8</c:v>
                </c:pt>
                <c:pt idx="668">
                  <c:v>1988m9</c:v>
                </c:pt>
                <c:pt idx="669">
                  <c:v>1988m10</c:v>
                </c:pt>
                <c:pt idx="670">
                  <c:v>1988m11</c:v>
                </c:pt>
                <c:pt idx="671">
                  <c:v>1988m12</c:v>
                </c:pt>
                <c:pt idx="672">
                  <c:v>1989m1</c:v>
                </c:pt>
                <c:pt idx="673">
                  <c:v>1989m2</c:v>
                </c:pt>
                <c:pt idx="674">
                  <c:v>1989m3</c:v>
                </c:pt>
                <c:pt idx="675">
                  <c:v>1989m4</c:v>
                </c:pt>
                <c:pt idx="676">
                  <c:v>1989m5</c:v>
                </c:pt>
                <c:pt idx="677">
                  <c:v>1989m6</c:v>
                </c:pt>
                <c:pt idx="678">
                  <c:v>1989m7</c:v>
                </c:pt>
                <c:pt idx="679">
                  <c:v>1989m8</c:v>
                </c:pt>
                <c:pt idx="680">
                  <c:v>1989m9</c:v>
                </c:pt>
                <c:pt idx="681">
                  <c:v>1989m10</c:v>
                </c:pt>
                <c:pt idx="682">
                  <c:v>1989m11</c:v>
                </c:pt>
                <c:pt idx="683">
                  <c:v>1989m12</c:v>
                </c:pt>
                <c:pt idx="684">
                  <c:v>1990m1</c:v>
                </c:pt>
                <c:pt idx="685">
                  <c:v>1990m2</c:v>
                </c:pt>
                <c:pt idx="686">
                  <c:v>1990m3</c:v>
                </c:pt>
                <c:pt idx="687">
                  <c:v>1990m4</c:v>
                </c:pt>
                <c:pt idx="688">
                  <c:v>1990m5</c:v>
                </c:pt>
                <c:pt idx="689">
                  <c:v>1990m6</c:v>
                </c:pt>
                <c:pt idx="690">
                  <c:v>1990m7</c:v>
                </c:pt>
                <c:pt idx="691">
                  <c:v>1990m8</c:v>
                </c:pt>
                <c:pt idx="692">
                  <c:v>1990m9</c:v>
                </c:pt>
                <c:pt idx="693">
                  <c:v>1990m10</c:v>
                </c:pt>
                <c:pt idx="694">
                  <c:v>1990m11</c:v>
                </c:pt>
                <c:pt idx="695">
                  <c:v>1990m12</c:v>
                </c:pt>
                <c:pt idx="696">
                  <c:v>1991m1</c:v>
                </c:pt>
                <c:pt idx="697">
                  <c:v>1991m2</c:v>
                </c:pt>
                <c:pt idx="698">
                  <c:v>1991m3</c:v>
                </c:pt>
                <c:pt idx="699">
                  <c:v>1991m4</c:v>
                </c:pt>
                <c:pt idx="700">
                  <c:v>1991m5</c:v>
                </c:pt>
                <c:pt idx="701">
                  <c:v>1991m6</c:v>
                </c:pt>
                <c:pt idx="702">
                  <c:v>1991m7</c:v>
                </c:pt>
                <c:pt idx="703">
                  <c:v>1991m8</c:v>
                </c:pt>
                <c:pt idx="704">
                  <c:v>1991m9</c:v>
                </c:pt>
                <c:pt idx="705">
                  <c:v>1991m10</c:v>
                </c:pt>
                <c:pt idx="706">
                  <c:v>1991m11</c:v>
                </c:pt>
                <c:pt idx="707">
                  <c:v>1991m12</c:v>
                </c:pt>
                <c:pt idx="708">
                  <c:v>1992m1</c:v>
                </c:pt>
                <c:pt idx="709">
                  <c:v>1992m2</c:v>
                </c:pt>
                <c:pt idx="710">
                  <c:v>1992m3</c:v>
                </c:pt>
                <c:pt idx="711">
                  <c:v>1992m4</c:v>
                </c:pt>
                <c:pt idx="712">
                  <c:v>1992m5</c:v>
                </c:pt>
                <c:pt idx="713">
                  <c:v>1992m6</c:v>
                </c:pt>
                <c:pt idx="714">
                  <c:v>1992m7</c:v>
                </c:pt>
                <c:pt idx="715">
                  <c:v>1992m8</c:v>
                </c:pt>
                <c:pt idx="716">
                  <c:v>1992m9</c:v>
                </c:pt>
                <c:pt idx="717">
                  <c:v>1992m10</c:v>
                </c:pt>
                <c:pt idx="718">
                  <c:v>1992m11</c:v>
                </c:pt>
                <c:pt idx="719">
                  <c:v>1992m12</c:v>
                </c:pt>
                <c:pt idx="720">
                  <c:v>1993m1</c:v>
                </c:pt>
                <c:pt idx="721">
                  <c:v>1993m2</c:v>
                </c:pt>
                <c:pt idx="722">
                  <c:v>1993m3</c:v>
                </c:pt>
                <c:pt idx="723">
                  <c:v>1993m4</c:v>
                </c:pt>
                <c:pt idx="724">
                  <c:v>1993m5</c:v>
                </c:pt>
                <c:pt idx="725">
                  <c:v>1993m6</c:v>
                </c:pt>
                <c:pt idx="726">
                  <c:v>1993m7</c:v>
                </c:pt>
                <c:pt idx="727">
                  <c:v>1993m8</c:v>
                </c:pt>
                <c:pt idx="728">
                  <c:v>1993m9</c:v>
                </c:pt>
                <c:pt idx="729">
                  <c:v>1993m10</c:v>
                </c:pt>
                <c:pt idx="730">
                  <c:v>1993m11</c:v>
                </c:pt>
                <c:pt idx="731">
                  <c:v>1993m12</c:v>
                </c:pt>
                <c:pt idx="732">
                  <c:v>1994m1</c:v>
                </c:pt>
                <c:pt idx="733">
                  <c:v>1994m2</c:v>
                </c:pt>
                <c:pt idx="734">
                  <c:v>1994m3</c:v>
                </c:pt>
                <c:pt idx="735">
                  <c:v>1994m4</c:v>
                </c:pt>
                <c:pt idx="736">
                  <c:v>1994m5</c:v>
                </c:pt>
                <c:pt idx="737">
                  <c:v>1994m6</c:v>
                </c:pt>
                <c:pt idx="738">
                  <c:v>1994m7</c:v>
                </c:pt>
                <c:pt idx="739">
                  <c:v>1994m8</c:v>
                </c:pt>
                <c:pt idx="740">
                  <c:v>1994m9</c:v>
                </c:pt>
                <c:pt idx="741">
                  <c:v>1994m10</c:v>
                </c:pt>
                <c:pt idx="742">
                  <c:v>1994m11</c:v>
                </c:pt>
                <c:pt idx="743">
                  <c:v>1994m12</c:v>
                </c:pt>
                <c:pt idx="744">
                  <c:v>1995m1</c:v>
                </c:pt>
                <c:pt idx="745">
                  <c:v>1995m2</c:v>
                </c:pt>
                <c:pt idx="746">
                  <c:v>1995m3</c:v>
                </c:pt>
                <c:pt idx="747">
                  <c:v>1995m4</c:v>
                </c:pt>
                <c:pt idx="748">
                  <c:v>1995m5</c:v>
                </c:pt>
                <c:pt idx="749">
                  <c:v>1995m6</c:v>
                </c:pt>
                <c:pt idx="750">
                  <c:v>1995m7</c:v>
                </c:pt>
                <c:pt idx="751">
                  <c:v>1995m8</c:v>
                </c:pt>
                <c:pt idx="752">
                  <c:v>1995m9</c:v>
                </c:pt>
                <c:pt idx="753">
                  <c:v>1995m10</c:v>
                </c:pt>
                <c:pt idx="754">
                  <c:v>1995m11</c:v>
                </c:pt>
                <c:pt idx="755">
                  <c:v>1995m12</c:v>
                </c:pt>
                <c:pt idx="756">
                  <c:v>1996m1</c:v>
                </c:pt>
                <c:pt idx="757">
                  <c:v>1996m2</c:v>
                </c:pt>
                <c:pt idx="758">
                  <c:v>1996m3</c:v>
                </c:pt>
                <c:pt idx="759">
                  <c:v>1996m4</c:v>
                </c:pt>
                <c:pt idx="760">
                  <c:v>1996m5</c:v>
                </c:pt>
                <c:pt idx="761">
                  <c:v>1996m6</c:v>
                </c:pt>
                <c:pt idx="762">
                  <c:v>1996m7</c:v>
                </c:pt>
                <c:pt idx="763">
                  <c:v>1996m8</c:v>
                </c:pt>
                <c:pt idx="764">
                  <c:v>1996m9</c:v>
                </c:pt>
                <c:pt idx="765">
                  <c:v>1996m10</c:v>
                </c:pt>
                <c:pt idx="766">
                  <c:v>1996m11</c:v>
                </c:pt>
                <c:pt idx="767">
                  <c:v>1996m12</c:v>
                </c:pt>
                <c:pt idx="768">
                  <c:v>1997m1</c:v>
                </c:pt>
                <c:pt idx="769">
                  <c:v>1997m2</c:v>
                </c:pt>
                <c:pt idx="770">
                  <c:v>1997m3</c:v>
                </c:pt>
                <c:pt idx="771">
                  <c:v>1997m4</c:v>
                </c:pt>
                <c:pt idx="772">
                  <c:v>1997m5</c:v>
                </c:pt>
                <c:pt idx="773">
                  <c:v>1997m6</c:v>
                </c:pt>
                <c:pt idx="774">
                  <c:v>1997m7</c:v>
                </c:pt>
                <c:pt idx="775">
                  <c:v>1997m8</c:v>
                </c:pt>
                <c:pt idx="776">
                  <c:v>1997m9</c:v>
                </c:pt>
                <c:pt idx="777">
                  <c:v>1997m10</c:v>
                </c:pt>
                <c:pt idx="778">
                  <c:v>1997m11</c:v>
                </c:pt>
                <c:pt idx="779">
                  <c:v>1997m12</c:v>
                </c:pt>
                <c:pt idx="780">
                  <c:v>1998m1</c:v>
                </c:pt>
                <c:pt idx="781">
                  <c:v>1998m2</c:v>
                </c:pt>
                <c:pt idx="782">
                  <c:v>1998m3</c:v>
                </c:pt>
                <c:pt idx="783">
                  <c:v>1998m4</c:v>
                </c:pt>
                <c:pt idx="784">
                  <c:v>1998m5</c:v>
                </c:pt>
                <c:pt idx="785">
                  <c:v>1998m6</c:v>
                </c:pt>
                <c:pt idx="786">
                  <c:v>1998m7</c:v>
                </c:pt>
                <c:pt idx="787">
                  <c:v>1998m8</c:v>
                </c:pt>
                <c:pt idx="788">
                  <c:v>1998m9</c:v>
                </c:pt>
                <c:pt idx="789">
                  <c:v>1998m10</c:v>
                </c:pt>
                <c:pt idx="790">
                  <c:v>1998m11</c:v>
                </c:pt>
                <c:pt idx="791">
                  <c:v>1998m12</c:v>
                </c:pt>
                <c:pt idx="792">
                  <c:v>1999m1</c:v>
                </c:pt>
                <c:pt idx="793">
                  <c:v>1999m2</c:v>
                </c:pt>
                <c:pt idx="794">
                  <c:v>1999m3</c:v>
                </c:pt>
                <c:pt idx="795">
                  <c:v>1999m4</c:v>
                </c:pt>
                <c:pt idx="796">
                  <c:v>1999m5</c:v>
                </c:pt>
                <c:pt idx="797">
                  <c:v>1999m6</c:v>
                </c:pt>
                <c:pt idx="798">
                  <c:v>1999m7</c:v>
                </c:pt>
                <c:pt idx="799">
                  <c:v>1999m8</c:v>
                </c:pt>
                <c:pt idx="800">
                  <c:v>1999m9</c:v>
                </c:pt>
                <c:pt idx="801">
                  <c:v>1999m10</c:v>
                </c:pt>
                <c:pt idx="802">
                  <c:v>1999m11</c:v>
                </c:pt>
                <c:pt idx="803">
                  <c:v>1999m12</c:v>
                </c:pt>
                <c:pt idx="804">
                  <c:v>2000m1</c:v>
                </c:pt>
                <c:pt idx="805">
                  <c:v>2000m2</c:v>
                </c:pt>
                <c:pt idx="806">
                  <c:v>2000m3</c:v>
                </c:pt>
                <c:pt idx="807">
                  <c:v>2000m4</c:v>
                </c:pt>
                <c:pt idx="808">
                  <c:v>2000m5</c:v>
                </c:pt>
                <c:pt idx="809">
                  <c:v>2000m6</c:v>
                </c:pt>
                <c:pt idx="810">
                  <c:v>2000m7</c:v>
                </c:pt>
                <c:pt idx="811">
                  <c:v>2000m8</c:v>
                </c:pt>
                <c:pt idx="812">
                  <c:v>2000m9</c:v>
                </c:pt>
                <c:pt idx="813">
                  <c:v>2000m10</c:v>
                </c:pt>
                <c:pt idx="814">
                  <c:v>2000m11</c:v>
                </c:pt>
                <c:pt idx="815">
                  <c:v>2000m12</c:v>
                </c:pt>
                <c:pt idx="816">
                  <c:v>2001m1</c:v>
                </c:pt>
                <c:pt idx="817">
                  <c:v>2001m2</c:v>
                </c:pt>
                <c:pt idx="818">
                  <c:v>2001m3</c:v>
                </c:pt>
                <c:pt idx="819">
                  <c:v>2001m4</c:v>
                </c:pt>
                <c:pt idx="820">
                  <c:v>2001m5</c:v>
                </c:pt>
                <c:pt idx="821">
                  <c:v>2001m6</c:v>
                </c:pt>
                <c:pt idx="822">
                  <c:v>2001m7</c:v>
                </c:pt>
                <c:pt idx="823">
                  <c:v>2001m8</c:v>
                </c:pt>
                <c:pt idx="824">
                  <c:v>2001m9</c:v>
                </c:pt>
                <c:pt idx="825">
                  <c:v>2001m10</c:v>
                </c:pt>
                <c:pt idx="826">
                  <c:v>2001m11</c:v>
                </c:pt>
                <c:pt idx="827">
                  <c:v>2001m12</c:v>
                </c:pt>
                <c:pt idx="828">
                  <c:v>2002m1</c:v>
                </c:pt>
                <c:pt idx="829">
                  <c:v>2002m2</c:v>
                </c:pt>
                <c:pt idx="830">
                  <c:v>2002m3</c:v>
                </c:pt>
                <c:pt idx="831">
                  <c:v>2002m4</c:v>
                </c:pt>
                <c:pt idx="832">
                  <c:v>2002m5</c:v>
                </c:pt>
                <c:pt idx="833">
                  <c:v>2002m6</c:v>
                </c:pt>
                <c:pt idx="834">
                  <c:v>2002m7</c:v>
                </c:pt>
                <c:pt idx="835">
                  <c:v>2002m8</c:v>
                </c:pt>
                <c:pt idx="836">
                  <c:v>2002m9</c:v>
                </c:pt>
                <c:pt idx="837">
                  <c:v>2002m10</c:v>
                </c:pt>
                <c:pt idx="838">
                  <c:v>2002m11</c:v>
                </c:pt>
                <c:pt idx="839">
                  <c:v>2002m12</c:v>
                </c:pt>
                <c:pt idx="840">
                  <c:v>2003m1</c:v>
                </c:pt>
                <c:pt idx="841">
                  <c:v>2003m2</c:v>
                </c:pt>
                <c:pt idx="842">
                  <c:v>2003m3</c:v>
                </c:pt>
                <c:pt idx="843">
                  <c:v>2003m4</c:v>
                </c:pt>
                <c:pt idx="844">
                  <c:v>2003m5</c:v>
                </c:pt>
                <c:pt idx="845">
                  <c:v>2003m6</c:v>
                </c:pt>
                <c:pt idx="846">
                  <c:v>2003m7</c:v>
                </c:pt>
                <c:pt idx="847">
                  <c:v>2003m8</c:v>
                </c:pt>
                <c:pt idx="848">
                  <c:v>2003m9</c:v>
                </c:pt>
                <c:pt idx="849">
                  <c:v>2003m10</c:v>
                </c:pt>
                <c:pt idx="850">
                  <c:v>2003m11</c:v>
                </c:pt>
                <c:pt idx="851">
                  <c:v>2003m12</c:v>
                </c:pt>
                <c:pt idx="852">
                  <c:v>2004m1</c:v>
                </c:pt>
                <c:pt idx="853">
                  <c:v>2004m2</c:v>
                </c:pt>
                <c:pt idx="854">
                  <c:v>2004m3</c:v>
                </c:pt>
                <c:pt idx="855">
                  <c:v>2004m4</c:v>
                </c:pt>
                <c:pt idx="856">
                  <c:v>2004m5</c:v>
                </c:pt>
                <c:pt idx="857">
                  <c:v>2004m6</c:v>
                </c:pt>
                <c:pt idx="858">
                  <c:v>2004m7</c:v>
                </c:pt>
                <c:pt idx="859">
                  <c:v>2004m8</c:v>
                </c:pt>
                <c:pt idx="860">
                  <c:v>2004m9</c:v>
                </c:pt>
                <c:pt idx="861">
                  <c:v>2004m10</c:v>
                </c:pt>
                <c:pt idx="862">
                  <c:v>2004m11</c:v>
                </c:pt>
                <c:pt idx="863">
                  <c:v>2004m12</c:v>
                </c:pt>
                <c:pt idx="864">
                  <c:v>2005m1</c:v>
                </c:pt>
                <c:pt idx="865">
                  <c:v>2005m2</c:v>
                </c:pt>
                <c:pt idx="866">
                  <c:v>2005m3</c:v>
                </c:pt>
                <c:pt idx="867">
                  <c:v>2005m4</c:v>
                </c:pt>
                <c:pt idx="868">
                  <c:v>2005m5</c:v>
                </c:pt>
                <c:pt idx="869">
                  <c:v>2005m6</c:v>
                </c:pt>
                <c:pt idx="870">
                  <c:v>2005m7</c:v>
                </c:pt>
                <c:pt idx="871">
                  <c:v>2005m8</c:v>
                </c:pt>
                <c:pt idx="872">
                  <c:v>2005m9</c:v>
                </c:pt>
                <c:pt idx="873">
                  <c:v>2005m10</c:v>
                </c:pt>
                <c:pt idx="874">
                  <c:v>2005m11</c:v>
                </c:pt>
                <c:pt idx="875">
                  <c:v>2005m12</c:v>
                </c:pt>
                <c:pt idx="876">
                  <c:v>2006m1</c:v>
                </c:pt>
                <c:pt idx="877">
                  <c:v>2006m2</c:v>
                </c:pt>
                <c:pt idx="878">
                  <c:v>2006m3</c:v>
                </c:pt>
                <c:pt idx="879">
                  <c:v>2006m4</c:v>
                </c:pt>
                <c:pt idx="880">
                  <c:v>2006m5</c:v>
                </c:pt>
                <c:pt idx="881">
                  <c:v>2006m6</c:v>
                </c:pt>
                <c:pt idx="882">
                  <c:v>2006m7</c:v>
                </c:pt>
                <c:pt idx="883">
                  <c:v>2006m8</c:v>
                </c:pt>
                <c:pt idx="884">
                  <c:v>2006m9</c:v>
                </c:pt>
                <c:pt idx="885">
                  <c:v>2006m10</c:v>
                </c:pt>
                <c:pt idx="886">
                  <c:v>2006m11</c:v>
                </c:pt>
                <c:pt idx="887">
                  <c:v>2006m12</c:v>
                </c:pt>
                <c:pt idx="888">
                  <c:v>2007m1</c:v>
                </c:pt>
                <c:pt idx="889">
                  <c:v>2007m2</c:v>
                </c:pt>
                <c:pt idx="890">
                  <c:v>2007m3</c:v>
                </c:pt>
                <c:pt idx="891">
                  <c:v>2007m4</c:v>
                </c:pt>
                <c:pt idx="892">
                  <c:v>2007m5</c:v>
                </c:pt>
                <c:pt idx="893">
                  <c:v>2007m6</c:v>
                </c:pt>
                <c:pt idx="894">
                  <c:v>2007m7</c:v>
                </c:pt>
                <c:pt idx="895">
                  <c:v>2007m8</c:v>
                </c:pt>
                <c:pt idx="896">
                  <c:v>2007m9</c:v>
                </c:pt>
                <c:pt idx="897">
                  <c:v>2007m10</c:v>
                </c:pt>
                <c:pt idx="898">
                  <c:v>2007m11</c:v>
                </c:pt>
                <c:pt idx="899">
                  <c:v>2007m12</c:v>
                </c:pt>
                <c:pt idx="900">
                  <c:v>2008m1</c:v>
                </c:pt>
                <c:pt idx="901">
                  <c:v>2008m2</c:v>
                </c:pt>
                <c:pt idx="902">
                  <c:v>2008m3</c:v>
                </c:pt>
                <c:pt idx="903">
                  <c:v>2008m4</c:v>
                </c:pt>
                <c:pt idx="904">
                  <c:v>2008m5</c:v>
                </c:pt>
                <c:pt idx="905">
                  <c:v>2008m6</c:v>
                </c:pt>
                <c:pt idx="906">
                  <c:v>2008m7</c:v>
                </c:pt>
                <c:pt idx="907">
                  <c:v>2008m8</c:v>
                </c:pt>
                <c:pt idx="908">
                  <c:v>2008m9</c:v>
                </c:pt>
                <c:pt idx="909">
                  <c:v>2008m10</c:v>
                </c:pt>
                <c:pt idx="910">
                  <c:v>2008m11</c:v>
                </c:pt>
                <c:pt idx="911">
                  <c:v>2008m12</c:v>
                </c:pt>
                <c:pt idx="912">
                  <c:v>2009m1</c:v>
                </c:pt>
                <c:pt idx="913">
                  <c:v>2009m2</c:v>
                </c:pt>
                <c:pt idx="914">
                  <c:v>2009m3</c:v>
                </c:pt>
                <c:pt idx="915">
                  <c:v>2009m4</c:v>
                </c:pt>
                <c:pt idx="916">
                  <c:v>2009m5</c:v>
                </c:pt>
                <c:pt idx="917">
                  <c:v>2009m6</c:v>
                </c:pt>
                <c:pt idx="918">
                  <c:v>2009m7</c:v>
                </c:pt>
                <c:pt idx="919">
                  <c:v>2009m8</c:v>
                </c:pt>
                <c:pt idx="920">
                  <c:v>2009m9</c:v>
                </c:pt>
                <c:pt idx="921">
                  <c:v>2009m10</c:v>
                </c:pt>
                <c:pt idx="922">
                  <c:v>2009m11</c:v>
                </c:pt>
                <c:pt idx="923">
                  <c:v>2009m12</c:v>
                </c:pt>
                <c:pt idx="924">
                  <c:v>2010m1</c:v>
                </c:pt>
                <c:pt idx="925">
                  <c:v>2010m2</c:v>
                </c:pt>
                <c:pt idx="926">
                  <c:v>2010m3</c:v>
                </c:pt>
                <c:pt idx="927">
                  <c:v>2010m4</c:v>
                </c:pt>
                <c:pt idx="928">
                  <c:v>2010m5</c:v>
                </c:pt>
                <c:pt idx="929">
                  <c:v>2010m6</c:v>
                </c:pt>
                <c:pt idx="930">
                  <c:v>2010m7</c:v>
                </c:pt>
                <c:pt idx="931">
                  <c:v>2010m8</c:v>
                </c:pt>
                <c:pt idx="932">
                  <c:v>2010m9</c:v>
                </c:pt>
                <c:pt idx="933">
                  <c:v>2010m10</c:v>
                </c:pt>
                <c:pt idx="934">
                  <c:v>2010m11</c:v>
                </c:pt>
                <c:pt idx="935">
                  <c:v>2010m12</c:v>
                </c:pt>
                <c:pt idx="936">
                  <c:v>2011m1</c:v>
                </c:pt>
                <c:pt idx="937">
                  <c:v>2011m2</c:v>
                </c:pt>
                <c:pt idx="938">
                  <c:v>2011m3</c:v>
                </c:pt>
                <c:pt idx="939">
                  <c:v>2011m4</c:v>
                </c:pt>
                <c:pt idx="940">
                  <c:v>2011m5</c:v>
                </c:pt>
                <c:pt idx="941">
                  <c:v>2011m6</c:v>
                </c:pt>
                <c:pt idx="942">
                  <c:v>2011m7</c:v>
                </c:pt>
                <c:pt idx="943">
                  <c:v>2011m8</c:v>
                </c:pt>
                <c:pt idx="944">
                  <c:v>2011m9</c:v>
                </c:pt>
                <c:pt idx="945">
                  <c:v>2011m10</c:v>
                </c:pt>
                <c:pt idx="946">
                  <c:v>2011m11</c:v>
                </c:pt>
                <c:pt idx="947">
                  <c:v>2011m12</c:v>
                </c:pt>
                <c:pt idx="948">
                  <c:v>2012m1</c:v>
                </c:pt>
                <c:pt idx="949">
                  <c:v>2012m2</c:v>
                </c:pt>
                <c:pt idx="950">
                  <c:v>2012m3</c:v>
                </c:pt>
                <c:pt idx="951">
                  <c:v>2012m4</c:v>
                </c:pt>
                <c:pt idx="952">
                  <c:v>2012m5</c:v>
                </c:pt>
                <c:pt idx="953">
                  <c:v>2012m6</c:v>
                </c:pt>
                <c:pt idx="954">
                  <c:v>2012m7</c:v>
                </c:pt>
                <c:pt idx="955">
                  <c:v>2012m8</c:v>
                </c:pt>
                <c:pt idx="956">
                  <c:v>2012m9</c:v>
                </c:pt>
                <c:pt idx="957">
                  <c:v>2012m10</c:v>
                </c:pt>
                <c:pt idx="958">
                  <c:v>2012m11</c:v>
                </c:pt>
                <c:pt idx="959">
                  <c:v>2012m12</c:v>
                </c:pt>
                <c:pt idx="960">
                  <c:v>2013m1</c:v>
                </c:pt>
                <c:pt idx="961">
                  <c:v>2013m2</c:v>
                </c:pt>
                <c:pt idx="962">
                  <c:v>2013m3</c:v>
                </c:pt>
                <c:pt idx="963">
                  <c:v>2013m4</c:v>
                </c:pt>
                <c:pt idx="964">
                  <c:v>2013m5</c:v>
                </c:pt>
                <c:pt idx="965">
                  <c:v>2013m6</c:v>
                </c:pt>
                <c:pt idx="966">
                  <c:v>2013m7</c:v>
                </c:pt>
                <c:pt idx="967">
                  <c:v>2013m8</c:v>
                </c:pt>
                <c:pt idx="968">
                  <c:v>2013m9</c:v>
                </c:pt>
                <c:pt idx="969">
                  <c:v>2013m10</c:v>
                </c:pt>
                <c:pt idx="970">
                  <c:v>2013m11</c:v>
                </c:pt>
                <c:pt idx="971">
                  <c:v>2013m12</c:v>
                </c:pt>
                <c:pt idx="972">
                  <c:v>2014m1</c:v>
                </c:pt>
                <c:pt idx="973">
                  <c:v>2014m2</c:v>
                </c:pt>
                <c:pt idx="974">
                  <c:v>2014m3</c:v>
                </c:pt>
                <c:pt idx="975">
                  <c:v>2014m4</c:v>
                </c:pt>
                <c:pt idx="976">
                  <c:v>2014m5</c:v>
                </c:pt>
                <c:pt idx="977">
                  <c:v>2014m6</c:v>
                </c:pt>
                <c:pt idx="978">
                  <c:v>2014m7</c:v>
                </c:pt>
                <c:pt idx="979">
                  <c:v>2014m8</c:v>
                </c:pt>
                <c:pt idx="980">
                  <c:v>2014m9</c:v>
                </c:pt>
                <c:pt idx="981">
                  <c:v>2014m10</c:v>
                </c:pt>
                <c:pt idx="982">
                  <c:v>2014m11</c:v>
                </c:pt>
                <c:pt idx="983">
                  <c:v>2014m12</c:v>
                </c:pt>
                <c:pt idx="984">
                  <c:v>2015m1</c:v>
                </c:pt>
                <c:pt idx="985">
                  <c:v>2015m2</c:v>
                </c:pt>
                <c:pt idx="986">
                  <c:v>2015m3</c:v>
                </c:pt>
                <c:pt idx="987">
                  <c:v>2015m4</c:v>
                </c:pt>
                <c:pt idx="988">
                  <c:v>2015m5</c:v>
                </c:pt>
                <c:pt idx="989">
                  <c:v>2015m6</c:v>
                </c:pt>
                <c:pt idx="990">
                  <c:v>2015m7</c:v>
                </c:pt>
                <c:pt idx="991">
                  <c:v>2015m8</c:v>
                </c:pt>
                <c:pt idx="992">
                  <c:v>2015m9</c:v>
                </c:pt>
                <c:pt idx="993">
                  <c:v>2015m10</c:v>
                </c:pt>
                <c:pt idx="994">
                  <c:v>2015m11</c:v>
                </c:pt>
                <c:pt idx="995">
                  <c:v>2015m12</c:v>
                </c:pt>
                <c:pt idx="996">
                  <c:v>2016m1</c:v>
                </c:pt>
                <c:pt idx="997">
                  <c:v>2016m2</c:v>
                </c:pt>
                <c:pt idx="998">
                  <c:v>2016m3</c:v>
                </c:pt>
                <c:pt idx="999">
                  <c:v>2016m4</c:v>
                </c:pt>
                <c:pt idx="1000">
                  <c:v>2016m5</c:v>
                </c:pt>
                <c:pt idx="1001">
                  <c:v>2016m6</c:v>
                </c:pt>
                <c:pt idx="1002">
                  <c:v>2016m7</c:v>
                </c:pt>
                <c:pt idx="1003">
                  <c:v>2016m8</c:v>
                </c:pt>
                <c:pt idx="1004">
                  <c:v>2016m9</c:v>
                </c:pt>
                <c:pt idx="1005">
                  <c:v>2016m10</c:v>
                </c:pt>
                <c:pt idx="1006">
                  <c:v>2016m11</c:v>
                </c:pt>
                <c:pt idx="1007">
                  <c:v>2016m12</c:v>
                </c:pt>
                <c:pt idx="1008">
                  <c:v>2017m1</c:v>
                </c:pt>
                <c:pt idx="1009">
                  <c:v>2017m2</c:v>
                </c:pt>
                <c:pt idx="1010">
                  <c:v>2017m3</c:v>
                </c:pt>
                <c:pt idx="1011">
                  <c:v>2017m4</c:v>
                </c:pt>
                <c:pt idx="1012">
                  <c:v>2017m5</c:v>
                </c:pt>
                <c:pt idx="1013">
                  <c:v>2017m6</c:v>
                </c:pt>
                <c:pt idx="1014">
                  <c:v>2017m7</c:v>
                </c:pt>
                <c:pt idx="1015">
                  <c:v>2017m8</c:v>
                </c:pt>
                <c:pt idx="1016">
                  <c:v>2017m9</c:v>
                </c:pt>
                <c:pt idx="1017">
                  <c:v>2017m10</c:v>
                </c:pt>
                <c:pt idx="1018">
                  <c:v>2017m11</c:v>
                </c:pt>
                <c:pt idx="1019">
                  <c:v>2017m12</c:v>
                </c:pt>
                <c:pt idx="1020">
                  <c:v>2018m1</c:v>
                </c:pt>
                <c:pt idx="1021">
                  <c:v>2018m2</c:v>
                </c:pt>
                <c:pt idx="1022">
                  <c:v>2018m3</c:v>
                </c:pt>
                <c:pt idx="1023">
                  <c:v>2018m4</c:v>
                </c:pt>
                <c:pt idx="1024">
                  <c:v>2018m5</c:v>
                </c:pt>
                <c:pt idx="1025">
                  <c:v>2018m6</c:v>
                </c:pt>
                <c:pt idx="1026">
                  <c:v>2018m7</c:v>
                </c:pt>
                <c:pt idx="1027">
                  <c:v>2018m8</c:v>
                </c:pt>
                <c:pt idx="1028">
                  <c:v>2018m9</c:v>
                </c:pt>
                <c:pt idx="1029">
                  <c:v>2018m10</c:v>
                </c:pt>
                <c:pt idx="1030">
                  <c:v>2018m11</c:v>
                </c:pt>
              </c:strCache>
            </c:strRef>
          </c:cat>
          <c:val>
            <c:numRef>
              <c:f>Argentiina!$F$3:$F$1033</c:f>
              <c:numCache>
                <c:formatCode>General</c:formatCode>
                <c:ptCount val="10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100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4-46FB-B048-E29D9766F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438896"/>
        <c:axId val="2100937968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Argentiina!$A$3:$A$1097</c:f>
              <c:strCache>
                <c:ptCount val="1095"/>
                <c:pt idx="0">
                  <c:v>1933m1</c:v>
                </c:pt>
                <c:pt idx="1">
                  <c:v>1933m2</c:v>
                </c:pt>
                <c:pt idx="2">
                  <c:v>1933m3</c:v>
                </c:pt>
                <c:pt idx="3">
                  <c:v>1933m4</c:v>
                </c:pt>
                <c:pt idx="4">
                  <c:v>1933m5</c:v>
                </c:pt>
                <c:pt idx="5">
                  <c:v>1933m6</c:v>
                </c:pt>
                <c:pt idx="6">
                  <c:v>1933m7</c:v>
                </c:pt>
                <c:pt idx="7">
                  <c:v>1933m8</c:v>
                </c:pt>
                <c:pt idx="8">
                  <c:v>1933m9</c:v>
                </c:pt>
                <c:pt idx="9">
                  <c:v>1933m10</c:v>
                </c:pt>
                <c:pt idx="10">
                  <c:v>1933m11</c:v>
                </c:pt>
                <c:pt idx="11">
                  <c:v>1933m12</c:v>
                </c:pt>
                <c:pt idx="12">
                  <c:v>1934m1</c:v>
                </c:pt>
                <c:pt idx="13">
                  <c:v>1934m2</c:v>
                </c:pt>
                <c:pt idx="14">
                  <c:v>1934m3</c:v>
                </c:pt>
                <c:pt idx="15">
                  <c:v>1934m1m4</c:v>
                </c:pt>
                <c:pt idx="16">
                  <c:v>1934m5</c:v>
                </c:pt>
                <c:pt idx="17">
                  <c:v>1934m6</c:v>
                </c:pt>
                <c:pt idx="18">
                  <c:v>1934m7</c:v>
                </c:pt>
                <c:pt idx="19">
                  <c:v>1934m8</c:v>
                </c:pt>
                <c:pt idx="20">
                  <c:v>1934m9</c:v>
                </c:pt>
                <c:pt idx="21">
                  <c:v>1934m10</c:v>
                </c:pt>
                <c:pt idx="22">
                  <c:v>1934m11</c:v>
                </c:pt>
                <c:pt idx="23">
                  <c:v>1934m12</c:v>
                </c:pt>
                <c:pt idx="24">
                  <c:v>1935m1</c:v>
                </c:pt>
                <c:pt idx="25">
                  <c:v>1935m2</c:v>
                </c:pt>
                <c:pt idx="26">
                  <c:v>1935m3</c:v>
                </c:pt>
                <c:pt idx="27">
                  <c:v>1935m4</c:v>
                </c:pt>
                <c:pt idx="28">
                  <c:v>1935m5</c:v>
                </c:pt>
                <c:pt idx="29">
                  <c:v>1935m6</c:v>
                </c:pt>
                <c:pt idx="30">
                  <c:v>1935m7</c:v>
                </c:pt>
                <c:pt idx="31">
                  <c:v>1935m8</c:v>
                </c:pt>
                <c:pt idx="32">
                  <c:v>1935m9</c:v>
                </c:pt>
                <c:pt idx="33">
                  <c:v>1935m10</c:v>
                </c:pt>
                <c:pt idx="34">
                  <c:v>1935m11</c:v>
                </c:pt>
                <c:pt idx="35">
                  <c:v>1935m12</c:v>
                </c:pt>
                <c:pt idx="36">
                  <c:v>1936m1</c:v>
                </c:pt>
                <c:pt idx="37">
                  <c:v>1936m2</c:v>
                </c:pt>
                <c:pt idx="38">
                  <c:v>1936m3</c:v>
                </c:pt>
                <c:pt idx="39">
                  <c:v>1936m4</c:v>
                </c:pt>
                <c:pt idx="40">
                  <c:v>1936m5</c:v>
                </c:pt>
                <c:pt idx="41">
                  <c:v>1936m6</c:v>
                </c:pt>
                <c:pt idx="42">
                  <c:v>1936m7</c:v>
                </c:pt>
                <c:pt idx="43">
                  <c:v>1936m8</c:v>
                </c:pt>
                <c:pt idx="44">
                  <c:v>1936m9</c:v>
                </c:pt>
                <c:pt idx="45">
                  <c:v>1936m10</c:v>
                </c:pt>
                <c:pt idx="46">
                  <c:v>1936m11</c:v>
                </c:pt>
                <c:pt idx="47">
                  <c:v>1936m12</c:v>
                </c:pt>
                <c:pt idx="48">
                  <c:v>1937m1</c:v>
                </c:pt>
                <c:pt idx="49">
                  <c:v>1937m2</c:v>
                </c:pt>
                <c:pt idx="50">
                  <c:v>1937m3</c:v>
                </c:pt>
                <c:pt idx="51">
                  <c:v>1937m4</c:v>
                </c:pt>
                <c:pt idx="52">
                  <c:v>1937m5</c:v>
                </c:pt>
                <c:pt idx="53">
                  <c:v>1937m6</c:v>
                </c:pt>
                <c:pt idx="54">
                  <c:v>1937m7</c:v>
                </c:pt>
                <c:pt idx="55">
                  <c:v>1937m8</c:v>
                </c:pt>
                <c:pt idx="56">
                  <c:v>1937m9</c:v>
                </c:pt>
                <c:pt idx="57">
                  <c:v>1937m10</c:v>
                </c:pt>
                <c:pt idx="58">
                  <c:v>1937m11</c:v>
                </c:pt>
                <c:pt idx="59">
                  <c:v>1937m12</c:v>
                </c:pt>
                <c:pt idx="60">
                  <c:v>1938m1</c:v>
                </c:pt>
                <c:pt idx="61">
                  <c:v>1938m2</c:v>
                </c:pt>
                <c:pt idx="62">
                  <c:v>1938m3</c:v>
                </c:pt>
                <c:pt idx="63">
                  <c:v>1938m4</c:v>
                </c:pt>
                <c:pt idx="64">
                  <c:v>1938m5</c:v>
                </c:pt>
                <c:pt idx="65">
                  <c:v>1938m6</c:v>
                </c:pt>
                <c:pt idx="66">
                  <c:v>1938m7</c:v>
                </c:pt>
                <c:pt idx="67">
                  <c:v>1938m8</c:v>
                </c:pt>
                <c:pt idx="68">
                  <c:v>1938m9</c:v>
                </c:pt>
                <c:pt idx="69">
                  <c:v>1938m10</c:v>
                </c:pt>
                <c:pt idx="70">
                  <c:v>1938m11</c:v>
                </c:pt>
                <c:pt idx="71">
                  <c:v>1938m12</c:v>
                </c:pt>
                <c:pt idx="72">
                  <c:v>1939m1</c:v>
                </c:pt>
                <c:pt idx="73">
                  <c:v>1939m2</c:v>
                </c:pt>
                <c:pt idx="74">
                  <c:v>1939m3</c:v>
                </c:pt>
                <c:pt idx="75">
                  <c:v>1939m4</c:v>
                </c:pt>
                <c:pt idx="76">
                  <c:v>1939m5</c:v>
                </c:pt>
                <c:pt idx="77">
                  <c:v>1939m6</c:v>
                </c:pt>
                <c:pt idx="78">
                  <c:v>1939m7</c:v>
                </c:pt>
                <c:pt idx="79">
                  <c:v>1939m8</c:v>
                </c:pt>
                <c:pt idx="80">
                  <c:v>1939m9</c:v>
                </c:pt>
                <c:pt idx="81">
                  <c:v>1939m10</c:v>
                </c:pt>
                <c:pt idx="82">
                  <c:v>1939m11</c:v>
                </c:pt>
                <c:pt idx="83">
                  <c:v>1939m12</c:v>
                </c:pt>
                <c:pt idx="84">
                  <c:v>1940m1</c:v>
                </c:pt>
                <c:pt idx="85">
                  <c:v>1940m2</c:v>
                </c:pt>
                <c:pt idx="86">
                  <c:v>1940m3</c:v>
                </c:pt>
                <c:pt idx="87">
                  <c:v>1940m4</c:v>
                </c:pt>
                <c:pt idx="88">
                  <c:v>1940m5</c:v>
                </c:pt>
                <c:pt idx="89">
                  <c:v>1940m6</c:v>
                </c:pt>
                <c:pt idx="90">
                  <c:v>1940m7</c:v>
                </c:pt>
                <c:pt idx="91">
                  <c:v>1940m8</c:v>
                </c:pt>
                <c:pt idx="92">
                  <c:v>1940m9</c:v>
                </c:pt>
                <c:pt idx="93">
                  <c:v>1940m10</c:v>
                </c:pt>
                <c:pt idx="94">
                  <c:v>1940m11</c:v>
                </c:pt>
                <c:pt idx="95">
                  <c:v>1940m12</c:v>
                </c:pt>
                <c:pt idx="96">
                  <c:v>1941m1</c:v>
                </c:pt>
                <c:pt idx="97">
                  <c:v>1941m2</c:v>
                </c:pt>
                <c:pt idx="98">
                  <c:v>1941m3</c:v>
                </c:pt>
                <c:pt idx="99">
                  <c:v>1941m4</c:v>
                </c:pt>
                <c:pt idx="100">
                  <c:v>1941m5</c:v>
                </c:pt>
                <c:pt idx="101">
                  <c:v>1941m6</c:v>
                </c:pt>
                <c:pt idx="102">
                  <c:v>1941m7</c:v>
                </c:pt>
                <c:pt idx="103">
                  <c:v>1941m8</c:v>
                </c:pt>
                <c:pt idx="104">
                  <c:v>1941m9</c:v>
                </c:pt>
                <c:pt idx="105">
                  <c:v>1941m10</c:v>
                </c:pt>
                <c:pt idx="106">
                  <c:v>1941m11</c:v>
                </c:pt>
                <c:pt idx="107">
                  <c:v>1941m12</c:v>
                </c:pt>
                <c:pt idx="108">
                  <c:v>1942m1</c:v>
                </c:pt>
                <c:pt idx="109">
                  <c:v>1942m2</c:v>
                </c:pt>
                <c:pt idx="110">
                  <c:v>1942m3</c:v>
                </c:pt>
                <c:pt idx="111">
                  <c:v>1942m4</c:v>
                </c:pt>
                <c:pt idx="112">
                  <c:v>1942m5</c:v>
                </c:pt>
                <c:pt idx="113">
                  <c:v>1942m6</c:v>
                </c:pt>
                <c:pt idx="114">
                  <c:v>1942m7</c:v>
                </c:pt>
                <c:pt idx="115">
                  <c:v>1942m8</c:v>
                </c:pt>
                <c:pt idx="116">
                  <c:v>1942m9</c:v>
                </c:pt>
                <c:pt idx="117">
                  <c:v>1942m10</c:v>
                </c:pt>
                <c:pt idx="118">
                  <c:v>1942m11</c:v>
                </c:pt>
                <c:pt idx="119">
                  <c:v>1942m12</c:v>
                </c:pt>
                <c:pt idx="120">
                  <c:v>1943m1</c:v>
                </c:pt>
                <c:pt idx="121">
                  <c:v>1943m2</c:v>
                </c:pt>
                <c:pt idx="122">
                  <c:v>1943m3</c:v>
                </c:pt>
                <c:pt idx="123">
                  <c:v>1943m4</c:v>
                </c:pt>
                <c:pt idx="124">
                  <c:v>1943m5</c:v>
                </c:pt>
                <c:pt idx="125">
                  <c:v>1943m6</c:v>
                </c:pt>
                <c:pt idx="126">
                  <c:v>1943m7</c:v>
                </c:pt>
                <c:pt idx="127">
                  <c:v>1943m8</c:v>
                </c:pt>
                <c:pt idx="128">
                  <c:v>1943m9</c:v>
                </c:pt>
                <c:pt idx="129">
                  <c:v>1943m10</c:v>
                </c:pt>
                <c:pt idx="130">
                  <c:v>1943m11</c:v>
                </c:pt>
                <c:pt idx="131">
                  <c:v>1943m12</c:v>
                </c:pt>
                <c:pt idx="132">
                  <c:v>1944m1</c:v>
                </c:pt>
                <c:pt idx="133">
                  <c:v>1944m2</c:v>
                </c:pt>
                <c:pt idx="134">
                  <c:v>1944m3</c:v>
                </c:pt>
                <c:pt idx="135">
                  <c:v>1944m4</c:v>
                </c:pt>
                <c:pt idx="136">
                  <c:v>1944m5</c:v>
                </c:pt>
                <c:pt idx="137">
                  <c:v>1944m6</c:v>
                </c:pt>
                <c:pt idx="138">
                  <c:v>1944m7</c:v>
                </c:pt>
                <c:pt idx="139">
                  <c:v>1944m8</c:v>
                </c:pt>
                <c:pt idx="140">
                  <c:v>1944m9</c:v>
                </c:pt>
                <c:pt idx="141">
                  <c:v>1944m10</c:v>
                </c:pt>
                <c:pt idx="142">
                  <c:v>1944m11</c:v>
                </c:pt>
                <c:pt idx="143">
                  <c:v>1944m12</c:v>
                </c:pt>
                <c:pt idx="144">
                  <c:v>1945m1</c:v>
                </c:pt>
                <c:pt idx="145">
                  <c:v>1945m2</c:v>
                </c:pt>
                <c:pt idx="146">
                  <c:v>1945m3</c:v>
                </c:pt>
                <c:pt idx="147">
                  <c:v>1945m4</c:v>
                </c:pt>
                <c:pt idx="148">
                  <c:v>1945m5</c:v>
                </c:pt>
                <c:pt idx="149">
                  <c:v>1945m6</c:v>
                </c:pt>
                <c:pt idx="150">
                  <c:v>1945m7</c:v>
                </c:pt>
                <c:pt idx="151">
                  <c:v>1945m8</c:v>
                </c:pt>
                <c:pt idx="152">
                  <c:v>1945m9</c:v>
                </c:pt>
                <c:pt idx="153">
                  <c:v>1945m10</c:v>
                </c:pt>
                <c:pt idx="154">
                  <c:v>1945m11</c:v>
                </c:pt>
                <c:pt idx="155">
                  <c:v>1945m12</c:v>
                </c:pt>
                <c:pt idx="156">
                  <c:v>1946m1</c:v>
                </c:pt>
                <c:pt idx="157">
                  <c:v>1946m2</c:v>
                </c:pt>
                <c:pt idx="158">
                  <c:v>1946m3</c:v>
                </c:pt>
                <c:pt idx="159">
                  <c:v>1946m4</c:v>
                </c:pt>
                <c:pt idx="160">
                  <c:v>1946m5</c:v>
                </c:pt>
                <c:pt idx="161">
                  <c:v>1946m6</c:v>
                </c:pt>
                <c:pt idx="162">
                  <c:v>1946m7</c:v>
                </c:pt>
                <c:pt idx="163">
                  <c:v>1946m8</c:v>
                </c:pt>
                <c:pt idx="164">
                  <c:v>1946m9</c:v>
                </c:pt>
                <c:pt idx="165">
                  <c:v>1946m10</c:v>
                </c:pt>
                <c:pt idx="166">
                  <c:v>1946m11</c:v>
                </c:pt>
                <c:pt idx="167">
                  <c:v>1946m12</c:v>
                </c:pt>
                <c:pt idx="168">
                  <c:v>1947m1</c:v>
                </c:pt>
                <c:pt idx="169">
                  <c:v>1947m2</c:v>
                </c:pt>
                <c:pt idx="170">
                  <c:v>1947m3</c:v>
                </c:pt>
                <c:pt idx="171">
                  <c:v>1947m4</c:v>
                </c:pt>
                <c:pt idx="172">
                  <c:v>1947m5</c:v>
                </c:pt>
                <c:pt idx="173">
                  <c:v>1947m6</c:v>
                </c:pt>
                <c:pt idx="174">
                  <c:v>1947m7</c:v>
                </c:pt>
                <c:pt idx="175">
                  <c:v>1947m8</c:v>
                </c:pt>
                <c:pt idx="176">
                  <c:v>1947m9</c:v>
                </c:pt>
                <c:pt idx="177">
                  <c:v>1947m10</c:v>
                </c:pt>
                <c:pt idx="178">
                  <c:v>1947m11</c:v>
                </c:pt>
                <c:pt idx="179">
                  <c:v>1947m12</c:v>
                </c:pt>
                <c:pt idx="180">
                  <c:v>1948m1</c:v>
                </c:pt>
                <c:pt idx="181">
                  <c:v>1948m2</c:v>
                </c:pt>
                <c:pt idx="182">
                  <c:v>1948m3</c:v>
                </c:pt>
                <c:pt idx="183">
                  <c:v>1948m4</c:v>
                </c:pt>
                <c:pt idx="184">
                  <c:v>1948m5</c:v>
                </c:pt>
                <c:pt idx="185">
                  <c:v>1948m6</c:v>
                </c:pt>
                <c:pt idx="186">
                  <c:v>1948m7</c:v>
                </c:pt>
                <c:pt idx="187">
                  <c:v>1948m8</c:v>
                </c:pt>
                <c:pt idx="188">
                  <c:v>1948m9</c:v>
                </c:pt>
                <c:pt idx="189">
                  <c:v>1948m10</c:v>
                </c:pt>
                <c:pt idx="190">
                  <c:v>1948m11</c:v>
                </c:pt>
                <c:pt idx="191">
                  <c:v>1948m12</c:v>
                </c:pt>
                <c:pt idx="192">
                  <c:v>1949m1</c:v>
                </c:pt>
                <c:pt idx="193">
                  <c:v>1949m2</c:v>
                </c:pt>
                <c:pt idx="194">
                  <c:v>1949m3</c:v>
                </c:pt>
                <c:pt idx="195">
                  <c:v>1949m4</c:v>
                </c:pt>
                <c:pt idx="196">
                  <c:v>1949m5</c:v>
                </c:pt>
                <c:pt idx="197">
                  <c:v>1949m6</c:v>
                </c:pt>
                <c:pt idx="198">
                  <c:v>1949m7</c:v>
                </c:pt>
                <c:pt idx="199">
                  <c:v>1949m8</c:v>
                </c:pt>
                <c:pt idx="200">
                  <c:v>1949m9</c:v>
                </c:pt>
                <c:pt idx="201">
                  <c:v>1949m10</c:v>
                </c:pt>
                <c:pt idx="202">
                  <c:v>1949m11</c:v>
                </c:pt>
                <c:pt idx="203">
                  <c:v>1949m12</c:v>
                </c:pt>
                <c:pt idx="204">
                  <c:v>1950m1</c:v>
                </c:pt>
                <c:pt idx="205">
                  <c:v>1950m2</c:v>
                </c:pt>
                <c:pt idx="206">
                  <c:v>1950m3</c:v>
                </c:pt>
                <c:pt idx="207">
                  <c:v>1950m4</c:v>
                </c:pt>
                <c:pt idx="208">
                  <c:v>1950m5</c:v>
                </c:pt>
                <c:pt idx="209">
                  <c:v>1950m6</c:v>
                </c:pt>
                <c:pt idx="210">
                  <c:v>1950m7</c:v>
                </c:pt>
                <c:pt idx="211">
                  <c:v>1950m8</c:v>
                </c:pt>
                <c:pt idx="212">
                  <c:v>1950m9</c:v>
                </c:pt>
                <c:pt idx="213">
                  <c:v>1950m10</c:v>
                </c:pt>
                <c:pt idx="214">
                  <c:v>1950m11</c:v>
                </c:pt>
                <c:pt idx="215">
                  <c:v>1950m12</c:v>
                </c:pt>
                <c:pt idx="216">
                  <c:v>1951m1</c:v>
                </c:pt>
                <c:pt idx="217">
                  <c:v>1951m2</c:v>
                </c:pt>
                <c:pt idx="218">
                  <c:v>1951m3</c:v>
                </c:pt>
                <c:pt idx="219">
                  <c:v>1951m4</c:v>
                </c:pt>
                <c:pt idx="220">
                  <c:v>1951m5</c:v>
                </c:pt>
                <c:pt idx="221">
                  <c:v>1951m6</c:v>
                </c:pt>
                <c:pt idx="222">
                  <c:v>1951m7</c:v>
                </c:pt>
                <c:pt idx="223">
                  <c:v>1951m8</c:v>
                </c:pt>
                <c:pt idx="224">
                  <c:v>1951m9</c:v>
                </c:pt>
                <c:pt idx="225">
                  <c:v>1951m10</c:v>
                </c:pt>
                <c:pt idx="226">
                  <c:v>1951m11</c:v>
                </c:pt>
                <c:pt idx="227">
                  <c:v>1951m12</c:v>
                </c:pt>
                <c:pt idx="228">
                  <c:v>1952m1</c:v>
                </c:pt>
                <c:pt idx="229">
                  <c:v>1952m2</c:v>
                </c:pt>
                <c:pt idx="230">
                  <c:v>1952m3</c:v>
                </c:pt>
                <c:pt idx="231">
                  <c:v>1952m4</c:v>
                </c:pt>
                <c:pt idx="232">
                  <c:v>1952m5</c:v>
                </c:pt>
                <c:pt idx="233">
                  <c:v>1952m6</c:v>
                </c:pt>
                <c:pt idx="234">
                  <c:v>1952m7</c:v>
                </c:pt>
                <c:pt idx="235">
                  <c:v>1952m8</c:v>
                </c:pt>
                <c:pt idx="236">
                  <c:v>1952m9</c:v>
                </c:pt>
                <c:pt idx="237">
                  <c:v>1952m10</c:v>
                </c:pt>
                <c:pt idx="238">
                  <c:v>1952m11</c:v>
                </c:pt>
                <c:pt idx="239">
                  <c:v>1952m12</c:v>
                </c:pt>
                <c:pt idx="240">
                  <c:v>1953m1</c:v>
                </c:pt>
                <c:pt idx="241">
                  <c:v>1953m2</c:v>
                </c:pt>
                <c:pt idx="242">
                  <c:v>1953m3</c:v>
                </c:pt>
                <c:pt idx="243">
                  <c:v>1953m4</c:v>
                </c:pt>
                <c:pt idx="244">
                  <c:v>1953m5</c:v>
                </c:pt>
                <c:pt idx="245">
                  <c:v>1953m6</c:v>
                </c:pt>
                <c:pt idx="246">
                  <c:v>1953m7</c:v>
                </c:pt>
                <c:pt idx="247">
                  <c:v>1953m8</c:v>
                </c:pt>
                <c:pt idx="248">
                  <c:v>1953m9</c:v>
                </c:pt>
                <c:pt idx="249">
                  <c:v>1953m10</c:v>
                </c:pt>
                <c:pt idx="250">
                  <c:v>1953m11</c:v>
                </c:pt>
                <c:pt idx="251">
                  <c:v>1953m12</c:v>
                </c:pt>
                <c:pt idx="252">
                  <c:v>1954m1</c:v>
                </c:pt>
                <c:pt idx="253">
                  <c:v>1954m2</c:v>
                </c:pt>
                <c:pt idx="254">
                  <c:v>1954m3</c:v>
                </c:pt>
                <c:pt idx="255">
                  <c:v>1954m4</c:v>
                </c:pt>
                <c:pt idx="256">
                  <c:v>1954m5</c:v>
                </c:pt>
                <c:pt idx="257">
                  <c:v>1954m6</c:v>
                </c:pt>
                <c:pt idx="258">
                  <c:v>1954m7</c:v>
                </c:pt>
                <c:pt idx="259">
                  <c:v>1954m8</c:v>
                </c:pt>
                <c:pt idx="260">
                  <c:v>1954m9</c:v>
                </c:pt>
                <c:pt idx="261">
                  <c:v>1954m10</c:v>
                </c:pt>
                <c:pt idx="262">
                  <c:v>1954m11</c:v>
                </c:pt>
                <c:pt idx="263">
                  <c:v>1954m12</c:v>
                </c:pt>
                <c:pt idx="264">
                  <c:v>1955m1</c:v>
                </c:pt>
                <c:pt idx="265">
                  <c:v>1955m2</c:v>
                </c:pt>
                <c:pt idx="266">
                  <c:v>1955m3</c:v>
                </c:pt>
                <c:pt idx="267">
                  <c:v>1955m4</c:v>
                </c:pt>
                <c:pt idx="268">
                  <c:v>1955m5</c:v>
                </c:pt>
                <c:pt idx="269">
                  <c:v>1955m6</c:v>
                </c:pt>
                <c:pt idx="270">
                  <c:v>1955m7</c:v>
                </c:pt>
                <c:pt idx="271">
                  <c:v>1955m8</c:v>
                </c:pt>
                <c:pt idx="272">
                  <c:v>1955m9</c:v>
                </c:pt>
                <c:pt idx="273">
                  <c:v>1955m10</c:v>
                </c:pt>
                <c:pt idx="274">
                  <c:v>1955m11</c:v>
                </c:pt>
                <c:pt idx="275">
                  <c:v>1955m12</c:v>
                </c:pt>
                <c:pt idx="276">
                  <c:v>1956m1</c:v>
                </c:pt>
                <c:pt idx="277">
                  <c:v>1956m2</c:v>
                </c:pt>
                <c:pt idx="278">
                  <c:v>1956m3</c:v>
                </c:pt>
                <c:pt idx="279">
                  <c:v>1956m4</c:v>
                </c:pt>
                <c:pt idx="280">
                  <c:v>1956m5</c:v>
                </c:pt>
                <c:pt idx="281">
                  <c:v>1956m6</c:v>
                </c:pt>
                <c:pt idx="282">
                  <c:v>1956m7</c:v>
                </c:pt>
                <c:pt idx="283">
                  <c:v>1956m8</c:v>
                </c:pt>
                <c:pt idx="284">
                  <c:v>1956m9</c:v>
                </c:pt>
                <c:pt idx="285">
                  <c:v>1956m10</c:v>
                </c:pt>
                <c:pt idx="286">
                  <c:v>1956m11</c:v>
                </c:pt>
                <c:pt idx="287">
                  <c:v>1956m12</c:v>
                </c:pt>
                <c:pt idx="288">
                  <c:v>1957m1</c:v>
                </c:pt>
                <c:pt idx="289">
                  <c:v>1957m2</c:v>
                </c:pt>
                <c:pt idx="290">
                  <c:v>1957m3</c:v>
                </c:pt>
                <c:pt idx="291">
                  <c:v>1957m4</c:v>
                </c:pt>
                <c:pt idx="292">
                  <c:v>1957m5</c:v>
                </c:pt>
                <c:pt idx="293">
                  <c:v>1957m6</c:v>
                </c:pt>
                <c:pt idx="294">
                  <c:v>1957m7</c:v>
                </c:pt>
                <c:pt idx="295">
                  <c:v>1957m8</c:v>
                </c:pt>
                <c:pt idx="296">
                  <c:v>1957m9</c:v>
                </c:pt>
                <c:pt idx="297">
                  <c:v>1957m10</c:v>
                </c:pt>
                <c:pt idx="298">
                  <c:v>1957m11</c:v>
                </c:pt>
                <c:pt idx="299">
                  <c:v>1957m12</c:v>
                </c:pt>
                <c:pt idx="300">
                  <c:v>1958m1</c:v>
                </c:pt>
                <c:pt idx="301">
                  <c:v>1958m2</c:v>
                </c:pt>
                <c:pt idx="302">
                  <c:v>1958m3</c:v>
                </c:pt>
                <c:pt idx="303">
                  <c:v>1958m4</c:v>
                </c:pt>
                <c:pt idx="304">
                  <c:v>1958m5</c:v>
                </c:pt>
                <c:pt idx="305">
                  <c:v>1958m6</c:v>
                </c:pt>
                <c:pt idx="306">
                  <c:v>1958m7</c:v>
                </c:pt>
                <c:pt idx="307">
                  <c:v>1958m8</c:v>
                </c:pt>
                <c:pt idx="308">
                  <c:v>1958m9</c:v>
                </c:pt>
                <c:pt idx="309">
                  <c:v>1958m10</c:v>
                </c:pt>
                <c:pt idx="310">
                  <c:v>1958m11</c:v>
                </c:pt>
                <c:pt idx="311">
                  <c:v>1958m12</c:v>
                </c:pt>
                <c:pt idx="312">
                  <c:v>1959m1</c:v>
                </c:pt>
                <c:pt idx="313">
                  <c:v>1959m2</c:v>
                </c:pt>
                <c:pt idx="314">
                  <c:v>1959m3</c:v>
                </c:pt>
                <c:pt idx="315">
                  <c:v>1959m4</c:v>
                </c:pt>
                <c:pt idx="316">
                  <c:v>1959m5</c:v>
                </c:pt>
                <c:pt idx="317">
                  <c:v>1959m6</c:v>
                </c:pt>
                <c:pt idx="318">
                  <c:v>1959m7</c:v>
                </c:pt>
                <c:pt idx="319">
                  <c:v>1959m8</c:v>
                </c:pt>
                <c:pt idx="320">
                  <c:v>1959m9</c:v>
                </c:pt>
                <c:pt idx="321">
                  <c:v>1959m10</c:v>
                </c:pt>
                <c:pt idx="322">
                  <c:v>1959m11</c:v>
                </c:pt>
                <c:pt idx="323">
                  <c:v>1959m12</c:v>
                </c:pt>
                <c:pt idx="324">
                  <c:v>1960m1</c:v>
                </c:pt>
                <c:pt idx="325">
                  <c:v>1960m2</c:v>
                </c:pt>
                <c:pt idx="326">
                  <c:v>1960m3</c:v>
                </c:pt>
                <c:pt idx="327">
                  <c:v>1960m4</c:v>
                </c:pt>
                <c:pt idx="328">
                  <c:v>1960m5</c:v>
                </c:pt>
                <c:pt idx="329">
                  <c:v>1960m6</c:v>
                </c:pt>
                <c:pt idx="330">
                  <c:v>1960m7</c:v>
                </c:pt>
                <c:pt idx="331">
                  <c:v>1960m8</c:v>
                </c:pt>
                <c:pt idx="332">
                  <c:v>1960m9</c:v>
                </c:pt>
                <c:pt idx="333">
                  <c:v>1960m10</c:v>
                </c:pt>
                <c:pt idx="334">
                  <c:v>1960m11</c:v>
                </c:pt>
                <c:pt idx="335">
                  <c:v>1960m12</c:v>
                </c:pt>
                <c:pt idx="336">
                  <c:v>1961m1</c:v>
                </c:pt>
                <c:pt idx="337">
                  <c:v>1961m2</c:v>
                </c:pt>
                <c:pt idx="338">
                  <c:v>1961m3</c:v>
                </c:pt>
                <c:pt idx="339">
                  <c:v>1961m4</c:v>
                </c:pt>
                <c:pt idx="340">
                  <c:v>1961m5</c:v>
                </c:pt>
                <c:pt idx="341">
                  <c:v>1961m6</c:v>
                </c:pt>
                <c:pt idx="342">
                  <c:v>1961m7</c:v>
                </c:pt>
                <c:pt idx="343">
                  <c:v>1961m8</c:v>
                </c:pt>
                <c:pt idx="344">
                  <c:v>1961m9</c:v>
                </c:pt>
                <c:pt idx="345">
                  <c:v>1961m10</c:v>
                </c:pt>
                <c:pt idx="346">
                  <c:v>1961m11</c:v>
                </c:pt>
                <c:pt idx="347">
                  <c:v>1961m12</c:v>
                </c:pt>
                <c:pt idx="348">
                  <c:v>1962m1</c:v>
                </c:pt>
                <c:pt idx="349">
                  <c:v>1962m2</c:v>
                </c:pt>
                <c:pt idx="350">
                  <c:v>1962m3</c:v>
                </c:pt>
                <c:pt idx="351">
                  <c:v>1962m4</c:v>
                </c:pt>
                <c:pt idx="352">
                  <c:v>1962m5</c:v>
                </c:pt>
                <c:pt idx="353">
                  <c:v>1962m6</c:v>
                </c:pt>
                <c:pt idx="354">
                  <c:v>1962m7</c:v>
                </c:pt>
                <c:pt idx="355">
                  <c:v>1962m8</c:v>
                </c:pt>
                <c:pt idx="356">
                  <c:v>1962m9</c:v>
                </c:pt>
                <c:pt idx="357">
                  <c:v>1962m10</c:v>
                </c:pt>
                <c:pt idx="358">
                  <c:v>1962m11</c:v>
                </c:pt>
                <c:pt idx="359">
                  <c:v>1962m12</c:v>
                </c:pt>
                <c:pt idx="360">
                  <c:v>1963m1</c:v>
                </c:pt>
                <c:pt idx="361">
                  <c:v>1963m2</c:v>
                </c:pt>
                <c:pt idx="362">
                  <c:v>1963m3</c:v>
                </c:pt>
                <c:pt idx="363">
                  <c:v>1963m4</c:v>
                </c:pt>
                <c:pt idx="364">
                  <c:v>1963m5</c:v>
                </c:pt>
                <c:pt idx="365">
                  <c:v>1963m6</c:v>
                </c:pt>
                <c:pt idx="366">
                  <c:v>1963m7</c:v>
                </c:pt>
                <c:pt idx="367">
                  <c:v>1963m8</c:v>
                </c:pt>
                <c:pt idx="368">
                  <c:v>1963m9</c:v>
                </c:pt>
                <c:pt idx="369">
                  <c:v>1963m10</c:v>
                </c:pt>
                <c:pt idx="370">
                  <c:v>1963m11</c:v>
                </c:pt>
                <c:pt idx="371">
                  <c:v>1963m12</c:v>
                </c:pt>
                <c:pt idx="372">
                  <c:v>1964m1</c:v>
                </c:pt>
                <c:pt idx="373">
                  <c:v>1964m2</c:v>
                </c:pt>
                <c:pt idx="374">
                  <c:v>1964m3</c:v>
                </c:pt>
                <c:pt idx="375">
                  <c:v>1964m4</c:v>
                </c:pt>
                <c:pt idx="376">
                  <c:v>1964m5</c:v>
                </c:pt>
                <c:pt idx="377">
                  <c:v>1964m6</c:v>
                </c:pt>
                <c:pt idx="378">
                  <c:v>1964m7</c:v>
                </c:pt>
                <c:pt idx="379">
                  <c:v>1964m8</c:v>
                </c:pt>
                <c:pt idx="380">
                  <c:v>1964m9</c:v>
                </c:pt>
                <c:pt idx="381">
                  <c:v>1964m10</c:v>
                </c:pt>
                <c:pt idx="382">
                  <c:v>1964m11</c:v>
                </c:pt>
                <c:pt idx="383">
                  <c:v>1964m12</c:v>
                </c:pt>
                <c:pt idx="384">
                  <c:v>1965m1</c:v>
                </c:pt>
                <c:pt idx="385">
                  <c:v>1965m2</c:v>
                </c:pt>
                <c:pt idx="386">
                  <c:v>1965m3</c:v>
                </c:pt>
                <c:pt idx="387">
                  <c:v>1965m4</c:v>
                </c:pt>
                <c:pt idx="388">
                  <c:v>1965m5</c:v>
                </c:pt>
                <c:pt idx="389">
                  <c:v>1965m6</c:v>
                </c:pt>
                <c:pt idx="390">
                  <c:v>1965m7</c:v>
                </c:pt>
                <c:pt idx="391">
                  <c:v>1965m8</c:v>
                </c:pt>
                <c:pt idx="392">
                  <c:v>1965m9</c:v>
                </c:pt>
                <c:pt idx="393">
                  <c:v>1965m10</c:v>
                </c:pt>
                <c:pt idx="394">
                  <c:v>1965m11</c:v>
                </c:pt>
                <c:pt idx="395">
                  <c:v>1965m12</c:v>
                </c:pt>
                <c:pt idx="396">
                  <c:v>1966m1</c:v>
                </c:pt>
                <c:pt idx="397">
                  <c:v>1966m2</c:v>
                </c:pt>
                <c:pt idx="398">
                  <c:v>1966m3</c:v>
                </c:pt>
                <c:pt idx="399">
                  <c:v>1966m4</c:v>
                </c:pt>
                <c:pt idx="400">
                  <c:v>1966m5</c:v>
                </c:pt>
                <c:pt idx="401">
                  <c:v>1966m6</c:v>
                </c:pt>
                <c:pt idx="402">
                  <c:v>1966m7</c:v>
                </c:pt>
                <c:pt idx="403">
                  <c:v>1966m8</c:v>
                </c:pt>
                <c:pt idx="404">
                  <c:v>1966m9</c:v>
                </c:pt>
                <c:pt idx="405">
                  <c:v>1966m10</c:v>
                </c:pt>
                <c:pt idx="406">
                  <c:v>1966m11</c:v>
                </c:pt>
                <c:pt idx="407">
                  <c:v>1966m12</c:v>
                </c:pt>
                <c:pt idx="408">
                  <c:v>1967m1</c:v>
                </c:pt>
                <c:pt idx="409">
                  <c:v>1967m2</c:v>
                </c:pt>
                <c:pt idx="410">
                  <c:v>1967m3</c:v>
                </c:pt>
                <c:pt idx="411">
                  <c:v>1967m4</c:v>
                </c:pt>
                <c:pt idx="412">
                  <c:v>1967m5</c:v>
                </c:pt>
                <c:pt idx="413">
                  <c:v>1967m6</c:v>
                </c:pt>
                <c:pt idx="414">
                  <c:v>1967m7</c:v>
                </c:pt>
                <c:pt idx="415">
                  <c:v>1967m8</c:v>
                </c:pt>
                <c:pt idx="416">
                  <c:v>1967m9</c:v>
                </c:pt>
                <c:pt idx="417">
                  <c:v>1967m10</c:v>
                </c:pt>
                <c:pt idx="418">
                  <c:v>1967m11</c:v>
                </c:pt>
                <c:pt idx="419">
                  <c:v>1967m12</c:v>
                </c:pt>
                <c:pt idx="420">
                  <c:v>1968m1</c:v>
                </c:pt>
                <c:pt idx="421">
                  <c:v>1968m2</c:v>
                </c:pt>
                <c:pt idx="422">
                  <c:v>1968m3</c:v>
                </c:pt>
                <c:pt idx="423">
                  <c:v>1968m4</c:v>
                </c:pt>
                <c:pt idx="424">
                  <c:v>1968m5</c:v>
                </c:pt>
                <c:pt idx="425">
                  <c:v>1968m6</c:v>
                </c:pt>
                <c:pt idx="426">
                  <c:v>1968m7</c:v>
                </c:pt>
                <c:pt idx="427">
                  <c:v>1968m8</c:v>
                </c:pt>
                <c:pt idx="428">
                  <c:v>1968m9</c:v>
                </c:pt>
                <c:pt idx="429">
                  <c:v>1968m10</c:v>
                </c:pt>
                <c:pt idx="430">
                  <c:v>1968m11</c:v>
                </c:pt>
                <c:pt idx="431">
                  <c:v>1968m12</c:v>
                </c:pt>
                <c:pt idx="432">
                  <c:v>1969m1</c:v>
                </c:pt>
                <c:pt idx="433">
                  <c:v>1969m2</c:v>
                </c:pt>
                <c:pt idx="434">
                  <c:v>1969m3</c:v>
                </c:pt>
                <c:pt idx="435">
                  <c:v>1969m4</c:v>
                </c:pt>
                <c:pt idx="436">
                  <c:v>1969m5</c:v>
                </c:pt>
                <c:pt idx="437">
                  <c:v>1969m6</c:v>
                </c:pt>
                <c:pt idx="438">
                  <c:v>1969m7</c:v>
                </c:pt>
                <c:pt idx="439">
                  <c:v>1969m8</c:v>
                </c:pt>
                <c:pt idx="440">
                  <c:v>1969m9</c:v>
                </c:pt>
                <c:pt idx="441">
                  <c:v>1969m10</c:v>
                </c:pt>
                <c:pt idx="442">
                  <c:v>1969m11</c:v>
                </c:pt>
                <c:pt idx="443">
                  <c:v>1969m12</c:v>
                </c:pt>
                <c:pt idx="444">
                  <c:v>1970m1</c:v>
                </c:pt>
                <c:pt idx="445">
                  <c:v>1970m2</c:v>
                </c:pt>
                <c:pt idx="446">
                  <c:v>1970m3</c:v>
                </c:pt>
                <c:pt idx="447">
                  <c:v>1970m4</c:v>
                </c:pt>
                <c:pt idx="448">
                  <c:v>1970m5</c:v>
                </c:pt>
                <c:pt idx="449">
                  <c:v>1970m6</c:v>
                </c:pt>
                <c:pt idx="450">
                  <c:v>1970m7</c:v>
                </c:pt>
                <c:pt idx="451">
                  <c:v>1970m8</c:v>
                </c:pt>
                <c:pt idx="452">
                  <c:v>1970m9</c:v>
                </c:pt>
                <c:pt idx="453">
                  <c:v>1970m10</c:v>
                </c:pt>
                <c:pt idx="454">
                  <c:v>1970m11</c:v>
                </c:pt>
                <c:pt idx="455">
                  <c:v>1970m12</c:v>
                </c:pt>
                <c:pt idx="456">
                  <c:v>1971m1</c:v>
                </c:pt>
                <c:pt idx="457">
                  <c:v>1971m2</c:v>
                </c:pt>
                <c:pt idx="458">
                  <c:v>1971m3</c:v>
                </c:pt>
                <c:pt idx="459">
                  <c:v>1971m4</c:v>
                </c:pt>
                <c:pt idx="460">
                  <c:v>1971m5</c:v>
                </c:pt>
                <c:pt idx="461">
                  <c:v>1971m6</c:v>
                </c:pt>
                <c:pt idx="462">
                  <c:v>1971m7</c:v>
                </c:pt>
                <c:pt idx="463">
                  <c:v>1971m8</c:v>
                </c:pt>
                <c:pt idx="464">
                  <c:v>1971m9</c:v>
                </c:pt>
                <c:pt idx="465">
                  <c:v>1971m10</c:v>
                </c:pt>
                <c:pt idx="466">
                  <c:v>1971m11</c:v>
                </c:pt>
                <c:pt idx="467">
                  <c:v>1971m12</c:v>
                </c:pt>
                <c:pt idx="468">
                  <c:v>1972m1</c:v>
                </c:pt>
                <c:pt idx="469">
                  <c:v>1972m2</c:v>
                </c:pt>
                <c:pt idx="470">
                  <c:v>1972m3</c:v>
                </c:pt>
                <c:pt idx="471">
                  <c:v>1972m4</c:v>
                </c:pt>
                <c:pt idx="472">
                  <c:v>1972m5</c:v>
                </c:pt>
                <c:pt idx="473">
                  <c:v>1972m6</c:v>
                </c:pt>
                <c:pt idx="474">
                  <c:v>1972m7</c:v>
                </c:pt>
                <c:pt idx="475">
                  <c:v>1972m8</c:v>
                </c:pt>
                <c:pt idx="476">
                  <c:v>1972m9</c:v>
                </c:pt>
                <c:pt idx="477">
                  <c:v>1972m10</c:v>
                </c:pt>
                <c:pt idx="478">
                  <c:v>1972m11</c:v>
                </c:pt>
                <c:pt idx="479">
                  <c:v>1972m12</c:v>
                </c:pt>
                <c:pt idx="480">
                  <c:v>1973m1</c:v>
                </c:pt>
                <c:pt idx="481">
                  <c:v>1973m2</c:v>
                </c:pt>
                <c:pt idx="482">
                  <c:v>1973m3</c:v>
                </c:pt>
                <c:pt idx="483">
                  <c:v>1973m4</c:v>
                </c:pt>
                <c:pt idx="484">
                  <c:v>1973m5</c:v>
                </c:pt>
                <c:pt idx="485">
                  <c:v>1973m6</c:v>
                </c:pt>
                <c:pt idx="486">
                  <c:v>1973m7</c:v>
                </c:pt>
                <c:pt idx="487">
                  <c:v>1973m8</c:v>
                </c:pt>
                <c:pt idx="488">
                  <c:v>1973m9</c:v>
                </c:pt>
                <c:pt idx="489">
                  <c:v>1973m10</c:v>
                </c:pt>
                <c:pt idx="490">
                  <c:v>1973m11</c:v>
                </c:pt>
                <c:pt idx="491">
                  <c:v>1973m12</c:v>
                </c:pt>
                <c:pt idx="492">
                  <c:v>1974m1</c:v>
                </c:pt>
                <c:pt idx="493">
                  <c:v>1974m2</c:v>
                </c:pt>
                <c:pt idx="494">
                  <c:v>1974m3</c:v>
                </c:pt>
                <c:pt idx="495">
                  <c:v>1974m4</c:v>
                </c:pt>
                <c:pt idx="496">
                  <c:v>1974m5</c:v>
                </c:pt>
                <c:pt idx="497">
                  <c:v>1974m6</c:v>
                </c:pt>
                <c:pt idx="498">
                  <c:v>1974m7</c:v>
                </c:pt>
                <c:pt idx="499">
                  <c:v>1974m8</c:v>
                </c:pt>
                <c:pt idx="500">
                  <c:v>1974m9</c:v>
                </c:pt>
                <c:pt idx="501">
                  <c:v>1974m10</c:v>
                </c:pt>
                <c:pt idx="502">
                  <c:v>1974m11</c:v>
                </c:pt>
                <c:pt idx="503">
                  <c:v>1974m12</c:v>
                </c:pt>
                <c:pt idx="504">
                  <c:v>1975m1</c:v>
                </c:pt>
                <c:pt idx="505">
                  <c:v>1975m2</c:v>
                </c:pt>
                <c:pt idx="506">
                  <c:v>1975m3</c:v>
                </c:pt>
                <c:pt idx="507">
                  <c:v>1975m4</c:v>
                </c:pt>
                <c:pt idx="508">
                  <c:v>1975m5</c:v>
                </c:pt>
                <c:pt idx="509">
                  <c:v>1975m6</c:v>
                </c:pt>
                <c:pt idx="510">
                  <c:v>1975m7</c:v>
                </c:pt>
                <c:pt idx="511">
                  <c:v>1975m8</c:v>
                </c:pt>
                <c:pt idx="512">
                  <c:v>1975m9</c:v>
                </c:pt>
                <c:pt idx="513">
                  <c:v>1975m10</c:v>
                </c:pt>
                <c:pt idx="514">
                  <c:v>1975m11</c:v>
                </c:pt>
                <c:pt idx="515">
                  <c:v>1975m12</c:v>
                </c:pt>
                <c:pt idx="516">
                  <c:v>1976m1</c:v>
                </c:pt>
                <c:pt idx="517">
                  <c:v>1976m2</c:v>
                </c:pt>
                <c:pt idx="518">
                  <c:v>1976m3</c:v>
                </c:pt>
                <c:pt idx="519">
                  <c:v>1976m4</c:v>
                </c:pt>
                <c:pt idx="520">
                  <c:v>1976m5</c:v>
                </c:pt>
                <c:pt idx="521">
                  <c:v>1976m6</c:v>
                </c:pt>
                <c:pt idx="522">
                  <c:v>1976m7</c:v>
                </c:pt>
                <c:pt idx="523">
                  <c:v>1976m8</c:v>
                </c:pt>
                <c:pt idx="524">
                  <c:v>1976m9</c:v>
                </c:pt>
                <c:pt idx="525">
                  <c:v>1976m10</c:v>
                </c:pt>
                <c:pt idx="526">
                  <c:v>1976m11</c:v>
                </c:pt>
                <c:pt idx="527">
                  <c:v>1976m12</c:v>
                </c:pt>
                <c:pt idx="528">
                  <c:v>1977m1</c:v>
                </c:pt>
                <c:pt idx="529">
                  <c:v>1977m2</c:v>
                </c:pt>
                <c:pt idx="530">
                  <c:v>1977m3</c:v>
                </c:pt>
                <c:pt idx="531">
                  <c:v>1977m4</c:v>
                </c:pt>
                <c:pt idx="532">
                  <c:v>1977m5</c:v>
                </c:pt>
                <c:pt idx="533">
                  <c:v>1977m6</c:v>
                </c:pt>
                <c:pt idx="534">
                  <c:v>1977m7</c:v>
                </c:pt>
                <c:pt idx="535">
                  <c:v>1977m8</c:v>
                </c:pt>
                <c:pt idx="536">
                  <c:v>1977m9</c:v>
                </c:pt>
                <c:pt idx="537">
                  <c:v>1977m10</c:v>
                </c:pt>
                <c:pt idx="538">
                  <c:v>1977m11</c:v>
                </c:pt>
                <c:pt idx="539">
                  <c:v>1977m12</c:v>
                </c:pt>
                <c:pt idx="540">
                  <c:v>1978m1</c:v>
                </c:pt>
                <c:pt idx="541">
                  <c:v>1978m2</c:v>
                </c:pt>
                <c:pt idx="542">
                  <c:v>1978m3</c:v>
                </c:pt>
                <c:pt idx="543">
                  <c:v>1978m4</c:v>
                </c:pt>
                <c:pt idx="544">
                  <c:v>1978m5</c:v>
                </c:pt>
                <c:pt idx="545">
                  <c:v>1978m6</c:v>
                </c:pt>
                <c:pt idx="546">
                  <c:v>1978m7</c:v>
                </c:pt>
                <c:pt idx="547">
                  <c:v>1978m8</c:v>
                </c:pt>
                <c:pt idx="548">
                  <c:v>1978m9</c:v>
                </c:pt>
                <c:pt idx="549">
                  <c:v>1978m10</c:v>
                </c:pt>
                <c:pt idx="550">
                  <c:v>1978m11</c:v>
                </c:pt>
                <c:pt idx="551">
                  <c:v>1978m12</c:v>
                </c:pt>
                <c:pt idx="552">
                  <c:v>1979m1</c:v>
                </c:pt>
                <c:pt idx="553">
                  <c:v>1979m2</c:v>
                </c:pt>
                <c:pt idx="554">
                  <c:v>1979m3</c:v>
                </c:pt>
                <c:pt idx="555">
                  <c:v>1979m4</c:v>
                </c:pt>
                <c:pt idx="556">
                  <c:v>1979m5</c:v>
                </c:pt>
                <c:pt idx="557">
                  <c:v>1979m6</c:v>
                </c:pt>
                <c:pt idx="558">
                  <c:v>1979m7</c:v>
                </c:pt>
                <c:pt idx="559">
                  <c:v>1979m8</c:v>
                </c:pt>
                <c:pt idx="560">
                  <c:v>1979m9</c:v>
                </c:pt>
                <c:pt idx="561">
                  <c:v>1979m10</c:v>
                </c:pt>
                <c:pt idx="562">
                  <c:v>1979m11</c:v>
                </c:pt>
                <c:pt idx="563">
                  <c:v>1979m12</c:v>
                </c:pt>
                <c:pt idx="564">
                  <c:v>1980m1</c:v>
                </c:pt>
                <c:pt idx="565">
                  <c:v>1980m2</c:v>
                </c:pt>
                <c:pt idx="566">
                  <c:v>1980m3</c:v>
                </c:pt>
                <c:pt idx="567">
                  <c:v>1980m4</c:v>
                </c:pt>
                <c:pt idx="568">
                  <c:v>1980m5</c:v>
                </c:pt>
                <c:pt idx="569">
                  <c:v>1980m6</c:v>
                </c:pt>
                <c:pt idx="570">
                  <c:v>1980m7</c:v>
                </c:pt>
                <c:pt idx="571">
                  <c:v>1980m8</c:v>
                </c:pt>
                <c:pt idx="572">
                  <c:v>1980m9</c:v>
                </c:pt>
                <c:pt idx="573">
                  <c:v>1980m10</c:v>
                </c:pt>
                <c:pt idx="574">
                  <c:v>1980m11</c:v>
                </c:pt>
                <c:pt idx="575">
                  <c:v>1980m12</c:v>
                </c:pt>
                <c:pt idx="576">
                  <c:v>1981m1</c:v>
                </c:pt>
                <c:pt idx="577">
                  <c:v>1981m2</c:v>
                </c:pt>
                <c:pt idx="578">
                  <c:v>1981m3</c:v>
                </c:pt>
                <c:pt idx="579">
                  <c:v>1981m4</c:v>
                </c:pt>
                <c:pt idx="580">
                  <c:v>1981m5</c:v>
                </c:pt>
                <c:pt idx="581">
                  <c:v>1981m6</c:v>
                </c:pt>
                <c:pt idx="582">
                  <c:v>1981m7</c:v>
                </c:pt>
                <c:pt idx="583">
                  <c:v>1981m8</c:v>
                </c:pt>
                <c:pt idx="584">
                  <c:v>1981m9</c:v>
                </c:pt>
                <c:pt idx="585">
                  <c:v>1981m10</c:v>
                </c:pt>
                <c:pt idx="586">
                  <c:v>1981m11</c:v>
                </c:pt>
                <c:pt idx="587">
                  <c:v>1981m12</c:v>
                </c:pt>
                <c:pt idx="588">
                  <c:v>1982m1</c:v>
                </c:pt>
                <c:pt idx="589">
                  <c:v>1982m2</c:v>
                </c:pt>
                <c:pt idx="590">
                  <c:v>1982m3</c:v>
                </c:pt>
                <c:pt idx="591">
                  <c:v>1982m4</c:v>
                </c:pt>
                <c:pt idx="592">
                  <c:v>1982m5</c:v>
                </c:pt>
                <c:pt idx="593">
                  <c:v>1982m6</c:v>
                </c:pt>
                <c:pt idx="594">
                  <c:v>1982m7</c:v>
                </c:pt>
                <c:pt idx="595">
                  <c:v>1982m8</c:v>
                </c:pt>
                <c:pt idx="596">
                  <c:v>1982m9</c:v>
                </c:pt>
                <c:pt idx="597">
                  <c:v>1982m10</c:v>
                </c:pt>
                <c:pt idx="598">
                  <c:v>1982m11</c:v>
                </c:pt>
                <c:pt idx="599">
                  <c:v>1982m12</c:v>
                </c:pt>
                <c:pt idx="600">
                  <c:v>1983m1</c:v>
                </c:pt>
                <c:pt idx="601">
                  <c:v>1983m2</c:v>
                </c:pt>
                <c:pt idx="602">
                  <c:v>1983m3</c:v>
                </c:pt>
                <c:pt idx="603">
                  <c:v>1983m4</c:v>
                </c:pt>
                <c:pt idx="604">
                  <c:v>1983m5</c:v>
                </c:pt>
                <c:pt idx="605">
                  <c:v>1983m6</c:v>
                </c:pt>
                <c:pt idx="606">
                  <c:v>1983m7</c:v>
                </c:pt>
                <c:pt idx="607">
                  <c:v>1983m8</c:v>
                </c:pt>
                <c:pt idx="608">
                  <c:v>1983m9</c:v>
                </c:pt>
                <c:pt idx="609">
                  <c:v>1983m10</c:v>
                </c:pt>
                <c:pt idx="610">
                  <c:v>1983m11</c:v>
                </c:pt>
                <c:pt idx="611">
                  <c:v>1983m12</c:v>
                </c:pt>
                <c:pt idx="612">
                  <c:v>1984m1</c:v>
                </c:pt>
                <c:pt idx="613">
                  <c:v>1984m2</c:v>
                </c:pt>
                <c:pt idx="614">
                  <c:v>1984m3</c:v>
                </c:pt>
                <c:pt idx="615">
                  <c:v>1984m4</c:v>
                </c:pt>
                <c:pt idx="616">
                  <c:v>1984m5</c:v>
                </c:pt>
                <c:pt idx="617">
                  <c:v>1984m6</c:v>
                </c:pt>
                <c:pt idx="618">
                  <c:v>1984m7</c:v>
                </c:pt>
                <c:pt idx="619">
                  <c:v>1984m8</c:v>
                </c:pt>
                <c:pt idx="620">
                  <c:v>1984m9</c:v>
                </c:pt>
                <c:pt idx="621">
                  <c:v>1984m10</c:v>
                </c:pt>
                <c:pt idx="622">
                  <c:v>1984m11</c:v>
                </c:pt>
                <c:pt idx="623">
                  <c:v>1984m12</c:v>
                </c:pt>
                <c:pt idx="624">
                  <c:v>1985m1</c:v>
                </c:pt>
                <c:pt idx="625">
                  <c:v>1985m2</c:v>
                </c:pt>
                <c:pt idx="626">
                  <c:v>1985m3</c:v>
                </c:pt>
                <c:pt idx="627">
                  <c:v>1985m4</c:v>
                </c:pt>
                <c:pt idx="628">
                  <c:v>1985m5</c:v>
                </c:pt>
                <c:pt idx="629">
                  <c:v>1985m6</c:v>
                </c:pt>
                <c:pt idx="630">
                  <c:v>1985m7</c:v>
                </c:pt>
                <c:pt idx="631">
                  <c:v>1985m8</c:v>
                </c:pt>
                <c:pt idx="632">
                  <c:v>1985m9</c:v>
                </c:pt>
                <c:pt idx="633">
                  <c:v>1985m10</c:v>
                </c:pt>
                <c:pt idx="634">
                  <c:v>1985m11</c:v>
                </c:pt>
                <c:pt idx="635">
                  <c:v>1985m12</c:v>
                </c:pt>
                <c:pt idx="636">
                  <c:v>1986m1</c:v>
                </c:pt>
                <c:pt idx="637">
                  <c:v>1986m2</c:v>
                </c:pt>
                <c:pt idx="638">
                  <c:v>1986m3</c:v>
                </c:pt>
                <c:pt idx="639">
                  <c:v>1986m4</c:v>
                </c:pt>
                <c:pt idx="640">
                  <c:v>1986m5</c:v>
                </c:pt>
                <c:pt idx="641">
                  <c:v>1986m6</c:v>
                </c:pt>
                <c:pt idx="642">
                  <c:v>1986m7</c:v>
                </c:pt>
                <c:pt idx="643">
                  <c:v>1986m8</c:v>
                </c:pt>
                <c:pt idx="644">
                  <c:v>1986m9</c:v>
                </c:pt>
                <c:pt idx="645">
                  <c:v>1986m10</c:v>
                </c:pt>
                <c:pt idx="646">
                  <c:v>1986m11</c:v>
                </c:pt>
                <c:pt idx="647">
                  <c:v>1986m12</c:v>
                </c:pt>
                <c:pt idx="648">
                  <c:v>1987m1</c:v>
                </c:pt>
                <c:pt idx="649">
                  <c:v>1987m2</c:v>
                </c:pt>
                <c:pt idx="650">
                  <c:v>1987m3</c:v>
                </c:pt>
                <c:pt idx="651">
                  <c:v>1987m4</c:v>
                </c:pt>
                <c:pt idx="652">
                  <c:v>1987m5</c:v>
                </c:pt>
                <c:pt idx="653">
                  <c:v>1987m6</c:v>
                </c:pt>
                <c:pt idx="654">
                  <c:v>1987m7</c:v>
                </c:pt>
                <c:pt idx="655">
                  <c:v>1987m8</c:v>
                </c:pt>
                <c:pt idx="656">
                  <c:v>1987m9</c:v>
                </c:pt>
                <c:pt idx="657">
                  <c:v>1987m10</c:v>
                </c:pt>
                <c:pt idx="658">
                  <c:v>1987m11</c:v>
                </c:pt>
                <c:pt idx="659">
                  <c:v>1987m12</c:v>
                </c:pt>
                <c:pt idx="660">
                  <c:v>1988m1</c:v>
                </c:pt>
                <c:pt idx="661">
                  <c:v>1988m2</c:v>
                </c:pt>
                <c:pt idx="662">
                  <c:v>1988m3</c:v>
                </c:pt>
                <c:pt idx="663">
                  <c:v>1988m4</c:v>
                </c:pt>
                <c:pt idx="664">
                  <c:v>1988m5</c:v>
                </c:pt>
                <c:pt idx="665">
                  <c:v>1988m6</c:v>
                </c:pt>
                <c:pt idx="666">
                  <c:v>1988m7</c:v>
                </c:pt>
                <c:pt idx="667">
                  <c:v>1988m8</c:v>
                </c:pt>
                <c:pt idx="668">
                  <c:v>1988m9</c:v>
                </c:pt>
                <c:pt idx="669">
                  <c:v>1988m10</c:v>
                </c:pt>
                <c:pt idx="670">
                  <c:v>1988m11</c:v>
                </c:pt>
                <c:pt idx="671">
                  <c:v>1988m12</c:v>
                </c:pt>
                <c:pt idx="672">
                  <c:v>1989m1</c:v>
                </c:pt>
                <c:pt idx="673">
                  <c:v>1989m2</c:v>
                </c:pt>
                <c:pt idx="674">
                  <c:v>1989m3</c:v>
                </c:pt>
                <c:pt idx="675">
                  <c:v>1989m4</c:v>
                </c:pt>
                <c:pt idx="676">
                  <c:v>1989m5</c:v>
                </c:pt>
                <c:pt idx="677">
                  <c:v>1989m6</c:v>
                </c:pt>
                <c:pt idx="678">
                  <c:v>1989m7</c:v>
                </c:pt>
                <c:pt idx="679">
                  <c:v>1989m8</c:v>
                </c:pt>
                <c:pt idx="680">
                  <c:v>1989m9</c:v>
                </c:pt>
                <c:pt idx="681">
                  <c:v>1989m10</c:v>
                </c:pt>
                <c:pt idx="682">
                  <c:v>1989m11</c:v>
                </c:pt>
                <c:pt idx="683">
                  <c:v>1989m12</c:v>
                </c:pt>
                <c:pt idx="684">
                  <c:v>1990m1</c:v>
                </c:pt>
                <c:pt idx="685">
                  <c:v>1990m2</c:v>
                </c:pt>
                <c:pt idx="686">
                  <c:v>1990m3</c:v>
                </c:pt>
                <c:pt idx="687">
                  <c:v>1990m4</c:v>
                </c:pt>
                <c:pt idx="688">
                  <c:v>1990m5</c:v>
                </c:pt>
                <c:pt idx="689">
                  <c:v>1990m6</c:v>
                </c:pt>
                <c:pt idx="690">
                  <c:v>1990m7</c:v>
                </c:pt>
                <c:pt idx="691">
                  <c:v>1990m8</c:v>
                </c:pt>
                <c:pt idx="692">
                  <c:v>1990m9</c:v>
                </c:pt>
                <c:pt idx="693">
                  <c:v>1990m10</c:v>
                </c:pt>
                <c:pt idx="694">
                  <c:v>1990m11</c:v>
                </c:pt>
                <c:pt idx="695">
                  <c:v>1990m12</c:v>
                </c:pt>
                <c:pt idx="696">
                  <c:v>1991m1</c:v>
                </c:pt>
                <c:pt idx="697">
                  <c:v>1991m2</c:v>
                </c:pt>
                <c:pt idx="698">
                  <c:v>1991m3</c:v>
                </c:pt>
                <c:pt idx="699">
                  <c:v>1991m4</c:v>
                </c:pt>
                <c:pt idx="700">
                  <c:v>1991m5</c:v>
                </c:pt>
                <c:pt idx="701">
                  <c:v>1991m6</c:v>
                </c:pt>
                <c:pt idx="702">
                  <c:v>1991m7</c:v>
                </c:pt>
                <c:pt idx="703">
                  <c:v>1991m8</c:v>
                </c:pt>
                <c:pt idx="704">
                  <c:v>1991m9</c:v>
                </c:pt>
                <c:pt idx="705">
                  <c:v>1991m10</c:v>
                </c:pt>
                <c:pt idx="706">
                  <c:v>1991m11</c:v>
                </c:pt>
                <c:pt idx="707">
                  <c:v>1991m12</c:v>
                </c:pt>
                <c:pt idx="708">
                  <c:v>1992m1</c:v>
                </c:pt>
                <c:pt idx="709">
                  <c:v>1992m2</c:v>
                </c:pt>
                <c:pt idx="710">
                  <c:v>1992m3</c:v>
                </c:pt>
                <c:pt idx="711">
                  <c:v>1992m4</c:v>
                </c:pt>
                <c:pt idx="712">
                  <c:v>1992m5</c:v>
                </c:pt>
                <c:pt idx="713">
                  <c:v>1992m6</c:v>
                </c:pt>
                <c:pt idx="714">
                  <c:v>1992m7</c:v>
                </c:pt>
                <c:pt idx="715">
                  <c:v>1992m8</c:v>
                </c:pt>
                <c:pt idx="716">
                  <c:v>1992m9</c:v>
                </c:pt>
                <c:pt idx="717">
                  <c:v>1992m10</c:v>
                </c:pt>
                <c:pt idx="718">
                  <c:v>1992m11</c:v>
                </c:pt>
                <c:pt idx="719">
                  <c:v>1992m12</c:v>
                </c:pt>
                <c:pt idx="720">
                  <c:v>1993m1</c:v>
                </c:pt>
                <c:pt idx="721">
                  <c:v>1993m2</c:v>
                </c:pt>
                <c:pt idx="722">
                  <c:v>1993m3</c:v>
                </c:pt>
                <c:pt idx="723">
                  <c:v>1993m4</c:v>
                </c:pt>
                <c:pt idx="724">
                  <c:v>1993m5</c:v>
                </c:pt>
                <c:pt idx="725">
                  <c:v>1993m6</c:v>
                </c:pt>
                <c:pt idx="726">
                  <c:v>1993m7</c:v>
                </c:pt>
                <c:pt idx="727">
                  <c:v>1993m8</c:v>
                </c:pt>
                <c:pt idx="728">
                  <c:v>1993m9</c:v>
                </c:pt>
                <c:pt idx="729">
                  <c:v>1993m10</c:v>
                </c:pt>
                <c:pt idx="730">
                  <c:v>1993m11</c:v>
                </c:pt>
                <c:pt idx="731">
                  <c:v>1993m12</c:v>
                </c:pt>
                <c:pt idx="732">
                  <c:v>1994m1</c:v>
                </c:pt>
                <c:pt idx="733">
                  <c:v>1994m2</c:v>
                </c:pt>
                <c:pt idx="734">
                  <c:v>1994m3</c:v>
                </c:pt>
                <c:pt idx="735">
                  <c:v>1994m4</c:v>
                </c:pt>
                <c:pt idx="736">
                  <c:v>1994m5</c:v>
                </c:pt>
                <c:pt idx="737">
                  <c:v>1994m6</c:v>
                </c:pt>
                <c:pt idx="738">
                  <c:v>1994m7</c:v>
                </c:pt>
                <c:pt idx="739">
                  <c:v>1994m8</c:v>
                </c:pt>
                <c:pt idx="740">
                  <c:v>1994m9</c:v>
                </c:pt>
                <c:pt idx="741">
                  <c:v>1994m10</c:v>
                </c:pt>
                <c:pt idx="742">
                  <c:v>1994m11</c:v>
                </c:pt>
                <c:pt idx="743">
                  <c:v>1994m12</c:v>
                </c:pt>
                <c:pt idx="744">
                  <c:v>1995m1</c:v>
                </c:pt>
                <c:pt idx="745">
                  <c:v>1995m2</c:v>
                </c:pt>
                <c:pt idx="746">
                  <c:v>1995m3</c:v>
                </c:pt>
                <c:pt idx="747">
                  <c:v>1995m4</c:v>
                </c:pt>
                <c:pt idx="748">
                  <c:v>1995m5</c:v>
                </c:pt>
                <c:pt idx="749">
                  <c:v>1995m6</c:v>
                </c:pt>
                <c:pt idx="750">
                  <c:v>1995m7</c:v>
                </c:pt>
                <c:pt idx="751">
                  <c:v>1995m8</c:v>
                </c:pt>
                <c:pt idx="752">
                  <c:v>1995m9</c:v>
                </c:pt>
                <c:pt idx="753">
                  <c:v>1995m10</c:v>
                </c:pt>
                <c:pt idx="754">
                  <c:v>1995m11</c:v>
                </c:pt>
                <c:pt idx="755">
                  <c:v>1995m12</c:v>
                </c:pt>
                <c:pt idx="756">
                  <c:v>1996m1</c:v>
                </c:pt>
                <c:pt idx="757">
                  <c:v>1996m2</c:v>
                </c:pt>
                <c:pt idx="758">
                  <c:v>1996m3</c:v>
                </c:pt>
                <c:pt idx="759">
                  <c:v>1996m4</c:v>
                </c:pt>
                <c:pt idx="760">
                  <c:v>1996m5</c:v>
                </c:pt>
                <c:pt idx="761">
                  <c:v>1996m6</c:v>
                </c:pt>
                <c:pt idx="762">
                  <c:v>1996m7</c:v>
                </c:pt>
                <c:pt idx="763">
                  <c:v>1996m8</c:v>
                </c:pt>
                <c:pt idx="764">
                  <c:v>1996m9</c:v>
                </c:pt>
                <c:pt idx="765">
                  <c:v>1996m10</c:v>
                </c:pt>
                <c:pt idx="766">
                  <c:v>1996m11</c:v>
                </c:pt>
                <c:pt idx="767">
                  <c:v>1996m12</c:v>
                </c:pt>
                <c:pt idx="768">
                  <c:v>1997m1</c:v>
                </c:pt>
                <c:pt idx="769">
                  <c:v>1997m2</c:v>
                </c:pt>
                <c:pt idx="770">
                  <c:v>1997m3</c:v>
                </c:pt>
                <c:pt idx="771">
                  <c:v>1997m4</c:v>
                </c:pt>
                <c:pt idx="772">
                  <c:v>1997m5</c:v>
                </c:pt>
                <c:pt idx="773">
                  <c:v>1997m6</c:v>
                </c:pt>
                <c:pt idx="774">
                  <c:v>1997m7</c:v>
                </c:pt>
                <c:pt idx="775">
                  <c:v>1997m8</c:v>
                </c:pt>
                <c:pt idx="776">
                  <c:v>1997m9</c:v>
                </c:pt>
                <c:pt idx="777">
                  <c:v>1997m10</c:v>
                </c:pt>
                <c:pt idx="778">
                  <c:v>1997m11</c:v>
                </c:pt>
                <c:pt idx="779">
                  <c:v>1997m12</c:v>
                </c:pt>
                <c:pt idx="780">
                  <c:v>1998m1</c:v>
                </c:pt>
                <c:pt idx="781">
                  <c:v>1998m2</c:v>
                </c:pt>
                <c:pt idx="782">
                  <c:v>1998m3</c:v>
                </c:pt>
                <c:pt idx="783">
                  <c:v>1998m4</c:v>
                </c:pt>
                <c:pt idx="784">
                  <c:v>1998m5</c:v>
                </c:pt>
                <c:pt idx="785">
                  <c:v>1998m6</c:v>
                </c:pt>
                <c:pt idx="786">
                  <c:v>1998m7</c:v>
                </c:pt>
                <c:pt idx="787">
                  <c:v>1998m8</c:v>
                </c:pt>
                <c:pt idx="788">
                  <c:v>1998m9</c:v>
                </c:pt>
                <c:pt idx="789">
                  <c:v>1998m10</c:v>
                </c:pt>
                <c:pt idx="790">
                  <c:v>1998m11</c:v>
                </c:pt>
                <c:pt idx="791">
                  <c:v>1998m12</c:v>
                </c:pt>
                <c:pt idx="792">
                  <c:v>1999m1</c:v>
                </c:pt>
                <c:pt idx="793">
                  <c:v>1999m2</c:v>
                </c:pt>
                <c:pt idx="794">
                  <c:v>1999m3</c:v>
                </c:pt>
                <c:pt idx="795">
                  <c:v>1999m4</c:v>
                </c:pt>
                <c:pt idx="796">
                  <c:v>1999m5</c:v>
                </c:pt>
                <c:pt idx="797">
                  <c:v>1999m6</c:v>
                </c:pt>
                <c:pt idx="798">
                  <c:v>1999m7</c:v>
                </c:pt>
                <c:pt idx="799">
                  <c:v>1999m8</c:v>
                </c:pt>
                <c:pt idx="800">
                  <c:v>1999m9</c:v>
                </c:pt>
                <c:pt idx="801">
                  <c:v>1999m10</c:v>
                </c:pt>
                <c:pt idx="802">
                  <c:v>1999m11</c:v>
                </c:pt>
                <c:pt idx="803">
                  <c:v>1999m12</c:v>
                </c:pt>
                <c:pt idx="804">
                  <c:v>2000m1</c:v>
                </c:pt>
                <c:pt idx="805">
                  <c:v>2000m2</c:v>
                </c:pt>
                <c:pt idx="806">
                  <c:v>2000m3</c:v>
                </c:pt>
                <c:pt idx="807">
                  <c:v>2000m4</c:v>
                </c:pt>
                <c:pt idx="808">
                  <c:v>2000m5</c:v>
                </c:pt>
                <c:pt idx="809">
                  <c:v>2000m6</c:v>
                </c:pt>
                <c:pt idx="810">
                  <c:v>2000m7</c:v>
                </c:pt>
                <c:pt idx="811">
                  <c:v>2000m8</c:v>
                </c:pt>
                <c:pt idx="812">
                  <c:v>2000m9</c:v>
                </c:pt>
                <c:pt idx="813">
                  <c:v>2000m10</c:v>
                </c:pt>
                <c:pt idx="814">
                  <c:v>2000m11</c:v>
                </c:pt>
                <c:pt idx="815">
                  <c:v>2000m12</c:v>
                </c:pt>
                <c:pt idx="816">
                  <c:v>2001m1</c:v>
                </c:pt>
                <c:pt idx="817">
                  <c:v>2001m2</c:v>
                </c:pt>
                <c:pt idx="818">
                  <c:v>2001m3</c:v>
                </c:pt>
                <c:pt idx="819">
                  <c:v>2001m4</c:v>
                </c:pt>
                <c:pt idx="820">
                  <c:v>2001m5</c:v>
                </c:pt>
                <c:pt idx="821">
                  <c:v>2001m6</c:v>
                </c:pt>
                <c:pt idx="822">
                  <c:v>2001m7</c:v>
                </c:pt>
                <c:pt idx="823">
                  <c:v>2001m8</c:v>
                </c:pt>
                <c:pt idx="824">
                  <c:v>2001m9</c:v>
                </c:pt>
                <c:pt idx="825">
                  <c:v>2001m10</c:v>
                </c:pt>
                <c:pt idx="826">
                  <c:v>2001m11</c:v>
                </c:pt>
                <c:pt idx="827">
                  <c:v>2001m12</c:v>
                </c:pt>
                <c:pt idx="828">
                  <c:v>2002m1</c:v>
                </c:pt>
                <c:pt idx="829">
                  <c:v>2002m2</c:v>
                </c:pt>
                <c:pt idx="830">
                  <c:v>2002m3</c:v>
                </c:pt>
                <c:pt idx="831">
                  <c:v>2002m4</c:v>
                </c:pt>
                <c:pt idx="832">
                  <c:v>2002m5</c:v>
                </c:pt>
                <c:pt idx="833">
                  <c:v>2002m6</c:v>
                </c:pt>
                <c:pt idx="834">
                  <c:v>2002m7</c:v>
                </c:pt>
                <c:pt idx="835">
                  <c:v>2002m8</c:v>
                </c:pt>
                <c:pt idx="836">
                  <c:v>2002m9</c:v>
                </c:pt>
                <c:pt idx="837">
                  <c:v>2002m10</c:v>
                </c:pt>
                <c:pt idx="838">
                  <c:v>2002m11</c:v>
                </c:pt>
                <c:pt idx="839">
                  <c:v>2002m12</c:v>
                </c:pt>
                <c:pt idx="840">
                  <c:v>2003m1</c:v>
                </c:pt>
                <c:pt idx="841">
                  <c:v>2003m2</c:v>
                </c:pt>
                <c:pt idx="842">
                  <c:v>2003m3</c:v>
                </c:pt>
                <c:pt idx="843">
                  <c:v>2003m4</c:v>
                </c:pt>
                <c:pt idx="844">
                  <c:v>2003m5</c:v>
                </c:pt>
                <c:pt idx="845">
                  <c:v>2003m6</c:v>
                </c:pt>
                <c:pt idx="846">
                  <c:v>2003m7</c:v>
                </c:pt>
                <c:pt idx="847">
                  <c:v>2003m8</c:v>
                </c:pt>
                <c:pt idx="848">
                  <c:v>2003m9</c:v>
                </c:pt>
                <c:pt idx="849">
                  <c:v>2003m10</c:v>
                </c:pt>
                <c:pt idx="850">
                  <c:v>2003m11</c:v>
                </c:pt>
                <c:pt idx="851">
                  <c:v>2003m12</c:v>
                </c:pt>
                <c:pt idx="852">
                  <c:v>2004m1</c:v>
                </c:pt>
                <c:pt idx="853">
                  <c:v>2004m2</c:v>
                </c:pt>
                <c:pt idx="854">
                  <c:v>2004m3</c:v>
                </c:pt>
                <c:pt idx="855">
                  <c:v>2004m4</c:v>
                </c:pt>
                <c:pt idx="856">
                  <c:v>2004m5</c:v>
                </c:pt>
                <c:pt idx="857">
                  <c:v>2004m6</c:v>
                </c:pt>
                <c:pt idx="858">
                  <c:v>2004m7</c:v>
                </c:pt>
                <c:pt idx="859">
                  <c:v>2004m8</c:v>
                </c:pt>
                <c:pt idx="860">
                  <c:v>2004m9</c:v>
                </c:pt>
                <c:pt idx="861">
                  <c:v>2004m10</c:v>
                </c:pt>
                <c:pt idx="862">
                  <c:v>2004m11</c:v>
                </c:pt>
                <c:pt idx="863">
                  <c:v>2004m12</c:v>
                </c:pt>
                <c:pt idx="864">
                  <c:v>2005m1</c:v>
                </c:pt>
                <c:pt idx="865">
                  <c:v>2005m2</c:v>
                </c:pt>
                <c:pt idx="866">
                  <c:v>2005m3</c:v>
                </c:pt>
                <c:pt idx="867">
                  <c:v>2005m4</c:v>
                </c:pt>
                <c:pt idx="868">
                  <c:v>2005m5</c:v>
                </c:pt>
                <c:pt idx="869">
                  <c:v>2005m6</c:v>
                </c:pt>
                <c:pt idx="870">
                  <c:v>2005m7</c:v>
                </c:pt>
                <c:pt idx="871">
                  <c:v>2005m8</c:v>
                </c:pt>
                <c:pt idx="872">
                  <c:v>2005m9</c:v>
                </c:pt>
                <c:pt idx="873">
                  <c:v>2005m10</c:v>
                </c:pt>
                <c:pt idx="874">
                  <c:v>2005m11</c:v>
                </c:pt>
                <c:pt idx="875">
                  <c:v>2005m12</c:v>
                </c:pt>
                <c:pt idx="876">
                  <c:v>2006m1</c:v>
                </c:pt>
                <c:pt idx="877">
                  <c:v>2006m2</c:v>
                </c:pt>
                <c:pt idx="878">
                  <c:v>2006m3</c:v>
                </c:pt>
                <c:pt idx="879">
                  <c:v>2006m4</c:v>
                </c:pt>
                <c:pt idx="880">
                  <c:v>2006m5</c:v>
                </c:pt>
                <c:pt idx="881">
                  <c:v>2006m6</c:v>
                </c:pt>
                <c:pt idx="882">
                  <c:v>2006m7</c:v>
                </c:pt>
                <c:pt idx="883">
                  <c:v>2006m8</c:v>
                </c:pt>
                <c:pt idx="884">
                  <c:v>2006m9</c:v>
                </c:pt>
                <c:pt idx="885">
                  <c:v>2006m10</c:v>
                </c:pt>
                <c:pt idx="886">
                  <c:v>2006m11</c:v>
                </c:pt>
                <c:pt idx="887">
                  <c:v>2006m12</c:v>
                </c:pt>
                <c:pt idx="888">
                  <c:v>2007m1</c:v>
                </c:pt>
                <c:pt idx="889">
                  <c:v>2007m2</c:v>
                </c:pt>
                <c:pt idx="890">
                  <c:v>2007m3</c:v>
                </c:pt>
                <c:pt idx="891">
                  <c:v>2007m4</c:v>
                </c:pt>
                <c:pt idx="892">
                  <c:v>2007m5</c:v>
                </c:pt>
                <c:pt idx="893">
                  <c:v>2007m6</c:v>
                </c:pt>
                <c:pt idx="894">
                  <c:v>2007m7</c:v>
                </c:pt>
                <c:pt idx="895">
                  <c:v>2007m8</c:v>
                </c:pt>
                <c:pt idx="896">
                  <c:v>2007m9</c:v>
                </c:pt>
                <c:pt idx="897">
                  <c:v>2007m10</c:v>
                </c:pt>
                <c:pt idx="898">
                  <c:v>2007m11</c:v>
                </c:pt>
                <c:pt idx="899">
                  <c:v>2007m12</c:v>
                </c:pt>
                <c:pt idx="900">
                  <c:v>2008m1</c:v>
                </c:pt>
                <c:pt idx="901">
                  <c:v>2008m2</c:v>
                </c:pt>
                <c:pt idx="902">
                  <c:v>2008m3</c:v>
                </c:pt>
                <c:pt idx="903">
                  <c:v>2008m4</c:v>
                </c:pt>
                <c:pt idx="904">
                  <c:v>2008m5</c:v>
                </c:pt>
                <c:pt idx="905">
                  <c:v>2008m6</c:v>
                </c:pt>
                <c:pt idx="906">
                  <c:v>2008m7</c:v>
                </c:pt>
                <c:pt idx="907">
                  <c:v>2008m8</c:v>
                </c:pt>
                <c:pt idx="908">
                  <c:v>2008m9</c:v>
                </c:pt>
                <c:pt idx="909">
                  <c:v>2008m10</c:v>
                </c:pt>
                <c:pt idx="910">
                  <c:v>2008m11</c:v>
                </c:pt>
                <c:pt idx="911">
                  <c:v>2008m12</c:v>
                </c:pt>
                <c:pt idx="912">
                  <c:v>2009m1</c:v>
                </c:pt>
                <c:pt idx="913">
                  <c:v>2009m2</c:v>
                </c:pt>
                <c:pt idx="914">
                  <c:v>2009m3</c:v>
                </c:pt>
                <c:pt idx="915">
                  <c:v>2009m4</c:v>
                </c:pt>
                <c:pt idx="916">
                  <c:v>2009m5</c:v>
                </c:pt>
                <c:pt idx="917">
                  <c:v>2009m6</c:v>
                </c:pt>
                <c:pt idx="918">
                  <c:v>2009m7</c:v>
                </c:pt>
                <c:pt idx="919">
                  <c:v>2009m8</c:v>
                </c:pt>
                <c:pt idx="920">
                  <c:v>2009m9</c:v>
                </c:pt>
                <c:pt idx="921">
                  <c:v>2009m10</c:v>
                </c:pt>
                <c:pt idx="922">
                  <c:v>2009m11</c:v>
                </c:pt>
                <c:pt idx="923">
                  <c:v>2009m12</c:v>
                </c:pt>
                <c:pt idx="924">
                  <c:v>2010m1</c:v>
                </c:pt>
                <c:pt idx="925">
                  <c:v>2010m2</c:v>
                </c:pt>
                <c:pt idx="926">
                  <c:v>2010m3</c:v>
                </c:pt>
                <c:pt idx="927">
                  <c:v>2010m4</c:v>
                </c:pt>
                <c:pt idx="928">
                  <c:v>2010m5</c:v>
                </c:pt>
                <c:pt idx="929">
                  <c:v>2010m6</c:v>
                </c:pt>
                <c:pt idx="930">
                  <c:v>2010m7</c:v>
                </c:pt>
                <c:pt idx="931">
                  <c:v>2010m8</c:v>
                </c:pt>
                <c:pt idx="932">
                  <c:v>2010m9</c:v>
                </c:pt>
                <c:pt idx="933">
                  <c:v>2010m10</c:v>
                </c:pt>
                <c:pt idx="934">
                  <c:v>2010m11</c:v>
                </c:pt>
                <c:pt idx="935">
                  <c:v>2010m12</c:v>
                </c:pt>
                <c:pt idx="936">
                  <c:v>2011m1</c:v>
                </c:pt>
                <c:pt idx="937">
                  <c:v>2011m2</c:v>
                </c:pt>
                <c:pt idx="938">
                  <c:v>2011m3</c:v>
                </c:pt>
                <c:pt idx="939">
                  <c:v>2011m4</c:v>
                </c:pt>
                <c:pt idx="940">
                  <c:v>2011m5</c:v>
                </c:pt>
                <c:pt idx="941">
                  <c:v>2011m6</c:v>
                </c:pt>
                <c:pt idx="942">
                  <c:v>2011m7</c:v>
                </c:pt>
                <c:pt idx="943">
                  <c:v>2011m8</c:v>
                </c:pt>
                <c:pt idx="944">
                  <c:v>2011m9</c:v>
                </c:pt>
                <c:pt idx="945">
                  <c:v>2011m10</c:v>
                </c:pt>
                <c:pt idx="946">
                  <c:v>2011m11</c:v>
                </c:pt>
                <c:pt idx="947">
                  <c:v>2011m12</c:v>
                </c:pt>
                <c:pt idx="948">
                  <c:v>2012m1</c:v>
                </c:pt>
                <c:pt idx="949">
                  <c:v>2012m2</c:v>
                </c:pt>
                <c:pt idx="950">
                  <c:v>2012m3</c:v>
                </c:pt>
                <c:pt idx="951">
                  <c:v>2012m4</c:v>
                </c:pt>
                <c:pt idx="952">
                  <c:v>2012m5</c:v>
                </c:pt>
                <c:pt idx="953">
                  <c:v>2012m6</c:v>
                </c:pt>
                <c:pt idx="954">
                  <c:v>2012m7</c:v>
                </c:pt>
                <c:pt idx="955">
                  <c:v>2012m8</c:v>
                </c:pt>
                <c:pt idx="956">
                  <c:v>2012m9</c:v>
                </c:pt>
                <c:pt idx="957">
                  <c:v>2012m10</c:v>
                </c:pt>
                <c:pt idx="958">
                  <c:v>2012m11</c:v>
                </c:pt>
                <c:pt idx="959">
                  <c:v>2012m12</c:v>
                </c:pt>
                <c:pt idx="960">
                  <c:v>2013m1</c:v>
                </c:pt>
                <c:pt idx="961">
                  <c:v>2013m2</c:v>
                </c:pt>
                <c:pt idx="962">
                  <c:v>2013m3</c:v>
                </c:pt>
                <c:pt idx="963">
                  <c:v>2013m4</c:v>
                </c:pt>
                <c:pt idx="964">
                  <c:v>2013m5</c:v>
                </c:pt>
                <c:pt idx="965">
                  <c:v>2013m6</c:v>
                </c:pt>
                <c:pt idx="966">
                  <c:v>2013m7</c:v>
                </c:pt>
                <c:pt idx="967">
                  <c:v>2013m8</c:v>
                </c:pt>
                <c:pt idx="968">
                  <c:v>2013m9</c:v>
                </c:pt>
                <c:pt idx="969">
                  <c:v>2013m10</c:v>
                </c:pt>
                <c:pt idx="970">
                  <c:v>2013m11</c:v>
                </c:pt>
                <c:pt idx="971">
                  <c:v>2013m12</c:v>
                </c:pt>
                <c:pt idx="972">
                  <c:v>2014m1</c:v>
                </c:pt>
                <c:pt idx="973">
                  <c:v>2014m2</c:v>
                </c:pt>
                <c:pt idx="974">
                  <c:v>2014m3</c:v>
                </c:pt>
                <c:pt idx="975">
                  <c:v>2014m4</c:v>
                </c:pt>
                <c:pt idx="976">
                  <c:v>2014m5</c:v>
                </c:pt>
                <c:pt idx="977">
                  <c:v>2014m6</c:v>
                </c:pt>
                <c:pt idx="978">
                  <c:v>2014m7</c:v>
                </c:pt>
                <c:pt idx="979">
                  <c:v>2014m8</c:v>
                </c:pt>
                <c:pt idx="980">
                  <c:v>2014m9</c:v>
                </c:pt>
                <c:pt idx="981">
                  <c:v>2014m10</c:v>
                </c:pt>
                <c:pt idx="982">
                  <c:v>2014m11</c:v>
                </c:pt>
                <c:pt idx="983">
                  <c:v>2014m12</c:v>
                </c:pt>
                <c:pt idx="984">
                  <c:v>2015m1</c:v>
                </c:pt>
                <c:pt idx="985">
                  <c:v>2015m2</c:v>
                </c:pt>
                <c:pt idx="986">
                  <c:v>2015m3</c:v>
                </c:pt>
                <c:pt idx="987">
                  <c:v>2015m4</c:v>
                </c:pt>
                <c:pt idx="988">
                  <c:v>2015m5</c:v>
                </c:pt>
                <c:pt idx="989">
                  <c:v>2015m6</c:v>
                </c:pt>
                <c:pt idx="990">
                  <c:v>2015m7</c:v>
                </c:pt>
                <c:pt idx="991">
                  <c:v>2015m8</c:v>
                </c:pt>
                <c:pt idx="992">
                  <c:v>2015m9</c:v>
                </c:pt>
                <c:pt idx="993">
                  <c:v>2015m10</c:v>
                </c:pt>
                <c:pt idx="994">
                  <c:v>2015m11</c:v>
                </c:pt>
                <c:pt idx="995">
                  <c:v>2015m12</c:v>
                </c:pt>
                <c:pt idx="996">
                  <c:v>2016m1</c:v>
                </c:pt>
                <c:pt idx="997">
                  <c:v>2016m2</c:v>
                </c:pt>
                <c:pt idx="998">
                  <c:v>2016m3</c:v>
                </c:pt>
                <c:pt idx="999">
                  <c:v>2016m4</c:v>
                </c:pt>
                <c:pt idx="1000">
                  <c:v>2016m5</c:v>
                </c:pt>
                <c:pt idx="1001">
                  <c:v>2016m6</c:v>
                </c:pt>
                <c:pt idx="1002">
                  <c:v>2016m7</c:v>
                </c:pt>
                <c:pt idx="1003">
                  <c:v>2016m8</c:v>
                </c:pt>
                <c:pt idx="1004">
                  <c:v>2016m9</c:v>
                </c:pt>
                <c:pt idx="1005">
                  <c:v>2016m10</c:v>
                </c:pt>
                <c:pt idx="1006">
                  <c:v>2016m11</c:v>
                </c:pt>
                <c:pt idx="1007">
                  <c:v>2016m12</c:v>
                </c:pt>
                <c:pt idx="1008">
                  <c:v>2017m1</c:v>
                </c:pt>
                <c:pt idx="1009">
                  <c:v>2017m2</c:v>
                </c:pt>
                <c:pt idx="1010">
                  <c:v>2017m3</c:v>
                </c:pt>
                <c:pt idx="1011">
                  <c:v>2017m4</c:v>
                </c:pt>
                <c:pt idx="1012">
                  <c:v>2017m5</c:v>
                </c:pt>
                <c:pt idx="1013">
                  <c:v>2017m6</c:v>
                </c:pt>
                <c:pt idx="1014">
                  <c:v>2017m7</c:v>
                </c:pt>
                <c:pt idx="1015">
                  <c:v>2017m8</c:v>
                </c:pt>
                <c:pt idx="1016">
                  <c:v>2017m9</c:v>
                </c:pt>
                <c:pt idx="1017">
                  <c:v>2017m10</c:v>
                </c:pt>
                <c:pt idx="1018">
                  <c:v>2017m11</c:v>
                </c:pt>
                <c:pt idx="1019">
                  <c:v>2017m12</c:v>
                </c:pt>
                <c:pt idx="1020">
                  <c:v>2018m1</c:v>
                </c:pt>
                <c:pt idx="1021">
                  <c:v>2018m2</c:v>
                </c:pt>
                <c:pt idx="1022">
                  <c:v>2018m3</c:v>
                </c:pt>
                <c:pt idx="1023">
                  <c:v>2018m4</c:v>
                </c:pt>
                <c:pt idx="1024">
                  <c:v>2018m5</c:v>
                </c:pt>
                <c:pt idx="1025">
                  <c:v>2018m6</c:v>
                </c:pt>
                <c:pt idx="1026">
                  <c:v>2018m7</c:v>
                </c:pt>
                <c:pt idx="1027">
                  <c:v>2018m8</c:v>
                </c:pt>
                <c:pt idx="1028">
                  <c:v>2018m9</c:v>
                </c:pt>
                <c:pt idx="1029">
                  <c:v>2018m10</c:v>
                </c:pt>
                <c:pt idx="1030">
                  <c:v>2018m11</c:v>
                </c:pt>
                <c:pt idx="1031">
                  <c:v>2018m12</c:v>
                </c:pt>
                <c:pt idx="1032">
                  <c:v>2019m1</c:v>
                </c:pt>
                <c:pt idx="1033">
                  <c:v>2019m2</c:v>
                </c:pt>
                <c:pt idx="1034">
                  <c:v>2019m3</c:v>
                </c:pt>
                <c:pt idx="1035">
                  <c:v>2019m4</c:v>
                </c:pt>
                <c:pt idx="1036">
                  <c:v>2019m5</c:v>
                </c:pt>
                <c:pt idx="1037">
                  <c:v>2019m6</c:v>
                </c:pt>
                <c:pt idx="1038">
                  <c:v>2019m7</c:v>
                </c:pt>
                <c:pt idx="1039">
                  <c:v>2019m8</c:v>
                </c:pt>
                <c:pt idx="1040">
                  <c:v>2019m9</c:v>
                </c:pt>
                <c:pt idx="1041">
                  <c:v>2019m10</c:v>
                </c:pt>
                <c:pt idx="1042">
                  <c:v>2019m11</c:v>
                </c:pt>
                <c:pt idx="1043">
                  <c:v>2019m12</c:v>
                </c:pt>
                <c:pt idx="1044">
                  <c:v>2020m1</c:v>
                </c:pt>
                <c:pt idx="1045">
                  <c:v>2020m2</c:v>
                </c:pt>
                <c:pt idx="1046">
                  <c:v>2020m3</c:v>
                </c:pt>
                <c:pt idx="1047">
                  <c:v>2020m4</c:v>
                </c:pt>
                <c:pt idx="1048">
                  <c:v>2020m5</c:v>
                </c:pt>
                <c:pt idx="1049">
                  <c:v>2020m6</c:v>
                </c:pt>
                <c:pt idx="1050">
                  <c:v>2020m7</c:v>
                </c:pt>
                <c:pt idx="1051">
                  <c:v>2020m8</c:v>
                </c:pt>
                <c:pt idx="1052">
                  <c:v>2020m9</c:v>
                </c:pt>
                <c:pt idx="1053">
                  <c:v>2020m10</c:v>
                </c:pt>
                <c:pt idx="1054">
                  <c:v>2020m11</c:v>
                </c:pt>
                <c:pt idx="1055">
                  <c:v>2020m12</c:v>
                </c:pt>
                <c:pt idx="1056">
                  <c:v>2021m1</c:v>
                </c:pt>
                <c:pt idx="1057">
                  <c:v>2021m2</c:v>
                </c:pt>
                <c:pt idx="1058">
                  <c:v>2021m3</c:v>
                </c:pt>
                <c:pt idx="1059">
                  <c:v>2021m4</c:v>
                </c:pt>
                <c:pt idx="1060">
                  <c:v>2021m5</c:v>
                </c:pt>
                <c:pt idx="1061">
                  <c:v>2021m6</c:v>
                </c:pt>
                <c:pt idx="1062">
                  <c:v>2021m7</c:v>
                </c:pt>
                <c:pt idx="1063">
                  <c:v>2021m8</c:v>
                </c:pt>
                <c:pt idx="1064">
                  <c:v>2021m9</c:v>
                </c:pt>
                <c:pt idx="1065">
                  <c:v>2021m10</c:v>
                </c:pt>
                <c:pt idx="1066">
                  <c:v>2021m11</c:v>
                </c:pt>
                <c:pt idx="1067">
                  <c:v>2021m12</c:v>
                </c:pt>
                <c:pt idx="1068">
                  <c:v>2022m1</c:v>
                </c:pt>
                <c:pt idx="1069">
                  <c:v>2022m2</c:v>
                </c:pt>
                <c:pt idx="1070">
                  <c:v>2022m3</c:v>
                </c:pt>
                <c:pt idx="1071">
                  <c:v>2022m4</c:v>
                </c:pt>
                <c:pt idx="1072">
                  <c:v>2022m5</c:v>
                </c:pt>
                <c:pt idx="1073">
                  <c:v>2022m6</c:v>
                </c:pt>
                <c:pt idx="1074">
                  <c:v>2022m7</c:v>
                </c:pt>
                <c:pt idx="1075">
                  <c:v>2022m8</c:v>
                </c:pt>
                <c:pt idx="1076">
                  <c:v>2022m9</c:v>
                </c:pt>
                <c:pt idx="1077">
                  <c:v>2022m10</c:v>
                </c:pt>
                <c:pt idx="1078">
                  <c:v>2022m11</c:v>
                </c:pt>
                <c:pt idx="1079">
                  <c:v>2022m12</c:v>
                </c:pt>
                <c:pt idx="1080">
                  <c:v>2023m1</c:v>
                </c:pt>
                <c:pt idx="1081">
                  <c:v>2023m2</c:v>
                </c:pt>
                <c:pt idx="1082">
                  <c:v>2023m3</c:v>
                </c:pt>
                <c:pt idx="1083">
                  <c:v>2023m4</c:v>
                </c:pt>
                <c:pt idx="1084">
                  <c:v>2023m5</c:v>
                </c:pt>
                <c:pt idx="1085">
                  <c:v>2023m6</c:v>
                </c:pt>
                <c:pt idx="1086">
                  <c:v>2023m7</c:v>
                </c:pt>
                <c:pt idx="1087">
                  <c:v>2023m8</c:v>
                </c:pt>
                <c:pt idx="1088">
                  <c:v>2023m9</c:v>
                </c:pt>
                <c:pt idx="1089">
                  <c:v>2023m10</c:v>
                </c:pt>
                <c:pt idx="1090">
                  <c:v>2023m11</c:v>
                </c:pt>
                <c:pt idx="1091">
                  <c:v>2023m12</c:v>
                </c:pt>
                <c:pt idx="1092">
                  <c:v>2024m1</c:v>
                </c:pt>
                <c:pt idx="1093">
                  <c:v>2024m2</c:v>
                </c:pt>
                <c:pt idx="1094">
                  <c:v>2024m3</c:v>
                </c:pt>
              </c:strCache>
            </c:strRef>
          </c:cat>
          <c:val>
            <c:numRef>
              <c:f>Argentiina!$E$3:$E$1097</c:f>
              <c:numCache>
                <c:formatCode>General</c:formatCode>
                <c:ptCount val="1095"/>
                <c:pt idx="0">
                  <c:v>0.67038514786629588</c:v>
                </c:pt>
                <c:pt idx="1">
                  <c:v>0.67038514786629588</c:v>
                </c:pt>
                <c:pt idx="2">
                  <c:v>0.67038514786629588</c:v>
                </c:pt>
                <c:pt idx="3">
                  <c:v>0.67038514786629588</c:v>
                </c:pt>
                <c:pt idx="4">
                  <c:v>0.67038514786629588</c:v>
                </c:pt>
                <c:pt idx="5">
                  <c:v>0.67038514786629588</c:v>
                </c:pt>
                <c:pt idx="6">
                  <c:v>0.67038514786629588</c:v>
                </c:pt>
                <c:pt idx="7">
                  <c:v>0.67038514786629588</c:v>
                </c:pt>
                <c:pt idx="8">
                  <c:v>0.67038514786629588</c:v>
                </c:pt>
                <c:pt idx="9">
                  <c:v>0.67038514786629588</c:v>
                </c:pt>
                <c:pt idx="10">
                  <c:v>0.67038514786629588</c:v>
                </c:pt>
                <c:pt idx="11">
                  <c:v>0.67038514786629588</c:v>
                </c:pt>
                <c:pt idx="12">
                  <c:v>0.73139019632212865</c:v>
                </c:pt>
                <c:pt idx="13">
                  <c:v>0.73139019632212865</c:v>
                </c:pt>
                <c:pt idx="14">
                  <c:v>0.73139019632212865</c:v>
                </c:pt>
                <c:pt idx="15">
                  <c:v>0.73139019632212865</c:v>
                </c:pt>
                <c:pt idx="16">
                  <c:v>0.73139019632212865</c:v>
                </c:pt>
                <c:pt idx="17">
                  <c:v>0.73139019632212865</c:v>
                </c:pt>
                <c:pt idx="18">
                  <c:v>0.73139019632212865</c:v>
                </c:pt>
                <c:pt idx="19">
                  <c:v>0.73139019632212865</c:v>
                </c:pt>
                <c:pt idx="20">
                  <c:v>0.73139019632212865</c:v>
                </c:pt>
                <c:pt idx="21">
                  <c:v>0.73139019632212865</c:v>
                </c:pt>
                <c:pt idx="22">
                  <c:v>0.73139019632212865</c:v>
                </c:pt>
                <c:pt idx="23">
                  <c:v>0.73139019632212865</c:v>
                </c:pt>
                <c:pt idx="24">
                  <c:v>0.7979467041874424</c:v>
                </c:pt>
                <c:pt idx="25">
                  <c:v>0.7979467041874424</c:v>
                </c:pt>
                <c:pt idx="26">
                  <c:v>0.7979467041874424</c:v>
                </c:pt>
                <c:pt idx="27">
                  <c:v>0.7979467041874424</c:v>
                </c:pt>
                <c:pt idx="28">
                  <c:v>0.7979467041874424</c:v>
                </c:pt>
                <c:pt idx="29">
                  <c:v>0.7979467041874424</c:v>
                </c:pt>
                <c:pt idx="30">
                  <c:v>0.7979467041874424</c:v>
                </c:pt>
                <c:pt idx="31">
                  <c:v>0.7979467041874424</c:v>
                </c:pt>
                <c:pt idx="32">
                  <c:v>0.7979467041874424</c:v>
                </c:pt>
                <c:pt idx="33">
                  <c:v>0.7979467041874424</c:v>
                </c:pt>
                <c:pt idx="34">
                  <c:v>0.7979467041874424</c:v>
                </c:pt>
                <c:pt idx="35">
                  <c:v>0.7979467041874424</c:v>
                </c:pt>
                <c:pt idx="36">
                  <c:v>0.87055985426849969</c:v>
                </c:pt>
                <c:pt idx="37">
                  <c:v>0.87055985426849969</c:v>
                </c:pt>
                <c:pt idx="38">
                  <c:v>0.87055985426849969</c:v>
                </c:pt>
                <c:pt idx="39">
                  <c:v>0.87055985426849969</c:v>
                </c:pt>
                <c:pt idx="40">
                  <c:v>0.87055985426849969</c:v>
                </c:pt>
                <c:pt idx="41">
                  <c:v>0.87055985426849969</c:v>
                </c:pt>
                <c:pt idx="42">
                  <c:v>0.87055985426849969</c:v>
                </c:pt>
                <c:pt idx="43">
                  <c:v>0.87055985426849969</c:v>
                </c:pt>
                <c:pt idx="44">
                  <c:v>0.87055985426849969</c:v>
                </c:pt>
                <c:pt idx="45">
                  <c:v>0.87055985426849969</c:v>
                </c:pt>
                <c:pt idx="46">
                  <c:v>0.87055985426849969</c:v>
                </c:pt>
                <c:pt idx="47">
                  <c:v>0.87055985426849969</c:v>
                </c:pt>
                <c:pt idx="48">
                  <c:v>0.88797105135386967</c:v>
                </c:pt>
                <c:pt idx="49">
                  <c:v>0.88797105135386967</c:v>
                </c:pt>
                <c:pt idx="50">
                  <c:v>0.88797105135386967</c:v>
                </c:pt>
                <c:pt idx="51">
                  <c:v>0.88797105135386967</c:v>
                </c:pt>
                <c:pt idx="52">
                  <c:v>0.88797105135386967</c:v>
                </c:pt>
                <c:pt idx="53">
                  <c:v>0.88797105135386967</c:v>
                </c:pt>
                <c:pt idx="54">
                  <c:v>0.88797105135386967</c:v>
                </c:pt>
                <c:pt idx="55">
                  <c:v>0.88797105135386967</c:v>
                </c:pt>
                <c:pt idx="56">
                  <c:v>0.88797105135386967</c:v>
                </c:pt>
                <c:pt idx="57">
                  <c:v>0.88797105135386967</c:v>
                </c:pt>
                <c:pt idx="58">
                  <c:v>0.88797105135386967</c:v>
                </c:pt>
                <c:pt idx="59">
                  <c:v>0.88797105135386967</c:v>
                </c:pt>
                <c:pt idx="60">
                  <c:v>0.90573047238094706</c:v>
                </c:pt>
                <c:pt idx="61">
                  <c:v>0.90573047238094706</c:v>
                </c:pt>
                <c:pt idx="62">
                  <c:v>0.90573047238094706</c:v>
                </c:pt>
                <c:pt idx="63">
                  <c:v>0.90573047238094706</c:v>
                </c:pt>
                <c:pt idx="64">
                  <c:v>0.90573047238094706</c:v>
                </c:pt>
                <c:pt idx="65">
                  <c:v>0.90573047238094706</c:v>
                </c:pt>
                <c:pt idx="66">
                  <c:v>0.90573047238094706</c:v>
                </c:pt>
                <c:pt idx="67">
                  <c:v>0.90573047238094706</c:v>
                </c:pt>
                <c:pt idx="68">
                  <c:v>0.90573047238094706</c:v>
                </c:pt>
                <c:pt idx="69">
                  <c:v>0.90573047238094706</c:v>
                </c:pt>
                <c:pt idx="70">
                  <c:v>0.90573047238094706</c:v>
                </c:pt>
                <c:pt idx="71">
                  <c:v>0.90573047238094706</c:v>
                </c:pt>
                <c:pt idx="72">
                  <c:v>0.92384508182856595</c:v>
                </c:pt>
                <c:pt idx="73">
                  <c:v>0.92384508182856595</c:v>
                </c:pt>
                <c:pt idx="74">
                  <c:v>0.92384508182856595</c:v>
                </c:pt>
                <c:pt idx="75">
                  <c:v>0.92384508182856595</c:v>
                </c:pt>
                <c:pt idx="76">
                  <c:v>0.92384508182856595</c:v>
                </c:pt>
                <c:pt idx="77">
                  <c:v>0.92384508182856595</c:v>
                </c:pt>
                <c:pt idx="78">
                  <c:v>0.92384508182856595</c:v>
                </c:pt>
                <c:pt idx="79">
                  <c:v>0.92384508182856595</c:v>
                </c:pt>
                <c:pt idx="80">
                  <c:v>0.92384508182856595</c:v>
                </c:pt>
                <c:pt idx="81">
                  <c:v>0.92384508182856595</c:v>
                </c:pt>
                <c:pt idx="82">
                  <c:v>0.92384508182856595</c:v>
                </c:pt>
                <c:pt idx="83">
                  <c:v>0.92384508182856595</c:v>
                </c:pt>
                <c:pt idx="84">
                  <c:v>0.94232198346513729</c:v>
                </c:pt>
                <c:pt idx="85">
                  <c:v>0.94232198346513729</c:v>
                </c:pt>
                <c:pt idx="86">
                  <c:v>0.94232198346513729</c:v>
                </c:pt>
                <c:pt idx="87">
                  <c:v>0.94232198346513729</c:v>
                </c:pt>
                <c:pt idx="88">
                  <c:v>0.94232198346513729</c:v>
                </c:pt>
                <c:pt idx="89">
                  <c:v>0.94232198346513729</c:v>
                </c:pt>
                <c:pt idx="90">
                  <c:v>0.94232198346513729</c:v>
                </c:pt>
                <c:pt idx="91">
                  <c:v>0.94232198346513729</c:v>
                </c:pt>
                <c:pt idx="92">
                  <c:v>0.94232198346513729</c:v>
                </c:pt>
                <c:pt idx="93">
                  <c:v>0.94232198346513729</c:v>
                </c:pt>
                <c:pt idx="94">
                  <c:v>0.94232198346513729</c:v>
                </c:pt>
                <c:pt idx="95">
                  <c:v>0.94232198346513729</c:v>
                </c:pt>
                <c:pt idx="96">
                  <c:v>0.96116842313444006</c:v>
                </c:pt>
                <c:pt idx="97">
                  <c:v>0.96116842313444006</c:v>
                </c:pt>
                <c:pt idx="98">
                  <c:v>0.96116842313444006</c:v>
                </c:pt>
                <c:pt idx="99">
                  <c:v>0.96116842313444006</c:v>
                </c:pt>
                <c:pt idx="100">
                  <c:v>0.96116842313444006</c:v>
                </c:pt>
                <c:pt idx="101">
                  <c:v>0.96116842313444006</c:v>
                </c:pt>
                <c:pt idx="102">
                  <c:v>0.96116842313444006</c:v>
                </c:pt>
                <c:pt idx="103">
                  <c:v>0.96116842313444006</c:v>
                </c:pt>
                <c:pt idx="104">
                  <c:v>0.96116842313444006</c:v>
                </c:pt>
                <c:pt idx="105">
                  <c:v>0.96116842313444006</c:v>
                </c:pt>
                <c:pt idx="106">
                  <c:v>0.96116842313444006</c:v>
                </c:pt>
                <c:pt idx="107">
                  <c:v>0.96116842313444006</c:v>
                </c:pt>
                <c:pt idx="108">
                  <c:v>0.98039179159712875</c:v>
                </c:pt>
                <c:pt idx="109">
                  <c:v>0.98039179159712875</c:v>
                </c:pt>
                <c:pt idx="110">
                  <c:v>0.98039179159712875</c:v>
                </c:pt>
                <c:pt idx="111">
                  <c:v>0.98039179159712875</c:v>
                </c:pt>
                <c:pt idx="112">
                  <c:v>0.98039179159712875</c:v>
                </c:pt>
                <c:pt idx="113">
                  <c:v>0.98039179159712875</c:v>
                </c:pt>
                <c:pt idx="114">
                  <c:v>0.98039179159712875</c:v>
                </c:pt>
                <c:pt idx="115">
                  <c:v>0.98039179159712875</c:v>
                </c:pt>
                <c:pt idx="116">
                  <c:v>0.98039179159712875</c:v>
                </c:pt>
                <c:pt idx="117">
                  <c:v>0.98039179159712875</c:v>
                </c:pt>
                <c:pt idx="118">
                  <c:v>0.98039179159712875</c:v>
                </c:pt>
                <c:pt idx="119">
                  <c:v>0.98039179159712875</c:v>
                </c:pt>
                <c:pt idx="120">
                  <c:v>1</c:v>
                </c:pt>
                <c:pt idx="121">
                  <c:v>0.99420552091074577</c:v>
                </c:pt>
                <c:pt idx="122">
                  <c:v>1.0098872338363114</c:v>
                </c:pt>
                <c:pt idx="123">
                  <c:v>1.01658642713281</c:v>
                </c:pt>
                <c:pt idx="124">
                  <c:v>1.0077546932049501</c:v>
                </c:pt>
                <c:pt idx="125">
                  <c:v>1.0088209635206307</c:v>
                </c:pt>
                <c:pt idx="126">
                  <c:v>0.95187782050039316</c:v>
                </c:pt>
                <c:pt idx="127">
                  <c:v>0.96177582474393364</c:v>
                </c:pt>
                <c:pt idx="128">
                  <c:v>0.95294409081607379</c:v>
                </c:pt>
                <c:pt idx="129">
                  <c:v>0.96284209505961416</c:v>
                </c:pt>
                <c:pt idx="130">
                  <c:v>0.96284209505961416</c:v>
                </c:pt>
                <c:pt idx="131">
                  <c:v>0.95980484022100876</c:v>
                </c:pt>
                <c:pt idx="132">
                  <c:v>0.96650403351750735</c:v>
                </c:pt>
                <c:pt idx="133">
                  <c:v>0.96847501804043212</c:v>
                </c:pt>
                <c:pt idx="134">
                  <c:v>0.97472185423330859</c:v>
                </c:pt>
                <c:pt idx="135">
                  <c:v>0.96375757967408748</c:v>
                </c:pt>
                <c:pt idx="136">
                  <c:v>0.95980484022100876</c:v>
                </c:pt>
                <c:pt idx="137">
                  <c:v>0.97730675196829186</c:v>
                </c:pt>
                <c:pt idx="138">
                  <c:v>0.97639126735381865</c:v>
                </c:pt>
                <c:pt idx="139">
                  <c:v>0.99025278145766682</c:v>
                </c:pt>
                <c:pt idx="140">
                  <c:v>0.98827102652751309</c:v>
                </c:pt>
                <c:pt idx="141">
                  <c:v>0.99497021982401157</c:v>
                </c:pt>
                <c:pt idx="142">
                  <c:v>0.99497021982401157</c:v>
                </c:pt>
                <c:pt idx="143">
                  <c:v>0.99695197475416553</c:v>
                </c:pt>
                <c:pt idx="144">
                  <c:v>1.0745958404687281</c:v>
                </c:pt>
                <c:pt idx="145">
                  <c:v>1.0951565478690748</c:v>
                </c:pt>
                <c:pt idx="146">
                  <c:v>1.1767639234439455</c:v>
                </c:pt>
                <c:pt idx="147">
                  <c:v>1.1778301937596261</c:v>
                </c:pt>
                <c:pt idx="148">
                  <c:v>1.1819337189139123</c:v>
                </c:pt>
                <c:pt idx="149">
                  <c:v>1.1825476321259709</c:v>
                </c:pt>
                <c:pt idx="150">
                  <c:v>1.1963983758225898</c:v>
                </c:pt>
                <c:pt idx="151">
                  <c:v>1.1855956573718052</c:v>
                </c:pt>
                <c:pt idx="152">
                  <c:v>1.1924456363695111</c:v>
                </c:pt>
                <c:pt idx="153">
                  <c:v>1.1933503505767553</c:v>
                </c:pt>
                <c:pt idx="154">
                  <c:v>1.1954828912081166</c:v>
                </c:pt>
                <c:pt idx="155">
                  <c:v>1.2218273072904888</c:v>
                </c:pt>
                <c:pt idx="156">
                  <c:v>1.3075489784268743</c:v>
                </c:pt>
                <c:pt idx="157">
                  <c:v>1.3095199629497991</c:v>
                </c:pt>
                <c:pt idx="158">
                  <c:v>1.347894923907073</c:v>
                </c:pt>
                <c:pt idx="159">
                  <c:v>1.3711913147436106</c:v>
                </c:pt>
                <c:pt idx="160">
                  <c:v>1.3675293762857175</c:v>
                </c:pt>
                <c:pt idx="161">
                  <c:v>1.390825767122255</c:v>
                </c:pt>
                <c:pt idx="162">
                  <c:v>1.3938737923680893</c:v>
                </c:pt>
                <c:pt idx="163">
                  <c:v>1.3841265738257564</c:v>
                </c:pt>
                <c:pt idx="164">
                  <c:v>1.3861083287559104</c:v>
                </c:pt>
                <c:pt idx="165">
                  <c:v>1.4203689941516691</c:v>
                </c:pt>
                <c:pt idx="166">
                  <c:v>1.4264542742361088</c:v>
                </c:pt>
                <c:pt idx="167">
                  <c:v>1.4508169353883271</c:v>
                </c:pt>
                <c:pt idx="168">
                  <c:v>1.4383340334098031</c:v>
                </c:pt>
                <c:pt idx="169">
                  <c:v>1.4480704815449073</c:v>
                </c:pt>
                <c:pt idx="170">
                  <c:v>1.5365278361174837</c:v>
                </c:pt>
                <c:pt idx="171">
                  <c:v>1.5374433207319569</c:v>
                </c:pt>
                <c:pt idx="172">
                  <c:v>1.539123504259696</c:v>
                </c:pt>
                <c:pt idx="173">
                  <c:v>1.6109836612922335</c:v>
                </c:pt>
                <c:pt idx="174">
                  <c:v>1.5933201934365138</c:v>
                </c:pt>
                <c:pt idx="175">
                  <c:v>1.607935636046399</c:v>
                </c:pt>
                <c:pt idx="176">
                  <c:v>1.6099173909765527</c:v>
                </c:pt>
                <c:pt idx="177">
                  <c:v>1.6010856570486931</c:v>
                </c:pt>
                <c:pt idx="178">
                  <c:v>1.6160134414682219</c:v>
                </c:pt>
                <c:pt idx="179">
                  <c:v>1.6671621053992052</c:v>
                </c:pt>
                <c:pt idx="180">
                  <c:v>1.640365332213211</c:v>
                </c:pt>
                <c:pt idx="181">
                  <c:v>1.6356478938468664</c:v>
                </c:pt>
                <c:pt idx="182">
                  <c:v>1.6651911208762804</c:v>
                </c:pt>
                <c:pt idx="183">
                  <c:v>1.6749275690113843</c:v>
                </c:pt>
                <c:pt idx="184">
                  <c:v>1.7163397848072637</c:v>
                </c:pt>
                <c:pt idx="185">
                  <c:v>1.7653666785141147</c:v>
                </c:pt>
                <c:pt idx="186">
                  <c:v>1.7614139390610359</c:v>
                </c:pt>
                <c:pt idx="187">
                  <c:v>1.7976455889797194</c:v>
                </c:pt>
                <c:pt idx="188">
                  <c:v>1.8713367152412033</c:v>
                </c:pt>
                <c:pt idx="189">
                  <c:v>1.8771204239232286</c:v>
                </c:pt>
                <c:pt idx="190">
                  <c:v>1.8812347194847439</c:v>
                </c:pt>
                <c:pt idx="191">
                  <c:v>1.9814102771225781</c:v>
                </c:pt>
                <c:pt idx="192">
                  <c:v>1.9922237659805917</c:v>
                </c:pt>
                <c:pt idx="193">
                  <c:v>1.9872047562118322</c:v>
                </c:pt>
                <c:pt idx="194">
                  <c:v>2.1227072495611061</c:v>
                </c:pt>
                <c:pt idx="195">
                  <c:v>2.2259308324447749</c:v>
                </c:pt>
                <c:pt idx="196">
                  <c:v>2.2906394390771916</c:v>
                </c:pt>
                <c:pt idx="197">
                  <c:v>2.3174362122631855</c:v>
                </c:pt>
                <c:pt idx="198">
                  <c:v>2.3603670554783678</c:v>
                </c:pt>
                <c:pt idx="199">
                  <c:v>2.4007130009585667</c:v>
                </c:pt>
                <c:pt idx="200">
                  <c:v>2.4383232630025744</c:v>
                </c:pt>
                <c:pt idx="201">
                  <c:v>2.5050136245651449</c:v>
                </c:pt>
                <c:pt idx="202">
                  <c:v>2.5855547298243344</c:v>
                </c:pt>
                <c:pt idx="203">
                  <c:v>2.6482815815265979</c:v>
                </c:pt>
                <c:pt idx="204">
                  <c:v>2.6012364427499004</c:v>
                </c:pt>
                <c:pt idx="205">
                  <c:v>2.6689823042209229</c:v>
                </c:pt>
                <c:pt idx="206">
                  <c:v>2.6698977888353959</c:v>
                </c:pt>
                <c:pt idx="207">
                  <c:v>2.727907202171314</c:v>
                </c:pt>
                <c:pt idx="208">
                  <c:v>2.8576259868385625</c:v>
                </c:pt>
                <c:pt idx="209">
                  <c:v>2.9392333624134328</c:v>
                </c:pt>
                <c:pt idx="210">
                  <c:v>2.9401488470279062</c:v>
                </c:pt>
                <c:pt idx="211">
                  <c:v>2.9459325557099314</c:v>
                </c:pt>
                <c:pt idx="212">
                  <c:v>3.0627160812950343</c:v>
                </c:pt>
                <c:pt idx="213">
                  <c:v>3.1788856936680778</c:v>
                </c:pt>
                <c:pt idx="214">
                  <c:v>3.1718741585619354</c:v>
                </c:pt>
                <c:pt idx="215">
                  <c:v>3.2338470817581615</c:v>
                </c:pt>
                <c:pt idx="216">
                  <c:v>3.2023328702058222</c:v>
                </c:pt>
                <c:pt idx="217">
                  <c:v>3.2967247191616318</c:v>
                </c:pt>
                <c:pt idx="218">
                  <c:v>3.3066227234051722</c:v>
                </c:pt>
                <c:pt idx="219">
                  <c:v>3.6053399679041864</c:v>
                </c:pt>
                <c:pt idx="220">
                  <c:v>3.8742231843786015</c:v>
                </c:pt>
                <c:pt idx="221">
                  <c:v>4.0028756987301692</c:v>
                </c:pt>
                <c:pt idx="222">
                  <c:v>4.0333236399668273</c:v>
                </c:pt>
                <c:pt idx="223">
                  <c:v>4.4069490667442137</c:v>
                </c:pt>
                <c:pt idx="224">
                  <c:v>4.3232091505379824</c:v>
                </c:pt>
                <c:pt idx="225">
                  <c:v>4.4549096901353842</c:v>
                </c:pt>
                <c:pt idx="226">
                  <c:v>4.469525132745269</c:v>
                </c:pt>
                <c:pt idx="227">
                  <c:v>4.8576152164313333</c:v>
                </c:pt>
                <c:pt idx="228">
                  <c:v>5.0473251693646537</c:v>
                </c:pt>
                <c:pt idx="229">
                  <c:v>5.0844723038978099</c:v>
                </c:pt>
                <c:pt idx="230">
                  <c:v>5.2329208267364589</c:v>
                </c:pt>
                <c:pt idx="231">
                  <c:v>5.5599534718407702</c:v>
                </c:pt>
                <c:pt idx="232">
                  <c:v>5.6473553265048952</c:v>
                </c:pt>
                <c:pt idx="233">
                  <c:v>5.7642788673839762</c:v>
                </c:pt>
                <c:pt idx="234">
                  <c:v>5.5284392602884314</c:v>
                </c:pt>
                <c:pt idx="235">
                  <c:v>5.5057567826639531</c:v>
                </c:pt>
                <c:pt idx="236">
                  <c:v>5.690738526823699</c:v>
                </c:pt>
                <c:pt idx="237">
                  <c:v>5.7485971544584107</c:v>
                </c:pt>
                <c:pt idx="238">
                  <c:v>5.7632125970682946</c:v>
                </c:pt>
                <c:pt idx="239">
                  <c:v>5.7839240901698492</c:v>
                </c:pt>
                <c:pt idx="240">
                  <c:v>5.7096190506963067</c:v>
                </c:pt>
                <c:pt idx="241">
                  <c:v>6.0412291188729839</c:v>
                </c:pt>
                <c:pt idx="242">
                  <c:v>6.0127521621592512</c:v>
                </c:pt>
                <c:pt idx="243">
                  <c:v>5.7604769136321039</c:v>
                </c:pt>
                <c:pt idx="244">
                  <c:v>5.6669897788835391</c:v>
                </c:pt>
                <c:pt idx="245">
                  <c:v>5.6572425603412064</c:v>
                </c:pt>
                <c:pt idx="246">
                  <c:v>5.7015520156817132</c:v>
                </c:pt>
                <c:pt idx="247">
                  <c:v>5.7062694540480576</c:v>
                </c:pt>
                <c:pt idx="248">
                  <c:v>5.6669897788835391</c:v>
                </c:pt>
                <c:pt idx="249">
                  <c:v>5.6426271177313216</c:v>
                </c:pt>
                <c:pt idx="250">
                  <c:v>5.6829730632115201</c:v>
                </c:pt>
                <c:pt idx="251">
                  <c:v>5.7428134457763846</c:v>
                </c:pt>
                <c:pt idx="252">
                  <c:v>5.629691858649176</c:v>
                </c:pt>
                <c:pt idx="253">
                  <c:v>5.616896614861008</c:v>
                </c:pt>
                <c:pt idx="254">
                  <c:v>5.6257283487888676</c:v>
                </c:pt>
                <c:pt idx="255">
                  <c:v>5.7418979611619116</c:v>
                </c:pt>
                <c:pt idx="256">
                  <c:v>5.7310952427111266</c:v>
                </c:pt>
                <c:pt idx="257">
                  <c:v>5.8213727961054209</c:v>
                </c:pt>
                <c:pt idx="258">
                  <c:v>5.951091580772669</c:v>
                </c:pt>
                <c:pt idx="259">
                  <c:v>5.9931177097806074</c:v>
                </c:pt>
                <c:pt idx="260">
                  <c:v>6.1388197787758356</c:v>
                </c:pt>
                <c:pt idx="261">
                  <c:v>6.3164991868342542</c:v>
                </c:pt>
                <c:pt idx="262">
                  <c:v>6.3812077934666718</c:v>
                </c:pt>
                <c:pt idx="263">
                  <c:v>6.6622615701099663</c:v>
                </c:pt>
                <c:pt idx="264">
                  <c:v>6.5167102868159441</c:v>
                </c:pt>
                <c:pt idx="265">
                  <c:v>6.5255420207438037</c:v>
                </c:pt>
                <c:pt idx="266">
                  <c:v>6.5346753260740789</c:v>
                </c:pt>
                <c:pt idx="267">
                  <c:v>6.6287763740347021</c:v>
                </c:pt>
                <c:pt idx="268">
                  <c:v>6.6375973375553325</c:v>
                </c:pt>
                <c:pt idx="269">
                  <c:v>6.6768877831270803</c:v>
                </c:pt>
                <c:pt idx="270">
                  <c:v>6.7062694540480576</c:v>
                </c:pt>
                <c:pt idx="271">
                  <c:v>6.7291027173737437</c:v>
                </c:pt>
                <c:pt idx="272">
                  <c:v>6.7750815858347604</c:v>
                </c:pt>
                <c:pt idx="273">
                  <c:v>6.7692978771527352</c:v>
                </c:pt>
                <c:pt idx="274">
                  <c:v>6.7723459023985697</c:v>
                </c:pt>
                <c:pt idx="275">
                  <c:v>7.1601344146822195</c:v>
                </c:pt>
                <c:pt idx="276">
                  <c:v>7.0669488513360692</c:v>
                </c:pt>
                <c:pt idx="277">
                  <c:v>7.0127521621592512</c:v>
                </c:pt>
                <c:pt idx="278">
                  <c:v>7.0019386733012379</c:v>
                </c:pt>
                <c:pt idx="279">
                  <c:v>7.2485917692547961</c:v>
                </c:pt>
                <c:pt idx="280">
                  <c:v>7.5266082910594854</c:v>
                </c:pt>
                <c:pt idx="281">
                  <c:v>7.8184755565607933</c:v>
                </c:pt>
                <c:pt idx="282">
                  <c:v>7.7781296110805949</c:v>
                </c:pt>
                <c:pt idx="283">
                  <c:v>7.7409717061402095</c:v>
                </c:pt>
                <c:pt idx="284">
                  <c:v>7.78391331976262</c:v>
                </c:pt>
                <c:pt idx="285">
                  <c:v>7.8831841631932109</c:v>
                </c:pt>
                <c:pt idx="286">
                  <c:v>8.0051374842482801</c:v>
                </c:pt>
                <c:pt idx="287">
                  <c:v>8.3539478927698259</c:v>
                </c:pt>
                <c:pt idx="288">
                  <c:v>8.261376242635734</c:v>
                </c:pt>
                <c:pt idx="289">
                  <c:v>8.3244046657404116</c:v>
                </c:pt>
                <c:pt idx="290">
                  <c:v>8.6278501190130008</c:v>
                </c:pt>
                <c:pt idx="291">
                  <c:v>8.8588107316337634</c:v>
                </c:pt>
                <c:pt idx="292">
                  <c:v>9.1069824550066247</c:v>
                </c:pt>
                <c:pt idx="293">
                  <c:v>9.4568591338438512</c:v>
                </c:pt>
                <c:pt idx="294">
                  <c:v>9.6308873738516052</c:v>
                </c:pt>
                <c:pt idx="295">
                  <c:v>10.148394670802503</c:v>
                </c:pt>
                <c:pt idx="296">
                  <c:v>10.126013764580438</c:v>
                </c:pt>
                <c:pt idx="297">
                  <c:v>10.233050071623207</c:v>
                </c:pt>
                <c:pt idx="298">
                  <c:v>10.490505886027551</c:v>
                </c:pt>
                <c:pt idx="299">
                  <c:v>10.495223324393896</c:v>
                </c:pt>
                <c:pt idx="300">
                  <c:v>10.217206802589205</c:v>
                </c:pt>
                <c:pt idx="301">
                  <c:v>10.358654560728942</c:v>
                </c:pt>
                <c:pt idx="302">
                  <c:v>10.529785561192069</c:v>
                </c:pt>
                <c:pt idx="303">
                  <c:v>10.984566006440703</c:v>
                </c:pt>
                <c:pt idx="304">
                  <c:v>11.69360345514664</c:v>
                </c:pt>
                <c:pt idx="305">
                  <c:v>12.209430568569797</c:v>
                </c:pt>
                <c:pt idx="306">
                  <c:v>12.652342025051968</c:v>
                </c:pt>
                <c:pt idx="307">
                  <c:v>13.240029295507664</c:v>
                </c:pt>
                <c:pt idx="308">
                  <c:v>13.493230799056514</c:v>
                </c:pt>
                <c:pt idx="309">
                  <c:v>13.89426691223195</c:v>
                </c:pt>
                <c:pt idx="310">
                  <c:v>14.600256335692052</c:v>
                </c:pt>
                <c:pt idx="311">
                  <c:v>15.821480500177712</c:v>
                </c:pt>
                <c:pt idx="312">
                  <c:v>18.630995077923899</c:v>
                </c:pt>
                <c:pt idx="313">
                  <c:v>20.32251984447532</c:v>
                </c:pt>
                <c:pt idx="314">
                  <c:v>21.813682725343845</c:v>
                </c:pt>
                <c:pt idx="315">
                  <c:v>23.617262808706798</c:v>
                </c:pt>
                <c:pt idx="316">
                  <c:v>26.081015003177271</c:v>
                </c:pt>
                <c:pt idx="317">
                  <c:v>27.729145799002659</c:v>
                </c:pt>
                <c:pt idx="318">
                  <c:v>28.577196893814556</c:v>
                </c:pt>
                <c:pt idx="319">
                  <c:v>29.657425657264099</c:v>
                </c:pt>
                <c:pt idx="320">
                  <c:v>30.183150774930798</c:v>
                </c:pt>
                <c:pt idx="321">
                  <c:v>30.369661916917082</c:v>
                </c:pt>
                <c:pt idx="322">
                  <c:v>31.005320581171173</c:v>
                </c:pt>
                <c:pt idx="323">
                  <c:v>31.899339774036861</c:v>
                </c:pt>
                <c:pt idx="324">
                  <c:v>32.773422943121481</c:v>
                </c:pt>
                <c:pt idx="325">
                  <c:v>33.043523215612787</c:v>
                </c:pt>
                <c:pt idx="326">
                  <c:v>33.279664394110739</c:v>
                </c:pt>
                <c:pt idx="327">
                  <c:v>33.24601764192704</c:v>
                </c:pt>
                <c:pt idx="328">
                  <c:v>33.178573351858439</c:v>
                </c:pt>
                <c:pt idx="329">
                  <c:v>33.009865693021851</c:v>
                </c:pt>
                <c:pt idx="330">
                  <c:v>33.313461931995647</c:v>
                </c:pt>
                <c:pt idx="331">
                  <c:v>33.482309606126208</c:v>
                </c:pt>
                <c:pt idx="332">
                  <c:v>33.516107144011116</c:v>
                </c:pt>
                <c:pt idx="333">
                  <c:v>33.786056630801205</c:v>
                </c:pt>
                <c:pt idx="334">
                  <c:v>34.62984264435039</c:v>
                </c:pt>
                <c:pt idx="335">
                  <c:v>37.802632287526791</c:v>
                </c:pt>
                <c:pt idx="336">
                  <c:v>35.507426195784468</c:v>
                </c:pt>
                <c:pt idx="337">
                  <c:v>35.946212586297889</c:v>
                </c:pt>
                <c:pt idx="338">
                  <c:v>36.35136299503484</c:v>
                </c:pt>
                <c:pt idx="339">
                  <c:v>37.161340700291873</c:v>
                </c:pt>
                <c:pt idx="340">
                  <c:v>37.43129018708197</c:v>
                </c:pt>
                <c:pt idx="341">
                  <c:v>37.937531638071235</c:v>
                </c:pt>
                <c:pt idx="342">
                  <c:v>38.511368164830316</c:v>
                </c:pt>
                <c:pt idx="343">
                  <c:v>38.815115189505313</c:v>
                </c:pt>
                <c:pt idx="344">
                  <c:v>39.220254827835042</c:v>
                </c:pt>
                <c:pt idx="345">
                  <c:v>39.253901580018741</c:v>
                </c:pt>
                <c:pt idx="346">
                  <c:v>40.502827231897641</c:v>
                </c:pt>
                <c:pt idx="347">
                  <c:v>44.013010651932753</c:v>
                </c:pt>
                <c:pt idx="348">
                  <c:v>42.257843549064589</c:v>
                </c:pt>
                <c:pt idx="349">
                  <c:v>42.865488384115807</c:v>
                </c:pt>
                <c:pt idx="350">
                  <c:v>43.540426723534424</c:v>
                </c:pt>
                <c:pt idx="351">
                  <c:v>44.958049263842668</c:v>
                </c:pt>
                <c:pt idx="352">
                  <c:v>46.510711169989342</c:v>
                </c:pt>
                <c:pt idx="353">
                  <c:v>47.185649509407952</c:v>
                </c:pt>
                <c:pt idx="354">
                  <c:v>49.312158712720922</c:v>
                </c:pt>
                <c:pt idx="355">
                  <c:v>49.95345029995584</c:v>
                </c:pt>
                <c:pt idx="356">
                  <c:v>51.800725925447239</c:v>
                </c:pt>
                <c:pt idx="357">
                  <c:v>52.687453552618827</c:v>
                </c:pt>
                <c:pt idx="358">
                  <c:v>52.417353280127521</c:v>
                </c:pt>
                <c:pt idx="359">
                  <c:v>57.514006914601445</c:v>
                </c:pt>
                <c:pt idx="360">
                  <c:v>55.151356532790508</c:v>
                </c:pt>
                <c:pt idx="361">
                  <c:v>55.657587213372537</c:v>
                </c:pt>
                <c:pt idx="362">
                  <c:v>58.290187081973571</c:v>
                </c:pt>
                <c:pt idx="363">
                  <c:v>59.201578941699786</c:v>
                </c:pt>
                <c:pt idx="364">
                  <c:v>59.201578941699786</c:v>
                </c:pt>
                <c:pt idx="365">
                  <c:v>59.876657296412375</c:v>
                </c:pt>
                <c:pt idx="366">
                  <c:v>60.78788760003016</c:v>
                </c:pt>
                <c:pt idx="367">
                  <c:v>61.057987872521458</c:v>
                </c:pt>
                <c:pt idx="368">
                  <c:v>62.003015714024151</c:v>
                </c:pt>
                <c:pt idx="369">
                  <c:v>63.926890475728889</c:v>
                </c:pt>
                <c:pt idx="370">
                  <c:v>65.546996671944171</c:v>
                </c:pt>
                <c:pt idx="371">
                  <c:v>71.217497603584391</c:v>
                </c:pt>
                <c:pt idx="372">
                  <c:v>70.87980225532327</c:v>
                </c:pt>
                <c:pt idx="373">
                  <c:v>70.339763266449111</c:v>
                </c:pt>
                <c:pt idx="374">
                  <c:v>70.137268840134851</c:v>
                </c:pt>
                <c:pt idx="375">
                  <c:v>72.837463784505701</c:v>
                </c:pt>
                <c:pt idx="376">
                  <c:v>72.938867168567654</c:v>
                </c:pt>
                <c:pt idx="377">
                  <c:v>73.95133930013894</c:v>
                </c:pt>
                <c:pt idx="378">
                  <c:v>74.221439572630246</c:v>
                </c:pt>
                <c:pt idx="379">
                  <c:v>73.850097472185425</c:v>
                </c:pt>
                <c:pt idx="380">
                  <c:v>74.660236733550889</c:v>
                </c:pt>
                <c:pt idx="381">
                  <c:v>77.596572856419712</c:v>
                </c:pt>
                <c:pt idx="382">
                  <c:v>78.474156407853783</c:v>
                </c:pt>
                <c:pt idx="383">
                  <c:v>84.11084903120188</c:v>
                </c:pt>
                <c:pt idx="384">
                  <c:v>81.005503678094072</c:v>
                </c:pt>
                <c:pt idx="385">
                  <c:v>84.920837506866135</c:v>
                </c:pt>
                <c:pt idx="386">
                  <c:v>86.979740864002068</c:v>
                </c:pt>
                <c:pt idx="387">
                  <c:v>87.891132723728276</c:v>
                </c:pt>
                <c:pt idx="388">
                  <c:v>89.781199177140891</c:v>
                </c:pt>
                <c:pt idx="389">
                  <c:v>93.39277521083072</c:v>
                </c:pt>
                <c:pt idx="390">
                  <c:v>97.476795157624906</c:v>
                </c:pt>
                <c:pt idx="391">
                  <c:v>99.636951113121597</c:v>
                </c:pt>
                <c:pt idx="392">
                  <c:v>101.12202871390568</c:v>
                </c:pt>
                <c:pt idx="393">
                  <c:v>103.72097105991578</c:v>
                </c:pt>
                <c:pt idx="394">
                  <c:v>107.46745721455729</c:v>
                </c:pt>
                <c:pt idx="395">
                  <c:v>116.24298038708844</c:v>
                </c:pt>
                <c:pt idx="396">
                  <c:v>113.61039128889463</c:v>
                </c:pt>
                <c:pt idx="397">
                  <c:v>116.10809180695122</c:v>
                </c:pt>
                <c:pt idx="398">
                  <c:v>118.63943907719151</c:v>
                </c:pt>
                <c:pt idx="399">
                  <c:v>121.10350361347163</c:v>
                </c:pt>
                <c:pt idx="400">
                  <c:v>122.3522677092421</c:v>
                </c:pt>
                <c:pt idx="401">
                  <c:v>123.39854814910552</c:v>
                </c:pt>
                <c:pt idx="402">
                  <c:v>125.35620967828794</c:v>
                </c:pt>
                <c:pt idx="403">
                  <c:v>126.80748974118713</c:v>
                </c:pt>
                <c:pt idx="404">
                  <c:v>128.73150451818583</c:v>
                </c:pt>
                <c:pt idx="405">
                  <c:v>132.84932200286491</c:v>
                </c:pt>
                <c:pt idx="406">
                  <c:v>135.95450579986431</c:v>
                </c:pt>
                <c:pt idx="407">
                  <c:v>151.04168147597662</c:v>
                </c:pt>
                <c:pt idx="408">
                  <c:v>143.95325643262572</c:v>
                </c:pt>
                <c:pt idx="409">
                  <c:v>147.02570896205586</c:v>
                </c:pt>
                <c:pt idx="410">
                  <c:v>150.26565209430569</c:v>
                </c:pt>
                <c:pt idx="411">
                  <c:v>152.08811270154123</c:v>
                </c:pt>
                <c:pt idx="412">
                  <c:v>153.53906965222356</c:v>
                </c:pt>
                <c:pt idx="413">
                  <c:v>160.22295820004956</c:v>
                </c:pt>
                <c:pt idx="414">
                  <c:v>168.22231197561578</c:v>
                </c:pt>
                <c:pt idx="415">
                  <c:v>168.79479143106403</c:v>
                </c:pt>
                <c:pt idx="416">
                  <c:v>169.57127316983855</c:v>
                </c:pt>
                <c:pt idx="417">
                  <c:v>174.43269034002176</c:v>
                </c:pt>
                <c:pt idx="418">
                  <c:v>178.44912598145336</c:v>
                </c:pt>
                <c:pt idx="419">
                  <c:v>192.35432485702285</c:v>
                </c:pt>
                <c:pt idx="420">
                  <c:v>185.73895763998837</c:v>
                </c:pt>
                <c:pt idx="421">
                  <c:v>187.56142901763118</c:v>
                </c:pt>
                <c:pt idx="422">
                  <c:v>186.34645168933838</c:v>
                </c:pt>
                <c:pt idx="423">
                  <c:v>185.56995918015662</c:v>
                </c:pt>
                <c:pt idx="424">
                  <c:v>185.77247514728532</c:v>
                </c:pt>
                <c:pt idx="425">
                  <c:v>186.41647010673475</c:v>
                </c:pt>
                <c:pt idx="426">
                  <c:v>186.31296649326313</c:v>
                </c:pt>
                <c:pt idx="427">
                  <c:v>186.61746744644415</c:v>
                </c:pt>
                <c:pt idx="428">
                  <c:v>189.21640979245424</c:v>
                </c:pt>
                <c:pt idx="429">
                  <c:v>192.92833371029758</c:v>
                </c:pt>
                <c:pt idx="430">
                  <c:v>193.56930218531562</c:v>
                </c:pt>
                <c:pt idx="431">
                  <c:v>210.74950186866567</c:v>
                </c:pt>
                <c:pt idx="432">
                  <c:v>201.02815384449687</c:v>
                </c:pt>
                <c:pt idx="433">
                  <c:v>198.32873436944649</c:v>
                </c:pt>
                <c:pt idx="434">
                  <c:v>200.5561945997178</c:v>
                </c:pt>
                <c:pt idx="435">
                  <c:v>200.75867825562486</c:v>
                </c:pt>
                <c:pt idx="436">
                  <c:v>197.99071590896853</c:v>
                </c:pt>
                <c:pt idx="437">
                  <c:v>199.94868977996057</c:v>
                </c:pt>
                <c:pt idx="438">
                  <c:v>202.61464559975013</c:v>
                </c:pt>
                <c:pt idx="439">
                  <c:v>201.0966751752884</c:v>
                </c:pt>
                <c:pt idx="440">
                  <c:v>204.8436136870335</c:v>
                </c:pt>
                <c:pt idx="441">
                  <c:v>207.94804355552685</c:v>
                </c:pt>
                <c:pt idx="442">
                  <c:v>209.43250724309885</c:v>
                </c:pt>
                <c:pt idx="443">
                  <c:v>224.79021400799164</c:v>
                </c:pt>
                <c:pt idx="444">
                  <c:v>214.1919178864153</c:v>
                </c:pt>
                <c:pt idx="445">
                  <c:v>217.09537195601365</c:v>
                </c:pt>
                <c:pt idx="446">
                  <c:v>219.8968302691525</c:v>
                </c:pt>
                <c:pt idx="447">
                  <c:v>221.58378838303878</c:v>
                </c:pt>
                <c:pt idx="448">
                  <c:v>223.22202117462064</c:v>
                </c:pt>
                <c:pt idx="449">
                  <c:v>224.85872456837595</c:v>
                </c:pt>
                <c:pt idx="450">
                  <c:v>227.62516828761295</c:v>
                </c:pt>
                <c:pt idx="451">
                  <c:v>230.19061466714058</c:v>
                </c:pt>
                <c:pt idx="452">
                  <c:v>234.88304414789923</c:v>
                </c:pt>
                <c:pt idx="453">
                  <c:v>244.19785238079851</c:v>
                </c:pt>
                <c:pt idx="454">
                  <c:v>250.51023727207127</c:v>
                </c:pt>
                <c:pt idx="455">
                  <c:v>273.66479261580884</c:v>
                </c:pt>
                <c:pt idx="456">
                  <c:v>272.88830010662701</c:v>
                </c:pt>
                <c:pt idx="457">
                  <c:v>282.00061391321202</c:v>
                </c:pt>
                <c:pt idx="458">
                  <c:v>284.9710814565899</c:v>
                </c:pt>
                <c:pt idx="459">
                  <c:v>287.53654937693193</c:v>
                </c:pt>
                <c:pt idx="460">
                  <c:v>294.52340948011249</c:v>
                </c:pt>
                <c:pt idx="461">
                  <c:v>303.70423384708175</c:v>
                </c:pt>
                <c:pt idx="462">
                  <c:v>316.76598059172619</c:v>
                </c:pt>
                <c:pt idx="463">
                  <c:v>325.06831669305416</c:v>
                </c:pt>
                <c:pt idx="464">
                  <c:v>328.0052451883206</c:v>
                </c:pt>
                <c:pt idx="465">
                  <c:v>331.37918295690758</c:v>
                </c:pt>
                <c:pt idx="466">
                  <c:v>340.32555709931393</c:v>
                </c:pt>
                <c:pt idx="467">
                  <c:v>380.72727174814486</c:v>
                </c:pt>
                <c:pt idx="468">
                  <c:v>400.57339494006266</c:v>
                </c:pt>
                <c:pt idx="469">
                  <c:v>415.04496645018151</c:v>
                </c:pt>
                <c:pt idx="470">
                  <c:v>432.60427369758855</c:v>
                </c:pt>
                <c:pt idx="471">
                  <c:v>453.69887018428165</c:v>
                </c:pt>
                <c:pt idx="472">
                  <c:v>460.9902312406432</c:v>
                </c:pt>
                <c:pt idx="473">
                  <c:v>486.33725376156474</c:v>
                </c:pt>
                <c:pt idx="474">
                  <c:v>510.47079604079829</c:v>
                </c:pt>
                <c:pt idx="475">
                  <c:v>509.82980602496588</c:v>
                </c:pt>
                <c:pt idx="476">
                  <c:v>522.31756545714995</c:v>
                </c:pt>
                <c:pt idx="477">
                  <c:v>547.59756373388473</c:v>
                </c:pt>
                <c:pt idx="478">
                  <c:v>574.29657393346042</c:v>
                </c:pt>
                <c:pt idx="479">
                  <c:v>624.95863086583313</c:v>
                </c:pt>
                <c:pt idx="480">
                  <c:v>653.85005439055658</c:v>
                </c:pt>
                <c:pt idx="481">
                  <c:v>703.33209473650209</c:v>
                </c:pt>
                <c:pt idx="482">
                  <c:v>763.74895257789694</c:v>
                </c:pt>
                <c:pt idx="483">
                  <c:v>797.87186446519536</c:v>
                </c:pt>
                <c:pt idx="484">
                  <c:v>825.48125410621788</c:v>
                </c:pt>
                <c:pt idx="485">
                  <c:v>801.24724546835114</c:v>
                </c:pt>
                <c:pt idx="486">
                  <c:v>801.18022122416448</c:v>
                </c:pt>
                <c:pt idx="487">
                  <c:v>807.59311555569911</c:v>
                </c:pt>
                <c:pt idx="488">
                  <c:v>811.81203485303774</c:v>
                </c:pt>
                <c:pt idx="489">
                  <c:v>824.40184389371757</c:v>
                </c:pt>
                <c:pt idx="490">
                  <c:v>830.94873286158952</c:v>
                </c:pt>
                <c:pt idx="491">
                  <c:v>898.48642390168777</c:v>
                </c:pt>
                <c:pt idx="492">
                  <c:v>847.08747724751481</c:v>
                </c:pt>
                <c:pt idx="493">
                  <c:v>860.34709791377225</c:v>
                </c:pt>
                <c:pt idx="494">
                  <c:v>870.57391191960971</c:v>
                </c:pt>
                <c:pt idx="495">
                  <c:v>895.27995519510591</c:v>
                </c:pt>
                <c:pt idx="496">
                  <c:v>925.08487080896532</c:v>
                </c:pt>
                <c:pt idx="497">
                  <c:v>960.52473424020172</c:v>
                </c:pt>
                <c:pt idx="498">
                  <c:v>982.57092851680727</c:v>
                </c:pt>
                <c:pt idx="499">
                  <c:v>1000.8244423621657</c:v>
                </c:pt>
                <c:pt idx="500">
                  <c:v>1033.9028616972009</c:v>
                </c:pt>
                <c:pt idx="501">
                  <c:v>1072.9875601796502</c:v>
                </c:pt>
                <c:pt idx="502">
                  <c:v>1117.3707712688617</c:v>
                </c:pt>
                <c:pt idx="503">
                  <c:v>1258.7936066862687</c:v>
                </c:pt>
                <c:pt idx="504">
                  <c:v>1295.1818690964706</c:v>
                </c:pt>
                <c:pt idx="505">
                  <c:v>1354.9866231542214</c:v>
                </c:pt>
                <c:pt idx="506">
                  <c:v>1464.8826456428317</c:v>
                </c:pt>
                <c:pt idx="507">
                  <c:v>1606.9493898564303</c:v>
                </c:pt>
                <c:pt idx="508">
                  <c:v>1669.4491259814536</c:v>
                </c:pt>
                <c:pt idx="509">
                  <c:v>2022.3705989423463</c:v>
                </c:pt>
                <c:pt idx="510">
                  <c:v>2724.8178293321271</c:v>
                </c:pt>
                <c:pt idx="511">
                  <c:v>3337.1321313558865</c:v>
                </c:pt>
                <c:pt idx="512">
                  <c:v>3697.7726797850228</c:v>
                </c:pt>
                <c:pt idx="513">
                  <c:v>4207.83410341745</c:v>
                </c:pt>
                <c:pt idx="514">
                  <c:v>4584.5826790310948</c:v>
                </c:pt>
                <c:pt idx="515">
                  <c:v>5475.2449190603902</c:v>
                </c:pt>
                <c:pt idx="516">
                  <c:v>5962.5138130472715</c:v>
                </c:pt>
                <c:pt idx="517">
                  <c:v>7094.5120251596718</c:v>
                </c:pt>
                <c:pt idx="518">
                  <c:v>9759.9967150257944</c:v>
                </c:pt>
                <c:pt idx="519">
                  <c:v>13070.880814673603</c:v>
                </c:pt>
                <c:pt idx="520">
                  <c:v>14651.414057535516</c:v>
                </c:pt>
                <c:pt idx="521">
                  <c:v>15051.685999547644</c:v>
                </c:pt>
                <c:pt idx="522">
                  <c:v>15689.928581429664</c:v>
                </c:pt>
                <c:pt idx="523">
                  <c:v>16555.180070438466</c:v>
                </c:pt>
                <c:pt idx="524">
                  <c:v>18302.733550895562</c:v>
                </c:pt>
                <c:pt idx="525">
                  <c:v>19851.143063319225</c:v>
                </c:pt>
                <c:pt idx="526">
                  <c:v>21430.001281678458</c:v>
                </c:pt>
                <c:pt idx="527">
                  <c:v>24504.437666268161</c:v>
                </c:pt>
                <c:pt idx="528">
                  <c:v>26472.758215128113</c:v>
                </c:pt>
                <c:pt idx="529">
                  <c:v>28658.038525746659</c:v>
                </c:pt>
                <c:pt idx="530">
                  <c:v>30820.633935399099</c:v>
                </c:pt>
                <c:pt idx="531">
                  <c:v>32673.241698708633</c:v>
                </c:pt>
                <c:pt idx="532">
                  <c:v>34795.640591510768</c:v>
                </c:pt>
                <c:pt idx="533">
                  <c:v>37456.561795211477</c:v>
                </c:pt>
                <c:pt idx="534">
                  <c:v>40210.20092194686</c:v>
                </c:pt>
                <c:pt idx="535">
                  <c:v>44769.097816838461</c:v>
                </c:pt>
                <c:pt idx="536">
                  <c:v>48483.600073238777</c:v>
                </c:pt>
                <c:pt idx="537">
                  <c:v>54540.814845929322</c:v>
                </c:pt>
                <c:pt idx="538">
                  <c:v>59470.449492175299</c:v>
                </c:pt>
                <c:pt idx="539">
                  <c:v>63818.174071321635</c:v>
                </c:pt>
                <c:pt idx="540">
                  <c:v>72342.788996951989</c:v>
                </c:pt>
                <c:pt idx="541">
                  <c:v>76831.199457171475</c:v>
                </c:pt>
                <c:pt idx="542">
                  <c:v>84124.098301506776</c:v>
                </c:pt>
                <c:pt idx="543">
                  <c:v>93440.429577692325</c:v>
                </c:pt>
                <c:pt idx="544">
                  <c:v>101561.57175783817</c:v>
                </c:pt>
                <c:pt idx="545">
                  <c:v>108154.11380012278</c:v>
                </c:pt>
                <c:pt idx="546">
                  <c:v>115290.19075468244</c:v>
                </c:pt>
                <c:pt idx="547">
                  <c:v>124291.36299503484</c:v>
                </c:pt>
                <c:pt idx="548">
                  <c:v>132235.90071838617</c:v>
                </c:pt>
                <c:pt idx="549">
                  <c:v>145137.78398871262</c:v>
                </c:pt>
                <c:pt idx="550">
                  <c:v>157901.10503301129</c:v>
                </c:pt>
                <c:pt idx="551">
                  <c:v>172209.79358514544</c:v>
                </c:pt>
                <c:pt idx="552">
                  <c:v>194202.67807252792</c:v>
                </c:pt>
                <c:pt idx="553">
                  <c:v>208657.53576313719</c:v>
                </c:pt>
                <c:pt idx="554">
                  <c:v>224828.2814307409</c:v>
                </c:pt>
                <c:pt idx="555">
                  <c:v>240569.67245037534</c:v>
                </c:pt>
                <c:pt idx="556">
                  <c:v>257218.50600450201</c:v>
                </c:pt>
                <c:pt idx="557">
                  <c:v>282155.91044406389</c:v>
                </c:pt>
                <c:pt idx="558">
                  <c:v>302335.48637004971</c:v>
                </c:pt>
                <c:pt idx="559">
                  <c:v>336953.14499122213</c:v>
                </c:pt>
                <c:pt idx="560">
                  <c:v>360019.37014658528</c:v>
                </c:pt>
                <c:pt idx="561">
                  <c:v>375646.61148987041</c:v>
                </c:pt>
                <c:pt idx="562">
                  <c:v>394952.20309756912</c:v>
                </c:pt>
                <c:pt idx="563">
                  <c:v>412847.98952039378</c:v>
                </c:pt>
                <c:pt idx="564">
                  <c:v>442613.35304317862</c:v>
                </c:pt>
                <c:pt idx="565">
                  <c:v>466273.40755220951</c:v>
                </c:pt>
                <c:pt idx="566">
                  <c:v>493298.22977586783</c:v>
                </c:pt>
                <c:pt idx="567">
                  <c:v>523763.98072097107</c:v>
                </c:pt>
                <c:pt idx="568">
                  <c:v>554062.22641550086</c:v>
                </c:pt>
                <c:pt idx="569">
                  <c:v>585852.52997942851</c:v>
                </c:pt>
                <c:pt idx="570">
                  <c:v>612648.96100035543</c:v>
                </c:pt>
                <c:pt idx="571">
                  <c:v>633614.17694702046</c:v>
                </c:pt>
                <c:pt idx="572">
                  <c:v>662405.12033776008</c:v>
                </c:pt>
                <c:pt idx="573">
                  <c:v>712846.3614225554</c:v>
                </c:pt>
                <c:pt idx="574">
                  <c:v>746189.63940676593</c:v>
                </c:pt>
                <c:pt idx="575">
                  <c:v>774645.69476665917</c:v>
                </c:pt>
                <c:pt idx="576">
                  <c:v>812571.79622389528</c:v>
                </c:pt>
                <c:pt idx="577">
                  <c:v>846524.11740820925</c:v>
                </c:pt>
                <c:pt idx="578">
                  <c:v>897224.2079657932</c:v>
                </c:pt>
                <c:pt idx="579">
                  <c:v>968021.6830269153</c:v>
                </c:pt>
                <c:pt idx="580">
                  <c:v>1040950.5643585685</c:v>
                </c:pt>
                <c:pt idx="581">
                  <c:v>1138544.4092216226</c:v>
                </c:pt>
                <c:pt idx="582">
                  <c:v>1255169.9354314087</c:v>
                </c:pt>
                <c:pt idx="583">
                  <c:v>1354590.7874244724</c:v>
                </c:pt>
                <c:pt idx="584">
                  <c:v>1451423.3895117776</c:v>
                </c:pt>
                <c:pt idx="585">
                  <c:v>1535923.6629077946</c:v>
                </c:pt>
                <c:pt idx="586">
                  <c:v>1646611.2016866459</c:v>
                </c:pt>
                <c:pt idx="587">
                  <c:v>1791555.6444580869</c:v>
                </c:pt>
                <c:pt idx="588">
                  <c:v>2005165.9723415943</c:v>
                </c:pt>
                <c:pt idx="589">
                  <c:v>2111133.7325061662</c:v>
                </c:pt>
                <c:pt idx="590">
                  <c:v>2210706.7840641057</c:v>
                </c:pt>
                <c:pt idx="591">
                  <c:v>2303276.4511615885</c:v>
                </c:pt>
                <c:pt idx="592">
                  <c:v>2373769.465852424</c:v>
                </c:pt>
                <c:pt idx="593">
                  <c:v>2561192.1610068176</c:v>
                </c:pt>
                <c:pt idx="594">
                  <c:v>2977603.0960504916</c:v>
                </c:pt>
                <c:pt idx="595">
                  <c:v>3415024.429362284</c:v>
                </c:pt>
                <c:pt idx="596">
                  <c:v>3997847.1715079648</c:v>
                </c:pt>
                <c:pt idx="597">
                  <c:v>4505152.9660947584</c:v>
                </c:pt>
                <c:pt idx="598">
                  <c:v>5016264.3622841882</c:v>
                </c:pt>
                <c:pt idx="599">
                  <c:v>5548995.6897153389</c:v>
                </c:pt>
                <c:pt idx="600">
                  <c:v>6435715.0658825813</c:v>
                </c:pt>
                <c:pt idx="601">
                  <c:v>7274626.388294722</c:v>
                </c:pt>
                <c:pt idx="602">
                  <c:v>8093745.1539306603</c:v>
                </c:pt>
                <c:pt idx="603">
                  <c:v>8925043.8038062621</c:v>
                </c:pt>
                <c:pt idx="604">
                  <c:v>9733505.4156192448</c:v>
                </c:pt>
                <c:pt idx="605">
                  <c:v>11274300.934257435</c:v>
                </c:pt>
                <c:pt idx="606">
                  <c:v>12678069.326720303</c:v>
                </c:pt>
                <c:pt idx="607">
                  <c:v>14864415.362736546</c:v>
                </c:pt>
                <c:pt idx="608">
                  <c:v>18040402.951802425</c:v>
                </c:pt>
                <c:pt idx="609">
                  <c:v>21102202.901655413</c:v>
                </c:pt>
                <c:pt idx="610">
                  <c:v>25161254.628194772</c:v>
                </c:pt>
                <c:pt idx="611">
                  <c:v>29614641.127133891</c:v>
                </c:pt>
                <c:pt idx="612">
                  <c:v>33328081.536473986</c:v>
                </c:pt>
                <c:pt idx="613">
                  <c:v>38976652.236873567</c:v>
                </c:pt>
                <c:pt idx="614">
                  <c:v>46878554.418365702</c:v>
                </c:pt>
                <c:pt idx="615">
                  <c:v>55556948.219554752</c:v>
                </c:pt>
                <c:pt idx="616">
                  <c:v>65042286.289734729</c:v>
                </c:pt>
                <c:pt idx="617">
                  <c:v>76689605.72963047</c:v>
                </c:pt>
                <c:pt idx="618">
                  <c:v>90712055.493047714</c:v>
                </c:pt>
                <c:pt idx="619">
                  <c:v>111433633.58368069</c:v>
                </c:pt>
                <c:pt idx="620">
                  <c:v>142127749.03241891</c:v>
                </c:pt>
                <c:pt idx="621">
                  <c:v>169594110.91470912</c:v>
                </c:pt>
                <c:pt idx="622">
                  <c:v>194989833.70214438</c:v>
                </c:pt>
                <c:pt idx="623">
                  <c:v>233357460.38092777</c:v>
                </c:pt>
                <c:pt idx="624">
                  <c:v>292020375.07925946</c:v>
                </c:pt>
                <c:pt idx="625">
                  <c:v>352464636.54067445</c:v>
                </c:pt>
                <c:pt idx="626">
                  <c:v>445795470.9793424</c:v>
                </c:pt>
                <c:pt idx="627">
                  <c:v>577189389.93085408</c:v>
                </c:pt>
                <c:pt idx="628">
                  <c:v>721981502.84478772</c:v>
                </c:pt>
                <c:pt idx="629">
                  <c:v>942443198.7941128</c:v>
                </c:pt>
                <c:pt idx="630">
                  <c:v>1000755931.5350953</c:v>
                </c:pt>
                <c:pt idx="631">
                  <c:v>1031510944.4459057</c:v>
                </c:pt>
                <c:pt idx="632">
                  <c:v>1052065025.1289327</c:v>
                </c:pt>
                <c:pt idx="633">
                  <c:v>1072466889.5845101</c:v>
                </c:pt>
                <c:pt idx="634">
                  <c:v>1097893018.0022187</c:v>
                </c:pt>
                <c:pt idx="635">
                  <c:v>1132758934.8184648</c:v>
                </c:pt>
                <c:pt idx="636">
                  <c:v>1167015735.9568429</c:v>
                </c:pt>
                <c:pt idx="637">
                  <c:v>1186808610.118593</c:v>
                </c:pt>
                <c:pt idx="638">
                  <c:v>1241923924.3948863</c:v>
                </c:pt>
                <c:pt idx="639">
                  <c:v>1300693431.2022469</c:v>
                </c:pt>
                <c:pt idx="640">
                  <c:v>1353068351.8483202</c:v>
                </c:pt>
                <c:pt idx="641">
                  <c:v>1414578377.6699409</c:v>
                </c:pt>
                <c:pt idx="642">
                  <c:v>1510345204.6299505</c:v>
                </c:pt>
                <c:pt idx="643">
                  <c:v>1642957135.5151377</c:v>
                </c:pt>
                <c:pt idx="644">
                  <c:v>1761714004.3334842</c:v>
                </c:pt>
                <c:pt idx="645">
                  <c:v>1868443158.1186144</c:v>
                </c:pt>
                <c:pt idx="646">
                  <c:v>1967407278.1592622</c:v>
                </c:pt>
                <c:pt idx="647">
                  <c:v>2060585927.7164798</c:v>
                </c:pt>
                <c:pt idx="648">
                  <c:v>2216796890.7538528</c:v>
                </c:pt>
                <c:pt idx="649">
                  <c:v>2359914499.7818346</c:v>
                </c:pt>
                <c:pt idx="650">
                  <c:v>2554797663.0099196</c:v>
                </c:pt>
                <c:pt idx="651">
                  <c:v>2640059062.5952158</c:v>
                </c:pt>
                <c:pt idx="652">
                  <c:v>2749680826.2380152</c:v>
                </c:pt>
                <c:pt idx="653">
                  <c:v>2970447268.1023297</c:v>
                </c:pt>
                <c:pt idx="654">
                  <c:v>3270384705.0774608</c:v>
                </c:pt>
                <c:pt idx="655">
                  <c:v>3719529403.2507997</c:v>
                </c:pt>
                <c:pt idx="656">
                  <c:v>4153449469.4624062</c:v>
                </c:pt>
                <c:pt idx="657">
                  <c:v>4966477967.7599497</c:v>
                </c:pt>
                <c:pt idx="658">
                  <c:v>5476523701.4610806</c:v>
                </c:pt>
                <c:pt idx="659">
                  <c:v>5662272135.6657515</c:v>
                </c:pt>
                <c:pt idx="660">
                  <c:v>6176885359.2626362</c:v>
                </c:pt>
                <c:pt idx="661">
                  <c:v>6820913972.9683237</c:v>
                </c:pt>
                <c:pt idx="662">
                  <c:v>7827302970.6833181</c:v>
                </c:pt>
                <c:pt idx="663">
                  <c:v>9176260230.5501423</c:v>
                </c:pt>
                <c:pt idx="664">
                  <c:v>10618092459.823547</c:v>
                </c:pt>
                <c:pt idx="665">
                  <c:v>12525816683.042641</c:v>
                </c:pt>
                <c:pt idx="666">
                  <c:v>15738345429.445539</c:v>
                </c:pt>
                <c:pt idx="667">
                  <c:v>20085155398.32531</c:v>
                </c:pt>
                <c:pt idx="668">
                  <c:v>22434411000.664642</c:v>
                </c:pt>
                <c:pt idx="669">
                  <c:v>24451757990.598835</c:v>
                </c:pt>
                <c:pt idx="670">
                  <c:v>25847912311.697742</c:v>
                </c:pt>
                <c:pt idx="671">
                  <c:v>27617087168.088898</c:v>
                </c:pt>
                <c:pt idx="672">
                  <c:v>30080534531.647549</c:v>
                </c:pt>
                <c:pt idx="673">
                  <c:v>32965719647.860352</c:v>
                </c:pt>
                <c:pt idx="674">
                  <c:v>38571658237.894058</c:v>
                </c:pt>
                <c:pt idx="675">
                  <c:v>51443086504.565147</c:v>
                </c:pt>
                <c:pt idx="676">
                  <c:v>91809798865.197159</c:v>
                </c:pt>
                <c:pt idx="677">
                  <c:v>196906647014.59607</c:v>
                </c:pt>
                <c:pt idx="678">
                  <c:v>584092521731.16309</c:v>
                </c:pt>
                <c:pt idx="679">
                  <c:v>805237777876.60449</c:v>
                </c:pt>
                <c:pt idx="680">
                  <c:v>880570853714.44202</c:v>
                </c:pt>
                <c:pt idx="681">
                  <c:v>929841253434.36182</c:v>
                </c:pt>
                <c:pt idx="682">
                  <c:v>990457637093.78772</c:v>
                </c:pt>
                <c:pt idx="683">
                  <c:v>1387363250677.2002</c:v>
                </c:pt>
                <c:pt idx="684">
                  <c:v>2486223252481.8359</c:v>
                </c:pt>
                <c:pt idx="685">
                  <c:v>4017000361577.7676</c:v>
                </c:pt>
                <c:pt idx="686">
                  <c:v>7854267107912.3076</c:v>
                </c:pt>
                <c:pt idx="687">
                  <c:v>8747502608536.8838</c:v>
                </c:pt>
                <c:pt idx="688">
                  <c:v>9937812892031.2461</c:v>
                </c:pt>
                <c:pt idx="689">
                  <c:v>11318957671976.154</c:v>
                </c:pt>
                <c:pt idx="690">
                  <c:v>12544281310880.59</c:v>
                </c:pt>
                <c:pt idx="691">
                  <c:v>14468285117301.904</c:v>
                </c:pt>
                <c:pt idx="692">
                  <c:v>16736530767937.467</c:v>
                </c:pt>
                <c:pt idx="693">
                  <c:v>18023638270409.063</c:v>
                </c:pt>
                <c:pt idx="694">
                  <c:v>19137611057597.34</c:v>
                </c:pt>
                <c:pt idx="695">
                  <c:v>20032536727088.652</c:v>
                </c:pt>
                <c:pt idx="696">
                  <c:v>21574773961731.664</c:v>
                </c:pt>
                <c:pt idx="697">
                  <c:v>27397895142549.465</c:v>
                </c:pt>
                <c:pt idx="698">
                  <c:v>30423249138041.297</c:v>
                </c:pt>
                <c:pt idx="699">
                  <c:v>32099742581876.742</c:v>
                </c:pt>
                <c:pt idx="700">
                  <c:v>32999978596576.516</c:v>
                </c:pt>
                <c:pt idx="701">
                  <c:v>34030812126149.043</c:v>
                </c:pt>
                <c:pt idx="702">
                  <c:v>34912555402911.672</c:v>
                </c:pt>
                <c:pt idx="703">
                  <c:v>35366726528674.156</c:v>
                </c:pt>
                <c:pt idx="704">
                  <c:v>35991461423093.906</c:v>
                </c:pt>
                <c:pt idx="705">
                  <c:v>36477638420558.445</c:v>
                </c:pt>
                <c:pt idx="706">
                  <c:v>36619507836459.875</c:v>
                </c:pt>
                <c:pt idx="707">
                  <c:v>36857246958432.695</c:v>
                </c:pt>
                <c:pt idx="708">
                  <c:v>37978685043295.32</c:v>
                </c:pt>
                <c:pt idx="709">
                  <c:v>38796761697734.984</c:v>
                </c:pt>
                <c:pt idx="710">
                  <c:v>39611341946934.961</c:v>
                </c:pt>
                <c:pt idx="711">
                  <c:v>40121040589520.719</c:v>
                </c:pt>
                <c:pt idx="712">
                  <c:v>40391081401265.305</c:v>
                </c:pt>
                <c:pt idx="713">
                  <c:v>40707779296328.047</c:v>
                </c:pt>
                <c:pt idx="714">
                  <c:v>41411538701186.469</c:v>
                </c:pt>
                <c:pt idx="715">
                  <c:v>42031318642939.57</c:v>
                </c:pt>
                <c:pt idx="716">
                  <c:v>42465817867070.555</c:v>
                </c:pt>
                <c:pt idx="717">
                  <c:v>43003393254136.266</c:v>
                </c:pt>
                <c:pt idx="718">
                  <c:v>43201616012305.516</c:v>
                </c:pt>
                <c:pt idx="719">
                  <c:v>43324179190578.156</c:v>
                </c:pt>
                <c:pt idx="720">
                  <c:v>43684797851814.922</c:v>
                </c:pt>
                <c:pt idx="721">
                  <c:v>44003891051524.875</c:v>
                </c:pt>
                <c:pt idx="722">
                  <c:v>44334734802334.813</c:v>
                </c:pt>
                <c:pt idx="723">
                  <c:v>44798179002863.852</c:v>
                </c:pt>
                <c:pt idx="724">
                  <c:v>45374531208559.141</c:v>
                </c:pt>
                <c:pt idx="725">
                  <c:v>45700913036818.531</c:v>
                </c:pt>
                <c:pt idx="726">
                  <c:v>45847934617432.977</c:v>
                </c:pt>
                <c:pt idx="727">
                  <c:v>45855280766162.5</c:v>
                </c:pt>
                <c:pt idx="728">
                  <c:v>46233167807214.883</c:v>
                </c:pt>
                <c:pt idx="729">
                  <c:v>46494518963163.594</c:v>
                </c:pt>
                <c:pt idx="730">
                  <c:v>46521097395004.469</c:v>
                </c:pt>
                <c:pt idx="731">
                  <c:v>46514992038733.719</c:v>
                </c:pt>
                <c:pt idx="732">
                  <c:v>46561829899761.117</c:v>
                </c:pt>
                <c:pt idx="733">
                  <c:v>46560182357456.57</c:v>
                </c:pt>
                <c:pt idx="734">
                  <c:v>46625081555069.625</c:v>
                </c:pt>
                <c:pt idx="735">
                  <c:v>46738577087790.773</c:v>
                </c:pt>
                <c:pt idx="736">
                  <c:v>46900574458181.203</c:v>
                </c:pt>
                <c:pt idx="737">
                  <c:v>47082075278246.688</c:v>
                </c:pt>
                <c:pt idx="738">
                  <c:v>47516755280086.922</c:v>
                </c:pt>
                <c:pt idx="739">
                  <c:v>47614790210084.766</c:v>
                </c:pt>
                <c:pt idx="740">
                  <c:v>47940670791059.484</c:v>
                </c:pt>
                <c:pt idx="741">
                  <c:v>48094294866645.016</c:v>
                </c:pt>
                <c:pt idx="742">
                  <c:v>48203032658746.109</c:v>
                </c:pt>
                <c:pt idx="743">
                  <c:v>48307859078592.852</c:v>
                </c:pt>
                <c:pt idx="744">
                  <c:v>48909758461469.625</c:v>
                </c:pt>
                <c:pt idx="745">
                  <c:v>48908423171571.828</c:v>
                </c:pt>
                <c:pt idx="746">
                  <c:v>48688683757420.172</c:v>
                </c:pt>
                <c:pt idx="747">
                  <c:v>48911352592178.211</c:v>
                </c:pt>
                <c:pt idx="748">
                  <c:v>48921636378682.773</c:v>
                </c:pt>
                <c:pt idx="749">
                  <c:v>48820885674462.18</c:v>
                </c:pt>
                <c:pt idx="750">
                  <c:v>49018956415012.227</c:v>
                </c:pt>
                <c:pt idx="751">
                  <c:v>48900164917127.531</c:v>
                </c:pt>
                <c:pt idx="752">
                  <c:v>48980574020475.625</c:v>
                </c:pt>
                <c:pt idx="753">
                  <c:v>49147094942180.898</c:v>
                </c:pt>
                <c:pt idx="754">
                  <c:v>49034836093334.297</c:v>
                </c:pt>
                <c:pt idx="755">
                  <c:v>49084533529034.969</c:v>
                </c:pt>
                <c:pt idx="756">
                  <c:v>49231682475762.703</c:v>
                </c:pt>
                <c:pt idx="757">
                  <c:v>49071698311679.75</c:v>
                </c:pt>
                <c:pt idx="758">
                  <c:v>48806957573683.047</c:v>
                </c:pt>
                <c:pt idx="759">
                  <c:v>48807705336025.719</c:v>
                </c:pt>
                <c:pt idx="760">
                  <c:v>48764170776775.992</c:v>
                </c:pt>
                <c:pt idx="761">
                  <c:v>48765436220740.578</c:v>
                </c:pt>
                <c:pt idx="762">
                  <c:v>49029840054824.711</c:v>
                </c:pt>
                <c:pt idx="763">
                  <c:v>48991864410133.773</c:v>
                </c:pt>
                <c:pt idx="764">
                  <c:v>49080823477411.445</c:v>
                </c:pt>
                <c:pt idx="765">
                  <c:v>49328238315412.352</c:v>
                </c:pt>
                <c:pt idx="766">
                  <c:v>49251621435373.789</c:v>
                </c:pt>
                <c:pt idx="767">
                  <c:v>49111194132561.852</c:v>
                </c:pt>
                <c:pt idx="768">
                  <c:v>49340572285482.891</c:v>
                </c:pt>
                <c:pt idx="769">
                  <c:v>49530286165565.391</c:v>
                </c:pt>
                <c:pt idx="770">
                  <c:v>49286125326330.633</c:v>
                </c:pt>
                <c:pt idx="771">
                  <c:v>49123232284562.773</c:v>
                </c:pt>
                <c:pt idx="772">
                  <c:v>49082466911131.758</c:v>
                </c:pt>
                <c:pt idx="773">
                  <c:v>49194224512693.68</c:v>
                </c:pt>
                <c:pt idx="774">
                  <c:v>49303549832349.672</c:v>
                </c:pt>
                <c:pt idx="775">
                  <c:v>49384682046534.625</c:v>
                </c:pt>
                <c:pt idx="776">
                  <c:v>49361033035300.117</c:v>
                </c:pt>
                <c:pt idx="777">
                  <c:v>49283705370177.602</c:v>
                </c:pt>
                <c:pt idx="778">
                  <c:v>49188460168919.945</c:v>
                </c:pt>
                <c:pt idx="779">
                  <c:v>49272267071484.594</c:v>
                </c:pt>
                <c:pt idx="780">
                  <c:v>49581984481820.523</c:v>
                </c:pt>
                <c:pt idx="781">
                  <c:v>49754869600607.563</c:v>
                </c:pt>
                <c:pt idx="782">
                  <c:v>49692365707641.82</c:v>
                </c:pt>
                <c:pt idx="783">
                  <c:v>49697973925212.125</c:v>
                </c:pt>
                <c:pt idx="784">
                  <c:v>49662085441345.977</c:v>
                </c:pt>
                <c:pt idx="785">
                  <c:v>49756891024083.492</c:v>
                </c:pt>
                <c:pt idx="786">
                  <c:v>49912400939863.109</c:v>
                </c:pt>
                <c:pt idx="787">
                  <c:v>49922479297152.633</c:v>
                </c:pt>
                <c:pt idx="788">
                  <c:v>49907043345935.031</c:v>
                </c:pt>
                <c:pt idx="789">
                  <c:v>49724457859614.203</c:v>
                </c:pt>
                <c:pt idx="790">
                  <c:v>49606393581150.711</c:v>
                </c:pt>
                <c:pt idx="791">
                  <c:v>49599671937234.813</c:v>
                </c:pt>
                <c:pt idx="792">
                  <c:v>49833491469784.813</c:v>
                </c:pt>
                <c:pt idx="793">
                  <c:v>49753435704686.633</c:v>
                </c:pt>
                <c:pt idx="794">
                  <c:v>49379883220071.516</c:v>
                </c:pt>
                <c:pt idx="795">
                  <c:v>49331521074268.531</c:v>
                </c:pt>
                <c:pt idx="796">
                  <c:v>49088633896167.023</c:v>
                </c:pt>
                <c:pt idx="797">
                  <c:v>49085651063964.695</c:v>
                </c:pt>
                <c:pt idx="798">
                  <c:v>49176890395529.313</c:v>
                </c:pt>
                <c:pt idx="799">
                  <c:v>48991774021279.203</c:v>
                </c:pt>
                <c:pt idx="800">
                  <c:v>48894170492632.938</c:v>
                </c:pt>
                <c:pt idx="801">
                  <c:v>48886520308665.117</c:v>
                </c:pt>
                <c:pt idx="802">
                  <c:v>48731996453117.602</c:v>
                </c:pt>
                <c:pt idx="803">
                  <c:v>48701695643900.289</c:v>
                </c:pt>
                <c:pt idx="804">
                  <c:v>49113334704982.5</c:v>
                </c:pt>
                <c:pt idx="805">
                  <c:v>49115347911289.859</c:v>
                </c:pt>
                <c:pt idx="806">
                  <c:v>48855845618276.414</c:v>
                </c:pt>
                <c:pt idx="807">
                  <c:v>48800913846176.727</c:v>
                </c:pt>
                <c:pt idx="808">
                  <c:v>48611224617600.031</c:v>
                </c:pt>
                <c:pt idx="809">
                  <c:v>48521345227439.016</c:v>
                </c:pt>
                <c:pt idx="810">
                  <c:v>48732078624803.602</c:v>
                </c:pt>
                <c:pt idx="811">
                  <c:v>48627235770619.625</c:v>
                </c:pt>
                <c:pt idx="812">
                  <c:v>48552562250955.336</c:v>
                </c:pt>
                <c:pt idx="813">
                  <c:v>48639569740690.172</c:v>
                </c:pt>
                <c:pt idx="814">
                  <c:v>48400470677313.859</c:v>
                </c:pt>
                <c:pt idx="815">
                  <c:v>48346360622074.273</c:v>
                </c:pt>
                <c:pt idx="816">
                  <c:v>48385244263895.656</c:v>
                </c:pt>
                <c:pt idx="817">
                  <c:v>48275027381446.359</c:v>
                </c:pt>
                <c:pt idx="818">
                  <c:v>48367010366769.305</c:v>
                </c:pt>
                <c:pt idx="819">
                  <c:v>48690314865387.57</c:v>
                </c:pt>
                <c:pt idx="820">
                  <c:v>48721827706973.516</c:v>
                </c:pt>
                <c:pt idx="821">
                  <c:v>48370408165985.977</c:v>
                </c:pt>
                <c:pt idx="822">
                  <c:v>48212203018905.078</c:v>
                </c:pt>
                <c:pt idx="823">
                  <c:v>48039769844391.094</c:v>
                </c:pt>
                <c:pt idx="824">
                  <c:v>48003400656161.75</c:v>
                </c:pt>
                <c:pt idx="825">
                  <c:v>47791623678384.766</c:v>
                </c:pt>
                <c:pt idx="826">
                  <c:v>47634885295899.172</c:v>
                </c:pt>
                <c:pt idx="827">
                  <c:v>47598668125289.023</c:v>
                </c:pt>
                <c:pt idx="828">
                  <c:v>48689916332710.375</c:v>
                </c:pt>
                <c:pt idx="829">
                  <c:v>50219012260467.758</c:v>
                </c:pt>
                <c:pt idx="830">
                  <c:v>52205418272393.398</c:v>
                </c:pt>
                <c:pt idx="831">
                  <c:v>57628852263859.578</c:v>
                </c:pt>
                <c:pt idx="832">
                  <c:v>59940197990955.125</c:v>
                </c:pt>
                <c:pt idx="833">
                  <c:v>62111247889936.242</c:v>
                </c:pt>
                <c:pt idx="834">
                  <c:v>64091758083390.414</c:v>
                </c:pt>
                <c:pt idx="835">
                  <c:v>65592763620284.234</c:v>
                </c:pt>
                <c:pt idx="836">
                  <c:v>66478767498966.688</c:v>
                </c:pt>
                <c:pt idx="837">
                  <c:v>66624071691343.5</c:v>
                </c:pt>
                <c:pt idx="838">
                  <c:v>66963276411205.211</c:v>
                </c:pt>
                <c:pt idx="839">
                  <c:v>67088666295476.75</c:v>
                </c:pt>
                <c:pt idx="840">
                  <c:v>67973749851275.758</c:v>
                </c:pt>
                <c:pt idx="841">
                  <c:v>68358494119525.891</c:v>
                </c:pt>
                <c:pt idx="842">
                  <c:v>68757540369726.539</c:v>
                </c:pt>
                <c:pt idx="843">
                  <c:v>68795528340170.383</c:v>
                </c:pt>
                <c:pt idx="844">
                  <c:v>68531675056382.656</c:v>
                </c:pt>
                <c:pt idx="845">
                  <c:v>68472963386726.336</c:v>
                </c:pt>
                <c:pt idx="846">
                  <c:v>68777043819401.813</c:v>
                </c:pt>
                <c:pt idx="847">
                  <c:v>68793790409011.172</c:v>
                </c:pt>
                <c:pt idx="848">
                  <c:v>68821050865846.07</c:v>
                </c:pt>
                <c:pt idx="849">
                  <c:v>69226728371107.953</c:v>
                </c:pt>
                <c:pt idx="850">
                  <c:v>69397464700305.773</c:v>
                </c:pt>
                <c:pt idx="851">
                  <c:v>69544806750495.758</c:v>
                </c:pt>
                <c:pt idx="852">
                  <c:v>69837140740655.602</c:v>
                </c:pt>
                <c:pt idx="853">
                  <c:v>69907397532196.727</c:v>
                </c:pt>
                <c:pt idx="854">
                  <c:v>70322159117347.352</c:v>
                </c:pt>
                <c:pt idx="855">
                  <c:v>70925529373403.781</c:v>
                </c:pt>
                <c:pt idx="856">
                  <c:v>71443728676907.594</c:v>
                </c:pt>
                <c:pt idx="857">
                  <c:v>71848087326609.047</c:v>
                </c:pt>
                <c:pt idx="858">
                  <c:v>72179222786904.266</c:v>
                </c:pt>
                <c:pt idx="859">
                  <c:v>72427142980774.078</c:v>
                </c:pt>
                <c:pt idx="860">
                  <c:v>72882957540256.875</c:v>
                </c:pt>
                <c:pt idx="861">
                  <c:v>73171421244005.516</c:v>
                </c:pt>
                <c:pt idx="862">
                  <c:v>73173056460557.156</c:v>
                </c:pt>
                <c:pt idx="863">
                  <c:v>73784791794249.688</c:v>
                </c:pt>
                <c:pt idx="864">
                  <c:v>74881134646203.859</c:v>
                </c:pt>
                <c:pt idx="865">
                  <c:v>75589471013973.203</c:v>
                </c:pt>
                <c:pt idx="866">
                  <c:v>76757911303235.219</c:v>
                </c:pt>
                <c:pt idx="867">
                  <c:v>77134282276680.563</c:v>
                </c:pt>
                <c:pt idx="868">
                  <c:v>77597656631276.625</c:v>
                </c:pt>
                <c:pt idx="869">
                  <c:v>78308334892097.313</c:v>
                </c:pt>
                <c:pt idx="870">
                  <c:v>79094676841398.75</c:v>
                </c:pt>
                <c:pt idx="871">
                  <c:v>79440216998252.078</c:v>
                </c:pt>
                <c:pt idx="872">
                  <c:v>80364097915602.234</c:v>
                </c:pt>
                <c:pt idx="873">
                  <c:v>80992070374450.875</c:v>
                </c:pt>
                <c:pt idx="874">
                  <c:v>81969157458494.297</c:v>
                </c:pt>
                <c:pt idx="875">
                  <c:v>82881706900343.266</c:v>
                </c:pt>
                <c:pt idx="876">
                  <c:v>83939149676138.813</c:v>
                </c:pt>
                <c:pt idx="877">
                  <c:v>84271821746962.531</c:v>
                </c:pt>
                <c:pt idx="878">
                  <c:v>85287603477949.531</c:v>
                </c:pt>
                <c:pt idx="879">
                  <c:v>86117036259396.328</c:v>
                </c:pt>
                <c:pt idx="880">
                  <c:v>86520063727784.313</c:v>
                </c:pt>
                <c:pt idx="881">
                  <c:v>86939016068921.672</c:v>
                </c:pt>
                <c:pt idx="882">
                  <c:v>87475498572563.359</c:v>
                </c:pt>
                <c:pt idx="883">
                  <c:v>87967567279915.125</c:v>
                </c:pt>
                <c:pt idx="884">
                  <c:v>88758716272848.344</c:v>
                </c:pt>
                <c:pt idx="885">
                  <c:v>89518409944375.813</c:v>
                </c:pt>
                <c:pt idx="886">
                  <c:v>90151887906187.391</c:v>
                </c:pt>
                <c:pt idx="887">
                  <c:v>91036457888948.813</c:v>
                </c:pt>
                <c:pt idx="888">
                  <c:v>92051795892831.328</c:v>
                </c:pt>
                <c:pt idx="889">
                  <c:v>92659554116920.844</c:v>
                </c:pt>
                <c:pt idx="890">
                  <c:v>93624841346852.891</c:v>
                </c:pt>
                <c:pt idx="891">
                  <c:v>95748453531498.703</c:v>
                </c:pt>
                <c:pt idx="892">
                  <c:v>97743351987173.734</c:v>
                </c:pt>
                <c:pt idx="893">
                  <c:v>100338884381760.84</c:v>
                </c:pt>
                <c:pt idx="894">
                  <c:v>102898663875763.78</c:v>
                </c:pt>
                <c:pt idx="895">
                  <c:v>106316463680777.42</c:v>
                </c:pt>
                <c:pt idx="896">
                  <c:v>108447216584937.59</c:v>
                </c:pt>
                <c:pt idx="897">
                  <c:v>109998815228908.86</c:v>
                </c:pt>
                <c:pt idx="898">
                  <c:v>109555507200037.7</c:v>
                </c:pt>
                <c:pt idx="899">
                  <c:v>111103210906092.83</c:v>
                </c:pt>
                <c:pt idx="900">
                  <c:v>112485059281099.02</c:v>
                </c:pt>
                <c:pt idx="901">
                  <c:v>115181966884721.11</c:v>
                </c:pt>
                <c:pt idx="902">
                  <c:v>118462630362946.56</c:v>
                </c:pt>
                <c:pt idx="903">
                  <c:v>120346375178952.47</c:v>
                </c:pt>
                <c:pt idx="904">
                  <c:v>122635086715135.66</c:v>
                </c:pt>
                <c:pt idx="905">
                  <c:v>124759011152188.02</c:v>
                </c:pt>
                <c:pt idx="906">
                  <c:v>128767756854332.41</c:v>
                </c:pt>
                <c:pt idx="907">
                  <c:v>130569650453900.5</c:v>
                </c:pt>
                <c:pt idx="908">
                  <c:v>132817432273280.77</c:v>
                </c:pt>
                <c:pt idx="909">
                  <c:v>135533724177633.09</c:v>
                </c:pt>
                <c:pt idx="910">
                  <c:v>136447054250498.14</c:v>
                </c:pt>
                <c:pt idx="911">
                  <c:v>137099743952500.34</c:v>
                </c:pt>
                <c:pt idx="912">
                  <c:v>138294175146047.8</c:v>
                </c:pt>
                <c:pt idx="913">
                  <c:v>136793868068484.7</c:v>
                </c:pt>
                <c:pt idx="914">
                  <c:v>139920517155617.3</c:v>
                </c:pt>
                <c:pt idx="915">
                  <c:v>142147830008012.13</c:v>
                </c:pt>
                <c:pt idx="916">
                  <c:v>143959419866528.81</c:v>
                </c:pt>
                <c:pt idx="917">
                  <c:v>145223861336560.16</c:v>
                </c:pt>
                <c:pt idx="918">
                  <c:v>146909432697407.56</c:v>
                </c:pt>
                <c:pt idx="919">
                  <c:v>152349559866887.47</c:v>
                </c:pt>
                <c:pt idx="920">
                  <c:v>154223616641111.75</c:v>
                </c:pt>
                <c:pt idx="921">
                  <c:v>155817632309403.63</c:v>
                </c:pt>
                <c:pt idx="922">
                  <c:v>158106343845586.81</c:v>
                </c:pt>
                <c:pt idx="923">
                  <c:v>159839311834927.34</c:v>
                </c:pt>
                <c:pt idx="924">
                  <c:v>161939537957733.69</c:v>
                </c:pt>
                <c:pt idx="925">
                  <c:v>165376368725227.53</c:v>
                </c:pt>
                <c:pt idx="926">
                  <c:v>168166984919578.44</c:v>
                </c:pt>
                <c:pt idx="927">
                  <c:v>173961469267820.19</c:v>
                </c:pt>
                <c:pt idx="928">
                  <c:v>177018108078469.94</c:v>
                </c:pt>
                <c:pt idx="929">
                  <c:v>181854010406358.84</c:v>
                </c:pt>
                <c:pt idx="930">
                  <c:v>186376509923794</c:v>
                </c:pt>
                <c:pt idx="931">
                  <c:v>190392798986714.72</c:v>
                </c:pt>
                <c:pt idx="932">
                  <c:v>192754741929472.13</c:v>
                </c:pt>
                <c:pt idx="933">
                  <c:v>195496893263412.94</c:v>
                </c:pt>
                <c:pt idx="934">
                  <c:v>199196525517114.19</c:v>
                </c:pt>
                <c:pt idx="935">
                  <c:v>201316144157818.78</c:v>
                </c:pt>
                <c:pt idx="936">
                  <c:v>204304925590159.09</c:v>
                </c:pt>
                <c:pt idx="937">
                  <c:v>207775150930848.59</c:v>
                </c:pt>
                <c:pt idx="938">
                  <c:v>212855563327637.94</c:v>
                </c:pt>
                <c:pt idx="939">
                  <c:v>217877798170730.34</c:v>
                </c:pt>
                <c:pt idx="940">
                  <c:v>221996407417074.31</c:v>
                </c:pt>
                <c:pt idx="941">
                  <c:v>225875897057120.88</c:v>
                </c:pt>
                <c:pt idx="942">
                  <c:v>231995649807276.47</c:v>
                </c:pt>
                <c:pt idx="943">
                  <c:v>236200407849236.91</c:v>
                </c:pt>
                <c:pt idx="944">
                  <c:v>239607098042300.78</c:v>
                </c:pt>
                <c:pt idx="945">
                  <c:v>241863499671544.59</c:v>
                </c:pt>
                <c:pt idx="946">
                  <c:v>246771565174089.63</c:v>
                </c:pt>
                <c:pt idx="947">
                  <c:v>250330108642906.09</c:v>
                </c:pt>
                <c:pt idx="948">
                  <c:v>255017395259472.03</c:v>
                </c:pt>
                <c:pt idx="949">
                  <c:v>257241486981774.34</c:v>
                </c:pt>
                <c:pt idx="950">
                  <c:v>266956382469697.47</c:v>
                </c:pt>
                <c:pt idx="951">
                  <c:v>274235035376369.75</c:v>
                </c:pt>
                <c:pt idx="952">
                  <c:v>279187276377315.41</c:v>
                </c:pt>
                <c:pt idx="953">
                  <c:v>283975782076712.25</c:v>
                </c:pt>
                <c:pt idx="954">
                  <c:v>291505370878130.69</c:v>
                </c:pt>
                <c:pt idx="955">
                  <c:v>299473329190092.31</c:v>
                </c:pt>
                <c:pt idx="956">
                  <c:v>304525737476287.88</c:v>
                </c:pt>
                <c:pt idx="957">
                  <c:v>307935632365107.13</c:v>
                </c:pt>
                <c:pt idx="958">
                  <c:v>310954587240550.56</c:v>
                </c:pt>
                <c:pt idx="959">
                  <c:v>314505587348590.75</c:v>
                </c:pt>
                <c:pt idx="960">
                  <c:v>320969968149886.38</c:v>
                </c:pt>
                <c:pt idx="961">
                  <c:v>320574722340162.88</c:v>
                </c:pt>
                <c:pt idx="962">
                  <c:v>321866066820194.56</c:v>
                </c:pt>
                <c:pt idx="963">
                  <c:v>324122468449438.31</c:v>
                </c:pt>
                <c:pt idx="964">
                  <c:v>330100064182791.06</c:v>
                </c:pt>
                <c:pt idx="965">
                  <c:v>343546901831355.88</c:v>
                </c:pt>
                <c:pt idx="966">
                  <c:v>351246684628844.25</c:v>
                </c:pt>
                <c:pt idx="967">
                  <c:v>356445555728190.5</c:v>
                </c:pt>
                <c:pt idx="968">
                  <c:v>362142025689355.63</c:v>
                </c:pt>
                <c:pt idx="969">
                  <c:v>366887473425281.44</c:v>
                </c:pt>
                <c:pt idx="970">
                  <c:v>377536167953057.19</c:v>
                </c:pt>
                <c:pt idx="971">
                  <c:v>390924860916598.25</c:v>
                </c:pt>
                <c:pt idx="972">
                  <c:v>412042392585802.44</c:v>
                </c:pt>
                <c:pt idx="973">
                  <c:v>436457835570127.25</c:v>
                </c:pt>
                <c:pt idx="974">
                  <c:v>449204603322536</c:v>
                </c:pt>
                <c:pt idx="975">
                  <c:v>457157474912943.94</c:v>
                </c:pt>
                <c:pt idx="976">
                  <c:v>467270870209356.31</c:v>
                </c:pt>
                <c:pt idx="977">
                  <c:v>474342729851007.56</c:v>
                </c:pt>
                <c:pt idx="978">
                  <c:v>484373230350569.25</c:v>
                </c:pt>
                <c:pt idx="979">
                  <c:v>496399451022666.31</c:v>
                </c:pt>
                <c:pt idx="980">
                  <c:v>507991640849242.31</c:v>
                </c:pt>
                <c:pt idx="981">
                  <c:v>520495016067680.13</c:v>
                </c:pt>
                <c:pt idx="982">
                  <c:v>529401046347165.81</c:v>
                </c:pt>
                <c:pt idx="983">
                  <c:v>537838599410353.63</c:v>
                </c:pt>
                <c:pt idx="984">
                  <c:v>550401203980069.38</c:v>
                </c:pt>
                <c:pt idx="985">
                  <c:v>556132120312011.13</c:v>
                </c:pt>
                <c:pt idx="986">
                  <c:v>568532090680770.5</c:v>
                </c:pt>
                <c:pt idx="987">
                  <c:v>579845356936343.75</c:v>
                </c:pt>
                <c:pt idx="988">
                  <c:v>589783200642757.5</c:v>
                </c:pt>
                <c:pt idx="989">
                  <c:v>603039399979771</c:v>
                </c:pt>
                <c:pt idx="990">
                  <c:v>616413006221760.5</c:v>
                </c:pt>
                <c:pt idx="991">
                  <c:v>629341833561699.38</c:v>
                </c:pt>
                <c:pt idx="992">
                  <c:v>640167131477053.63</c:v>
                </c:pt>
                <c:pt idx="993">
                  <c:v>651931684632210</c:v>
                </c:pt>
                <c:pt idx="994">
                  <c:v>665151268265937.5</c:v>
                </c:pt>
                <c:pt idx="995">
                  <c:v>688104055239230.13</c:v>
                </c:pt>
                <c:pt idx="996">
                  <c:v>731489456444473.13</c:v>
                </c:pt>
                <c:pt idx="997">
                  <c:v>749051649340615.25</c:v>
                </c:pt>
                <c:pt idx="998">
                  <c:v>770098118935755.63</c:v>
                </c:pt>
                <c:pt idx="999">
                  <c:v>791198427419572</c:v>
                </c:pt>
                <c:pt idx="1000">
                  <c:v>810561429249025.75</c:v>
                </c:pt>
                <c:pt idx="1001">
                  <c:v>823760568567273.13</c:v>
                </c:pt>
                <c:pt idx="1002">
                  <c:v>829966502981719.5</c:v>
                </c:pt>
                <c:pt idx="1003">
                  <c:v>855848874904748.75</c:v>
                </c:pt>
                <c:pt idx="1004">
                  <c:v>869207427293860.88</c:v>
                </c:pt>
                <c:pt idx="1005">
                  <c:v>882565913945623.38</c:v>
                </c:pt>
                <c:pt idx="1006">
                  <c:v>898317634518178.25</c:v>
                </c:pt>
                <c:pt idx="1007">
                  <c:v>910356838316666.13</c:v>
                </c:pt>
                <c:pt idx="1008">
                  <c:v>937161110819412.63</c:v>
                </c:pt>
                <c:pt idx="1009">
                  <c:v>944455918679554.63</c:v>
                </c:pt>
                <c:pt idx="1010">
                  <c:v>961794144428299.25</c:v>
                </c:pt>
                <c:pt idx="1011">
                  <c:v>980870662891639</c:v>
                </c:pt>
                <c:pt idx="1012">
                  <c:v>997113507197155.5</c:v>
                </c:pt>
                <c:pt idx="1013">
                  <c:v>1012095180465745.9</c:v>
                </c:pt>
                <c:pt idx="1014">
                  <c:v>1028500658972220</c:v>
                </c:pt>
                <c:pt idx="1015">
                  <c:v>1048324676828882</c:v>
                </c:pt>
                <c:pt idx="1016">
                  <c:v>1061262050024165.6</c:v>
                </c:pt>
                <c:pt idx="1017">
                  <c:v>1084675853024664.3</c:v>
                </c:pt>
                <c:pt idx="1018">
                  <c:v>1095797363433756.6</c:v>
                </c:pt>
                <c:pt idx="1019">
                  <c:v>1110363247971124.5</c:v>
                </c:pt>
                <c:pt idx="1020">
                  <c:v>1140661460563141.5</c:v>
                </c:pt>
                <c:pt idx="1021">
                  <c:v>1152269887514879.3</c:v>
                </c:pt>
                <c:pt idx="1022">
                  <c:v>1174797288104020.5</c:v>
                </c:pt>
                <c:pt idx="1023">
                  <c:v>1197691897523614.3</c:v>
                </c:pt>
                <c:pt idx="1024">
                  <c:v>1237276430957984.8</c:v>
                </c:pt>
                <c:pt idx="1025">
                  <c:v>1279402633246771.5</c:v>
                </c:pt>
                <c:pt idx="1026">
                  <c:v>1325602316091936.3</c:v>
                </c:pt>
                <c:pt idx="1027">
                  <c:v>1371499344183172.3</c:v>
                </c:pt>
                <c:pt idx="1028">
                  <c:v>1534677455964177.8</c:v>
                </c:pt>
                <c:pt idx="1029">
                  <c:v>1601788978314119</c:v>
                </c:pt>
                <c:pt idx="1030">
                  <c:v>1607873232895925.5</c:v>
                </c:pt>
                <c:pt idx="1031">
                  <c:v>1658667619920208</c:v>
                </c:pt>
                <c:pt idx="1032">
                  <c:v>1702073732468231.3</c:v>
                </c:pt>
                <c:pt idx="1033">
                  <c:v>1751021050873448.8</c:v>
                </c:pt>
                <c:pt idx="1034">
                  <c:v>1817515521159782.3</c:v>
                </c:pt>
                <c:pt idx="1035">
                  <c:v>1902480677636763.8</c:v>
                </c:pt>
                <c:pt idx="1036">
                  <c:v>1968051613613565</c:v>
                </c:pt>
                <c:pt idx="1037">
                  <c:v>2028081343733171.8</c:v>
                </c:pt>
                <c:pt idx="1038">
                  <c:v>2082569867995584</c:v>
                </c:pt>
                <c:pt idx="1039">
                  <c:v>2128746583472204.8</c:v>
                </c:pt>
                <c:pt idx="1040">
                  <c:v>2212788205639654</c:v>
                </c:pt>
                <c:pt idx="1041">
                  <c:v>2343006543283724</c:v>
                </c:pt>
                <c:pt idx="1042">
                  <c:v>2420583425284446.5</c:v>
                </c:pt>
                <c:pt idx="1043">
                  <c:v>2523095733642543.5</c:v>
                </c:pt>
                <c:pt idx="1044">
                  <c:v>2617296233214849.5</c:v>
                </c:pt>
                <c:pt idx="1045">
                  <c:v>2676402429024924</c:v>
                </c:pt>
                <c:pt idx="1046">
                  <c:v>2730890953287336</c:v>
                </c:pt>
                <c:pt idx="1047">
                  <c:v>2822320849931045</c:v>
                </c:pt>
                <c:pt idx="1048">
                  <c:v>2863879893860003.5</c:v>
                </c:pt>
                <c:pt idx="1049">
                  <c:v>2908209540717559</c:v>
                </c:pt>
                <c:pt idx="1050">
                  <c:v>2973780476694360</c:v>
                </c:pt>
                <c:pt idx="1051">
                  <c:v>3031039603885369</c:v>
                </c:pt>
                <c:pt idx="1052">
                  <c:v>3113234157433754</c:v>
                </c:pt>
                <c:pt idx="1053">
                  <c:v>3200969916839333</c:v>
                </c:pt>
                <c:pt idx="1054">
                  <c:v>3321952911388078.5</c:v>
                </c:pt>
                <c:pt idx="1055">
                  <c:v>3426312288365241</c:v>
                </c:pt>
                <c:pt idx="1056">
                  <c:v>3563918900485570</c:v>
                </c:pt>
                <c:pt idx="1057">
                  <c:v>3707990252772626.5</c:v>
                </c:pt>
                <c:pt idx="1058">
                  <c:v>3840979193345293</c:v>
                </c:pt>
                <c:pt idx="1059">
                  <c:v>4025686055251775</c:v>
                </c:pt>
                <c:pt idx="1060">
                  <c:v>4190075162348544</c:v>
                </c:pt>
                <c:pt idx="1061">
                  <c:v>4328605308778405.5</c:v>
                </c:pt>
                <c:pt idx="1062">
                  <c:v>4466211920898735</c:v>
                </c:pt>
                <c:pt idx="1063">
                  <c:v>4600124395780935</c:v>
                </c:pt>
                <c:pt idx="1064">
                  <c:v>4713719115853421</c:v>
                </c:pt>
                <c:pt idx="1065">
                  <c:v>4880878825878787</c:v>
                </c:pt>
                <c:pt idx="1066">
                  <c:v>5052656207451815</c:v>
                </c:pt>
                <c:pt idx="1067">
                  <c:v>5180103942167287</c:v>
                </c:pt>
                <c:pt idx="1068">
                  <c:v>5379587353026288</c:v>
                </c:pt>
                <c:pt idx="1069">
                  <c:v>5587382572671081</c:v>
                </c:pt>
                <c:pt idx="1070">
                  <c:v>5849666316578285</c:v>
                </c:pt>
                <c:pt idx="1071">
                  <c:v>6244015466748625</c:v>
                </c:pt>
                <c:pt idx="1072">
                  <c:v>6620817465037848</c:v>
                </c:pt>
                <c:pt idx="1073">
                  <c:v>6955136885088581</c:v>
                </c:pt>
                <c:pt idx="1074">
                  <c:v>7323627074592013</c:v>
                </c:pt>
                <c:pt idx="1075">
                  <c:v>7866665248597069</c:v>
                </c:pt>
                <c:pt idx="1076">
                  <c:v>8414321094149789</c:v>
                </c:pt>
                <c:pt idx="1077">
                  <c:v>8933347376107003</c:v>
                </c:pt>
                <c:pt idx="1078">
                  <c:v>9500397442159904</c:v>
                </c:pt>
                <c:pt idx="1079">
                  <c:v>9967705802783302</c:v>
                </c:pt>
                <c:pt idx="1080">
                  <c:v>1.0478420275954724E+16</c:v>
                </c:pt>
                <c:pt idx="1081">
                  <c:v>1.1110117743674894E+16</c:v>
                </c:pt>
                <c:pt idx="1082">
                  <c:v>1.1846174588372226E+16</c:v>
                </c:pt>
                <c:pt idx="1083">
                  <c:v>1.275585588326165E+16</c:v>
                </c:pt>
                <c:pt idx="1084">
                  <c:v>1.3827155682319246E+16</c:v>
                </c:pt>
                <c:pt idx="1085">
                  <c:v>1.490214961861497E+16</c:v>
                </c:pt>
                <c:pt idx="1086">
                  <c:v>1.5788742555766084E+16</c:v>
                </c:pt>
                <c:pt idx="1087">
                  <c:v>1.679077728160875E+16</c:v>
                </c:pt>
                <c:pt idx="1088">
                  <c:v>1.8879811889771064E+16</c:v>
                </c:pt>
                <c:pt idx="1089">
                  <c:v>2.1286542300412528E+16</c:v>
                </c:pt>
                <c:pt idx="1090">
                  <c:v>2.305418696885756E+16</c:v>
                </c:pt>
                <c:pt idx="1091">
                  <c:v>2.6007649690742204E+16</c:v>
                </c:pt>
                <c:pt idx="1092">
                  <c:v>3.2630314224399116E+16</c:v>
                </c:pt>
                <c:pt idx="1093">
                  <c:v>3.9356414600723664E+16</c:v>
                </c:pt>
                <c:pt idx="1094">
                  <c:v>4.4567918709415064E+16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D4-46FB-B048-E29D9766F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508496"/>
        <c:axId val="1561332912"/>
      </c:lineChart>
      <c:catAx>
        <c:axId val="190650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61332912"/>
        <c:crosses val="autoZero"/>
        <c:auto val="1"/>
        <c:lblAlgn val="ctr"/>
        <c:lblOffset val="100"/>
        <c:noMultiLvlLbl val="0"/>
      </c:catAx>
      <c:valAx>
        <c:axId val="15613329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06508496"/>
        <c:crosses val="autoZero"/>
        <c:crossBetween val="between"/>
      </c:valAx>
      <c:valAx>
        <c:axId val="2100937968"/>
        <c:scaling>
          <c:logBase val="10"/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02438896"/>
        <c:crosses val="max"/>
        <c:crossBetween val="between"/>
      </c:valAx>
      <c:catAx>
        <c:axId val="210243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093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Rahapoliittiset korot ja Eonia/Ester</a:t>
            </a:r>
          </a:p>
        </c:rich>
      </c:tx>
      <c:layout>
        <c:manualLayout>
          <c:xMode val="edge"/>
          <c:yMode val="edge"/>
          <c:x val="0.33532051703607907"/>
          <c:y val="1.8264840182648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1222571139863525E-2"/>
          <c:y val="0.12311811023622049"/>
          <c:w val="0.91486116531073935"/>
          <c:h val="0.66176501953003908"/>
        </c:manualLayout>
      </c:layout>
      <c:lineChart>
        <c:grouping val="standard"/>
        <c:varyColors val="0"/>
        <c:ser>
          <c:idx val="0"/>
          <c:order val="0"/>
          <c:tx>
            <c:strRef>
              <c:f>Korkokäytävä!$C$1</c:f>
              <c:strCache>
                <c:ptCount val="1"/>
                <c:pt idx="0">
                  <c:v>Perusrahoitusoperaatioiden korko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Korkokäytävä!$A$2:$A$1323</c:f>
              <c:numCache>
                <c:formatCode>m/d/yyyy</c:formatCode>
                <c:ptCount val="1322"/>
                <c:pt idx="0">
                  <c:v>36170</c:v>
                </c:pt>
                <c:pt idx="1">
                  <c:v>36177</c:v>
                </c:pt>
                <c:pt idx="2">
                  <c:v>36184</c:v>
                </c:pt>
                <c:pt idx="3">
                  <c:v>36191</c:v>
                </c:pt>
                <c:pt idx="4">
                  <c:v>36198</c:v>
                </c:pt>
                <c:pt idx="5">
                  <c:v>36205</c:v>
                </c:pt>
                <c:pt idx="6">
                  <c:v>36212</c:v>
                </c:pt>
                <c:pt idx="7">
                  <c:v>36219</c:v>
                </c:pt>
                <c:pt idx="8">
                  <c:v>36226</c:v>
                </c:pt>
                <c:pt idx="9">
                  <c:v>36233</c:v>
                </c:pt>
                <c:pt idx="10">
                  <c:v>36240</c:v>
                </c:pt>
                <c:pt idx="11">
                  <c:v>36247</c:v>
                </c:pt>
                <c:pt idx="12">
                  <c:v>36254</c:v>
                </c:pt>
                <c:pt idx="13">
                  <c:v>36261</c:v>
                </c:pt>
                <c:pt idx="14">
                  <c:v>36268</c:v>
                </c:pt>
                <c:pt idx="15">
                  <c:v>36275</c:v>
                </c:pt>
                <c:pt idx="16">
                  <c:v>36282</c:v>
                </c:pt>
                <c:pt idx="17">
                  <c:v>36289</c:v>
                </c:pt>
                <c:pt idx="18">
                  <c:v>36296</c:v>
                </c:pt>
                <c:pt idx="19">
                  <c:v>36303</c:v>
                </c:pt>
                <c:pt idx="20">
                  <c:v>36310</c:v>
                </c:pt>
                <c:pt idx="21">
                  <c:v>36317</c:v>
                </c:pt>
                <c:pt idx="22">
                  <c:v>36324</c:v>
                </c:pt>
                <c:pt idx="23">
                  <c:v>36331</c:v>
                </c:pt>
                <c:pt idx="24">
                  <c:v>36338</c:v>
                </c:pt>
                <c:pt idx="25">
                  <c:v>36345</c:v>
                </c:pt>
                <c:pt idx="26">
                  <c:v>36352</c:v>
                </c:pt>
                <c:pt idx="27">
                  <c:v>36359</c:v>
                </c:pt>
                <c:pt idx="28">
                  <c:v>36366</c:v>
                </c:pt>
                <c:pt idx="29">
                  <c:v>36373</c:v>
                </c:pt>
                <c:pt idx="30">
                  <c:v>36380</c:v>
                </c:pt>
                <c:pt idx="31">
                  <c:v>36387</c:v>
                </c:pt>
                <c:pt idx="32">
                  <c:v>36394</c:v>
                </c:pt>
                <c:pt idx="33">
                  <c:v>36401</c:v>
                </c:pt>
                <c:pt idx="34">
                  <c:v>36408</c:v>
                </c:pt>
                <c:pt idx="35">
                  <c:v>36415</c:v>
                </c:pt>
                <c:pt idx="36">
                  <c:v>36422</c:v>
                </c:pt>
                <c:pt idx="37">
                  <c:v>36429</c:v>
                </c:pt>
                <c:pt idx="38">
                  <c:v>36436</c:v>
                </c:pt>
                <c:pt idx="39">
                  <c:v>36443</c:v>
                </c:pt>
                <c:pt idx="40">
                  <c:v>36450</c:v>
                </c:pt>
                <c:pt idx="41">
                  <c:v>36457</c:v>
                </c:pt>
                <c:pt idx="42">
                  <c:v>36464</c:v>
                </c:pt>
                <c:pt idx="43">
                  <c:v>36471</c:v>
                </c:pt>
                <c:pt idx="44">
                  <c:v>36478</c:v>
                </c:pt>
                <c:pt idx="45">
                  <c:v>36485</c:v>
                </c:pt>
                <c:pt idx="46">
                  <c:v>36492</c:v>
                </c:pt>
                <c:pt idx="47">
                  <c:v>36499</c:v>
                </c:pt>
                <c:pt idx="48">
                  <c:v>36506</c:v>
                </c:pt>
                <c:pt idx="49">
                  <c:v>36513</c:v>
                </c:pt>
                <c:pt idx="50">
                  <c:v>36520</c:v>
                </c:pt>
                <c:pt idx="51">
                  <c:v>36527</c:v>
                </c:pt>
                <c:pt idx="52">
                  <c:v>36534</c:v>
                </c:pt>
                <c:pt idx="53">
                  <c:v>36541</c:v>
                </c:pt>
                <c:pt idx="54">
                  <c:v>36548</c:v>
                </c:pt>
                <c:pt idx="55">
                  <c:v>36555</c:v>
                </c:pt>
                <c:pt idx="56">
                  <c:v>36562</c:v>
                </c:pt>
                <c:pt idx="57">
                  <c:v>36569</c:v>
                </c:pt>
                <c:pt idx="58">
                  <c:v>36576</c:v>
                </c:pt>
                <c:pt idx="59">
                  <c:v>36583</c:v>
                </c:pt>
                <c:pt idx="60">
                  <c:v>36590</c:v>
                </c:pt>
                <c:pt idx="61">
                  <c:v>36597</c:v>
                </c:pt>
                <c:pt idx="62">
                  <c:v>36604</c:v>
                </c:pt>
                <c:pt idx="63">
                  <c:v>36611</c:v>
                </c:pt>
                <c:pt idx="64">
                  <c:v>36618</c:v>
                </c:pt>
                <c:pt idx="65">
                  <c:v>36625</c:v>
                </c:pt>
                <c:pt idx="66">
                  <c:v>36632</c:v>
                </c:pt>
                <c:pt idx="67">
                  <c:v>36639</c:v>
                </c:pt>
                <c:pt idx="68">
                  <c:v>36646</c:v>
                </c:pt>
                <c:pt idx="69">
                  <c:v>36653</c:v>
                </c:pt>
                <c:pt idx="70">
                  <c:v>36660</c:v>
                </c:pt>
                <c:pt idx="71">
                  <c:v>36667</c:v>
                </c:pt>
                <c:pt idx="72">
                  <c:v>36674</c:v>
                </c:pt>
                <c:pt idx="73">
                  <c:v>36681</c:v>
                </c:pt>
                <c:pt idx="74">
                  <c:v>36688</c:v>
                </c:pt>
                <c:pt idx="75">
                  <c:v>36695</c:v>
                </c:pt>
                <c:pt idx="76">
                  <c:v>36702</c:v>
                </c:pt>
                <c:pt idx="77">
                  <c:v>36709</c:v>
                </c:pt>
                <c:pt idx="78">
                  <c:v>36716</c:v>
                </c:pt>
                <c:pt idx="79">
                  <c:v>36723</c:v>
                </c:pt>
                <c:pt idx="80">
                  <c:v>36730</c:v>
                </c:pt>
                <c:pt idx="81">
                  <c:v>36737</c:v>
                </c:pt>
                <c:pt idx="82">
                  <c:v>36744</c:v>
                </c:pt>
                <c:pt idx="83">
                  <c:v>36751</c:v>
                </c:pt>
                <c:pt idx="84">
                  <c:v>36758</c:v>
                </c:pt>
                <c:pt idx="85">
                  <c:v>36765</c:v>
                </c:pt>
                <c:pt idx="86">
                  <c:v>36772</c:v>
                </c:pt>
                <c:pt idx="87">
                  <c:v>36779</c:v>
                </c:pt>
                <c:pt idx="88">
                  <c:v>36786</c:v>
                </c:pt>
                <c:pt idx="89">
                  <c:v>36793</c:v>
                </c:pt>
                <c:pt idx="90">
                  <c:v>36800</c:v>
                </c:pt>
                <c:pt idx="91">
                  <c:v>36807</c:v>
                </c:pt>
                <c:pt idx="92">
                  <c:v>36814</c:v>
                </c:pt>
                <c:pt idx="93">
                  <c:v>36821</c:v>
                </c:pt>
                <c:pt idx="94">
                  <c:v>36828</c:v>
                </c:pt>
                <c:pt idx="95">
                  <c:v>36835</c:v>
                </c:pt>
                <c:pt idx="96">
                  <c:v>36842</c:v>
                </c:pt>
                <c:pt idx="97">
                  <c:v>36849</c:v>
                </c:pt>
                <c:pt idx="98">
                  <c:v>36856</c:v>
                </c:pt>
                <c:pt idx="99">
                  <c:v>36863</c:v>
                </c:pt>
                <c:pt idx="100">
                  <c:v>36870</c:v>
                </c:pt>
                <c:pt idx="101">
                  <c:v>36877</c:v>
                </c:pt>
                <c:pt idx="102">
                  <c:v>36884</c:v>
                </c:pt>
                <c:pt idx="103">
                  <c:v>36891</c:v>
                </c:pt>
                <c:pt idx="104">
                  <c:v>36898</c:v>
                </c:pt>
                <c:pt idx="105">
                  <c:v>36905</c:v>
                </c:pt>
                <c:pt idx="106">
                  <c:v>36912</c:v>
                </c:pt>
                <c:pt idx="107">
                  <c:v>36919</c:v>
                </c:pt>
                <c:pt idx="108">
                  <c:v>36926</c:v>
                </c:pt>
                <c:pt idx="109">
                  <c:v>36933</c:v>
                </c:pt>
                <c:pt idx="110">
                  <c:v>36940</c:v>
                </c:pt>
                <c:pt idx="111">
                  <c:v>36947</c:v>
                </c:pt>
                <c:pt idx="112">
                  <c:v>36954</c:v>
                </c:pt>
                <c:pt idx="113">
                  <c:v>36961</c:v>
                </c:pt>
                <c:pt idx="114">
                  <c:v>36968</c:v>
                </c:pt>
                <c:pt idx="115">
                  <c:v>36975</c:v>
                </c:pt>
                <c:pt idx="116">
                  <c:v>36982</c:v>
                </c:pt>
                <c:pt idx="117">
                  <c:v>36989</c:v>
                </c:pt>
                <c:pt idx="118">
                  <c:v>36996</c:v>
                </c:pt>
                <c:pt idx="119">
                  <c:v>37003</c:v>
                </c:pt>
                <c:pt idx="120">
                  <c:v>37010</c:v>
                </c:pt>
                <c:pt idx="121">
                  <c:v>37017</c:v>
                </c:pt>
                <c:pt idx="122">
                  <c:v>37024</c:v>
                </c:pt>
                <c:pt idx="123">
                  <c:v>37031</c:v>
                </c:pt>
                <c:pt idx="124">
                  <c:v>37038</c:v>
                </c:pt>
                <c:pt idx="125">
                  <c:v>37045</c:v>
                </c:pt>
                <c:pt idx="126">
                  <c:v>37052</c:v>
                </c:pt>
                <c:pt idx="127">
                  <c:v>37059</c:v>
                </c:pt>
                <c:pt idx="128">
                  <c:v>37066</c:v>
                </c:pt>
                <c:pt idx="129">
                  <c:v>37073</c:v>
                </c:pt>
                <c:pt idx="130">
                  <c:v>37080</c:v>
                </c:pt>
                <c:pt idx="131">
                  <c:v>37087</c:v>
                </c:pt>
                <c:pt idx="132">
                  <c:v>37094</c:v>
                </c:pt>
                <c:pt idx="133">
                  <c:v>37101</c:v>
                </c:pt>
                <c:pt idx="134">
                  <c:v>37108</c:v>
                </c:pt>
                <c:pt idx="135">
                  <c:v>37115</c:v>
                </c:pt>
                <c:pt idx="136">
                  <c:v>37122</c:v>
                </c:pt>
                <c:pt idx="137">
                  <c:v>37129</c:v>
                </c:pt>
                <c:pt idx="138">
                  <c:v>37136</c:v>
                </c:pt>
                <c:pt idx="139">
                  <c:v>37143</c:v>
                </c:pt>
                <c:pt idx="140">
                  <c:v>37150</c:v>
                </c:pt>
                <c:pt idx="141">
                  <c:v>37157</c:v>
                </c:pt>
                <c:pt idx="142">
                  <c:v>37164</c:v>
                </c:pt>
                <c:pt idx="143">
                  <c:v>37171</c:v>
                </c:pt>
                <c:pt idx="144">
                  <c:v>37178</c:v>
                </c:pt>
                <c:pt idx="145">
                  <c:v>37185</c:v>
                </c:pt>
                <c:pt idx="146">
                  <c:v>37192</c:v>
                </c:pt>
                <c:pt idx="147">
                  <c:v>37199</c:v>
                </c:pt>
                <c:pt idx="148">
                  <c:v>37206</c:v>
                </c:pt>
                <c:pt idx="149">
                  <c:v>37213</c:v>
                </c:pt>
                <c:pt idx="150">
                  <c:v>37220</c:v>
                </c:pt>
                <c:pt idx="151">
                  <c:v>37227</c:v>
                </c:pt>
                <c:pt idx="152">
                  <c:v>37234</c:v>
                </c:pt>
                <c:pt idx="153">
                  <c:v>37241</c:v>
                </c:pt>
                <c:pt idx="154">
                  <c:v>37248</c:v>
                </c:pt>
                <c:pt idx="155">
                  <c:v>37255</c:v>
                </c:pt>
                <c:pt idx="156">
                  <c:v>37262</c:v>
                </c:pt>
                <c:pt idx="157">
                  <c:v>37269</c:v>
                </c:pt>
                <c:pt idx="158">
                  <c:v>37276</c:v>
                </c:pt>
                <c:pt idx="159">
                  <c:v>37283</c:v>
                </c:pt>
                <c:pt idx="160">
                  <c:v>37290</c:v>
                </c:pt>
                <c:pt idx="161">
                  <c:v>37297</c:v>
                </c:pt>
                <c:pt idx="162">
                  <c:v>37304</c:v>
                </c:pt>
                <c:pt idx="163">
                  <c:v>37311</c:v>
                </c:pt>
                <c:pt idx="164">
                  <c:v>37318</c:v>
                </c:pt>
                <c:pt idx="165">
                  <c:v>37325</c:v>
                </c:pt>
                <c:pt idx="166">
                  <c:v>37332</c:v>
                </c:pt>
                <c:pt idx="167">
                  <c:v>37339</c:v>
                </c:pt>
                <c:pt idx="168">
                  <c:v>37346</c:v>
                </c:pt>
                <c:pt idx="169">
                  <c:v>37353</c:v>
                </c:pt>
                <c:pt idx="170">
                  <c:v>37360</c:v>
                </c:pt>
                <c:pt idx="171">
                  <c:v>37367</c:v>
                </c:pt>
                <c:pt idx="172">
                  <c:v>37374</c:v>
                </c:pt>
                <c:pt idx="173">
                  <c:v>37381</c:v>
                </c:pt>
                <c:pt idx="174">
                  <c:v>37388</c:v>
                </c:pt>
                <c:pt idx="175">
                  <c:v>37395</c:v>
                </c:pt>
                <c:pt idx="176">
                  <c:v>37402</c:v>
                </c:pt>
                <c:pt idx="177">
                  <c:v>37409</c:v>
                </c:pt>
                <c:pt idx="178">
                  <c:v>37416</c:v>
                </c:pt>
                <c:pt idx="179">
                  <c:v>37423</c:v>
                </c:pt>
                <c:pt idx="180">
                  <c:v>37430</c:v>
                </c:pt>
                <c:pt idx="181">
                  <c:v>37437</c:v>
                </c:pt>
                <c:pt idx="182">
                  <c:v>37444</c:v>
                </c:pt>
                <c:pt idx="183">
                  <c:v>37451</c:v>
                </c:pt>
                <c:pt idx="184">
                  <c:v>37458</c:v>
                </c:pt>
                <c:pt idx="185">
                  <c:v>37465</c:v>
                </c:pt>
                <c:pt idx="186">
                  <c:v>37472</c:v>
                </c:pt>
                <c:pt idx="187">
                  <c:v>37479</c:v>
                </c:pt>
                <c:pt idx="188">
                  <c:v>37486</c:v>
                </c:pt>
                <c:pt idx="189">
                  <c:v>37493</c:v>
                </c:pt>
                <c:pt idx="190">
                  <c:v>37500</c:v>
                </c:pt>
                <c:pt idx="191">
                  <c:v>37507</c:v>
                </c:pt>
                <c:pt idx="192">
                  <c:v>37514</c:v>
                </c:pt>
                <c:pt idx="193">
                  <c:v>37521</c:v>
                </c:pt>
                <c:pt idx="194">
                  <c:v>37528</c:v>
                </c:pt>
                <c:pt idx="195">
                  <c:v>37535</c:v>
                </c:pt>
                <c:pt idx="196">
                  <c:v>37542</c:v>
                </c:pt>
                <c:pt idx="197">
                  <c:v>37549</c:v>
                </c:pt>
                <c:pt idx="198">
                  <c:v>37556</c:v>
                </c:pt>
                <c:pt idx="199">
                  <c:v>37563</c:v>
                </c:pt>
                <c:pt idx="200">
                  <c:v>37570</c:v>
                </c:pt>
                <c:pt idx="201">
                  <c:v>37577</c:v>
                </c:pt>
                <c:pt idx="202">
                  <c:v>37584</c:v>
                </c:pt>
                <c:pt idx="203">
                  <c:v>37591</c:v>
                </c:pt>
                <c:pt idx="204">
                  <c:v>37598</c:v>
                </c:pt>
                <c:pt idx="205">
                  <c:v>37605</c:v>
                </c:pt>
                <c:pt idx="206">
                  <c:v>37612</c:v>
                </c:pt>
                <c:pt idx="207">
                  <c:v>37619</c:v>
                </c:pt>
                <c:pt idx="208">
                  <c:v>37626</c:v>
                </c:pt>
                <c:pt idx="209">
                  <c:v>37633</c:v>
                </c:pt>
                <c:pt idx="210">
                  <c:v>37640</c:v>
                </c:pt>
                <c:pt idx="211">
                  <c:v>37647</c:v>
                </c:pt>
                <c:pt idx="212">
                  <c:v>37654</c:v>
                </c:pt>
                <c:pt idx="213">
                  <c:v>37661</c:v>
                </c:pt>
                <c:pt idx="214">
                  <c:v>37668</c:v>
                </c:pt>
                <c:pt idx="215">
                  <c:v>37675</c:v>
                </c:pt>
                <c:pt idx="216">
                  <c:v>37682</c:v>
                </c:pt>
                <c:pt idx="217">
                  <c:v>37689</c:v>
                </c:pt>
                <c:pt idx="218">
                  <c:v>37696</c:v>
                </c:pt>
                <c:pt idx="219">
                  <c:v>37703</c:v>
                </c:pt>
                <c:pt idx="220">
                  <c:v>37710</c:v>
                </c:pt>
                <c:pt idx="221">
                  <c:v>37717</c:v>
                </c:pt>
                <c:pt idx="222">
                  <c:v>37724</c:v>
                </c:pt>
                <c:pt idx="223">
                  <c:v>37731</c:v>
                </c:pt>
                <c:pt idx="224">
                  <c:v>37738</c:v>
                </c:pt>
                <c:pt idx="225">
                  <c:v>37745</c:v>
                </c:pt>
                <c:pt idx="226">
                  <c:v>37752</c:v>
                </c:pt>
                <c:pt idx="227">
                  <c:v>37759</c:v>
                </c:pt>
                <c:pt idx="228">
                  <c:v>37766</c:v>
                </c:pt>
                <c:pt idx="229">
                  <c:v>37773</c:v>
                </c:pt>
                <c:pt idx="230">
                  <c:v>37780</c:v>
                </c:pt>
                <c:pt idx="231">
                  <c:v>37787</c:v>
                </c:pt>
                <c:pt idx="232">
                  <c:v>37794</c:v>
                </c:pt>
                <c:pt idx="233">
                  <c:v>37801</c:v>
                </c:pt>
                <c:pt idx="234">
                  <c:v>37808</c:v>
                </c:pt>
                <c:pt idx="235">
                  <c:v>37815</c:v>
                </c:pt>
                <c:pt idx="236">
                  <c:v>37822</c:v>
                </c:pt>
                <c:pt idx="237">
                  <c:v>37829</c:v>
                </c:pt>
                <c:pt idx="238">
                  <c:v>37836</c:v>
                </c:pt>
                <c:pt idx="239">
                  <c:v>37843</c:v>
                </c:pt>
                <c:pt idx="240">
                  <c:v>37850</c:v>
                </c:pt>
                <c:pt idx="241">
                  <c:v>37857</c:v>
                </c:pt>
                <c:pt idx="242">
                  <c:v>37864</c:v>
                </c:pt>
                <c:pt idx="243">
                  <c:v>37871</c:v>
                </c:pt>
                <c:pt idx="244">
                  <c:v>37878</c:v>
                </c:pt>
                <c:pt idx="245">
                  <c:v>37885</c:v>
                </c:pt>
                <c:pt idx="246">
                  <c:v>37892</c:v>
                </c:pt>
                <c:pt idx="247">
                  <c:v>37899</c:v>
                </c:pt>
                <c:pt idx="248">
                  <c:v>37906</c:v>
                </c:pt>
                <c:pt idx="249">
                  <c:v>37913</c:v>
                </c:pt>
                <c:pt idx="250">
                  <c:v>37920</c:v>
                </c:pt>
                <c:pt idx="251">
                  <c:v>37927</c:v>
                </c:pt>
                <c:pt idx="252">
                  <c:v>37934</c:v>
                </c:pt>
                <c:pt idx="253">
                  <c:v>37941</c:v>
                </c:pt>
                <c:pt idx="254">
                  <c:v>37948</c:v>
                </c:pt>
                <c:pt idx="255">
                  <c:v>37955</c:v>
                </c:pt>
                <c:pt idx="256">
                  <c:v>37962</c:v>
                </c:pt>
                <c:pt idx="257">
                  <c:v>37969</c:v>
                </c:pt>
                <c:pt idx="258">
                  <c:v>37976</c:v>
                </c:pt>
                <c:pt idx="259">
                  <c:v>37983</c:v>
                </c:pt>
                <c:pt idx="260">
                  <c:v>37990</c:v>
                </c:pt>
                <c:pt idx="261">
                  <c:v>37997</c:v>
                </c:pt>
                <c:pt idx="262">
                  <c:v>38004</c:v>
                </c:pt>
                <c:pt idx="263">
                  <c:v>38011</c:v>
                </c:pt>
                <c:pt idx="264">
                  <c:v>38018</c:v>
                </c:pt>
                <c:pt idx="265">
                  <c:v>38025</c:v>
                </c:pt>
                <c:pt idx="266">
                  <c:v>38032</c:v>
                </c:pt>
                <c:pt idx="267">
                  <c:v>38039</c:v>
                </c:pt>
                <c:pt idx="268">
                  <c:v>38046</c:v>
                </c:pt>
                <c:pt idx="269">
                  <c:v>38053</c:v>
                </c:pt>
                <c:pt idx="270">
                  <c:v>38060</c:v>
                </c:pt>
                <c:pt idx="271">
                  <c:v>38067</c:v>
                </c:pt>
                <c:pt idx="272">
                  <c:v>38074</c:v>
                </c:pt>
                <c:pt idx="273">
                  <c:v>38081</c:v>
                </c:pt>
                <c:pt idx="274">
                  <c:v>38088</c:v>
                </c:pt>
                <c:pt idx="275">
                  <c:v>38095</c:v>
                </c:pt>
                <c:pt idx="276">
                  <c:v>38102</c:v>
                </c:pt>
                <c:pt idx="277">
                  <c:v>38109</c:v>
                </c:pt>
                <c:pt idx="278">
                  <c:v>38116</c:v>
                </c:pt>
                <c:pt idx="279">
                  <c:v>38123</c:v>
                </c:pt>
                <c:pt idx="280">
                  <c:v>38130</c:v>
                </c:pt>
                <c:pt idx="281">
                  <c:v>38137</c:v>
                </c:pt>
                <c:pt idx="282">
                  <c:v>38144</c:v>
                </c:pt>
                <c:pt idx="283">
                  <c:v>38151</c:v>
                </c:pt>
                <c:pt idx="284">
                  <c:v>38158</c:v>
                </c:pt>
                <c:pt idx="285">
                  <c:v>38165</c:v>
                </c:pt>
                <c:pt idx="286">
                  <c:v>38172</c:v>
                </c:pt>
                <c:pt idx="287">
                  <c:v>38179</c:v>
                </c:pt>
                <c:pt idx="288">
                  <c:v>38186</c:v>
                </c:pt>
                <c:pt idx="289">
                  <c:v>38193</c:v>
                </c:pt>
                <c:pt idx="290">
                  <c:v>38200</c:v>
                </c:pt>
                <c:pt idx="291">
                  <c:v>38207</c:v>
                </c:pt>
                <c:pt idx="292">
                  <c:v>38214</c:v>
                </c:pt>
                <c:pt idx="293">
                  <c:v>38221</c:v>
                </c:pt>
                <c:pt idx="294">
                  <c:v>38228</c:v>
                </c:pt>
                <c:pt idx="295">
                  <c:v>38235</c:v>
                </c:pt>
                <c:pt idx="296">
                  <c:v>38242</c:v>
                </c:pt>
                <c:pt idx="297">
                  <c:v>38249</c:v>
                </c:pt>
                <c:pt idx="298">
                  <c:v>38256</c:v>
                </c:pt>
                <c:pt idx="299">
                  <c:v>38263</c:v>
                </c:pt>
                <c:pt idx="300">
                  <c:v>38270</c:v>
                </c:pt>
                <c:pt idx="301">
                  <c:v>38277</c:v>
                </c:pt>
                <c:pt idx="302">
                  <c:v>38284</c:v>
                </c:pt>
                <c:pt idx="303">
                  <c:v>38291</c:v>
                </c:pt>
                <c:pt idx="304">
                  <c:v>38298</c:v>
                </c:pt>
                <c:pt idx="305">
                  <c:v>38305</c:v>
                </c:pt>
                <c:pt idx="306">
                  <c:v>38312</c:v>
                </c:pt>
                <c:pt idx="307">
                  <c:v>38319</c:v>
                </c:pt>
                <c:pt idx="308">
                  <c:v>38326</c:v>
                </c:pt>
                <c:pt idx="309">
                  <c:v>38333</c:v>
                </c:pt>
                <c:pt idx="310">
                  <c:v>38340</c:v>
                </c:pt>
                <c:pt idx="311">
                  <c:v>38347</c:v>
                </c:pt>
                <c:pt idx="312">
                  <c:v>38354</c:v>
                </c:pt>
                <c:pt idx="313">
                  <c:v>38361</c:v>
                </c:pt>
                <c:pt idx="314">
                  <c:v>38368</c:v>
                </c:pt>
                <c:pt idx="315">
                  <c:v>38375</c:v>
                </c:pt>
                <c:pt idx="316">
                  <c:v>38382</c:v>
                </c:pt>
                <c:pt idx="317">
                  <c:v>38389</c:v>
                </c:pt>
                <c:pt idx="318">
                  <c:v>38396</c:v>
                </c:pt>
                <c:pt idx="319">
                  <c:v>38403</c:v>
                </c:pt>
                <c:pt idx="320">
                  <c:v>38410</c:v>
                </c:pt>
                <c:pt idx="321">
                  <c:v>38417</c:v>
                </c:pt>
                <c:pt idx="322">
                  <c:v>38424</c:v>
                </c:pt>
                <c:pt idx="323">
                  <c:v>38431</c:v>
                </c:pt>
                <c:pt idx="324">
                  <c:v>38438</c:v>
                </c:pt>
                <c:pt idx="325">
                  <c:v>38445</c:v>
                </c:pt>
                <c:pt idx="326">
                  <c:v>38452</c:v>
                </c:pt>
                <c:pt idx="327">
                  <c:v>38459</c:v>
                </c:pt>
                <c:pt idx="328">
                  <c:v>38466</c:v>
                </c:pt>
                <c:pt idx="329">
                  <c:v>38473</c:v>
                </c:pt>
                <c:pt idx="330">
                  <c:v>38480</c:v>
                </c:pt>
                <c:pt idx="331">
                  <c:v>38487</c:v>
                </c:pt>
                <c:pt idx="332">
                  <c:v>38494</c:v>
                </c:pt>
                <c:pt idx="333">
                  <c:v>38501</c:v>
                </c:pt>
                <c:pt idx="334">
                  <c:v>38508</c:v>
                </c:pt>
                <c:pt idx="335">
                  <c:v>38515</c:v>
                </c:pt>
                <c:pt idx="336">
                  <c:v>38522</c:v>
                </c:pt>
                <c:pt idx="337">
                  <c:v>38529</c:v>
                </c:pt>
                <c:pt idx="338">
                  <c:v>38536</c:v>
                </c:pt>
                <c:pt idx="339">
                  <c:v>38543</c:v>
                </c:pt>
                <c:pt idx="340">
                  <c:v>38550</c:v>
                </c:pt>
                <c:pt idx="341">
                  <c:v>38557</c:v>
                </c:pt>
                <c:pt idx="342">
                  <c:v>38564</c:v>
                </c:pt>
                <c:pt idx="343">
                  <c:v>38571</c:v>
                </c:pt>
                <c:pt idx="344">
                  <c:v>38578</c:v>
                </c:pt>
                <c:pt idx="345">
                  <c:v>38585</c:v>
                </c:pt>
                <c:pt idx="346">
                  <c:v>38592</c:v>
                </c:pt>
                <c:pt idx="347">
                  <c:v>38599</c:v>
                </c:pt>
                <c:pt idx="348">
                  <c:v>38606</c:v>
                </c:pt>
                <c:pt idx="349">
                  <c:v>38613</c:v>
                </c:pt>
                <c:pt idx="350">
                  <c:v>38620</c:v>
                </c:pt>
                <c:pt idx="351">
                  <c:v>38627</c:v>
                </c:pt>
                <c:pt idx="352">
                  <c:v>38634</c:v>
                </c:pt>
                <c:pt idx="353">
                  <c:v>38641</c:v>
                </c:pt>
                <c:pt idx="354">
                  <c:v>38648</c:v>
                </c:pt>
                <c:pt idx="355">
                  <c:v>38655</c:v>
                </c:pt>
                <c:pt idx="356">
                  <c:v>38662</c:v>
                </c:pt>
                <c:pt idx="357">
                  <c:v>38669</c:v>
                </c:pt>
                <c:pt idx="358">
                  <c:v>38676</c:v>
                </c:pt>
                <c:pt idx="359">
                  <c:v>38683</c:v>
                </c:pt>
                <c:pt idx="360">
                  <c:v>38690</c:v>
                </c:pt>
                <c:pt idx="361">
                  <c:v>38697</c:v>
                </c:pt>
                <c:pt idx="362">
                  <c:v>38704</c:v>
                </c:pt>
                <c:pt idx="363">
                  <c:v>38711</c:v>
                </c:pt>
                <c:pt idx="364">
                  <c:v>38718</c:v>
                </c:pt>
                <c:pt idx="365">
                  <c:v>38725</c:v>
                </c:pt>
                <c:pt idx="366">
                  <c:v>38732</c:v>
                </c:pt>
                <c:pt idx="367">
                  <c:v>38739</c:v>
                </c:pt>
                <c:pt idx="368">
                  <c:v>38746</c:v>
                </c:pt>
                <c:pt idx="369">
                  <c:v>38753</c:v>
                </c:pt>
                <c:pt idx="370">
                  <c:v>38760</c:v>
                </c:pt>
                <c:pt idx="371">
                  <c:v>38767</c:v>
                </c:pt>
                <c:pt idx="372">
                  <c:v>38774</c:v>
                </c:pt>
                <c:pt idx="373">
                  <c:v>38781</c:v>
                </c:pt>
                <c:pt idx="374">
                  <c:v>38788</c:v>
                </c:pt>
                <c:pt idx="375">
                  <c:v>38795</c:v>
                </c:pt>
                <c:pt idx="376">
                  <c:v>38802</c:v>
                </c:pt>
                <c:pt idx="377">
                  <c:v>38809</c:v>
                </c:pt>
                <c:pt idx="378">
                  <c:v>38816</c:v>
                </c:pt>
                <c:pt idx="379">
                  <c:v>38823</c:v>
                </c:pt>
                <c:pt idx="380">
                  <c:v>38830</c:v>
                </c:pt>
                <c:pt idx="381">
                  <c:v>38837</c:v>
                </c:pt>
                <c:pt idx="382">
                  <c:v>38844</c:v>
                </c:pt>
                <c:pt idx="383">
                  <c:v>38851</c:v>
                </c:pt>
                <c:pt idx="384">
                  <c:v>38858</c:v>
                </c:pt>
                <c:pt idx="385">
                  <c:v>38865</c:v>
                </c:pt>
                <c:pt idx="386">
                  <c:v>38872</c:v>
                </c:pt>
                <c:pt idx="387">
                  <c:v>38879</c:v>
                </c:pt>
                <c:pt idx="388">
                  <c:v>38886</c:v>
                </c:pt>
                <c:pt idx="389">
                  <c:v>38893</c:v>
                </c:pt>
                <c:pt idx="390">
                  <c:v>38900</c:v>
                </c:pt>
                <c:pt idx="391">
                  <c:v>38907</c:v>
                </c:pt>
                <c:pt idx="392">
                  <c:v>38914</c:v>
                </c:pt>
                <c:pt idx="393">
                  <c:v>38921</c:v>
                </c:pt>
                <c:pt idx="394">
                  <c:v>38928</c:v>
                </c:pt>
                <c:pt idx="395">
                  <c:v>38935</c:v>
                </c:pt>
                <c:pt idx="396">
                  <c:v>38942</c:v>
                </c:pt>
                <c:pt idx="397">
                  <c:v>38949</c:v>
                </c:pt>
                <c:pt idx="398">
                  <c:v>38956</c:v>
                </c:pt>
                <c:pt idx="399">
                  <c:v>38963</c:v>
                </c:pt>
                <c:pt idx="400">
                  <c:v>38970</c:v>
                </c:pt>
                <c:pt idx="401">
                  <c:v>38977</c:v>
                </c:pt>
                <c:pt idx="402">
                  <c:v>38984</c:v>
                </c:pt>
                <c:pt idx="403">
                  <c:v>38991</c:v>
                </c:pt>
                <c:pt idx="404">
                  <c:v>38998</c:v>
                </c:pt>
                <c:pt idx="405">
                  <c:v>39005</c:v>
                </c:pt>
                <c:pt idx="406">
                  <c:v>39012</c:v>
                </c:pt>
                <c:pt idx="407">
                  <c:v>39019</c:v>
                </c:pt>
                <c:pt idx="408">
                  <c:v>39026</c:v>
                </c:pt>
                <c:pt idx="409">
                  <c:v>39033</c:v>
                </c:pt>
                <c:pt idx="410">
                  <c:v>39040</c:v>
                </c:pt>
                <c:pt idx="411">
                  <c:v>39047</c:v>
                </c:pt>
                <c:pt idx="412">
                  <c:v>39054</c:v>
                </c:pt>
                <c:pt idx="413">
                  <c:v>39061</c:v>
                </c:pt>
                <c:pt idx="414">
                  <c:v>39068</c:v>
                </c:pt>
                <c:pt idx="415">
                  <c:v>39075</c:v>
                </c:pt>
                <c:pt idx="416">
                  <c:v>39082</c:v>
                </c:pt>
                <c:pt idx="417">
                  <c:v>39089</c:v>
                </c:pt>
                <c:pt idx="418">
                  <c:v>39096</c:v>
                </c:pt>
                <c:pt idx="419">
                  <c:v>39103</c:v>
                </c:pt>
                <c:pt idx="420">
                  <c:v>39110</c:v>
                </c:pt>
                <c:pt idx="421">
                  <c:v>39117</c:v>
                </c:pt>
                <c:pt idx="422">
                  <c:v>39124</c:v>
                </c:pt>
                <c:pt idx="423">
                  <c:v>39131</c:v>
                </c:pt>
                <c:pt idx="424">
                  <c:v>39138</c:v>
                </c:pt>
                <c:pt idx="425">
                  <c:v>39145</c:v>
                </c:pt>
                <c:pt idx="426">
                  <c:v>39152</c:v>
                </c:pt>
                <c:pt idx="427">
                  <c:v>39159</c:v>
                </c:pt>
                <c:pt idx="428">
                  <c:v>39166</c:v>
                </c:pt>
                <c:pt idx="429">
                  <c:v>39173</c:v>
                </c:pt>
                <c:pt idx="430">
                  <c:v>39180</c:v>
                </c:pt>
                <c:pt idx="431">
                  <c:v>39187</c:v>
                </c:pt>
                <c:pt idx="432">
                  <c:v>39194</c:v>
                </c:pt>
                <c:pt idx="433">
                  <c:v>39201</c:v>
                </c:pt>
                <c:pt idx="434">
                  <c:v>39208</c:v>
                </c:pt>
                <c:pt idx="435">
                  <c:v>39215</c:v>
                </c:pt>
                <c:pt idx="436">
                  <c:v>39222</c:v>
                </c:pt>
                <c:pt idx="437">
                  <c:v>39229</c:v>
                </c:pt>
                <c:pt idx="438">
                  <c:v>39236</c:v>
                </c:pt>
                <c:pt idx="439">
                  <c:v>39243</c:v>
                </c:pt>
                <c:pt idx="440">
                  <c:v>39250</c:v>
                </c:pt>
                <c:pt idx="441">
                  <c:v>39257</c:v>
                </c:pt>
                <c:pt idx="442">
                  <c:v>39264</c:v>
                </c:pt>
                <c:pt idx="443">
                  <c:v>39271</c:v>
                </c:pt>
                <c:pt idx="444">
                  <c:v>39278</c:v>
                </c:pt>
                <c:pt idx="445">
                  <c:v>39285</c:v>
                </c:pt>
                <c:pt idx="446">
                  <c:v>39292</c:v>
                </c:pt>
                <c:pt idx="447">
                  <c:v>39299</c:v>
                </c:pt>
                <c:pt idx="448">
                  <c:v>39306</c:v>
                </c:pt>
                <c:pt idx="449">
                  <c:v>39313</c:v>
                </c:pt>
                <c:pt idx="450">
                  <c:v>39320</c:v>
                </c:pt>
                <c:pt idx="451">
                  <c:v>39327</c:v>
                </c:pt>
                <c:pt idx="452">
                  <c:v>39334</c:v>
                </c:pt>
                <c:pt idx="453">
                  <c:v>39341</c:v>
                </c:pt>
                <c:pt idx="454">
                  <c:v>39348</c:v>
                </c:pt>
                <c:pt idx="455">
                  <c:v>39355</c:v>
                </c:pt>
                <c:pt idx="456">
                  <c:v>39362</c:v>
                </c:pt>
                <c:pt idx="457">
                  <c:v>39369</c:v>
                </c:pt>
                <c:pt idx="458">
                  <c:v>39376</c:v>
                </c:pt>
                <c:pt idx="459">
                  <c:v>39383</c:v>
                </c:pt>
                <c:pt idx="460">
                  <c:v>39390</c:v>
                </c:pt>
                <c:pt idx="461">
                  <c:v>39397</c:v>
                </c:pt>
                <c:pt idx="462">
                  <c:v>39404</c:v>
                </c:pt>
                <c:pt idx="463">
                  <c:v>39411</c:v>
                </c:pt>
                <c:pt idx="464">
                  <c:v>39418</c:v>
                </c:pt>
                <c:pt idx="465">
                  <c:v>39425</c:v>
                </c:pt>
                <c:pt idx="466">
                  <c:v>39432</c:v>
                </c:pt>
                <c:pt idx="467">
                  <c:v>39439</c:v>
                </c:pt>
                <c:pt idx="468">
                  <c:v>39446</c:v>
                </c:pt>
                <c:pt idx="469">
                  <c:v>39453</c:v>
                </c:pt>
                <c:pt idx="470">
                  <c:v>39460</c:v>
                </c:pt>
                <c:pt idx="471">
                  <c:v>39467</c:v>
                </c:pt>
                <c:pt idx="472">
                  <c:v>39474</c:v>
                </c:pt>
                <c:pt idx="473">
                  <c:v>39481</c:v>
                </c:pt>
                <c:pt idx="474">
                  <c:v>39488</c:v>
                </c:pt>
                <c:pt idx="475">
                  <c:v>39495</c:v>
                </c:pt>
                <c:pt idx="476">
                  <c:v>39502</c:v>
                </c:pt>
                <c:pt idx="477">
                  <c:v>39509</c:v>
                </c:pt>
                <c:pt idx="478">
                  <c:v>39516</c:v>
                </c:pt>
                <c:pt idx="479">
                  <c:v>39523</c:v>
                </c:pt>
                <c:pt idx="480">
                  <c:v>39530</c:v>
                </c:pt>
                <c:pt idx="481">
                  <c:v>39537</c:v>
                </c:pt>
                <c:pt idx="482">
                  <c:v>39544</c:v>
                </c:pt>
                <c:pt idx="483">
                  <c:v>39551</c:v>
                </c:pt>
                <c:pt idx="484">
                  <c:v>39558</c:v>
                </c:pt>
                <c:pt idx="485">
                  <c:v>39565</c:v>
                </c:pt>
                <c:pt idx="486">
                  <c:v>39572</c:v>
                </c:pt>
                <c:pt idx="487">
                  <c:v>39579</c:v>
                </c:pt>
                <c:pt idx="488">
                  <c:v>39586</c:v>
                </c:pt>
                <c:pt idx="489">
                  <c:v>39593</c:v>
                </c:pt>
                <c:pt idx="490">
                  <c:v>39600</c:v>
                </c:pt>
                <c:pt idx="491">
                  <c:v>39607</c:v>
                </c:pt>
                <c:pt idx="492">
                  <c:v>39614</c:v>
                </c:pt>
                <c:pt idx="493">
                  <c:v>39621</c:v>
                </c:pt>
                <c:pt idx="494">
                  <c:v>39628</c:v>
                </c:pt>
                <c:pt idx="495">
                  <c:v>39635</c:v>
                </c:pt>
                <c:pt idx="496">
                  <c:v>39642</c:v>
                </c:pt>
                <c:pt idx="497">
                  <c:v>39649</c:v>
                </c:pt>
                <c:pt idx="498">
                  <c:v>39656</c:v>
                </c:pt>
                <c:pt idx="499">
                  <c:v>39663</c:v>
                </c:pt>
                <c:pt idx="500">
                  <c:v>39670</c:v>
                </c:pt>
                <c:pt idx="501">
                  <c:v>39677</c:v>
                </c:pt>
                <c:pt idx="502">
                  <c:v>39684</c:v>
                </c:pt>
                <c:pt idx="503">
                  <c:v>39691</c:v>
                </c:pt>
                <c:pt idx="504">
                  <c:v>39698</c:v>
                </c:pt>
                <c:pt idx="505">
                  <c:v>39705</c:v>
                </c:pt>
                <c:pt idx="506">
                  <c:v>39712</c:v>
                </c:pt>
                <c:pt idx="507">
                  <c:v>39719</c:v>
                </c:pt>
                <c:pt idx="508">
                  <c:v>39726</c:v>
                </c:pt>
                <c:pt idx="509">
                  <c:v>39733</c:v>
                </c:pt>
                <c:pt idx="510">
                  <c:v>39740</c:v>
                </c:pt>
                <c:pt idx="511">
                  <c:v>39747</c:v>
                </c:pt>
                <c:pt idx="512">
                  <c:v>39754</c:v>
                </c:pt>
                <c:pt idx="513">
                  <c:v>39761</c:v>
                </c:pt>
                <c:pt idx="514">
                  <c:v>39768</c:v>
                </c:pt>
                <c:pt idx="515">
                  <c:v>39775</c:v>
                </c:pt>
                <c:pt idx="516">
                  <c:v>39782</c:v>
                </c:pt>
                <c:pt idx="517">
                  <c:v>39789</c:v>
                </c:pt>
                <c:pt idx="518">
                  <c:v>39796</c:v>
                </c:pt>
                <c:pt idx="519">
                  <c:v>39803</c:v>
                </c:pt>
                <c:pt idx="520">
                  <c:v>39810</c:v>
                </c:pt>
                <c:pt idx="521">
                  <c:v>39817</c:v>
                </c:pt>
                <c:pt idx="522">
                  <c:v>39824</c:v>
                </c:pt>
                <c:pt idx="523">
                  <c:v>39831</c:v>
                </c:pt>
                <c:pt idx="524">
                  <c:v>39838</c:v>
                </c:pt>
                <c:pt idx="525">
                  <c:v>39845</c:v>
                </c:pt>
                <c:pt idx="526">
                  <c:v>39852</c:v>
                </c:pt>
                <c:pt idx="527">
                  <c:v>39859</c:v>
                </c:pt>
                <c:pt idx="528">
                  <c:v>39866</c:v>
                </c:pt>
                <c:pt idx="529">
                  <c:v>39873</c:v>
                </c:pt>
                <c:pt idx="530">
                  <c:v>39880</c:v>
                </c:pt>
                <c:pt idx="531">
                  <c:v>39887</c:v>
                </c:pt>
                <c:pt idx="532">
                  <c:v>39894</c:v>
                </c:pt>
                <c:pt idx="533">
                  <c:v>39901</c:v>
                </c:pt>
                <c:pt idx="534">
                  <c:v>39908</c:v>
                </c:pt>
                <c:pt idx="535">
                  <c:v>39915</c:v>
                </c:pt>
                <c:pt idx="536">
                  <c:v>39922</c:v>
                </c:pt>
                <c:pt idx="537">
                  <c:v>39929</c:v>
                </c:pt>
                <c:pt idx="538">
                  <c:v>39936</c:v>
                </c:pt>
                <c:pt idx="539">
                  <c:v>39943</c:v>
                </c:pt>
                <c:pt idx="540">
                  <c:v>39950</c:v>
                </c:pt>
                <c:pt idx="541">
                  <c:v>39957</c:v>
                </c:pt>
                <c:pt idx="542">
                  <c:v>39964</c:v>
                </c:pt>
                <c:pt idx="543">
                  <c:v>39971</c:v>
                </c:pt>
                <c:pt idx="544">
                  <c:v>39978</c:v>
                </c:pt>
                <c:pt idx="545">
                  <c:v>39985</c:v>
                </c:pt>
                <c:pt idx="546">
                  <c:v>39992</c:v>
                </c:pt>
                <c:pt idx="547">
                  <c:v>39999</c:v>
                </c:pt>
                <c:pt idx="548">
                  <c:v>40006</c:v>
                </c:pt>
                <c:pt idx="549">
                  <c:v>40013</c:v>
                </c:pt>
                <c:pt idx="550">
                  <c:v>40020</c:v>
                </c:pt>
                <c:pt idx="551">
                  <c:v>40027</c:v>
                </c:pt>
                <c:pt idx="552">
                  <c:v>40034</c:v>
                </c:pt>
                <c:pt idx="553">
                  <c:v>40041</c:v>
                </c:pt>
                <c:pt idx="554">
                  <c:v>40048</c:v>
                </c:pt>
                <c:pt idx="555">
                  <c:v>40055</c:v>
                </c:pt>
                <c:pt idx="556">
                  <c:v>40062</c:v>
                </c:pt>
                <c:pt idx="557">
                  <c:v>40069</c:v>
                </c:pt>
                <c:pt idx="558">
                  <c:v>40076</c:v>
                </c:pt>
                <c:pt idx="559">
                  <c:v>40083</c:v>
                </c:pt>
                <c:pt idx="560">
                  <c:v>40090</c:v>
                </c:pt>
                <c:pt idx="561">
                  <c:v>40097</c:v>
                </c:pt>
                <c:pt idx="562">
                  <c:v>40104</c:v>
                </c:pt>
                <c:pt idx="563">
                  <c:v>40111</c:v>
                </c:pt>
                <c:pt idx="564">
                  <c:v>40118</c:v>
                </c:pt>
                <c:pt idx="565">
                  <c:v>40125</c:v>
                </c:pt>
                <c:pt idx="566">
                  <c:v>40132</c:v>
                </c:pt>
                <c:pt idx="567">
                  <c:v>40139</c:v>
                </c:pt>
                <c:pt idx="568">
                  <c:v>40146</c:v>
                </c:pt>
                <c:pt idx="569">
                  <c:v>40153</c:v>
                </c:pt>
                <c:pt idx="570">
                  <c:v>40160</c:v>
                </c:pt>
                <c:pt idx="571">
                  <c:v>40167</c:v>
                </c:pt>
                <c:pt idx="572">
                  <c:v>40174</c:v>
                </c:pt>
                <c:pt idx="573">
                  <c:v>40181</c:v>
                </c:pt>
                <c:pt idx="574">
                  <c:v>40188</c:v>
                </c:pt>
                <c:pt idx="575">
                  <c:v>40195</c:v>
                </c:pt>
                <c:pt idx="576">
                  <c:v>40202</c:v>
                </c:pt>
                <c:pt idx="577">
                  <c:v>40209</c:v>
                </c:pt>
                <c:pt idx="578">
                  <c:v>40216</c:v>
                </c:pt>
                <c:pt idx="579">
                  <c:v>40223</c:v>
                </c:pt>
                <c:pt idx="580">
                  <c:v>40230</c:v>
                </c:pt>
                <c:pt idx="581">
                  <c:v>40237</c:v>
                </c:pt>
                <c:pt idx="582">
                  <c:v>40244</c:v>
                </c:pt>
                <c:pt idx="583">
                  <c:v>40251</c:v>
                </c:pt>
                <c:pt idx="584">
                  <c:v>40258</c:v>
                </c:pt>
                <c:pt idx="585">
                  <c:v>40265</c:v>
                </c:pt>
                <c:pt idx="586">
                  <c:v>40272</c:v>
                </c:pt>
                <c:pt idx="587">
                  <c:v>40279</c:v>
                </c:pt>
                <c:pt idx="588">
                  <c:v>40286</c:v>
                </c:pt>
                <c:pt idx="589">
                  <c:v>40293</c:v>
                </c:pt>
                <c:pt idx="590">
                  <c:v>40300</c:v>
                </c:pt>
                <c:pt idx="591">
                  <c:v>40307</c:v>
                </c:pt>
                <c:pt idx="592">
                  <c:v>40314</c:v>
                </c:pt>
                <c:pt idx="593">
                  <c:v>40321</c:v>
                </c:pt>
                <c:pt idx="594">
                  <c:v>40328</c:v>
                </c:pt>
                <c:pt idx="595">
                  <c:v>40335</c:v>
                </c:pt>
                <c:pt idx="596">
                  <c:v>40342</c:v>
                </c:pt>
                <c:pt idx="597">
                  <c:v>40349</c:v>
                </c:pt>
                <c:pt idx="598">
                  <c:v>40356</c:v>
                </c:pt>
                <c:pt idx="599">
                  <c:v>40363</c:v>
                </c:pt>
                <c:pt idx="600">
                  <c:v>40370</c:v>
                </c:pt>
                <c:pt idx="601">
                  <c:v>40377</c:v>
                </c:pt>
                <c:pt idx="602">
                  <c:v>40384</c:v>
                </c:pt>
                <c:pt idx="603">
                  <c:v>40391</c:v>
                </c:pt>
                <c:pt idx="604">
                  <c:v>40398</c:v>
                </c:pt>
                <c:pt idx="605">
                  <c:v>40405</c:v>
                </c:pt>
                <c:pt idx="606">
                  <c:v>40412</c:v>
                </c:pt>
                <c:pt idx="607">
                  <c:v>40419</c:v>
                </c:pt>
                <c:pt idx="608">
                  <c:v>40426</c:v>
                </c:pt>
                <c:pt idx="609">
                  <c:v>40433</c:v>
                </c:pt>
                <c:pt idx="610">
                  <c:v>40440</c:v>
                </c:pt>
                <c:pt idx="611">
                  <c:v>40447</c:v>
                </c:pt>
                <c:pt idx="612">
                  <c:v>40454</c:v>
                </c:pt>
                <c:pt idx="613">
                  <c:v>40461</c:v>
                </c:pt>
                <c:pt idx="614">
                  <c:v>40468</c:v>
                </c:pt>
                <c:pt idx="615">
                  <c:v>40475</c:v>
                </c:pt>
                <c:pt idx="616">
                  <c:v>40482</c:v>
                </c:pt>
                <c:pt idx="617">
                  <c:v>40489</c:v>
                </c:pt>
                <c:pt idx="618">
                  <c:v>40496</c:v>
                </c:pt>
                <c:pt idx="619">
                  <c:v>40503</c:v>
                </c:pt>
                <c:pt idx="620">
                  <c:v>40510</c:v>
                </c:pt>
                <c:pt idx="621">
                  <c:v>40517</c:v>
                </c:pt>
                <c:pt idx="622">
                  <c:v>40524</c:v>
                </c:pt>
                <c:pt idx="623">
                  <c:v>40531</c:v>
                </c:pt>
                <c:pt idx="624">
                  <c:v>40538</c:v>
                </c:pt>
                <c:pt idx="625">
                  <c:v>40545</c:v>
                </c:pt>
                <c:pt idx="626">
                  <c:v>40552</c:v>
                </c:pt>
                <c:pt idx="627">
                  <c:v>40559</c:v>
                </c:pt>
                <c:pt idx="628">
                  <c:v>40566</c:v>
                </c:pt>
                <c:pt idx="629">
                  <c:v>40573</c:v>
                </c:pt>
                <c:pt idx="630">
                  <c:v>40580</c:v>
                </c:pt>
                <c:pt idx="631">
                  <c:v>40587</c:v>
                </c:pt>
                <c:pt idx="632">
                  <c:v>40594</c:v>
                </c:pt>
                <c:pt idx="633">
                  <c:v>40601</c:v>
                </c:pt>
                <c:pt idx="634">
                  <c:v>40608</c:v>
                </c:pt>
                <c:pt idx="635">
                  <c:v>40615</c:v>
                </c:pt>
                <c:pt idx="636">
                  <c:v>40622</c:v>
                </c:pt>
                <c:pt idx="637">
                  <c:v>40629</c:v>
                </c:pt>
                <c:pt idx="638">
                  <c:v>40636</c:v>
                </c:pt>
                <c:pt idx="639">
                  <c:v>40643</c:v>
                </c:pt>
                <c:pt idx="640">
                  <c:v>40650</c:v>
                </c:pt>
                <c:pt idx="641">
                  <c:v>40657</c:v>
                </c:pt>
                <c:pt idx="642">
                  <c:v>40664</c:v>
                </c:pt>
                <c:pt idx="643">
                  <c:v>40671</c:v>
                </c:pt>
                <c:pt idx="644">
                  <c:v>40678</c:v>
                </c:pt>
                <c:pt idx="645">
                  <c:v>40685</c:v>
                </c:pt>
                <c:pt idx="646">
                  <c:v>40692</c:v>
                </c:pt>
                <c:pt idx="647">
                  <c:v>40699</c:v>
                </c:pt>
                <c:pt idx="648">
                  <c:v>40706</c:v>
                </c:pt>
                <c:pt idx="649">
                  <c:v>40713</c:v>
                </c:pt>
                <c:pt idx="650">
                  <c:v>40720</c:v>
                </c:pt>
                <c:pt idx="651">
                  <c:v>40727</c:v>
                </c:pt>
                <c:pt idx="652">
                  <c:v>40734</c:v>
                </c:pt>
                <c:pt idx="653">
                  <c:v>40741</c:v>
                </c:pt>
                <c:pt idx="654">
                  <c:v>40748</c:v>
                </c:pt>
                <c:pt idx="655">
                  <c:v>40755</c:v>
                </c:pt>
                <c:pt idx="656">
                  <c:v>40762</c:v>
                </c:pt>
                <c:pt idx="657">
                  <c:v>40769</c:v>
                </c:pt>
                <c:pt idx="658">
                  <c:v>40776</c:v>
                </c:pt>
                <c:pt idx="659">
                  <c:v>40783</c:v>
                </c:pt>
                <c:pt idx="660">
                  <c:v>40790</c:v>
                </c:pt>
                <c:pt idx="661">
                  <c:v>40797</c:v>
                </c:pt>
                <c:pt idx="662">
                  <c:v>40804</c:v>
                </c:pt>
                <c:pt idx="663">
                  <c:v>40811</c:v>
                </c:pt>
                <c:pt idx="664">
                  <c:v>40818</c:v>
                </c:pt>
                <c:pt idx="665">
                  <c:v>40825</c:v>
                </c:pt>
                <c:pt idx="666">
                  <c:v>40832</c:v>
                </c:pt>
                <c:pt idx="667">
                  <c:v>40839</c:v>
                </c:pt>
                <c:pt idx="668">
                  <c:v>40846</c:v>
                </c:pt>
                <c:pt idx="669">
                  <c:v>40853</c:v>
                </c:pt>
                <c:pt idx="670">
                  <c:v>40860</c:v>
                </c:pt>
                <c:pt idx="671">
                  <c:v>40867</c:v>
                </c:pt>
                <c:pt idx="672">
                  <c:v>40874</c:v>
                </c:pt>
                <c:pt idx="673">
                  <c:v>40881</c:v>
                </c:pt>
                <c:pt idx="674">
                  <c:v>40888</c:v>
                </c:pt>
                <c:pt idx="675">
                  <c:v>40895</c:v>
                </c:pt>
                <c:pt idx="676">
                  <c:v>40902</c:v>
                </c:pt>
                <c:pt idx="677">
                  <c:v>40909</c:v>
                </c:pt>
                <c:pt idx="678">
                  <c:v>40916</c:v>
                </c:pt>
                <c:pt idx="679">
                  <c:v>40923</c:v>
                </c:pt>
                <c:pt idx="680">
                  <c:v>40930</c:v>
                </c:pt>
                <c:pt idx="681">
                  <c:v>40937</c:v>
                </c:pt>
                <c:pt idx="682">
                  <c:v>40944</c:v>
                </c:pt>
                <c:pt idx="683">
                  <c:v>40951</c:v>
                </c:pt>
                <c:pt idx="684">
                  <c:v>40958</c:v>
                </c:pt>
                <c:pt idx="685">
                  <c:v>40965</c:v>
                </c:pt>
                <c:pt idx="686">
                  <c:v>40972</c:v>
                </c:pt>
                <c:pt idx="687">
                  <c:v>40979</c:v>
                </c:pt>
                <c:pt idx="688">
                  <c:v>40986</c:v>
                </c:pt>
                <c:pt idx="689">
                  <c:v>40993</c:v>
                </c:pt>
                <c:pt idx="690">
                  <c:v>41000</c:v>
                </c:pt>
                <c:pt idx="691">
                  <c:v>41007</c:v>
                </c:pt>
                <c:pt idx="692">
                  <c:v>41014</c:v>
                </c:pt>
                <c:pt idx="693">
                  <c:v>41021</c:v>
                </c:pt>
                <c:pt idx="694">
                  <c:v>41028</c:v>
                </c:pt>
                <c:pt idx="695">
                  <c:v>41035</c:v>
                </c:pt>
                <c:pt idx="696">
                  <c:v>41042</c:v>
                </c:pt>
                <c:pt idx="697">
                  <c:v>41049</c:v>
                </c:pt>
                <c:pt idx="698">
                  <c:v>41056</c:v>
                </c:pt>
                <c:pt idx="699">
                  <c:v>41063</c:v>
                </c:pt>
                <c:pt idx="700">
                  <c:v>41070</c:v>
                </c:pt>
                <c:pt idx="701">
                  <c:v>41077</c:v>
                </c:pt>
                <c:pt idx="702">
                  <c:v>41084</c:v>
                </c:pt>
                <c:pt idx="703">
                  <c:v>41091</c:v>
                </c:pt>
                <c:pt idx="704">
                  <c:v>41098</c:v>
                </c:pt>
                <c:pt idx="705">
                  <c:v>41105</c:v>
                </c:pt>
                <c:pt idx="706">
                  <c:v>41112</c:v>
                </c:pt>
                <c:pt idx="707">
                  <c:v>41119</c:v>
                </c:pt>
                <c:pt idx="708">
                  <c:v>41126</c:v>
                </c:pt>
                <c:pt idx="709">
                  <c:v>41133</c:v>
                </c:pt>
                <c:pt idx="710">
                  <c:v>41140</c:v>
                </c:pt>
                <c:pt idx="711">
                  <c:v>41147</c:v>
                </c:pt>
                <c:pt idx="712">
                  <c:v>41154</c:v>
                </c:pt>
                <c:pt idx="713">
                  <c:v>41161</c:v>
                </c:pt>
                <c:pt idx="714">
                  <c:v>41168</c:v>
                </c:pt>
                <c:pt idx="715">
                  <c:v>41175</c:v>
                </c:pt>
                <c:pt idx="716">
                  <c:v>41182</c:v>
                </c:pt>
                <c:pt idx="717">
                  <c:v>41189</c:v>
                </c:pt>
                <c:pt idx="718">
                  <c:v>41196</c:v>
                </c:pt>
                <c:pt idx="719">
                  <c:v>41203</c:v>
                </c:pt>
                <c:pt idx="720">
                  <c:v>41210</c:v>
                </c:pt>
                <c:pt idx="721">
                  <c:v>41217</c:v>
                </c:pt>
                <c:pt idx="722">
                  <c:v>41224</c:v>
                </c:pt>
                <c:pt idx="723">
                  <c:v>41231</c:v>
                </c:pt>
                <c:pt idx="724">
                  <c:v>41238</c:v>
                </c:pt>
                <c:pt idx="725">
                  <c:v>41245</c:v>
                </c:pt>
                <c:pt idx="726">
                  <c:v>41252</c:v>
                </c:pt>
                <c:pt idx="727">
                  <c:v>41259</c:v>
                </c:pt>
                <c:pt idx="728">
                  <c:v>41266</c:v>
                </c:pt>
                <c:pt idx="729">
                  <c:v>41273</c:v>
                </c:pt>
                <c:pt idx="730">
                  <c:v>41280</c:v>
                </c:pt>
                <c:pt idx="731">
                  <c:v>41287</c:v>
                </c:pt>
                <c:pt idx="732">
                  <c:v>41294</c:v>
                </c:pt>
                <c:pt idx="733">
                  <c:v>41301</c:v>
                </c:pt>
                <c:pt idx="734">
                  <c:v>41308</c:v>
                </c:pt>
                <c:pt idx="735">
                  <c:v>41315</c:v>
                </c:pt>
                <c:pt idx="736">
                  <c:v>41322</c:v>
                </c:pt>
                <c:pt idx="737">
                  <c:v>41329</c:v>
                </c:pt>
                <c:pt idx="738">
                  <c:v>41336</c:v>
                </c:pt>
                <c:pt idx="739">
                  <c:v>41343</c:v>
                </c:pt>
                <c:pt idx="740">
                  <c:v>41350</c:v>
                </c:pt>
                <c:pt idx="741">
                  <c:v>41357</c:v>
                </c:pt>
                <c:pt idx="742">
                  <c:v>41364</c:v>
                </c:pt>
                <c:pt idx="743">
                  <c:v>41371</c:v>
                </c:pt>
                <c:pt idx="744">
                  <c:v>41378</c:v>
                </c:pt>
                <c:pt idx="745">
                  <c:v>41385</c:v>
                </c:pt>
                <c:pt idx="746">
                  <c:v>41392</c:v>
                </c:pt>
                <c:pt idx="747">
                  <c:v>41399</c:v>
                </c:pt>
                <c:pt idx="748">
                  <c:v>41406</c:v>
                </c:pt>
                <c:pt idx="749">
                  <c:v>41413</c:v>
                </c:pt>
                <c:pt idx="750">
                  <c:v>41420</c:v>
                </c:pt>
                <c:pt idx="751">
                  <c:v>41427</c:v>
                </c:pt>
                <c:pt idx="752">
                  <c:v>41434</c:v>
                </c:pt>
                <c:pt idx="753">
                  <c:v>41441</c:v>
                </c:pt>
                <c:pt idx="754">
                  <c:v>41448</c:v>
                </c:pt>
                <c:pt idx="755">
                  <c:v>41455</c:v>
                </c:pt>
                <c:pt idx="756">
                  <c:v>41462</c:v>
                </c:pt>
                <c:pt idx="757">
                  <c:v>41469</c:v>
                </c:pt>
                <c:pt idx="758">
                  <c:v>41476</c:v>
                </c:pt>
                <c:pt idx="759">
                  <c:v>41483</c:v>
                </c:pt>
                <c:pt idx="760">
                  <c:v>41490</c:v>
                </c:pt>
                <c:pt idx="761">
                  <c:v>41497</c:v>
                </c:pt>
                <c:pt idx="762">
                  <c:v>41504</c:v>
                </c:pt>
                <c:pt idx="763">
                  <c:v>41511</c:v>
                </c:pt>
                <c:pt idx="764">
                  <c:v>41518</c:v>
                </c:pt>
                <c:pt idx="765">
                  <c:v>41525</c:v>
                </c:pt>
                <c:pt idx="766">
                  <c:v>41532</c:v>
                </c:pt>
                <c:pt idx="767">
                  <c:v>41539</c:v>
                </c:pt>
                <c:pt idx="768">
                  <c:v>41546</c:v>
                </c:pt>
                <c:pt idx="769">
                  <c:v>41553</c:v>
                </c:pt>
                <c:pt idx="770">
                  <c:v>41560</c:v>
                </c:pt>
                <c:pt idx="771">
                  <c:v>41567</c:v>
                </c:pt>
                <c:pt idx="772">
                  <c:v>41574</c:v>
                </c:pt>
                <c:pt idx="773">
                  <c:v>41581</c:v>
                </c:pt>
                <c:pt idx="774">
                  <c:v>41588</c:v>
                </c:pt>
                <c:pt idx="775">
                  <c:v>41595</c:v>
                </c:pt>
                <c:pt idx="776">
                  <c:v>41602</c:v>
                </c:pt>
                <c:pt idx="777">
                  <c:v>41609</c:v>
                </c:pt>
                <c:pt idx="778">
                  <c:v>41616</c:v>
                </c:pt>
                <c:pt idx="779">
                  <c:v>41623</c:v>
                </c:pt>
                <c:pt idx="780">
                  <c:v>41630</c:v>
                </c:pt>
                <c:pt idx="781">
                  <c:v>41637</c:v>
                </c:pt>
                <c:pt idx="782">
                  <c:v>41644</c:v>
                </c:pt>
                <c:pt idx="783">
                  <c:v>41651</c:v>
                </c:pt>
                <c:pt idx="784">
                  <c:v>41658</c:v>
                </c:pt>
                <c:pt idx="785">
                  <c:v>41665</c:v>
                </c:pt>
                <c:pt idx="786">
                  <c:v>41672</c:v>
                </c:pt>
                <c:pt idx="787">
                  <c:v>41679</c:v>
                </c:pt>
                <c:pt idx="788">
                  <c:v>41686</c:v>
                </c:pt>
                <c:pt idx="789">
                  <c:v>41693</c:v>
                </c:pt>
                <c:pt idx="790">
                  <c:v>41700</c:v>
                </c:pt>
                <c:pt idx="791">
                  <c:v>41707</c:v>
                </c:pt>
                <c:pt idx="792">
                  <c:v>41714</c:v>
                </c:pt>
                <c:pt idx="793">
                  <c:v>41721</c:v>
                </c:pt>
                <c:pt idx="794">
                  <c:v>41728</c:v>
                </c:pt>
                <c:pt idx="795">
                  <c:v>41735</c:v>
                </c:pt>
                <c:pt idx="796">
                  <c:v>41742</c:v>
                </c:pt>
                <c:pt idx="797">
                  <c:v>41749</c:v>
                </c:pt>
                <c:pt idx="798">
                  <c:v>41756</c:v>
                </c:pt>
                <c:pt idx="799">
                  <c:v>41763</c:v>
                </c:pt>
                <c:pt idx="800">
                  <c:v>41770</c:v>
                </c:pt>
                <c:pt idx="801">
                  <c:v>41777</c:v>
                </c:pt>
                <c:pt idx="802">
                  <c:v>41784</c:v>
                </c:pt>
                <c:pt idx="803">
                  <c:v>41791</c:v>
                </c:pt>
                <c:pt idx="804">
                  <c:v>41798</c:v>
                </c:pt>
                <c:pt idx="805">
                  <c:v>41805</c:v>
                </c:pt>
                <c:pt idx="806">
                  <c:v>41812</c:v>
                </c:pt>
                <c:pt idx="807">
                  <c:v>41819</c:v>
                </c:pt>
                <c:pt idx="808">
                  <c:v>41826</c:v>
                </c:pt>
                <c:pt idx="809">
                  <c:v>41833</c:v>
                </c:pt>
                <c:pt idx="810">
                  <c:v>41840</c:v>
                </c:pt>
                <c:pt idx="811">
                  <c:v>41847</c:v>
                </c:pt>
                <c:pt idx="812">
                  <c:v>41854</c:v>
                </c:pt>
                <c:pt idx="813">
                  <c:v>41861</c:v>
                </c:pt>
                <c:pt idx="814">
                  <c:v>41868</c:v>
                </c:pt>
                <c:pt idx="815">
                  <c:v>41875</c:v>
                </c:pt>
                <c:pt idx="816">
                  <c:v>41882</c:v>
                </c:pt>
                <c:pt idx="817">
                  <c:v>41889</c:v>
                </c:pt>
                <c:pt idx="818">
                  <c:v>41896</c:v>
                </c:pt>
                <c:pt idx="819">
                  <c:v>41903</c:v>
                </c:pt>
                <c:pt idx="820">
                  <c:v>41910</c:v>
                </c:pt>
                <c:pt idx="821">
                  <c:v>41917</c:v>
                </c:pt>
                <c:pt idx="822">
                  <c:v>41924</c:v>
                </c:pt>
                <c:pt idx="823">
                  <c:v>41931</c:v>
                </c:pt>
                <c:pt idx="824">
                  <c:v>41938</c:v>
                </c:pt>
                <c:pt idx="825">
                  <c:v>41945</c:v>
                </c:pt>
                <c:pt idx="826">
                  <c:v>41952</c:v>
                </c:pt>
                <c:pt idx="827">
                  <c:v>41959</c:v>
                </c:pt>
                <c:pt idx="828">
                  <c:v>41966</c:v>
                </c:pt>
                <c:pt idx="829">
                  <c:v>41973</c:v>
                </c:pt>
                <c:pt idx="830">
                  <c:v>41980</c:v>
                </c:pt>
                <c:pt idx="831">
                  <c:v>41987</c:v>
                </c:pt>
                <c:pt idx="832">
                  <c:v>41994</c:v>
                </c:pt>
                <c:pt idx="833">
                  <c:v>42001</c:v>
                </c:pt>
                <c:pt idx="834">
                  <c:v>42008</c:v>
                </c:pt>
                <c:pt idx="835">
                  <c:v>42015</c:v>
                </c:pt>
                <c:pt idx="836">
                  <c:v>42022</c:v>
                </c:pt>
                <c:pt idx="837">
                  <c:v>42029</c:v>
                </c:pt>
                <c:pt idx="838">
                  <c:v>42036</c:v>
                </c:pt>
                <c:pt idx="839">
                  <c:v>42043</c:v>
                </c:pt>
                <c:pt idx="840">
                  <c:v>42050</c:v>
                </c:pt>
                <c:pt idx="841">
                  <c:v>42057</c:v>
                </c:pt>
                <c:pt idx="842">
                  <c:v>42064</c:v>
                </c:pt>
                <c:pt idx="843">
                  <c:v>42071</c:v>
                </c:pt>
                <c:pt idx="844">
                  <c:v>42078</c:v>
                </c:pt>
                <c:pt idx="845">
                  <c:v>42085</c:v>
                </c:pt>
                <c:pt idx="846">
                  <c:v>42092</c:v>
                </c:pt>
                <c:pt idx="847">
                  <c:v>42099</c:v>
                </c:pt>
                <c:pt idx="848">
                  <c:v>42106</c:v>
                </c:pt>
                <c:pt idx="849">
                  <c:v>42113</c:v>
                </c:pt>
                <c:pt idx="850">
                  <c:v>42120</c:v>
                </c:pt>
                <c:pt idx="851">
                  <c:v>42127</c:v>
                </c:pt>
                <c:pt idx="852">
                  <c:v>42134</c:v>
                </c:pt>
                <c:pt idx="853">
                  <c:v>42141</c:v>
                </c:pt>
                <c:pt idx="854">
                  <c:v>42148</c:v>
                </c:pt>
                <c:pt idx="855">
                  <c:v>42155</c:v>
                </c:pt>
                <c:pt idx="856">
                  <c:v>42162</c:v>
                </c:pt>
                <c:pt idx="857">
                  <c:v>42169</c:v>
                </c:pt>
                <c:pt idx="858">
                  <c:v>42176</c:v>
                </c:pt>
                <c:pt idx="859">
                  <c:v>42183</c:v>
                </c:pt>
                <c:pt idx="860">
                  <c:v>42190</c:v>
                </c:pt>
                <c:pt idx="861">
                  <c:v>42197</c:v>
                </c:pt>
                <c:pt idx="862">
                  <c:v>42204</c:v>
                </c:pt>
                <c:pt idx="863">
                  <c:v>42211</c:v>
                </c:pt>
                <c:pt idx="864">
                  <c:v>42218</c:v>
                </c:pt>
                <c:pt idx="865">
                  <c:v>42225</c:v>
                </c:pt>
                <c:pt idx="866">
                  <c:v>42232</c:v>
                </c:pt>
                <c:pt idx="867">
                  <c:v>42239</c:v>
                </c:pt>
                <c:pt idx="868">
                  <c:v>42246</c:v>
                </c:pt>
                <c:pt idx="869">
                  <c:v>42253</c:v>
                </c:pt>
                <c:pt idx="870">
                  <c:v>42260</c:v>
                </c:pt>
                <c:pt idx="871">
                  <c:v>42267</c:v>
                </c:pt>
                <c:pt idx="872">
                  <c:v>42274</c:v>
                </c:pt>
                <c:pt idx="873">
                  <c:v>42281</c:v>
                </c:pt>
                <c:pt idx="874">
                  <c:v>42288</c:v>
                </c:pt>
                <c:pt idx="875">
                  <c:v>42295</c:v>
                </c:pt>
                <c:pt idx="876">
                  <c:v>42302</c:v>
                </c:pt>
                <c:pt idx="877">
                  <c:v>42309</c:v>
                </c:pt>
                <c:pt idx="878">
                  <c:v>42316</c:v>
                </c:pt>
                <c:pt idx="879">
                  <c:v>42323</c:v>
                </c:pt>
                <c:pt idx="880">
                  <c:v>42330</c:v>
                </c:pt>
                <c:pt idx="881">
                  <c:v>42337</c:v>
                </c:pt>
                <c:pt idx="882">
                  <c:v>42344</c:v>
                </c:pt>
                <c:pt idx="883">
                  <c:v>42351</c:v>
                </c:pt>
                <c:pt idx="884">
                  <c:v>42358</c:v>
                </c:pt>
                <c:pt idx="885">
                  <c:v>42365</c:v>
                </c:pt>
                <c:pt idx="886">
                  <c:v>42372</c:v>
                </c:pt>
                <c:pt idx="887">
                  <c:v>42379</c:v>
                </c:pt>
                <c:pt idx="888">
                  <c:v>42386</c:v>
                </c:pt>
                <c:pt idx="889">
                  <c:v>42393</c:v>
                </c:pt>
                <c:pt idx="890">
                  <c:v>42400</c:v>
                </c:pt>
                <c:pt idx="891">
                  <c:v>42407</c:v>
                </c:pt>
                <c:pt idx="892">
                  <c:v>42414</c:v>
                </c:pt>
                <c:pt idx="893">
                  <c:v>42421</c:v>
                </c:pt>
                <c:pt idx="894">
                  <c:v>42428</c:v>
                </c:pt>
                <c:pt idx="895">
                  <c:v>42435</c:v>
                </c:pt>
                <c:pt idx="896">
                  <c:v>42442</c:v>
                </c:pt>
                <c:pt idx="897">
                  <c:v>42449</c:v>
                </c:pt>
                <c:pt idx="898">
                  <c:v>42456</c:v>
                </c:pt>
                <c:pt idx="899">
                  <c:v>42463</c:v>
                </c:pt>
                <c:pt idx="900">
                  <c:v>42470</c:v>
                </c:pt>
                <c:pt idx="901">
                  <c:v>42477</c:v>
                </c:pt>
                <c:pt idx="902">
                  <c:v>42484</c:v>
                </c:pt>
                <c:pt idx="903">
                  <c:v>42491</c:v>
                </c:pt>
                <c:pt idx="904">
                  <c:v>42498</c:v>
                </c:pt>
                <c:pt idx="905">
                  <c:v>42505</c:v>
                </c:pt>
                <c:pt idx="906">
                  <c:v>42512</c:v>
                </c:pt>
                <c:pt idx="907">
                  <c:v>42519</c:v>
                </c:pt>
                <c:pt idx="908">
                  <c:v>42526</c:v>
                </c:pt>
                <c:pt idx="909">
                  <c:v>42533</c:v>
                </c:pt>
                <c:pt idx="910">
                  <c:v>42540</c:v>
                </c:pt>
                <c:pt idx="911">
                  <c:v>42547</c:v>
                </c:pt>
                <c:pt idx="912">
                  <c:v>42554</c:v>
                </c:pt>
                <c:pt idx="913">
                  <c:v>42561</c:v>
                </c:pt>
                <c:pt idx="914">
                  <c:v>42568</c:v>
                </c:pt>
                <c:pt idx="915">
                  <c:v>42575</c:v>
                </c:pt>
                <c:pt idx="916">
                  <c:v>42582</c:v>
                </c:pt>
                <c:pt idx="917">
                  <c:v>42589</c:v>
                </c:pt>
                <c:pt idx="918">
                  <c:v>42596</c:v>
                </c:pt>
                <c:pt idx="919">
                  <c:v>42603</c:v>
                </c:pt>
                <c:pt idx="920">
                  <c:v>42610</c:v>
                </c:pt>
                <c:pt idx="921">
                  <c:v>42617</c:v>
                </c:pt>
                <c:pt idx="922">
                  <c:v>42624</c:v>
                </c:pt>
                <c:pt idx="923">
                  <c:v>42631</c:v>
                </c:pt>
                <c:pt idx="924">
                  <c:v>42638</c:v>
                </c:pt>
                <c:pt idx="925">
                  <c:v>42645</c:v>
                </c:pt>
                <c:pt idx="926">
                  <c:v>42652</c:v>
                </c:pt>
                <c:pt idx="927">
                  <c:v>42659</c:v>
                </c:pt>
                <c:pt idx="928">
                  <c:v>42666</c:v>
                </c:pt>
                <c:pt idx="929">
                  <c:v>42673</c:v>
                </c:pt>
                <c:pt idx="930">
                  <c:v>42680</c:v>
                </c:pt>
                <c:pt idx="931">
                  <c:v>42687</c:v>
                </c:pt>
                <c:pt idx="932">
                  <c:v>42694</c:v>
                </c:pt>
                <c:pt idx="933">
                  <c:v>42701</c:v>
                </c:pt>
                <c:pt idx="934">
                  <c:v>42708</c:v>
                </c:pt>
                <c:pt idx="935">
                  <c:v>42715</c:v>
                </c:pt>
                <c:pt idx="936">
                  <c:v>42722</c:v>
                </c:pt>
                <c:pt idx="937">
                  <c:v>42729</c:v>
                </c:pt>
                <c:pt idx="938">
                  <c:v>42736</c:v>
                </c:pt>
                <c:pt idx="939">
                  <c:v>42743</c:v>
                </c:pt>
                <c:pt idx="940">
                  <c:v>42750</c:v>
                </c:pt>
                <c:pt idx="941">
                  <c:v>42757</c:v>
                </c:pt>
                <c:pt idx="942">
                  <c:v>42764</c:v>
                </c:pt>
                <c:pt idx="943">
                  <c:v>42771</c:v>
                </c:pt>
                <c:pt idx="944">
                  <c:v>42778</c:v>
                </c:pt>
                <c:pt idx="945">
                  <c:v>42785</c:v>
                </c:pt>
                <c:pt idx="946">
                  <c:v>42792</c:v>
                </c:pt>
                <c:pt idx="947">
                  <c:v>42799</c:v>
                </c:pt>
                <c:pt idx="948">
                  <c:v>42806</c:v>
                </c:pt>
                <c:pt idx="949">
                  <c:v>42813</c:v>
                </c:pt>
                <c:pt idx="950">
                  <c:v>42820</c:v>
                </c:pt>
                <c:pt idx="951">
                  <c:v>42827</c:v>
                </c:pt>
                <c:pt idx="952">
                  <c:v>42834</c:v>
                </c:pt>
                <c:pt idx="953">
                  <c:v>42841</c:v>
                </c:pt>
                <c:pt idx="954">
                  <c:v>42848</c:v>
                </c:pt>
                <c:pt idx="955">
                  <c:v>42855</c:v>
                </c:pt>
                <c:pt idx="956">
                  <c:v>42862</c:v>
                </c:pt>
                <c:pt idx="957">
                  <c:v>42869</c:v>
                </c:pt>
                <c:pt idx="958">
                  <c:v>42876</c:v>
                </c:pt>
                <c:pt idx="959">
                  <c:v>42883</c:v>
                </c:pt>
                <c:pt idx="960">
                  <c:v>42890</c:v>
                </c:pt>
                <c:pt idx="961">
                  <c:v>42897</c:v>
                </c:pt>
                <c:pt idx="962">
                  <c:v>42904</c:v>
                </c:pt>
                <c:pt idx="963">
                  <c:v>42911</c:v>
                </c:pt>
                <c:pt idx="964">
                  <c:v>42918</c:v>
                </c:pt>
                <c:pt idx="965">
                  <c:v>42925</c:v>
                </c:pt>
                <c:pt idx="966">
                  <c:v>42932</c:v>
                </c:pt>
                <c:pt idx="967">
                  <c:v>42939</c:v>
                </c:pt>
                <c:pt idx="968">
                  <c:v>42946</c:v>
                </c:pt>
                <c:pt idx="969">
                  <c:v>42953</c:v>
                </c:pt>
                <c:pt idx="970">
                  <c:v>42960</c:v>
                </c:pt>
                <c:pt idx="971">
                  <c:v>42967</c:v>
                </c:pt>
                <c:pt idx="972">
                  <c:v>42974</c:v>
                </c:pt>
                <c:pt idx="973">
                  <c:v>42981</c:v>
                </c:pt>
                <c:pt idx="974">
                  <c:v>42988</c:v>
                </c:pt>
                <c:pt idx="975">
                  <c:v>42995</c:v>
                </c:pt>
                <c:pt idx="976">
                  <c:v>43002</c:v>
                </c:pt>
                <c:pt idx="977">
                  <c:v>43009</c:v>
                </c:pt>
                <c:pt idx="978">
                  <c:v>43016</c:v>
                </c:pt>
                <c:pt idx="979">
                  <c:v>43023</c:v>
                </c:pt>
                <c:pt idx="980">
                  <c:v>43030</c:v>
                </c:pt>
                <c:pt idx="981">
                  <c:v>43037</c:v>
                </c:pt>
                <c:pt idx="982">
                  <c:v>43044</c:v>
                </c:pt>
                <c:pt idx="983">
                  <c:v>43051</c:v>
                </c:pt>
                <c:pt idx="984">
                  <c:v>43058</c:v>
                </c:pt>
                <c:pt idx="985">
                  <c:v>43065</c:v>
                </c:pt>
                <c:pt idx="986">
                  <c:v>43072</c:v>
                </c:pt>
                <c:pt idx="987">
                  <c:v>43079</c:v>
                </c:pt>
                <c:pt idx="988">
                  <c:v>43086</c:v>
                </c:pt>
                <c:pt idx="989">
                  <c:v>43093</c:v>
                </c:pt>
                <c:pt idx="990">
                  <c:v>43100</c:v>
                </c:pt>
                <c:pt idx="991">
                  <c:v>43107</c:v>
                </c:pt>
                <c:pt idx="992">
                  <c:v>43114</c:v>
                </c:pt>
                <c:pt idx="993">
                  <c:v>43121</c:v>
                </c:pt>
                <c:pt idx="994">
                  <c:v>43128</c:v>
                </c:pt>
                <c:pt idx="995">
                  <c:v>43135</c:v>
                </c:pt>
                <c:pt idx="996">
                  <c:v>43142</c:v>
                </c:pt>
                <c:pt idx="997">
                  <c:v>43149</c:v>
                </c:pt>
                <c:pt idx="998">
                  <c:v>43156</c:v>
                </c:pt>
                <c:pt idx="999">
                  <c:v>43163</c:v>
                </c:pt>
                <c:pt idx="1000">
                  <c:v>43170</c:v>
                </c:pt>
                <c:pt idx="1001">
                  <c:v>43177</c:v>
                </c:pt>
                <c:pt idx="1002">
                  <c:v>43184</c:v>
                </c:pt>
                <c:pt idx="1003">
                  <c:v>43191</c:v>
                </c:pt>
                <c:pt idx="1004">
                  <c:v>43198</c:v>
                </c:pt>
                <c:pt idx="1005">
                  <c:v>43205</c:v>
                </c:pt>
                <c:pt idx="1006">
                  <c:v>43212</c:v>
                </c:pt>
                <c:pt idx="1007">
                  <c:v>43219</c:v>
                </c:pt>
                <c:pt idx="1008">
                  <c:v>43226</c:v>
                </c:pt>
                <c:pt idx="1009">
                  <c:v>43233</c:v>
                </c:pt>
                <c:pt idx="1010">
                  <c:v>43240</c:v>
                </c:pt>
                <c:pt idx="1011">
                  <c:v>43247</c:v>
                </c:pt>
                <c:pt idx="1012">
                  <c:v>43254</c:v>
                </c:pt>
                <c:pt idx="1013">
                  <c:v>43261</c:v>
                </c:pt>
                <c:pt idx="1014">
                  <c:v>43268</c:v>
                </c:pt>
                <c:pt idx="1015">
                  <c:v>43275</c:v>
                </c:pt>
                <c:pt idx="1016">
                  <c:v>43282</c:v>
                </c:pt>
                <c:pt idx="1017">
                  <c:v>43289</c:v>
                </c:pt>
                <c:pt idx="1018">
                  <c:v>43296</c:v>
                </c:pt>
                <c:pt idx="1019">
                  <c:v>43303</c:v>
                </c:pt>
                <c:pt idx="1020">
                  <c:v>43310</c:v>
                </c:pt>
                <c:pt idx="1021">
                  <c:v>43317</c:v>
                </c:pt>
                <c:pt idx="1022">
                  <c:v>43324</c:v>
                </c:pt>
                <c:pt idx="1023">
                  <c:v>43331</c:v>
                </c:pt>
                <c:pt idx="1024">
                  <c:v>43338</c:v>
                </c:pt>
                <c:pt idx="1025">
                  <c:v>43345</c:v>
                </c:pt>
                <c:pt idx="1026">
                  <c:v>43352</c:v>
                </c:pt>
                <c:pt idx="1027">
                  <c:v>43359</c:v>
                </c:pt>
                <c:pt idx="1028">
                  <c:v>43366</c:v>
                </c:pt>
                <c:pt idx="1029">
                  <c:v>43373</c:v>
                </c:pt>
                <c:pt idx="1030">
                  <c:v>43380</c:v>
                </c:pt>
                <c:pt idx="1031">
                  <c:v>43387</c:v>
                </c:pt>
                <c:pt idx="1032">
                  <c:v>43394</c:v>
                </c:pt>
                <c:pt idx="1033">
                  <c:v>43401</c:v>
                </c:pt>
                <c:pt idx="1034">
                  <c:v>43408</c:v>
                </c:pt>
                <c:pt idx="1035">
                  <c:v>43415</c:v>
                </c:pt>
                <c:pt idx="1036">
                  <c:v>43422</c:v>
                </c:pt>
                <c:pt idx="1037">
                  <c:v>43429</c:v>
                </c:pt>
                <c:pt idx="1038">
                  <c:v>43436</c:v>
                </c:pt>
                <c:pt idx="1039">
                  <c:v>43443</c:v>
                </c:pt>
                <c:pt idx="1040">
                  <c:v>43450</c:v>
                </c:pt>
                <c:pt idx="1041">
                  <c:v>43457</c:v>
                </c:pt>
                <c:pt idx="1042">
                  <c:v>43464</c:v>
                </c:pt>
                <c:pt idx="1043">
                  <c:v>43471</c:v>
                </c:pt>
                <c:pt idx="1044">
                  <c:v>43478</c:v>
                </c:pt>
                <c:pt idx="1045">
                  <c:v>43485</c:v>
                </c:pt>
                <c:pt idx="1046">
                  <c:v>43492</c:v>
                </c:pt>
                <c:pt idx="1047">
                  <c:v>43499</c:v>
                </c:pt>
                <c:pt idx="1048">
                  <c:v>43506</c:v>
                </c:pt>
                <c:pt idx="1049">
                  <c:v>43513</c:v>
                </c:pt>
                <c:pt idx="1050">
                  <c:v>43520</c:v>
                </c:pt>
                <c:pt idx="1051">
                  <c:v>43527</c:v>
                </c:pt>
                <c:pt idx="1052">
                  <c:v>43534</c:v>
                </c:pt>
                <c:pt idx="1053">
                  <c:v>43541</c:v>
                </c:pt>
                <c:pt idx="1054">
                  <c:v>43548</c:v>
                </c:pt>
                <c:pt idx="1055">
                  <c:v>43555</c:v>
                </c:pt>
                <c:pt idx="1056">
                  <c:v>43562</c:v>
                </c:pt>
                <c:pt idx="1057">
                  <c:v>43569</c:v>
                </c:pt>
                <c:pt idx="1058">
                  <c:v>43576</c:v>
                </c:pt>
                <c:pt idx="1059">
                  <c:v>43583</c:v>
                </c:pt>
                <c:pt idx="1060">
                  <c:v>43590</c:v>
                </c:pt>
                <c:pt idx="1061">
                  <c:v>43597</c:v>
                </c:pt>
                <c:pt idx="1062">
                  <c:v>43604</c:v>
                </c:pt>
                <c:pt idx="1063">
                  <c:v>43611</c:v>
                </c:pt>
                <c:pt idx="1064">
                  <c:v>43618</c:v>
                </c:pt>
                <c:pt idx="1065">
                  <c:v>43625</c:v>
                </c:pt>
                <c:pt idx="1066">
                  <c:v>43632</c:v>
                </c:pt>
                <c:pt idx="1067">
                  <c:v>43639</c:v>
                </c:pt>
                <c:pt idx="1068">
                  <c:v>43646</c:v>
                </c:pt>
                <c:pt idx="1069">
                  <c:v>43653</c:v>
                </c:pt>
                <c:pt idx="1070">
                  <c:v>43660</c:v>
                </c:pt>
                <c:pt idx="1071">
                  <c:v>43667</c:v>
                </c:pt>
                <c:pt idx="1072">
                  <c:v>43674</c:v>
                </c:pt>
                <c:pt idx="1073">
                  <c:v>43681</c:v>
                </c:pt>
                <c:pt idx="1074">
                  <c:v>43688</c:v>
                </c:pt>
                <c:pt idx="1075">
                  <c:v>43695</c:v>
                </c:pt>
                <c:pt idx="1076">
                  <c:v>43702</c:v>
                </c:pt>
                <c:pt idx="1077">
                  <c:v>43709</c:v>
                </c:pt>
                <c:pt idx="1078">
                  <c:v>43716</c:v>
                </c:pt>
                <c:pt idx="1079">
                  <c:v>43723</c:v>
                </c:pt>
                <c:pt idx="1080">
                  <c:v>43730</c:v>
                </c:pt>
                <c:pt idx="1081">
                  <c:v>43737</c:v>
                </c:pt>
                <c:pt idx="1082">
                  <c:v>43744</c:v>
                </c:pt>
                <c:pt idx="1083">
                  <c:v>43751</c:v>
                </c:pt>
                <c:pt idx="1084">
                  <c:v>43758</c:v>
                </c:pt>
                <c:pt idx="1085">
                  <c:v>43765</c:v>
                </c:pt>
                <c:pt idx="1086">
                  <c:v>43772</c:v>
                </c:pt>
                <c:pt idx="1087">
                  <c:v>43779</c:v>
                </c:pt>
                <c:pt idx="1088">
                  <c:v>43786</c:v>
                </c:pt>
                <c:pt idx="1089">
                  <c:v>43793</c:v>
                </c:pt>
                <c:pt idx="1090">
                  <c:v>43800</c:v>
                </c:pt>
                <c:pt idx="1091">
                  <c:v>43807</c:v>
                </c:pt>
                <c:pt idx="1092">
                  <c:v>43814</c:v>
                </c:pt>
                <c:pt idx="1093">
                  <c:v>43821</c:v>
                </c:pt>
                <c:pt idx="1094">
                  <c:v>43828</c:v>
                </c:pt>
                <c:pt idx="1095">
                  <c:v>43835</c:v>
                </c:pt>
                <c:pt idx="1096">
                  <c:v>43842</c:v>
                </c:pt>
                <c:pt idx="1097">
                  <c:v>43849</c:v>
                </c:pt>
                <c:pt idx="1098">
                  <c:v>43856</c:v>
                </c:pt>
                <c:pt idx="1099">
                  <c:v>43863</c:v>
                </c:pt>
                <c:pt idx="1100">
                  <c:v>43870</c:v>
                </c:pt>
                <c:pt idx="1101">
                  <c:v>43877</c:v>
                </c:pt>
                <c:pt idx="1102">
                  <c:v>43884</c:v>
                </c:pt>
                <c:pt idx="1103">
                  <c:v>43891</c:v>
                </c:pt>
                <c:pt idx="1104">
                  <c:v>43898</c:v>
                </c:pt>
                <c:pt idx="1105">
                  <c:v>43905</c:v>
                </c:pt>
                <c:pt idx="1106">
                  <c:v>43912</c:v>
                </c:pt>
                <c:pt idx="1107">
                  <c:v>43919</c:v>
                </c:pt>
                <c:pt idx="1108">
                  <c:v>43926</c:v>
                </c:pt>
                <c:pt idx="1109">
                  <c:v>43933</c:v>
                </c:pt>
                <c:pt idx="1110">
                  <c:v>43940</c:v>
                </c:pt>
                <c:pt idx="1111">
                  <c:v>43947</c:v>
                </c:pt>
                <c:pt idx="1112">
                  <c:v>43954</c:v>
                </c:pt>
                <c:pt idx="1113">
                  <c:v>43961</c:v>
                </c:pt>
                <c:pt idx="1114">
                  <c:v>43968</c:v>
                </c:pt>
                <c:pt idx="1115">
                  <c:v>43975</c:v>
                </c:pt>
                <c:pt idx="1116">
                  <c:v>43982</c:v>
                </c:pt>
                <c:pt idx="1117">
                  <c:v>43989</c:v>
                </c:pt>
                <c:pt idx="1118">
                  <c:v>43996</c:v>
                </c:pt>
                <c:pt idx="1119">
                  <c:v>44003</c:v>
                </c:pt>
                <c:pt idx="1120">
                  <c:v>44010</c:v>
                </c:pt>
                <c:pt idx="1121">
                  <c:v>44017</c:v>
                </c:pt>
                <c:pt idx="1122">
                  <c:v>44024</c:v>
                </c:pt>
                <c:pt idx="1123">
                  <c:v>44031</c:v>
                </c:pt>
                <c:pt idx="1124">
                  <c:v>44038</c:v>
                </c:pt>
                <c:pt idx="1125">
                  <c:v>44045</c:v>
                </c:pt>
                <c:pt idx="1126">
                  <c:v>44052</c:v>
                </c:pt>
                <c:pt idx="1127">
                  <c:v>44059</c:v>
                </c:pt>
                <c:pt idx="1128">
                  <c:v>44066</c:v>
                </c:pt>
                <c:pt idx="1129">
                  <c:v>44073</c:v>
                </c:pt>
                <c:pt idx="1130">
                  <c:v>44080</c:v>
                </c:pt>
                <c:pt idx="1131">
                  <c:v>44087</c:v>
                </c:pt>
                <c:pt idx="1132">
                  <c:v>44094</c:v>
                </c:pt>
                <c:pt idx="1133">
                  <c:v>44101</c:v>
                </c:pt>
                <c:pt idx="1134">
                  <c:v>44108</c:v>
                </c:pt>
                <c:pt idx="1135">
                  <c:v>44115</c:v>
                </c:pt>
                <c:pt idx="1136">
                  <c:v>44122</c:v>
                </c:pt>
                <c:pt idx="1137">
                  <c:v>44129</c:v>
                </c:pt>
                <c:pt idx="1138">
                  <c:v>44136</c:v>
                </c:pt>
                <c:pt idx="1139">
                  <c:v>44143</c:v>
                </c:pt>
                <c:pt idx="1140">
                  <c:v>44150</c:v>
                </c:pt>
                <c:pt idx="1141">
                  <c:v>44157</c:v>
                </c:pt>
                <c:pt idx="1142">
                  <c:v>44164</c:v>
                </c:pt>
                <c:pt idx="1143">
                  <c:v>44171</c:v>
                </c:pt>
                <c:pt idx="1144">
                  <c:v>44178</c:v>
                </c:pt>
                <c:pt idx="1145">
                  <c:v>44185</c:v>
                </c:pt>
                <c:pt idx="1146">
                  <c:v>44192</c:v>
                </c:pt>
                <c:pt idx="1147">
                  <c:v>44199</c:v>
                </c:pt>
                <c:pt idx="1148">
                  <c:v>44206</c:v>
                </c:pt>
                <c:pt idx="1149">
                  <c:v>44213</c:v>
                </c:pt>
                <c:pt idx="1150">
                  <c:v>44220</c:v>
                </c:pt>
                <c:pt idx="1151">
                  <c:v>44227</c:v>
                </c:pt>
                <c:pt idx="1152">
                  <c:v>44234</c:v>
                </c:pt>
                <c:pt idx="1153">
                  <c:v>44241</c:v>
                </c:pt>
                <c:pt idx="1154">
                  <c:v>44248</c:v>
                </c:pt>
                <c:pt idx="1155">
                  <c:v>44255</c:v>
                </c:pt>
                <c:pt idx="1156">
                  <c:v>44262</c:v>
                </c:pt>
                <c:pt idx="1157">
                  <c:v>44269</c:v>
                </c:pt>
                <c:pt idx="1158">
                  <c:v>44276</c:v>
                </c:pt>
                <c:pt idx="1159">
                  <c:v>44283</c:v>
                </c:pt>
                <c:pt idx="1160">
                  <c:v>44290</c:v>
                </c:pt>
                <c:pt idx="1161">
                  <c:v>44297</c:v>
                </c:pt>
                <c:pt idx="1162">
                  <c:v>44304</c:v>
                </c:pt>
                <c:pt idx="1163">
                  <c:v>44311</c:v>
                </c:pt>
                <c:pt idx="1164">
                  <c:v>44318</c:v>
                </c:pt>
                <c:pt idx="1165">
                  <c:v>44325</c:v>
                </c:pt>
                <c:pt idx="1166">
                  <c:v>44332</c:v>
                </c:pt>
                <c:pt idx="1167">
                  <c:v>44339</c:v>
                </c:pt>
                <c:pt idx="1168">
                  <c:v>44346</c:v>
                </c:pt>
                <c:pt idx="1169">
                  <c:v>44353</c:v>
                </c:pt>
                <c:pt idx="1170">
                  <c:v>44360</c:v>
                </c:pt>
                <c:pt idx="1171">
                  <c:v>44367</c:v>
                </c:pt>
                <c:pt idx="1172">
                  <c:v>44374</c:v>
                </c:pt>
                <c:pt idx="1173">
                  <c:v>44381</c:v>
                </c:pt>
                <c:pt idx="1174">
                  <c:v>44388</c:v>
                </c:pt>
                <c:pt idx="1175">
                  <c:v>44395</c:v>
                </c:pt>
                <c:pt idx="1176">
                  <c:v>44402</c:v>
                </c:pt>
                <c:pt idx="1177">
                  <c:v>44409</c:v>
                </c:pt>
                <c:pt idx="1178">
                  <c:v>44416</c:v>
                </c:pt>
                <c:pt idx="1179">
                  <c:v>44423</c:v>
                </c:pt>
                <c:pt idx="1180">
                  <c:v>44430</c:v>
                </c:pt>
                <c:pt idx="1181">
                  <c:v>44437</c:v>
                </c:pt>
                <c:pt idx="1182">
                  <c:v>44444</c:v>
                </c:pt>
                <c:pt idx="1183">
                  <c:v>44451</c:v>
                </c:pt>
                <c:pt idx="1184">
                  <c:v>44458</c:v>
                </c:pt>
                <c:pt idx="1185">
                  <c:v>44465</c:v>
                </c:pt>
                <c:pt idx="1186">
                  <c:v>44472</c:v>
                </c:pt>
                <c:pt idx="1187">
                  <c:v>44479</c:v>
                </c:pt>
                <c:pt idx="1188">
                  <c:v>44486</c:v>
                </c:pt>
                <c:pt idx="1189">
                  <c:v>44493</c:v>
                </c:pt>
                <c:pt idx="1190">
                  <c:v>44500</c:v>
                </c:pt>
                <c:pt idx="1191">
                  <c:v>44507</c:v>
                </c:pt>
                <c:pt idx="1192">
                  <c:v>44514</c:v>
                </c:pt>
                <c:pt idx="1193">
                  <c:v>44521</c:v>
                </c:pt>
                <c:pt idx="1194">
                  <c:v>44528</c:v>
                </c:pt>
                <c:pt idx="1195">
                  <c:v>44535</c:v>
                </c:pt>
                <c:pt idx="1196">
                  <c:v>44542</c:v>
                </c:pt>
                <c:pt idx="1197">
                  <c:v>44549</c:v>
                </c:pt>
                <c:pt idx="1198">
                  <c:v>44556</c:v>
                </c:pt>
                <c:pt idx="1199">
                  <c:v>44563</c:v>
                </c:pt>
                <c:pt idx="1200">
                  <c:v>44570</c:v>
                </c:pt>
                <c:pt idx="1201">
                  <c:v>44577</c:v>
                </c:pt>
                <c:pt idx="1202">
                  <c:v>44584</c:v>
                </c:pt>
                <c:pt idx="1203">
                  <c:v>44591</c:v>
                </c:pt>
                <c:pt idx="1204">
                  <c:v>44598</c:v>
                </c:pt>
                <c:pt idx="1205">
                  <c:v>44605</c:v>
                </c:pt>
                <c:pt idx="1206">
                  <c:v>44612</c:v>
                </c:pt>
                <c:pt idx="1207">
                  <c:v>44619</c:v>
                </c:pt>
                <c:pt idx="1208">
                  <c:v>44626</c:v>
                </c:pt>
                <c:pt idx="1209">
                  <c:v>44633</c:v>
                </c:pt>
                <c:pt idx="1210">
                  <c:v>44640</c:v>
                </c:pt>
                <c:pt idx="1211">
                  <c:v>44647</c:v>
                </c:pt>
                <c:pt idx="1212">
                  <c:v>44654</c:v>
                </c:pt>
                <c:pt idx="1213">
                  <c:v>44661</c:v>
                </c:pt>
                <c:pt idx="1214">
                  <c:v>44668</c:v>
                </c:pt>
                <c:pt idx="1215">
                  <c:v>44675</c:v>
                </c:pt>
                <c:pt idx="1216">
                  <c:v>44682</c:v>
                </c:pt>
                <c:pt idx="1217">
                  <c:v>44689</c:v>
                </c:pt>
                <c:pt idx="1218">
                  <c:v>44696</c:v>
                </c:pt>
                <c:pt idx="1219">
                  <c:v>44703</c:v>
                </c:pt>
                <c:pt idx="1220">
                  <c:v>44710</c:v>
                </c:pt>
                <c:pt idx="1221">
                  <c:v>44717</c:v>
                </c:pt>
                <c:pt idx="1222">
                  <c:v>44724</c:v>
                </c:pt>
                <c:pt idx="1223">
                  <c:v>44731</c:v>
                </c:pt>
                <c:pt idx="1224">
                  <c:v>44738</c:v>
                </c:pt>
                <c:pt idx="1225">
                  <c:v>44745</c:v>
                </c:pt>
                <c:pt idx="1226">
                  <c:v>44752</c:v>
                </c:pt>
                <c:pt idx="1227">
                  <c:v>44759</c:v>
                </c:pt>
                <c:pt idx="1228">
                  <c:v>44766</c:v>
                </c:pt>
                <c:pt idx="1229">
                  <c:v>44773</c:v>
                </c:pt>
                <c:pt idx="1230">
                  <c:v>44780</c:v>
                </c:pt>
                <c:pt idx="1231">
                  <c:v>44787</c:v>
                </c:pt>
                <c:pt idx="1232">
                  <c:v>44794</c:v>
                </c:pt>
                <c:pt idx="1233">
                  <c:v>44801</c:v>
                </c:pt>
                <c:pt idx="1234">
                  <c:v>44808</c:v>
                </c:pt>
                <c:pt idx="1235">
                  <c:v>44815</c:v>
                </c:pt>
                <c:pt idx="1236">
                  <c:v>44822</c:v>
                </c:pt>
                <c:pt idx="1237">
                  <c:v>44829</c:v>
                </c:pt>
                <c:pt idx="1238">
                  <c:v>44836</c:v>
                </c:pt>
                <c:pt idx="1239">
                  <c:v>44843</c:v>
                </c:pt>
                <c:pt idx="1240">
                  <c:v>44850</c:v>
                </c:pt>
                <c:pt idx="1241">
                  <c:v>44857</c:v>
                </c:pt>
                <c:pt idx="1242">
                  <c:v>44864</c:v>
                </c:pt>
                <c:pt idx="1243">
                  <c:v>44871</c:v>
                </c:pt>
                <c:pt idx="1244">
                  <c:v>44878</c:v>
                </c:pt>
                <c:pt idx="1245">
                  <c:v>44885</c:v>
                </c:pt>
                <c:pt idx="1246">
                  <c:v>44892</c:v>
                </c:pt>
                <c:pt idx="1247">
                  <c:v>44899</c:v>
                </c:pt>
                <c:pt idx="1248">
                  <c:v>44906</c:v>
                </c:pt>
                <c:pt idx="1249">
                  <c:v>44913</c:v>
                </c:pt>
                <c:pt idx="1250">
                  <c:v>44920</c:v>
                </c:pt>
                <c:pt idx="1251">
                  <c:v>44927</c:v>
                </c:pt>
                <c:pt idx="1252">
                  <c:v>44934</c:v>
                </c:pt>
                <c:pt idx="1253">
                  <c:v>44941</c:v>
                </c:pt>
                <c:pt idx="1254">
                  <c:v>44948</c:v>
                </c:pt>
                <c:pt idx="1255">
                  <c:v>44955</c:v>
                </c:pt>
                <c:pt idx="1256">
                  <c:v>44962</c:v>
                </c:pt>
                <c:pt idx="1257">
                  <c:v>44969</c:v>
                </c:pt>
                <c:pt idx="1258">
                  <c:v>44976</c:v>
                </c:pt>
                <c:pt idx="1259">
                  <c:v>44983</c:v>
                </c:pt>
                <c:pt idx="1260">
                  <c:v>44990</c:v>
                </c:pt>
                <c:pt idx="1261">
                  <c:v>44997</c:v>
                </c:pt>
                <c:pt idx="1262">
                  <c:v>45004</c:v>
                </c:pt>
                <c:pt idx="1263">
                  <c:v>45011</c:v>
                </c:pt>
                <c:pt idx="1264">
                  <c:v>45018</c:v>
                </c:pt>
                <c:pt idx="1265">
                  <c:v>45025</c:v>
                </c:pt>
                <c:pt idx="1266">
                  <c:v>45032</c:v>
                </c:pt>
                <c:pt idx="1267">
                  <c:v>45039</c:v>
                </c:pt>
                <c:pt idx="1268">
                  <c:v>45046</c:v>
                </c:pt>
                <c:pt idx="1269">
                  <c:v>45053</c:v>
                </c:pt>
                <c:pt idx="1270">
                  <c:v>45060</c:v>
                </c:pt>
                <c:pt idx="1271">
                  <c:v>45067</c:v>
                </c:pt>
                <c:pt idx="1272">
                  <c:v>45074</c:v>
                </c:pt>
                <c:pt idx="1273">
                  <c:v>45081</c:v>
                </c:pt>
                <c:pt idx="1274">
                  <c:v>45088</c:v>
                </c:pt>
                <c:pt idx="1275">
                  <c:v>45095</c:v>
                </c:pt>
                <c:pt idx="1276">
                  <c:v>45102</c:v>
                </c:pt>
                <c:pt idx="1277">
                  <c:v>45109</c:v>
                </c:pt>
                <c:pt idx="1278">
                  <c:v>45116</c:v>
                </c:pt>
                <c:pt idx="1279">
                  <c:v>45123</c:v>
                </c:pt>
                <c:pt idx="1280">
                  <c:v>45130</c:v>
                </c:pt>
                <c:pt idx="1281">
                  <c:v>45137</c:v>
                </c:pt>
                <c:pt idx="1282">
                  <c:v>45144</c:v>
                </c:pt>
                <c:pt idx="1283">
                  <c:v>45151</c:v>
                </c:pt>
                <c:pt idx="1284">
                  <c:v>45158</c:v>
                </c:pt>
                <c:pt idx="1285">
                  <c:v>45165</c:v>
                </c:pt>
                <c:pt idx="1286">
                  <c:v>45172</c:v>
                </c:pt>
                <c:pt idx="1287">
                  <c:v>45179</c:v>
                </c:pt>
                <c:pt idx="1288">
                  <c:v>45186</c:v>
                </c:pt>
                <c:pt idx="1289">
                  <c:v>45193</c:v>
                </c:pt>
                <c:pt idx="1290">
                  <c:v>45200</c:v>
                </c:pt>
                <c:pt idx="1291">
                  <c:v>45207</c:v>
                </c:pt>
                <c:pt idx="1292">
                  <c:v>45214</c:v>
                </c:pt>
                <c:pt idx="1293">
                  <c:v>45221</c:v>
                </c:pt>
                <c:pt idx="1294">
                  <c:v>45228</c:v>
                </c:pt>
                <c:pt idx="1295">
                  <c:v>45235</c:v>
                </c:pt>
                <c:pt idx="1296">
                  <c:v>45242</c:v>
                </c:pt>
                <c:pt idx="1297">
                  <c:v>45249</c:v>
                </c:pt>
                <c:pt idx="1298">
                  <c:v>45256</c:v>
                </c:pt>
                <c:pt idx="1299">
                  <c:v>45263</c:v>
                </c:pt>
                <c:pt idx="1300">
                  <c:v>45270</c:v>
                </c:pt>
                <c:pt idx="1301">
                  <c:v>45277</c:v>
                </c:pt>
                <c:pt idx="1302">
                  <c:v>45284</c:v>
                </c:pt>
                <c:pt idx="1303">
                  <c:v>45291</c:v>
                </c:pt>
                <c:pt idx="1304">
                  <c:v>45298</c:v>
                </c:pt>
                <c:pt idx="1305">
                  <c:v>45305</c:v>
                </c:pt>
                <c:pt idx="1306">
                  <c:v>45312</c:v>
                </c:pt>
                <c:pt idx="1307">
                  <c:v>45319</c:v>
                </c:pt>
                <c:pt idx="1308">
                  <c:v>45326</c:v>
                </c:pt>
                <c:pt idx="1309">
                  <c:v>45333</c:v>
                </c:pt>
                <c:pt idx="1310">
                  <c:v>45340</c:v>
                </c:pt>
                <c:pt idx="1311">
                  <c:v>45347</c:v>
                </c:pt>
                <c:pt idx="1312">
                  <c:v>45354</c:v>
                </c:pt>
                <c:pt idx="1313">
                  <c:v>45361</c:v>
                </c:pt>
                <c:pt idx="1314">
                  <c:v>45368</c:v>
                </c:pt>
                <c:pt idx="1315">
                  <c:v>45375</c:v>
                </c:pt>
                <c:pt idx="1316">
                  <c:v>45382</c:v>
                </c:pt>
                <c:pt idx="1317">
                  <c:v>45389</c:v>
                </c:pt>
                <c:pt idx="1318">
                  <c:v>45396</c:v>
                </c:pt>
                <c:pt idx="1319">
                  <c:v>45403</c:v>
                </c:pt>
                <c:pt idx="1320">
                  <c:v>45410</c:v>
                </c:pt>
                <c:pt idx="1321">
                  <c:v>45417</c:v>
                </c:pt>
              </c:numCache>
            </c:numRef>
          </c:cat>
          <c:val>
            <c:numRef>
              <c:f>Korkokäytävä!$C$2:$C$1323</c:f>
              <c:numCache>
                <c:formatCode>General</c:formatCode>
                <c:ptCount val="132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3.25</c:v>
                </c:pt>
                <c:pt idx="58">
                  <c:v>3.25</c:v>
                </c:pt>
                <c:pt idx="59">
                  <c:v>3.25</c:v>
                </c:pt>
                <c:pt idx="60">
                  <c:v>3.25</c:v>
                </c:pt>
                <c:pt idx="61">
                  <c:v>3.25</c:v>
                </c:pt>
                <c:pt idx="62">
                  <c:v>3.25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3.75</c:v>
                </c:pt>
                <c:pt idx="70">
                  <c:v>3.75</c:v>
                </c:pt>
                <c:pt idx="71">
                  <c:v>3.75</c:v>
                </c:pt>
                <c:pt idx="72">
                  <c:v>3.75</c:v>
                </c:pt>
                <c:pt idx="73">
                  <c:v>3.75</c:v>
                </c:pt>
                <c:pt idx="74">
                  <c:v>3.75</c:v>
                </c:pt>
                <c:pt idx="75">
                  <c:v>4.25</c:v>
                </c:pt>
                <c:pt idx="76">
                  <c:v>4.25</c:v>
                </c:pt>
                <c:pt idx="77">
                  <c:v>4.25</c:v>
                </c:pt>
                <c:pt idx="78">
                  <c:v>4.25</c:v>
                </c:pt>
                <c:pt idx="79">
                  <c:v>4.25</c:v>
                </c:pt>
                <c:pt idx="80">
                  <c:v>4.25</c:v>
                </c:pt>
                <c:pt idx="81">
                  <c:v>4.25</c:v>
                </c:pt>
                <c:pt idx="82">
                  <c:v>4.25</c:v>
                </c:pt>
                <c:pt idx="83">
                  <c:v>4.25</c:v>
                </c:pt>
                <c:pt idx="84">
                  <c:v>4.25</c:v>
                </c:pt>
                <c:pt idx="85">
                  <c:v>4.25</c:v>
                </c:pt>
                <c:pt idx="86">
                  <c:v>4.25</c:v>
                </c:pt>
                <c:pt idx="87">
                  <c:v>4.5</c:v>
                </c:pt>
                <c:pt idx="88">
                  <c:v>4.5</c:v>
                </c:pt>
                <c:pt idx="89">
                  <c:v>4.5</c:v>
                </c:pt>
                <c:pt idx="90">
                  <c:v>4.5</c:v>
                </c:pt>
                <c:pt idx="91">
                  <c:v>4.5</c:v>
                </c:pt>
                <c:pt idx="92">
                  <c:v>4.75</c:v>
                </c:pt>
                <c:pt idx="93">
                  <c:v>4.75</c:v>
                </c:pt>
                <c:pt idx="94">
                  <c:v>4.75</c:v>
                </c:pt>
                <c:pt idx="95">
                  <c:v>4.75</c:v>
                </c:pt>
                <c:pt idx="96">
                  <c:v>4.75</c:v>
                </c:pt>
                <c:pt idx="97">
                  <c:v>4.75</c:v>
                </c:pt>
                <c:pt idx="98">
                  <c:v>4.75</c:v>
                </c:pt>
                <c:pt idx="99">
                  <c:v>4.75</c:v>
                </c:pt>
                <c:pt idx="100">
                  <c:v>4.75</c:v>
                </c:pt>
                <c:pt idx="101">
                  <c:v>4.75</c:v>
                </c:pt>
                <c:pt idx="102">
                  <c:v>4.75</c:v>
                </c:pt>
                <c:pt idx="103">
                  <c:v>4.75</c:v>
                </c:pt>
                <c:pt idx="104">
                  <c:v>4.75</c:v>
                </c:pt>
                <c:pt idx="105">
                  <c:v>4.75</c:v>
                </c:pt>
                <c:pt idx="106">
                  <c:v>4.75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4.75</c:v>
                </c:pt>
                <c:pt idx="114">
                  <c:v>4.75</c:v>
                </c:pt>
                <c:pt idx="115">
                  <c:v>4.75</c:v>
                </c:pt>
                <c:pt idx="116">
                  <c:v>4.75</c:v>
                </c:pt>
                <c:pt idx="117">
                  <c:v>4.75</c:v>
                </c:pt>
                <c:pt idx="118">
                  <c:v>4.75</c:v>
                </c:pt>
                <c:pt idx="119">
                  <c:v>4.75</c:v>
                </c:pt>
                <c:pt idx="120">
                  <c:v>4.75</c:v>
                </c:pt>
                <c:pt idx="121">
                  <c:v>4.75</c:v>
                </c:pt>
                <c:pt idx="122">
                  <c:v>4.75</c:v>
                </c:pt>
                <c:pt idx="123">
                  <c:v>4.5</c:v>
                </c:pt>
                <c:pt idx="124">
                  <c:v>4.5</c:v>
                </c:pt>
                <c:pt idx="125">
                  <c:v>4.5</c:v>
                </c:pt>
                <c:pt idx="126">
                  <c:v>4.5</c:v>
                </c:pt>
                <c:pt idx="127">
                  <c:v>4.5</c:v>
                </c:pt>
                <c:pt idx="128">
                  <c:v>4.5</c:v>
                </c:pt>
                <c:pt idx="129">
                  <c:v>4.5</c:v>
                </c:pt>
                <c:pt idx="130">
                  <c:v>4.5</c:v>
                </c:pt>
                <c:pt idx="131">
                  <c:v>4.5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4.5</c:v>
                </c:pt>
                <c:pt idx="137">
                  <c:v>4.5</c:v>
                </c:pt>
                <c:pt idx="138">
                  <c:v>4.5</c:v>
                </c:pt>
                <c:pt idx="139">
                  <c:v>4.25</c:v>
                </c:pt>
                <c:pt idx="140">
                  <c:v>4.25</c:v>
                </c:pt>
                <c:pt idx="141">
                  <c:v>3.75</c:v>
                </c:pt>
                <c:pt idx="142">
                  <c:v>3.75</c:v>
                </c:pt>
                <c:pt idx="143">
                  <c:v>3.75</c:v>
                </c:pt>
                <c:pt idx="144">
                  <c:v>3.75</c:v>
                </c:pt>
                <c:pt idx="145">
                  <c:v>3.75</c:v>
                </c:pt>
                <c:pt idx="146">
                  <c:v>3.75</c:v>
                </c:pt>
                <c:pt idx="147">
                  <c:v>3.75</c:v>
                </c:pt>
                <c:pt idx="148">
                  <c:v>3.75</c:v>
                </c:pt>
                <c:pt idx="149">
                  <c:v>3.25</c:v>
                </c:pt>
                <c:pt idx="150">
                  <c:v>3.25</c:v>
                </c:pt>
                <c:pt idx="151">
                  <c:v>3.25</c:v>
                </c:pt>
                <c:pt idx="152">
                  <c:v>3.25</c:v>
                </c:pt>
                <c:pt idx="153">
                  <c:v>3.25</c:v>
                </c:pt>
                <c:pt idx="154">
                  <c:v>3.25</c:v>
                </c:pt>
                <c:pt idx="155">
                  <c:v>3.25</c:v>
                </c:pt>
                <c:pt idx="156">
                  <c:v>3.25</c:v>
                </c:pt>
                <c:pt idx="157">
                  <c:v>3.25</c:v>
                </c:pt>
                <c:pt idx="158">
                  <c:v>3.25</c:v>
                </c:pt>
                <c:pt idx="159">
                  <c:v>3.25</c:v>
                </c:pt>
                <c:pt idx="160">
                  <c:v>3.25</c:v>
                </c:pt>
                <c:pt idx="161">
                  <c:v>3.25</c:v>
                </c:pt>
                <c:pt idx="162">
                  <c:v>3.25</c:v>
                </c:pt>
                <c:pt idx="163">
                  <c:v>3.25</c:v>
                </c:pt>
                <c:pt idx="164">
                  <c:v>3.25</c:v>
                </c:pt>
                <c:pt idx="165">
                  <c:v>3.25</c:v>
                </c:pt>
                <c:pt idx="166">
                  <c:v>3.25</c:v>
                </c:pt>
                <c:pt idx="167">
                  <c:v>3.25</c:v>
                </c:pt>
                <c:pt idx="168">
                  <c:v>3.25</c:v>
                </c:pt>
                <c:pt idx="169">
                  <c:v>3.25</c:v>
                </c:pt>
                <c:pt idx="170">
                  <c:v>3.25</c:v>
                </c:pt>
                <c:pt idx="171">
                  <c:v>3.25</c:v>
                </c:pt>
                <c:pt idx="172">
                  <c:v>3.25</c:v>
                </c:pt>
                <c:pt idx="173">
                  <c:v>3.25</c:v>
                </c:pt>
                <c:pt idx="174">
                  <c:v>3.25</c:v>
                </c:pt>
                <c:pt idx="175">
                  <c:v>3.25</c:v>
                </c:pt>
                <c:pt idx="176">
                  <c:v>3.25</c:v>
                </c:pt>
                <c:pt idx="177">
                  <c:v>3.25</c:v>
                </c:pt>
                <c:pt idx="178">
                  <c:v>3.25</c:v>
                </c:pt>
                <c:pt idx="179">
                  <c:v>3.25</c:v>
                </c:pt>
                <c:pt idx="180">
                  <c:v>3.25</c:v>
                </c:pt>
                <c:pt idx="181">
                  <c:v>3.25</c:v>
                </c:pt>
                <c:pt idx="182">
                  <c:v>3.25</c:v>
                </c:pt>
                <c:pt idx="183">
                  <c:v>3.25</c:v>
                </c:pt>
                <c:pt idx="184">
                  <c:v>3.25</c:v>
                </c:pt>
                <c:pt idx="185">
                  <c:v>3.25</c:v>
                </c:pt>
                <c:pt idx="186">
                  <c:v>3.25</c:v>
                </c:pt>
                <c:pt idx="187">
                  <c:v>3.25</c:v>
                </c:pt>
                <c:pt idx="188">
                  <c:v>3.25</c:v>
                </c:pt>
                <c:pt idx="189">
                  <c:v>3.25</c:v>
                </c:pt>
                <c:pt idx="190">
                  <c:v>3.25</c:v>
                </c:pt>
                <c:pt idx="191">
                  <c:v>3.25</c:v>
                </c:pt>
                <c:pt idx="192">
                  <c:v>3.25</c:v>
                </c:pt>
                <c:pt idx="193">
                  <c:v>3.25</c:v>
                </c:pt>
                <c:pt idx="194">
                  <c:v>3.25</c:v>
                </c:pt>
                <c:pt idx="195">
                  <c:v>3.25</c:v>
                </c:pt>
                <c:pt idx="196">
                  <c:v>3.25</c:v>
                </c:pt>
                <c:pt idx="197">
                  <c:v>3.25</c:v>
                </c:pt>
                <c:pt idx="198">
                  <c:v>3.25</c:v>
                </c:pt>
                <c:pt idx="199">
                  <c:v>3.25</c:v>
                </c:pt>
                <c:pt idx="200">
                  <c:v>3.25</c:v>
                </c:pt>
                <c:pt idx="201">
                  <c:v>3.25</c:v>
                </c:pt>
                <c:pt idx="202">
                  <c:v>3.25</c:v>
                </c:pt>
                <c:pt idx="203">
                  <c:v>3.25</c:v>
                </c:pt>
                <c:pt idx="204">
                  <c:v>3.25</c:v>
                </c:pt>
                <c:pt idx="205">
                  <c:v>2.75</c:v>
                </c:pt>
                <c:pt idx="206">
                  <c:v>2.75</c:v>
                </c:pt>
                <c:pt idx="207">
                  <c:v>2.75</c:v>
                </c:pt>
                <c:pt idx="208">
                  <c:v>2.75</c:v>
                </c:pt>
                <c:pt idx="209">
                  <c:v>2.75</c:v>
                </c:pt>
                <c:pt idx="210">
                  <c:v>2.75</c:v>
                </c:pt>
                <c:pt idx="211">
                  <c:v>2.75</c:v>
                </c:pt>
                <c:pt idx="212">
                  <c:v>2.75</c:v>
                </c:pt>
                <c:pt idx="213">
                  <c:v>2.75</c:v>
                </c:pt>
                <c:pt idx="214">
                  <c:v>2.75</c:v>
                </c:pt>
                <c:pt idx="215">
                  <c:v>2.75</c:v>
                </c:pt>
                <c:pt idx="216">
                  <c:v>2.75</c:v>
                </c:pt>
                <c:pt idx="217">
                  <c:v>2.75</c:v>
                </c:pt>
                <c:pt idx="218">
                  <c:v>2.5</c:v>
                </c:pt>
                <c:pt idx="219">
                  <c:v>2.5</c:v>
                </c:pt>
                <c:pt idx="220">
                  <c:v>2.5</c:v>
                </c:pt>
                <c:pt idx="221">
                  <c:v>2.5</c:v>
                </c:pt>
                <c:pt idx="222">
                  <c:v>2.5</c:v>
                </c:pt>
                <c:pt idx="223">
                  <c:v>2.5</c:v>
                </c:pt>
                <c:pt idx="224">
                  <c:v>2.5</c:v>
                </c:pt>
                <c:pt idx="225">
                  <c:v>2.5</c:v>
                </c:pt>
                <c:pt idx="226">
                  <c:v>2.5</c:v>
                </c:pt>
                <c:pt idx="227">
                  <c:v>2.5</c:v>
                </c:pt>
                <c:pt idx="228">
                  <c:v>2.5</c:v>
                </c:pt>
                <c:pt idx="229">
                  <c:v>2.5</c:v>
                </c:pt>
                <c:pt idx="230">
                  <c:v>2.5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2.25</c:v>
                </c:pt>
                <c:pt idx="362">
                  <c:v>2.25</c:v>
                </c:pt>
                <c:pt idx="363">
                  <c:v>2.25</c:v>
                </c:pt>
                <c:pt idx="364">
                  <c:v>2.25</c:v>
                </c:pt>
                <c:pt idx="365">
                  <c:v>2.25</c:v>
                </c:pt>
                <c:pt idx="366">
                  <c:v>2.25</c:v>
                </c:pt>
                <c:pt idx="367">
                  <c:v>2.25</c:v>
                </c:pt>
                <c:pt idx="368">
                  <c:v>2.25</c:v>
                </c:pt>
                <c:pt idx="369">
                  <c:v>2.25</c:v>
                </c:pt>
                <c:pt idx="370">
                  <c:v>2.25</c:v>
                </c:pt>
                <c:pt idx="371">
                  <c:v>2.25</c:v>
                </c:pt>
                <c:pt idx="372">
                  <c:v>2.25</c:v>
                </c:pt>
                <c:pt idx="373">
                  <c:v>2.25</c:v>
                </c:pt>
                <c:pt idx="374">
                  <c:v>2.5</c:v>
                </c:pt>
                <c:pt idx="375">
                  <c:v>2.5</c:v>
                </c:pt>
                <c:pt idx="376">
                  <c:v>2.5</c:v>
                </c:pt>
                <c:pt idx="377">
                  <c:v>2.5</c:v>
                </c:pt>
                <c:pt idx="378">
                  <c:v>2.5</c:v>
                </c:pt>
                <c:pt idx="379">
                  <c:v>2.5</c:v>
                </c:pt>
                <c:pt idx="380">
                  <c:v>2.5</c:v>
                </c:pt>
                <c:pt idx="381">
                  <c:v>2.5</c:v>
                </c:pt>
                <c:pt idx="382">
                  <c:v>2.5</c:v>
                </c:pt>
                <c:pt idx="383">
                  <c:v>2.5</c:v>
                </c:pt>
                <c:pt idx="384">
                  <c:v>2.5</c:v>
                </c:pt>
                <c:pt idx="385">
                  <c:v>2.5</c:v>
                </c:pt>
                <c:pt idx="386">
                  <c:v>2.5</c:v>
                </c:pt>
                <c:pt idx="387">
                  <c:v>2.5</c:v>
                </c:pt>
                <c:pt idx="388">
                  <c:v>2.75</c:v>
                </c:pt>
                <c:pt idx="389">
                  <c:v>2.75</c:v>
                </c:pt>
                <c:pt idx="390">
                  <c:v>2.75</c:v>
                </c:pt>
                <c:pt idx="391">
                  <c:v>2.75</c:v>
                </c:pt>
                <c:pt idx="392">
                  <c:v>2.75</c:v>
                </c:pt>
                <c:pt idx="393">
                  <c:v>2.75</c:v>
                </c:pt>
                <c:pt idx="394">
                  <c:v>2.75</c:v>
                </c:pt>
                <c:pt idx="395">
                  <c:v>2.75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3.25</c:v>
                </c:pt>
                <c:pt idx="406">
                  <c:v>3.25</c:v>
                </c:pt>
                <c:pt idx="407">
                  <c:v>3.25</c:v>
                </c:pt>
                <c:pt idx="408">
                  <c:v>3.25</c:v>
                </c:pt>
                <c:pt idx="409">
                  <c:v>3.25</c:v>
                </c:pt>
                <c:pt idx="410">
                  <c:v>3.25</c:v>
                </c:pt>
                <c:pt idx="411">
                  <c:v>3.25</c:v>
                </c:pt>
                <c:pt idx="412">
                  <c:v>3.25</c:v>
                </c:pt>
                <c:pt idx="413">
                  <c:v>3.25</c:v>
                </c:pt>
                <c:pt idx="414">
                  <c:v>3.5</c:v>
                </c:pt>
                <c:pt idx="415">
                  <c:v>3.5</c:v>
                </c:pt>
                <c:pt idx="416">
                  <c:v>3.5</c:v>
                </c:pt>
                <c:pt idx="417">
                  <c:v>3.5</c:v>
                </c:pt>
                <c:pt idx="418">
                  <c:v>3.5</c:v>
                </c:pt>
                <c:pt idx="419">
                  <c:v>3.5</c:v>
                </c:pt>
                <c:pt idx="420">
                  <c:v>3.5</c:v>
                </c:pt>
                <c:pt idx="421">
                  <c:v>3.5</c:v>
                </c:pt>
                <c:pt idx="422">
                  <c:v>3.5</c:v>
                </c:pt>
                <c:pt idx="423">
                  <c:v>3.5</c:v>
                </c:pt>
                <c:pt idx="424">
                  <c:v>3.5</c:v>
                </c:pt>
                <c:pt idx="425">
                  <c:v>3.5</c:v>
                </c:pt>
                <c:pt idx="426">
                  <c:v>3.5</c:v>
                </c:pt>
                <c:pt idx="427">
                  <c:v>3.75</c:v>
                </c:pt>
                <c:pt idx="428">
                  <c:v>3.75</c:v>
                </c:pt>
                <c:pt idx="429">
                  <c:v>3.75</c:v>
                </c:pt>
                <c:pt idx="430">
                  <c:v>3.75</c:v>
                </c:pt>
                <c:pt idx="431">
                  <c:v>3.75</c:v>
                </c:pt>
                <c:pt idx="432">
                  <c:v>3.75</c:v>
                </c:pt>
                <c:pt idx="433">
                  <c:v>3.75</c:v>
                </c:pt>
                <c:pt idx="434">
                  <c:v>3.75</c:v>
                </c:pt>
                <c:pt idx="435">
                  <c:v>3.75</c:v>
                </c:pt>
                <c:pt idx="436">
                  <c:v>3.75</c:v>
                </c:pt>
                <c:pt idx="437">
                  <c:v>3.75</c:v>
                </c:pt>
                <c:pt idx="438">
                  <c:v>3.75</c:v>
                </c:pt>
                <c:pt idx="439">
                  <c:v>3.75</c:v>
                </c:pt>
                <c:pt idx="440">
                  <c:v>4</c:v>
                </c:pt>
                <c:pt idx="441">
                  <c:v>4</c:v>
                </c:pt>
                <c:pt idx="442">
                  <c:v>4</c:v>
                </c:pt>
                <c:pt idx="443">
                  <c:v>4</c:v>
                </c:pt>
                <c:pt idx="444">
                  <c:v>4</c:v>
                </c:pt>
                <c:pt idx="445">
                  <c:v>4</c:v>
                </c:pt>
                <c:pt idx="446">
                  <c:v>4</c:v>
                </c:pt>
                <c:pt idx="447">
                  <c:v>4</c:v>
                </c:pt>
                <c:pt idx="448">
                  <c:v>4</c:v>
                </c:pt>
                <c:pt idx="449">
                  <c:v>4</c:v>
                </c:pt>
                <c:pt idx="450">
                  <c:v>4</c:v>
                </c:pt>
                <c:pt idx="451">
                  <c:v>4</c:v>
                </c:pt>
                <c:pt idx="452">
                  <c:v>4</c:v>
                </c:pt>
                <c:pt idx="453">
                  <c:v>4</c:v>
                </c:pt>
                <c:pt idx="454">
                  <c:v>4</c:v>
                </c:pt>
                <c:pt idx="455">
                  <c:v>4</c:v>
                </c:pt>
                <c:pt idx="456">
                  <c:v>4</c:v>
                </c:pt>
                <c:pt idx="457">
                  <c:v>4</c:v>
                </c:pt>
                <c:pt idx="458">
                  <c:v>4</c:v>
                </c:pt>
                <c:pt idx="459">
                  <c:v>4</c:v>
                </c:pt>
                <c:pt idx="460">
                  <c:v>4</c:v>
                </c:pt>
                <c:pt idx="461">
                  <c:v>4</c:v>
                </c:pt>
                <c:pt idx="462">
                  <c:v>4</c:v>
                </c:pt>
                <c:pt idx="463">
                  <c:v>4</c:v>
                </c:pt>
                <c:pt idx="464">
                  <c:v>4</c:v>
                </c:pt>
                <c:pt idx="465">
                  <c:v>4</c:v>
                </c:pt>
                <c:pt idx="466">
                  <c:v>4</c:v>
                </c:pt>
                <c:pt idx="467">
                  <c:v>4</c:v>
                </c:pt>
                <c:pt idx="468">
                  <c:v>4</c:v>
                </c:pt>
                <c:pt idx="469">
                  <c:v>4</c:v>
                </c:pt>
                <c:pt idx="470">
                  <c:v>4</c:v>
                </c:pt>
                <c:pt idx="471">
                  <c:v>4</c:v>
                </c:pt>
                <c:pt idx="472">
                  <c:v>4</c:v>
                </c:pt>
                <c:pt idx="473">
                  <c:v>4</c:v>
                </c:pt>
                <c:pt idx="474">
                  <c:v>4</c:v>
                </c:pt>
                <c:pt idx="475">
                  <c:v>4</c:v>
                </c:pt>
                <c:pt idx="476">
                  <c:v>4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4</c:v>
                </c:pt>
                <c:pt idx="481">
                  <c:v>4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4</c:v>
                </c:pt>
                <c:pt idx="486">
                  <c:v>4</c:v>
                </c:pt>
                <c:pt idx="487">
                  <c:v>4</c:v>
                </c:pt>
                <c:pt idx="488">
                  <c:v>4</c:v>
                </c:pt>
                <c:pt idx="489">
                  <c:v>4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4.25</c:v>
                </c:pt>
                <c:pt idx="497">
                  <c:v>4.25</c:v>
                </c:pt>
                <c:pt idx="498">
                  <c:v>4.25</c:v>
                </c:pt>
                <c:pt idx="499">
                  <c:v>4.25</c:v>
                </c:pt>
                <c:pt idx="500">
                  <c:v>4.25</c:v>
                </c:pt>
                <c:pt idx="501">
                  <c:v>4.25</c:v>
                </c:pt>
                <c:pt idx="502">
                  <c:v>4.25</c:v>
                </c:pt>
                <c:pt idx="503">
                  <c:v>4.25</c:v>
                </c:pt>
                <c:pt idx="504">
                  <c:v>4.25</c:v>
                </c:pt>
                <c:pt idx="505">
                  <c:v>4.25</c:v>
                </c:pt>
                <c:pt idx="506">
                  <c:v>4.25</c:v>
                </c:pt>
                <c:pt idx="507">
                  <c:v>4.25</c:v>
                </c:pt>
                <c:pt idx="508">
                  <c:v>4.25</c:v>
                </c:pt>
                <c:pt idx="509">
                  <c:v>4.25</c:v>
                </c:pt>
                <c:pt idx="510">
                  <c:v>3.75</c:v>
                </c:pt>
                <c:pt idx="511">
                  <c:v>3.75</c:v>
                </c:pt>
                <c:pt idx="512">
                  <c:v>3.75</c:v>
                </c:pt>
                <c:pt idx="513">
                  <c:v>3.75</c:v>
                </c:pt>
                <c:pt idx="514">
                  <c:v>3.25</c:v>
                </c:pt>
                <c:pt idx="515">
                  <c:v>3.25</c:v>
                </c:pt>
                <c:pt idx="516">
                  <c:v>3.25</c:v>
                </c:pt>
                <c:pt idx="517">
                  <c:v>3.25</c:v>
                </c:pt>
                <c:pt idx="518">
                  <c:v>2.5</c:v>
                </c:pt>
                <c:pt idx="519">
                  <c:v>2.5</c:v>
                </c:pt>
                <c:pt idx="520">
                  <c:v>2.5</c:v>
                </c:pt>
                <c:pt idx="521">
                  <c:v>2.5</c:v>
                </c:pt>
                <c:pt idx="522">
                  <c:v>2.5</c:v>
                </c:pt>
                <c:pt idx="523">
                  <c:v>2.5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1.5</c:v>
                </c:pt>
                <c:pt idx="532">
                  <c:v>1.5</c:v>
                </c:pt>
                <c:pt idx="533">
                  <c:v>1.5</c:v>
                </c:pt>
                <c:pt idx="534">
                  <c:v>1.5</c:v>
                </c:pt>
                <c:pt idx="535">
                  <c:v>1.25</c:v>
                </c:pt>
                <c:pt idx="536">
                  <c:v>1.25</c:v>
                </c:pt>
                <c:pt idx="537">
                  <c:v>1.25</c:v>
                </c:pt>
                <c:pt idx="538">
                  <c:v>1.25</c:v>
                </c:pt>
                <c:pt idx="539">
                  <c:v>1.25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1.25</c:v>
                </c:pt>
                <c:pt idx="641">
                  <c:v>1.25</c:v>
                </c:pt>
                <c:pt idx="642">
                  <c:v>1.25</c:v>
                </c:pt>
                <c:pt idx="643">
                  <c:v>1.25</c:v>
                </c:pt>
                <c:pt idx="644">
                  <c:v>1.25</c:v>
                </c:pt>
                <c:pt idx="645">
                  <c:v>1.25</c:v>
                </c:pt>
                <c:pt idx="646">
                  <c:v>1.25</c:v>
                </c:pt>
                <c:pt idx="647">
                  <c:v>1.25</c:v>
                </c:pt>
                <c:pt idx="648">
                  <c:v>1.25</c:v>
                </c:pt>
                <c:pt idx="649">
                  <c:v>1.25</c:v>
                </c:pt>
                <c:pt idx="650">
                  <c:v>1.25</c:v>
                </c:pt>
                <c:pt idx="651">
                  <c:v>1.25</c:v>
                </c:pt>
                <c:pt idx="652">
                  <c:v>1.25</c:v>
                </c:pt>
                <c:pt idx="653">
                  <c:v>1.5</c:v>
                </c:pt>
                <c:pt idx="654">
                  <c:v>1.5</c:v>
                </c:pt>
                <c:pt idx="655">
                  <c:v>1.5</c:v>
                </c:pt>
                <c:pt idx="656">
                  <c:v>1.5</c:v>
                </c:pt>
                <c:pt idx="657">
                  <c:v>1.5</c:v>
                </c:pt>
                <c:pt idx="658">
                  <c:v>1.5</c:v>
                </c:pt>
                <c:pt idx="659">
                  <c:v>1.5</c:v>
                </c:pt>
                <c:pt idx="660">
                  <c:v>1.5</c:v>
                </c:pt>
                <c:pt idx="661">
                  <c:v>1.5</c:v>
                </c:pt>
                <c:pt idx="662">
                  <c:v>1.5</c:v>
                </c:pt>
                <c:pt idx="663">
                  <c:v>1.5</c:v>
                </c:pt>
                <c:pt idx="664">
                  <c:v>1.5</c:v>
                </c:pt>
                <c:pt idx="665">
                  <c:v>1.5</c:v>
                </c:pt>
                <c:pt idx="666">
                  <c:v>1.5</c:v>
                </c:pt>
                <c:pt idx="667">
                  <c:v>1.5</c:v>
                </c:pt>
                <c:pt idx="668">
                  <c:v>1.5</c:v>
                </c:pt>
                <c:pt idx="669">
                  <c:v>1.5</c:v>
                </c:pt>
                <c:pt idx="670">
                  <c:v>1.25</c:v>
                </c:pt>
                <c:pt idx="671">
                  <c:v>1.25</c:v>
                </c:pt>
                <c:pt idx="672">
                  <c:v>1.25</c:v>
                </c:pt>
                <c:pt idx="673">
                  <c:v>1.25</c:v>
                </c:pt>
                <c:pt idx="674">
                  <c:v>1.25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0.75</c:v>
                </c:pt>
                <c:pt idx="706">
                  <c:v>0.75</c:v>
                </c:pt>
                <c:pt idx="707">
                  <c:v>0.75</c:v>
                </c:pt>
                <c:pt idx="708">
                  <c:v>0.75</c:v>
                </c:pt>
                <c:pt idx="709">
                  <c:v>0.75</c:v>
                </c:pt>
                <c:pt idx="710">
                  <c:v>0.75</c:v>
                </c:pt>
                <c:pt idx="711">
                  <c:v>0.75</c:v>
                </c:pt>
                <c:pt idx="712">
                  <c:v>0.75</c:v>
                </c:pt>
                <c:pt idx="713">
                  <c:v>0.75</c:v>
                </c:pt>
                <c:pt idx="714">
                  <c:v>0.75</c:v>
                </c:pt>
                <c:pt idx="715">
                  <c:v>0.75</c:v>
                </c:pt>
                <c:pt idx="716">
                  <c:v>0.75</c:v>
                </c:pt>
                <c:pt idx="717">
                  <c:v>0.75</c:v>
                </c:pt>
                <c:pt idx="718">
                  <c:v>0.75</c:v>
                </c:pt>
                <c:pt idx="719">
                  <c:v>0.75</c:v>
                </c:pt>
                <c:pt idx="720">
                  <c:v>0.75</c:v>
                </c:pt>
                <c:pt idx="721">
                  <c:v>0.75</c:v>
                </c:pt>
                <c:pt idx="722">
                  <c:v>0.75</c:v>
                </c:pt>
                <c:pt idx="723">
                  <c:v>0.75</c:v>
                </c:pt>
                <c:pt idx="724">
                  <c:v>0.75</c:v>
                </c:pt>
                <c:pt idx="725">
                  <c:v>0.75</c:v>
                </c:pt>
                <c:pt idx="726">
                  <c:v>0.75</c:v>
                </c:pt>
                <c:pt idx="727">
                  <c:v>0.75</c:v>
                </c:pt>
                <c:pt idx="728">
                  <c:v>0.75</c:v>
                </c:pt>
                <c:pt idx="729">
                  <c:v>0.75</c:v>
                </c:pt>
                <c:pt idx="730">
                  <c:v>0.75</c:v>
                </c:pt>
                <c:pt idx="731">
                  <c:v>0.75</c:v>
                </c:pt>
                <c:pt idx="732">
                  <c:v>0.75</c:v>
                </c:pt>
                <c:pt idx="733">
                  <c:v>0.75</c:v>
                </c:pt>
                <c:pt idx="734">
                  <c:v>0.75</c:v>
                </c:pt>
                <c:pt idx="735">
                  <c:v>0.75</c:v>
                </c:pt>
                <c:pt idx="736">
                  <c:v>0.75</c:v>
                </c:pt>
                <c:pt idx="737">
                  <c:v>0.75</c:v>
                </c:pt>
                <c:pt idx="738">
                  <c:v>0.75</c:v>
                </c:pt>
                <c:pt idx="739">
                  <c:v>0.75</c:v>
                </c:pt>
                <c:pt idx="740">
                  <c:v>0.75</c:v>
                </c:pt>
                <c:pt idx="741">
                  <c:v>0.75</c:v>
                </c:pt>
                <c:pt idx="742">
                  <c:v>0.75</c:v>
                </c:pt>
                <c:pt idx="743">
                  <c:v>0.75</c:v>
                </c:pt>
                <c:pt idx="744">
                  <c:v>0.75</c:v>
                </c:pt>
                <c:pt idx="745">
                  <c:v>0.75</c:v>
                </c:pt>
                <c:pt idx="746">
                  <c:v>0.75</c:v>
                </c:pt>
                <c:pt idx="747">
                  <c:v>0.75</c:v>
                </c:pt>
                <c:pt idx="748">
                  <c:v>0.5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0.25</c:v>
                </c:pt>
                <c:pt idx="776">
                  <c:v>0.25</c:v>
                </c:pt>
                <c:pt idx="777">
                  <c:v>0.25</c:v>
                </c:pt>
                <c:pt idx="778">
                  <c:v>0.25</c:v>
                </c:pt>
                <c:pt idx="779">
                  <c:v>0.25</c:v>
                </c:pt>
                <c:pt idx="780">
                  <c:v>0.25</c:v>
                </c:pt>
                <c:pt idx="781">
                  <c:v>0.25</c:v>
                </c:pt>
                <c:pt idx="782">
                  <c:v>0.25</c:v>
                </c:pt>
                <c:pt idx="783">
                  <c:v>0.25</c:v>
                </c:pt>
                <c:pt idx="784">
                  <c:v>0.25</c:v>
                </c:pt>
                <c:pt idx="785">
                  <c:v>0.25</c:v>
                </c:pt>
                <c:pt idx="786">
                  <c:v>0.25</c:v>
                </c:pt>
                <c:pt idx="787">
                  <c:v>0.25</c:v>
                </c:pt>
                <c:pt idx="788">
                  <c:v>0.25</c:v>
                </c:pt>
                <c:pt idx="789">
                  <c:v>0.25</c:v>
                </c:pt>
                <c:pt idx="790">
                  <c:v>0.25</c:v>
                </c:pt>
                <c:pt idx="791">
                  <c:v>0.25</c:v>
                </c:pt>
                <c:pt idx="792">
                  <c:v>0.25</c:v>
                </c:pt>
                <c:pt idx="793">
                  <c:v>0.25</c:v>
                </c:pt>
                <c:pt idx="794">
                  <c:v>0.25</c:v>
                </c:pt>
                <c:pt idx="795">
                  <c:v>0.25</c:v>
                </c:pt>
                <c:pt idx="796">
                  <c:v>0.25</c:v>
                </c:pt>
                <c:pt idx="797">
                  <c:v>0.25</c:v>
                </c:pt>
                <c:pt idx="798">
                  <c:v>0.25</c:v>
                </c:pt>
                <c:pt idx="799">
                  <c:v>0.25</c:v>
                </c:pt>
                <c:pt idx="800">
                  <c:v>0.25</c:v>
                </c:pt>
                <c:pt idx="801">
                  <c:v>0.25</c:v>
                </c:pt>
                <c:pt idx="802">
                  <c:v>0.25</c:v>
                </c:pt>
                <c:pt idx="803">
                  <c:v>0.25</c:v>
                </c:pt>
                <c:pt idx="804">
                  <c:v>0.25</c:v>
                </c:pt>
                <c:pt idx="805">
                  <c:v>0.15</c:v>
                </c:pt>
                <c:pt idx="806">
                  <c:v>0.15</c:v>
                </c:pt>
                <c:pt idx="807">
                  <c:v>0.15</c:v>
                </c:pt>
                <c:pt idx="808">
                  <c:v>0.15</c:v>
                </c:pt>
                <c:pt idx="809">
                  <c:v>0.15</c:v>
                </c:pt>
                <c:pt idx="810">
                  <c:v>0.15</c:v>
                </c:pt>
                <c:pt idx="811">
                  <c:v>0.15</c:v>
                </c:pt>
                <c:pt idx="812">
                  <c:v>0.15</c:v>
                </c:pt>
                <c:pt idx="813">
                  <c:v>0.15</c:v>
                </c:pt>
                <c:pt idx="814">
                  <c:v>0.15</c:v>
                </c:pt>
                <c:pt idx="815">
                  <c:v>0.15</c:v>
                </c:pt>
                <c:pt idx="816">
                  <c:v>0.15</c:v>
                </c:pt>
                <c:pt idx="817">
                  <c:v>0.15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0.05</c:v>
                </c:pt>
                <c:pt idx="852">
                  <c:v>0.05</c:v>
                </c:pt>
                <c:pt idx="853">
                  <c:v>0.05</c:v>
                </c:pt>
                <c:pt idx="854">
                  <c:v>0.05</c:v>
                </c:pt>
                <c:pt idx="855">
                  <c:v>0.05</c:v>
                </c:pt>
                <c:pt idx="856">
                  <c:v>0.05</c:v>
                </c:pt>
                <c:pt idx="857">
                  <c:v>0.05</c:v>
                </c:pt>
                <c:pt idx="858">
                  <c:v>0.05</c:v>
                </c:pt>
                <c:pt idx="859">
                  <c:v>0.05</c:v>
                </c:pt>
                <c:pt idx="860">
                  <c:v>0.05</c:v>
                </c:pt>
                <c:pt idx="861">
                  <c:v>0.05</c:v>
                </c:pt>
                <c:pt idx="862">
                  <c:v>0.05</c:v>
                </c:pt>
                <c:pt idx="863">
                  <c:v>0.05</c:v>
                </c:pt>
                <c:pt idx="864">
                  <c:v>0.05</c:v>
                </c:pt>
                <c:pt idx="865">
                  <c:v>0.05</c:v>
                </c:pt>
                <c:pt idx="866">
                  <c:v>0.05</c:v>
                </c:pt>
                <c:pt idx="867">
                  <c:v>0.05</c:v>
                </c:pt>
                <c:pt idx="868">
                  <c:v>0.05</c:v>
                </c:pt>
                <c:pt idx="869">
                  <c:v>0.05</c:v>
                </c:pt>
                <c:pt idx="870">
                  <c:v>0.05</c:v>
                </c:pt>
                <c:pt idx="871">
                  <c:v>0.05</c:v>
                </c:pt>
                <c:pt idx="872">
                  <c:v>0.05</c:v>
                </c:pt>
                <c:pt idx="873">
                  <c:v>0.05</c:v>
                </c:pt>
                <c:pt idx="874">
                  <c:v>0.05</c:v>
                </c:pt>
                <c:pt idx="875">
                  <c:v>0.05</c:v>
                </c:pt>
                <c:pt idx="876">
                  <c:v>0.05</c:v>
                </c:pt>
                <c:pt idx="877">
                  <c:v>0.05</c:v>
                </c:pt>
                <c:pt idx="878">
                  <c:v>0.05</c:v>
                </c:pt>
                <c:pt idx="879">
                  <c:v>0.05</c:v>
                </c:pt>
                <c:pt idx="880">
                  <c:v>0.05</c:v>
                </c:pt>
                <c:pt idx="881">
                  <c:v>0.05</c:v>
                </c:pt>
                <c:pt idx="882">
                  <c:v>0.05</c:v>
                </c:pt>
                <c:pt idx="883">
                  <c:v>0.05</c:v>
                </c:pt>
                <c:pt idx="884">
                  <c:v>0.05</c:v>
                </c:pt>
                <c:pt idx="885">
                  <c:v>0.05</c:v>
                </c:pt>
                <c:pt idx="886">
                  <c:v>0.05</c:v>
                </c:pt>
                <c:pt idx="887">
                  <c:v>0.05</c:v>
                </c:pt>
                <c:pt idx="888">
                  <c:v>0.05</c:v>
                </c:pt>
                <c:pt idx="889">
                  <c:v>0.05</c:v>
                </c:pt>
                <c:pt idx="890">
                  <c:v>0.05</c:v>
                </c:pt>
                <c:pt idx="891">
                  <c:v>0.05</c:v>
                </c:pt>
                <c:pt idx="892">
                  <c:v>0.05</c:v>
                </c:pt>
                <c:pt idx="893">
                  <c:v>0.05</c:v>
                </c:pt>
                <c:pt idx="894">
                  <c:v>0.05</c:v>
                </c:pt>
                <c:pt idx="895">
                  <c:v>0.05</c:v>
                </c:pt>
                <c:pt idx="896">
                  <c:v>0.05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0.5</c:v>
                </c:pt>
                <c:pt idx="1230">
                  <c:v>0.5</c:v>
                </c:pt>
                <c:pt idx="1231">
                  <c:v>0.5</c:v>
                </c:pt>
                <c:pt idx="1232">
                  <c:v>0.5</c:v>
                </c:pt>
                <c:pt idx="1233">
                  <c:v>0.5</c:v>
                </c:pt>
                <c:pt idx="1234">
                  <c:v>0.5</c:v>
                </c:pt>
                <c:pt idx="1235">
                  <c:v>0.5</c:v>
                </c:pt>
                <c:pt idx="1236">
                  <c:v>1.25</c:v>
                </c:pt>
                <c:pt idx="1237">
                  <c:v>1.25</c:v>
                </c:pt>
                <c:pt idx="1238">
                  <c:v>1.25</c:v>
                </c:pt>
                <c:pt idx="1239">
                  <c:v>1.25</c:v>
                </c:pt>
                <c:pt idx="1240">
                  <c:v>1.25</c:v>
                </c:pt>
                <c:pt idx="1241">
                  <c:v>1.25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2.5</c:v>
                </c:pt>
                <c:pt idx="1250">
                  <c:v>2.5</c:v>
                </c:pt>
                <c:pt idx="1251">
                  <c:v>2.5</c:v>
                </c:pt>
                <c:pt idx="1252">
                  <c:v>2.5</c:v>
                </c:pt>
                <c:pt idx="1253">
                  <c:v>2.5</c:v>
                </c:pt>
                <c:pt idx="1254">
                  <c:v>2.5</c:v>
                </c:pt>
                <c:pt idx="1255">
                  <c:v>2.5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3.5</c:v>
                </c:pt>
                <c:pt idx="1263">
                  <c:v>3.5</c:v>
                </c:pt>
                <c:pt idx="1264">
                  <c:v>3.5</c:v>
                </c:pt>
                <c:pt idx="1265">
                  <c:v>3.5</c:v>
                </c:pt>
                <c:pt idx="1266">
                  <c:v>3.5</c:v>
                </c:pt>
                <c:pt idx="1267">
                  <c:v>3.5</c:v>
                </c:pt>
                <c:pt idx="1268">
                  <c:v>3.5</c:v>
                </c:pt>
                <c:pt idx="1269">
                  <c:v>3.75</c:v>
                </c:pt>
                <c:pt idx="1270">
                  <c:v>3.75</c:v>
                </c:pt>
                <c:pt idx="1271">
                  <c:v>3.75</c:v>
                </c:pt>
                <c:pt idx="1272">
                  <c:v>3.75</c:v>
                </c:pt>
                <c:pt idx="1273">
                  <c:v>3.75</c:v>
                </c:pt>
                <c:pt idx="1274">
                  <c:v>3.75</c:v>
                </c:pt>
                <c:pt idx="1275">
                  <c:v>4</c:v>
                </c:pt>
                <c:pt idx="1276">
                  <c:v>4</c:v>
                </c:pt>
                <c:pt idx="1277">
                  <c:v>4</c:v>
                </c:pt>
                <c:pt idx="1278">
                  <c:v>4</c:v>
                </c:pt>
                <c:pt idx="1279">
                  <c:v>4</c:v>
                </c:pt>
                <c:pt idx="1280">
                  <c:v>4</c:v>
                </c:pt>
                <c:pt idx="1281">
                  <c:v>4.25</c:v>
                </c:pt>
                <c:pt idx="1282">
                  <c:v>4.25</c:v>
                </c:pt>
                <c:pt idx="1283">
                  <c:v>4.25</c:v>
                </c:pt>
                <c:pt idx="1284">
                  <c:v>4.25</c:v>
                </c:pt>
                <c:pt idx="1285">
                  <c:v>4.25</c:v>
                </c:pt>
                <c:pt idx="1286">
                  <c:v>4.25</c:v>
                </c:pt>
                <c:pt idx="1287">
                  <c:v>4.25</c:v>
                </c:pt>
                <c:pt idx="1288">
                  <c:v>4.25</c:v>
                </c:pt>
                <c:pt idx="1289">
                  <c:v>4.5</c:v>
                </c:pt>
                <c:pt idx="1290">
                  <c:v>4.5</c:v>
                </c:pt>
                <c:pt idx="1291">
                  <c:v>4.5</c:v>
                </c:pt>
                <c:pt idx="1292">
                  <c:v>4.5</c:v>
                </c:pt>
                <c:pt idx="1293">
                  <c:v>4.5</c:v>
                </c:pt>
                <c:pt idx="1294">
                  <c:v>4.5</c:v>
                </c:pt>
                <c:pt idx="1295">
                  <c:v>4.5</c:v>
                </c:pt>
                <c:pt idx="1296">
                  <c:v>4.5</c:v>
                </c:pt>
                <c:pt idx="1297">
                  <c:v>4.5</c:v>
                </c:pt>
                <c:pt idx="1298">
                  <c:v>4.5</c:v>
                </c:pt>
                <c:pt idx="1299">
                  <c:v>4.5</c:v>
                </c:pt>
                <c:pt idx="1300">
                  <c:v>4.5</c:v>
                </c:pt>
                <c:pt idx="1301">
                  <c:v>4.5</c:v>
                </c:pt>
                <c:pt idx="1302">
                  <c:v>4.5</c:v>
                </c:pt>
                <c:pt idx="1303">
                  <c:v>4.5</c:v>
                </c:pt>
                <c:pt idx="1304">
                  <c:v>4.5</c:v>
                </c:pt>
                <c:pt idx="1305">
                  <c:v>4.5</c:v>
                </c:pt>
                <c:pt idx="1306">
                  <c:v>4.5</c:v>
                </c:pt>
                <c:pt idx="1307">
                  <c:v>4.5</c:v>
                </c:pt>
                <c:pt idx="1308">
                  <c:v>4.5</c:v>
                </c:pt>
                <c:pt idx="1309">
                  <c:v>4.5</c:v>
                </c:pt>
                <c:pt idx="1310">
                  <c:v>4.5</c:v>
                </c:pt>
                <c:pt idx="1311">
                  <c:v>4.5</c:v>
                </c:pt>
                <c:pt idx="1312">
                  <c:v>4.5</c:v>
                </c:pt>
                <c:pt idx="1313">
                  <c:v>4.5</c:v>
                </c:pt>
                <c:pt idx="1314">
                  <c:v>4.5</c:v>
                </c:pt>
                <c:pt idx="1315">
                  <c:v>4.5</c:v>
                </c:pt>
                <c:pt idx="1316">
                  <c:v>4.5</c:v>
                </c:pt>
                <c:pt idx="1317">
                  <c:v>4.5</c:v>
                </c:pt>
                <c:pt idx="1318">
                  <c:v>4.5</c:v>
                </c:pt>
                <c:pt idx="1319">
                  <c:v>4.5</c:v>
                </c:pt>
                <c:pt idx="1320">
                  <c:v>4.5</c:v>
                </c:pt>
                <c:pt idx="132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94-4B39-B75A-EC3EDAD15B74}"/>
            </c:ext>
          </c:extLst>
        </c:ser>
        <c:ser>
          <c:idx val="1"/>
          <c:order val="1"/>
          <c:tx>
            <c:strRef>
              <c:f>Korkokäytävä!$D$1</c:f>
              <c:strCache>
                <c:ptCount val="1"/>
                <c:pt idx="0">
                  <c:v>Maksuvalmiusluoton korko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Korkokäytävä!$A$2:$A$1323</c:f>
              <c:numCache>
                <c:formatCode>m/d/yyyy</c:formatCode>
                <c:ptCount val="1322"/>
                <c:pt idx="0">
                  <c:v>36170</c:v>
                </c:pt>
                <c:pt idx="1">
                  <c:v>36177</c:v>
                </c:pt>
                <c:pt idx="2">
                  <c:v>36184</c:v>
                </c:pt>
                <c:pt idx="3">
                  <c:v>36191</c:v>
                </c:pt>
                <c:pt idx="4">
                  <c:v>36198</c:v>
                </c:pt>
                <c:pt idx="5">
                  <c:v>36205</c:v>
                </c:pt>
                <c:pt idx="6">
                  <c:v>36212</c:v>
                </c:pt>
                <c:pt idx="7">
                  <c:v>36219</c:v>
                </c:pt>
                <c:pt idx="8">
                  <c:v>36226</c:v>
                </c:pt>
                <c:pt idx="9">
                  <c:v>36233</c:v>
                </c:pt>
                <c:pt idx="10">
                  <c:v>36240</c:v>
                </c:pt>
                <c:pt idx="11">
                  <c:v>36247</c:v>
                </c:pt>
                <c:pt idx="12">
                  <c:v>36254</c:v>
                </c:pt>
                <c:pt idx="13">
                  <c:v>36261</c:v>
                </c:pt>
                <c:pt idx="14">
                  <c:v>36268</c:v>
                </c:pt>
                <c:pt idx="15">
                  <c:v>36275</c:v>
                </c:pt>
                <c:pt idx="16">
                  <c:v>36282</c:v>
                </c:pt>
                <c:pt idx="17">
                  <c:v>36289</c:v>
                </c:pt>
                <c:pt idx="18">
                  <c:v>36296</c:v>
                </c:pt>
                <c:pt idx="19">
                  <c:v>36303</c:v>
                </c:pt>
                <c:pt idx="20">
                  <c:v>36310</c:v>
                </c:pt>
                <c:pt idx="21">
                  <c:v>36317</c:v>
                </c:pt>
                <c:pt idx="22">
                  <c:v>36324</c:v>
                </c:pt>
                <c:pt idx="23">
                  <c:v>36331</c:v>
                </c:pt>
                <c:pt idx="24">
                  <c:v>36338</c:v>
                </c:pt>
                <c:pt idx="25">
                  <c:v>36345</c:v>
                </c:pt>
                <c:pt idx="26">
                  <c:v>36352</c:v>
                </c:pt>
                <c:pt idx="27">
                  <c:v>36359</c:v>
                </c:pt>
                <c:pt idx="28">
                  <c:v>36366</c:v>
                </c:pt>
                <c:pt idx="29">
                  <c:v>36373</c:v>
                </c:pt>
                <c:pt idx="30">
                  <c:v>36380</c:v>
                </c:pt>
                <c:pt idx="31">
                  <c:v>36387</c:v>
                </c:pt>
                <c:pt idx="32">
                  <c:v>36394</c:v>
                </c:pt>
                <c:pt idx="33">
                  <c:v>36401</c:v>
                </c:pt>
                <c:pt idx="34">
                  <c:v>36408</c:v>
                </c:pt>
                <c:pt idx="35">
                  <c:v>36415</c:v>
                </c:pt>
                <c:pt idx="36">
                  <c:v>36422</c:v>
                </c:pt>
                <c:pt idx="37">
                  <c:v>36429</c:v>
                </c:pt>
                <c:pt idx="38">
                  <c:v>36436</c:v>
                </c:pt>
                <c:pt idx="39">
                  <c:v>36443</c:v>
                </c:pt>
                <c:pt idx="40">
                  <c:v>36450</c:v>
                </c:pt>
                <c:pt idx="41">
                  <c:v>36457</c:v>
                </c:pt>
                <c:pt idx="42">
                  <c:v>36464</c:v>
                </c:pt>
                <c:pt idx="43">
                  <c:v>36471</c:v>
                </c:pt>
                <c:pt idx="44">
                  <c:v>36478</c:v>
                </c:pt>
                <c:pt idx="45">
                  <c:v>36485</c:v>
                </c:pt>
                <c:pt idx="46">
                  <c:v>36492</c:v>
                </c:pt>
                <c:pt idx="47">
                  <c:v>36499</c:v>
                </c:pt>
                <c:pt idx="48">
                  <c:v>36506</c:v>
                </c:pt>
                <c:pt idx="49">
                  <c:v>36513</c:v>
                </c:pt>
                <c:pt idx="50">
                  <c:v>36520</c:v>
                </c:pt>
                <c:pt idx="51">
                  <c:v>36527</c:v>
                </c:pt>
                <c:pt idx="52">
                  <c:v>36534</c:v>
                </c:pt>
                <c:pt idx="53">
                  <c:v>36541</c:v>
                </c:pt>
                <c:pt idx="54">
                  <c:v>36548</c:v>
                </c:pt>
                <c:pt idx="55">
                  <c:v>36555</c:v>
                </c:pt>
                <c:pt idx="56">
                  <c:v>36562</c:v>
                </c:pt>
                <c:pt idx="57">
                  <c:v>36569</c:v>
                </c:pt>
                <c:pt idx="58">
                  <c:v>36576</c:v>
                </c:pt>
                <c:pt idx="59">
                  <c:v>36583</c:v>
                </c:pt>
                <c:pt idx="60">
                  <c:v>36590</c:v>
                </c:pt>
                <c:pt idx="61">
                  <c:v>36597</c:v>
                </c:pt>
                <c:pt idx="62">
                  <c:v>36604</c:v>
                </c:pt>
                <c:pt idx="63">
                  <c:v>36611</c:v>
                </c:pt>
                <c:pt idx="64">
                  <c:v>36618</c:v>
                </c:pt>
                <c:pt idx="65">
                  <c:v>36625</c:v>
                </c:pt>
                <c:pt idx="66">
                  <c:v>36632</c:v>
                </c:pt>
                <c:pt idx="67">
                  <c:v>36639</c:v>
                </c:pt>
                <c:pt idx="68">
                  <c:v>36646</c:v>
                </c:pt>
                <c:pt idx="69">
                  <c:v>36653</c:v>
                </c:pt>
                <c:pt idx="70">
                  <c:v>36660</c:v>
                </c:pt>
                <c:pt idx="71">
                  <c:v>36667</c:v>
                </c:pt>
                <c:pt idx="72">
                  <c:v>36674</c:v>
                </c:pt>
                <c:pt idx="73">
                  <c:v>36681</c:v>
                </c:pt>
                <c:pt idx="74">
                  <c:v>36688</c:v>
                </c:pt>
                <c:pt idx="75">
                  <c:v>36695</c:v>
                </c:pt>
                <c:pt idx="76">
                  <c:v>36702</c:v>
                </c:pt>
                <c:pt idx="77">
                  <c:v>36709</c:v>
                </c:pt>
                <c:pt idx="78">
                  <c:v>36716</c:v>
                </c:pt>
                <c:pt idx="79">
                  <c:v>36723</c:v>
                </c:pt>
                <c:pt idx="80">
                  <c:v>36730</c:v>
                </c:pt>
                <c:pt idx="81">
                  <c:v>36737</c:v>
                </c:pt>
                <c:pt idx="82">
                  <c:v>36744</c:v>
                </c:pt>
                <c:pt idx="83">
                  <c:v>36751</c:v>
                </c:pt>
                <c:pt idx="84">
                  <c:v>36758</c:v>
                </c:pt>
                <c:pt idx="85">
                  <c:v>36765</c:v>
                </c:pt>
                <c:pt idx="86">
                  <c:v>36772</c:v>
                </c:pt>
                <c:pt idx="87">
                  <c:v>36779</c:v>
                </c:pt>
                <c:pt idx="88">
                  <c:v>36786</c:v>
                </c:pt>
                <c:pt idx="89">
                  <c:v>36793</c:v>
                </c:pt>
                <c:pt idx="90">
                  <c:v>36800</c:v>
                </c:pt>
                <c:pt idx="91">
                  <c:v>36807</c:v>
                </c:pt>
                <c:pt idx="92">
                  <c:v>36814</c:v>
                </c:pt>
                <c:pt idx="93">
                  <c:v>36821</c:v>
                </c:pt>
                <c:pt idx="94">
                  <c:v>36828</c:v>
                </c:pt>
                <c:pt idx="95">
                  <c:v>36835</c:v>
                </c:pt>
                <c:pt idx="96">
                  <c:v>36842</c:v>
                </c:pt>
                <c:pt idx="97">
                  <c:v>36849</c:v>
                </c:pt>
                <c:pt idx="98">
                  <c:v>36856</c:v>
                </c:pt>
                <c:pt idx="99">
                  <c:v>36863</c:v>
                </c:pt>
                <c:pt idx="100">
                  <c:v>36870</c:v>
                </c:pt>
                <c:pt idx="101">
                  <c:v>36877</c:v>
                </c:pt>
                <c:pt idx="102">
                  <c:v>36884</c:v>
                </c:pt>
                <c:pt idx="103">
                  <c:v>36891</c:v>
                </c:pt>
                <c:pt idx="104">
                  <c:v>36898</c:v>
                </c:pt>
                <c:pt idx="105">
                  <c:v>36905</c:v>
                </c:pt>
                <c:pt idx="106">
                  <c:v>36912</c:v>
                </c:pt>
                <c:pt idx="107">
                  <c:v>36919</c:v>
                </c:pt>
                <c:pt idx="108">
                  <c:v>36926</c:v>
                </c:pt>
                <c:pt idx="109">
                  <c:v>36933</c:v>
                </c:pt>
                <c:pt idx="110">
                  <c:v>36940</c:v>
                </c:pt>
                <c:pt idx="111">
                  <c:v>36947</c:v>
                </c:pt>
                <c:pt idx="112">
                  <c:v>36954</c:v>
                </c:pt>
                <c:pt idx="113">
                  <c:v>36961</c:v>
                </c:pt>
                <c:pt idx="114">
                  <c:v>36968</c:v>
                </c:pt>
                <c:pt idx="115">
                  <c:v>36975</c:v>
                </c:pt>
                <c:pt idx="116">
                  <c:v>36982</c:v>
                </c:pt>
                <c:pt idx="117">
                  <c:v>36989</c:v>
                </c:pt>
                <c:pt idx="118">
                  <c:v>36996</c:v>
                </c:pt>
                <c:pt idx="119">
                  <c:v>37003</c:v>
                </c:pt>
                <c:pt idx="120">
                  <c:v>37010</c:v>
                </c:pt>
                <c:pt idx="121">
                  <c:v>37017</c:v>
                </c:pt>
                <c:pt idx="122">
                  <c:v>37024</c:v>
                </c:pt>
                <c:pt idx="123">
                  <c:v>37031</c:v>
                </c:pt>
                <c:pt idx="124">
                  <c:v>37038</c:v>
                </c:pt>
                <c:pt idx="125">
                  <c:v>37045</c:v>
                </c:pt>
                <c:pt idx="126">
                  <c:v>37052</c:v>
                </c:pt>
                <c:pt idx="127">
                  <c:v>37059</c:v>
                </c:pt>
                <c:pt idx="128">
                  <c:v>37066</c:v>
                </c:pt>
                <c:pt idx="129">
                  <c:v>37073</c:v>
                </c:pt>
                <c:pt idx="130">
                  <c:v>37080</c:v>
                </c:pt>
                <c:pt idx="131">
                  <c:v>37087</c:v>
                </c:pt>
                <c:pt idx="132">
                  <c:v>37094</c:v>
                </c:pt>
                <c:pt idx="133">
                  <c:v>37101</c:v>
                </c:pt>
                <c:pt idx="134">
                  <c:v>37108</c:v>
                </c:pt>
                <c:pt idx="135">
                  <c:v>37115</c:v>
                </c:pt>
                <c:pt idx="136">
                  <c:v>37122</c:v>
                </c:pt>
                <c:pt idx="137">
                  <c:v>37129</c:v>
                </c:pt>
                <c:pt idx="138">
                  <c:v>37136</c:v>
                </c:pt>
                <c:pt idx="139">
                  <c:v>37143</c:v>
                </c:pt>
                <c:pt idx="140">
                  <c:v>37150</c:v>
                </c:pt>
                <c:pt idx="141">
                  <c:v>37157</c:v>
                </c:pt>
                <c:pt idx="142">
                  <c:v>37164</c:v>
                </c:pt>
                <c:pt idx="143">
                  <c:v>37171</c:v>
                </c:pt>
                <c:pt idx="144">
                  <c:v>37178</c:v>
                </c:pt>
                <c:pt idx="145">
                  <c:v>37185</c:v>
                </c:pt>
                <c:pt idx="146">
                  <c:v>37192</c:v>
                </c:pt>
                <c:pt idx="147">
                  <c:v>37199</c:v>
                </c:pt>
                <c:pt idx="148">
                  <c:v>37206</c:v>
                </c:pt>
                <c:pt idx="149">
                  <c:v>37213</c:v>
                </c:pt>
                <c:pt idx="150">
                  <c:v>37220</c:v>
                </c:pt>
                <c:pt idx="151">
                  <c:v>37227</c:v>
                </c:pt>
                <c:pt idx="152">
                  <c:v>37234</c:v>
                </c:pt>
                <c:pt idx="153">
                  <c:v>37241</c:v>
                </c:pt>
                <c:pt idx="154">
                  <c:v>37248</c:v>
                </c:pt>
                <c:pt idx="155">
                  <c:v>37255</c:v>
                </c:pt>
                <c:pt idx="156">
                  <c:v>37262</c:v>
                </c:pt>
                <c:pt idx="157">
                  <c:v>37269</c:v>
                </c:pt>
                <c:pt idx="158">
                  <c:v>37276</c:v>
                </c:pt>
                <c:pt idx="159">
                  <c:v>37283</c:v>
                </c:pt>
                <c:pt idx="160">
                  <c:v>37290</c:v>
                </c:pt>
                <c:pt idx="161">
                  <c:v>37297</c:v>
                </c:pt>
                <c:pt idx="162">
                  <c:v>37304</c:v>
                </c:pt>
                <c:pt idx="163">
                  <c:v>37311</c:v>
                </c:pt>
                <c:pt idx="164">
                  <c:v>37318</c:v>
                </c:pt>
                <c:pt idx="165">
                  <c:v>37325</c:v>
                </c:pt>
                <c:pt idx="166">
                  <c:v>37332</c:v>
                </c:pt>
                <c:pt idx="167">
                  <c:v>37339</c:v>
                </c:pt>
                <c:pt idx="168">
                  <c:v>37346</c:v>
                </c:pt>
                <c:pt idx="169">
                  <c:v>37353</c:v>
                </c:pt>
                <c:pt idx="170">
                  <c:v>37360</c:v>
                </c:pt>
                <c:pt idx="171">
                  <c:v>37367</c:v>
                </c:pt>
                <c:pt idx="172">
                  <c:v>37374</c:v>
                </c:pt>
                <c:pt idx="173">
                  <c:v>37381</c:v>
                </c:pt>
                <c:pt idx="174">
                  <c:v>37388</c:v>
                </c:pt>
                <c:pt idx="175">
                  <c:v>37395</c:v>
                </c:pt>
                <c:pt idx="176">
                  <c:v>37402</c:v>
                </c:pt>
                <c:pt idx="177">
                  <c:v>37409</c:v>
                </c:pt>
                <c:pt idx="178">
                  <c:v>37416</c:v>
                </c:pt>
                <c:pt idx="179">
                  <c:v>37423</c:v>
                </c:pt>
                <c:pt idx="180">
                  <c:v>37430</c:v>
                </c:pt>
                <c:pt idx="181">
                  <c:v>37437</c:v>
                </c:pt>
                <c:pt idx="182">
                  <c:v>37444</c:v>
                </c:pt>
                <c:pt idx="183">
                  <c:v>37451</c:v>
                </c:pt>
                <c:pt idx="184">
                  <c:v>37458</c:v>
                </c:pt>
                <c:pt idx="185">
                  <c:v>37465</c:v>
                </c:pt>
                <c:pt idx="186">
                  <c:v>37472</c:v>
                </c:pt>
                <c:pt idx="187">
                  <c:v>37479</c:v>
                </c:pt>
                <c:pt idx="188">
                  <c:v>37486</c:v>
                </c:pt>
                <c:pt idx="189">
                  <c:v>37493</c:v>
                </c:pt>
                <c:pt idx="190">
                  <c:v>37500</c:v>
                </c:pt>
                <c:pt idx="191">
                  <c:v>37507</c:v>
                </c:pt>
                <c:pt idx="192">
                  <c:v>37514</c:v>
                </c:pt>
                <c:pt idx="193">
                  <c:v>37521</c:v>
                </c:pt>
                <c:pt idx="194">
                  <c:v>37528</c:v>
                </c:pt>
                <c:pt idx="195">
                  <c:v>37535</c:v>
                </c:pt>
                <c:pt idx="196">
                  <c:v>37542</c:v>
                </c:pt>
                <c:pt idx="197">
                  <c:v>37549</c:v>
                </c:pt>
                <c:pt idx="198">
                  <c:v>37556</c:v>
                </c:pt>
                <c:pt idx="199">
                  <c:v>37563</c:v>
                </c:pt>
                <c:pt idx="200">
                  <c:v>37570</c:v>
                </c:pt>
                <c:pt idx="201">
                  <c:v>37577</c:v>
                </c:pt>
                <c:pt idx="202">
                  <c:v>37584</c:v>
                </c:pt>
                <c:pt idx="203">
                  <c:v>37591</c:v>
                </c:pt>
                <c:pt idx="204">
                  <c:v>37598</c:v>
                </c:pt>
                <c:pt idx="205">
                  <c:v>37605</c:v>
                </c:pt>
                <c:pt idx="206">
                  <c:v>37612</c:v>
                </c:pt>
                <c:pt idx="207">
                  <c:v>37619</c:v>
                </c:pt>
                <c:pt idx="208">
                  <c:v>37626</c:v>
                </c:pt>
                <c:pt idx="209">
                  <c:v>37633</c:v>
                </c:pt>
                <c:pt idx="210">
                  <c:v>37640</c:v>
                </c:pt>
                <c:pt idx="211">
                  <c:v>37647</c:v>
                </c:pt>
                <c:pt idx="212">
                  <c:v>37654</c:v>
                </c:pt>
                <c:pt idx="213">
                  <c:v>37661</c:v>
                </c:pt>
                <c:pt idx="214">
                  <c:v>37668</c:v>
                </c:pt>
                <c:pt idx="215">
                  <c:v>37675</c:v>
                </c:pt>
                <c:pt idx="216">
                  <c:v>37682</c:v>
                </c:pt>
                <c:pt idx="217">
                  <c:v>37689</c:v>
                </c:pt>
                <c:pt idx="218">
                  <c:v>37696</c:v>
                </c:pt>
                <c:pt idx="219">
                  <c:v>37703</c:v>
                </c:pt>
                <c:pt idx="220">
                  <c:v>37710</c:v>
                </c:pt>
                <c:pt idx="221">
                  <c:v>37717</c:v>
                </c:pt>
                <c:pt idx="222">
                  <c:v>37724</c:v>
                </c:pt>
                <c:pt idx="223">
                  <c:v>37731</c:v>
                </c:pt>
                <c:pt idx="224">
                  <c:v>37738</c:v>
                </c:pt>
                <c:pt idx="225">
                  <c:v>37745</c:v>
                </c:pt>
                <c:pt idx="226">
                  <c:v>37752</c:v>
                </c:pt>
                <c:pt idx="227">
                  <c:v>37759</c:v>
                </c:pt>
                <c:pt idx="228">
                  <c:v>37766</c:v>
                </c:pt>
                <c:pt idx="229">
                  <c:v>37773</c:v>
                </c:pt>
                <c:pt idx="230">
                  <c:v>37780</c:v>
                </c:pt>
                <c:pt idx="231">
                  <c:v>37787</c:v>
                </c:pt>
                <c:pt idx="232">
                  <c:v>37794</c:v>
                </c:pt>
                <c:pt idx="233">
                  <c:v>37801</c:v>
                </c:pt>
                <c:pt idx="234">
                  <c:v>37808</c:v>
                </c:pt>
                <c:pt idx="235">
                  <c:v>37815</c:v>
                </c:pt>
                <c:pt idx="236">
                  <c:v>37822</c:v>
                </c:pt>
                <c:pt idx="237">
                  <c:v>37829</c:v>
                </c:pt>
                <c:pt idx="238">
                  <c:v>37836</c:v>
                </c:pt>
                <c:pt idx="239">
                  <c:v>37843</c:v>
                </c:pt>
                <c:pt idx="240">
                  <c:v>37850</c:v>
                </c:pt>
                <c:pt idx="241">
                  <c:v>37857</c:v>
                </c:pt>
                <c:pt idx="242">
                  <c:v>37864</c:v>
                </c:pt>
                <c:pt idx="243">
                  <c:v>37871</c:v>
                </c:pt>
                <c:pt idx="244">
                  <c:v>37878</c:v>
                </c:pt>
                <c:pt idx="245">
                  <c:v>37885</c:v>
                </c:pt>
                <c:pt idx="246">
                  <c:v>37892</c:v>
                </c:pt>
                <c:pt idx="247">
                  <c:v>37899</c:v>
                </c:pt>
                <c:pt idx="248">
                  <c:v>37906</c:v>
                </c:pt>
                <c:pt idx="249">
                  <c:v>37913</c:v>
                </c:pt>
                <c:pt idx="250">
                  <c:v>37920</c:v>
                </c:pt>
                <c:pt idx="251">
                  <c:v>37927</c:v>
                </c:pt>
                <c:pt idx="252">
                  <c:v>37934</c:v>
                </c:pt>
                <c:pt idx="253">
                  <c:v>37941</c:v>
                </c:pt>
                <c:pt idx="254">
                  <c:v>37948</c:v>
                </c:pt>
                <c:pt idx="255">
                  <c:v>37955</c:v>
                </c:pt>
                <c:pt idx="256">
                  <c:v>37962</c:v>
                </c:pt>
                <c:pt idx="257">
                  <c:v>37969</c:v>
                </c:pt>
                <c:pt idx="258">
                  <c:v>37976</c:v>
                </c:pt>
                <c:pt idx="259">
                  <c:v>37983</c:v>
                </c:pt>
                <c:pt idx="260">
                  <c:v>37990</c:v>
                </c:pt>
                <c:pt idx="261">
                  <c:v>37997</c:v>
                </c:pt>
                <c:pt idx="262">
                  <c:v>38004</c:v>
                </c:pt>
                <c:pt idx="263">
                  <c:v>38011</c:v>
                </c:pt>
                <c:pt idx="264">
                  <c:v>38018</c:v>
                </c:pt>
                <c:pt idx="265">
                  <c:v>38025</c:v>
                </c:pt>
                <c:pt idx="266">
                  <c:v>38032</c:v>
                </c:pt>
                <c:pt idx="267">
                  <c:v>38039</c:v>
                </c:pt>
                <c:pt idx="268">
                  <c:v>38046</c:v>
                </c:pt>
                <c:pt idx="269">
                  <c:v>38053</c:v>
                </c:pt>
                <c:pt idx="270">
                  <c:v>38060</c:v>
                </c:pt>
                <c:pt idx="271">
                  <c:v>38067</c:v>
                </c:pt>
                <c:pt idx="272">
                  <c:v>38074</c:v>
                </c:pt>
                <c:pt idx="273">
                  <c:v>38081</c:v>
                </c:pt>
                <c:pt idx="274">
                  <c:v>38088</c:v>
                </c:pt>
                <c:pt idx="275">
                  <c:v>38095</c:v>
                </c:pt>
                <c:pt idx="276">
                  <c:v>38102</c:v>
                </c:pt>
                <c:pt idx="277">
                  <c:v>38109</c:v>
                </c:pt>
                <c:pt idx="278">
                  <c:v>38116</c:v>
                </c:pt>
                <c:pt idx="279">
                  <c:v>38123</c:v>
                </c:pt>
                <c:pt idx="280">
                  <c:v>38130</c:v>
                </c:pt>
                <c:pt idx="281">
                  <c:v>38137</c:v>
                </c:pt>
                <c:pt idx="282">
                  <c:v>38144</c:v>
                </c:pt>
                <c:pt idx="283">
                  <c:v>38151</c:v>
                </c:pt>
                <c:pt idx="284">
                  <c:v>38158</c:v>
                </c:pt>
                <c:pt idx="285">
                  <c:v>38165</c:v>
                </c:pt>
                <c:pt idx="286">
                  <c:v>38172</c:v>
                </c:pt>
                <c:pt idx="287">
                  <c:v>38179</c:v>
                </c:pt>
                <c:pt idx="288">
                  <c:v>38186</c:v>
                </c:pt>
                <c:pt idx="289">
                  <c:v>38193</c:v>
                </c:pt>
                <c:pt idx="290">
                  <c:v>38200</c:v>
                </c:pt>
                <c:pt idx="291">
                  <c:v>38207</c:v>
                </c:pt>
                <c:pt idx="292">
                  <c:v>38214</c:v>
                </c:pt>
                <c:pt idx="293">
                  <c:v>38221</c:v>
                </c:pt>
                <c:pt idx="294">
                  <c:v>38228</c:v>
                </c:pt>
                <c:pt idx="295">
                  <c:v>38235</c:v>
                </c:pt>
                <c:pt idx="296">
                  <c:v>38242</c:v>
                </c:pt>
                <c:pt idx="297">
                  <c:v>38249</c:v>
                </c:pt>
                <c:pt idx="298">
                  <c:v>38256</c:v>
                </c:pt>
                <c:pt idx="299">
                  <c:v>38263</c:v>
                </c:pt>
                <c:pt idx="300">
                  <c:v>38270</c:v>
                </c:pt>
                <c:pt idx="301">
                  <c:v>38277</c:v>
                </c:pt>
                <c:pt idx="302">
                  <c:v>38284</c:v>
                </c:pt>
                <c:pt idx="303">
                  <c:v>38291</c:v>
                </c:pt>
                <c:pt idx="304">
                  <c:v>38298</c:v>
                </c:pt>
                <c:pt idx="305">
                  <c:v>38305</c:v>
                </c:pt>
                <c:pt idx="306">
                  <c:v>38312</c:v>
                </c:pt>
                <c:pt idx="307">
                  <c:v>38319</c:v>
                </c:pt>
                <c:pt idx="308">
                  <c:v>38326</c:v>
                </c:pt>
                <c:pt idx="309">
                  <c:v>38333</c:v>
                </c:pt>
                <c:pt idx="310">
                  <c:v>38340</c:v>
                </c:pt>
                <c:pt idx="311">
                  <c:v>38347</c:v>
                </c:pt>
                <c:pt idx="312">
                  <c:v>38354</c:v>
                </c:pt>
                <c:pt idx="313">
                  <c:v>38361</c:v>
                </c:pt>
                <c:pt idx="314">
                  <c:v>38368</c:v>
                </c:pt>
                <c:pt idx="315">
                  <c:v>38375</c:v>
                </c:pt>
                <c:pt idx="316">
                  <c:v>38382</c:v>
                </c:pt>
                <c:pt idx="317">
                  <c:v>38389</c:v>
                </c:pt>
                <c:pt idx="318">
                  <c:v>38396</c:v>
                </c:pt>
                <c:pt idx="319">
                  <c:v>38403</c:v>
                </c:pt>
                <c:pt idx="320">
                  <c:v>38410</c:v>
                </c:pt>
                <c:pt idx="321">
                  <c:v>38417</c:v>
                </c:pt>
                <c:pt idx="322">
                  <c:v>38424</c:v>
                </c:pt>
                <c:pt idx="323">
                  <c:v>38431</c:v>
                </c:pt>
                <c:pt idx="324">
                  <c:v>38438</c:v>
                </c:pt>
                <c:pt idx="325">
                  <c:v>38445</c:v>
                </c:pt>
                <c:pt idx="326">
                  <c:v>38452</c:v>
                </c:pt>
                <c:pt idx="327">
                  <c:v>38459</c:v>
                </c:pt>
                <c:pt idx="328">
                  <c:v>38466</c:v>
                </c:pt>
                <c:pt idx="329">
                  <c:v>38473</c:v>
                </c:pt>
                <c:pt idx="330">
                  <c:v>38480</c:v>
                </c:pt>
                <c:pt idx="331">
                  <c:v>38487</c:v>
                </c:pt>
                <c:pt idx="332">
                  <c:v>38494</c:v>
                </c:pt>
                <c:pt idx="333">
                  <c:v>38501</c:v>
                </c:pt>
                <c:pt idx="334">
                  <c:v>38508</c:v>
                </c:pt>
                <c:pt idx="335">
                  <c:v>38515</c:v>
                </c:pt>
                <c:pt idx="336">
                  <c:v>38522</c:v>
                </c:pt>
                <c:pt idx="337">
                  <c:v>38529</c:v>
                </c:pt>
                <c:pt idx="338">
                  <c:v>38536</c:v>
                </c:pt>
                <c:pt idx="339">
                  <c:v>38543</c:v>
                </c:pt>
                <c:pt idx="340">
                  <c:v>38550</c:v>
                </c:pt>
                <c:pt idx="341">
                  <c:v>38557</c:v>
                </c:pt>
                <c:pt idx="342">
                  <c:v>38564</c:v>
                </c:pt>
                <c:pt idx="343">
                  <c:v>38571</c:v>
                </c:pt>
                <c:pt idx="344">
                  <c:v>38578</c:v>
                </c:pt>
                <c:pt idx="345">
                  <c:v>38585</c:v>
                </c:pt>
                <c:pt idx="346">
                  <c:v>38592</c:v>
                </c:pt>
                <c:pt idx="347">
                  <c:v>38599</c:v>
                </c:pt>
                <c:pt idx="348">
                  <c:v>38606</c:v>
                </c:pt>
                <c:pt idx="349">
                  <c:v>38613</c:v>
                </c:pt>
                <c:pt idx="350">
                  <c:v>38620</c:v>
                </c:pt>
                <c:pt idx="351">
                  <c:v>38627</c:v>
                </c:pt>
                <c:pt idx="352">
                  <c:v>38634</c:v>
                </c:pt>
                <c:pt idx="353">
                  <c:v>38641</c:v>
                </c:pt>
                <c:pt idx="354">
                  <c:v>38648</c:v>
                </c:pt>
                <c:pt idx="355">
                  <c:v>38655</c:v>
                </c:pt>
                <c:pt idx="356">
                  <c:v>38662</c:v>
                </c:pt>
                <c:pt idx="357">
                  <c:v>38669</c:v>
                </c:pt>
                <c:pt idx="358">
                  <c:v>38676</c:v>
                </c:pt>
                <c:pt idx="359">
                  <c:v>38683</c:v>
                </c:pt>
                <c:pt idx="360">
                  <c:v>38690</c:v>
                </c:pt>
                <c:pt idx="361">
                  <c:v>38697</c:v>
                </c:pt>
                <c:pt idx="362">
                  <c:v>38704</c:v>
                </c:pt>
                <c:pt idx="363">
                  <c:v>38711</c:v>
                </c:pt>
                <c:pt idx="364">
                  <c:v>38718</c:v>
                </c:pt>
                <c:pt idx="365">
                  <c:v>38725</c:v>
                </c:pt>
                <c:pt idx="366">
                  <c:v>38732</c:v>
                </c:pt>
                <c:pt idx="367">
                  <c:v>38739</c:v>
                </c:pt>
                <c:pt idx="368">
                  <c:v>38746</c:v>
                </c:pt>
                <c:pt idx="369">
                  <c:v>38753</c:v>
                </c:pt>
                <c:pt idx="370">
                  <c:v>38760</c:v>
                </c:pt>
                <c:pt idx="371">
                  <c:v>38767</c:v>
                </c:pt>
                <c:pt idx="372">
                  <c:v>38774</c:v>
                </c:pt>
                <c:pt idx="373">
                  <c:v>38781</c:v>
                </c:pt>
                <c:pt idx="374">
                  <c:v>38788</c:v>
                </c:pt>
                <c:pt idx="375">
                  <c:v>38795</c:v>
                </c:pt>
                <c:pt idx="376">
                  <c:v>38802</c:v>
                </c:pt>
                <c:pt idx="377">
                  <c:v>38809</c:v>
                </c:pt>
                <c:pt idx="378">
                  <c:v>38816</c:v>
                </c:pt>
                <c:pt idx="379">
                  <c:v>38823</c:v>
                </c:pt>
                <c:pt idx="380">
                  <c:v>38830</c:v>
                </c:pt>
                <c:pt idx="381">
                  <c:v>38837</c:v>
                </c:pt>
                <c:pt idx="382">
                  <c:v>38844</c:v>
                </c:pt>
                <c:pt idx="383">
                  <c:v>38851</c:v>
                </c:pt>
                <c:pt idx="384">
                  <c:v>38858</c:v>
                </c:pt>
                <c:pt idx="385">
                  <c:v>38865</c:v>
                </c:pt>
                <c:pt idx="386">
                  <c:v>38872</c:v>
                </c:pt>
                <c:pt idx="387">
                  <c:v>38879</c:v>
                </c:pt>
                <c:pt idx="388">
                  <c:v>38886</c:v>
                </c:pt>
                <c:pt idx="389">
                  <c:v>38893</c:v>
                </c:pt>
                <c:pt idx="390">
                  <c:v>38900</c:v>
                </c:pt>
                <c:pt idx="391">
                  <c:v>38907</c:v>
                </c:pt>
                <c:pt idx="392">
                  <c:v>38914</c:v>
                </c:pt>
                <c:pt idx="393">
                  <c:v>38921</c:v>
                </c:pt>
                <c:pt idx="394">
                  <c:v>38928</c:v>
                </c:pt>
                <c:pt idx="395">
                  <c:v>38935</c:v>
                </c:pt>
                <c:pt idx="396">
                  <c:v>38942</c:v>
                </c:pt>
                <c:pt idx="397">
                  <c:v>38949</c:v>
                </c:pt>
                <c:pt idx="398">
                  <c:v>38956</c:v>
                </c:pt>
                <c:pt idx="399">
                  <c:v>38963</c:v>
                </c:pt>
                <c:pt idx="400">
                  <c:v>38970</c:v>
                </c:pt>
                <c:pt idx="401">
                  <c:v>38977</c:v>
                </c:pt>
                <c:pt idx="402">
                  <c:v>38984</c:v>
                </c:pt>
                <c:pt idx="403">
                  <c:v>38991</c:v>
                </c:pt>
                <c:pt idx="404">
                  <c:v>38998</c:v>
                </c:pt>
                <c:pt idx="405">
                  <c:v>39005</c:v>
                </c:pt>
                <c:pt idx="406">
                  <c:v>39012</c:v>
                </c:pt>
                <c:pt idx="407">
                  <c:v>39019</c:v>
                </c:pt>
                <c:pt idx="408">
                  <c:v>39026</c:v>
                </c:pt>
                <c:pt idx="409">
                  <c:v>39033</c:v>
                </c:pt>
                <c:pt idx="410">
                  <c:v>39040</c:v>
                </c:pt>
                <c:pt idx="411">
                  <c:v>39047</c:v>
                </c:pt>
                <c:pt idx="412">
                  <c:v>39054</c:v>
                </c:pt>
                <c:pt idx="413">
                  <c:v>39061</c:v>
                </c:pt>
                <c:pt idx="414">
                  <c:v>39068</c:v>
                </c:pt>
                <c:pt idx="415">
                  <c:v>39075</c:v>
                </c:pt>
                <c:pt idx="416">
                  <c:v>39082</c:v>
                </c:pt>
                <c:pt idx="417">
                  <c:v>39089</c:v>
                </c:pt>
                <c:pt idx="418">
                  <c:v>39096</c:v>
                </c:pt>
                <c:pt idx="419">
                  <c:v>39103</c:v>
                </c:pt>
                <c:pt idx="420">
                  <c:v>39110</c:v>
                </c:pt>
                <c:pt idx="421">
                  <c:v>39117</c:v>
                </c:pt>
                <c:pt idx="422">
                  <c:v>39124</c:v>
                </c:pt>
                <c:pt idx="423">
                  <c:v>39131</c:v>
                </c:pt>
                <c:pt idx="424">
                  <c:v>39138</c:v>
                </c:pt>
                <c:pt idx="425">
                  <c:v>39145</c:v>
                </c:pt>
                <c:pt idx="426">
                  <c:v>39152</c:v>
                </c:pt>
                <c:pt idx="427">
                  <c:v>39159</c:v>
                </c:pt>
                <c:pt idx="428">
                  <c:v>39166</c:v>
                </c:pt>
                <c:pt idx="429">
                  <c:v>39173</c:v>
                </c:pt>
                <c:pt idx="430">
                  <c:v>39180</c:v>
                </c:pt>
                <c:pt idx="431">
                  <c:v>39187</c:v>
                </c:pt>
                <c:pt idx="432">
                  <c:v>39194</c:v>
                </c:pt>
                <c:pt idx="433">
                  <c:v>39201</c:v>
                </c:pt>
                <c:pt idx="434">
                  <c:v>39208</c:v>
                </c:pt>
                <c:pt idx="435">
                  <c:v>39215</c:v>
                </c:pt>
                <c:pt idx="436">
                  <c:v>39222</c:v>
                </c:pt>
                <c:pt idx="437">
                  <c:v>39229</c:v>
                </c:pt>
                <c:pt idx="438">
                  <c:v>39236</c:v>
                </c:pt>
                <c:pt idx="439">
                  <c:v>39243</c:v>
                </c:pt>
                <c:pt idx="440">
                  <c:v>39250</c:v>
                </c:pt>
                <c:pt idx="441">
                  <c:v>39257</c:v>
                </c:pt>
                <c:pt idx="442">
                  <c:v>39264</c:v>
                </c:pt>
                <c:pt idx="443">
                  <c:v>39271</c:v>
                </c:pt>
                <c:pt idx="444">
                  <c:v>39278</c:v>
                </c:pt>
                <c:pt idx="445">
                  <c:v>39285</c:v>
                </c:pt>
                <c:pt idx="446">
                  <c:v>39292</c:v>
                </c:pt>
                <c:pt idx="447">
                  <c:v>39299</c:v>
                </c:pt>
                <c:pt idx="448">
                  <c:v>39306</c:v>
                </c:pt>
                <c:pt idx="449">
                  <c:v>39313</c:v>
                </c:pt>
                <c:pt idx="450">
                  <c:v>39320</c:v>
                </c:pt>
                <c:pt idx="451">
                  <c:v>39327</c:v>
                </c:pt>
                <c:pt idx="452">
                  <c:v>39334</c:v>
                </c:pt>
                <c:pt idx="453">
                  <c:v>39341</c:v>
                </c:pt>
                <c:pt idx="454">
                  <c:v>39348</c:v>
                </c:pt>
                <c:pt idx="455">
                  <c:v>39355</c:v>
                </c:pt>
                <c:pt idx="456">
                  <c:v>39362</c:v>
                </c:pt>
                <c:pt idx="457">
                  <c:v>39369</c:v>
                </c:pt>
                <c:pt idx="458">
                  <c:v>39376</c:v>
                </c:pt>
                <c:pt idx="459">
                  <c:v>39383</c:v>
                </c:pt>
                <c:pt idx="460">
                  <c:v>39390</c:v>
                </c:pt>
                <c:pt idx="461">
                  <c:v>39397</c:v>
                </c:pt>
                <c:pt idx="462">
                  <c:v>39404</c:v>
                </c:pt>
                <c:pt idx="463">
                  <c:v>39411</c:v>
                </c:pt>
                <c:pt idx="464">
                  <c:v>39418</c:v>
                </c:pt>
                <c:pt idx="465">
                  <c:v>39425</c:v>
                </c:pt>
                <c:pt idx="466">
                  <c:v>39432</c:v>
                </c:pt>
                <c:pt idx="467">
                  <c:v>39439</c:v>
                </c:pt>
                <c:pt idx="468">
                  <c:v>39446</c:v>
                </c:pt>
                <c:pt idx="469">
                  <c:v>39453</c:v>
                </c:pt>
                <c:pt idx="470">
                  <c:v>39460</c:v>
                </c:pt>
                <c:pt idx="471">
                  <c:v>39467</c:v>
                </c:pt>
                <c:pt idx="472">
                  <c:v>39474</c:v>
                </c:pt>
                <c:pt idx="473">
                  <c:v>39481</c:v>
                </c:pt>
                <c:pt idx="474">
                  <c:v>39488</c:v>
                </c:pt>
                <c:pt idx="475">
                  <c:v>39495</c:v>
                </c:pt>
                <c:pt idx="476">
                  <c:v>39502</c:v>
                </c:pt>
                <c:pt idx="477">
                  <c:v>39509</c:v>
                </c:pt>
                <c:pt idx="478">
                  <c:v>39516</c:v>
                </c:pt>
                <c:pt idx="479">
                  <c:v>39523</c:v>
                </c:pt>
                <c:pt idx="480">
                  <c:v>39530</c:v>
                </c:pt>
                <c:pt idx="481">
                  <c:v>39537</c:v>
                </c:pt>
                <c:pt idx="482">
                  <c:v>39544</c:v>
                </c:pt>
                <c:pt idx="483">
                  <c:v>39551</c:v>
                </c:pt>
                <c:pt idx="484">
                  <c:v>39558</c:v>
                </c:pt>
                <c:pt idx="485">
                  <c:v>39565</c:v>
                </c:pt>
                <c:pt idx="486">
                  <c:v>39572</c:v>
                </c:pt>
                <c:pt idx="487">
                  <c:v>39579</c:v>
                </c:pt>
                <c:pt idx="488">
                  <c:v>39586</c:v>
                </c:pt>
                <c:pt idx="489">
                  <c:v>39593</c:v>
                </c:pt>
                <c:pt idx="490">
                  <c:v>39600</c:v>
                </c:pt>
                <c:pt idx="491">
                  <c:v>39607</c:v>
                </c:pt>
                <c:pt idx="492">
                  <c:v>39614</c:v>
                </c:pt>
                <c:pt idx="493">
                  <c:v>39621</c:v>
                </c:pt>
                <c:pt idx="494">
                  <c:v>39628</c:v>
                </c:pt>
                <c:pt idx="495">
                  <c:v>39635</c:v>
                </c:pt>
                <c:pt idx="496">
                  <c:v>39642</c:v>
                </c:pt>
                <c:pt idx="497">
                  <c:v>39649</c:v>
                </c:pt>
                <c:pt idx="498">
                  <c:v>39656</c:v>
                </c:pt>
                <c:pt idx="499">
                  <c:v>39663</c:v>
                </c:pt>
                <c:pt idx="500">
                  <c:v>39670</c:v>
                </c:pt>
                <c:pt idx="501">
                  <c:v>39677</c:v>
                </c:pt>
                <c:pt idx="502">
                  <c:v>39684</c:v>
                </c:pt>
                <c:pt idx="503">
                  <c:v>39691</c:v>
                </c:pt>
                <c:pt idx="504">
                  <c:v>39698</c:v>
                </c:pt>
                <c:pt idx="505">
                  <c:v>39705</c:v>
                </c:pt>
                <c:pt idx="506">
                  <c:v>39712</c:v>
                </c:pt>
                <c:pt idx="507">
                  <c:v>39719</c:v>
                </c:pt>
                <c:pt idx="508">
                  <c:v>39726</c:v>
                </c:pt>
                <c:pt idx="509">
                  <c:v>39733</c:v>
                </c:pt>
                <c:pt idx="510">
                  <c:v>39740</c:v>
                </c:pt>
                <c:pt idx="511">
                  <c:v>39747</c:v>
                </c:pt>
                <c:pt idx="512">
                  <c:v>39754</c:v>
                </c:pt>
                <c:pt idx="513">
                  <c:v>39761</c:v>
                </c:pt>
                <c:pt idx="514">
                  <c:v>39768</c:v>
                </c:pt>
                <c:pt idx="515">
                  <c:v>39775</c:v>
                </c:pt>
                <c:pt idx="516">
                  <c:v>39782</c:v>
                </c:pt>
                <c:pt idx="517">
                  <c:v>39789</c:v>
                </c:pt>
                <c:pt idx="518">
                  <c:v>39796</c:v>
                </c:pt>
                <c:pt idx="519">
                  <c:v>39803</c:v>
                </c:pt>
                <c:pt idx="520">
                  <c:v>39810</c:v>
                </c:pt>
                <c:pt idx="521">
                  <c:v>39817</c:v>
                </c:pt>
                <c:pt idx="522">
                  <c:v>39824</c:v>
                </c:pt>
                <c:pt idx="523">
                  <c:v>39831</c:v>
                </c:pt>
                <c:pt idx="524">
                  <c:v>39838</c:v>
                </c:pt>
                <c:pt idx="525">
                  <c:v>39845</c:v>
                </c:pt>
                <c:pt idx="526">
                  <c:v>39852</c:v>
                </c:pt>
                <c:pt idx="527">
                  <c:v>39859</c:v>
                </c:pt>
                <c:pt idx="528">
                  <c:v>39866</c:v>
                </c:pt>
                <c:pt idx="529">
                  <c:v>39873</c:v>
                </c:pt>
                <c:pt idx="530">
                  <c:v>39880</c:v>
                </c:pt>
                <c:pt idx="531">
                  <c:v>39887</c:v>
                </c:pt>
                <c:pt idx="532">
                  <c:v>39894</c:v>
                </c:pt>
                <c:pt idx="533">
                  <c:v>39901</c:v>
                </c:pt>
                <c:pt idx="534">
                  <c:v>39908</c:v>
                </c:pt>
                <c:pt idx="535">
                  <c:v>39915</c:v>
                </c:pt>
                <c:pt idx="536">
                  <c:v>39922</c:v>
                </c:pt>
                <c:pt idx="537">
                  <c:v>39929</c:v>
                </c:pt>
                <c:pt idx="538">
                  <c:v>39936</c:v>
                </c:pt>
                <c:pt idx="539">
                  <c:v>39943</c:v>
                </c:pt>
                <c:pt idx="540">
                  <c:v>39950</c:v>
                </c:pt>
                <c:pt idx="541">
                  <c:v>39957</c:v>
                </c:pt>
                <c:pt idx="542">
                  <c:v>39964</c:v>
                </c:pt>
                <c:pt idx="543">
                  <c:v>39971</c:v>
                </c:pt>
                <c:pt idx="544">
                  <c:v>39978</c:v>
                </c:pt>
                <c:pt idx="545">
                  <c:v>39985</c:v>
                </c:pt>
                <c:pt idx="546">
                  <c:v>39992</c:v>
                </c:pt>
                <c:pt idx="547">
                  <c:v>39999</c:v>
                </c:pt>
                <c:pt idx="548">
                  <c:v>40006</c:v>
                </c:pt>
                <c:pt idx="549">
                  <c:v>40013</c:v>
                </c:pt>
                <c:pt idx="550">
                  <c:v>40020</c:v>
                </c:pt>
                <c:pt idx="551">
                  <c:v>40027</c:v>
                </c:pt>
                <c:pt idx="552">
                  <c:v>40034</c:v>
                </c:pt>
                <c:pt idx="553">
                  <c:v>40041</c:v>
                </c:pt>
                <c:pt idx="554">
                  <c:v>40048</c:v>
                </c:pt>
                <c:pt idx="555">
                  <c:v>40055</c:v>
                </c:pt>
                <c:pt idx="556">
                  <c:v>40062</c:v>
                </c:pt>
                <c:pt idx="557">
                  <c:v>40069</c:v>
                </c:pt>
                <c:pt idx="558">
                  <c:v>40076</c:v>
                </c:pt>
                <c:pt idx="559">
                  <c:v>40083</c:v>
                </c:pt>
                <c:pt idx="560">
                  <c:v>40090</c:v>
                </c:pt>
                <c:pt idx="561">
                  <c:v>40097</c:v>
                </c:pt>
                <c:pt idx="562">
                  <c:v>40104</c:v>
                </c:pt>
                <c:pt idx="563">
                  <c:v>40111</c:v>
                </c:pt>
                <c:pt idx="564">
                  <c:v>40118</c:v>
                </c:pt>
                <c:pt idx="565">
                  <c:v>40125</c:v>
                </c:pt>
                <c:pt idx="566">
                  <c:v>40132</c:v>
                </c:pt>
                <c:pt idx="567">
                  <c:v>40139</c:v>
                </c:pt>
                <c:pt idx="568">
                  <c:v>40146</c:v>
                </c:pt>
                <c:pt idx="569">
                  <c:v>40153</c:v>
                </c:pt>
                <c:pt idx="570">
                  <c:v>40160</c:v>
                </c:pt>
                <c:pt idx="571">
                  <c:v>40167</c:v>
                </c:pt>
                <c:pt idx="572">
                  <c:v>40174</c:v>
                </c:pt>
                <c:pt idx="573">
                  <c:v>40181</c:v>
                </c:pt>
                <c:pt idx="574">
                  <c:v>40188</c:v>
                </c:pt>
                <c:pt idx="575">
                  <c:v>40195</c:v>
                </c:pt>
                <c:pt idx="576">
                  <c:v>40202</c:v>
                </c:pt>
                <c:pt idx="577">
                  <c:v>40209</c:v>
                </c:pt>
                <c:pt idx="578">
                  <c:v>40216</c:v>
                </c:pt>
                <c:pt idx="579">
                  <c:v>40223</c:v>
                </c:pt>
                <c:pt idx="580">
                  <c:v>40230</c:v>
                </c:pt>
                <c:pt idx="581">
                  <c:v>40237</c:v>
                </c:pt>
                <c:pt idx="582">
                  <c:v>40244</c:v>
                </c:pt>
                <c:pt idx="583">
                  <c:v>40251</c:v>
                </c:pt>
                <c:pt idx="584">
                  <c:v>40258</c:v>
                </c:pt>
                <c:pt idx="585">
                  <c:v>40265</c:v>
                </c:pt>
                <c:pt idx="586">
                  <c:v>40272</c:v>
                </c:pt>
                <c:pt idx="587">
                  <c:v>40279</c:v>
                </c:pt>
                <c:pt idx="588">
                  <c:v>40286</c:v>
                </c:pt>
                <c:pt idx="589">
                  <c:v>40293</c:v>
                </c:pt>
                <c:pt idx="590">
                  <c:v>40300</c:v>
                </c:pt>
                <c:pt idx="591">
                  <c:v>40307</c:v>
                </c:pt>
                <c:pt idx="592">
                  <c:v>40314</c:v>
                </c:pt>
                <c:pt idx="593">
                  <c:v>40321</c:v>
                </c:pt>
                <c:pt idx="594">
                  <c:v>40328</c:v>
                </c:pt>
                <c:pt idx="595">
                  <c:v>40335</c:v>
                </c:pt>
                <c:pt idx="596">
                  <c:v>40342</c:v>
                </c:pt>
                <c:pt idx="597">
                  <c:v>40349</c:v>
                </c:pt>
                <c:pt idx="598">
                  <c:v>40356</c:v>
                </c:pt>
                <c:pt idx="599">
                  <c:v>40363</c:v>
                </c:pt>
                <c:pt idx="600">
                  <c:v>40370</c:v>
                </c:pt>
                <c:pt idx="601">
                  <c:v>40377</c:v>
                </c:pt>
                <c:pt idx="602">
                  <c:v>40384</c:v>
                </c:pt>
                <c:pt idx="603">
                  <c:v>40391</c:v>
                </c:pt>
                <c:pt idx="604">
                  <c:v>40398</c:v>
                </c:pt>
                <c:pt idx="605">
                  <c:v>40405</c:v>
                </c:pt>
                <c:pt idx="606">
                  <c:v>40412</c:v>
                </c:pt>
                <c:pt idx="607">
                  <c:v>40419</c:v>
                </c:pt>
                <c:pt idx="608">
                  <c:v>40426</c:v>
                </c:pt>
                <c:pt idx="609">
                  <c:v>40433</c:v>
                </c:pt>
                <c:pt idx="610">
                  <c:v>40440</c:v>
                </c:pt>
                <c:pt idx="611">
                  <c:v>40447</c:v>
                </c:pt>
                <c:pt idx="612">
                  <c:v>40454</c:v>
                </c:pt>
                <c:pt idx="613">
                  <c:v>40461</c:v>
                </c:pt>
                <c:pt idx="614">
                  <c:v>40468</c:v>
                </c:pt>
                <c:pt idx="615">
                  <c:v>40475</c:v>
                </c:pt>
                <c:pt idx="616">
                  <c:v>40482</c:v>
                </c:pt>
                <c:pt idx="617">
                  <c:v>40489</c:v>
                </c:pt>
                <c:pt idx="618">
                  <c:v>40496</c:v>
                </c:pt>
                <c:pt idx="619">
                  <c:v>40503</c:v>
                </c:pt>
                <c:pt idx="620">
                  <c:v>40510</c:v>
                </c:pt>
                <c:pt idx="621">
                  <c:v>40517</c:v>
                </c:pt>
                <c:pt idx="622">
                  <c:v>40524</c:v>
                </c:pt>
                <c:pt idx="623">
                  <c:v>40531</c:v>
                </c:pt>
                <c:pt idx="624">
                  <c:v>40538</c:v>
                </c:pt>
                <c:pt idx="625">
                  <c:v>40545</c:v>
                </c:pt>
                <c:pt idx="626">
                  <c:v>40552</c:v>
                </c:pt>
                <c:pt idx="627">
                  <c:v>40559</c:v>
                </c:pt>
                <c:pt idx="628">
                  <c:v>40566</c:v>
                </c:pt>
                <c:pt idx="629">
                  <c:v>40573</c:v>
                </c:pt>
                <c:pt idx="630">
                  <c:v>40580</c:v>
                </c:pt>
                <c:pt idx="631">
                  <c:v>40587</c:v>
                </c:pt>
                <c:pt idx="632">
                  <c:v>40594</c:v>
                </c:pt>
                <c:pt idx="633">
                  <c:v>40601</c:v>
                </c:pt>
                <c:pt idx="634">
                  <c:v>40608</c:v>
                </c:pt>
                <c:pt idx="635">
                  <c:v>40615</c:v>
                </c:pt>
                <c:pt idx="636">
                  <c:v>40622</c:v>
                </c:pt>
                <c:pt idx="637">
                  <c:v>40629</c:v>
                </c:pt>
                <c:pt idx="638">
                  <c:v>40636</c:v>
                </c:pt>
                <c:pt idx="639">
                  <c:v>40643</c:v>
                </c:pt>
                <c:pt idx="640">
                  <c:v>40650</c:v>
                </c:pt>
                <c:pt idx="641">
                  <c:v>40657</c:v>
                </c:pt>
                <c:pt idx="642">
                  <c:v>40664</c:v>
                </c:pt>
                <c:pt idx="643">
                  <c:v>40671</c:v>
                </c:pt>
                <c:pt idx="644">
                  <c:v>40678</c:v>
                </c:pt>
                <c:pt idx="645">
                  <c:v>40685</c:v>
                </c:pt>
                <c:pt idx="646">
                  <c:v>40692</c:v>
                </c:pt>
                <c:pt idx="647">
                  <c:v>40699</c:v>
                </c:pt>
                <c:pt idx="648">
                  <c:v>40706</c:v>
                </c:pt>
                <c:pt idx="649">
                  <c:v>40713</c:v>
                </c:pt>
                <c:pt idx="650">
                  <c:v>40720</c:v>
                </c:pt>
                <c:pt idx="651">
                  <c:v>40727</c:v>
                </c:pt>
                <c:pt idx="652">
                  <c:v>40734</c:v>
                </c:pt>
                <c:pt idx="653">
                  <c:v>40741</c:v>
                </c:pt>
                <c:pt idx="654">
                  <c:v>40748</c:v>
                </c:pt>
                <c:pt idx="655">
                  <c:v>40755</c:v>
                </c:pt>
                <c:pt idx="656">
                  <c:v>40762</c:v>
                </c:pt>
                <c:pt idx="657">
                  <c:v>40769</c:v>
                </c:pt>
                <c:pt idx="658">
                  <c:v>40776</c:v>
                </c:pt>
                <c:pt idx="659">
                  <c:v>40783</c:v>
                </c:pt>
                <c:pt idx="660">
                  <c:v>40790</c:v>
                </c:pt>
                <c:pt idx="661">
                  <c:v>40797</c:v>
                </c:pt>
                <c:pt idx="662">
                  <c:v>40804</c:v>
                </c:pt>
                <c:pt idx="663">
                  <c:v>40811</c:v>
                </c:pt>
                <c:pt idx="664">
                  <c:v>40818</c:v>
                </c:pt>
                <c:pt idx="665">
                  <c:v>40825</c:v>
                </c:pt>
                <c:pt idx="666">
                  <c:v>40832</c:v>
                </c:pt>
                <c:pt idx="667">
                  <c:v>40839</c:v>
                </c:pt>
                <c:pt idx="668">
                  <c:v>40846</c:v>
                </c:pt>
                <c:pt idx="669">
                  <c:v>40853</c:v>
                </c:pt>
                <c:pt idx="670">
                  <c:v>40860</c:v>
                </c:pt>
                <c:pt idx="671">
                  <c:v>40867</c:v>
                </c:pt>
                <c:pt idx="672">
                  <c:v>40874</c:v>
                </c:pt>
                <c:pt idx="673">
                  <c:v>40881</c:v>
                </c:pt>
                <c:pt idx="674">
                  <c:v>40888</c:v>
                </c:pt>
                <c:pt idx="675">
                  <c:v>40895</c:v>
                </c:pt>
                <c:pt idx="676">
                  <c:v>40902</c:v>
                </c:pt>
                <c:pt idx="677">
                  <c:v>40909</c:v>
                </c:pt>
                <c:pt idx="678">
                  <c:v>40916</c:v>
                </c:pt>
                <c:pt idx="679">
                  <c:v>40923</c:v>
                </c:pt>
                <c:pt idx="680">
                  <c:v>40930</c:v>
                </c:pt>
                <c:pt idx="681">
                  <c:v>40937</c:v>
                </c:pt>
                <c:pt idx="682">
                  <c:v>40944</c:v>
                </c:pt>
                <c:pt idx="683">
                  <c:v>40951</c:v>
                </c:pt>
                <c:pt idx="684">
                  <c:v>40958</c:v>
                </c:pt>
                <c:pt idx="685">
                  <c:v>40965</c:v>
                </c:pt>
                <c:pt idx="686">
                  <c:v>40972</c:v>
                </c:pt>
                <c:pt idx="687">
                  <c:v>40979</c:v>
                </c:pt>
                <c:pt idx="688">
                  <c:v>40986</c:v>
                </c:pt>
                <c:pt idx="689">
                  <c:v>40993</c:v>
                </c:pt>
                <c:pt idx="690">
                  <c:v>41000</c:v>
                </c:pt>
                <c:pt idx="691">
                  <c:v>41007</c:v>
                </c:pt>
                <c:pt idx="692">
                  <c:v>41014</c:v>
                </c:pt>
                <c:pt idx="693">
                  <c:v>41021</c:v>
                </c:pt>
                <c:pt idx="694">
                  <c:v>41028</c:v>
                </c:pt>
                <c:pt idx="695">
                  <c:v>41035</c:v>
                </c:pt>
                <c:pt idx="696">
                  <c:v>41042</c:v>
                </c:pt>
                <c:pt idx="697">
                  <c:v>41049</c:v>
                </c:pt>
                <c:pt idx="698">
                  <c:v>41056</c:v>
                </c:pt>
                <c:pt idx="699">
                  <c:v>41063</c:v>
                </c:pt>
                <c:pt idx="700">
                  <c:v>41070</c:v>
                </c:pt>
                <c:pt idx="701">
                  <c:v>41077</c:v>
                </c:pt>
                <c:pt idx="702">
                  <c:v>41084</c:v>
                </c:pt>
                <c:pt idx="703">
                  <c:v>41091</c:v>
                </c:pt>
                <c:pt idx="704">
                  <c:v>41098</c:v>
                </c:pt>
                <c:pt idx="705">
                  <c:v>41105</c:v>
                </c:pt>
                <c:pt idx="706">
                  <c:v>41112</c:v>
                </c:pt>
                <c:pt idx="707">
                  <c:v>41119</c:v>
                </c:pt>
                <c:pt idx="708">
                  <c:v>41126</c:v>
                </c:pt>
                <c:pt idx="709">
                  <c:v>41133</c:v>
                </c:pt>
                <c:pt idx="710">
                  <c:v>41140</c:v>
                </c:pt>
                <c:pt idx="711">
                  <c:v>41147</c:v>
                </c:pt>
                <c:pt idx="712">
                  <c:v>41154</c:v>
                </c:pt>
                <c:pt idx="713">
                  <c:v>41161</c:v>
                </c:pt>
                <c:pt idx="714">
                  <c:v>41168</c:v>
                </c:pt>
                <c:pt idx="715">
                  <c:v>41175</c:v>
                </c:pt>
                <c:pt idx="716">
                  <c:v>41182</c:v>
                </c:pt>
                <c:pt idx="717">
                  <c:v>41189</c:v>
                </c:pt>
                <c:pt idx="718">
                  <c:v>41196</c:v>
                </c:pt>
                <c:pt idx="719">
                  <c:v>41203</c:v>
                </c:pt>
                <c:pt idx="720">
                  <c:v>41210</c:v>
                </c:pt>
                <c:pt idx="721">
                  <c:v>41217</c:v>
                </c:pt>
                <c:pt idx="722">
                  <c:v>41224</c:v>
                </c:pt>
                <c:pt idx="723">
                  <c:v>41231</c:v>
                </c:pt>
                <c:pt idx="724">
                  <c:v>41238</c:v>
                </c:pt>
                <c:pt idx="725">
                  <c:v>41245</c:v>
                </c:pt>
                <c:pt idx="726">
                  <c:v>41252</c:v>
                </c:pt>
                <c:pt idx="727">
                  <c:v>41259</c:v>
                </c:pt>
                <c:pt idx="728">
                  <c:v>41266</c:v>
                </c:pt>
                <c:pt idx="729">
                  <c:v>41273</c:v>
                </c:pt>
                <c:pt idx="730">
                  <c:v>41280</c:v>
                </c:pt>
                <c:pt idx="731">
                  <c:v>41287</c:v>
                </c:pt>
                <c:pt idx="732">
                  <c:v>41294</c:v>
                </c:pt>
                <c:pt idx="733">
                  <c:v>41301</c:v>
                </c:pt>
                <c:pt idx="734">
                  <c:v>41308</c:v>
                </c:pt>
                <c:pt idx="735">
                  <c:v>41315</c:v>
                </c:pt>
                <c:pt idx="736">
                  <c:v>41322</c:v>
                </c:pt>
                <c:pt idx="737">
                  <c:v>41329</c:v>
                </c:pt>
                <c:pt idx="738">
                  <c:v>41336</c:v>
                </c:pt>
                <c:pt idx="739">
                  <c:v>41343</c:v>
                </c:pt>
                <c:pt idx="740">
                  <c:v>41350</c:v>
                </c:pt>
                <c:pt idx="741">
                  <c:v>41357</c:v>
                </c:pt>
                <c:pt idx="742">
                  <c:v>41364</c:v>
                </c:pt>
                <c:pt idx="743">
                  <c:v>41371</c:v>
                </c:pt>
                <c:pt idx="744">
                  <c:v>41378</c:v>
                </c:pt>
                <c:pt idx="745">
                  <c:v>41385</c:v>
                </c:pt>
                <c:pt idx="746">
                  <c:v>41392</c:v>
                </c:pt>
                <c:pt idx="747">
                  <c:v>41399</c:v>
                </c:pt>
                <c:pt idx="748">
                  <c:v>41406</c:v>
                </c:pt>
                <c:pt idx="749">
                  <c:v>41413</c:v>
                </c:pt>
                <c:pt idx="750">
                  <c:v>41420</c:v>
                </c:pt>
                <c:pt idx="751">
                  <c:v>41427</c:v>
                </c:pt>
                <c:pt idx="752">
                  <c:v>41434</c:v>
                </c:pt>
                <c:pt idx="753">
                  <c:v>41441</c:v>
                </c:pt>
                <c:pt idx="754">
                  <c:v>41448</c:v>
                </c:pt>
                <c:pt idx="755">
                  <c:v>41455</c:v>
                </c:pt>
                <c:pt idx="756">
                  <c:v>41462</c:v>
                </c:pt>
                <c:pt idx="757">
                  <c:v>41469</c:v>
                </c:pt>
                <c:pt idx="758">
                  <c:v>41476</c:v>
                </c:pt>
                <c:pt idx="759">
                  <c:v>41483</c:v>
                </c:pt>
                <c:pt idx="760">
                  <c:v>41490</c:v>
                </c:pt>
                <c:pt idx="761">
                  <c:v>41497</c:v>
                </c:pt>
                <c:pt idx="762">
                  <c:v>41504</c:v>
                </c:pt>
                <c:pt idx="763">
                  <c:v>41511</c:v>
                </c:pt>
                <c:pt idx="764">
                  <c:v>41518</c:v>
                </c:pt>
                <c:pt idx="765">
                  <c:v>41525</c:v>
                </c:pt>
                <c:pt idx="766">
                  <c:v>41532</c:v>
                </c:pt>
                <c:pt idx="767">
                  <c:v>41539</c:v>
                </c:pt>
                <c:pt idx="768">
                  <c:v>41546</c:v>
                </c:pt>
                <c:pt idx="769">
                  <c:v>41553</c:v>
                </c:pt>
                <c:pt idx="770">
                  <c:v>41560</c:v>
                </c:pt>
                <c:pt idx="771">
                  <c:v>41567</c:v>
                </c:pt>
                <c:pt idx="772">
                  <c:v>41574</c:v>
                </c:pt>
                <c:pt idx="773">
                  <c:v>41581</c:v>
                </c:pt>
                <c:pt idx="774">
                  <c:v>41588</c:v>
                </c:pt>
                <c:pt idx="775">
                  <c:v>41595</c:v>
                </c:pt>
                <c:pt idx="776">
                  <c:v>41602</c:v>
                </c:pt>
                <c:pt idx="777">
                  <c:v>41609</c:v>
                </c:pt>
                <c:pt idx="778">
                  <c:v>41616</c:v>
                </c:pt>
                <c:pt idx="779">
                  <c:v>41623</c:v>
                </c:pt>
                <c:pt idx="780">
                  <c:v>41630</c:v>
                </c:pt>
                <c:pt idx="781">
                  <c:v>41637</c:v>
                </c:pt>
                <c:pt idx="782">
                  <c:v>41644</c:v>
                </c:pt>
                <c:pt idx="783">
                  <c:v>41651</c:v>
                </c:pt>
                <c:pt idx="784">
                  <c:v>41658</c:v>
                </c:pt>
                <c:pt idx="785">
                  <c:v>41665</c:v>
                </c:pt>
                <c:pt idx="786">
                  <c:v>41672</c:v>
                </c:pt>
                <c:pt idx="787">
                  <c:v>41679</c:v>
                </c:pt>
                <c:pt idx="788">
                  <c:v>41686</c:v>
                </c:pt>
                <c:pt idx="789">
                  <c:v>41693</c:v>
                </c:pt>
                <c:pt idx="790">
                  <c:v>41700</c:v>
                </c:pt>
                <c:pt idx="791">
                  <c:v>41707</c:v>
                </c:pt>
                <c:pt idx="792">
                  <c:v>41714</c:v>
                </c:pt>
                <c:pt idx="793">
                  <c:v>41721</c:v>
                </c:pt>
                <c:pt idx="794">
                  <c:v>41728</c:v>
                </c:pt>
                <c:pt idx="795">
                  <c:v>41735</c:v>
                </c:pt>
                <c:pt idx="796">
                  <c:v>41742</c:v>
                </c:pt>
                <c:pt idx="797">
                  <c:v>41749</c:v>
                </c:pt>
                <c:pt idx="798">
                  <c:v>41756</c:v>
                </c:pt>
                <c:pt idx="799">
                  <c:v>41763</c:v>
                </c:pt>
                <c:pt idx="800">
                  <c:v>41770</c:v>
                </c:pt>
                <c:pt idx="801">
                  <c:v>41777</c:v>
                </c:pt>
                <c:pt idx="802">
                  <c:v>41784</c:v>
                </c:pt>
                <c:pt idx="803">
                  <c:v>41791</c:v>
                </c:pt>
                <c:pt idx="804">
                  <c:v>41798</c:v>
                </c:pt>
                <c:pt idx="805">
                  <c:v>41805</c:v>
                </c:pt>
                <c:pt idx="806">
                  <c:v>41812</c:v>
                </c:pt>
                <c:pt idx="807">
                  <c:v>41819</c:v>
                </c:pt>
                <c:pt idx="808">
                  <c:v>41826</c:v>
                </c:pt>
                <c:pt idx="809">
                  <c:v>41833</c:v>
                </c:pt>
                <c:pt idx="810">
                  <c:v>41840</c:v>
                </c:pt>
                <c:pt idx="811">
                  <c:v>41847</c:v>
                </c:pt>
                <c:pt idx="812">
                  <c:v>41854</c:v>
                </c:pt>
                <c:pt idx="813">
                  <c:v>41861</c:v>
                </c:pt>
                <c:pt idx="814">
                  <c:v>41868</c:v>
                </c:pt>
                <c:pt idx="815">
                  <c:v>41875</c:v>
                </c:pt>
                <c:pt idx="816">
                  <c:v>41882</c:v>
                </c:pt>
                <c:pt idx="817">
                  <c:v>41889</c:v>
                </c:pt>
                <c:pt idx="818">
                  <c:v>41896</c:v>
                </c:pt>
                <c:pt idx="819">
                  <c:v>41903</c:v>
                </c:pt>
                <c:pt idx="820">
                  <c:v>41910</c:v>
                </c:pt>
                <c:pt idx="821">
                  <c:v>41917</c:v>
                </c:pt>
                <c:pt idx="822">
                  <c:v>41924</c:v>
                </c:pt>
                <c:pt idx="823">
                  <c:v>41931</c:v>
                </c:pt>
                <c:pt idx="824">
                  <c:v>41938</c:v>
                </c:pt>
                <c:pt idx="825">
                  <c:v>41945</c:v>
                </c:pt>
                <c:pt idx="826">
                  <c:v>41952</c:v>
                </c:pt>
                <c:pt idx="827">
                  <c:v>41959</c:v>
                </c:pt>
                <c:pt idx="828">
                  <c:v>41966</c:v>
                </c:pt>
                <c:pt idx="829">
                  <c:v>41973</c:v>
                </c:pt>
                <c:pt idx="830">
                  <c:v>41980</c:v>
                </c:pt>
                <c:pt idx="831">
                  <c:v>41987</c:v>
                </c:pt>
                <c:pt idx="832">
                  <c:v>41994</c:v>
                </c:pt>
                <c:pt idx="833">
                  <c:v>42001</c:v>
                </c:pt>
                <c:pt idx="834">
                  <c:v>42008</c:v>
                </c:pt>
                <c:pt idx="835">
                  <c:v>42015</c:v>
                </c:pt>
                <c:pt idx="836">
                  <c:v>42022</c:v>
                </c:pt>
                <c:pt idx="837">
                  <c:v>42029</c:v>
                </c:pt>
                <c:pt idx="838">
                  <c:v>42036</c:v>
                </c:pt>
                <c:pt idx="839">
                  <c:v>42043</c:v>
                </c:pt>
                <c:pt idx="840">
                  <c:v>42050</c:v>
                </c:pt>
                <c:pt idx="841">
                  <c:v>42057</c:v>
                </c:pt>
                <c:pt idx="842">
                  <c:v>42064</c:v>
                </c:pt>
                <c:pt idx="843">
                  <c:v>42071</c:v>
                </c:pt>
                <c:pt idx="844">
                  <c:v>42078</c:v>
                </c:pt>
                <c:pt idx="845">
                  <c:v>42085</c:v>
                </c:pt>
                <c:pt idx="846">
                  <c:v>42092</c:v>
                </c:pt>
                <c:pt idx="847">
                  <c:v>42099</c:v>
                </c:pt>
                <c:pt idx="848">
                  <c:v>42106</c:v>
                </c:pt>
                <c:pt idx="849">
                  <c:v>42113</c:v>
                </c:pt>
                <c:pt idx="850">
                  <c:v>42120</c:v>
                </c:pt>
                <c:pt idx="851">
                  <c:v>42127</c:v>
                </c:pt>
                <c:pt idx="852">
                  <c:v>42134</c:v>
                </c:pt>
                <c:pt idx="853">
                  <c:v>42141</c:v>
                </c:pt>
                <c:pt idx="854">
                  <c:v>42148</c:v>
                </c:pt>
                <c:pt idx="855">
                  <c:v>42155</c:v>
                </c:pt>
                <c:pt idx="856">
                  <c:v>42162</c:v>
                </c:pt>
                <c:pt idx="857">
                  <c:v>42169</c:v>
                </c:pt>
                <c:pt idx="858">
                  <c:v>42176</c:v>
                </c:pt>
                <c:pt idx="859">
                  <c:v>42183</c:v>
                </c:pt>
                <c:pt idx="860">
                  <c:v>42190</c:v>
                </c:pt>
                <c:pt idx="861">
                  <c:v>42197</c:v>
                </c:pt>
                <c:pt idx="862">
                  <c:v>42204</c:v>
                </c:pt>
                <c:pt idx="863">
                  <c:v>42211</c:v>
                </c:pt>
                <c:pt idx="864">
                  <c:v>42218</c:v>
                </c:pt>
                <c:pt idx="865">
                  <c:v>42225</c:v>
                </c:pt>
                <c:pt idx="866">
                  <c:v>42232</c:v>
                </c:pt>
                <c:pt idx="867">
                  <c:v>42239</c:v>
                </c:pt>
                <c:pt idx="868">
                  <c:v>42246</c:v>
                </c:pt>
                <c:pt idx="869">
                  <c:v>42253</c:v>
                </c:pt>
                <c:pt idx="870">
                  <c:v>42260</c:v>
                </c:pt>
                <c:pt idx="871">
                  <c:v>42267</c:v>
                </c:pt>
                <c:pt idx="872">
                  <c:v>42274</c:v>
                </c:pt>
                <c:pt idx="873">
                  <c:v>42281</c:v>
                </c:pt>
                <c:pt idx="874">
                  <c:v>42288</c:v>
                </c:pt>
                <c:pt idx="875">
                  <c:v>42295</c:v>
                </c:pt>
                <c:pt idx="876">
                  <c:v>42302</c:v>
                </c:pt>
                <c:pt idx="877">
                  <c:v>42309</c:v>
                </c:pt>
                <c:pt idx="878">
                  <c:v>42316</c:v>
                </c:pt>
                <c:pt idx="879">
                  <c:v>42323</c:v>
                </c:pt>
                <c:pt idx="880">
                  <c:v>42330</c:v>
                </c:pt>
                <c:pt idx="881">
                  <c:v>42337</c:v>
                </c:pt>
                <c:pt idx="882">
                  <c:v>42344</c:v>
                </c:pt>
                <c:pt idx="883">
                  <c:v>42351</c:v>
                </c:pt>
                <c:pt idx="884">
                  <c:v>42358</c:v>
                </c:pt>
                <c:pt idx="885">
                  <c:v>42365</c:v>
                </c:pt>
                <c:pt idx="886">
                  <c:v>42372</c:v>
                </c:pt>
                <c:pt idx="887">
                  <c:v>42379</c:v>
                </c:pt>
                <c:pt idx="888">
                  <c:v>42386</c:v>
                </c:pt>
                <c:pt idx="889">
                  <c:v>42393</c:v>
                </c:pt>
                <c:pt idx="890">
                  <c:v>42400</c:v>
                </c:pt>
                <c:pt idx="891">
                  <c:v>42407</c:v>
                </c:pt>
                <c:pt idx="892">
                  <c:v>42414</c:v>
                </c:pt>
                <c:pt idx="893">
                  <c:v>42421</c:v>
                </c:pt>
                <c:pt idx="894">
                  <c:v>42428</c:v>
                </c:pt>
                <c:pt idx="895">
                  <c:v>42435</c:v>
                </c:pt>
                <c:pt idx="896">
                  <c:v>42442</c:v>
                </c:pt>
                <c:pt idx="897">
                  <c:v>42449</c:v>
                </c:pt>
                <c:pt idx="898">
                  <c:v>42456</c:v>
                </c:pt>
                <c:pt idx="899">
                  <c:v>42463</c:v>
                </c:pt>
                <c:pt idx="900">
                  <c:v>42470</c:v>
                </c:pt>
                <c:pt idx="901">
                  <c:v>42477</c:v>
                </c:pt>
                <c:pt idx="902">
                  <c:v>42484</c:v>
                </c:pt>
                <c:pt idx="903">
                  <c:v>42491</c:v>
                </c:pt>
                <c:pt idx="904">
                  <c:v>42498</c:v>
                </c:pt>
                <c:pt idx="905">
                  <c:v>42505</c:v>
                </c:pt>
                <c:pt idx="906">
                  <c:v>42512</c:v>
                </c:pt>
                <c:pt idx="907">
                  <c:v>42519</c:v>
                </c:pt>
                <c:pt idx="908">
                  <c:v>42526</c:v>
                </c:pt>
                <c:pt idx="909">
                  <c:v>42533</c:v>
                </c:pt>
                <c:pt idx="910">
                  <c:v>42540</c:v>
                </c:pt>
                <c:pt idx="911">
                  <c:v>42547</c:v>
                </c:pt>
                <c:pt idx="912">
                  <c:v>42554</c:v>
                </c:pt>
                <c:pt idx="913">
                  <c:v>42561</c:v>
                </c:pt>
                <c:pt idx="914">
                  <c:v>42568</c:v>
                </c:pt>
                <c:pt idx="915">
                  <c:v>42575</c:v>
                </c:pt>
                <c:pt idx="916">
                  <c:v>42582</c:v>
                </c:pt>
                <c:pt idx="917">
                  <c:v>42589</c:v>
                </c:pt>
                <c:pt idx="918">
                  <c:v>42596</c:v>
                </c:pt>
                <c:pt idx="919">
                  <c:v>42603</c:v>
                </c:pt>
                <c:pt idx="920">
                  <c:v>42610</c:v>
                </c:pt>
                <c:pt idx="921">
                  <c:v>42617</c:v>
                </c:pt>
                <c:pt idx="922">
                  <c:v>42624</c:v>
                </c:pt>
                <c:pt idx="923">
                  <c:v>42631</c:v>
                </c:pt>
                <c:pt idx="924">
                  <c:v>42638</c:v>
                </c:pt>
                <c:pt idx="925">
                  <c:v>42645</c:v>
                </c:pt>
                <c:pt idx="926">
                  <c:v>42652</c:v>
                </c:pt>
                <c:pt idx="927">
                  <c:v>42659</c:v>
                </c:pt>
                <c:pt idx="928">
                  <c:v>42666</c:v>
                </c:pt>
                <c:pt idx="929">
                  <c:v>42673</c:v>
                </c:pt>
                <c:pt idx="930">
                  <c:v>42680</c:v>
                </c:pt>
                <c:pt idx="931">
                  <c:v>42687</c:v>
                </c:pt>
                <c:pt idx="932">
                  <c:v>42694</c:v>
                </c:pt>
                <c:pt idx="933">
                  <c:v>42701</c:v>
                </c:pt>
                <c:pt idx="934">
                  <c:v>42708</c:v>
                </c:pt>
                <c:pt idx="935">
                  <c:v>42715</c:v>
                </c:pt>
                <c:pt idx="936">
                  <c:v>42722</c:v>
                </c:pt>
                <c:pt idx="937">
                  <c:v>42729</c:v>
                </c:pt>
                <c:pt idx="938">
                  <c:v>42736</c:v>
                </c:pt>
                <c:pt idx="939">
                  <c:v>42743</c:v>
                </c:pt>
                <c:pt idx="940">
                  <c:v>42750</c:v>
                </c:pt>
                <c:pt idx="941">
                  <c:v>42757</c:v>
                </c:pt>
                <c:pt idx="942">
                  <c:v>42764</c:v>
                </c:pt>
                <c:pt idx="943">
                  <c:v>42771</c:v>
                </c:pt>
                <c:pt idx="944">
                  <c:v>42778</c:v>
                </c:pt>
                <c:pt idx="945">
                  <c:v>42785</c:v>
                </c:pt>
                <c:pt idx="946">
                  <c:v>42792</c:v>
                </c:pt>
                <c:pt idx="947">
                  <c:v>42799</c:v>
                </c:pt>
                <c:pt idx="948">
                  <c:v>42806</c:v>
                </c:pt>
                <c:pt idx="949">
                  <c:v>42813</c:v>
                </c:pt>
                <c:pt idx="950">
                  <c:v>42820</c:v>
                </c:pt>
                <c:pt idx="951">
                  <c:v>42827</c:v>
                </c:pt>
                <c:pt idx="952">
                  <c:v>42834</c:v>
                </c:pt>
                <c:pt idx="953">
                  <c:v>42841</c:v>
                </c:pt>
                <c:pt idx="954">
                  <c:v>42848</c:v>
                </c:pt>
                <c:pt idx="955">
                  <c:v>42855</c:v>
                </c:pt>
                <c:pt idx="956">
                  <c:v>42862</c:v>
                </c:pt>
                <c:pt idx="957">
                  <c:v>42869</c:v>
                </c:pt>
                <c:pt idx="958">
                  <c:v>42876</c:v>
                </c:pt>
                <c:pt idx="959">
                  <c:v>42883</c:v>
                </c:pt>
                <c:pt idx="960">
                  <c:v>42890</c:v>
                </c:pt>
                <c:pt idx="961">
                  <c:v>42897</c:v>
                </c:pt>
                <c:pt idx="962">
                  <c:v>42904</c:v>
                </c:pt>
                <c:pt idx="963">
                  <c:v>42911</c:v>
                </c:pt>
                <c:pt idx="964">
                  <c:v>42918</c:v>
                </c:pt>
                <c:pt idx="965">
                  <c:v>42925</c:v>
                </c:pt>
                <c:pt idx="966">
                  <c:v>42932</c:v>
                </c:pt>
                <c:pt idx="967">
                  <c:v>42939</c:v>
                </c:pt>
                <c:pt idx="968">
                  <c:v>42946</c:v>
                </c:pt>
                <c:pt idx="969">
                  <c:v>42953</c:v>
                </c:pt>
                <c:pt idx="970">
                  <c:v>42960</c:v>
                </c:pt>
                <c:pt idx="971">
                  <c:v>42967</c:v>
                </c:pt>
                <c:pt idx="972">
                  <c:v>42974</c:v>
                </c:pt>
                <c:pt idx="973">
                  <c:v>42981</c:v>
                </c:pt>
                <c:pt idx="974">
                  <c:v>42988</c:v>
                </c:pt>
                <c:pt idx="975">
                  <c:v>42995</c:v>
                </c:pt>
                <c:pt idx="976">
                  <c:v>43002</c:v>
                </c:pt>
                <c:pt idx="977">
                  <c:v>43009</c:v>
                </c:pt>
                <c:pt idx="978">
                  <c:v>43016</c:v>
                </c:pt>
                <c:pt idx="979">
                  <c:v>43023</c:v>
                </c:pt>
                <c:pt idx="980">
                  <c:v>43030</c:v>
                </c:pt>
                <c:pt idx="981">
                  <c:v>43037</c:v>
                </c:pt>
                <c:pt idx="982">
                  <c:v>43044</c:v>
                </c:pt>
                <c:pt idx="983">
                  <c:v>43051</c:v>
                </c:pt>
                <c:pt idx="984">
                  <c:v>43058</c:v>
                </c:pt>
                <c:pt idx="985">
                  <c:v>43065</c:v>
                </c:pt>
                <c:pt idx="986">
                  <c:v>43072</c:v>
                </c:pt>
                <c:pt idx="987">
                  <c:v>43079</c:v>
                </c:pt>
                <c:pt idx="988">
                  <c:v>43086</c:v>
                </c:pt>
                <c:pt idx="989">
                  <c:v>43093</c:v>
                </c:pt>
                <c:pt idx="990">
                  <c:v>43100</c:v>
                </c:pt>
                <c:pt idx="991">
                  <c:v>43107</c:v>
                </c:pt>
                <c:pt idx="992">
                  <c:v>43114</c:v>
                </c:pt>
                <c:pt idx="993">
                  <c:v>43121</c:v>
                </c:pt>
                <c:pt idx="994">
                  <c:v>43128</c:v>
                </c:pt>
                <c:pt idx="995">
                  <c:v>43135</c:v>
                </c:pt>
                <c:pt idx="996">
                  <c:v>43142</c:v>
                </c:pt>
                <c:pt idx="997">
                  <c:v>43149</c:v>
                </c:pt>
                <c:pt idx="998">
                  <c:v>43156</c:v>
                </c:pt>
                <c:pt idx="999">
                  <c:v>43163</c:v>
                </c:pt>
                <c:pt idx="1000">
                  <c:v>43170</c:v>
                </c:pt>
                <c:pt idx="1001">
                  <c:v>43177</c:v>
                </c:pt>
                <c:pt idx="1002">
                  <c:v>43184</c:v>
                </c:pt>
                <c:pt idx="1003">
                  <c:v>43191</c:v>
                </c:pt>
                <c:pt idx="1004">
                  <c:v>43198</c:v>
                </c:pt>
                <c:pt idx="1005">
                  <c:v>43205</c:v>
                </c:pt>
                <c:pt idx="1006">
                  <c:v>43212</c:v>
                </c:pt>
                <c:pt idx="1007">
                  <c:v>43219</c:v>
                </c:pt>
                <c:pt idx="1008">
                  <c:v>43226</c:v>
                </c:pt>
                <c:pt idx="1009">
                  <c:v>43233</c:v>
                </c:pt>
                <c:pt idx="1010">
                  <c:v>43240</c:v>
                </c:pt>
                <c:pt idx="1011">
                  <c:v>43247</c:v>
                </c:pt>
                <c:pt idx="1012">
                  <c:v>43254</c:v>
                </c:pt>
                <c:pt idx="1013">
                  <c:v>43261</c:v>
                </c:pt>
                <c:pt idx="1014">
                  <c:v>43268</c:v>
                </c:pt>
                <c:pt idx="1015">
                  <c:v>43275</c:v>
                </c:pt>
                <c:pt idx="1016">
                  <c:v>43282</c:v>
                </c:pt>
                <c:pt idx="1017">
                  <c:v>43289</c:v>
                </c:pt>
                <c:pt idx="1018">
                  <c:v>43296</c:v>
                </c:pt>
                <c:pt idx="1019">
                  <c:v>43303</c:v>
                </c:pt>
                <c:pt idx="1020">
                  <c:v>43310</c:v>
                </c:pt>
                <c:pt idx="1021">
                  <c:v>43317</c:v>
                </c:pt>
                <c:pt idx="1022">
                  <c:v>43324</c:v>
                </c:pt>
                <c:pt idx="1023">
                  <c:v>43331</c:v>
                </c:pt>
                <c:pt idx="1024">
                  <c:v>43338</c:v>
                </c:pt>
                <c:pt idx="1025">
                  <c:v>43345</c:v>
                </c:pt>
                <c:pt idx="1026">
                  <c:v>43352</c:v>
                </c:pt>
                <c:pt idx="1027">
                  <c:v>43359</c:v>
                </c:pt>
                <c:pt idx="1028">
                  <c:v>43366</c:v>
                </c:pt>
                <c:pt idx="1029">
                  <c:v>43373</c:v>
                </c:pt>
                <c:pt idx="1030">
                  <c:v>43380</c:v>
                </c:pt>
                <c:pt idx="1031">
                  <c:v>43387</c:v>
                </c:pt>
                <c:pt idx="1032">
                  <c:v>43394</c:v>
                </c:pt>
                <c:pt idx="1033">
                  <c:v>43401</c:v>
                </c:pt>
                <c:pt idx="1034">
                  <c:v>43408</c:v>
                </c:pt>
                <c:pt idx="1035">
                  <c:v>43415</c:v>
                </c:pt>
                <c:pt idx="1036">
                  <c:v>43422</c:v>
                </c:pt>
                <c:pt idx="1037">
                  <c:v>43429</c:v>
                </c:pt>
                <c:pt idx="1038">
                  <c:v>43436</c:v>
                </c:pt>
                <c:pt idx="1039">
                  <c:v>43443</c:v>
                </c:pt>
                <c:pt idx="1040">
                  <c:v>43450</c:v>
                </c:pt>
                <c:pt idx="1041">
                  <c:v>43457</c:v>
                </c:pt>
                <c:pt idx="1042">
                  <c:v>43464</c:v>
                </c:pt>
                <c:pt idx="1043">
                  <c:v>43471</c:v>
                </c:pt>
                <c:pt idx="1044">
                  <c:v>43478</c:v>
                </c:pt>
                <c:pt idx="1045">
                  <c:v>43485</c:v>
                </c:pt>
                <c:pt idx="1046">
                  <c:v>43492</c:v>
                </c:pt>
                <c:pt idx="1047">
                  <c:v>43499</c:v>
                </c:pt>
                <c:pt idx="1048">
                  <c:v>43506</c:v>
                </c:pt>
                <c:pt idx="1049">
                  <c:v>43513</c:v>
                </c:pt>
                <c:pt idx="1050">
                  <c:v>43520</c:v>
                </c:pt>
                <c:pt idx="1051">
                  <c:v>43527</c:v>
                </c:pt>
                <c:pt idx="1052">
                  <c:v>43534</c:v>
                </c:pt>
                <c:pt idx="1053">
                  <c:v>43541</c:v>
                </c:pt>
                <c:pt idx="1054">
                  <c:v>43548</c:v>
                </c:pt>
                <c:pt idx="1055">
                  <c:v>43555</c:v>
                </c:pt>
                <c:pt idx="1056">
                  <c:v>43562</c:v>
                </c:pt>
                <c:pt idx="1057">
                  <c:v>43569</c:v>
                </c:pt>
                <c:pt idx="1058">
                  <c:v>43576</c:v>
                </c:pt>
                <c:pt idx="1059">
                  <c:v>43583</c:v>
                </c:pt>
                <c:pt idx="1060">
                  <c:v>43590</c:v>
                </c:pt>
                <c:pt idx="1061">
                  <c:v>43597</c:v>
                </c:pt>
                <c:pt idx="1062">
                  <c:v>43604</c:v>
                </c:pt>
                <c:pt idx="1063">
                  <c:v>43611</c:v>
                </c:pt>
                <c:pt idx="1064">
                  <c:v>43618</c:v>
                </c:pt>
                <c:pt idx="1065">
                  <c:v>43625</c:v>
                </c:pt>
                <c:pt idx="1066">
                  <c:v>43632</c:v>
                </c:pt>
                <c:pt idx="1067">
                  <c:v>43639</c:v>
                </c:pt>
                <c:pt idx="1068">
                  <c:v>43646</c:v>
                </c:pt>
                <c:pt idx="1069">
                  <c:v>43653</c:v>
                </c:pt>
                <c:pt idx="1070">
                  <c:v>43660</c:v>
                </c:pt>
                <c:pt idx="1071">
                  <c:v>43667</c:v>
                </c:pt>
                <c:pt idx="1072">
                  <c:v>43674</c:v>
                </c:pt>
                <c:pt idx="1073">
                  <c:v>43681</c:v>
                </c:pt>
                <c:pt idx="1074">
                  <c:v>43688</c:v>
                </c:pt>
                <c:pt idx="1075">
                  <c:v>43695</c:v>
                </c:pt>
                <c:pt idx="1076">
                  <c:v>43702</c:v>
                </c:pt>
                <c:pt idx="1077">
                  <c:v>43709</c:v>
                </c:pt>
                <c:pt idx="1078">
                  <c:v>43716</c:v>
                </c:pt>
                <c:pt idx="1079">
                  <c:v>43723</c:v>
                </c:pt>
                <c:pt idx="1080">
                  <c:v>43730</c:v>
                </c:pt>
                <c:pt idx="1081">
                  <c:v>43737</c:v>
                </c:pt>
                <c:pt idx="1082">
                  <c:v>43744</c:v>
                </c:pt>
                <c:pt idx="1083">
                  <c:v>43751</c:v>
                </c:pt>
                <c:pt idx="1084">
                  <c:v>43758</c:v>
                </c:pt>
                <c:pt idx="1085">
                  <c:v>43765</c:v>
                </c:pt>
                <c:pt idx="1086">
                  <c:v>43772</c:v>
                </c:pt>
                <c:pt idx="1087">
                  <c:v>43779</c:v>
                </c:pt>
                <c:pt idx="1088">
                  <c:v>43786</c:v>
                </c:pt>
                <c:pt idx="1089">
                  <c:v>43793</c:v>
                </c:pt>
                <c:pt idx="1090">
                  <c:v>43800</c:v>
                </c:pt>
                <c:pt idx="1091">
                  <c:v>43807</c:v>
                </c:pt>
                <c:pt idx="1092">
                  <c:v>43814</c:v>
                </c:pt>
                <c:pt idx="1093">
                  <c:v>43821</c:v>
                </c:pt>
                <c:pt idx="1094">
                  <c:v>43828</c:v>
                </c:pt>
                <c:pt idx="1095">
                  <c:v>43835</c:v>
                </c:pt>
                <c:pt idx="1096">
                  <c:v>43842</c:v>
                </c:pt>
                <c:pt idx="1097">
                  <c:v>43849</c:v>
                </c:pt>
                <c:pt idx="1098">
                  <c:v>43856</c:v>
                </c:pt>
                <c:pt idx="1099">
                  <c:v>43863</c:v>
                </c:pt>
                <c:pt idx="1100">
                  <c:v>43870</c:v>
                </c:pt>
                <c:pt idx="1101">
                  <c:v>43877</c:v>
                </c:pt>
                <c:pt idx="1102">
                  <c:v>43884</c:v>
                </c:pt>
                <c:pt idx="1103">
                  <c:v>43891</c:v>
                </c:pt>
                <c:pt idx="1104">
                  <c:v>43898</c:v>
                </c:pt>
                <c:pt idx="1105">
                  <c:v>43905</c:v>
                </c:pt>
                <c:pt idx="1106">
                  <c:v>43912</c:v>
                </c:pt>
                <c:pt idx="1107">
                  <c:v>43919</c:v>
                </c:pt>
                <c:pt idx="1108">
                  <c:v>43926</c:v>
                </c:pt>
                <c:pt idx="1109">
                  <c:v>43933</c:v>
                </c:pt>
                <c:pt idx="1110">
                  <c:v>43940</c:v>
                </c:pt>
                <c:pt idx="1111">
                  <c:v>43947</c:v>
                </c:pt>
                <c:pt idx="1112">
                  <c:v>43954</c:v>
                </c:pt>
                <c:pt idx="1113">
                  <c:v>43961</c:v>
                </c:pt>
                <c:pt idx="1114">
                  <c:v>43968</c:v>
                </c:pt>
                <c:pt idx="1115">
                  <c:v>43975</c:v>
                </c:pt>
                <c:pt idx="1116">
                  <c:v>43982</c:v>
                </c:pt>
                <c:pt idx="1117">
                  <c:v>43989</c:v>
                </c:pt>
                <c:pt idx="1118">
                  <c:v>43996</c:v>
                </c:pt>
                <c:pt idx="1119">
                  <c:v>44003</c:v>
                </c:pt>
                <c:pt idx="1120">
                  <c:v>44010</c:v>
                </c:pt>
                <c:pt idx="1121">
                  <c:v>44017</c:v>
                </c:pt>
                <c:pt idx="1122">
                  <c:v>44024</c:v>
                </c:pt>
                <c:pt idx="1123">
                  <c:v>44031</c:v>
                </c:pt>
                <c:pt idx="1124">
                  <c:v>44038</c:v>
                </c:pt>
                <c:pt idx="1125">
                  <c:v>44045</c:v>
                </c:pt>
                <c:pt idx="1126">
                  <c:v>44052</c:v>
                </c:pt>
                <c:pt idx="1127">
                  <c:v>44059</c:v>
                </c:pt>
                <c:pt idx="1128">
                  <c:v>44066</c:v>
                </c:pt>
                <c:pt idx="1129">
                  <c:v>44073</c:v>
                </c:pt>
                <c:pt idx="1130">
                  <c:v>44080</c:v>
                </c:pt>
                <c:pt idx="1131">
                  <c:v>44087</c:v>
                </c:pt>
                <c:pt idx="1132">
                  <c:v>44094</c:v>
                </c:pt>
                <c:pt idx="1133">
                  <c:v>44101</c:v>
                </c:pt>
                <c:pt idx="1134">
                  <c:v>44108</c:v>
                </c:pt>
                <c:pt idx="1135">
                  <c:v>44115</c:v>
                </c:pt>
                <c:pt idx="1136">
                  <c:v>44122</c:v>
                </c:pt>
                <c:pt idx="1137">
                  <c:v>44129</c:v>
                </c:pt>
                <c:pt idx="1138">
                  <c:v>44136</c:v>
                </c:pt>
                <c:pt idx="1139">
                  <c:v>44143</c:v>
                </c:pt>
                <c:pt idx="1140">
                  <c:v>44150</c:v>
                </c:pt>
                <c:pt idx="1141">
                  <c:v>44157</c:v>
                </c:pt>
                <c:pt idx="1142">
                  <c:v>44164</c:v>
                </c:pt>
                <c:pt idx="1143">
                  <c:v>44171</c:v>
                </c:pt>
                <c:pt idx="1144">
                  <c:v>44178</c:v>
                </c:pt>
                <c:pt idx="1145">
                  <c:v>44185</c:v>
                </c:pt>
                <c:pt idx="1146">
                  <c:v>44192</c:v>
                </c:pt>
                <c:pt idx="1147">
                  <c:v>44199</c:v>
                </c:pt>
                <c:pt idx="1148">
                  <c:v>44206</c:v>
                </c:pt>
                <c:pt idx="1149">
                  <c:v>44213</c:v>
                </c:pt>
                <c:pt idx="1150">
                  <c:v>44220</c:v>
                </c:pt>
                <c:pt idx="1151">
                  <c:v>44227</c:v>
                </c:pt>
                <c:pt idx="1152">
                  <c:v>44234</c:v>
                </c:pt>
                <c:pt idx="1153">
                  <c:v>44241</c:v>
                </c:pt>
                <c:pt idx="1154">
                  <c:v>44248</c:v>
                </c:pt>
                <c:pt idx="1155">
                  <c:v>44255</c:v>
                </c:pt>
                <c:pt idx="1156">
                  <c:v>44262</c:v>
                </c:pt>
                <c:pt idx="1157">
                  <c:v>44269</c:v>
                </c:pt>
                <c:pt idx="1158">
                  <c:v>44276</c:v>
                </c:pt>
                <c:pt idx="1159">
                  <c:v>44283</c:v>
                </c:pt>
                <c:pt idx="1160">
                  <c:v>44290</c:v>
                </c:pt>
                <c:pt idx="1161">
                  <c:v>44297</c:v>
                </c:pt>
                <c:pt idx="1162">
                  <c:v>44304</c:v>
                </c:pt>
                <c:pt idx="1163">
                  <c:v>44311</c:v>
                </c:pt>
                <c:pt idx="1164">
                  <c:v>44318</c:v>
                </c:pt>
                <c:pt idx="1165">
                  <c:v>44325</c:v>
                </c:pt>
                <c:pt idx="1166">
                  <c:v>44332</c:v>
                </c:pt>
                <c:pt idx="1167">
                  <c:v>44339</c:v>
                </c:pt>
                <c:pt idx="1168">
                  <c:v>44346</c:v>
                </c:pt>
                <c:pt idx="1169">
                  <c:v>44353</c:v>
                </c:pt>
                <c:pt idx="1170">
                  <c:v>44360</c:v>
                </c:pt>
                <c:pt idx="1171">
                  <c:v>44367</c:v>
                </c:pt>
                <c:pt idx="1172">
                  <c:v>44374</c:v>
                </c:pt>
                <c:pt idx="1173">
                  <c:v>44381</c:v>
                </c:pt>
                <c:pt idx="1174">
                  <c:v>44388</c:v>
                </c:pt>
                <c:pt idx="1175">
                  <c:v>44395</c:v>
                </c:pt>
                <c:pt idx="1176">
                  <c:v>44402</c:v>
                </c:pt>
                <c:pt idx="1177">
                  <c:v>44409</c:v>
                </c:pt>
                <c:pt idx="1178">
                  <c:v>44416</c:v>
                </c:pt>
                <c:pt idx="1179">
                  <c:v>44423</c:v>
                </c:pt>
                <c:pt idx="1180">
                  <c:v>44430</c:v>
                </c:pt>
                <c:pt idx="1181">
                  <c:v>44437</c:v>
                </c:pt>
                <c:pt idx="1182">
                  <c:v>44444</c:v>
                </c:pt>
                <c:pt idx="1183">
                  <c:v>44451</c:v>
                </c:pt>
                <c:pt idx="1184">
                  <c:v>44458</c:v>
                </c:pt>
                <c:pt idx="1185">
                  <c:v>44465</c:v>
                </c:pt>
                <c:pt idx="1186">
                  <c:v>44472</c:v>
                </c:pt>
                <c:pt idx="1187">
                  <c:v>44479</c:v>
                </c:pt>
                <c:pt idx="1188">
                  <c:v>44486</c:v>
                </c:pt>
                <c:pt idx="1189">
                  <c:v>44493</c:v>
                </c:pt>
                <c:pt idx="1190">
                  <c:v>44500</c:v>
                </c:pt>
                <c:pt idx="1191">
                  <c:v>44507</c:v>
                </c:pt>
                <c:pt idx="1192">
                  <c:v>44514</c:v>
                </c:pt>
                <c:pt idx="1193">
                  <c:v>44521</c:v>
                </c:pt>
                <c:pt idx="1194">
                  <c:v>44528</c:v>
                </c:pt>
                <c:pt idx="1195">
                  <c:v>44535</c:v>
                </c:pt>
                <c:pt idx="1196">
                  <c:v>44542</c:v>
                </c:pt>
                <c:pt idx="1197">
                  <c:v>44549</c:v>
                </c:pt>
                <c:pt idx="1198">
                  <c:v>44556</c:v>
                </c:pt>
                <c:pt idx="1199">
                  <c:v>44563</c:v>
                </c:pt>
                <c:pt idx="1200">
                  <c:v>44570</c:v>
                </c:pt>
                <c:pt idx="1201">
                  <c:v>44577</c:v>
                </c:pt>
                <c:pt idx="1202">
                  <c:v>44584</c:v>
                </c:pt>
                <c:pt idx="1203">
                  <c:v>44591</c:v>
                </c:pt>
                <c:pt idx="1204">
                  <c:v>44598</c:v>
                </c:pt>
                <c:pt idx="1205">
                  <c:v>44605</c:v>
                </c:pt>
                <c:pt idx="1206">
                  <c:v>44612</c:v>
                </c:pt>
                <c:pt idx="1207">
                  <c:v>44619</c:v>
                </c:pt>
                <c:pt idx="1208">
                  <c:v>44626</c:v>
                </c:pt>
                <c:pt idx="1209">
                  <c:v>44633</c:v>
                </c:pt>
                <c:pt idx="1210">
                  <c:v>44640</c:v>
                </c:pt>
                <c:pt idx="1211">
                  <c:v>44647</c:v>
                </c:pt>
                <c:pt idx="1212">
                  <c:v>44654</c:v>
                </c:pt>
                <c:pt idx="1213">
                  <c:v>44661</c:v>
                </c:pt>
                <c:pt idx="1214">
                  <c:v>44668</c:v>
                </c:pt>
                <c:pt idx="1215">
                  <c:v>44675</c:v>
                </c:pt>
                <c:pt idx="1216">
                  <c:v>44682</c:v>
                </c:pt>
                <c:pt idx="1217">
                  <c:v>44689</c:v>
                </c:pt>
                <c:pt idx="1218">
                  <c:v>44696</c:v>
                </c:pt>
                <c:pt idx="1219">
                  <c:v>44703</c:v>
                </c:pt>
                <c:pt idx="1220">
                  <c:v>44710</c:v>
                </c:pt>
                <c:pt idx="1221">
                  <c:v>44717</c:v>
                </c:pt>
                <c:pt idx="1222">
                  <c:v>44724</c:v>
                </c:pt>
                <c:pt idx="1223">
                  <c:v>44731</c:v>
                </c:pt>
                <c:pt idx="1224">
                  <c:v>44738</c:v>
                </c:pt>
                <c:pt idx="1225">
                  <c:v>44745</c:v>
                </c:pt>
                <c:pt idx="1226">
                  <c:v>44752</c:v>
                </c:pt>
                <c:pt idx="1227">
                  <c:v>44759</c:v>
                </c:pt>
                <c:pt idx="1228">
                  <c:v>44766</c:v>
                </c:pt>
                <c:pt idx="1229">
                  <c:v>44773</c:v>
                </c:pt>
                <c:pt idx="1230">
                  <c:v>44780</c:v>
                </c:pt>
                <c:pt idx="1231">
                  <c:v>44787</c:v>
                </c:pt>
                <c:pt idx="1232">
                  <c:v>44794</c:v>
                </c:pt>
                <c:pt idx="1233">
                  <c:v>44801</c:v>
                </c:pt>
                <c:pt idx="1234">
                  <c:v>44808</c:v>
                </c:pt>
                <c:pt idx="1235">
                  <c:v>44815</c:v>
                </c:pt>
                <c:pt idx="1236">
                  <c:v>44822</c:v>
                </c:pt>
                <c:pt idx="1237">
                  <c:v>44829</c:v>
                </c:pt>
                <c:pt idx="1238">
                  <c:v>44836</c:v>
                </c:pt>
                <c:pt idx="1239">
                  <c:v>44843</c:v>
                </c:pt>
                <c:pt idx="1240">
                  <c:v>44850</c:v>
                </c:pt>
                <c:pt idx="1241">
                  <c:v>44857</c:v>
                </c:pt>
                <c:pt idx="1242">
                  <c:v>44864</c:v>
                </c:pt>
                <c:pt idx="1243">
                  <c:v>44871</c:v>
                </c:pt>
                <c:pt idx="1244">
                  <c:v>44878</c:v>
                </c:pt>
                <c:pt idx="1245">
                  <c:v>44885</c:v>
                </c:pt>
                <c:pt idx="1246">
                  <c:v>44892</c:v>
                </c:pt>
                <c:pt idx="1247">
                  <c:v>44899</c:v>
                </c:pt>
                <c:pt idx="1248">
                  <c:v>44906</c:v>
                </c:pt>
                <c:pt idx="1249">
                  <c:v>44913</c:v>
                </c:pt>
                <c:pt idx="1250">
                  <c:v>44920</c:v>
                </c:pt>
                <c:pt idx="1251">
                  <c:v>44927</c:v>
                </c:pt>
                <c:pt idx="1252">
                  <c:v>44934</c:v>
                </c:pt>
                <c:pt idx="1253">
                  <c:v>44941</c:v>
                </c:pt>
                <c:pt idx="1254">
                  <c:v>44948</c:v>
                </c:pt>
                <c:pt idx="1255">
                  <c:v>44955</c:v>
                </c:pt>
                <c:pt idx="1256">
                  <c:v>44962</c:v>
                </c:pt>
                <c:pt idx="1257">
                  <c:v>44969</c:v>
                </c:pt>
                <c:pt idx="1258">
                  <c:v>44976</c:v>
                </c:pt>
                <c:pt idx="1259">
                  <c:v>44983</c:v>
                </c:pt>
                <c:pt idx="1260">
                  <c:v>44990</c:v>
                </c:pt>
                <c:pt idx="1261">
                  <c:v>44997</c:v>
                </c:pt>
                <c:pt idx="1262">
                  <c:v>45004</c:v>
                </c:pt>
                <c:pt idx="1263">
                  <c:v>45011</c:v>
                </c:pt>
                <c:pt idx="1264">
                  <c:v>45018</c:v>
                </c:pt>
                <c:pt idx="1265">
                  <c:v>45025</c:v>
                </c:pt>
                <c:pt idx="1266">
                  <c:v>45032</c:v>
                </c:pt>
                <c:pt idx="1267">
                  <c:v>45039</c:v>
                </c:pt>
                <c:pt idx="1268">
                  <c:v>45046</c:v>
                </c:pt>
                <c:pt idx="1269">
                  <c:v>45053</c:v>
                </c:pt>
                <c:pt idx="1270">
                  <c:v>45060</c:v>
                </c:pt>
                <c:pt idx="1271">
                  <c:v>45067</c:v>
                </c:pt>
                <c:pt idx="1272">
                  <c:v>45074</c:v>
                </c:pt>
                <c:pt idx="1273">
                  <c:v>45081</c:v>
                </c:pt>
                <c:pt idx="1274">
                  <c:v>45088</c:v>
                </c:pt>
                <c:pt idx="1275">
                  <c:v>45095</c:v>
                </c:pt>
                <c:pt idx="1276">
                  <c:v>45102</c:v>
                </c:pt>
                <c:pt idx="1277">
                  <c:v>45109</c:v>
                </c:pt>
                <c:pt idx="1278">
                  <c:v>45116</c:v>
                </c:pt>
                <c:pt idx="1279">
                  <c:v>45123</c:v>
                </c:pt>
                <c:pt idx="1280">
                  <c:v>45130</c:v>
                </c:pt>
                <c:pt idx="1281">
                  <c:v>45137</c:v>
                </c:pt>
                <c:pt idx="1282">
                  <c:v>45144</c:v>
                </c:pt>
                <c:pt idx="1283">
                  <c:v>45151</c:v>
                </c:pt>
                <c:pt idx="1284">
                  <c:v>45158</c:v>
                </c:pt>
                <c:pt idx="1285">
                  <c:v>45165</c:v>
                </c:pt>
                <c:pt idx="1286">
                  <c:v>45172</c:v>
                </c:pt>
                <c:pt idx="1287">
                  <c:v>45179</c:v>
                </c:pt>
                <c:pt idx="1288">
                  <c:v>45186</c:v>
                </c:pt>
                <c:pt idx="1289">
                  <c:v>45193</c:v>
                </c:pt>
                <c:pt idx="1290">
                  <c:v>45200</c:v>
                </c:pt>
                <c:pt idx="1291">
                  <c:v>45207</c:v>
                </c:pt>
                <c:pt idx="1292">
                  <c:v>45214</c:v>
                </c:pt>
                <c:pt idx="1293">
                  <c:v>45221</c:v>
                </c:pt>
                <c:pt idx="1294">
                  <c:v>45228</c:v>
                </c:pt>
                <c:pt idx="1295">
                  <c:v>45235</c:v>
                </c:pt>
                <c:pt idx="1296">
                  <c:v>45242</c:v>
                </c:pt>
                <c:pt idx="1297">
                  <c:v>45249</c:v>
                </c:pt>
                <c:pt idx="1298">
                  <c:v>45256</c:v>
                </c:pt>
                <c:pt idx="1299">
                  <c:v>45263</c:v>
                </c:pt>
                <c:pt idx="1300">
                  <c:v>45270</c:v>
                </c:pt>
                <c:pt idx="1301">
                  <c:v>45277</c:v>
                </c:pt>
                <c:pt idx="1302">
                  <c:v>45284</c:v>
                </c:pt>
                <c:pt idx="1303">
                  <c:v>45291</c:v>
                </c:pt>
                <c:pt idx="1304">
                  <c:v>45298</c:v>
                </c:pt>
                <c:pt idx="1305">
                  <c:v>45305</c:v>
                </c:pt>
                <c:pt idx="1306">
                  <c:v>45312</c:v>
                </c:pt>
                <c:pt idx="1307">
                  <c:v>45319</c:v>
                </c:pt>
                <c:pt idx="1308">
                  <c:v>45326</c:v>
                </c:pt>
                <c:pt idx="1309">
                  <c:v>45333</c:v>
                </c:pt>
                <c:pt idx="1310">
                  <c:v>45340</c:v>
                </c:pt>
                <c:pt idx="1311">
                  <c:v>45347</c:v>
                </c:pt>
                <c:pt idx="1312">
                  <c:v>45354</c:v>
                </c:pt>
                <c:pt idx="1313">
                  <c:v>45361</c:v>
                </c:pt>
                <c:pt idx="1314">
                  <c:v>45368</c:v>
                </c:pt>
                <c:pt idx="1315">
                  <c:v>45375</c:v>
                </c:pt>
                <c:pt idx="1316">
                  <c:v>45382</c:v>
                </c:pt>
                <c:pt idx="1317">
                  <c:v>45389</c:v>
                </c:pt>
                <c:pt idx="1318">
                  <c:v>45396</c:v>
                </c:pt>
                <c:pt idx="1319">
                  <c:v>45403</c:v>
                </c:pt>
                <c:pt idx="1320">
                  <c:v>45410</c:v>
                </c:pt>
                <c:pt idx="1321">
                  <c:v>45417</c:v>
                </c:pt>
              </c:numCache>
            </c:numRef>
          </c:cat>
          <c:val>
            <c:numRef>
              <c:f>Korkokäytävä!$D$2:$D$1323</c:f>
              <c:numCache>
                <c:formatCode>General</c:formatCode>
                <c:ptCount val="1322"/>
                <c:pt idx="0">
                  <c:v>3.25</c:v>
                </c:pt>
                <c:pt idx="1">
                  <c:v>3.25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4.25</c:v>
                </c:pt>
                <c:pt idx="57">
                  <c:v>4.25</c:v>
                </c:pt>
                <c:pt idx="58">
                  <c:v>4.25</c:v>
                </c:pt>
                <c:pt idx="59">
                  <c:v>4.25</c:v>
                </c:pt>
                <c:pt idx="60">
                  <c:v>4.25</c:v>
                </c:pt>
                <c:pt idx="61">
                  <c:v>4.25</c:v>
                </c:pt>
                <c:pt idx="62">
                  <c:v>4.5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4.75</c:v>
                </c:pt>
                <c:pt idx="69">
                  <c:v>4.75</c:v>
                </c:pt>
                <c:pt idx="70">
                  <c:v>4.75</c:v>
                </c:pt>
                <c:pt idx="71">
                  <c:v>4.75</c:v>
                </c:pt>
                <c:pt idx="72">
                  <c:v>4.75</c:v>
                </c:pt>
                <c:pt idx="73">
                  <c:v>4.75</c:v>
                </c:pt>
                <c:pt idx="74">
                  <c:v>5.25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5.5</c:v>
                </c:pt>
                <c:pt idx="87">
                  <c:v>5.5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5.75</c:v>
                </c:pt>
                <c:pt idx="92">
                  <c:v>5.75</c:v>
                </c:pt>
                <c:pt idx="93">
                  <c:v>5.75</c:v>
                </c:pt>
                <c:pt idx="94">
                  <c:v>5.75</c:v>
                </c:pt>
                <c:pt idx="95">
                  <c:v>5.75</c:v>
                </c:pt>
                <c:pt idx="96">
                  <c:v>5.75</c:v>
                </c:pt>
                <c:pt idx="97">
                  <c:v>5.75</c:v>
                </c:pt>
                <c:pt idx="98">
                  <c:v>5.75</c:v>
                </c:pt>
                <c:pt idx="99">
                  <c:v>5.75</c:v>
                </c:pt>
                <c:pt idx="100">
                  <c:v>5.75</c:v>
                </c:pt>
                <c:pt idx="101">
                  <c:v>5.75</c:v>
                </c:pt>
                <c:pt idx="102">
                  <c:v>5.75</c:v>
                </c:pt>
                <c:pt idx="103">
                  <c:v>5.75</c:v>
                </c:pt>
                <c:pt idx="104">
                  <c:v>5.75</c:v>
                </c:pt>
                <c:pt idx="105">
                  <c:v>5.75</c:v>
                </c:pt>
                <c:pt idx="106">
                  <c:v>5.75</c:v>
                </c:pt>
                <c:pt idx="107">
                  <c:v>5.75</c:v>
                </c:pt>
                <c:pt idx="108">
                  <c:v>5.75</c:v>
                </c:pt>
                <c:pt idx="109">
                  <c:v>5.75</c:v>
                </c:pt>
                <c:pt idx="110">
                  <c:v>5.75</c:v>
                </c:pt>
                <c:pt idx="111">
                  <c:v>5.75</c:v>
                </c:pt>
                <c:pt idx="112">
                  <c:v>5.75</c:v>
                </c:pt>
                <c:pt idx="113">
                  <c:v>5.75</c:v>
                </c:pt>
                <c:pt idx="114">
                  <c:v>5.75</c:v>
                </c:pt>
                <c:pt idx="115">
                  <c:v>5.75</c:v>
                </c:pt>
                <c:pt idx="116">
                  <c:v>5.75</c:v>
                </c:pt>
                <c:pt idx="117">
                  <c:v>5.75</c:v>
                </c:pt>
                <c:pt idx="118">
                  <c:v>5.75</c:v>
                </c:pt>
                <c:pt idx="119">
                  <c:v>5.75</c:v>
                </c:pt>
                <c:pt idx="120">
                  <c:v>5.75</c:v>
                </c:pt>
                <c:pt idx="121">
                  <c:v>5.75</c:v>
                </c:pt>
                <c:pt idx="122">
                  <c:v>5.5</c:v>
                </c:pt>
                <c:pt idx="123">
                  <c:v>5.5</c:v>
                </c:pt>
                <c:pt idx="124">
                  <c:v>5.5</c:v>
                </c:pt>
                <c:pt idx="125">
                  <c:v>5.5</c:v>
                </c:pt>
                <c:pt idx="126">
                  <c:v>5.5</c:v>
                </c:pt>
                <c:pt idx="127">
                  <c:v>5.5</c:v>
                </c:pt>
                <c:pt idx="128">
                  <c:v>5.5</c:v>
                </c:pt>
                <c:pt idx="129">
                  <c:v>5.5</c:v>
                </c:pt>
                <c:pt idx="130">
                  <c:v>5.5</c:v>
                </c:pt>
                <c:pt idx="131">
                  <c:v>5.5</c:v>
                </c:pt>
                <c:pt idx="132">
                  <c:v>5.5</c:v>
                </c:pt>
                <c:pt idx="133">
                  <c:v>5.5</c:v>
                </c:pt>
                <c:pt idx="134">
                  <c:v>5.5</c:v>
                </c:pt>
                <c:pt idx="135">
                  <c:v>5.5</c:v>
                </c:pt>
                <c:pt idx="136">
                  <c:v>5.5</c:v>
                </c:pt>
                <c:pt idx="137">
                  <c:v>5.5</c:v>
                </c:pt>
                <c:pt idx="138">
                  <c:v>5.25</c:v>
                </c:pt>
                <c:pt idx="139">
                  <c:v>5.25</c:v>
                </c:pt>
                <c:pt idx="140">
                  <c:v>5.25</c:v>
                </c:pt>
                <c:pt idx="141">
                  <c:v>4.75</c:v>
                </c:pt>
                <c:pt idx="142">
                  <c:v>4.75</c:v>
                </c:pt>
                <c:pt idx="143">
                  <c:v>4.75</c:v>
                </c:pt>
                <c:pt idx="144">
                  <c:v>4.75</c:v>
                </c:pt>
                <c:pt idx="145">
                  <c:v>4.75</c:v>
                </c:pt>
                <c:pt idx="146">
                  <c:v>4.75</c:v>
                </c:pt>
                <c:pt idx="147">
                  <c:v>4.75</c:v>
                </c:pt>
                <c:pt idx="148">
                  <c:v>4.25</c:v>
                </c:pt>
                <c:pt idx="149">
                  <c:v>4.25</c:v>
                </c:pt>
                <c:pt idx="150">
                  <c:v>4.25</c:v>
                </c:pt>
                <c:pt idx="151">
                  <c:v>4.25</c:v>
                </c:pt>
                <c:pt idx="152">
                  <c:v>4.25</c:v>
                </c:pt>
                <c:pt idx="153">
                  <c:v>4.25</c:v>
                </c:pt>
                <c:pt idx="154">
                  <c:v>4.25</c:v>
                </c:pt>
                <c:pt idx="155">
                  <c:v>4.25</c:v>
                </c:pt>
                <c:pt idx="156">
                  <c:v>4.25</c:v>
                </c:pt>
                <c:pt idx="157">
                  <c:v>4.25</c:v>
                </c:pt>
                <c:pt idx="158">
                  <c:v>4.25</c:v>
                </c:pt>
                <c:pt idx="159">
                  <c:v>4.25</c:v>
                </c:pt>
                <c:pt idx="160">
                  <c:v>4.25</c:v>
                </c:pt>
                <c:pt idx="161">
                  <c:v>4.25</c:v>
                </c:pt>
                <c:pt idx="162">
                  <c:v>4.25</c:v>
                </c:pt>
                <c:pt idx="163">
                  <c:v>4.25</c:v>
                </c:pt>
                <c:pt idx="164">
                  <c:v>4.25</c:v>
                </c:pt>
                <c:pt idx="165">
                  <c:v>4.25</c:v>
                </c:pt>
                <c:pt idx="166">
                  <c:v>4.25</c:v>
                </c:pt>
                <c:pt idx="167">
                  <c:v>4.25</c:v>
                </c:pt>
                <c:pt idx="168">
                  <c:v>4.25</c:v>
                </c:pt>
                <c:pt idx="169">
                  <c:v>4.25</c:v>
                </c:pt>
                <c:pt idx="170">
                  <c:v>4.25</c:v>
                </c:pt>
                <c:pt idx="171">
                  <c:v>4.25</c:v>
                </c:pt>
                <c:pt idx="172">
                  <c:v>4.25</c:v>
                </c:pt>
                <c:pt idx="173">
                  <c:v>4.25</c:v>
                </c:pt>
                <c:pt idx="174">
                  <c:v>4.25</c:v>
                </c:pt>
                <c:pt idx="175">
                  <c:v>4.25</c:v>
                </c:pt>
                <c:pt idx="176">
                  <c:v>4.25</c:v>
                </c:pt>
                <c:pt idx="177">
                  <c:v>4.25</c:v>
                </c:pt>
                <c:pt idx="178">
                  <c:v>4.25</c:v>
                </c:pt>
                <c:pt idx="179">
                  <c:v>4.25</c:v>
                </c:pt>
                <c:pt idx="180">
                  <c:v>4.25</c:v>
                </c:pt>
                <c:pt idx="181">
                  <c:v>4.25</c:v>
                </c:pt>
                <c:pt idx="182">
                  <c:v>4.25</c:v>
                </c:pt>
                <c:pt idx="183">
                  <c:v>4.25</c:v>
                </c:pt>
                <c:pt idx="184">
                  <c:v>4.25</c:v>
                </c:pt>
                <c:pt idx="185">
                  <c:v>4.25</c:v>
                </c:pt>
                <c:pt idx="186">
                  <c:v>4.25</c:v>
                </c:pt>
                <c:pt idx="187">
                  <c:v>4.25</c:v>
                </c:pt>
                <c:pt idx="188">
                  <c:v>4.25</c:v>
                </c:pt>
                <c:pt idx="189">
                  <c:v>4.25</c:v>
                </c:pt>
                <c:pt idx="190">
                  <c:v>4.25</c:v>
                </c:pt>
                <c:pt idx="191">
                  <c:v>4.25</c:v>
                </c:pt>
                <c:pt idx="192">
                  <c:v>4.25</c:v>
                </c:pt>
                <c:pt idx="193">
                  <c:v>4.25</c:v>
                </c:pt>
                <c:pt idx="194">
                  <c:v>4.25</c:v>
                </c:pt>
                <c:pt idx="195">
                  <c:v>4.25</c:v>
                </c:pt>
                <c:pt idx="196">
                  <c:v>4.25</c:v>
                </c:pt>
                <c:pt idx="197">
                  <c:v>4.25</c:v>
                </c:pt>
                <c:pt idx="198">
                  <c:v>4.25</c:v>
                </c:pt>
                <c:pt idx="199">
                  <c:v>4.25</c:v>
                </c:pt>
                <c:pt idx="200">
                  <c:v>4.25</c:v>
                </c:pt>
                <c:pt idx="201">
                  <c:v>4.25</c:v>
                </c:pt>
                <c:pt idx="202">
                  <c:v>4.25</c:v>
                </c:pt>
                <c:pt idx="203">
                  <c:v>4.25</c:v>
                </c:pt>
                <c:pt idx="204">
                  <c:v>3.75</c:v>
                </c:pt>
                <c:pt idx="205">
                  <c:v>3.75</c:v>
                </c:pt>
                <c:pt idx="206">
                  <c:v>3.75</c:v>
                </c:pt>
                <c:pt idx="207">
                  <c:v>3.75</c:v>
                </c:pt>
                <c:pt idx="208">
                  <c:v>3.75</c:v>
                </c:pt>
                <c:pt idx="209">
                  <c:v>3.75</c:v>
                </c:pt>
                <c:pt idx="210">
                  <c:v>3.75</c:v>
                </c:pt>
                <c:pt idx="211">
                  <c:v>3.75</c:v>
                </c:pt>
                <c:pt idx="212">
                  <c:v>3.75</c:v>
                </c:pt>
                <c:pt idx="213">
                  <c:v>3.75</c:v>
                </c:pt>
                <c:pt idx="214">
                  <c:v>3.75</c:v>
                </c:pt>
                <c:pt idx="215">
                  <c:v>3.75</c:v>
                </c:pt>
                <c:pt idx="216">
                  <c:v>3.75</c:v>
                </c:pt>
                <c:pt idx="217">
                  <c:v>3.5</c:v>
                </c:pt>
                <c:pt idx="218">
                  <c:v>3.5</c:v>
                </c:pt>
                <c:pt idx="219">
                  <c:v>3.5</c:v>
                </c:pt>
                <c:pt idx="220">
                  <c:v>3.5</c:v>
                </c:pt>
                <c:pt idx="221">
                  <c:v>3.5</c:v>
                </c:pt>
                <c:pt idx="222">
                  <c:v>3.5</c:v>
                </c:pt>
                <c:pt idx="223">
                  <c:v>3.5</c:v>
                </c:pt>
                <c:pt idx="224">
                  <c:v>3.5</c:v>
                </c:pt>
                <c:pt idx="225">
                  <c:v>3.5</c:v>
                </c:pt>
                <c:pt idx="226">
                  <c:v>3.5</c:v>
                </c:pt>
                <c:pt idx="227">
                  <c:v>3.5</c:v>
                </c:pt>
                <c:pt idx="228">
                  <c:v>3.5</c:v>
                </c:pt>
                <c:pt idx="229">
                  <c:v>3.5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3.25</c:v>
                </c:pt>
                <c:pt idx="362">
                  <c:v>3.25</c:v>
                </c:pt>
                <c:pt idx="363">
                  <c:v>3.25</c:v>
                </c:pt>
                <c:pt idx="364">
                  <c:v>3.25</c:v>
                </c:pt>
                <c:pt idx="365">
                  <c:v>3.25</c:v>
                </c:pt>
                <c:pt idx="366">
                  <c:v>3.25</c:v>
                </c:pt>
                <c:pt idx="367">
                  <c:v>3.25</c:v>
                </c:pt>
                <c:pt idx="368">
                  <c:v>3.25</c:v>
                </c:pt>
                <c:pt idx="369">
                  <c:v>3.25</c:v>
                </c:pt>
                <c:pt idx="370">
                  <c:v>3.25</c:v>
                </c:pt>
                <c:pt idx="371">
                  <c:v>3.25</c:v>
                </c:pt>
                <c:pt idx="372">
                  <c:v>3.25</c:v>
                </c:pt>
                <c:pt idx="373">
                  <c:v>3.25</c:v>
                </c:pt>
                <c:pt idx="374">
                  <c:v>3.5</c:v>
                </c:pt>
                <c:pt idx="375">
                  <c:v>3.5</c:v>
                </c:pt>
                <c:pt idx="376">
                  <c:v>3.5</c:v>
                </c:pt>
                <c:pt idx="377">
                  <c:v>3.5</c:v>
                </c:pt>
                <c:pt idx="378">
                  <c:v>3.5</c:v>
                </c:pt>
                <c:pt idx="379">
                  <c:v>3.5</c:v>
                </c:pt>
                <c:pt idx="380">
                  <c:v>3.5</c:v>
                </c:pt>
                <c:pt idx="381">
                  <c:v>3.5</c:v>
                </c:pt>
                <c:pt idx="382">
                  <c:v>3.5</c:v>
                </c:pt>
                <c:pt idx="383">
                  <c:v>3.5</c:v>
                </c:pt>
                <c:pt idx="384">
                  <c:v>3.5</c:v>
                </c:pt>
                <c:pt idx="385">
                  <c:v>3.5</c:v>
                </c:pt>
                <c:pt idx="386">
                  <c:v>3.5</c:v>
                </c:pt>
                <c:pt idx="387">
                  <c:v>3.5</c:v>
                </c:pt>
                <c:pt idx="388">
                  <c:v>3.75</c:v>
                </c:pt>
                <c:pt idx="389">
                  <c:v>3.75</c:v>
                </c:pt>
                <c:pt idx="390">
                  <c:v>3.75</c:v>
                </c:pt>
                <c:pt idx="391">
                  <c:v>3.75</c:v>
                </c:pt>
                <c:pt idx="392">
                  <c:v>3.75</c:v>
                </c:pt>
                <c:pt idx="393">
                  <c:v>3.75</c:v>
                </c:pt>
                <c:pt idx="394">
                  <c:v>3.75</c:v>
                </c:pt>
                <c:pt idx="395">
                  <c:v>3.75</c:v>
                </c:pt>
                <c:pt idx="396">
                  <c:v>4</c:v>
                </c:pt>
                <c:pt idx="397">
                  <c:v>4</c:v>
                </c:pt>
                <c:pt idx="398">
                  <c:v>4</c:v>
                </c:pt>
                <c:pt idx="399">
                  <c:v>4</c:v>
                </c:pt>
                <c:pt idx="400">
                  <c:v>4</c:v>
                </c:pt>
                <c:pt idx="401">
                  <c:v>4</c:v>
                </c:pt>
                <c:pt idx="402">
                  <c:v>4</c:v>
                </c:pt>
                <c:pt idx="403">
                  <c:v>4</c:v>
                </c:pt>
                <c:pt idx="404">
                  <c:v>4</c:v>
                </c:pt>
                <c:pt idx="405">
                  <c:v>4.25</c:v>
                </c:pt>
                <c:pt idx="406">
                  <c:v>4.25</c:v>
                </c:pt>
                <c:pt idx="407">
                  <c:v>4.25</c:v>
                </c:pt>
                <c:pt idx="408">
                  <c:v>4.25</c:v>
                </c:pt>
                <c:pt idx="409">
                  <c:v>4.25</c:v>
                </c:pt>
                <c:pt idx="410">
                  <c:v>4.25</c:v>
                </c:pt>
                <c:pt idx="411">
                  <c:v>4.25</c:v>
                </c:pt>
                <c:pt idx="412">
                  <c:v>4.25</c:v>
                </c:pt>
                <c:pt idx="413">
                  <c:v>4.25</c:v>
                </c:pt>
                <c:pt idx="414">
                  <c:v>4.5</c:v>
                </c:pt>
                <c:pt idx="415">
                  <c:v>4.5</c:v>
                </c:pt>
                <c:pt idx="416">
                  <c:v>4.5</c:v>
                </c:pt>
                <c:pt idx="417">
                  <c:v>4.5</c:v>
                </c:pt>
                <c:pt idx="418">
                  <c:v>4.5</c:v>
                </c:pt>
                <c:pt idx="419">
                  <c:v>4.5</c:v>
                </c:pt>
                <c:pt idx="420">
                  <c:v>4.5</c:v>
                </c:pt>
                <c:pt idx="421">
                  <c:v>4.5</c:v>
                </c:pt>
                <c:pt idx="422">
                  <c:v>4.5</c:v>
                </c:pt>
                <c:pt idx="423">
                  <c:v>4.5</c:v>
                </c:pt>
                <c:pt idx="424">
                  <c:v>4.5</c:v>
                </c:pt>
                <c:pt idx="425">
                  <c:v>4.5</c:v>
                </c:pt>
                <c:pt idx="426">
                  <c:v>4.5</c:v>
                </c:pt>
                <c:pt idx="427">
                  <c:v>4.75</c:v>
                </c:pt>
                <c:pt idx="428">
                  <c:v>4.75</c:v>
                </c:pt>
                <c:pt idx="429">
                  <c:v>4.75</c:v>
                </c:pt>
                <c:pt idx="430">
                  <c:v>4.75</c:v>
                </c:pt>
                <c:pt idx="431">
                  <c:v>4.75</c:v>
                </c:pt>
                <c:pt idx="432">
                  <c:v>4.75</c:v>
                </c:pt>
                <c:pt idx="433">
                  <c:v>4.75</c:v>
                </c:pt>
                <c:pt idx="434">
                  <c:v>4.75</c:v>
                </c:pt>
                <c:pt idx="435">
                  <c:v>4.75</c:v>
                </c:pt>
                <c:pt idx="436">
                  <c:v>4.75</c:v>
                </c:pt>
                <c:pt idx="437">
                  <c:v>4.75</c:v>
                </c:pt>
                <c:pt idx="438">
                  <c:v>4.75</c:v>
                </c:pt>
                <c:pt idx="439">
                  <c:v>4.75</c:v>
                </c:pt>
                <c:pt idx="440">
                  <c:v>5</c:v>
                </c:pt>
                <c:pt idx="441">
                  <c:v>5</c:v>
                </c:pt>
                <c:pt idx="442">
                  <c:v>5</c:v>
                </c:pt>
                <c:pt idx="443">
                  <c:v>5</c:v>
                </c:pt>
                <c:pt idx="444">
                  <c:v>5</c:v>
                </c:pt>
                <c:pt idx="445">
                  <c:v>5</c:v>
                </c:pt>
                <c:pt idx="446">
                  <c:v>5</c:v>
                </c:pt>
                <c:pt idx="447">
                  <c:v>5</c:v>
                </c:pt>
                <c:pt idx="448">
                  <c:v>5</c:v>
                </c:pt>
                <c:pt idx="449">
                  <c:v>5</c:v>
                </c:pt>
                <c:pt idx="450">
                  <c:v>5</c:v>
                </c:pt>
                <c:pt idx="451">
                  <c:v>5</c:v>
                </c:pt>
                <c:pt idx="452">
                  <c:v>5</c:v>
                </c:pt>
                <c:pt idx="453">
                  <c:v>5</c:v>
                </c:pt>
                <c:pt idx="454">
                  <c:v>5</c:v>
                </c:pt>
                <c:pt idx="455">
                  <c:v>5</c:v>
                </c:pt>
                <c:pt idx="456">
                  <c:v>5</c:v>
                </c:pt>
                <c:pt idx="457">
                  <c:v>5</c:v>
                </c:pt>
                <c:pt idx="458">
                  <c:v>5</c:v>
                </c:pt>
                <c:pt idx="459">
                  <c:v>5</c:v>
                </c:pt>
                <c:pt idx="460">
                  <c:v>5</c:v>
                </c:pt>
                <c:pt idx="461">
                  <c:v>5</c:v>
                </c:pt>
                <c:pt idx="462">
                  <c:v>5</c:v>
                </c:pt>
                <c:pt idx="463">
                  <c:v>5</c:v>
                </c:pt>
                <c:pt idx="464">
                  <c:v>5</c:v>
                </c:pt>
                <c:pt idx="465">
                  <c:v>5</c:v>
                </c:pt>
                <c:pt idx="466">
                  <c:v>5</c:v>
                </c:pt>
                <c:pt idx="467">
                  <c:v>5</c:v>
                </c:pt>
                <c:pt idx="468">
                  <c:v>5</c:v>
                </c:pt>
                <c:pt idx="469">
                  <c:v>5</c:v>
                </c:pt>
                <c:pt idx="470">
                  <c:v>5</c:v>
                </c:pt>
                <c:pt idx="471">
                  <c:v>5</c:v>
                </c:pt>
                <c:pt idx="472">
                  <c:v>5</c:v>
                </c:pt>
                <c:pt idx="473">
                  <c:v>5</c:v>
                </c:pt>
                <c:pt idx="474">
                  <c:v>5</c:v>
                </c:pt>
                <c:pt idx="475">
                  <c:v>5</c:v>
                </c:pt>
                <c:pt idx="476">
                  <c:v>5</c:v>
                </c:pt>
                <c:pt idx="477">
                  <c:v>5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5</c:v>
                </c:pt>
                <c:pt idx="492">
                  <c:v>5</c:v>
                </c:pt>
                <c:pt idx="493">
                  <c:v>5</c:v>
                </c:pt>
                <c:pt idx="494">
                  <c:v>5</c:v>
                </c:pt>
                <c:pt idx="495">
                  <c:v>5</c:v>
                </c:pt>
                <c:pt idx="496">
                  <c:v>5.25</c:v>
                </c:pt>
                <c:pt idx="497">
                  <c:v>5.25</c:v>
                </c:pt>
                <c:pt idx="498">
                  <c:v>5.25</c:v>
                </c:pt>
                <c:pt idx="499">
                  <c:v>5.25</c:v>
                </c:pt>
                <c:pt idx="500">
                  <c:v>5.25</c:v>
                </c:pt>
                <c:pt idx="501">
                  <c:v>5.25</c:v>
                </c:pt>
                <c:pt idx="502">
                  <c:v>5.25</c:v>
                </c:pt>
                <c:pt idx="503">
                  <c:v>5.25</c:v>
                </c:pt>
                <c:pt idx="504">
                  <c:v>5.25</c:v>
                </c:pt>
                <c:pt idx="505">
                  <c:v>5.25</c:v>
                </c:pt>
                <c:pt idx="506">
                  <c:v>5.25</c:v>
                </c:pt>
                <c:pt idx="507">
                  <c:v>5.25</c:v>
                </c:pt>
                <c:pt idx="508">
                  <c:v>5.25</c:v>
                </c:pt>
                <c:pt idx="509">
                  <c:v>4.25</c:v>
                </c:pt>
                <c:pt idx="510">
                  <c:v>4.25</c:v>
                </c:pt>
                <c:pt idx="511">
                  <c:v>4.25</c:v>
                </c:pt>
                <c:pt idx="512">
                  <c:v>4.25</c:v>
                </c:pt>
                <c:pt idx="513">
                  <c:v>4.25</c:v>
                </c:pt>
                <c:pt idx="514">
                  <c:v>3.75</c:v>
                </c:pt>
                <c:pt idx="515">
                  <c:v>3.75</c:v>
                </c:pt>
                <c:pt idx="516">
                  <c:v>3.75</c:v>
                </c:pt>
                <c:pt idx="517">
                  <c:v>3.75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2.5</c:v>
                </c:pt>
                <c:pt idx="532">
                  <c:v>2.5</c:v>
                </c:pt>
                <c:pt idx="533">
                  <c:v>2.5</c:v>
                </c:pt>
                <c:pt idx="534">
                  <c:v>2.5</c:v>
                </c:pt>
                <c:pt idx="535">
                  <c:v>2.25</c:v>
                </c:pt>
                <c:pt idx="536">
                  <c:v>2.25</c:v>
                </c:pt>
                <c:pt idx="537">
                  <c:v>2.25</c:v>
                </c:pt>
                <c:pt idx="538">
                  <c:v>2.25</c:v>
                </c:pt>
                <c:pt idx="539">
                  <c:v>2.25</c:v>
                </c:pt>
                <c:pt idx="540">
                  <c:v>1.75</c:v>
                </c:pt>
                <c:pt idx="541">
                  <c:v>1.75</c:v>
                </c:pt>
                <c:pt idx="542">
                  <c:v>1.75</c:v>
                </c:pt>
                <c:pt idx="543">
                  <c:v>1.75</c:v>
                </c:pt>
                <c:pt idx="544">
                  <c:v>1.75</c:v>
                </c:pt>
                <c:pt idx="545">
                  <c:v>1.75</c:v>
                </c:pt>
                <c:pt idx="546">
                  <c:v>1.75</c:v>
                </c:pt>
                <c:pt idx="547">
                  <c:v>1.75</c:v>
                </c:pt>
                <c:pt idx="548">
                  <c:v>1.75</c:v>
                </c:pt>
                <c:pt idx="549">
                  <c:v>1.75</c:v>
                </c:pt>
                <c:pt idx="550">
                  <c:v>1.75</c:v>
                </c:pt>
                <c:pt idx="551">
                  <c:v>1.75</c:v>
                </c:pt>
                <c:pt idx="552">
                  <c:v>1.75</c:v>
                </c:pt>
                <c:pt idx="553">
                  <c:v>1.75</c:v>
                </c:pt>
                <c:pt idx="554">
                  <c:v>1.75</c:v>
                </c:pt>
                <c:pt idx="555">
                  <c:v>1.75</c:v>
                </c:pt>
                <c:pt idx="556">
                  <c:v>1.75</c:v>
                </c:pt>
                <c:pt idx="557">
                  <c:v>1.75</c:v>
                </c:pt>
                <c:pt idx="558">
                  <c:v>1.75</c:v>
                </c:pt>
                <c:pt idx="559">
                  <c:v>1.75</c:v>
                </c:pt>
                <c:pt idx="560">
                  <c:v>1.75</c:v>
                </c:pt>
                <c:pt idx="561">
                  <c:v>1.75</c:v>
                </c:pt>
                <c:pt idx="562">
                  <c:v>1.75</c:v>
                </c:pt>
                <c:pt idx="563">
                  <c:v>1.75</c:v>
                </c:pt>
                <c:pt idx="564">
                  <c:v>1.75</c:v>
                </c:pt>
                <c:pt idx="565">
                  <c:v>1.75</c:v>
                </c:pt>
                <c:pt idx="566">
                  <c:v>1.75</c:v>
                </c:pt>
                <c:pt idx="567">
                  <c:v>1.75</c:v>
                </c:pt>
                <c:pt idx="568">
                  <c:v>1.75</c:v>
                </c:pt>
                <c:pt idx="569">
                  <c:v>1.75</c:v>
                </c:pt>
                <c:pt idx="570">
                  <c:v>1.75</c:v>
                </c:pt>
                <c:pt idx="571">
                  <c:v>1.75</c:v>
                </c:pt>
                <c:pt idx="572">
                  <c:v>1.75</c:v>
                </c:pt>
                <c:pt idx="573">
                  <c:v>1.75</c:v>
                </c:pt>
                <c:pt idx="574">
                  <c:v>1.75</c:v>
                </c:pt>
                <c:pt idx="575">
                  <c:v>1.75</c:v>
                </c:pt>
                <c:pt idx="576">
                  <c:v>1.75</c:v>
                </c:pt>
                <c:pt idx="577">
                  <c:v>1.75</c:v>
                </c:pt>
                <c:pt idx="578">
                  <c:v>1.75</c:v>
                </c:pt>
                <c:pt idx="579">
                  <c:v>1.75</c:v>
                </c:pt>
                <c:pt idx="580">
                  <c:v>1.75</c:v>
                </c:pt>
                <c:pt idx="581">
                  <c:v>1.75</c:v>
                </c:pt>
                <c:pt idx="582">
                  <c:v>1.75</c:v>
                </c:pt>
                <c:pt idx="583">
                  <c:v>1.75</c:v>
                </c:pt>
                <c:pt idx="584">
                  <c:v>1.75</c:v>
                </c:pt>
                <c:pt idx="585">
                  <c:v>1.75</c:v>
                </c:pt>
                <c:pt idx="586">
                  <c:v>1.75</c:v>
                </c:pt>
                <c:pt idx="587">
                  <c:v>1.75</c:v>
                </c:pt>
                <c:pt idx="588">
                  <c:v>1.75</c:v>
                </c:pt>
                <c:pt idx="589">
                  <c:v>1.75</c:v>
                </c:pt>
                <c:pt idx="590">
                  <c:v>1.75</c:v>
                </c:pt>
                <c:pt idx="591">
                  <c:v>1.75</c:v>
                </c:pt>
                <c:pt idx="592">
                  <c:v>1.75</c:v>
                </c:pt>
                <c:pt idx="593">
                  <c:v>1.75</c:v>
                </c:pt>
                <c:pt idx="594">
                  <c:v>1.75</c:v>
                </c:pt>
                <c:pt idx="595">
                  <c:v>1.75</c:v>
                </c:pt>
                <c:pt idx="596">
                  <c:v>1.75</c:v>
                </c:pt>
                <c:pt idx="597">
                  <c:v>1.75</c:v>
                </c:pt>
                <c:pt idx="598">
                  <c:v>1.75</c:v>
                </c:pt>
                <c:pt idx="599">
                  <c:v>1.75</c:v>
                </c:pt>
                <c:pt idx="600">
                  <c:v>1.75</c:v>
                </c:pt>
                <c:pt idx="601">
                  <c:v>1.75</c:v>
                </c:pt>
                <c:pt idx="602">
                  <c:v>1.75</c:v>
                </c:pt>
                <c:pt idx="603">
                  <c:v>1.75</c:v>
                </c:pt>
                <c:pt idx="604">
                  <c:v>1.75</c:v>
                </c:pt>
                <c:pt idx="605">
                  <c:v>1.75</c:v>
                </c:pt>
                <c:pt idx="606">
                  <c:v>1.75</c:v>
                </c:pt>
                <c:pt idx="607">
                  <c:v>1.75</c:v>
                </c:pt>
                <c:pt idx="608">
                  <c:v>1.75</c:v>
                </c:pt>
                <c:pt idx="609">
                  <c:v>1.75</c:v>
                </c:pt>
                <c:pt idx="610">
                  <c:v>1.75</c:v>
                </c:pt>
                <c:pt idx="611">
                  <c:v>1.75</c:v>
                </c:pt>
                <c:pt idx="612">
                  <c:v>1.75</c:v>
                </c:pt>
                <c:pt idx="613">
                  <c:v>1.75</c:v>
                </c:pt>
                <c:pt idx="614">
                  <c:v>1.75</c:v>
                </c:pt>
                <c:pt idx="615">
                  <c:v>1.75</c:v>
                </c:pt>
                <c:pt idx="616">
                  <c:v>1.75</c:v>
                </c:pt>
                <c:pt idx="617">
                  <c:v>1.75</c:v>
                </c:pt>
                <c:pt idx="618">
                  <c:v>1.75</c:v>
                </c:pt>
                <c:pt idx="619">
                  <c:v>1.75</c:v>
                </c:pt>
                <c:pt idx="620">
                  <c:v>1.75</c:v>
                </c:pt>
                <c:pt idx="621">
                  <c:v>1.75</c:v>
                </c:pt>
                <c:pt idx="622">
                  <c:v>1.75</c:v>
                </c:pt>
                <c:pt idx="623">
                  <c:v>1.75</c:v>
                </c:pt>
                <c:pt idx="624">
                  <c:v>1.75</c:v>
                </c:pt>
                <c:pt idx="625">
                  <c:v>1.75</c:v>
                </c:pt>
                <c:pt idx="626">
                  <c:v>1.75</c:v>
                </c:pt>
                <c:pt idx="627">
                  <c:v>1.75</c:v>
                </c:pt>
                <c:pt idx="628">
                  <c:v>1.75</c:v>
                </c:pt>
                <c:pt idx="629">
                  <c:v>1.75</c:v>
                </c:pt>
                <c:pt idx="630">
                  <c:v>1.75</c:v>
                </c:pt>
                <c:pt idx="631">
                  <c:v>1.75</c:v>
                </c:pt>
                <c:pt idx="632">
                  <c:v>1.75</c:v>
                </c:pt>
                <c:pt idx="633">
                  <c:v>1.75</c:v>
                </c:pt>
                <c:pt idx="634">
                  <c:v>1.75</c:v>
                </c:pt>
                <c:pt idx="635">
                  <c:v>1.75</c:v>
                </c:pt>
                <c:pt idx="636">
                  <c:v>1.75</c:v>
                </c:pt>
                <c:pt idx="637">
                  <c:v>1.75</c:v>
                </c:pt>
                <c:pt idx="638">
                  <c:v>1.75</c:v>
                </c:pt>
                <c:pt idx="639">
                  <c:v>1.75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2.25</c:v>
                </c:pt>
                <c:pt idx="654">
                  <c:v>2.25</c:v>
                </c:pt>
                <c:pt idx="655">
                  <c:v>2.25</c:v>
                </c:pt>
                <c:pt idx="656">
                  <c:v>2.25</c:v>
                </c:pt>
                <c:pt idx="657">
                  <c:v>2.25</c:v>
                </c:pt>
                <c:pt idx="658">
                  <c:v>2.25</c:v>
                </c:pt>
                <c:pt idx="659">
                  <c:v>2.25</c:v>
                </c:pt>
                <c:pt idx="660">
                  <c:v>2.25</c:v>
                </c:pt>
                <c:pt idx="661">
                  <c:v>2.25</c:v>
                </c:pt>
                <c:pt idx="662">
                  <c:v>2.25</c:v>
                </c:pt>
                <c:pt idx="663">
                  <c:v>2.25</c:v>
                </c:pt>
                <c:pt idx="664">
                  <c:v>2.25</c:v>
                </c:pt>
                <c:pt idx="665">
                  <c:v>2.25</c:v>
                </c:pt>
                <c:pt idx="666">
                  <c:v>2.25</c:v>
                </c:pt>
                <c:pt idx="667">
                  <c:v>2.25</c:v>
                </c:pt>
                <c:pt idx="668">
                  <c:v>2.25</c:v>
                </c:pt>
                <c:pt idx="669">
                  <c:v>2.25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1.75</c:v>
                </c:pt>
                <c:pt idx="676">
                  <c:v>1.75</c:v>
                </c:pt>
                <c:pt idx="677">
                  <c:v>1.75</c:v>
                </c:pt>
                <c:pt idx="678">
                  <c:v>1.75</c:v>
                </c:pt>
                <c:pt idx="679">
                  <c:v>1.75</c:v>
                </c:pt>
                <c:pt idx="680">
                  <c:v>1.75</c:v>
                </c:pt>
                <c:pt idx="681">
                  <c:v>1.75</c:v>
                </c:pt>
                <c:pt idx="682">
                  <c:v>1.75</c:v>
                </c:pt>
                <c:pt idx="683">
                  <c:v>1.75</c:v>
                </c:pt>
                <c:pt idx="684">
                  <c:v>1.75</c:v>
                </c:pt>
                <c:pt idx="685">
                  <c:v>1.75</c:v>
                </c:pt>
                <c:pt idx="686">
                  <c:v>1.75</c:v>
                </c:pt>
                <c:pt idx="687">
                  <c:v>1.75</c:v>
                </c:pt>
                <c:pt idx="688">
                  <c:v>1.75</c:v>
                </c:pt>
                <c:pt idx="689">
                  <c:v>1.75</c:v>
                </c:pt>
                <c:pt idx="690">
                  <c:v>1.75</c:v>
                </c:pt>
                <c:pt idx="691">
                  <c:v>1.75</c:v>
                </c:pt>
                <c:pt idx="692">
                  <c:v>1.75</c:v>
                </c:pt>
                <c:pt idx="693">
                  <c:v>1.75</c:v>
                </c:pt>
                <c:pt idx="694">
                  <c:v>1.75</c:v>
                </c:pt>
                <c:pt idx="695">
                  <c:v>1.75</c:v>
                </c:pt>
                <c:pt idx="696">
                  <c:v>1.75</c:v>
                </c:pt>
                <c:pt idx="697">
                  <c:v>1.75</c:v>
                </c:pt>
                <c:pt idx="698">
                  <c:v>1.75</c:v>
                </c:pt>
                <c:pt idx="699">
                  <c:v>1.75</c:v>
                </c:pt>
                <c:pt idx="700">
                  <c:v>1.75</c:v>
                </c:pt>
                <c:pt idx="701">
                  <c:v>1.75</c:v>
                </c:pt>
                <c:pt idx="702">
                  <c:v>1.75</c:v>
                </c:pt>
                <c:pt idx="703">
                  <c:v>1.75</c:v>
                </c:pt>
                <c:pt idx="704">
                  <c:v>1.75</c:v>
                </c:pt>
                <c:pt idx="705">
                  <c:v>1.5</c:v>
                </c:pt>
                <c:pt idx="706">
                  <c:v>1.5</c:v>
                </c:pt>
                <c:pt idx="707">
                  <c:v>1.5</c:v>
                </c:pt>
                <c:pt idx="708">
                  <c:v>1.5</c:v>
                </c:pt>
                <c:pt idx="709">
                  <c:v>1.5</c:v>
                </c:pt>
                <c:pt idx="710">
                  <c:v>1.5</c:v>
                </c:pt>
                <c:pt idx="711">
                  <c:v>1.5</c:v>
                </c:pt>
                <c:pt idx="712">
                  <c:v>1.5</c:v>
                </c:pt>
                <c:pt idx="713">
                  <c:v>1.5</c:v>
                </c:pt>
                <c:pt idx="714">
                  <c:v>1.5</c:v>
                </c:pt>
                <c:pt idx="715">
                  <c:v>1.5</c:v>
                </c:pt>
                <c:pt idx="716">
                  <c:v>1.5</c:v>
                </c:pt>
                <c:pt idx="717">
                  <c:v>1.5</c:v>
                </c:pt>
                <c:pt idx="718">
                  <c:v>1.5</c:v>
                </c:pt>
                <c:pt idx="719">
                  <c:v>1.5</c:v>
                </c:pt>
                <c:pt idx="720">
                  <c:v>1.5</c:v>
                </c:pt>
                <c:pt idx="721">
                  <c:v>1.5</c:v>
                </c:pt>
                <c:pt idx="722">
                  <c:v>1.5</c:v>
                </c:pt>
                <c:pt idx="723">
                  <c:v>1.5</c:v>
                </c:pt>
                <c:pt idx="724">
                  <c:v>1.5</c:v>
                </c:pt>
                <c:pt idx="725">
                  <c:v>1.5</c:v>
                </c:pt>
                <c:pt idx="726">
                  <c:v>1.5</c:v>
                </c:pt>
                <c:pt idx="727">
                  <c:v>1.5</c:v>
                </c:pt>
                <c:pt idx="728">
                  <c:v>1.5</c:v>
                </c:pt>
                <c:pt idx="729">
                  <c:v>1.5</c:v>
                </c:pt>
                <c:pt idx="730">
                  <c:v>1.5</c:v>
                </c:pt>
                <c:pt idx="731">
                  <c:v>1.5</c:v>
                </c:pt>
                <c:pt idx="732">
                  <c:v>1.5</c:v>
                </c:pt>
                <c:pt idx="733">
                  <c:v>1.5</c:v>
                </c:pt>
                <c:pt idx="734">
                  <c:v>1.5</c:v>
                </c:pt>
                <c:pt idx="735">
                  <c:v>1.5</c:v>
                </c:pt>
                <c:pt idx="736">
                  <c:v>1.5</c:v>
                </c:pt>
                <c:pt idx="737">
                  <c:v>1.5</c:v>
                </c:pt>
                <c:pt idx="738">
                  <c:v>1.5</c:v>
                </c:pt>
                <c:pt idx="739">
                  <c:v>1.5</c:v>
                </c:pt>
                <c:pt idx="740">
                  <c:v>1.5</c:v>
                </c:pt>
                <c:pt idx="741">
                  <c:v>1.5</c:v>
                </c:pt>
                <c:pt idx="742">
                  <c:v>1.5</c:v>
                </c:pt>
                <c:pt idx="743">
                  <c:v>1.5</c:v>
                </c:pt>
                <c:pt idx="744">
                  <c:v>1.5</c:v>
                </c:pt>
                <c:pt idx="745">
                  <c:v>1.5</c:v>
                </c:pt>
                <c:pt idx="746">
                  <c:v>1.5</c:v>
                </c:pt>
                <c:pt idx="747">
                  <c:v>1.5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0.75</c:v>
                </c:pt>
                <c:pt idx="776">
                  <c:v>0.75</c:v>
                </c:pt>
                <c:pt idx="777">
                  <c:v>0.75</c:v>
                </c:pt>
                <c:pt idx="778">
                  <c:v>0.75</c:v>
                </c:pt>
                <c:pt idx="779">
                  <c:v>0.75</c:v>
                </c:pt>
                <c:pt idx="780">
                  <c:v>0.75</c:v>
                </c:pt>
                <c:pt idx="781">
                  <c:v>0.75</c:v>
                </c:pt>
                <c:pt idx="782">
                  <c:v>0.75</c:v>
                </c:pt>
                <c:pt idx="783">
                  <c:v>0.75</c:v>
                </c:pt>
                <c:pt idx="784">
                  <c:v>0.75</c:v>
                </c:pt>
                <c:pt idx="785">
                  <c:v>0.75</c:v>
                </c:pt>
                <c:pt idx="786">
                  <c:v>0.75</c:v>
                </c:pt>
                <c:pt idx="787">
                  <c:v>0.75</c:v>
                </c:pt>
                <c:pt idx="788">
                  <c:v>0.75</c:v>
                </c:pt>
                <c:pt idx="789">
                  <c:v>0.75</c:v>
                </c:pt>
                <c:pt idx="790">
                  <c:v>0.75</c:v>
                </c:pt>
                <c:pt idx="791">
                  <c:v>0.75</c:v>
                </c:pt>
                <c:pt idx="792">
                  <c:v>0.75</c:v>
                </c:pt>
                <c:pt idx="793">
                  <c:v>0.75</c:v>
                </c:pt>
                <c:pt idx="794">
                  <c:v>0.75</c:v>
                </c:pt>
                <c:pt idx="795">
                  <c:v>0.75</c:v>
                </c:pt>
                <c:pt idx="796">
                  <c:v>0.75</c:v>
                </c:pt>
                <c:pt idx="797">
                  <c:v>0.75</c:v>
                </c:pt>
                <c:pt idx="798">
                  <c:v>0.75</c:v>
                </c:pt>
                <c:pt idx="799">
                  <c:v>0.75</c:v>
                </c:pt>
                <c:pt idx="800">
                  <c:v>0.75</c:v>
                </c:pt>
                <c:pt idx="801">
                  <c:v>0.75</c:v>
                </c:pt>
                <c:pt idx="802">
                  <c:v>0.75</c:v>
                </c:pt>
                <c:pt idx="803">
                  <c:v>0.75</c:v>
                </c:pt>
                <c:pt idx="804">
                  <c:v>0.75</c:v>
                </c:pt>
                <c:pt idx="805">
                  <c:v>0.4</c:v>
                </c:pt>
                <c:pt idx="806">
                  <c:v>0.4</c:v>
                </c:pt>
                <c:pt idx="807">
                  <c:v>0.4</c:v>
                </c:pt>
                <c:pt idx="808">
                  <c:v>0.4</c:v>
                </c:pt>
                <c:pt idx="809">
                  <c:v>0.4</c:v>
                </c:pt>
                <c:pt idx="810">
                  <c:v>0.4</c:v>
                </c:pt>
                <c:pt idx="811">
                  <c:v>0.4</c:v>
                </c:pt>
                <c:pt idx="812">
                  <c:v>0.4</c:v>
                </c:pt>
                <c:pt idx="813">
                  <c:v>0.4</c:v>
                </c:pt>
                <c:pt idx="814">
                  <c:v>0.4</c:v>
                </c:pt>
                <c:pt idx="815">
                  <c:v>0.4</c:v>
                </c:pt>
                <c:pt idx="816">
                  <c:v>0.4</c:v>
                </c:pt>
                <c:pt idx="817">
                  <c:v>0.4</c:v>
                </c:pt>
                <c:pt idx="818">
                  <c:v>0.3</c:v>
                </c:pt>
                <c:pt idx="819">
                  <c:v>0.3</c:v>
                </c:pt>
                <c:pt idx="820">
                  <c:v>0.3</c:v>
                </c:pt>
                <c:pt idx="821">
                  <c:v>0.3</c:v>
                </c:pt>
                <c:pt idx="822">
                  <c:v>0.3</c:v>
                </c:pt>
                <c:pt idx="823">
                  <c:v>0.3</c:v>
                </c:pt>
                <c:pt idx="824">
                  <c:v>0.3</c:v>
                </c:pt>
                <c:pt idx="825">
                  <c:v>0.3</c:v>
                </c:pt>
                <c:pt idx="826">
                  <c:v>0.3</c:v>
                </c:pt>
                <c:pt idx="827">
                  <c:v>0.3</c:v>
                </c:pt>
                <c:pt idx="828">
                  <c:v>0.3</c:v>
                </c:pt>
                <c:pt idx="829">
                  <c:v>0.3</c:v>
                </c:pt>
                <c:pt idx="830">
                  <c:v>0.3</c:v>
                </c:pt>
                <c:pt idx="831">
                  <c:v>0.3</c:v>
                </c:pt>
                <c:pt idx="832">
                  <c:v>0.3</c:v>
                </c:pt>
                <c:pt idx="833">
                  <c:v>0.3</c:v>
                </c:pt>
                <c:pt idx="834">
                  <c:v>0.3</c:v>
                </c:pt>
                <c:pt idx="835">
                  <c:v>0.3</c:v>
                </c:pt>
                <c:pt idx="836">
                  <c:v>0.3</c:v>
                </c:pt>
                <c:pt idx="837">
                  <c:v>0.3</c:v>
                </c:pt>
                <c:pt idx="838">
                  <c:v>0.3</c:v>
                </c:pt>
                <c:pt idx="839">
                  <c:v>0.3</c:v>
                </c:pt>
                <c:pt idx="840">
                  <c:v>0.3</c:v>
                </c:pt>
                <c:pt idx="841">
                  <c:v>0.3</c:v>
                </c:pt>
                <c:pt idx="842">
                  <c:v>0.3</c:v>
                </c:pt>
                <c:pt idx="843">
                  <c:v>0.3</c:v>
                </c:pt>
                <c:pt idx="844">
                  <c:v>0.3</c:v>
                </c:pt>
                <c:pt idx="845">
                  <c:v>0.3</c:v>
                </c:pt>
                <c:pt idx="846">
                  <c:v>0.3</c:v>
                </c:pt>
                <c:pt idx="847">
                  <c:v>0.3</c:v>
                </c:pt>
                <c:pt idx="848">
                  <c:v>0.3</c:v>
                </c:pt>
                <c:pt idx="849">
                  <c:v>0.3</c:v>
                </c:pt>
                <c:pt idx="850">
                  <c:v>0.3</c:v>
                </c:pt>
                <c:pt idx="851">
                  <c:v>0.3</c:v>
                </c:pt>
                <c:pt idx="852">
                  <c:v>0.3</c:v>
                </c:pt>
                <c:pt idx="853">
                  <c:v>0.3</c:v>
                </c:pt>
                <c:pt idx="854">
                  <c:v>0.3</c:v>
                </c:pt>
                <c:pt idx="855">
                  <c:v>0.3</c:v>
                </c:pt>
                <c:pt idx="856">
                  <c:v>0.3</c:v>
                </c:pt>
                <c:pt idx="857">
                  <c:v>0.3</c:v>
                </c:pt>
                <c:pt idx="858">
                  <c:v>0.3</c:v>
                </c:pt>
                <c:pt idx="859">
                  <c:v>0.3</c:v>
                </c:pt>
                <c:pt idx="860">
                  <c:v>0.3</c:v>
                </c:pt>
                <c:pt idx="861">
                  <c:v>0.3</c:v>
                </c:pt>
                <c:pt idx="862">
                  <c:v>0.3</c:v>
                </c:pt>
                <c:pt idx="863">
                  <c:v>0.3</c:v>
                </c:pt>
                <c:pt idx="864">
                  <c:v>0.3</c:v>
                </c:pt>
                <c:pt idx="865">
                  <c:v>0.3</c:v>
                </c:pt>
                <c:pt idx="866">
                  <c:v>0.3</c:v>
                </c:pt>
                <c:pt idx="867">
                  <c:v>0.3</c:v>
                </c:pt>
                <c:pt idx="868">
                  <c:v>0.3</c:v>
                </c:pt>
                <c:pt idx="869">
                  <c:v>0.3</c:v>
                </c:pt>
                <c:pt idx="870">
                  <c:v>0.3</c:v>
                </c:pt>
                <c:pt idx="871">
                  <c:v>0.3</c:v>
                </c:pt>
                <c:pt idx="872">
                  <c:v>0.3</c:v>
                </c:pt>
                <c:pt idx="873">
                  <c:v>0.3</c:v>
                </c:pt>
                <c:pt idx="874">
                  <c:v>0.3</c:v>
                </c:pt>
                <c:pt idx="875">
                  <c:v>0.3</c:v>
                </c:pt>
                <c:pt idx="876">
                  <c:v>0.3</c:v>
                </c:pt>
                <c:pt idx="877">
                  <c:v>0.3</c:v>
                </c:pt>
                <c:pt idx="878">
                  <c:v>0.3</c:v>
                </c:pt>
                <c:pt idx="879">
                  <c:v>0.3</c:v>
                </c:pt>
                <c:pt idx="880">
                  <c:v>0.3</c:v>
                </c:pt>
                <c:pt idx="881">
                  <c:v>0.3</c:v>
                </c:pt>
                <c:pt idx="882">
                  <c:v>0.3</c:v>
                </c:pt>
                <c:pt idx="883">
                  <c:v>0.3</c:v>
                </c:pt>
                <c:pt idx="884">
                  <c:v>0.3</c:v>
                </c:pt>
                <c:pt idx="885">
                  <c:v>0.3</c:v>
                </c:pt>
                <c:pt idx="886">
                  <c:v>0.3</c:v>
                </c:pt>
                <c:pt idx="887">
                  <c:v>0.3</c:v>
                </c:pt>
                <c:pt idx="888">
                  <c:v>0.3</c:v>
                </c:pt>
                <c:pt idx="889">
                  <c:v>0.3</c:v>
                </c:pt>
                <c:pt idx="890">
                  <c:v>0.3</c:v>
                </c:pt>
                <c:pt idx="891">
                  <c:v>0.3</c:v>
                </c:pt>
                <c:pt idx="892">
                  <c:v>0.3</c:v>
                </c:pt>
                <c:pt idx="893">
                  <c:v>0.3</c:v>
                </c:pt>
                <c:pt idx="894">
                  <c:v>0.3</c:v>
                </c:pt>
                <c:pt idx="895">
                  <c:v>0.3</c:v>
                </c:pt>
                <c:pt idx="896">
                  <c:v>0.3</c:v>
                </c:pt>
                <c:pt idx="897">
                  <c:v>0.25</c:v>
                </c:pt>
                <c:pt idx="898">
                  <c:v>0.25</c:v>
                </c:pt>
                <c:pt idx="899">
                  <c:v>0.25</c:v>
                </c:pt>
                <c:pt idx="900">
                  <c:v>0.25</c:v>
                </c:pt>
                <c:pt idx="901">
                  <c:v>0.25</c:v>
                </c:pt>
                <c:pt idx="902">
                  <c:v>0.25</c:v>
                </c:pt>
                <c:pt idx="903">
                  <c:v>0.25</c:v>
                </c:pt>
                <c:pt idx="904">
                  <c:v>0.25</c:v>
                </c:pt>
                <c:pt idx="905">
                  <c:v>0.25</c:v>
                </c:pt>
                <c:pt idx="906">
                  <c:v>0.25</c:v>
                </c:pt>
                <c:pt idx="907">
                  <c:v>0.25</c:v>
                </c:pt>
                <c:pt idx="908">
                  <c:v>0.25</c:v>
                </c:pt>
                <c:pt idx="909">
                  <c:v>0.25</c:v>
                </c:pt>
                <c:pt idx="910">
                  <c:v>0.25</c:v>
                </c:pt>
                <c:pt idx="911">
                  <c:v>0.25</c:v>
                </c:pt>
                <c:pt idx="912">
                  <c:v>0.25</c:v>
                </c:pt>
                <c:pt idx="913">
                  <c:v>0.25</c:v>
                </c:pt>
                <c:pt idx="914">
                  <c:v>0.25</c:v>
                </c:pt>
                <c:pt idx="915">
                  <c:v>0.25</c:v>
                </c:pt>
                <c:pt idx="916">
                  <c:v>0.25</c:v>
                </c:pt>
                <c:pt idx="917">
                  <c:v>0.25</c:v>
                </c:pt>
                <c:pt idx="918">
                  <c:v>0.25</c:v>
                </c:pt>
                <c:pt idx="919">
                  <c:v>0.25</c:v>
                </c:pt>
                <c:pt idx="920">
                  <c:v>0.25</c:v>
                </c:pt>
                <c:pt idx="921">
                  <c:v>0.25</c:v>
                </c:pt>
                <c:pt idx="922">
                  <c:v>0.25</c:v>
                </c:pt>
                <c:pt idx="923">
                  <c:v>0.25</c:v>
                </c:pt>
                <c:pt idx="924">
                  <c:v>0.25</c:v>
                </c:pt>
                <c:pt idx="925">
                  <c:v>0.25</c:v>
                </c:pt>
                <c:pt idx="926">
                  <c:v>0.25</c:v>
                </c:pt>
                <c:pt idx="927">
                  <c:v>0.25</c:v>
                </c:pt>
                <c:pt idx="928">
                  <c:v>0.25</c:v>
                </c:pt>
                <c:pt idx="929">
                  <c:v>0.25</c:v>
                </c:pt>
                <c:pt idx="930">
                  <c:v>0.25</c:v>
                </c:pt>
                <c:pt idx="931">
                  <c:v>0.25</c:v>
                </c:pt>
                <c:pt idx="932">
                  <c:v>0.25</c:v>
                </c:pt>
                <c:pt idx="933">
                  <c:v>0.25</c:v>
                </c:pt>
                <c:pt idx="934">
                  <c:v>0.25</c:v>
                </c:pt>
                <c:pt idx="935">
                  <c:v>0.25</c:v>
                </c:pt>
                <c:pt idx="936">
                  <c:v>0.25</c:v>
                </c:pt>
                <c:pt idx="937">
                  <c:v>0.25</c:v>
                </c:pt>
                <c:pt idx="938">
                  <c:v>0.25</c:v>
                </c:pt>
                <c:pt idx="939">
                  <c:v>0.25</c:v>
                </c:pt>
                <c:pt idx="940">
                  <c:v>0.25</c:v>
                </c:pt>
                <c:pt idx="941">
                  <c:v>0.25</c:v>
                </c:pt>
                <c:pt idx="942">
                  <c:v>0.25</c:v>
                </c:pt>
                <c:pt idx="943">
                  <c:v>0.25</c:v>
                </c:pt>
                <c:pt idx="944">
                  <c:v>0.25</c:v>
                </c:pt>
                <c:pt idx="945">
                  <c:v>0.25</c:v>
                </c:pt>
                <c:pt idx="946">
                  <c:v>0.25</c:v>
                </c:pt>
                <c:pt idx="947">
                  <c:v>0.25</c:v>
                </c:pt>
                <c:pt idx="948">
                  <c:v>0.25</c:v>
                </c:pt>
                <c:pt idx="949">
                  <c:v>0.25</c:v>
                </c:pt>
                <c:pt idx="950">
                  <c:v>0.25</c:v>
                </c:pt>
                <c:pt idx="951">
                  <c:v>0.25</c:v>
                </c:pt>
                <c:pt idx="952">
                  <c:v>0.25</c:v>
                </c:pt>
                <c:pt idx="953">
                  <c:v>0.25</c:v>
                </c:pt>
                <c:pt idx="954">
                  <c:v>0.25</c:v>
                </c:pt>
                <c:pt idx="955">
                  <c:v>0.25</c:v>
                </c:pt>
                <c:pt idx="956">
                  <c:v>0.25</c:v>
                </c:pt>
                <c:pt idx="957">
                  <c:v>0.25</c:v>
                </c:pt>
                <c:pt idx="958">
                  <c:v>0.25</c:v>
                </c:pt>
                <c:pt idx="959">
                  <c:v>0.25</c:v>
                </c:pt>
                <c:pt idx="960">
                  <c:v>0.25</c:v>
                </c:pt>
                <c:pt idx="961">
                  <c:v>0.25</c:v>
                </c:pt>
                <c:pt idx="962">
                  <c:v>0.25</c:v>
                </c:pt>
                <c:pt idx="963">
                  <c:v>0.25</c:v>
                </c:pt>
                <c:pt idx="964">
                  <c:v>0.25</c:v>
                </c:pt>
                <c:pt idx="965">
                  <c:v>0.25</c:v>
                </c:pt>
                <c:pt idx="966">
                  <c:v>0.25</c:v>
                </c:pt>
                <c:pt idx="967">
                  <c:v>0.25</c:v>
                </c:pt>
                <c:pt idx="968">
                  <c:v>0.25</c:v>
                </c:pt>
                <c:pt idx="969">
                  <c:v>0.25</c:v>
                </c:pt>
                <c:pt idx="970">
                  <c:v>0.25</c:v>
                </c:pt>
                <c:pt idx="971">
                  <c:v>0.25</c:v>
                </c:pt>
                <c:pt idx="972">
                  <c:v>0.25</c:v>
                </c:pt>
                <c:pt idx="973">
                  <c:v>0.25</c:v>
                </c:pt>
                <c:pt idx="974">
                  <c:v>0.25</c:v>
                </c:pt>
                <c:pt idx="975">
                  <c:v>0.25</c:v>
                </c:pt>
                <c:pt idx="976">
                  <c:v>0.25</c:v>
                </c:pt>
                <c:pt idx="977">
                  <c:v>0.25</c:v>
                </c:pt>
                <c:pt idx="978">
                  <c:v>0.25</c:v>
                </c:pt>
                <c:pt idx="979">
                  <c:v>0.25</c:v>
                </c:pt>
                <c:pt idx="980">
                  <c:v>0.25</c:v>
                </c:pt>
                <c:pt idx="981">
                  <c:v>0.25</c:v>
                </c:pt>
                <c:pt idx="982">
                  <c:v>0.25</c:v>
                </c:pt>
                <c:pt idx="983">
                  <c:v>0.25</c:v>
                </c:pt>
                <c:pt idx="984">
                  <c:v>0.25</c:v>
                </c:pt>
                <c:pt idx="985">
                  <c:v>0.25</c:v>
                </c:pt>
                <c:pt idx="986">
                  <c:v>0.25</c:v>
                </c:pt>
                <c:pt idx="987">
                  <c:v>0.25</c:v>
                </c:pt>
                <c:pt idx="988">
                  <c:v>0.25</c:v>
                </c:pt>
                <c:pt idx="989">
                  <c:v>0.25</c:v>
                </c:pt>
                <c:pt idx="990">
                  <c:v>0.25</c:v>
                </c:pt>
                <c:pt idx="991">
                  <c:v>0.25</c:v>
                </c:pt>
                <c:pt idx="992">
                  <c:v>0.25</c:v>
                </c:pt>
                <c:pt idx="993">
                  <c:v>0.25</c:v>
                </c:pt>
                <c:pt idx="994">
                  <c:v>0.25</c:v>
                </c:pt>
                <c:pt idx="995">
                  <c:v>0.25</c:v>
                </c:pt>
                <c:pt idx="996">
                  <c:v>0.25</c:v>
                </c:pt>
                <c:pt idx="997">
                  <c:v>0.25</c:v>
                </c:pt>
                <c:pt idx="998">
                  <c:v>0.25</c:v>
                </c:pt>
                <c:pt idx="999">
                  <c:v>0.25</c:v>
                </c:pt>
                <c:pt idx="1000">
                  <c:v>0.25</c:v>
                </c:pt>
                <c:pt idx="1001">
                  <c:v>0.25</c:v>
                </c:pt>
                <c:pt idx="1002">
                  <c:v>0.25</c:v>
                </c:pt>
                <c:pt idx="1003">
                  <c:v>0.25</c:v>
                </c:pt>
                <c:pt idx="1004">
                  <c:v>0.25</c:v>
                </c:pt>
                <c:pt idx="1005">
                  <c:v>0.25</c:v>
                </c:pt>
                <c:pt idx="1006">
                  <c:v>0.25</c:v>
                </c:pt>
                <c:pt idx="1007">
                  <c:v>0.25</c:v>
                </c:pt>
                <c:pt idx="1008">
                  <c:v>0.25</c:v>
                </c:pt>
                <c:pt idx="1009">
                  <c:v>0.25</c:v>
                </c:pt>
                <c:pt idx="1010">
                  <c:v>0.25</c:v>
                </c:pt>
                <c:pt idx="1011">
                  <c:v>0.25</c:v>
                </c:pt>
                <c:pt idx="1012">
                  <c:v>0.25</c:v>
                </c:pt>
                <c:pt idx="1013">
                  <c:v>0.25</c:v>
                </c:pt>
                <c:pt idx="1014">
                  <c:v>0.25</c:v>
                </c:pt>
                <c:pt idx="1015">
                  <c:v>0.25</c:v>
                </c:pt>
                <c:pt idx="1016">
                  <c:v>0.25</c:v>
                </c:pt>
                <c:pt idx="1017">
                  <c:v>0.25</c:v>
                </c:pt>
                <c:pt idx="1018">
                  <c:v>0.25</c:v>
                </c:pt>
                <c:pt idx="1019">
                  <c:v>0.25</c:v>
                </c:pt>
                <c:pt idx="1020">
                  <c:v>0.25</c:v>
                </c:pt>
                <c:pt idx="1021">
                  <c:v>0.25</c:v>
                </c:pt>
                <c:pt idx="1022">
                  <c:v>0.25</c:v>
                </c:pt>
                <c:pt idx="1023">
                  <c:v>0.25</c:v>
                </c:pt>
                <c:pt idx="1024">
                  <c:v>0.25</c:v>
                </c:pt>
                <c:pt idx="1025">
                  <c:v>0.25</c:v>
                </c:pt>
                <c:pt idx="1026">
                  <c:v>0.25</c:v>
                </c:pt>
                <c:pt idx="1027">
                  <c:v>0.25</c:v>
                </c:pt>
                <c:pt idx="1028">
                  <c:v>0.25</c:v>
                </c:pt>
                <c:pt idx="1029">
                  <c:v>0.25</c:v>
                </c:pt>
                <c:pt idx="1030">
                  <c:v>0.25</c:v>
                </c:pt>
                <c:pt idx="1031">
                  <c:v>0.25</c:v>
                </c:pt>
                <c:pt idx="1032">
                  <c:v>0.25</c:v>
                </c:pt>
                <c:pt idx="1033">
                  <c:v>0.25</c:v>
                </c:pt>
                <c:pt idx="1034">
                  <c:v>0.25</c:v>
                </c:pt>
                <c:pt idx="1035">
                  <c:v>0.25</c:v>
                </c:pt>
                <c:pt idx="1036">
                  <c:v>0.25</c:v>
                </c:pt>
                <c:pt idx="1037">
                  <c:v>0.25</c:v>
                </c:pt>
                <c:pt idx="1038">
                  <c:v>0.25</c:v>
                </c:pt>
                <c:pt idx="1039">
                  <c:v>0.25</c:v>
                </c:pt>
                <c:pt idx="1040">
                  <c:v>0.25</c:v>
                </c:pt>
                <c:pt idx="1041">
                  <c:v>0.25</c:v>
                </c:pt>
                <c:pt idx="1042">
                  <c:v>0.25</c:v>
                </c:pt>
                <c:pt idx="1043">
                  <c:v>0.25</c:v>
                </c:pt>
                <c:pt idx="1044">
                  <c:v>0.25</c:v>
                </c:pt>
                <c:pt idx="1045">
                  <c:v>0.25</c:v>
                </c:pt>
                <c:pt idx="1046">
                  <c:v>0.25</c:v>
                </c:pt>
                <c:pt idx="1047">
                  <c:v>0.25</c:v>
                </c:pt>
                <c:pt idx="1048">
                  <c:v>0.25</c:v>
                </c:pt>
                <c:pt idx="1049">
                  <c:v>0.25</c:v>
                </c:pt>
                <c:pt idx="1050">
                  <c:v>0.25</c:v>
                </c:pt>
                <c:pt idx="1051">
                  <c:v>0.25</c:v>
                </c:pt>
                <c:pt idx="1052">
                  <c:v>0.25</c:v>
                </c:pt>
                <c:pt idx="1053">
                  <c:v>0.25</c:v>
                </c:pt>
                <c:pt idx="1054">
                  <c:v>0.25</c:v>
                </c:pt>
                <c:pt idx="1055">
                  <c:v>0.25</c:v>
                </c:pt>
                <c:pt idx="1056">
                  <c:v>0.25</c:v>
                </c:pt>
                <c:pt idx="1057">
                  <c:v>0.25</c:v>
                </c:pt>
                <c:pt idx="1058">
                  <c:v>0.25</c:v>
                </c:pt>
                <c:pt idx="1059">
                  <c:v>0.25</c:v>
                </c:pt>
                <c:pt idx="1060">
                  <c:v>0.25</c:v>
                </c:pt>
                <c:pt idx="1061">
                  <c:v>0.25</c:v>
                </c:pt>
                <c:pt idx="1062">
                  <c:v>0.25</c:v>
                </c:pt>
                <c:pt idx="1063">
                  <c:v>0.25</c:v>
                </c:pt>
                <c:pt idx="1064">
                  <c:v>0.25</c:v>
                </c:pt>
                <c:pt idx="1065">
                  <c:v>0.25</c:v>
                </c:pt>
                <c:pt idx="1066">
                  <c:v>0.25</c:v>
                </c:pt>
                <c:pt idx="1067">
                  <c:v>0.25</c:v>
                </c:pt>
                <c:pt idx="1068">
                  <c:v>0.25</c:v>
                </c:pt>
                <c:pt idx="1069">
                  <c:v>0.25</c:v>
                </c:pt>
                <c:pt idx="1070">
                  <c:v>0.25</c:v>
                </c:pt>
                <c:pt idx="1071">
                  <c:v>0.25</c:v>
                </c:pt>
                <c:pt idx="1072">
                  <c:v>0.25</c:v>
                </c:pt>
                <c:pt idx="1073">
                  <c:v>0.25</c:v>
                </c:pt>
                <c:pt idx="1074">
                  <c:v>0.25</c:v>
                </c:pt>
                <c:pt idx="1075">
                  <c:v>0.25</c:v>
                </c:pt>
                <c:pt idx="1076">
                  <c:v>0.25</c:v>
                </c:pt>
                <c:pt idx="1077">
                  <c:v>0.25</c:v>
                </c:pt>
                <c:pt idx="1078">
                  <c:v>0.25</c:v>
                </c:pt>
                <c:pt idx="1079">
                  <c:v>0.25</c:v>
                </c:pt>
                <c:pt idx="1080">
                  <c:v>0.25</c:v>
                </c:pt>
                <c:pt idx="1081">
                  <c:v>0.25</c:v>
                </c:pt>
                <c:pt idx="1082">
                  <c:v>0.25</c:v>
                </c:pt>
                <c:pt idx="1083">
                  <c:v>0.25</c:v>
                </c:pt>
                <c:pt idx="1084">
                  <c:v>0.25</c:v>
                </c:pt>
                <c:pt idx="1085">
                  <c:v>0.25</c:v>
                </c:pt>
                <c:pt idx="1086">
                  <c:v>0.25</c:v>
                </c:pt>
                <c:pt idx="1087">
                  <c:v>0.25</c:v>
                </c:pt>
                <c:pt idx="1088">
                  <c:v>0.25</c:v>
                </c:pt>
                <c:pt idx="1089">
                  <c:v>0.25</c:v>
                </c:pt>
                <c:pt idx="1090">
                  <c:v>0.25</c:v>
                </c:pt>
                <c:pt idx="1091">
                  <c:v>0.25</c:v>
                </c:pt>
                <c:pt idx="1092">
                  <c:v>0.25</c:v>
                </c:pt>
                <c:pt idx="1093">
                  <c:v>0.25</c:v>
                </c:pt>
                <c:pt idx="1094">
                  <c:v>0.25</c:v>
                </c:pt>
                <c:pt idx="1095">
                  <c:v>0.25</c:v>
                </c:pt>
                <c:pt idx="1096">
                  <c:v>0.25</c:v>
                </c:pt>
                <c:pt idx="1097">
                  <c:v>0.25</c:v>
                </c:pt>
                <c:pt idx="1098">
                  <c:v>0.25</c:v>
                </c:pt>
                <c:pt idx="1099">
                  <c:v>0.25</c:v>
                </c:pt>
                <c:pt idx="1100">
                  <c:v>0.25</c:v>
                </c:pt>
                <c:pt idx="1101">
                  <c:v>0.25</c:v>
                </c:pt>
                <c:pt idx="1102">
                  <c:v>0.25</c:v>
                </c:pt>
                <c:pt idx="1103">
                  <c:v>0.25</c:v>
                </c:pt>
                <c:pt idx="1104">
                  <c:v>0.25</c:v>
                </c:pt>
                <c:pt idx="1105">
                  <c:v>0.25</c:v>
                </c:pt>
                <c:pt idx="1106">
                  <c:v>0.25</c:v>
                </c:pt>
                <c:pt idx="1107">
                  <c:v>0.25</c:v>
                </c:pt>
                <c:pt idx="1108">
                  <c:v>0.25</c:v>
                </c:pt>
                <c:pt idx="1109">
                  <c:v>0.25</c:v>
                </c:pt>
                <c:pt idx="1110">
                  <c:v>0.25</c:v>
                </c:pt>
                <c:pt idx="1111">
                  <c:v>0.25</c:v>
                </c:pt>
                <c:pt idx="1112">
                  <c:v>0.25</c:v>
                </c:pt>
                <c:pt idx="1113">
                  <c:v>0.25</c:v>
                </c:pt>
                <c:pt idx="1114">
                  <c:v>0.25</c:v>
                </c:pt>
                <c:pt idx="1115">
                  <c:v>0.25</c:v>
                </c:pt>
                <c:pt idx="1116">
                  <c:v>0.25</c:v>
                </c:pt>
                <c:pt idx="1117">
                  <c:v>0.25</c:v>
                </c:pt>
                <c:pt idx="1118">
                  <c:v>0.25</c:v>
                </c:pt>
                <c:pt idx="1119">
                  <c:v>0.25</c:v>
                </c:pt>
                <c:pt idx="1120">
                  <c:v>0.25</c:v>
                </c:pt>
                <c:pt idx="1121">
                  <c:v>0.25</c:v>
                </c:pt>
                <c:pt idx="1122">
                  <c:v>0.25</c:v>
                </c:pt>
                <c:pt idx="1123">
                  <c:v>0.25</c:v>
                </c:pt>
                <c:pt idx="1124">
                  <c:v>0.25</c:v>
                </c:pt>
                <c:pt idx="1125">
                  <c:v>0.25</c:v>
                </c:pt>
                <c:pt idx="1126">
                  <c:v>0.25</c:v>
                </c:pt>
                <c:pt idx="1127">
                  <c:v>0.25</c:v>
                </c:pt>
                <c:pt idx="1128">
                  <c:v>0.25</c:v>
                </c:pt>
                <c:pt idx="1129">
                  <c:v>0.25</c:v>
                </c:pt>
                <c:pt idx="1130">
                  <c:v>0.25</c:v>
                </c:pt>
                <c:pt idx="1131">
                  <c:v>0.25</c:v>
                </c:pt>
                <c:pt idx="1132">
                  <c:v>0.25</c:v>
                </c:pt>
                <c:pt idx="1133">
                  <c:v>0.25</c:v>
                </c:pt>
                <c:pt idx="1134">
                  <c:v>0.25</c:v>
                </c:pt>
                <c:pt idx="1135">
                  <c:v>0.25</c:v>
                </c:pt>
                <c:pt idx="1136">
                  <c:v>0.25</c:v>
                </c:pt>
                <c:pt idx="1137">
                  <c:v>0.25</c:v>
                </c:pt>
                <c:pt idx="1138">
                  <c:v>0.25</c:v>
                </c:pt>
                <c:pt idx="1139">
                  <c:v>0.25</c:v>
                </c:pt>
                <c:pt idx="1140">
                  <c:v>0.25</c:v>
                </c:pt>
                <c:pt idx="1141">
                  <c:v>0.25</c:v>
                </c:pt>
                <c:pt idx="1142">
                  <c:v>0.25</c:v>
                </c:pt>
                <c:pt idx="1143">
                  <c:v>0.25</c:v>
                </c:pt>
                <c:pt idx="1144">
                  <c:v>0.25</c:v>
                </c:pt>
                <c:pt idx="1145">
                  <c:v>0.25</c:v>
                </c:pt>
                <c:pt idx="1146">
                  <c:v>0.25</c:v>
                </c:pt>
                <c:pt idx="1147">
                  <c:v>0.25</c:v>
                </c:pt>
                <c:pt idx="1148">
                  <c:v>0.25</c:v>
                </c:pt>
                <c:pt idx="1149">
                  <c:v>0.25</c:v>
                </c:pt>
                <c:pt idx="1150">
                  <c:v>0.25</c:v>
                </c:pt>
                <c:pt idx="1151">
                  <c:v>0.25</c:v>
                </c:pt>
                <c:pt idx="1152">
                  <c:v>0.25</c:v>
                </c:pt>
                <c:pt idx="1153">
                  <c:v>0.25</c:v>
                </c:pt>
                <c:pt idx="1154">
                  <c:v>0.25</c:v>
                </c:pt>
                <c:pt idx="1155">
                  <c:v>0.25</c:v>
                </c:pt>
                <c:pt idx="1156">
                  <c:v>0.25</c:v>
                </c:pt>
                <c:pt idx="1157">
                  <c:v>0.25</c:v>
                </c:pt>
                <c:pt idx="1158">
                  <c:v>0.25</c:v>
                </c:pt>
                <c:pt idx="1159">
                  <c:v>0.25</c:v>
                </c:pt>
                <c:pt idx="1160">
                  <c:v>0.25</c:v>
                </c:pt>
                <c:pt idx="1161">
                  <c:v>0.25</c:v>
                </c:pt>
                <c:pt idx="1162">
                  <c:v>0.25</c:v>
                </c:pt>
                <c:pt idx="1163">
                  <c:v>0.25</c:v>
                </c:pt>
                <c:pt idx="1164">
                  <c:v>0.25</c:v>
                </c:pt>
                <c:pt idx="1165">
                  <c:v>0.25</c:v>
                </c:pt>
                <c:pt idx="1166">
                  <c:v>0.25</c:v>
                </c:pt>
                <c:pt idx="1167">
                  <c:v>0.25</c:v>
                </c:pt>
                <c:pt idx="1168">
                  <c:v>0.25</c:v>
                </c:pt>
                <c:pt idx="1169">
                  <c:v>0.25</c:v>
                </c:pt>
                <c:pt idx="1170">
                  <c:v>0.25</c:v>
                </c:pt>
                <c:pt idx="1171">
                  <c:v>0.25</c:v>
                </c:pt>
                <c:pt idx="1172">
                  <c:v>0.25</c:v>
                </c:pt>
                <c:pt idx="1173">
                  <c:v>0.25</c:v>
                </c:pt>
                <c:pt idx="1174">
                  <c:v>0.25</c:v>
                </c:pt>
                <c:pt idx="1175">
                  <c:v>0.25</c:v>
                </c:pt>
                <c:pt idx="1176">
                  <c:v>0.25</c:v>
                </c:pt>
                <c:pt idx="1177">
                  <c:v>0.25</c:v>
                </c:pt>
                <c:pt idx="1178">
                  <c:v>0.25</c:v>
                </c:pt>
                <c:pt idx="1179">
                  <c:v>0.25</c:v>
                </c:pt>
                <c:pt idx="1180">
                  <c:v>0.25</c:v>
                </c:pt>
                <c:pt idx="1181">
                  <c:v>0.25</c:v>
                </c:pt>
                <c:pt idx="1182">
                  <c:v>0.25</c:v>
                </c:pt>
                <c:pt idx="1183">
                  <c:v>0.25</c:v>
                </c:pt>
                <c:pt idx="1184">
                  <c:v>0.25</c:v>
                </c:pt>
                <c:pt idx="1185">
                  <c:v>0.25</c:v>
                </c:pt>
                <c:pt idx="1186">
                  <c:v>0.25</c:v>
                </c:pt>
                <c:pt idx="1187">
                  <c:v>0.25</c:v>
                </c:pt>
                <c:pt idx="1188">
                  <c:v>0.25</c:v>
                </c:pt>
                <c:pt idx="1189">
                  <c:v>0.25</c:v>
                </c:pt>
                <c:pt idx="1190">
                  <c:v>0.25</c:v>
                </c:pt>
                <c:pt idx="1191">
                  <c:v>0.25</c:v>
                </c:pt>
                <c:pt idx="1192">
                  <c:v>0.25</c:v>
                </c:pt>
                <c:pt idx="1193">
                  <c:v>0.25</c:v>
                </c:pt>
                <c:pt idx="1194">
                  <c:v>0.25</c:v>
                </c:pt>
                <c:pt idx="1195">
                  <c:v>0.25</c:v>
                </c:pt>
                <c:pt idx="1196">
                  <c:v>0.25</c:v>
                </c:pt>
                <c:pt idx="1197">
                  <c:v>0.25</c:v>
                </c:pt>
                <c:pt idx="1198">
                  <c:v>0.25</c:v>
                </c:pt>
                <c:pt idx="1199">
                  <c:v>0.25</c:v>
                </c:pt>
                <c:pt idx="1200">
                  <c:v>0.25</c:v>
                </c:pt>
                <c:pt idx="1201">
                  <c:v>0.25</c:v>
                </c:pt>
                <c:pt idx="1202">
                  <c:v>0.25</c:v>
                </c:pt>
                <c:pt idx="1203">
                  <c:v>0.25</c:v>
                </c:pt>
                <c:pt idx="1204">
                  <c:v>0.25</c:v>
                </c:pt>
                <c:pt idx="1205">
                  <c:v>0.25</c:v>
                </c:pt>
                <c:pt idx="1206">
                  <c:v>0.25</c:v>
                </c:pt>
                <c:pt idx="1207">
                  <c:v>0.25</c:v>
                </c:pt>
                <c:pt idx="1208">
                  <c:v>0.25</c:v>
                </c:pt>
                <c:pt idx="1209">
                  <c:v>0.25</c:v>
                </c:pt>
                <c:pt idx="1210">
                  <c:v>0.25</c:v>
                </c:pt>
                <c:pt idx="1211">
                  <c:v>0.25</c:v>
                </c:pt>
                <c:pt idx="1212">
                  <c:v>0.25</c:v>
                </c:pt>
                <c:pt idx="1213">
                  <c:v>0.25</c:v>
                </c:pt>
                <c:pt idx="1214">
                  <c:v>0.25</c:v>
                </c:pt>
                <c:pt idx="1215">
                  <c:v>0.25</c:v>
                </c:pt>
                <c:pt idx="1216">
                  <c:v>0.25</c:v>
                </c:pt>
                <c:pt idx="1217">
                  <c:v>0.25</c:v>
                </c:pt>
                <c:pt idx="1218">
                  <c:v>0.25</c:v>
                </c:pt>
                <c:pt idx="1219">
                  <c:v>0.25</c:v>
                </c:pt>
                <c:pt idx="1220">
                  <c:v>0.25</c:v>
                </c:pt>
                <c:pt idx="1221">
                  <c:v>0.25</c:v>
                </c:pt>
                <c:pt idx="1222">
                  <c:v>0.25</c:v>
                </c:pt>
                <c:pt idx="1223">
                  <c:v>0.25</c:v>
                </c:pt>
                <c:pt idx="1224">
                  <c:v>0.25</c:v>
                </c:pt>
                <c:pt idx="1225">
                  <c:v>0.25</c:v>
                </c:pt>
                <c:pt idx="1226">
                  <c:v>0.25</c:v>
                </c:pt>
                <c:pt idx="1227">
                  <c:v>0.25</c:v>
                </c:pt>
                <c:pt idx="1228">
                  <c:v>0.25</c:v>
                </c:pt>
                <c:pt idx="1229">
                  <c:v>0.6071428571428571</c:v>
                </c:pt>
                <c:pt idx="1230">
                  <c:v>0.75</c:v>
                </c:pt>
                <c:pt idx="1231">
                  <c:v>0.75</c:v>
                </c:pt>
                <c:pt idx="1232">
                  <c:v>0.75</c:v>
                </c:pt>
                <c:pt idx="1233">
                  <c:v>0.75</c:v>
                </c:pt>
                <c:pt idx="1234">
                  <c:v>0.75</c:v>
                </c:pt>
                <c:pt idx="1235">
                  <c:v>0.75</c:v>
                </c:pt>
                <c:pt idx="1236">
                  <c:v>1.5</c:v>
                </c:pt>
                <c:pt idx="1237">
                  <c:v>1.5</c:v>
                </c:pt>
                <c:pt idx="1238">
                  <c:v>1.5</c:v>
                </c:pt>
                <c:pt idx="1239">
                  <c:v>1.5</c:v>
                </c:pt>
                <c:pt idx="1240">
                  <c:v>1.5</c:v>
                </c:pt>
                <c:pt idx="1241">
                  <c:v>1.5</c:v>
                </c:pt>
                <c:pt idx="1242">
                  <c:v>2.25</c:v>
                </c:pt>
                <c:pt idx="1243">
                  <c:v>2.25</c:v>
                </c:pt>
                <c:pt idx="1244">
                  <c:v>2.25</c:v>
                </c:pt>
                <c:pt idx="1245">
                  <c:v>2.25</c:v>
                </c:pt>
                <c:pt idx="1246">
                  <c:v>2.25</c:v>
                </c:pt>
                <c:pt idx="1247">
                  <c:v>2.25</c:v>
                </c:pt>
                <c:pt idx="1248">
                  <c:v>2.25</c:v>
                </c:pt>
                <c:pt idx="1249">
                  <c:v>2.75</c:v>
                </c:pt>
                <c:pt idx="1250">
                  <c:v>2.75</c:v>
                </c:pt>
                <c:pt idx="1251">
                  <c:v>2.75</c:v>
                </c:pt>
                <c:pt idx="1252">
                  <c:v>2.75</c:v>
                </c:pt>
                <c:pt idx="1253">
                  <c:v>2.75</c:v>
                </c:pt>
                <c:pt idx="1254">
                  <c:v>2.75</c:v>
                </c:pt>
                <c:pt idx="1255">
                  <c:v>2.75</c:v>
                </c:pt>
                <c:pt idx="1256">
                  <c:v>3.25</c:v>
                </c:pt>
                <c:pt idx="1257">
                  <c:v>3.25</c:v>
                </c:pt>
                <c:pt idx="1258">
                  <c:v>3.25</c:v>
                </c:pt>
                <c:pt idx="1259">
                  <c:v>3.25</c:v>
                </c:pt>
                <c:pt idx="1260">
                  <c:v>3.25</c:v>
                </c:pt>
                <c:pt idx="1261">
                  <c:v>3.25</c:v>
                </c:pt>
                <c:pt idx="1262">
                  <c:v>3.75</c:v>
                </c:pt>
                <c:pt idx="1263">
                  <c:v>3.75</c:v>
                </c:pt>
                <c:pt idx="1264">
                  <c:v>3.75</c:v>
                </c:pt>
                <c:pt idx="1265">
                  <c:v>3.75</c:v>
                </c:pt>
                <c:pt idx="1266">
                  <c:v>3.75</c:v>
                </c:pt>
                <c:pt idx="1267">
                  <c:v>3.75</c:v>
                </c:pt>
                <c:pt idx="1268">
                  <c:v>3.75</c:v>
                </c:pt>
                <c:pt idx="1269">
                  <c:v>4</c:v>
                </c:pt>
                <c:pt idx="1270">
                  <c:v>4</c:v>
                </c:pt>
                <c:pt idx="1271">
                  <c:v>4</c:v>
                </c:pt>
                <c:pt idx="1272">
                  <c:v>4</c:v>
                </c:pt>
                <c:pt idx="1273">
                  <c:v>4</c:v>
                </c:pt>
                <c:pt idx="1274">
                  <c:v>4</c:v>
                </c:pt>
                <c:pt idx="1275">
                  <c:v>4.25</c:v>
                </c:pt>
                <c:pt idx="1276">
                  <c:v>4.25</c:v>
                </c:pt>
                <c:pt idx="1277">
                  <c:v>4.25</c:v>
                </c:pt>
                <c:pt idx="1278">
                  <c:v>4.25</c:v>
                </c:pt>
                <c:pt idx="1279">
                  <c:v>4.25</c:v>
                </c:pt>
                <c:pt idx="1280">
                  <c:v>4.25</c:v>
                </c:pt>
                <c:pt idx="1281">
                  <c:v>4.5</c:v>
                </c:pt>
                <c:pt idx="1282">
                  <c:v>4.5</c:v>
                </c:pt>
                <c:pt idx="1283">
                  <c:v>4.5</c:v>
                </c:pt>
                <c:pt idx="1284">
                  <c:v>4.5</c:v>
                </c:pt>
                <c:pt idx="1285">
                  <c:v>4.5</c:v>
                </c:pt>
                <c:pt idx="1286">
                  <c:v>4.5</c:v>
                </c:pt>
                <c:pt idx="1287">
                  <c:v>4.5</c:v>
                </c:pt>
                <c:pt idx="1288">
                  <c:v>4.5</c:v>
                </c:pt>
                <c:pt idx="1289">
                  <c:v>4.75</c:v>
                </c:pt>
                <c:pt idx="1290">
                  <c:v>4.75</c:v>
                </c:pt>
                <c:pt idx="1291">
                  <c:v>4.75</c:v>
                </c:pt>
                <c:pt idx="1292">
                  <c:v>4.75</c:v>
                </c:pt>
                <c:pt idx="1293">
                  <c:v>4.75</c:v>
                </c:pt>
                <c:pt idx="1294">
                  <c:v>4.75</c:v>
                </c:pt>
                <c:pt idx="1295">
                  <c:v>4.75</c:v>
                </c:pt>
                <c:pt idx="1296">
                  <c:v>4.75</c:v>
                </c:pt>
                <c:pt idx="1297">
                  <c:v>4.75</c:v>
                </c:pt>
                <c:pt idx="1298">
                  <c:v>4.75</c:v>
                </c:pt>
                <c:pt idx="1299">
                  <c:v>4.75</c:v>
                </c:pt>
                <c:pt idx="1300">
                  <c:v>4.75</c:v>
                </c:pt>
                <c:pt idx="1301">
                  <c:v>4.75</c:v>
                </c:pt>
                <c:pt idx="1302">
                  <c:v>4.75</c:v>
                </c:pt>
                <c:pt idx="1303">
                  <c:v>4.75</c:v>
                </c:pt>
                <c:pt idx="1304">
                  <c:v>4.75</c:v>
                </c:pt>
                <c:pt idx="1305">
                  <c:v>4.75</c:v>
                </c:pt>
                <c:pt idx="1306">
                  <c:v>4.75</c:v>
                </c:pt>
                <c:pt idx="1307">
                  <c:v>4.75</c:v>
                </c:pt>
                <c:pt idx="1308">
                  <c:v>4.75</c:v>
                </c:pt>
                <c:pt idx="1309">
                  <c:v>4.75</c:v>
                </c:pt>
                <c:pt idx="1310">
                  <c:v>4.75</c:v>
                </c:pt>
                <c:pt idx="1311">
                  <c:v>4.75</c:v>
                </c:pt>
                <c:pt idx="1312">
                  <c:v>4.75</c:v>
                </c:pt>
                <c:pt idx="1313">
                  <c:v>4.75</c:v>
                </c:pt>
                <c:pt idx="1314">
                  <c:v>4.75</c:v>
                </c:pt>
                <c:pt idx="1315">
                  <c:v>4.75</c:v>
                </c:pt>
                <c:pt idx="1316">
                  <c:v>4.75</c:v>
                </c:pt>
                <c:pt idx="1317">
                  <c:v>4.75</c:v>
                </c:pt>
                <c:pt idx="1318">
                  <c:v>4.75</c:v>
                </c:pt>
                <c:pt idx="1319">
                  <c:v>4.75</c:v>
                </c:pt>
                <c:pt idx="1320">
                  <c:v>4.75</c:v>
                </c:pt>
                <c:pt idx="1321">
                  <c:v>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94-4B39-B75A-EC3EDAD15B74}"/>
            </c:ext>
          </c:extLst>
        </c:ser>
        <c:ser>
          <c:idx val="2"/>
          <c:order val="2"/>
          <c:tx>
            <c:strRef>
              <c:f>Korkokäytävä!$E$1</c:f>
              <c:strCache>
                <c:ptCount val="1"/>
                <c:pt idx="0">
                  <c:v>Talletuskorko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Korkokäytävä!$A$2:$A$1323</c:f>
              <c:numCache>
                <c:formatCode>m/d/yyyy</c:formatCode>
                <c:ptCount val="1322"/>
                <c:pt idx="0">
                  <c:v>36170</c:v>
                </c:pt>
                <c:pt idx="1">
                  <c:v>36177</c:v>
                </c:pt>
                <c:pt idx="2">
                  <c:v>36184</c:v>
                </c:pt>
                <c:pt idx="3">
                  <c:v>36191</c:v>
                </c:pt>
                <c:pt idx="4">
                  <c:v>36198</c:v>
                </c:pt>
                <c:pt idx="5">
                  <c:v>36205</c:v>
                </c:pt>
                <c:pt idx="6">
                  <c:v>36212</c:v>
                </c:pt>
                <c:pt idx="7">
                  <c:v>36219</c:v>
                </c:pt>
                <c:pt idx="8">
                  <c:v>36226</c:v>
                </c:pt>
                <c:pt idx="9">
                  <c:v>36233</c:v>
                </c:pt>
                <c:pt idx="10">
                  <c:v>36240</c:v>
                </c:pt>
                <c:pt idx="11">
                  <c:v>36247</c:v>
                </c:pt>
                <c:pt idx="12">
                  <c:v>36254</c:v>
                </c:pt>
                <c:pt idx="13">
                  <c:v>36261</c:v>
                </c:pt>
                <c:pt idx="14">
                  <c:v>36268</c:v>
                </c:pt>
                <c:pt idx="15">
                  <c:v>36275</c:v>
                </c:pt>
                <c:pt idx="16">
                  <c:v>36282</c:v>
                </c:pt>
                <c:pt idx="17">
                  <c:v>36289</c:v>
                </c:pt>
                <c:pt idx="18">
                  <c:v>36296</c:v>
                </c:pt>
                <c:pt idx="19">
                  <c:v>36303</c:v>
                </c:pt>
                <c:pt idx="20">
                  <c:v>36310</c:v>
                </c:pt>
                <c:pt idx="21">
                  <c:v>36317</c:v>
                </c:pt>
                <c:pt idx="22">
                  <c:v>36324</c:v>
                </c:pt>
                <c:pt idx="23">
                  <c:v>36331</c:v>
                </c:pt>
                <c:pt idx="24">
                  <c:v>36338</c:v>
                </c:pt>
                <c:pt idx="25">
                  <c:v>36345</c:v>
                </c:pt>
                <c:pt idx="26">
                  <c:v>36352</c:v>
                </c:pt>
                <c:pt idx="27">
                  <c:v>36359</c:v>
                </c:pt>
                <c:pt idx="28">
                  <c:v>36366</c:v>
                </c:pt>
                <c:pt idx="29">
                  <c:v>36373</c:v>
                </c:pt>
                <c:pt idx="30">
                  <c:v>36380</c:v>
                </c:pt>
                <c:pt idx="31">
                  <c:v>36387</c:v>
                </c:pt>
                <c:pt idx="32">
                  <c:v>36394</c:v>
                </c:pt>
                <c:pt idx="33">
                  <c:v>36401</c:v>
                </c:pt>
                <c:pt idx="34">
                  <c:v>36408</c:v>
                </c:pt>
                <c:pt idx="35">
                  <c:v>36415</c:v>
                </c:pt>
                <c:pt idx="36">
                  <c:v>36422</c:v>
                </c:pt>
                <c:pt idx="37">
                  <c:v>36429</c:v>
                </c:pt>
                <c:pt idx="38">
                  <c:v>36436</c:v>
                </c:pt>
                <c:pt idx="39">
                  <c:v>36443</c:v>
                </c:pt>
                <c:pt idx="40">
                  <c:v>36450</c:v>
                </c:pt>
                <c:pt idx="41">
                  <c:v>36457</c:v>
                </c:pt>
                <c:pt idx="42">
                  <c:v>36464</c:v>
                </c:pt>
                <c:pt idx="43">
                  <c:v>36471</c:v>
                </c:pt>
                <c:pt idx="44">
                  <c:v>36478</c:v>
                </c:pt>
                <c:pt idx="45">
                  <c:v>36485</c:v>
                </c:pt>
                <c:pt idx="46">
                  <c:v>36492</c:v>
                </c:pt>
                <c:pt idx="47">
                  <c:v>36499</c:v>
                </c:pt>
                <c:pt idx="48">
                  <c:v>36506</c:v>
                </c:pt>
                <c:pt idx="49">
                  <c:v>36513</c:v>
                </c:pt>
                <c:pt idx="50">
                  <c:v>36520</c:v>
                </c:pt>
                <c:pt idx="51">
                  <c:v>36527</c:v>
                </c:pt>
                <c:pt idx="52">
                  <c:v>36534</c:v>
                </c:pt>
                <c:pt idx="53">
                  <c:v>36541</c:v>
                </c:pt>
                <c:pt idx="54">
                  <c:v>36548</c:v>
                </c:pt>
                <c:pt idx="55">
                  <c:v>36555</c:v>
                </c:pt>
                <c:pt idx="56">
                  <c:v>36562</c:v>
                </c:pt>
                <c:pt idx="57">
                  <c:v>36569</c:v>
                </c:pt>
                <c:pt idx="58">
                  <c:v>36576</c:v>
                </c:pt>
                <c:pt idx="59">
                  <c:v>36583</c:v>
                </c:pt>
                <c:pt idx="60">
                  <c:v>36590</c:v>
                </c:pt>
                <c:pt idx="61">
                  <c:v>36597</c:v>
                </c:pt>
                <c:pt idx="62">
                  <c:v>36604</c:v>
                </c:pt>
                <c:pt idx="63">
                  <c:v>36611</c:v>
                </c:pt>
                <c:pt idx="64">
                  <c:v>36618</c:v>
                </c:pt>
                <c:pt idx="65">
                  <c:v>36625</c:v>
                </c:pt>
                <c:pt idx="66">
                  <c:v>36632</c:v>
                </c:pt>
                <c:pt idx="67">
                  <c:v>36639</c:v>
                </c:pt>
                <c:pt idx="68">
                  <c:v>36646</c:v>
                </c:pt>
                <c:pt idx="69">
                  <c:v>36653</c:v>
                </c:pt>
                <c:pt idx="70">
                  <c:v>36660</c:v>
                </c:pt>
                <c:pt idx="71">
                  <c:v>36667</c:v>
                </c:pt>
                <c:pt idx="72">
                  <c:v>36674</c:v>
                </c:pt>
                <c:pt idx="73">
                  <c:v>36681</c:v>
                </c:pt>
                <c:pt idx="74">
                  <c:v>36688</c:v>
                </c:pt>
                <c:pt idx="75">
                  <c:v>36695</c:v>
                </c:pt>
                <c:pt idx="76">
                  <c:v>36702</c:v>
                </c:pt>
                <c:pt idx="77">
                  <c:v>36709</c:v>
                </c:pt>
                <c:pt idx="78">
                  <c:v>36716</c:v>
                </c:pt>
                <c:pt idx="79">
                  <c:v>36723</c:v>
                </c:pt>
                <c:pt idx="80">
                  <c:v>36730</c:v>
                </c:pt>
                <c:pt idx="81">
                  <c:v>36737</c:v>
                </c:pt>
                <c:pt idx="82">
                  <c:v>36744</c:v>
                </c:pt>
                <c:pt idx="83">
                  <c:v>36751</c:v>
                </c:pt>
                <c:pt idx="84">
                  <c:v>36758</c:v>
                </c:pt>
                <c:pt idx="85">
                  <c:v>36765</c:v>
                </c:pt>
                <c:pt idx="86">
                  <c:v>36772</c:v>
                </c:pt>
                <c:pt idx="87">
                  <c:v>36779</c:v>
                </c:pt>
                <c:pt idx="88">
                  <c:v>36786</c:v>
                </c:pt>
                <c:pt idx="89">
                  <c:v>36793</c:v>
                </c:pt>
                <c:pt idx="90">
                  <c:v>36800</c:v>
                </c:pt>
                <c:pt idx="91">
                  <c:v>36807</c:v>
                </c:pt>
                <c:pt idx="92">
                  <c:v>36814</c:v>
                </c:pt>
                <c:pt idx="93">
                  <c:v>36821</c:v>
                </c:pt>
                <c:pt idx="94">
                  <c:v>36828</c:v>
                </c:pt>
                <c:pt idx="95">
                  <c:v>36835</c:v>
                </c:pt>
                <c:pt idx="96">
                  <c:v>36842</c:v>
                </c:pt>
                <c:pt idx="97">
                  <c:v>36849</c:v>
                </c:pt>
                <c:pt idx="98">
                  <c:v>36856</c:v>
                </c:pt>
                <c:pt idx="99">
                  <c:v>36863</c:v>
                </c:pt>
                <c:pt idx="100">
                  <c:v>36870</c:v>
                </c:pt>
                <c:pt idx="101">
                  <c:v>36877</c:v>
                </c:pt>
                <c:pt idx="102">
                  <c:v>36884</c:v>
                </c:pt>
                <c:pt idx="103">
                  <c:v>36891</c:v>
                </c:pt>
                <c:pt idx="104">
                  <c:v>36898</c:v>
                </c:pt>
                <c:pt idx="105">
                  <c:v>36905</c:v>
                </c:pt>
                <c:pt idx="106">
                  <c:v>36912</c:v>
                </c:pt>
                <c:pt idx="107">
                  <c:v>36919</c:v>
                </c:pt>
                <c:pt idx="108">
                  <c:v>36926</c:v>
                </c:pt>
                <c:pt idx="109">
                  <c:v>36933</c:v>
                </c:pt>
                <c:pt idx="110">
                  <c:v>36940</c:v>
                </c:pt>
                <c:pt idx="111">
                  <c:v>36947</c:v>
                </c:pt>
                <c:pt idx="112">
                  <c:v>36954</c:v>
                </c:pt>
                <c:pt idx="113">
                  <c:v>36961</c:v>
                </c:pt>
                <c:pt idx="114">
                  <c:v>36968</c:v>
                </c:pt>
                <c:pt idx="115">
                  <c:v>36975</c:v>
                </c:pt>
                <c:pt idx="116">
                  <c:v>36982</c:v>
                </c:pt>
                <c:pt idx="117">
                  <c:v>36989</c:v>
                </c:pt>
                <c:pt idx="118">
                  <c:v>36996</c:v>
                </c:pt>
                <c:pt idx="119">
                  <c:v>37003</c:v>
                </c:pt>
                <c:pt idx="120">
                  <c:v>37010</c:v>
                </c:pt>
                <c:pt idx="121">
                  <c:v>37017</c:v>
                </c:pt>
                <c:pt idx="122">
                  <c:v>37024</c:v>
                </c:pt>
                <c:pt idx="123">
                  <c:v>37031</c:v>
                </c:pt>
                <c:pt idx="124">
                  <c:v>37038</c:v>
                </c:pt>
                <c:pt idx="125">
                  <c:v>37045</c:v>
                </c:pt>
                <c:pt idx="126">
                  <c:v>37052</c:v>
                </c:pt>
                <c:pt idx="127">
                  <c:v>37059</c:v>
                </c:pt>
                <c:pt idx="128">
                  <c:v>37066</c:v>
                </c:pt>
                <c:pt idx="129">
                  <c:v>37073</c:v>
                </c:pt>
                <c:pt idx="130">
                  <c:v>37080</c:v>
                </c:pt>
                <c:pt idx="131">
                  <c:v>37087</c:v>
                </c:pt>
                <c:pt idx="132">
                  <c:v>37094</c:v>
                </c:pt>
                <c:pt idx="133">
                  <c:v>37101</c:v>
                </c:pt>
                <c:pt idx="134">
                  <c:v>37108</c:v>
                </c:pt>
                <c:pt idx="135">
                  <c:v>37115</c:v>
                </c:pt>
                <c:pt idx="136">
                  <c:v>37122</c:v>
                </c:pt>
                <c:pt idx="137">
                  <c:v>37129</c:v>
                </c:pt>
                <c:pt idx="138">
                  <c:v>37136</c:v>
                </c:pt>
                <c:pt idx="139">
                  <c:v>37143</c:v>
                </c:pt>
                <c:pt idx="140">
                  <c:v>37150</c:v>
                </c:pt>
                <c:pt idx="141">
                  <c:v>37157</c:v>
                </c:pt>
                <c:pt idx="142">
                  <c:v>37164</c:v>
                </c:pt>
                <c:pt idx="143">
                  <c:v>37171</c:v>
                </c:pt>
                <c:pt idx="144">
                  <c:v>37178</c:v>
                </c:pt>
                <c:pt idx="145">
                  <c:v>37185</c:v>
                </c:pt>
                <c:pt idx="146">
                  <c:v>37192</c:v>
                </c:pt>
                <c:pt idx="147">
                  <c:v>37199</c:v>
                </c:pt>
                <c:pt idx="148">
                  <c:v>37206</c:v>
                </c:pt>
                <c:pt idx="149">
                  <c:v>37213</c:v>
                </c:pt>
                <c:pt idx="150">
                  <c:v>37220</c:v>
                </c:pt>
                <c:pt idx="151">
                  <c:v>37227</c:v>
                </c:pt>
                <c:pt idx="152">
                  <c:v>37234</c:v>
                </c:pt>
                <c:pt idx="153">
                  <c:v>37241</c:v>
                </c:pt>
                <c:pt idx="154">
                  <c:v>37248</c:v>
                </c:pt>
                <c:pt idx="155">
                  <c:v>37255</c:v>
                </c:pt>
                <c:pt idx="156">
                  <c:v>37262</c:v>
                </c:pt>
                <c:pt idx="157">
                  <c:v>37269</c:v>
                </c:pt>
                <c:pt idx="158">
                  <c:v>37276</c:v>
                </c:pt>
                <c:pt idx="159">
                  <c:v>37283</c:v>
                </c:pt>
                <c:pt idx="160">
                  <c:v>37290</c:v>
                </c:pt>
                <c:pt idx="161">
                  <c:v>37297</c:v>
                </c:pt>
                <c:pt idx="162">
                  <c:v>37304</c:v>
                </c:pt>
                <c:pt idx="163">
                  <c:v>37311</c:v>
                </c:pt>
                <c:pt idx="164">
                  <c:v>37318</c:v>
                </c:pt>
                <c:pt idx="165">
                  <c:v>37325</c:v>
                </c:pt>
                <c:pt idx="166">
                  <c:v>37332</c:v>
                </c:pt>
                <c:pt idx="167">
                  <c:v>37339</c:v>
                </c:pt>
                <c:pt idx="168">
                  <c:v>37346</c:v>
                </c:pt>
                <c:pt idx="169">
                  <c:v>37353</c:v>
                </c:pt>
                <c:pt idx="170">
                  <c:v>37360</c:v>
                </c:pt>
                <c:pt idx="171">
                  <c:v>37367</c:v>
                </c:pt>
                <c:pt idx="172">
                  <c:v>37374</c:v>
                </c:pt>
                <c:pt idx="173">
                  <c:v>37381</c:v>
                </c:pt>
                <c:pt idx="174">
                  <c:v>37388</c:v>
                </c:pt>
                <c:pt idx="175">
                  <c:v>37395</c:v>
                </c:pt>
                <c:pt idx="176">
                  <c:v>37402</c:v>
                </c:pt>
                <c:pt idx="177">
                  <c:v>37409</c:v>
                </c:pt>
                <c:pt idx="178">
                  <c:v>37416</c:v>
                </c:pt>
                <c:pt idx="179">
                  <c:v>37423</c:v>
                </c:pt>
                <c:pt idx="180">
                  <c:v>37430</c:v>
                </c:pt>
                <c:pt idx="181">
                  <c:v>37437</c:v>
                </c:pt>
                <c:pt idx="182">
                  <c:v>37444</c:v>
                </c:pt>
                <c:pt idx="183">
                  <c:v>37451</c:v>
                </c:pt>
                <c:pt idx="184">
                  <c:v>37458</c:v>
                </c:pt>
                <c:pt idx="185">
                  <c:v>37465</c:v>
                </c:pt>
                <c:pt idx="186">
                  <c:v>37472</c:v>
                </c:pt>
                <c:pt idx="187">
                  <c:v>37479</c:v>
                </c:pt>
                <c:pt idx="188">
                  <c:v>37486</c:v>
                </c:pt>
                <c:pt idx="189">
                  <c:v>37493</c:v>
                </c:pt>
                <c:pt idx="190">
                  <c:v>37500</c:v>
                </c:pt>
                <c:pt idx="191">
                  <c:v>37507</c:v>
                </c:pt>
                <c:pt idx="192">
                  <c:v>37514</c:v>
                </c:pt>
                <c:pt idx="193">
                  <c:v>37521</c:v>
                </c:pt>
                <c:pt idx="194">
                  <c:v>37528</c:v>
                </c:pt>
                <c:pt idx="195">
                  <c:v>37535</c:v>
                </c:pt>
                <c:pt idx="196">
                  <c:v>37542</c:v>
                </c:pt>
                <c:pt idx="197">
                  <c:v>37549</c:v>
                </c:pt>
                <c:pt idx="198">
                  <c:v>37556</c:v>
                </c:pt>
                <c:pt idx="199">
                  <c:v>37563</c:v>
                </c:pt>
                <c:pt idx="200">
                  <c:v>37570</c:v>
                </c:pt>
                <c:pt idx="201">
                  <c:v>37577</c:v>
                </c:pt>
                <c:pt idx="202">
                  <c:v>37584</c:v>
                </c:pt>
                <c:pt idx="203">
                  <c:v>37591</c:v>
                </c:pt>
                <c:pt idx="204">
                  <c:v>37598</c:v>
                </c:pt>
                <c:pt idx="205">
                  <c:v>37605</c:v>
                </c:pt>
                <c:pt idx="206">
                  <c:v>37612</c:v>
                </c:pt>
                <c:pt idx="207">
                  <c:v>37619</c:v>
                </c:pt>
                <c:pt idx="208">
                  <c:v>37626</c:v>
                </c:pt>
                <c:pt idx="209">
                  <c:v>37633</c:v>
                </c:pt>
                <c:pt idx="210">
                  <c:v>37640</c:v>
                </c:pt>
                <c:pt idx="211">
                  <c:v>37647</c:v>
                </c:pt>
                <c:pt idx="212">
                  <c:v>37654</c:v>
                </c:pt>
                <c:pt idx="213">
                  <c:v>37661</c:v>
                </c:pt>
                <c:pt idx="214">
                  <c:v>37668</c:v>
                </c:pt>
                <c:pt idx="215">
                  <c:v>37675</c:v>
                </c:pt>
                <c:pt idx="216">
                  <c:v>37682</c:v>
                </c:pt>
                <c:pt idx="217">
                  <c:v>37689</c:v>
                </c:pt>
                <c:pt idx="218">
                  <c:v>37696</c:v>
                </c:pt>
                <c:pt idx="219">
                  <c:v>37703</c:v>
                </c:pt>
                <c:pt idx="220">
                  <c:v>37710</c:v>
                </c:pt>
                <c:pt idx="221">
                  <c:v>37717</c:v>
                </c:pt>
                <c:pt idx="222">
                  <c:v>37724</c:v>
                </c:pt>
                <c:pt idx="223">
                  <c:v>37731</c:v>
                </c:pt>
                <c:pt idx="224">
                  <c:v>37738</c:v>
                </c:pt>
                <c:pt idx="225">
                  <c:v>37745</c:v>
                </c:pt>
                <c:pt idx="226">
                  <c:v>37752</c:v>
                </c:pt>
                <c:pt idx="227">
                  <c:v>37759</c:v>
                </c:pt>
                <c:pt idx="228">
                  <c:v>37766</c:v>
                </c:pt>
                <c:pt idx="229">
                  <c:v>37773</c:v>
                </c:pt>
                <c:pt idx="230">
                  <c:v>37780</c:v>
                </c:pt>
                <c:pt idx="231">
                  <c:v>37787</c:v>
                </c:pt>
                <c:pt idx="232">
                  <c:v>37794</c:v>
                </c:pt>
                <c:pt idx="233">
                  <c:v>37801</c:v>
                </c:pt>
                <c:pt idx="234">
                  <c:v>37808</c:v>
                </c:pt>
                <c:pt idx="235">
                  <c:v>37815</c:v>
                </c:pt>
                <c:pt idx="236">
                  <c:v>37822</c:v>
                </c:pt>
                <c:pt idx="237">
                  <c:v>37829</c:v>
                </c:pt>
                <c:pt idx="238">
                  <c:v>37836</c:v>
                </c:pt>
                <c:pt idx="239">
                  <c:v>37843</c:v>
                </c:pt>
                <c:pt idx="240">
                  <c:v>37850</c:v>
                </c:pt>
                <c:pt idx="241">
                  <c:v>37857</c:v>
                </c:pt>
                <c:pt idx="242">
                  <c:v>37864</c:v>
                </c:pt>
                <c:pt idx="243">
                  <c:v>37871</c:v>
                </c:pt>
                <c:pt idx="244">
                  <c:v>37878</c:v>
                </c:pt>
                <c:pt idx="245">
                  <c:v>37885</c:v>
                </c:pt>
                <c:pt idx="246">
                  <c:v>37892</c:v>
                </c:pt>
                <c:pt idx="247">
                  <c:v>37899</c:v>
                </c:pt>
                <c:pt idx="248">
                  <c:v>37906</c:v>
                </c:pt>
                <c:pt idx="249">
                  <c:v>37913</c:v>
                </c:pt>
                <c:pt idx="250">
                  <c:v>37920</c:v>
                </c:pt>
                <c:pt idx="251">
                  <c:v>37927</c:v>
                </c:pt>
                <c:pt idx="252">
                  <c:v>37934</c:v>
                </c:pt>
                <c:pt idx="253">
                  <c:v>37941</c:v>
                </c:pt>
                <c:pt idx="254">
                  <c:v>37948</c:v>
                </c:pt>
                <c:pt idx="255">
                  <c:v>37955</c:v>
                </c:pt>
                <c:pt idx="256">
                  <c:v>37962</c:v>
                </c:pt>
                <c:pt idx="257">
                  <c:v>37969</c:v>
                </c:pt>
                <c:pt idx="258">
                  <c:v>37976</c:v>
                </c:pt>
                <c:pt idx="259">
                  <c:v>37983</c:v>
                </c:pt>
                <c:pt idx="260">
                  <c:v>37990</c:v>
                </c:pt>
                <c:pt idx="261">
                  <c:v>37997</c:v>
                </c:pt>
                <c:pt idx="262">
                  <c:v>38004</c:v>
                </c:pt>
                <c:pt idx="263">
                  <c:v>38011</c:v>
                </c:pt>
                <c:pt idx="264">
                  <c:v>38018</c:v>
                </c:pt>
                <c:pt idx="265">
                  <c:v>38025</c:v>
                </c:pt>
                <c:pt idx="266">
                  <c:v>38032</c:v>
                </c:pt>
                <c:pt idx="267">
                  <c:v>38039</c:v>
                </c:pt>
                <c:pt idx="268">
                  <c:v>38046</c:v>
                </c:pt>
                <c:pt idx="269">
                  <c:v>38053</c:v>
                </c:pt>
                <c:pt idx="270">
                  <c:v>38060</c:v>
                </c:pt>
                <c:pt idx="271">
                  <c:v>38067</c:v>
                </c:pt>
                <c:pt idx="272">
                  <c:v>38074</c:v>
                </c:pt>
                <c:pt idx="273">
                  <c:v>38081</c:v>
                </c:pt>
                <c:pt idx="274">
                  <c:v>38088</c:v>
                </c:pt>
                <c:pt idx="275">
                  <c:v>38095</c:v>
                </c:pt>
                <c:pt idx="276">
                  <c:v>38102</c:v>
                </c:pt>
                <c:pt idx="277">
                  <c:v>38109</c:v>
                </c:pt>
                <c:pt idx="278">
                  <c:v>38116</c:v>
                </c:pt>
                <c:pt idx="279">
                  <c:v>38123</c:v>
                </c:pt>
                <c:pt idx="280">
                  <c:v>38130</c:v>
                </c:pt>
                <c:pt idx="281">
                  <c:v>38137</c:v>
                </c:pt>
                <c:pt idx="282">
                  <c:v>38144</c:v>
                </c:pt>
                <c:pt idx="283">
                  <c:v>38151</c:v>
                </c:pt>
                <c:pt idx="284">
                  <c:v>38158</c:v>
                </c:pt>
                <c:pt idx="285">
                  <c:v>38165</c:v>
                </c:pt>
                <c:pt idx="286">
                  <c:v>38172</c:v>
                </c:pt>
                <c:pt idx="287">
                  <c:v>38179</c:v>
                </c:pt>
                <c:pt idx="288">
                  <c:v>38186</c:v>
                </c:pt>
                <c:pt idx="289">
                  <c:v>38193</c:v>
                </c:pt>
                <c:pt idx="290">
                  <c:v>38200</c:v>
                </c:pt>
                <c:pt idx="291">
                  <c:v>38207</c:v>
                </c:pt>
                <c:pt idx="292">
                  <c:v>38214</c:v>
                </c:pt>
                <c:pt idx="293">
                  <c:v>38221</c:v>
                </c:pt>
                <c:pt idx="294">
                  <c:v>38228</c:v>
                </c:pt>
                <c:pt idx="295">
                  <c:v>38235</c:v>
                </c:pt>
                <c:pt idx="296">
                  <c:v>38242</c:v>
                </c:pt>
                <c:pt idx="297">
                  <c:v>38249</c:v>
                </c:pt>
                <c:pt idx="298">
                  <c:v>38256</c:v>
                </c:pt>
                <c:pt idx="299">
                  <c:v>38263</c:v>
                </c:pt>
                <c:pt idx="300">
                  <c:v>38270</c:v>
                </c:pt>
                <c:pt idx="301">
                  <c:v>38277</c:v>
                </c:pt>
                <c:pt idx="302">
                  <c:v>38284</c:v>
                </c:pt>
                <c:pt idx="303">
                  <c:v>38291</c:v>
                </c:pt>
                <c:pt idx="304">
                  <c:v>38298</c:v>
                </c:pt>
                <c:pt idx="305">
                  <c:v>38305</c:v>
                </c:pt>
                <c:pt idx="306">
                  <c:v>38312</c:v>
                </c:pt>
                <c:pt idx="307">
                  <c:v>38319</c:v>
                </c:pt>
                <c:pt idx="308">
                  <c:v>38326</c:v>
                </c:pt>
                <c:pt idx="309">
                  <c:v>38333</c:v>
                </c:pt>
                <c:pt idx="310">
                  <c:v>38340</c:v>
                </c:pt>
                <c:pt idx="311">
                  <c:v>38347</c:v>
                </c:pt>
                <c:pt idx="312">
                  <c:v>38354</c:v>
                </c:pt>
                <c:pt idx="313">
                  <c:v>38361</c:v>
                </c:pt>
                <c:pt idx="314">
                  <c:v>38368</c:v>
                </c:pt>
                <c:pt idx="315">
                  <c:v>38375</c:v>
                </c:pt>
                <c:pt idx="316">
                  <c:v>38382</c:v>
                </c:pt>
                <c:pt idx="317">
                  <c:v>38389</c:v>
                </c:pt>
                <c:pt idx="318">
                  <c:v>38396</c:v>
                </c:pt>
                <c:pt idx="319">
                  <c:v>38403</c:v>
                </c:pt>
                <c:pt idx="320">
                  <c:v>38410</c:v>
                </c:pt>
                <c:pt idx="321">
                  <c:v>38417</c:v>
                </c:pt>
                <c:pt idx="322">
                  <c:v>38424</c:v>
                </c:pt>
                <c:pt idx="323">
                  <c:v>38431</c:v>
                </c:pt>
                <c:pt idx="324">
                  <c:v>38438</c:v>
                </c:pt>
                <c:pt idx="325">
                  <c:v>38445</c:v>
                </c:pt>
                <c:pt idx="326">
                  <c:v>38452</c:v>
                </c:pt>
                <c:pt idx="327">
                  <c:v>38459</c:v>
                </c:pt>
                <c:pt idx="328">
                  <c:v>38466</c:v>
                </c:pt>
                <c:pt idx="329">
                  <c:v>38473</c:v>
                </c:pt>
                <c:pt idx="330">
                  <c:v>38480</c:v>
                </c:pt>
                <c:pt idx="331">
                  <c:v>38487</c:v>
                </c:pt>
                <c:pt idx="332">
                  <c:v>38494</c:v>
                </c:pt>
                <c:pt idx="333">
                  <c:v>38501</c:v>
                </c:pt>
                <c:pt idx="334">
                  <c:v>38508</c:v>
                </c:pt>
                <c:pt idx="335">
                  <c:v>38515</c:v>
                </c:pt>
                <c:pt idx="336">
                  <c:v>38522</c:v>
                </c:pt>
                <c:pt idx="337">
                  <c:v>38529</c:v>
                </c:pt>
                <c:pt idx="338">
                  <c:v>38536</c:v>
                </c:pt>
                <c:pt idx="339">
                  <c:v>38543</c:v>
                </c:pt>
                <c:pt idx="340">
                  <c:v>38550</c:v>
                </c:pt>
                <c:pt idx="341">
                  <c:v>38557</c:v>
                </c:pt>
                <c:pt idx="342">
                  <c:v>38564</c:v>
                </c:pt>
                <c:pt idx="343">
                  <c:v>38571</c:v>
                </c:pt>
                <c:pt idx="344">
                  <c:v>38578</c:v>
                </c:pt>
                <c:pt idx="345">
                  <c:v>38585</c:v>
                </c:pt>
                <c:pt idx="346">
                  <c:v>38592</c:v>
                </c:pt>
                <c:pt idx="347">
                  <c:v>38599</c:v>
                </c:pt>
                <c:pt idx="348">
                  <c:v>38606</c:v>
                </c:pt>
                <c:pt idx="349">
                  <c:v>38613</c:v>
                </c:pt>
                <c:pt idx="350">
                  <c:v>38620</c:v>
                </c:pt>
                <c:pt idx="351">
                  <c:v>38627</c:v>
                </c:pt>
                <c:pt idx="352">
                  <c:v>38634</c:v>
                </c:pt>
                <c:pt idx="353">
                  <c:v>38641</c:v>
                </c:pt>
                <c:pt idx="354">
                  <c:v>38648</c:v>
                </c:pt>
                <c:pt idx="355">
                  <c:v>38655</c:v>
                </c:pt>
                <c:pt idx="356">
                  <c:v>38662</c:v>
                </c:pt>
                <c:pt idx="357">
                  <c:v>38669</c:v>
                </c:pt>
                <c:pt idx="358">
                  <c:v>38676</c:v>
                </c:pt>
                <c:pt idx="359">
                  <c:v>38683</c:v>
                </c:pt>
                <c:pt idx="360">
                  <c:v>38690</c:v>
                </c:pt>
                <c:pt idx="361">
                  <c:v>38697</c:v>
                </c:pt>
                <c:pt idx="362">
                  <c:v>38704</c:v>
                </c:pt>
                <c:pt idx="363">
                  <c:v>38711</c:v>
                </c:pt>
                <c:pt idx="364">
                  <c:v>38718</c:v>
                </c:pt>
                <c:pt idx="365">
                  <c:v>38725</c:v>
                </c:pt>
                <c:pt idx="366">
                  <c:v>38732</c:v>
                </c:pt>
                <c:pt idx="367">
                  <c:v>38739</c:v>
                </c:pt>
                <c:pt idx="368">
                  <c:v>38746</c:v>
                </c:pt>
                <c:pt idx="369">
                  <c:v>38753</c:v>
                </c:pt>
                <c:pt idx="370">
                  <c:v>38760</c:v>
                </c:pt>
                <c:pt idx="371">
                  <c:v>38767</c:v>
                </c:pt>
                <c:pt idx="372">
                  <c:v>38774</c:v>
                </c:pt>
                <c:pt idx="373">
                  <c:v>38781</c:v>
                </c:pt>
                <c:pt idx="374">
                  <c:v>38788</c:v>
                </c:pt>
                <c:pt idx="375">
                  <c:v>38795</c:v>
                </c:pt>
                <c:pt idx="376">
                  <c:v>38802</c:v>
                </c:pt>
                <c:pt idx="377">
                  <c:v>38809</c:v>
                </c:pt>
                <c:pt idx="378">
                  <c:v>38816</c:v>
                </c:pt>
                <c:pt idx="379">
                  <c:v>38823</c:v>
                </c:pt>
                <c:pt idx="380">
                  <c:v>38830</c:v>
                </c:pt>
                <c:pt idx="381">
                  <c:v>38837</c:v>
                </c:pt>
                <c:pt idx="382">
                  <c:v>38844</c:v>
                </c:pt>
                <c:pt idx="383">
                  <c:v>38851</c:v>
                </c:pt>
                <c:pt idx="384">
                  <c:v>38858</c:v>
                </c:pt>
                <c:pt idx="385">
                  <c:v>38865</c:v>
                </c:pt>
                <c:pt idx="386">
                  <c:v>38872</c:v>
                </c:pt>
                <c:pt idx="387">
                  <c:v>38879</c:v>
                </c:pt>
                <c:pt idx="388">
                  <c:v>38886</c:v>
                </c:pt>
                <c:pt idx="389">
                  <c:v>38893</c:v>
                </c:pt>
                <c:pt idx="390">
                  <c:v>38900</c:v>
                </c:pt>
                <c:pt idx="391">
                  <c:v>38907</c:v>
                </c:pt>
                <c:pt idx="392">
                  <c:v>38914</c:v>
                </c:pt>
                <c:pt idx="393">
                  <c:v>38921</c:v>
                </c:pt>
                <c:pt idx="394">
                  <c:v>38928</c:v>
                </c:pt>
                <c:pt idx="395">
                  <c:v>38935</c:v>
                </c:pt>
                <c:pt idx="396">
                  <c:v>38942</c:v>
                </c:pt>
                <c:pt idx="397">
                  <c:v>38949</c:v>
                </c:pt>
                <c:pt idx="398">
                  <c:v>38956</c:v>
                </c:pt>
                <c:pt idx="399">
                  <c:v>38963</c:v>
                </c:pt>
                <c:pt idx="400">
                  <c:v>38970</c:v>
                </c:pt>
                <c:pt idx="401">
                  <c:v>38977</c:v>
                </c:pt>
                <c:pt idx="402">
                  <c:v>38984</c:v>
                </c:pt>
                <c:pt idx="403">
                  <c:v>38991</c:v>
                </c:pt>
                <c:pt idx="404">
                  <c:v>38998</c:v>
                </c:pt>
                <c:pt idx="405">
                  <c:v>39005</c:v>
                </c:pt>
                <c:pt idx="406">
                  <c:v>39012</c:v>
                </c:pt>
                <c:pt idx="407">
                  <c:v>39019</c:v>
                </c:pt>
                <c:pt idx="408">
                  <c:v>39026</c:v>
                </c:pt>
                <c:pt idx="409">
                  <c:v>39033</c:v>
                </c:pt>
                <c:pt idx="410">
                  <c:v>39040</c:v>
                </c:pt>
                <c:pt idx="411">
                  <c:v>39047</c:v>
                </c:pt>
                <c:pt idx="412">
                  <c:v>39054</c:v>
                </c:pt>
                <c:pt idx="413">
                  <c:v>39061</c:v>
                </c:pt>
                <c:pt idx="414">
                  <c:v>39068</c:v>
                </c:pt>
                <c:pt idx="415">
                  <c:v>39075</c:v>
                </c:pt>
                <c:pt idx="416">
                  <c:v>39082</c:v>
                </c:pt>
                <c:pt idx="417">
                  <c:v>39089</c:v>
                </c:pt>
                <c:pt idx="418">
                  <c:v>39096</c:v>
                </c:pt>
                <c:pt idx="419">
                  <c:v>39103</c:v>
                </c:pt>
                <c:pt idx="420">
                  <c:v>39110</c:v>
                </c:pt>
                <c:pt idx="421">
                  <c:v>39117</c:v>
                </c:pt>
                <c:pt idx="422">
                  <c:v>39124</c:v>
                </c:pt>
                <c:pt idx="423">
                  <c:v>39131</c:v>
                </c:pt>
                <c:pt idx="424">
                  <c:v>39138</c:v>
                </c:pt>
                <c:pt idx="425">
                  <c:v>39145</c:v>
                </c:pt>
                <c:pt idx="426">
                  <c:v>39152</c:v>
                </c:pt>
                <c:pt idx="427">
                  <c:v>39159</c:v>
                </c:pt>
                <c:pt idx="428">
                  <c:v>39166</c:v>
                </c:pt>
                <c:pt idx="429">
                  <c:v>39173</c:v>
                </c:pt>
                <c:pt idx="430">
                  <c:v>39180</c:v>
                </c:pt>
                <c:pt idx="431">
                  <c:v>39187</c:v>
                </c:pt>
                <c:pt idx="432">
                  <c:v>39194</c:v>
                </c:pt>
                <c:pt idx="433">
                  <c:v>39201</c:v>
                </c:pt>
                <c:pt idx="434">
                  <c:v>39208</c:v>
                </c:pt>
                <c:pt idx="435">
                  <c:v>39215</c:v>
                </c:pt>
                <c:pt idx="436">
                  <c:v>39222</c:v>
                </c:pt>
                <c:pt idx="437">
                  <c:v>39229</c:v>
                </c:pt>
                <c:pt idx="438">
                  <c:v>39236</c:v>
                </c:pt>
                <c:pt idx="439">
                  <c:v>39243</c:v>
                </c:pt>
                <c:pt idx="440">
                  <c:v>39250</c:v>
                </c:pt>
                <c:pt idx="441">
                  <c:v>39257</c:v>
                </c:pt>
                <c:pt idx="442">
                  <c:v>39264</c:v>
                </c:pt>
                <c:pt idx="443">
                  <c:v>39271</c:v>
                </c:pt>
                <c:pt idx="444">
                  <c:v>39278</c:v>
                </c:pt>
                <c:pt idx="445">
                  <c:v>39285</c:v>
                </c:pt>
                <c:pt idx="446">
                  <c:v>39292</c:v>
                </c:pt>
                <c:pt idx="447">
                  <c:v>39299</c:v>
                </c:pt>
                <c:pt idx="448">
                  <c:v>39306</c:v>
                </c:pt>
                <c:pt idx="449">
                  <c:v>39313</c:v>
                </c:pt>
                <c:pt idx="450">
                  <c:v>39320</c:v>
                </c:pt>
                <c:pt idx="451">
                  <c:v>39327</c:v>
                </c:pt>
                <c:pt idx="452">
                  <c:v>39334</c:v>
                </c:pt>
                <c:pt idx="453">
                  <c:v>39341</c:v>
                </c:pt>
                <c:pt idx="454">
                  <c:v>39348</c:v>
                </c:pt>
                <c:pt idx="455">
                  <c:v>39355</c:v>
                </c:pt>
                <c:pt idx="456">
                  <c:v>39362</c:v>
                </c:pt>
                <c:pt idx="457">
                  <c:v>39369</c:v>
                </c:pt>
                <c:pt idx="458">
                  <c:v>39376</c:v>
                </c:pt>
                <c:pt idx="459">
                  <c:v>39383</c:v>
                </c:pt>
                <c:pt idx="460">
                  <c:v>39390</c:v>
                </c:pt>
                <c:pt idx="461">
                  <c:v>39397</c:v>
                </c:pt>
                <c:pt idx="462">
                  <c:v>39404</c:v>
                </c:pt>
                <c:pt idx="463">
                  <c:v>39411</c:v>
                </c:pt>
                <c:pt idx="464">
                  <c:v>39418</c:v>
                </c:pt>
                <c:pt idx="465">
                  <c:v>39425</c:v>
                </c:pt>
                <c:pt idx="466">
                  <c:v>39432</c:v>
                </c:pt>
                <c:pt idx="467">
                  <c:v>39439</c:v>
                </c:pt>
                <c:pt idx="468">
                  <c:v>39446</c:v>
                </c:pt>
                <c:pt idx="469">
                  <c:v>39453</c:v>
                </c:pt>
                <c:pt idx="470">
                  <c:v>39460</c:v>
                </c:pt>
                <c:pt idx="471">
                  <c:v>39467</c:v>
                </c:pt>
                <c:pt idx="472">
                  <c:v>39474</c:v>
                </c:pt>
                <c:pt idx="473">
                  <c:v>39481</c:v>
                </c:pt>
                <c:pt idx="474">
                  <c:v>39488</c:v>
                </c:pt>
                <c:pt idx="475">
                  <c:v>39495</c:v>
                </c:pt>
                <c:pt idx="476">
                  <c:v>39502</c:v>
                </c:pt>
                <c:pt idx="477">
                  <c:v>39509</c:v>
                </c:pt>
                <c:pt idx="478">
                  <c:v>39516</c:v>
                </c:pt>
                <c:pt idx="479">
                  <c:v>39523</c:v>
                </c:pt>
                <c:pt idx="480">
                  <c:v>39530</c:v>
                </c:pt>
                <c:pt idx="481">
                  <c:v>39537</c:v>
                </c:pt>
                <c:pt idx="482">
                  <c:v>39544</c:v>
                </c:pt>
                <c:pt idx="483">
                  <c:v>39551</c:v>
                </c:pt>
                <c:pt idx="484">
                  <c:v>39558</c:v>
                </c:pt>
                <c:pt idx="485">
                  <c:v>39565</c:v>
                </c:pt>
                <c:pt idx="486">
                  <c:v>39572</c:v>
                </c:pt>
                <c:pt idx="487">
                  <c:v>39579</c:v>
                </c:pt>
                <c:pt idx="488">
                  <c:v>39586</c:v>
                </c:pt>
                <c:pt idx="489">
                  <c:v>39593</c:v>
                </c:pt>
                <c:pt idx="490">
                  <c:v>39600</c:v>
                </c:pt>
                <c:pt idx="491">
                  <c:v>39607</c:v>
                </c:pt>
                <c:pt idx="492">
                  <c:v>39614</c:v>
                </c:pt>
                <c:pt idx="493">
                  <c:v>39621</c:v>
                </c:pt>
                <c:pt idx="494">
                  <c:v>39628</c:v>
                </c:pt>
                <c:pt idx="495">
                  <c:v>39635</c:v>
                </c:pt>
                <c:pt idx="496">
                  <c:v>39642</c:v>
                </c:pt>
                <c:pt idx="497">
                  <c:v>39649</c:v>
                </c:pt>
                <c:pt idx="498">
                  <c:v>39656</c:v>
                </c:pt>
                <c:pt idx="499">
                  <c:v>39663</c:v>
                </c:pt>
                <c:pt idx="500">
                  <c:v>39670</c:v>
                </c:pt>
                <c:pt idx="501">
                  <c:v>39677</c:v>
                </c:pt>
                <c:pt idx="502">
                  <c:v>39684</c:v>
                </c:pt>
                <c:pt idx="503">
                  <c:v>39691</c:v>
                </c:pt>
                <c:pt idx="504">
                  <c:v>39698</c:v>
                </c:pt>
                <c:pt idx="505">
                  <c:v>39705</c:v>
                </c:pt>
                <c:pt idx="506">
                  <c:v>39712</c:v>
                </c:pt>
                <c:pt idx="507">
                  <c:v>39719</c:v>
                </c:pt>
                <c:pt idx="508">
                  <c:v>39726</c:v>
                </c:pt>
                <c:pt idx="509">
                  <c:v>39733</c:v>
                </c:pt>
                <c:pt idx="510">
                  <c:v>39740</c:v>
                </c:pt>
                <c:pt idx="511">
                  <c:v>39747</c:v>
                </c:pt>
                <c:pt idx="512">
                  <c:v>39754</c:v>
                </c:pt>
                <c:pt idx="513">
                  <c:v>39761</c:v>
                </c:pt>
                <c:pt idx="514">
                  <c:v>39768</c:v>
                </c:pt>
                <c:pt idx="515">
                  <c:v>39775</c:v>
                </c:pt>
                <c:pt idx="516">
                  <c:v>39782</c:v>
                </c:pt>
                <c:pt idx="517">
                  <c:v>39789</c:v>
                </c:pt>
                <c:pt idx="518">
                  <c:v>39796</c:v>
                </c:pt>
                <c:pt idx="519">
                  <c:v>39803</c:v>
                </c:pt>
                <c:pt idx="520">
                  <c:v>39810</c:v>
                </c:pt>
                <c:pt idx="521">
                  <c:v>39817</c:v>
                </c:pt>
                <c:pt idx="522">
                  <c:v>39824</c:v>
                </c:pt>
                <c:pt idx="523">
                  <c:v>39831</c:v>
                </c:pt>
                <c:pt idx="524">
                  <c:v>39838</c:v>
                </c:pt>
                <c:pt idx="525">
                  <c:v>39845</c:v>
                </c:pt>
                <c:pt idx="526">
                  <c:v>39852</c:v>
                </c:pt>
                <c:pt idx="527">
                  <c:v>39859</c:v>
                </c:pt>
                <c:pt idx="528">
                  <c:v>39866</c:v>
                </c:pt>
                <c:pt idx="529">
                  <c:v>39873</c:v>
                </c:pt>
                <c:pt idx="530">
                  <c:v>39880</c:v>
                </c:pt>
                <c:pt idx="531">
                  <c:v>39887</c:v>
                </c:pt>
                <c:pt idx="532">
                  <c:v>39894</c:v>
                </c:pt>
                <c:pt idx="533">
                  <c:v>39901</c:v>
                </c:pt>
                <c:pt idx="534">
                  <c:v>39908</c:v>
                </c:pt>
                <c:pt idx="535">
                  <c:v>39915</c:v>
                </c:pt>
                <c:pt idx="536">
                  <c:v>39922</c:v>
                </c:pt>
                <c:pt idx="537">
                  <c:v>39929</c:v>
                </c:pt>
                <c:pt idx="538">
                  <c:v>39936</c:v>
                </c:pt>
                <c:pt idx="539">
                  <c:v>39943</c:v>
                </c:pt>
                <c:pt idx="540">
                  <c:v>39950</c:v>
                </c:pt>
                <c:pt idx="541">
                  <c:v>39957</c:v>
                </c:pt>
                <c:pt idx="542">
                  <c:v>39964</c:v>
                </c:pt>
                <c:pt idx="543">
                  <c:v>39971</c:v>
                </c:pt>
                <c:pt idx="544">
                  <c:v>39978</c:v>
                </c:pt>
                <c:pt idx="545">
                  <c:v>39985</c:v>
                </c:pt>
                <c:pt idx="546">
                  <c:v>39992</c:v>
                </c:pt>
                <c:pt idx="547">
                  <c:v>39999</c:v>
                </c:pt>
                <c:pt idx="548">
                  <c:v>40006</c:v>
                </c:pt>
                <c:pt idx="549">
                  <c:v>40013</c:v>
                </c:pt>
                <c:pt idx="550">
                  <c:v>40020</c:v>
                </c:pt>
                <c:pt idx="551">
                  <c:v>40027</c:v>
                </c:pt>
                <c:pt idx="552">
                  <c:v>40034</c:v>
                </c:pt>
                <c:pt idx="553">
                  <c:v>40041</c:v>
                </c:pt>
                <c:pt idx="554">
                  <c:v>40048</c:v>
                </c:pt>
                <c:pt idx="555">
                  <c:v>40055</c:v>
                </c:pt>
                <c:pt idx="556">
                  <c:v>40062</c:v>
                </c:pt>
                <c:pt idx="557">
                  <c:v>40069</c:v>
                </c:pt>
                <c:pt idx="558">
                  <c:v>40076</c:v>
                </c:pt>
                <c:pt idx="559">
                  <c:v>40083</c:v>
                </c:pt>
                <c:pt idx="560">
                  <c:v>40090</c:v>
                </c:pt>
                <c:pt idx="561">
                  <c:v>40097</c:v>
                </c:pt>
                <c:pt idx="562">
                  <c:v>40104</c:v>
                </c:pt>
                <c:pt idx="563">
                  <c:v>40111</c:v>
                </c:pt>
                <c:pt idx="564">
                  <c:v>40118</c:v>
                </c:pt>
                <c:pt idx="565">
                  <c:v>40125</c:v>
                </c:pt>
                <c:pt idx="566">
                  <c:v>40132</c:v>
                </c:pt>
                <c:pt idx="567">
                  <c:v>40139</c:v>
                </c:pt>
                <c:pt idx="568">
                  <c:v>40146</c:v>
                </c:pt>
                <c:pt idx="569">
                  <c:v>40153</c:v>
                </c:pt>
                <c:pt idx="570">
                  <c:v>40160</c:v>
                </c:pt>
                <c:pt idx="571">
                  <c:v>40167</c:v>
                </c:pt>
                <c:pt idx="572">
                  <c:v>40174</c:v>
                </c:pt>
                <c:pt idx="573">
                  <c:v>40181</c:v>
                </c:pt>
                <c:pt idx="574">
                  <c:v>40188</c:v>
                </c:pt>
                <c:pt idx="575">
                  <c:v>40195</c:v>
                </c:pt>
                <c:pt idx="576">
                  <c:v>40202</c:v>
                </c:pt>
                <c:pt idx="577">
                  <c:v>40209</c:v>
                </c:pt>
                <c:pt idx="578">
                  <c:v>40216</c:v>
                </c:pt>
                <c:pt idx="579">
                  <c:v>40223</c:v>
                </c:pt>
                <c:pt idx="580">
                  <c:v>40230</c:v>
                </c:pt>
                <c:pt idx="581">
                  <c:v>40237</c:v>
                </c:pt>
                <c:pt idx="582">
                  <c:v>40244</c:v>
                </c:pt>
                <c:pt idx="583">
                  <c:v>40251</c:v>
                </c:pt>
                <c:pt idx="584">
                  <c:v>40258</c:v>
                </c:pt>
                <c:pt idx="585">
                  <c:v>40265</c:v>
                </c:pt>
                <c:pt idx="586">
                  <c:v>40272</c:v>
                </c:pt>
                <c:pt idx="587">
                  <c:v>40279</c:v>
                </c:pt>
                <c:pt idx="588">
                  <c:v>40286</c:v>
                </c:pt>
                <c:pt idx="589">
                  <c:v>40293</c:v>
                </c:pt>
                <c:pt idx="590">
                  <c:v>40300</c:v>
                </c:pt>
                <c:pt idx="591">
                  <c:v>40307</c:v>
                </c:pt>
                <c:pt idx="592">
                  <c:v>40314</c:v>
                </c:pt>
                <c:pt idx="593">
                  <c:v>40321</c:v>
                </c:pt>
                <c:pt idx="594">
                  <c:v>40328</c:v>
                </c:pt>
                <c:pt idx="595">
                  <c:v>40335</c:v>
                </c:pt>
                <c:pt idx="596">
                  <c:v>40342</c:v>
                </c:pt>
                <c:pt idx="597">
                  <c:v>40349</c:v>
                </c:pt>
                <c:pt idx="598">
                  <c:v>40356</c:v>
                </c:pt>
                <c:pt idx="599">
                  <c:v>40363</c:v>
                </c:pt>
                <c:pt idx="600">
                  <c:v>40370</c:v>
                </c:pt>
                <c:pt idx="601">
                  <c:v>40377</c:v>
                </c:pt>
                <c:pt idx="602">
                  <c:v>40384</c:v>
                </c:pt>
                <c:pt idx="603">
                  <c:v>40391</c:v>
                </c:pt>
                <c:pt idx="604">
                  <c:v>40398</c:v>
                </c:pt>
                <c:pt idx="605">
                  <c:v>40405</c:v>
                </c:pt>
                <c:pt idx="606">
                  <c:v>40412</c:v>
                </c:pt>
                <c:pt idx="607">
                  <c:v>40419</c:v>
                </c:pt>
                <c:pt idx="608">
                  <c:v>40426</c:v>
                </c:pt>
                <c:pt idx="609">
                  <c:v>40433</c:v>
                </c:pt>
                <c:pt idx="610">
                  <c:v>40440</c:v>
                </c:pt>
                <c:pt idx="611">
                  <c:v>40447</c:v>
                </c:pt>
                <c:pt idx="612">
                  <c:v>40454</c:v>
                </c:pt>
                <c:pt idx="613">
                  <c:v>40461</c:v>
                </c:pt>
                <c:pt idx="614">
                  <c:v>40468</c:v>
                </c:pt>
                <c:pt idx="615">
                  <c:v>40475</c:v>
                </c:pt>
                <c:pt idx="616">
                  <c:v>40482</c:v>
                </c:pt>
                <c:pt idx="617">
                  <c:v>40489</c:v>
                </c:pt>
                <c:pt idx="618">
                  <c:v>40496</c:v>
                </c:pt>
                <c:pt idx="619">
                  <c:v>40503</c:v>
                </c:pt>
                <c:pt idx="620">
                  <c:v>40510</c:v>
                </c:pt>
                <c:pt idx="621">
                  <c:v>40517</c:v>
                </c:pt>
                <c:pt idx="622">
                  <c:v>40524</c:v>
                </c:pt>
                <c:pt idx="623">
                  <c:v>40531</c:v>
                </c:pt>
                <c:pt idx="624">
                  <c:v>40538</c:v>
                </c:pt>
                <c:pt idx="625">
                  <c:v>40545</c:v>
                </c:pt>
                <c:pt idx="626">
                  <c:v>40552</c:v>
                </c:pt>
                <c:pt idx="627">
                  <c:v>40559</c:v>
                </c:pt>
                <c:pt idx="628">
                  <c:v>40566</c:v>
                </c:pt>
                <c:pt idx="629">
                  <c:v>40573</c:v>
                </c:pt>
                <c:pt idx="630">
                  <c:v>40580</c:v>
                </c:pt>
                <c:pt idx="631">
                  <c:v>40587</c:v>
                </c:pt>
                <c:pt idx="632">
                  <c:v>40594</c:v>
                </c:pt>
                <c:pt idx="633">
                  <c:v>40601</c:v>
                </c:pt>
                <c:pt idx="634">
                  <c:v>40608</c:v>
                </c:pt>
                <c:pt idx="635">
                  <c:v>40615</c:v>
                </c:pt>
                <c:pt idx="636">
                  <c:v>40622</c:v>
                </c:pt>
                <c:pt idx="637">
                  <c:v>40629</c:v>
                </c:pt>
                <c:pt idx="638">
                  <c:v>40636</c:v>
                </c:pt>
                <c:pt idx="639">
                  <c:v>40643</c:v>
                </c:pt>
                <c:pt idx="640">
                  <c:v>40650</c:v>
                </c:pt>
                <c:pt idx="641">
                  <c:v>40657</c:v>
                </c:pt>
                <c:pt idx="642">
                  <c:v>40664</c:v>
                </c:pt>
                <c:pt idx="643">
                  <c:v>40671</c:v>
                </c:pt>
                <c:pt idx="644">
                  <c:v>40678</c:v>
                </c:pt>
                <c:pt idx="645">
                  <c:v>40685</c:v>
                </c:pt>
                <c:pt idx="646">
                  <c:v>40692</c:v>
                </c:pt>
                <c:pt idx="647">
                  <c:v>40699</c:v>
                </c:pt>
                <c:pt idx="648">
                  <c:v>40706</c:v>
                </c:pt>
                <c:pt idx="649">
                  <c:v>40713</c:v>
                </c:pt>
                <c:pt idx="650">
                  <c:v>40720</c:v>
                </c:pt>
                <c:pt idx="651">
                  <c:v>40727</c:v>
                </c:pt>
                <c:pt idx="652">
                  <c:v>40734</c:v>
                </c:pt>
                <c:pt idx="653">
                  <c:v>40741</c:v>
                </c:pt>
                <c:pt idx="654">
                  <c:v>40748</c:v>
                </c:pt>
                <c:pt idx="655">
                  <c:v>40755</c:v>
                </c:pt>
                <c:pt idx="656">
                  <c:v>40762</c:v>
                </c:pt>
                <c:pt idx="657">
                  <c:v>40769</c:v>
                </c:pt>
                <c:pt idx="658">
                  <c:v>40776</c:v>
                </c:pt>
                <c:pt idx="659">
                  <c:v>40783</c:v>
                </c:pt>
                <c:pt idx="660">
                  <c:v>40790</c:v>
                </c:pt>
                <c:pt idx="661">
                  <c:v>40797</c:v>
                </c:pt>
                <c:pt idx="662">
                  <c:v>40804</c:v>
                </c:pt>
                <c:pt idx="663">
                  <c:v>40811</c:v>
                </c:pt>
                <c:pt idx="664">
                  <c:v>40818</c:v>
                </c:pt>
                <c:pt idx="665">
                  <c:v>40825</c:v>
                </c:pt>
                <c:pt idx="666">
                  <c:v>40832</c:v>
                </c:pt>
                <c:pt idx="667">
                  <c:v>40839</c:v>
                </c:pt>
                <c:pt idx="668">
                  <c:v>40846</c:v>
                </c:pt>
                <c:pt idx="669">
                  <c:v>40853</c:v>
                </c:pt>
                <c:pt idx="670">
                  <c:v>40860</c:v>
                </c:pt>
                <c:pt idx="671">
                  <c:v>40867</c:v>
                </c:pt>
                <c:pt idx="672">
                  <c:v>40874</c:v>
                </c:pt>
                <c:pt idx="673">
                  <c:v>40881</c:v>
                </c:pt>
                <c:pt idx="674">
                  <c:v>40888</c:v>
                </c:pt>
                <c:pt idx="675">
                  <c:v>40895</c:v>
                </c:pt>
                <c:pt idx="676">
                  <c:v>40902</c:v>
                </c:pt>
                <c:pt idx="677">
                  <c:v>40909</c:v>
                </c:pt>
                <c:pt idx="678">
                  <c:v>40916</c:v>
                </c:pt>
                <c:pt idx="679">
                  <c:v>40923</c:v>
                </c:pt>
                <c:pt idx="680">
                  <c:v>40930</c:v>
                </c:pt>
                <c:pt idx="681">
                  <c:v>40937</c:v>
                </c:pt>
                <c:pt idx="682">
                  <c:v>40944</c:v>
                </c:pt>
                <c:pt idx="683">
                  <c:v>40951</c:v>
                </c:pt>
                <c:pt idx="684">
                  <c:v>40958</c:v>
                </c:pt>
                <c:pt idx="685">
                  <c:v>40965</c:v>
                </c:pt>
                <c:pt idx="686">
                  <c:v>40972</c:v>
                </c:pt>
                <c:pt idx="687">
                  <c:v>40979</c:v>
                </c:pt>
                <c:pt idx="688">
                  <c:v>40986</c:v>
                </c:pt>
                <c:pt idx="689">
                  <c:v>40993</c:v>
                </c:pt>
                <c:pt idx="690">
                  <c:v>41000</c:v>
                </c:pt>
                <c:pt idx="691">
                  <c:v>41007</c:v>
                </c:pt>
                <c:pt idx="692">
                  <c:v>41014</c:v>
                </c:pt>
                <c:pt idx="693">
                  <c:v>41021</c:v>
                </c:pt>
                <c:pt idx="694">
                  <c:v>41028</c:v>
                </c:pt>
                <c:pt idx="695">
                  <c:v>41035</c:v>
                </c:pt>
                <c:pt idx="696">
                  <c:v>41042</c:v>
                </c:pt>
                <c:pt idx="697">
                  <c:v>41049</c:v>
                </c:pt>
                <c:pt idx="698">
                  <c:v>41056</c:v>
                </c:pt>
                <c:pt idx="699">
                  <c:v>41063</c:v>
                </c:pt>
                <c:pt idx="700">
                  <c:v>41070</c:v>
                </c:pt>
                <c:pt idx="701">
                  <c:v>41077</c:v>
                </c:pt>
                <c:pt idx="702">
                  <c:v>41084</c:v>
                </c:pt>
                <c:pt idx="703">
                  <c:v>41091</c:v>
                </c:pt>
                <c:pt idx="704">
                  <c:v>41098</c:v>
                </c:pt>
                <c:pt idx="705">
                  <c:v>41105</c:v>
                </c:pt>
                <c:pt idx="706">
                  <c:v>41112</c:v>
                </c:pt>
                <c:pt idx="707">
                  <c:v>41119</c:v>
                </c:pt>
                <c:pt idx="708">
                  <c:v>41126</c:v>
                </c:pt>
                <c:pt idx="709">
                  <c:v>41133</c:v>
                </c:pt>
                <c:pt idx="710">
                  <c:v>41140</c:v>
                </c:pt>
                <c:pt idx="711">
                  <c:v>41147</c:v>
                </c:pt>
                <c:pt idx="712">
                  <c:v>41154</c:v>
                </c:pt>
                <c:pt idx="713">
                  <c:v>41161</c:v>
                </c:pt>
                <c:pt idx="714">
                  <c:v>41168</c:v>
                </c:pt>
                <c:pt idx="715">
                  <c:v>41175</c:v>
                </c:pt>
                <c:pt idx="716">
                  <c:v>41182</c:v>
                </c:pt>
                <c:pt idx="717">
                  <c:v>41189</c:v>
                </c:pt>
                <c:pt idx="718">
                  <c:v>41196</c:v>
                </c:pt>
                <c:pt idx="719">
                  <c:v>41203</c:v>
                </c:pt>
                <c:pt idx="720">
                  <c:v>41210</c:v>
                </c:pt>
                <c:pt idx="721">
                  <c:v>41217</c:v>
                </c:pt>
                <c:pt idx="722">
                  <c:v>41224</c:v>
                </c:pt>
                <c:pt idx="723">
                  <c:v>41231</c:v>
                </c:pt>
                <c:pt idx="724">
                  <c:v>41238</c:v>
                </c:pt>
                <c:pt idx="725">
                  <c:v>41245</c:v>
                </c:pt>
                <c:pt idx="726">
                  <c:v>41252</c:v>
                </c:pt>
                <c:pt idx="727">
                  <c:v>41259</c:v>
                </c:pt>
                <c:pt idx="728">
                  <c:v>41266</c:v>
                </c:pt>
                <c:pt idx="729">
                  <c:v>41273</c:v>
                </c:pt>
                <c:pt idx="730">
                  <c:v>41280</c:v>
                </c:pt>
                <c:pt idx="731">
                  <c:v>41287</c:v>
                </c:pt>
                <c:pt idx="732">
                  <c:v>41294</c:v>
                </c:pt>
                <c:pt idx="733">
                  <c:v>41301</c:v>
                </c:pt>
                <c:pt idx="734">
                  <c:v>41308</c:v>
                </c:pt>
                <c:pt idx="735">
                  <c:v>41315</c:v>
                </c:pt>
                <c:pt idx="736">
                  <c:v>41322</c:v>
                </c:pt>
                <c:pt idx="737">
                  <c:v>41329</c:v>
                </c:pt>
                <c:pt idx="738">
                  <c:v>41336</c:v>
                </c:pt>
                <c:pt idx="739">
                  <c:v>41343</c:v>
                </c:pt>
                <c:pt idx="740">
                  <c:v>41350</c:v>
                </c:pt>
                <c:pt idx="741">
                  <c:v>41357</c:v>
                </c:pt>
                <c:pt idx="742">
                  <c:v>41364</c:v>
                </c:pt>
                <c:pt idx="743">
                  <c:v>41371</c:v>
                </c:pt>
                <c:pt idx="744">
                  <c:v>41378</c:v>
                </c:pt>
                <c:pt idx="745">
                  <c:v>41385</c:v>
                </c:pt>
                <c:pt idx="746">
                  <c:v>41392</c:v>
                </c:pt>
                <c:pt idx="747">
                  <c:v>41399</c:v>
                </c:pt>
                <c:pt idx="748">
                  <c:v>41406</c:v>
                </c:pt>
                <c:pt idx="749">
                  <c:v>41413</c:v>
                </c:pt>
                <c:pt idx="750">
                  <c:v>41420</c:v>
                </c:pt>
                <c:pt idx="751">
                  <c:v>41427</c:v>
                </c:pt>
                <c:pt idx="752">
                  <c:v>41434</c:v>
                </c:pt>
                <c:pt idx="753">
                  <c:v>41441</c:v>
                </c:pt>
                <c:pt idx="754">
                  <c:v>41448</c:v>
                </c:pt>
                <c:pt idx="755">
                  <c:v>41455</c:v>
                </c:pt>
                <c:pt idx="756">
                  <c:v>41462</c:v>
                </c:pt>
                <c:pt idx="757">
                  <c:v>41469</c:v>
                </c:pt>
                <c:pt idx="758">
                  <c:v>41476</c:v>
                </c:pt>
                <c:pt idx="759">
                  <c:v>41483</c:v>
                </c:pt>
                <c:pt idx="760">
                  <c:v>41490</c:v>
                </c:pt>
                <c:pt idx="761">
                  <c:v>41497</c:v>
                </c:pt>
                <c:pt idx="762">
                  <c:v>41504</c:v>
                </c:pt>
                <c:pt idx="763">
                  <c:v>41511</c:v>
                </c:pt>
                <c:pt idx="764">
                  <c:v>41518</c:v>
                </c:pt>
                <c:pt idx="765">
                  <c:v>41525</c:v>
                </c:pt>
                <c:pt idx="766">
                  <c:v>41532</c:v>
                </c:pt>
                <c:pt idx="767">
                  <c:v>41539</c:v>
                </c:pt>
                <c:pt idx="768">
                  <c:v>41546</c:v>
                </c:pt>
                <c:pt idx="769">
                  <c:v>41553</c:v>
                </c:pt>
                <c:pt idx="770">
                  <c:v>41560</c:v>
                </c:pt>
                <c:pt idx="771">
                  <c:v>41567</c:v>
                </c:pt>
                <c:pt idx="772">
                  <c:v>41574</c:v>
                </c:pt>
                <c:pt idx="773">
                  <c:v>41581</c:v>
                </c:pt>
                <c:pt idx="774">
                  <c:v>41588</c:v>
                </c:pt>
                <c:pt idx="775">
                  <c:v>41595</c:v>
                </c:pt>
                <c:pt idx="776">
                  <c:v>41602</c:v>
                </c:pt>
                <c:pt idx="777">
                  <c:v>41609</c:v>
                </c:pt>
                <c:pt idx="778">
                  <c:v>41616</c:v>
                </c:pt>
                <c:pt idx="779">
                  <c:v>41623</c:v>
                </c:pt>
                <c:pt idx="780">
                  <c:v>41630</c:v>
                </c:pt>
                <c:pt idx="781">
                  <c:v>41637</c:v>
                </c:pt>
                <c:pt idx="782">
                  <c:v>41644</c:v>
                </c:pt>
                <c:pt idx="783">
                  <c:v>41651</c:v>
                </c:pt>
                <c:pt idx="784">
                  <c:v>41658</c:v>
                </c:pt>
                <c:pt idx="785">
                  <c:v>41665</c:v>
                </c:pt>
                <c:pt idx="786">
                  <c:v>41672</c:v>
                </c:pt>
                <c:pt idx="787">
                  <c:v>41679</c:v>
                </c:pt>
                <c:pt idx="788">
                  <c:v>41686</c:v>
                </c:pt>
                <c:pt idx="789">
                  <c:v>41693</c:v>
                </c:pt>
                <c:pt idx="790">
                  <c:v>41700</c:v>
                </c:pt>
                <c:pt idx="791">
                  <c:v>41707</c:v>
                </c:pt>
                <c:pt idx="792">
                  <c:v>41714</c:v>
                </c:pt>
                <c:pt idx="793">
                  <c:v>41721</c:v>
                </c:pt>
                <c:pt idx="794">
                  <c:v>41728</c:v>
                </c:pt>
                <c:pt idx="795">
                  <c:v>41735</c:v>
                </c:pt>
                <c:pt idx="796">
                  <c:v>41742</c:v>
                </c:pt>
                <c:pt idx="797">
                  <c:v>41749</c:v>
                </c:pt>
                <c:pt idx="798">
                  <c:v>41756</c:v>
                </c:pt>
                <c:pt idx="799">
                  <c:v>41763</c:v>
                </c:pt>
                <c:pt idx="800">
                  <c:v>41770</c:v>
                </c:pt>
                <c:pt idx="801">
                  <c:v>41777</c:v>
                </c:pt>
                <c:pt idx="802">
                  <c:v>41784</c:v>
                </c:pt>
                <c:pt idx="803">
                  <c:v>41791</c:v>
                </c:pt>
                <c:pt idx="804">
                  <c:v>41798</c:v>
                </c:pt>
                <c:pt idx="805">
                  <c:v>41805</c:v>
                </c:pt>
                <c:pt idx="806">
                  <c:v>41812</c:v>
                </c:pt>
                <c:pt idx="807">
                  <c:v>41819</c:v>
                </c:pt>
                <c:pt idx="808">
                  <c:v>41826</c:v>
                </c:pt>
                <c:pt idx="809">
                  <c:v>41833</c:v>
                </c:pt>
                <c:pt idx="810">
                  <c:v>41840</c:v>
                </c:pt>
                <c:pt idx="811">
                  <c:v>41847</c:v>
                </c:pt>
                <c:pt idx="812">
                  <c:v>41854</c:v>
                </c:pt>
                <c:pt idx="813">
                  <c:v>41861</c:v>
                </c:pt>
                <c:pt idx="814">
                  <c:v>41868</c:v>
                </c:pt>
                <c:pt idx="815">
                  <c:v>41875</c:v>
                </c:pt>
                <c:pt idx="816">
                  <c:v>41882</c:v>
                </c:pt>
                <c:pt idx="817">
                  <c:v>41889</c:v>
                </c:pt>
                <c:pt idx="818">
                  <c:v>41896</c:v>
                </c:pt>
                <c:pt idx="819">
                  <c:v>41903</c:v>
                </c:pt>
                <c:pt idx="820">
                  <c:v>41910</c:v>
                </c:pt>
                <c:pt idx="821">
                  <c:v>41917</c:v>
                </c:pt>
                <c:pt idx="822">
                  <c:v>41924</c:v>
                </c:pt>
                <c:pt idx="823">
                  <c:v>41931</c:v>
                </c:pt>
                <c:pt idx="824">
                  <c:v>41938</c:v>
                </c:pt>
                <c:pt idx="825">
                  <c:v>41945</c:v>
                </c:pt>
                <c:pt idx="826">
                  <c:v>41952</c:v>
                </c:pt>
                <c:pt idx="827">
                  <c:v>41959</c:v>
                </c:pt>
                <c:pt idx="828">
                  <c:v>41966</c:v>
                </c:pt>
                <c:pt idx="829">
                  <c:v>41973</c:v>
                </c:pt>
                <c:pt idx="830">
                  <c:v>41980</c:v>
                </c:pt>
                <c:pt idx="831">
                  <c:v>41987</c:v>
                </c:pt>
                <c:pt idx="832">
                  <c:v>41994</c:v>
                </c:pt>
                <c:pt idx="833">
                  <c:v>42001</c:v>
                </c:pt>
                <c:pt idx="834">
                  <c:v>42008</c:v>
                </c:pt>
                <c:pt idx="835">
                  <c:v>42015</c:v>
                </c:pt>
                <c:pt idx="836">
                  <c:v>42022</c:v>
                </c:pt>
                <c:pt idx="837">
                  <c:v>42029</c:v>
                </c:pt>
                <c:pt idx="838">
                  <c:v>42036</c:v>
                </c:pt>
                <c:pt idx="839">
                  <c:v>42043</c:v>
                </c:pt>
                <c:pt idx="840">
                  <c:v>42050</c:v>
                </c:pt>
                <c:pt idx="841">
                  <c:v>42057</c:v>
                </c:pt>
                <c:pt idx="842">
                  <c:v>42064</c:v>
                </c:pt>
                <c:pt idx="843">
                  <c:v>42071</c:v>
                </c:pt>
                <c:pt idx="844">
                  <c:v>42078</c:v>
                </c:pt>
                <c:pt idx="845">
                  <c:v>42085</c:v>
                </c:pt>
                <c:pt idx="846">
                  <c:v>42092</c:v>
                </c:pt>
                <c:pt idx="847">
                  <c:v>42099</c:v>
                </c:pt>
                <c:pt idx="848">
                  <c:v>42106</c:v>
                </c:pt>
                <c:pt idx="849">
                  <c:v>42113</c:v>
                </c:pt>
                <c:pt idx="850">
                  <c:v>42120</c:v>
                </c:pt>
                <c:pt idx="851">
                  <c:v>42127</c:v>
                </c:pt>
                <c:pt idx="852">
                  <c:v>42134</c:v>
                </c:pt>
                <c:pt idx="853">
                  <c:v>42141</c:v>
                </c:pt>
                <c:pt idx="854">
                  <c:v>42148</c:v>
                </c:pt>
                <c:pt idx="855">
                  <c:v>42155</c:v>
                </c:pt>
                <c:pt idx="856">
                  <c:v>42162</c:v>
                </c:pt>
                <c:pt idx="857">
                  <c:v>42169</c:v>
                </c:pt>
                <c:pt idx="858">
                  <c:v>42176</c:v>
                </c:pt>
                <c:pt idx="859">
                  <c:v>42183</c:v>
                </c:pt>
                <c:pt idx="860">
                  <c:v>42190</c:v>
                </c:pt>
                <c:pt idx="861">
                  <c:v>42197</c:v>
                </c:pt>
                <c:pt idx="862">
                  <c:v>42204</c:v>
                </c:pt>
                <c:pt idx="863">
                  <c:v>42211</c:v>
                </c:pt>
                <c:pt idx="864">
                  <c:v>42218</c:v>
                </c:pt>
                <c:pt idx="865">
                  <c:v>42225</c:v>
                </c:pt>
                <c:pt idx="866">
                  <c:v>42232</c:v>
                </c:pt>
                <c:pt idx="867">
                  <c:v>42239</c:v>
                </c:pt>
                <c:pt idx="868">
                  <c:v>42246</c:v>
                </c:pt>
                <c:pt idx="869">
                  <c:v>42253</c:v>
                </c:pt>
                <c:pt idx="870">
                  <c:v>42260</c:v>
                </c:pt>
                <c:pt idx="871">
                  <c:v>42267</c:v>
                </c:pt>
                <c:pt idx="872">
                  <c:v>42274</c:v>
                </c:pt>
                <c:pt idx="873">
                  <c:v>42281</c:v>
                </c:pt>
                <c:pt idx="874">
                  <c:v>42288</c:v>
                </c:pt>
                <c:pt idx="875">
                  <c:v>42295</c:v>
                </c:pt>
                <c:pt idx="876">
                  <c:v>42302</c:v>
                </c:pt>
                <c:pt idx="877">
                  <c:v>42309</c:v>
                </c:pt>
                <c:pt idx="878">
                  <c:v>42316</c:v>
                </c:pt>
                <c:pt idx="879">
                  <c:v>42323</c:v>
                </c:pt>
                <c:pt idx="880">
                  <c:v>42330</c:v>
                </c:pt>
                <c:pt idx="881">
                  <c:v>42337</c:v>
                </c:pt>
                <c:pt idx="882">
                  <c:v>42344</c:v>
                </c:pt>
                <c:pt idx="883">
                  <c:v>42351</c:v>
                </c:pt>
                <c:pt idx="884">
                  <c:v>42358</c:v>
                </c:pt>
                <c:pt idx="885">
                  <c:v>42365</c:v>
                </c:pt>
                <c:pt idx="886">
                  <c:v>42372</c:v>
                </c:pt>
                <c:pt idx="887">
                  <c:v>42379</c:v>
                </c:pt>
                <c:pt idx="888">
                  <c:v>42386</c:v>
                </c:pt>
                <c:pt idx="889">
                  <c:v>42393</c:v>
                </c:pt>
                <c:pt idx="890">
                  <c:v>42400</c:v>
                </c:pt>
                <c:pt idx="891">
                  <c:v>42407</c:v>
                </c:pt>
                <c:pt idx="892">
                  <c:v>42414</c:v>
                </c:pt>
                <c:pt idx="893">
                  <c:v>42421</c:v>
                </c:pt>
                <c:pt idx="894">
                  <c:v>42428</c:v>
                </c:pt>
                <c:pt idx="895">
                  <c:v>42435</c:v>
                </c:pt>
                <c:pt idx="896">
                  <c:v>42442</c:v>
                </c:pt>
                <c:pt idx="897">
                  <c:v>42449</c:v>
                </c:pt>
                <c:pt idx="898">
                  <c:v>42456</c:v>
                </c:pt>
                <c:pt idx="899">
                  <c:v>42463</c:v>
                </c:pt>
                <c:pt idx="900">
                  <c:v>42470</c:v>
                </c:pt>
                <c:pt idx="901">
                  <c:v>42477</c:v>
                </c:pt>
                <c:pt idx="902">
                  <c:v>42484</c:v>
                </c:pt>
                <c:pt idx="903">
                  <c:v>42491</c:v>
                </c:pt>
                <c:pt idx="904">
                  <c:v>42498</c:v>
                </c:pt>
                <c:pt idx="905">
                  <c:v>42505</c:v>
                </c:pt>
                <c:pt idx="906">
                  <c:v>42512</c:v>
                </c:pt>
                <c:pt idx="907">
                  <c:v>42519</c:v>
                </c:pt>
                <c:pt idx="908">
                  <c:v>42526</c:v>
                </c:pt>
                <c:pt idx="909">
                  <c:v>42533</c:v>
                </c:pt>
                <c:pt idx="910">
                  <c:v>42540</c:v>
                </c:pt>
                <c:pt idx="911">
                  <c:v>42547</c:v>
                </c:pt>
                <c:pt idx="912">
                  <c:v>42554</c:v>
                </c:pt>
                <c:pt idx="913">
                  <c:v>42561</c:v>
                </c:pt>
                <c:pt idx="914">
                  <c:v>42568</c:v>
                </c:pt>
                <c:pt idx="915">
                  <c:v>42575</c:v>
                </c:pt>
                <c:pt idx="916">
                  <c:v>42582</c:v>
                </c:pt>
                <c:pt idx="917">
                  <c:v>42589</c:v>
                </c:pt>
                <c:pt idx="918">
                  <c:v>42596</c:v>
                </c:pt>
                <c:pt idx="919">
                  <c:v>42603</c:v>
                </c:pt>
                <c:pt idx="920">
                  <c:v>42610</c:v>
                </c:pt>
                <c:pt idx="921">
                  <c:v>42617</c:v>
                </c:pt>
                <c:pt idx="922">
                  <c:v>42624</c:v>
                </c:pt>
                <c:pt idx="923">
                  <c:v>42631</c:v>
                </c:pt>
                <c:pt idx="924">
                  <c:v>42638</c:v>
                </c:pt>
                <c:pt idx="925">
                  <c:v>42645</c:v>
                </c:pt>
                <c:pt idx="926">
                  <c:v>42652</c:v>
                </c:pt>
                <c:pt idx="927">
                  <c:v>42659</c:v>
                </c:pt>
                <c:pt idx="928">
                  <c:v>42666</c:v>
                </c:pt>
                <c:pt idx="929">
                  <c:v>42673</c:v>
                </c:pt>
                <c:pt idx="930">
                  <c:v>42680</c:v>
                </c:pt>
                <c:pt idx="931">
                  <c:v>42687</c:v>
                </c:pt>
                <c:pt idx="932">
                  <c:v>42694</c:v>
                </c:pt>
                <c:pt idx="933">
                  <c:v>42701</c:v>
                </c:pt>
                <c:pt idx="934">
                  <c:v>42708</c:v>
                </c:pt>
                <c:pt idx="935">
                  <c:v>42715</c:v>
                </c:pt>
                <c:pt idx="936">
                  <c:v>42722</c:v>
                </c:pt>
                <c:pt idx="937">
                  <c:v>42729</c:v>
                </c:pt>
                <c:pt idx="938">
                  <c:v>42736</c:v>
                </c:pt>
                <c:pt idx="939">
                  <c:v>42743</c:v>
                </c:pt>
                <c:pt idx="940">
                  <c:v>42750</c:v>
                </c:pt>
                <c:pt idx="941">
                  <c:v>42757</c:v>
                </c:pt>
                <c:pt idx="942">
                  <c:v>42764</c:v>
                </c:pt>
                <c:pt idx="943">
                  <c:v>42771</c:v>
                </c:pt>
                <c:pt idx="944">
                  <c:v>42778</c:v>
                </c:pt>
                <c:pt idx="945">
                  <c:v>42785</c:v>
                </c:pt>
                <c:pt idx="946">
                  <c:v>42792</c:v>
                </c:pt>
                <c:pt idx="947">
                  <c:v>42799</c:v>
                </c:pt>
                <c:pt idx="948">
                  <c:v>42806</c:v>
                </c:pt>
                <c:pt idx="949">
                  <c:v>42813</c:v>
                </c:pt>
                <c:pt idx="950">
                  <c:v>42820</c:v>
                </c:pt>
                <c:pt idx="951">
                  <c:v>42827</c:v>
                </c:pt>
                <c:pt idx="952">
                  <c:v>42834</c:v>
                </c:pt>
                <c:pt idx="953">
                  <c:v>42841</c:v>
                </c:pt>
                <c:pt idx="954">
                  <c:v>42848</c:v>
                </c:pt>
                <c:pt idx="955">
                  <c:v>42855</c:v>
                </c:pt>
                <c:pt idx="956">
                  <c:v>42862</c:v>
                </c:pt>
                <c:pt idx="957">
                  <c:v>42869</c:v>
                </c:pt>
                <c:pt idx="958">
                  <c:v>42876</c:v>
                </c:pt>
                <c:pt idx="959">
                  <c:v>42883</c:v>
                </c:pt>
                <c:pt idx="960">
                  <c:v>42890</c:v>
                </c:pt>
                <c:pt idx="961">
                  <c:v>42897</c:v>
                </c:pt>
                <c:pt idx="962">
                  <c:v>42904</c:v>
                </c:pt>
                <c:pt idx="963">
                  <c:v>42911</c:v>
                </c:pt>
                <c:pt idx="964">
                  <c:v>42918</c:v>
                </c:pt>
                <c:pt idx="965">
                  <c:v>42925</c:v>
                </c:pt>
                <c:pt idx="966">
                  <c:v>42932</c:v>
                </c:pt>
                <c:pt idx="967">
                  <c:v>42939</c:v>
                </c:pt>
                <c:pt idx="968">
                  <c:v>42946</c:v>
                </c:pt>
                <c:pt idx="969">
                  <c:v>42953</c:v>
                </c:pt>
                <c:pt idx="970">
                  <c:v>42960</c:v>
                </c:pt>
                <c:pt idx="971">
                  <c:v>42967</c:v>
                </c:pt>
                <c:pt idx="972">
                  <c:v>42974</c:v>
                </c:pt>
                <c:pt idx="973">
                  <c:v>42981</c:v>
                </c:pt>
                <c:pt idx="974">
                  <c:v>42988</c:v>
                </c:pt>
                <c:pt idx="975">
                  <c:v>42995</c:v>
                </c:pt>
                <c:pt idx="976">
                  <c:v>43002</c:v>
                </c:pt>
                <c:pt idx="977">
                  <c:v>43009</c:v>
                </c:pt>
                <c:pt idx="978">
                  <c:v>43016</c:v>
                </c:pt>
                <c:pt idx="979">
                  <c:v>43023</c:v>
                </c:pt>
                <c:pt idx="980">
                  <c:v>43030</c:v>
                </c:pt>
                <c:pt idx="981">
                  <c:v>43037</c:v>
                </c:pt>
                <c:pt idx="982">
                  <c:v>43044</c:v>
                </c:pt>
                <c:pt idx="983">
                  <c:v>43051</c:v>
                </c:pt>
                <c:pt idx="984">
                  <c:v>43058</c:v>
                </c:pt>
                <c:pt idx="985">
                  <c:v>43065</c:v>
                </c:pt>
                <c:pt idx="986">
                  <c:v>43072</c:v>
                </c:pt>
                <c:pt idx="987">
                  <c:v>43079</c:v>
                </c:pt>
                <c:pt idx="988">
                  <c:v>43086</c:v>
                </c:pt>
                <c:pt idx="989">
                  <c:v>43093</c:v>
                </c:pt>
                <c:pt idx="990">
                  <c:v>43100</c:v>
                </c:pt>
                <c:pt idx="991">
                  <c:v>43107</c:v>
                </c:pt>
                <c:pt idx="992">
                  <c:v>43114</c:v>
                </c:pt>
                <c:pt idx="993">
                  <c:v>43121</c:v>
                </c:pt>
                <c:pt idx="994">
                  <c:v>43128</c:v>
                </c:pt>
                <c:pt idx="995">
                  <c:v>43135</c:v>
                </c:pt>
                <c:pt idx="996">
                  <c:v>43142</c:v>
                </c:pt>
                <c:pt idx="997">
                  <c:v>43149</c:v>
                </c:pt>
                <c:pt idx="998">
                  <c:v>43156</c:v>
                </c:pt>
                <c:pt idx="999">
                  <c:v>43163</c:v>
                </c:pt>
                <c:pt idx="1000">
                  <c:v>43170</c:v>
                </c:pt>
                <c:pt idx="1001">
                  <c:v>43177</c:v>
                </c:pt>
                <c:pt idx="1002">
                  <c:v>43184</c:v>
                </c:pt>
                <c:pt idx="1003">
                  <c:v>43191</c:v>
                </c:pt>
                <c:pt idx="1004">
                  <c:v>43198</c:v>
                </c:pt>
                <c:pt idx="1005">
                  <c:v>43205</c:v>
                </c:pt>
                <c:pt idx="1006">
                  <c:v>43212</c:v>
                </c:pt>
                <c:pt idx="1007">
                  <c:v>43219</c:v>
                </c:pt>
                <c:pt idx="1008">
                  <c:v>43226</c:v>
                </c:pt>
                <c:pt idx="1009">
                  <c:v>43233</c:v>
                </c:pt>
                <c:pt idx="1010">
                  <c:v>43240</c:v>
                </c:pt>
                <c:pt idx="1011">
                  <c:v>43247</c:v>
                </c:pt>
                <c:pt idx="1012">
                  <c:v>43254</c:v>
                </c:pt>
                <c:pt idx="1013">
                  <c:v>43261</c:v>
                </c:pt>
                <c:pt idx="1014">
                  <c:v>43268</c:v>
                </c:pt>
                <c:pt idx="1015">
                  <c:v>43275</c:v>
                </c:pt>
                <c:pt idx="1016">
                  <c:v>43282</c:v>
                </c:pt>
                <c:pt idx="1017">
                  <c:v>43289</c:v>
                </c:pt>
                <c:pt idx="1018">
                  <c:v>43296</c:v>
                </c:pt>
                <c:pt idx="1019">
                  <c:v>43303</c:v>
                </c:pt>
                <c:pt idx="1020">
                  <c:v>43310</c:v>
                </c:pt>
                <c:pt idx="1021">
                  <c:v>43317</c:v>
                </c:pt>
                <c:pt idx="1022">
                  <c:v>43324</c:v>
                </c:pt>
                <c:pt idx="1023">
                  <c:v>43331</c:v>
                </c:pt>
                <c:pt idx="1024">
                  <c:v>43338</c:v>
                </c:pt>
                <c:pt idx="1025">
                  <c:v>43345</c:v>
                </c:pt>
                <c:pt idx="1026">
                  <c:v>43352</c:v>
                </c:pt>
                <c:pt idx="1027">
                  <c:v>43359</c:v>
                </c:pt>
                <c:pt idx="1028">
                  <c:v>43366</c:v>
                </c:pt>
                <c:pt idx="1029">
                  <c:v>43373</c:v>
                </c:pt>
                <c:pt idx="1030">
                  <c:v>43380</c:v>
                </c:pt>
                <c:pt idx="1031">
                  <c:v>43387</c:v>
                </c:pt>
                <c:pt idx="1032">
                  <c:v>43394</c:v>
                </c:pt>
                <c:pt idx="1033">
                  <c:v>43401</c:v>
                </c:pt>
                <c:pt idx="1034">
                  <c:v>43408</c:v>
                </c:pt>
                <c:pt idx="1035">
                  <c:v>43415</c:v>
                </c:pt>
                <c:pt idx="1036">
                  <c:v>43422</c:v>
                </c:pt>
                <c:pt idx="1037">
                  <c:v>43429</c:v>
                </c:pt>
                <c:pt idx="1038">
                  <c:v>43436</c:v>
                </c:pt>
                <c:pt idx="1039">
                  <c:v>43443</c:v>
                </c:pt>
                <c:pt idx="1040">
                  <c:v>43450</c:v>
                </c:pt>
                <c:pt idx="1041">
                  <c:v>43457</c:v>
                </c:pt>
                <c:pt idx="1042">
                  <c:v>43464</c:v>
                </c:pt>
                <c:pt idx="1043">
                  <c:v>43471</c:v>
                </c:pt>
                <c:pt idx="1044">
                  <c:v>43478</c:v>
                </c:pt>
                <c:pt idx="1045">
                  <c:v>43485</c:v>
                </c:pt>
                <c:pt idx="1046">
                  <c:v>43492</c:v>
                </c:pt>
                <c:pt idx="1047">
                  <c:v>43499</c:v>
                </c:pt>
                <c:pt idx="1048">
                  <c:v>43506</c:v>
                </c:pt>
                <c:pt idx="1049">
                  <c:v>43513</c:v>
                </c:pt>
                <c:pt idx="1050">
                  <c:v>43520</c:v>
                </c:pt>
                <c:pt idx="1051">
                  <c:v>43527</c:v>
                </c:pt>
                <c:pt idx="1052">
                  <c:v>43534</c:v>
                </c:pt>
                <c:pt idx="1053">
                  <c:v>43541</c:v>
                </c:pt>
                <c:pt idx="1054">
                  <c:v>43548</c:v>
                </c:pt>
                <c:pt idx="1055">
                  <c:v>43555</c:v>
                </c:pt>
                <c:pt idx="1056">
                  <c:v>43562</c:v>
                </c:pt>
                <c:pt idx="1057">
                  <c:v>43569</c:v>
                </c:pt>
                <c:pt idx="1058">
                  <c:v>43576</c:v>
                </c:pt>
                <c:pt idx="1059">
                  <c:v>43583</c:v>
                </c:pt>
                <c:pt idx="1060">
                  <c:v>43590</c:v>
                </c:pt>
                <c:pt idx="1061">
                  <c:v>43597</c:v>
                </c:pt>
                <c:pt idx="1062">
                  <c:v>43604</c:v>
                </c:pt>
                <c:pt idx="1063">
                  <c:v>43611</c:v>
                </c:pt>
                <c:pt idx="1064">
                  <c:v>43618</c:v>
                </c:pt>
                <c:pt idx="1065">
                  <c:v>43625</c:v>
                </c:pt>
                <c:pt idx="1066">
                  <c:v>43632</c:v>
                </c:pt>
                <c:pt idx="1067">
                  <c:v>43639</c:v>
                </c:pt>
                <c:pt idx="1068">
                  <c:v>43646</c:v>
                </c:pt>
                <c:pt idx="1069">
                  <c:v>43653</c:v>
                </c:pt>
                <c:pt idx="1070">
                  <c:v>43660</c:v>
                </c:pt>
                <c:pt idx="1071">
                  <c:v>43667</c:v>
                </c:pt>
                <c:pt idx="1072">
                  <c:v>43674</c:v>
                </c:pt>
                <c:pt idx="1073">
                  <c:v>43681</c:v>
                </c:pt>
                <c:pt idx="1074">
                  <c:v>43688</c:v>
                </c:pt>
                <c:pt idx="1075">
                  <c:v>43695</c:v>
                </c:pt>
                <c:pt idx="1076">
                  <c:v>43702</c:v>
                </c:pt>
                <c:pt idx="1077">
                  <c:v>43709</c:v>
                </c:pt>
                <c:pt idx="1078">
                  <c:v>43716</c:v>
                </c:pt>
                <c:pt idx="1079">
                  <c:v>43723</c:v>
                </c:pt>
                <c:pt idx="1080">
                  <c:v>43730</c:v>
                </c:pt>
                <c:pt idx="1081">
                  <c:v>43737</c:v>
                </c:pt>
                <c:pt idx="1082">
                  <c:v>43744</c:v>
                </c:pt>
                <c:pt idx="1083">
                  <c:v>43751</c:v>
                </c:pt>
                <c:pt idx="1084">
                  <c:v>43758</c:v>
                </c:pt>
                <c:pt idx="1085">
                  <c:v>43765</c:v>
                </c:pt>
                <c:pt idx="1086">
                  <c:v>43772</c:v>
                </c:pt>
                <c:pt idx="1087">
                  <c:v>43779</c:v>
                </c:pt>
                <c:pt idx="1088">
                  <c:v>43786</c:v>
                </c:pt>
                <c:pt idx="1089">
                  <c:v>43793</c:v>
                </c:pt>
                <c:pt idx="1090">
                  <c:v>43800</c:v>
                </c:pt>
                <c:pt idx="1091">
                  <c:v>43807</c:v>
                </c:pt>
                <c:pt idx="1092">
                  <c:v>43814</c:v>
                </c:pt>
                <c:pt idx="1093">
                  <c:v>43821</c:v>
                </c:pt>
                <c:pt idx="1094">
                  <c:v>43828</c:v>
                </c:pt>
                <c:pt idx="1095">
                  <c:v>43835</c:v>
                </c:pt>
                <c:pt idx="1096">
                  <c:v>43842</c:v>
                </c:pt>
                <c:pt idx="1097">
                  <c:v>43849</c:v>
                </c:pt>
                <c:pt idx="1098">
                  <c:v>43856</c:v>
                </c:pt>
                <c:pt idx="1099">
                  <c:v>43863</c:v>
                </c:pt>
                <c:pt idx="1100">
                  <c:v>43870</c:v>
                </c:pt>
                <c:pt idx="1101">
                  <c:v>43877</c:v>
                </c:pt>
                <c:pt idx="1102">
                  <c:v>43884</c:v>
                </c:pt>
                <c:pt idx="1103">
                  <c:v>43891</c:v>
                </c:pt>
                <c:pt idx="1104">
                  <c:v>43898</c:v>
                </c:pt>
                <c:pt idx="1105">
                  <c:v>43905</c:v>
                </c:pt>
                <c:pt idx="1106">
                  <c:v>43912</c:v>
                </c:pt>
                <c:pt idx="1107">
                  <c:v>43919</c:v>
                </c:pt>
                <c:pt idx="1108">
                  <c:v>43926</c:v>
                </c:pt>
                <c:pt idx="1109">
                  <c:v>43933</c:v>
                </c:pt>
                <c:pt idx="1110">
                  <c:v>43940</c:v>
                </c:pt>
                <c:pt idx="1111">
                  <c:v>43947</c:v>
                </c:pt>
                <c:pt idx="1112">
                  <c:v>43954</c:v>
                </c:pt>
                <c:pt idx="1113">
                  <c:v>43961</c:v>
                </c:pt>
                <c:pt idx="1114">
                  <c:v>43968</c:v>
                </c:pt>
                <c:pt idx="1115">
                  <c:v>43975</c:v>
                </c:pt>
                <c:pt idx="1116">
                  <c:v>43982</c:v>
                </c:pt>
                <c:pt idx="1117">
                  <c:v>43989</c:v>
                </c:pt>
                <c:pt idx="1118">
                  <c:v>43996</c:v>
                </c:pt>
                <c:pt idx="1119">
                  <c:v>44003</c:v>
                </c:pt>
                <c:pt idx="1120">
                  <c:v>44010</c:v>
                </c:pt>
                <c:pt idx="1121">
                  <c:v>44017</c:v>
                </c:pt>
                <c:pt idx="1122">
                  <c:v>44024</c:v>
                </c:pt>
                <c:pt idx="1123">
                  <c:v>44031</c:v>
                </c:pt>
                <c:pt idx="1124">
                  <c:v>44038</c:v>
                </c:pt>
                <c:pt idx="1125">
                  <c:v>44045</c:v>
                </c:pt>
                <c:pt idx="1126">
                  <c:v>44052</c:v>
                </c:pt>
                <c:pt idx="1127">
                  <c:v>44059</c:v>
                </c:pt>
                <c:pt idx="1128">
                  <c:v>44066</c:v>
                </c:pt>
                <c:pt idx="1129">
                  <c:v>44073</c:v>
                </c:pt>
                <c:pt idx="1130">
                  <c:v>44080</c:v>
                </c:pt>
                <c:pt idx="1131">
                  <c:v>44087</c:v>
                </c:pt>
                <c:pt idx="1132">
                  <c:v>44094</c:v>
                </c:pt>
                <c:pt idx="1133">
                  <c:v>44101</c:v>
                </c:pt>
                <c:pt idx="1134">
                  <c:v>44108</c:v>
                </c:pt>
                <c:pt idx="1135">
                  <c:v>44115</c:v>
                </c:pt>
                <c:pt idx="1136">
                  <c:v>44122</c:v>
                </c:pt>
                <c:pt idx="1137">
                  <c:v>44129</c:v>
                </c:pt>
                <c:pt idx="1138">
                  <c:v>44136</c:v>
                </c:pt>
                <c:pt idx="1139">
                  <c:v>44143</c:v>
                </c:pt>
                <c:pt idx="1140">
                  <c:v>44150</c:v>
                </c:pt>
                <c:pt idx="1141">
                  <c:v>44157</c:v>
                </c:pt>
                <c:pt idx="1142">
                  <c:v>44164</c:v>
                </c:pt>
                <c:pt idx="1143">
                  <c:v>44171</c:v>
                </c:pt>
                <c:pt idx="1144">
                  <c:v>44178</c:v>
                </c:pt>
                <c:pt idx="1145">
                  <c:v>44185</c:v>
                </c:pt>
                <c:pt idx="1146">
                  <c:v>44192</c:v>
                </c:pt>
                <c:pt idx="1147">
                  <c:v>44199</c:v>
                </c:pt>
                <c:pt idx="1148">
                  <c:v>44206</c:v>
                </c:pt>
                <c:pt idx="1149">
                  <c:v>44213</c:v>
                </c:pt>
                <c:pt idx="1150">
                  <c:v>44220</c:v>
                </c:pt>
                <c:pt idx="1151">
                  <c:v>44227</c:v>
                </c:pt>
                <c:pt idx="1152">
                  <c:v>44234</c:v>
                </c:pt>
                <c:pt idx="1153">
                  <c:v>44241</c:v>
                </c:pt>
                <c:pt idx="1154">
                  <c:v>44248</c:v>
                </c:pt>
                <c:pt idx="1155">
                  <c:v>44255</c:v>
                </c:pt>
                <c:pt idx="1156">
                  <c:v>44262</c:v>
                </c:pt>
                <c:pt idx="1157">
                  <c:v>44269</c:v>
                </c:pt>
                <c:pt idx="1158">
                  <c:v>44276</c:v>
                </c:pt>
                <c:pt idx="1159">
                  <c:v>44283</c:v>
                </c:pt>
                <c:pt idx="1160">
                  <c:v>44290</c:v>
                </c:pt>
                <c:pt idx="1161">
                  <c:v>44297</c:v>
                </c:pt>
                <c:pt idx="1162">
                  <c:v>44304</c:v>
                </c:pt>
                <c:pt idx="1163">
                  <c:v>44311</c:v>
                </c:pt>
                <c:pt idx="1164">
                  <c:v>44318</c:v>
                </c:pt>
                <c:pt idx="1165">
                  <c:v>44325</c:v>
                </c:pt>
                <c:pt idx="1166">
                  <c:v>44332</c:v>
                </c:pt>
                <c:pt idx="1167">
                  <c:v>44339</c:v>
                </c:pt>
                <c:pt idx="1168">
                  <c:v>44346</c:v>
                </c:pt>
                <c:pt idx="1169">
                  <c:v>44353</c:v>
                </c:pt>
                <c:pt idx="1170">
                  <c:v>44360</c:v>
                </c:pt>
                <c:pt idx="1171">
                  <c:v>44367</c:v>
                </c:pt>
                <c:pt idx="1172">
                  <c:v>44374</c:v>
                </c:pt>
                <c:pt idx="1173">
                  <c:v>44381</c:v>
                </c:pt>
                <c:pt idx="1174">
                  <c:v>44388</c:v>
                </c:pt>
                <c:pt idx="1175">
                  <c:v>44395</c:v>
                </c:pt>
                <c:pt idx="1176">
                  <c:v>44402</c:v>
                </c:pt>
                <c:pt idx="1177">
                  <c:v>44409</c:v>
                </c:pt>
                <c:pt idx="1178">
                  <c:v>44416</c:v>
                </c:pt>
                <c:pt idx="1179">
                  <c:v>44423</c:v>
                </c:pt>
                <c:pt idx="1180">
                  <c:v>44430</c:v>
                </c:pt>
                <c:pt idx="1181">
                  <c:v>44437</c:v>
                </c:pt>
                <c:pt idx="1182">
                  <c:v>44444</c:v>
                </c:pt>
                <c:pt idx="1183">
                  <c:v>44451</c:v>
                </c:pt>
                <c:pt idx="1184">
                  <c:v>44458</c:v>
                </c:pt>
                <c:pt idx="1185">
                  <c:v>44465</c:v>
                </c:pt>
                <c:pt idx="1186">
                  <c:v>44472</c:v>
                </c:pt>
                <c:pt idx="1187">
                  <c:v>44479</c:v>
                </c:pt>
                <c:pt idx="1188">
                  <c:v>44486</c:v>
                </c:pt>
                <c:pt idx="1189">
                  <c:v>44493</c:v>
                </c:pt>
                <c:pt idx="1190">
                  <c:v>44500</c:v>
                </c:pt>
                <c:pt idx="1191">
                  <c:v>44507</c:v>
                </c:pt>
                <c:pt idx="1192">
                  <c:v>44514</c:v>
                </c:pt>
                <c:pt idx="1193">
                  <c:v>44521</c:v>
                </c:pt>
                <c:pt idx="1194">
                  <c:v>44528</c:v>
                </c:pt>
                <c:pt idx="1195">
                  <c:v>44535</c:v>
                </c:pt>
                <c:pt idx="1196">
                  <c:v>44542</c:v>
                </c:pt>
                <c:pt idx="1197">
                  <c:v>44549</c:v>
                </c:pt>
                <c:pt idx="1198">
                  <c:v>44556</c:v>
                </c:pt>
                <c:pt idx="1199">
                  <c:v>44563</c:v>
                </c:pt>
                <c:pt idx="1200">
                  <c:v>44570</c:v>
                </c:pt>
                <c:pt idx="1201">
                  <c:v>44577</c:v>
                </c:pt>
                <c:pt idx="1202">
                  <c:v>44584</c:v>
                </c:pt>
                <c:pt idx="1203">
                  <c:v>44591</c:v>
                </c:pt>
                <c:pt idx="1204">
                  <c:v>44598</c:v>
                </c:pt>
                <c:pt idx="1205">
                  <c:v>44605</c:v>
                </c:pt>
                <c:pt idx="1206">
                  <c:v>44612</c:v>
                </c:pt>
                <c:pt idx="1207">
                  <c:v>44619</c:v>
                </c:pt>
                <c:pt idx="1208">
                  <c:v>44626</c:v>
                </c:pt>
                <c:pt idx="1209">
                  <c:v>44633</c:v>
                </c:pt>
                <c:pt idx="1210">
                  <c:v>44640</c:v>
                </c:pt>
                <c:pt idx="1211">
                  <c:v>44647</c:v>
                </c:pt>
                <c:pt idx="1212">
                  <c:v>44654</c:v>
                </c:pt>
                <c:pt idx="1213">
                  <c:v>44661</c:v>
                </c:pt>
                <c:pt idx="1214">
                  <c:v>44668</c:v>
                </c:pt>
                <c:pt idx="1215">
                  <c:v>44675</c:v>
                </c:pt>
                <c:pt idx="1216">
                  <c:v>44682</c:v>
                </c:pt>
                <c:pt idx="1217">
                  <c:v>44689</c:v>
                </c:pt>
                <c:pt idx="1218">
                  <c:v>44696</c:v>
                </c:pt>
                <c:pt idx="1219">
                  <c:v>44703</c:v>
                </c:pt>
                <c:pt idx="1220">
                  <c:v>44710</c:v>
                </c:pt>
                <c:pt idx="1221">
                  <c:v>44717</c:v>
                </c:pt>
                <c:pt idx="1222">
                  <c:v>44724</c:v>
                </c:pt>
                <c:pt idx="1223">
                  <c:v>44731</c:v>
                </c:pt>
                <c:pt idx="1224">
                  <c:v>44738</c:v>
                </c:pt>
                <c:pt idx="1225">
                  <c:v>44745</c:v>
                </c:pt>
                <c:pt idx="1226">
                  <c:v>44752</c:v>
                </c:pt>
                <c:pt idx="1227">
                  <c:v>44759</c:v>
                </c:pt>
                <c:pt idx="1228">
                  <c:v>44766</c:v>
                </c:pt>
                <c:pt idx="1229">
                  <c:v>44773</c:v>
                </c:pt>
                <c:pt idx="1230">
                  <c:v>44780</c:v>
                </c:pt>
                <c:pt idx="1231">
                  <c:v>44787</c:v>
                </c:pt>
                <c:pt idx="1232">
                  <c:v>44794</c:v>
                </c:pt>
                <c:pt idx="1233">
                  <c:v>44801</c:v>
                </c:pt>
                <c:pt idx="1234">
                  <c:v>44808</c:v>
                </c:pt>
                <c:pt idx="1235">
                  <c:v>44815</c:v>
                </c:pt>
                <c:pt idx="1236">
                  <c:v>44822</c:v>
                </c:pt>
                <c:pt idx="1237">
                  <c:v>44829</c:v>
                </c:pt>
                <c:pt idx="1238">
                  <c:v>44836</c:v>
                </c:pt>
                <c:pt idx="1239">
                  <c:v>44843</c:v>
                </c:pt>
                <c:pt idx="1240">
                  <c:v>44850</c:v>
                </c:pt>
                <c:pt idx="1241">
                  <c:v>44857</c:v>
                </c:pt>
                <c:pt idx="1242">
                  <c:v>44864</c:v>
                </c:pt>
                <c:pt idx="1243">
                  <c:v>44871</c:v>
                </c:pt>
                <c:pt idx="1244">
                  <c:v>44878</c:v>
                </c:pt>
                <c:pt idx="1245">
                  <c:v>44885</c:v>
                </c:pt>
                <c:pt idx="1246">
                  <c:v>44892</c:v>
                </c:pt>
                <c:pt idx="1247">
                  <c:v>44899</c:v>
                </c:pt>
                <c:pt idx="1248">
                  <c:v>44906</c:v>
                </c:pt>
                <c:pt idx="1249">
                  <c:v>44913</c:v>
                </c:pt>
                <c:pt idx="1250">
                  <c:v>44920</c:v>
                </c:pt>
                <c:pt idx="1251">
                  <c:v>44927</c:v>
                </c:pt>
                <c:pt idx="1252">
                  <c:v>44934</c:v>
                </c:pt>
                <c:pt idx="1253">
                  <c:v>44941</c:v>
                </c:pt>
                <c:pt idx="1254">
                  <c:v>44948</c:v>
                </c:pt>
                <c:pt idx="1255">
                  <c:v>44955</c:v>
                </c:pt>
                <c:pt idx="1256">
                  <c:v>44962</c:v>
                </c:pt>
                <c:pt idx="1257">
                  <c:v>44969</c:v>
                </c:pt>
                <c:pt idx="1258">
                  <c:v>44976</c:v>
                </c:pt>
                <c:pt idx="1259">
                  <c:v>44983</c:v>
                </c:pt>
                <c:pt idx="1260">
                  <c:v>44990</c:v>
                </c:pt>
                <c:pt idx="1261">
                  <c:v>44997</c:v>
                </c:pt>
                <c:pt idx="1262">
                  <c:v>45004</c:v>
                </c:pt>
                <c:pt idx="1263">
                  <c:v>45011</c:v>
                </c:pt>
                <c:pt idx="1264">
                  <c:v>45018</c:v>
                </c:pt>
                <c:pt idx="1265">
                  <c:v>45025</c:v>
                </c:pt>
                <c:pt idx="1266">
                  <c:v>45032</c:v>
                </c:pt>
                <c:pt idx="1267">
                  <c:v>45039</c:v>
                </c:pt>
                <c:pt idx="1268">
                  <c:v>45046</c:v>
                </c:pt>
                <c:pt idx="1269">
                  <c:v>45053</c:v>
                </c:pt>
                <c:pt idx="1270">
                  <c:v>45060</c:v>
                </c:pt>
                <c:pt idx="1271">
                  <c:v>45067</c:v>
                </c:pt>
                <c:pt idx="1272">
                  <c:v>45074</c:v>
                </c:pt>
                <c:pt idx="1273">
                  <c:v>45081</c:v>
                </c:pt>
                <c:pt idx="1274">
                  <c:v>45088</c:v>
                </c:pt>
                <c:pt idx="1275">
                  <c:v>45095</c:v>
                </c:pt>
                <c:pt idx="1276">
                  <c:v>45102</c:v>
                </c:pt>
                <c:pt idx="1277">
                  <c:v>45109</c:v>
                </c:pt>
                <c:pt idx="1278">
                  <c:v>45116</c:v>
                </c:pt>
                <c:pt idx="1279">
                  <c:v>45123</c:v>
                </c:pt>
                <c:pt idx="1280">
                  <c:v>45130</c:v>
                </c:pt>
                <c:pt idx="1281">
                  <c:v>45137</c:v>
                </c:pt>
                <c:pt idx="1282">
                  <c:v>45144</c:v>
                </c:pt>
                <c:pt idx="1283">
                  <c:v>45151</c:v>
                </c:pt>
                <c:pt idx="1284">
                  <c:v>45158</c:v>
                </c:pt>
                <c:pt idx="1285">
                  <c:v>45165</c:v>
                </c:pt>
                <c:pt idx="1286">
                  <c:v>45172</c:v>
                </c:pt>
                <c:pt idx="1287">
                  <c:v>45179</c:v>
                </c:pt>
                <c:pt idx="1288">
                  <c:v>45186</c:v>
                </c:pt>
                <c:pt idx="1289">
                  <c:v>45193</c:v>
                </c:pt>
                <c:pt idx="1290">
                  <c:v>45200</c:v>
                </c:pt>
                <c:pt idx="1291">
                  <c:v>45207</c:v>
                </c:pt>
                <c:pt idx="1292">
                  <c:v>45214</c:v>
                </c:pt>
                <c:pt idx="1293">
                  <c:v>45221</c:v>
                </c:pt>
                <c:pt idx="1294">
                  <c:v>45228</c:v>
                </c:pt>
                <c:pt idx="1295">
                  <c:v>45235</c:v>
                </c:pt>
                <c:pt idx="1296">
                  <c:v>45242</c:v>
                </c:pt>
                <c:pt idx="1297">
                  <c:v>45249</c:v>
                </c:pt>
                <c:pt idx="1298">
                  <c:v>45256</c:v>
                </c:pt>
                <c:pt idx="1299">
                  <c:v>45263</c:v>
                </c:pt>
                <c:pt idx="1300">
                  <c:v>45270</c:v>
                </c:pt>
                <c:pt idx="1301">
                  <c:v>45277</c:v>
                </c:pt>
                <c:pt idx="1302">
                  <c:v>45284</c:v>
                </c:pt>
                <c:pt idx="1303">
                  <c:v>45291</c:v>
                </c:pt>
                <c:pt idx="1304">
                  <c:v>45298</c:v>
                </c:pt>
                <c:pt idx="1305">
                  <c:v>45305</c:v>
                </c:pt>
                <c:pt idx="1306">
                  <c:v>45312</c:v>
                </c:pt>
                <c:pt idx="1307">
                  <c:v>45319</c:v>
                </c:pt>
                <c:pt idx="1308">
                  <c:v>45326</c:v>
                </c:pt>
                <c:pt idx="1309">
                  <c:v>45333</c:v>
                </c:pt>
                <c:pt idx="1310">
                  <c:v>45340</c:v>
                </c:pt>
                <c:pt idx="1311">
                  <c:v>45347</c:v>
                </c:pt>
                <c:pt idx="1312">
                  <c:v>45354</c:v>
                </c:pt>
                <c:pt idx="1313">
                  <c:v>45361</c:v>
                </c:pt>
                <c:pt idx="1314">
                  <c:v>45368</c:v>
                </c:pt>
                <c:pt idx="1315">
                  <c:v>45375</c:v>
                </c:pt>
                <c:pt idx="1316">
                  <c:v>45382</c:v>
                </c:pt>
                <c:pt idx="1317">
                  <c:v>45389</c:v>
                </c:pt>
                <c:pt idx="1318">
                  <c:v>45396</c:v>
                </c:pt>
                <c:pt idx="1319">
                  <c:v>45403</c:v>
                </c:pt>
                <c:pt idx="1320">
                  <c:v>45410</c:v>
                </c:pt>
                <c:pt idx="1321">
                  <c:v>45417</c:v>
                </c:pt>
              </c:numCache>
            </c:numRef>
          </c:cat>
          <c:val>
            <c:numRef>
              <c:f>Korkokäytävä!$E$2:$E$1323</c:f>
              <c:numCache>
                <c:formatCode>General</c:formatCode>
                <c:ptCount val="1322"/>
                <c:pt idx="0">
                  <c:v>2.75</c:v>
                </c:pt>
                <c:pt idx="1">
                  <c:v>2.75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2.25</c:v>
                </c:pt>
                <c:pt idx="57">
                  <c:v>2.25</c:v>
                </c:pt>
                <c:pt idx="58">
                  <c:v>2.25</c:v>
                </c:pt>
                <c:pt idx="59">
                  <c:v>2.25</c:v>
                </c:pt>
                <c:pt idx="60">
                  <c:v>2.25</c:v>
                </c:pt>
                <c:pt idx="61">
                  <c:v>2.25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2.5</c:v>
                </c:pt>
                <c:pt idx="68">
                  <c:v>2.75</c:v>
                </c:pt>
                <c:pt idx="69">
                  <c:v>2.75</c:v>
                </c:pt>
                <c:pt idx="70">
                  <c:v>2.75</c:v>
                </c:pt>
                <c:pt idx="71">
                  <c:v>2.75</c:v>
                </c:pt>
                <c:pt idx="72">
                  <c:v>2.75</c:v>
                </c:pt>
                <c:pt idx="73">
                  <c:v>2.75</c:v>
                </c:pt>
                <c:pt idx="74">
                  <c:v>3.25</c:v>
                </c:pt>
                <c:pt idx="75">
                  <c:v>3.25</c:v>
                </c:pt>
                <c:pt idx="76">
                  <c:v>3.25</c:v>
                </c:pt>
                <c:pt idx="77">
                  <c:v>3.25</c:v>
                </c:pt>
                <c:pt idx="78">
                  <c:v>3.25</c:v>
                </c:pt>
                <c:pt idx="79">
                  <c:v>3.25</c:v>
                </c:pt>
                <c:pt idx="80">
                  <c:v>3.25</c:v>
                </c:pt>
                <c:pt idx="81">
                  <c:v>3.25</c:v>
                </c:pt>
                <c:pt idx="82">
                  <c:v>3.25</c:v>
                </c:pt>
                <c:pt idx="83">
                  <c:v>3.25</c:v>
                </c:pt>
                <c:pt idx="84">
                  <c:v>3.25</c:v>
                </c:pt>
                <c:pt idx="85">
                  <c:v>3.25</c:v>
                </c:pt>
                <c:pt idx="86">
                  <c:v>3.25</c:v>
                </c:pt>
                <c:pt idx="87">
                  <c:v>3.25</c:v>
                </c:pt>
                <c:pt idx="88">
                  <c:v>3.25</c:v>
                </c:pt>
                <c:pt idx="89">
                  <c:v>3.25</c:v>
                </c:pt>
                <c:pt idx="90">
                  <c:v>3.25</c:v>
                </c:pt>
                <c:pt idx="91">
                  <c:v>3.25</c:v>
                </c:pt>
                <c:pt idx="92">
                  <c:v>3.25</c:v>
                </c:pt>
                <c:pt idx="93">
                  <c:v>3.25</c:v>
                </c:pt>
                <c:pt idx="94">
                  <c:v>3.25</c:v>
                </c:pt>
                <c:pt idx="95">
                  <c:v>3.25</c:v>
                </c:pt>
                <c:pt idx="96">
                  <c:v>3.25</c:v>
                </c:pt>
                <c:pt idx="97">
                  <c:v>3.25</c:v>
                </c:pt>
                <c:pt idx="98">
                  <c:v>3.25</c:v>
                </c:pt>
                <c:pt idx="99">
                  <c:v>3.25</c:v>
                </c:pt>
                <c:pt idx="100">
                  <c:v>3.25</c:v>
                </c:pt>
                <c:pt idx="101">
                  <c:v>3.25</c:v>
                </c:pt>
                <c:pt idx="102">
                  <c:v>3.25</c:v>
                </c:pt>
                <c:pt idx="103">
                  <c:v>3.25</c:v>
                </c:pt>
                <c:pt idx="104">
                  <c:v>3.25</c:v>
                </c:pt>
                <c:pt idx="105">
                  <c:v>3.25</c:v>
                </c:pt>
                <c:pt idx="106">
                  <c:v>3.25</c:v>
                </c:pt>
                <c:pt idx="107">
                  <c:v>3.25</c:v>
                </c:pt>
                <c:pt idx="108">
                  <c:v>3.25</c:v>
                </c:pt>
                <c:pt idx="109">
                  <c:v>3.25</c:v>
                </c:pt>
                <c:pt idx="110">
                  <c:v>3.25</c:v>
                </c:pt>
                <c:pt idx="111">
                  <c:v>3.25</c:v>
                </c:pt>
                <c:pt idx="112">
                  <c:v>3.25</c:v>
                </c:pt>
                <c:pt idx="113">
                  <c:v>3.25</c:v>
                </c:pt>
                <c:pt idx="114">
                  <c:v>3.25</c:v>
                </c:pt>
                <c:pt idx="115">
                  <c:v>3.25</c:v>
                </c:pt>
                <c:pt idx="116">
                  <c:v>3.25</c:v>
                </c:pt>
                <c:pt idx="117">
                  <c:v>3.25</c:v>
                </c:pt>
                <c:pt idx="118">
                  <c:v>3.25</c:v>
                </c:pt>
                <c:pt idx="119">
                  <c:v>3.25</c:v>
                </c:pt>
                <c:pt idx="120">
                  <c:v>3.25</c:v>
                </c:pt>
                <c:pt idx="121">
                  <c:v>3.25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3.25</c:v>
                </c:pt>
                <c:pt idx="139">
                  <c:v>3.25</c:v>
                </c:pt>
                <c:pt idx="140">
                  <c:v>3.25</c:v>
                </c:pt>
                <c:pt idx="141">
                  <c:v>2.75</c:v>
                </c:pt>
                <c:pt idx="142">
                  <c:v>2.75</c:v>
                </c:pt>
                <c:pt idx="143">
                  <c:v>2.75</c:v>
                </c:pt>
                <c:pt idx="144">
                  <c:v>2.75</c:v>
                </c:pt>
                <c:pt idx="145">
                  <c:v>2.75</c:v>
                </c:pt>
                <c:pt idx="146">
                  <c:v>2.75</c:v>
                </c:pt>
                <c:pt idx="147">
                  <c:v>2.75</c:v>
                </c:pt>
                <c:pt idx="148">
                  <c:v>2.25</c:v>
                </c:pt>
                <c:pt idx="149">
                  <c:v>2.25</c:v>
                </c:pt>
                <c:pt idx="150">
                  <c:v>2.25</c:v>
                </c:pt>
                <c:pt idx="151">
                  <c:v>2.25</c:v>
                </c:pt>
                <c:pt idx="152">
                  <c:v>1.75</c:v>
                </c:pt>
                <c:pt idx="153">
                  <c:v>1.75</c:v>
                </c:pt>
                <c:pt idx="154">
                  <c:v>1.75</c:v>
                </c:pt>
                <c:pt idx="155">
                  <c:v>1.75</c:v>
                </c:pt>
                <c:pt idx="156">
                  <c:v>1.75</c:v>
                </c:pt>
                <c:pt idx="157">
                  <c:v>1.75</c:v>
                </c:pt>
                <c:pt idx="158">
                  <c:v>1.75</c:v>
                </c:pt>
                <c:pt idx="159">
                  <c:v>1.75</c:v>
                </c:pt>
                <c:pt idx="160">
                  <c:v>1.75</c:v>
                </c:pt>
                <c:pt idx="161">
                  <c:v>1.75</c:v>
                </c:pt>
                <c:pt idx="162">
                  <c:v>1.75</c:v>
                </c:pt>
                <c:pt idx="163">
                  <c:v>1.75</c:v>
                </c:pt>
                <c:pt idx="164">
                  <c:v>1.75</c:v>
                </c:pt>
                <c:pt idx="165">
                  <c:v>1.75</c:v>
                </c:pt>
                <c:pt idx="166">
                  <c:v>1.75</c:v>
                </c:pt>
                <c:pt idx="167">
                  <c:v>1.75</c:v>
                </c:pt>
                <c:pt idx="168">
                  <c:v>1.75</c:v>
                </c:pt>
                <c:pt idx="169">
                  <c:v>1.75</c:v>
                </c:pt>
                <c:pt idx="170">
                  <c:v>1.75</c:v>
                </c:pt>
                <c:pt idx="171">
                  <c:v>1.75</c:v>
                </c:pt>
                <c:pt idx="172">
                  <c:v>1.75</c:v>
                </c:pt>
                <c:pt idx="173">
                  <c:v>1.75</c:v>
                </c:pt>
                <c:pt idx="174">
                  <c:v>1.75</c:v>
                </c:pt>
                <c:pt idx="175">
                  <c:v>1.75</c:v>
                </c:pt>
                <c:pt idx="176">
                  <c:v>1.75</c:v>
                </c:pt>
                <c:pt idx="177">
                  <c:v>1.75</c:v>
                </c:pt>
                <c:pt idx="178">
                  <c:v>1.75</c:v>
                </c:pt>
                <c:pt idx="179">
                  <c:v>1.75</c:v>
                </c:pt>
                <c:pt idx="180">
                  <c:v>1.75</c:v>
                </c:pt>
                <c:pt idx="181">
                  <c:v>1.75</c:v>
                </c:pt>
                <c:pt idx="182">
                  <c:v>1.75</c:v>
                </c:pt>
                <c:pt idx="183">
                  <c:v>1.75</c:v>
                </c:pt>
                <c:pt idx="184">
                  <c:v>1.75</c:v>
                </c:pt>
                <c:pt idx="185">
                  <c:v>1.75</c:v>
                </c:pt>
                <c:pt idx="186">
                  <c:v>1.75</c:v>
                </c:pt>
                <c:pt idx="187">
                  <c:v>1.75</c:v>
                </c:pt>
                <c:pt idx="188">
                  <c:v>1.75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1.75</c:v>
                </c:pt>
                <c:pt idx="193">
                  <c:v>1.75</c:v>
                </c:pt>
                <c:pt idx="194">
                  <c:v>1.75</c:v>
                </c:pt>
                <c:pt idx="195">
                  <c:v>1.75</c:v>
                </c:pt>
                <c:pt idx="196">
                  <c:v>1.75</c:v>
                </c:pt>
                <c:pt idx="197">
                  <c:v>1.75</c:v>
                </c:pt>
                <c:pt idx="198">
                  <c:v>1.75</c:v>
                </c:pt>
                <c:pt idx="199">
                  <c:v>1.75</c:v>
                </c:pt>
                <c:pt idx="200">
                  <c:v>1.75</c:v>
                </c:pt>
                <c:pt idx="201">
                  <c:v>1.75</c:v>
                </c:pt>
                <c:pt idx="202">
                  <c:v>1.75</c:v>
                </c:pt>
                <c:pt idx="203">
                  <c:v>1.75</c:v>
                </c:pt>
                <c:pt idx="204">
                  <c:v>1.75</c:v>
                </c:pt>
                <c:pt idx="205">
                  <c:v>1.75</c:v>
                </c:pt>
                <c:pt idx="206">
                  <c:v>1.75</c:v>
                </c:pt>
                <c:pt idx="207">
                  <c:v>1.75</c:v>
                </c:pt>
                <c:pt idx="208">
                  <c:v>1.75</c:v>
                </c:pt>
                <c:pt idx="209">
                  <c:v>1.75</c:v>
                </c:pt>
                <c:pt idx="210">
                  <c:v>1.75</c:v>
                </c:pt>
                <c:pt idx="211">
                  <c:v>1.75</c:v>
                </c:pt>
                <c:pt idx="212">
                  <c:v>1.75</c:v>
                </c:pt>
                <c:pt idx="213">
                  <c:v>1.75</c:v>
                </c:pt>
                <c:pt idx="214">
                  <c:v>1.75</c:v>
                </c:pt>
                <c:pt idx="215">
                  <c:v>1.75</c:v>
                </c:pt>
                <c:pt idx="216">
                  <c:v>1.75</c:v>
                </c:pt>
                <c:pt idx="217">
                  <c:v>1.5</c:v>
                </c:pt>
                <c:pt idx="218">
                  <c:v>1.5</c:v>
                </c:pt>
                <c:pt idx="219">
                  <c:v>1.5</c:v>
                </c:pt>
                <c:pt idx="220">
                  <c:v>1.5</c:v>
                </c:pt>
                <c:pt idx="221">
                  <c:v>1.5</c:v>
                </c:pt>
                <c:pt idx="222">
                  <c:v>1.5</c:v>
                </c:pt>
                <c:pt idx="223">
                  <c:v>1.5</c:v>
                </c:pt>
                <c:pt idx="224">
                  <c:v>1.5</c:v>
                </c:pt>
                <c:pt idx="225">
                  <c:v>1.5</c:v>
                </c:pt>
                <c:pt idx="226">
                  <c:v>1.5</c:v>
                </c:pt>
                <c:pt idx="227">
                  <c:v>1.5</c:v>
                </c:pt>
                <c:pt idx="228">
                  <c:v>1.5</c:v>
                </c:pt>
                <c:pt idx="229">
                  <c:v>1.5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1.25</c:v>
                </c:pt>
                <c:pt idx="362">
                  <c:v>1.25</c:v>
                </c:pt>
                <c:pt idx="363">
                  <c:v>1.25</c:v>
                </c:pt>
                <c:pt idx="364">
                  <c:v>1.25</c:v>
                </c:pt>
                <c:pt idx="365">
                  <c:v>1.25</c:v>
                </c:pt>
                <c:pt idx="366">
                  <c:v>1.25</c:v>
                </c:pt>
                <c:pt idx="367">
                  <c:v>1.25</c:v>
                </c:pt>
                <c:pt idx="368">
                  <c:v>1.25</c:v>
                </c:pt>
                <c:pt idx="369">
                  <c:v>1.25</c:v>
                </c:pt>
                <c:pt idx="370">
                  <c:v>1.25</c:v>
                </c:pt>
                <c:pt idx="371">
                  <c:v>1.25</c:v>
                </c:pt>
                <c:pt idx="372">
                  <c:v>1.25</c:v>
                </c:pt>
                <c:pt idx="373">
                  <c:v>1.5</c:v>
                </c:pt>
                <c:pt idx="374">
                  <c:v>1.5</c:v>
                </c:pt>
                <c:pt idx="375">
                  <c:v>1.5</c:v>
                </c:pt>
                <c:pt idx="376">
                  <c:v>1.5</c:v>
                </c:pt>
                <c:pt idx="377">
                  <c:v>1.5</c:v>
                </c:pt>
                <c:pt idx="378">
                  <c:v>1.5</c:v>
                </c:pt>
                <c:pt idx="379">
                  <c:v>1.5</c:v>
                </c:pt>
                <c:pt idx="380">
                  <c:v>1.5</c:v>
                </c:pt>
                <c:pt idx="381">
                  <c:v>1.5</c:v>
                </c:pt>
                <c:pt idx="382">
                  <c:v>1.5</c:v>
                </c:pt>
                <c:pt idx="383">
                  <c:v>1.5</c:v>
                </c:pt>
                <c:pt idx="384">
                  <c:v>1.5</c:v>
                </c:pt>
                <c:pt idx="385">
                  <c:v>1.5</c:v>
                </c:pt>
                <c:pt idx="386">
                  <c:v>1.5</c:v>
                </c:pt>
                <c:pt idx="387">
                  <c:v>1.5</c:v>
                </c:pt>
                <c:pt idx="388">
                  <c:v>1.75</c:v>
                </c:pt>
                <c:pt idx="389">
                  <c:v>1.75</c:v>
                </c:pt>
                <c:pt idx="390">
                  <c:v>1.75</c:v>
                </c:pt>
                <c:pt idx="391">
                  <c:v>1.75</c:v>
                </c:pt>
                <c:pt idx="392">
                  <c:v>1.75</c:v>
                </c:pt>
                <c:pt idx="393">
                  <c:v>1.75</c:v>
                </c:pt>
                <c:pt idx="394">
                  <c:v>1.75</c:v>
                </c:pt>
                <c:pt idx="395">
                  <c:v>1.75</c:v>
                </c:pt>
                <c:pt idx="396">
                  <c:v>1.75</c:v>
                </c:pt>
                <c:pt idx="397">
                  <c:v>1.75</c:v>
                </c:pt>
                <c:pt idx="398">
                  <c:v>1.75</c:v>
                </c:pt>
                <c:pt idx="399">
                  <c:v>1.75</c:v>
                </c:pt>
                <c:pt idx="400">
                  <c:v>1.75</c:v>
                </c:pt>
                <c:pt idx="401">
                  <c:v>1.75</c:v>
                </c:pt>
                <c:pt idx="402">
                  <c:v>1.75</c:v>
                </c:pt>
                <c:pt idx="403">
                  <c:v>1.75</c:v>
                </c:pt>
                <c:pt idx="404">
                  <c:v>1.75</c:v>
                </c:pt>
                <c:pt idx="405">
                  <c:v>1.75</c:v>
                </c:pt>
                <c:pt idx="406">
                  <c:v>1.75</c:v>
                </c:pt>
                <c:pt idx="407">
                  <c:v>1.75</c:v>
                </c:pt>
                <c:pt idx="408">
                  <c:v>1.75</c:v>
                </c:pt>
                <c:pt idx="409">
                  <c:v>1.75</c:v>
                </c:pt>
                <c:pt idx="410">
                  <c:v>1.75</c:v>
                </c:pt>
                <c:pt idx="411">
                  <c:v>1.75</c:v>
                </c:pt>
                <c:pt idx="412">
                  <c:v>1.75</c:v>
                </c:pt>
                <c:pt idx="413">
                  <c:v>1.75</c:v>
                </c:pt>
                <c:pt idx="414">
                  <c:v>2.5</c:v>
                </c:pt>
                <c:pt idx="415">
                  <c:v>2.5</c:v>
                </c:pt>
                <c:pt idx="416">
                  <c:v>2.5</c:v>
                </c:pt>
                <c:pt idx="417">
                  <c:v>2.5</c:v>
                </c:pt>
                <c:pt idx="418">
                  <c:v>2.5</c:v>
                </c:pt>
                <c:pt idx="419">
                  <c:v>2.5</c:v>
                </c:pt>
                <c:pt idx="420">
                  <c:v>2.5</c:v>
                </c:pt>
                <c:pt idx="421">
                  <c:v>2.5</c:v>
                </c:pt>
                <c:pt idx="422">
                  <c:v>2.5</c:v>
                </c:pt>
                <c:pt idx="423">
                  <c:v>2.5</c:v>
                </c:pt>
                <c:pt idx="424">
                  <c:v>2.5</c:v>
                </c:pt>
                <c:pt idx="425">
                  <c:v>2.5</c:v>
                </c:pt>
                <c:pt idx="426">
                  <c:v>2.75</c:v>
                </c:pt>
                <c:pt idx="427">
                  <c:v>2.75</c:v>
                </c:pt>
                <c:pt idx="428">
                  <c:v>2.75</c:v>
                </c:pt>
                <c:pt idx="429">
                  <c:v>2.75</c:v>
                </c:pt>
                <c:pt idx="430">
                  <c:v>2.75</c:v>
                </c:pt>
                <c:pt idx="431">
                  <c:v>2.75</c:v>
                </c:pt>
                <c:pt idx="432">
                  <c:v>2.75</c:v>
                </c:pt>
                <c:pt idx="433">
                  <c:v>2.75</c:v>
                </c:pt>
                <c:pt idx="434">
                  <c:v>2.75</c:v>
                </c:pt>
                <c:pt idx="435">
                  <c:v>2.75</c:v>
                </c:pt>
                <c:pt idx="436">
                  <c:v>2.75</c:v>
                </c:pt>
                <c:pt idx="437">
                  <c:v>2.75</c:v>
                </c:pt>
                <c:pt idx="438">
                  <c:v>2.75</c:v>
                </c:pt>
                <c:pt idx="439">
                  <c:v>2.75</c:v>
                </c:pt>
                <c:pt idx="440">
                  <c:v>2.75</c:v>
                </c:pt>
                <c:pt idx="441">
                  <c:v>2.75</c:v>
                </c:pt>
                <c:pt idx="442">
                  <c:v>2.75</c:v>
                </c:pt>
                <c:pt idx="443">
                  <c:v>2.75</c:v>
                </c:pt>
                <c:pt idx="444">
                  <c:v>2.75</c:v>
                </c:pt>
                <c:pt idx="445">
                  <c:v>2.75</c:v>
                </c:pt>
                <c:pt idx="446">
                  <c:v>2.75</c:v>
                </c:pt>
                <c:pt idx="447">
                  <c:v>2.75</c:v>
                </c:pt>
                <c:pt idx="448">
                  <c:v>2.75</c:v>
                </c:pt>
                <c:pt idx="449">
                  <c:v>2.75</c:v>
                </c:pt>
                <c:pt idx="450">
                  <c:v>2.75</c:v>
                </c:pt>
                <c:pt idx="451">
                  <c:v>2.75</c:v>
                </c:pt>
                <c:pt idx="452">
                  <c:v>2.75</c:v>
                </c:pt>
                <c:pt idx="453">
                  <c:v>2.75</c:v>
                </c:pt>
                <c:pt idx="454">
                  <c:v>2.75</c:v>
                </c:pt>
                <c:pt idx="455">
                  <c:v>2.75</c:v>
                </c:pt>
                <c:pt idx="456">
                  <c:v>2.75</c:v>
                </c:pt>
                <c:pt idx="457">
                  <c:v>2.75</c:v>
                </c:pt>
                <c:pt idx="458">
                  <c:v>2.75</c:v>
                </c:pt>
                <c:pt idx="459">
                  <c:v>2.75</c:v>
                </c:pt>
                <c:pt idx="460">
                  <c:v>2.75</c:v>
                </c:pt>
                <c:pt idx="461">
                  <c:v>2.75</c:v>
                </c:pt>
                <c:pt idx="462">
                  <c:v>2.75</c:v>
                </c:pt>
                <c:pt idx="463">
                  <c:v>2.75</c:v>
                </c:pt>
                <c:pt idx="464">
                  <c:v>2.75</c:v>
                </c:pt>
                <c:pt idx="465">
                  <c:v>2.75</c:v>
                </c:pt>
                <c:pt idx="466">
                  <c:v>2.75</c:v>
                </c:pt>
                <c:pt idx="467">
                  <c:v>2.75</c:v>
                </c:pt>
                <c:pt idx="468">
                  <c:v>2.75</c:v>
                </c:pt>
                <c:pt idx="469">
                  <c:v>2.75</c:v>
                </c:pt>
                <c:pt idx="470">
                  <c:v>2.75</c:v>
                </c:pt>
                <c:pt idx="471">
                  <c:v>2.75</c:v>
                </c:pt>
                <c:pt idx="472">
                  <c:v>2.75</c:v>
                </c:pt>
                <c:pt idx="473">
                  <c:v>2.75</c:v>
                </c:pt>
                <c:pt idx="474">
                  <c:v>2.75</c:v>
                </c:pt>
                <c:pt idx="475">
                  <c:v>2.75</c:v>
                </c:pt>
                <c:pt idx="476">
                  <c:v>2.75</c:v>
                </c:pt>
                <c:pt idx="477">
                  <c:v>2.75</c:v>
                </c:pt>
                <c:pt idx="478">
                  <c:v>2.75</c:v>
                </c:pt>
                <c:pt idx="479">
                  <c:v>2.75</c:v>
                </c:pt>
                <c:pt idx="480">
                  <c:v>2.75</c:v>
                </c:pt>
                <c:pt idx="481">
                  <c:v>2.75</c:v>
                </c:pt>
                <c:pt idx="482">
                  <c:v>2.75</c:v>
                </c:pt>
                <c:pt idx="483">
                  <c:v>2.75</c:v>
                </c:pt>
                <c:pt idx="484">
                  <c:v>2.75</c:v>
                </c:pt>
                <c:pt idx="485">
                  <c:v>2.75</c:v>
                </c:pt>
                <c:pt idx="486">
                  <c:v>2.75</c:v>
                </c:pt>
                <c:pt idx="487">
                  <c:v>2.75</c:v>
                </c:pt>
                <c:pt idx="488">
                  <c:v>2.75</c:v>
                </c:pt>
                <c:pt idx="489">
                  <c:v>2.75</c:v>
                </c:pt>
                <c:pt idx="490">
                  <c:v>2.75</c:v>
                </c:pt>
                <c:pt idx="491">
                  <c:v>2.75</c:v>
                </c:pt>
                <c:pt idx="492">
                  <c:v>2.75</c:v>
                </c:pt>
                <c:pt idx="493">
                  <c:v>2.75</c:v>
                </c:pt>
                <c:pt idx="494">
                  <c:v>2.75</c:v>
                </c:pt>
                <c:pt idx="495">
                  <c:v>3.25</c:v>
                </c:pt>
                <c:pt idx="496">
                  <c:v>3.25</c:v>
                </c:pt>
                <c:pt idx="497">
                  <c:v>3.25</c:v>
                </c:pt>
                <c:pt idx="498">
                  <c:v>3.25</c:v>
                </c:pt>
                <c:pt idx="499">
                  <c:v>3.25</c:v>
                </c:pt>
                <c:pt idx="500">
                  <c:v>3.25</c:v>
                </c:pt>
                <c:pt idx="501">
                  <c:v>3.25</c:v>
                </c:pt>
                <c:pt idx="502">
                  <c:v>3.25</c:v>
                </c:pt>
                <c:pt idx="503">
                  <c:v>3.25</c:v>
                </c:pt>
                <c:pt idx="504">
                  <c:v>3.25</c:v>
                </c:pt>
                <c:pt idx="505">
                  <c:v>3.25</c:v>
                </c:pt>
                <c:pt idx="506">
                  <c:v>3.25</c:v>
                </c:pt>
                <c:pt idx="507">
                  <c:v>3.25</c:v>
                </c:pt>
                <c:pt idx="508">
                  <c:v>3.25</c:v>
                </c:pt>
                <c:pt idx="509">
                  <c:v>2.75</c:v>
                </c:pt>
                <c:pt idx="510">
                  <c:v>2.75</c:v>
                </c:pt>
                <c:pt idx="511">
                  <c:v>2.75</c:v>
                </c:pt>
                <c:pt idx="512">
                  <c:v>2.75</c:v>
                </c:pt>
                <c:pt idx="513">
                  <c:v>2.75</c:v>
                </c:pt>
                <c:pt idx="514">
                  <c:v>2.75</c:v>
                </c:pt>
                <c:pt idx="515">
                  <c:v>2.75</c:v>
                </c:pt>
                <c:pt idx="516">
                  <c:v>2.75</c:v>
                </c:pt>
                <c:pt idx="517">
                  <c:v>2.75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</c:v>
                </c:pt>
                <c:pt idx="594">
                  <c:v>0.25</c:v>
                </c:pt>
                <c:pt idx="595">
                  <c:v>0.25</c:v>
                </c:pt>
                <c:pt idx="596">
                  <c:v>0.25</c:v>
                </c:pt>
                <c:pt idx="597">
                  <c:v>0.25</c:v>
                </c:pt>
                <c:pt idx="598">
                  <c:v>0.25</c:v>
                </c:pt>
                <c:pt idx="599">
                  <c:v>0.25</c:v>
                </c:pt>
                <c:pt idx="600">
                  <c:v>0.25</c:v>
                </c:pt>
                <c:pt idx="601">
                  <c:v>0.25</c:v>
                </c:pt>
                <c:pt idx="602">
                  <c:v>0.25</c:v>
                </c:pt>
                <c:pt idx="603">
                  <c:v>0.25</c:v>
                </c:pt>
                <c:pt idx="604">
                  <c:v>0.25</c:v>
                </c:pt>
                <c:pt idx="605">
                  <c:v>0.25</c:v>
                </c:pt>
                <c:pt idx="606">
                  <c:v>0.25</c:v>
                </c:pt>
                <c:pt idx="607">
                  <c:v>0.25</c:v>
                </c:pt>
                <c:pt idx="608">
                  <c:v>0.25</c:v>
                </c:pt>
                <c:pt idx="609">
                  <c:v>0.25</c:v>
                </c:pt>
                <c:pt idx="610">
                  <c:v>0.25</c:v>
                </c:pt>
                <c:pt idx="611">
                  <c:v>0.25</c:v>
                </c:pt>
                <c:pt idx="612">
                  <c:v>0.25</c:v>
                </c:pt>
                <c:pt idx="613">
                  <c:v>0.25</c:v>
                </c:pt>
                <c:pt idx="614">
                  <c:v>0.25</c:v>
                </c:pt>
                <c:pt idx="615">
                  <c:v>0.25</c:v>
                </c:pt>
                <c:pt idx="616">
                  <c:v>0.25</c:v>
                </c:pt>
                <c:pt idx="617">
                  <c:v>0.25</c:v>
                </c:pt>
                <c:pt idx="618">
                  <c:v>0.25</c:v>
                </c:pt>
                <c:pt idx="619">
                  <c:v>0.25</c:v>
                </c:pt>
                <c:pt idx="620">
                  <c:v>0.25</c:v>
                </c:pt>
                <c:pt idx="621">
                  <c:v>0.25</c:v>
                </c:pt>
                <c:pt idx="622">
                  <c:v>0.25</c:v>
                </c:pt>
                <c:pt idx="623">
                  <c:v>0.25</c:v>
                </c:pt>
                <c:pt idx="624">
                  <c:v>0.25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0.25</c:v>
                </c:pt>
                <c:pt idx="631">
                  <c:v>0.25</c:v>
                </c:pt>
                <c:pt idx="632">
                  <c:v>0.25</c:v>
                </c:pt>
                <c:pt idx="633">
                  <c:v>0.25</c:v>
                </c:pt>
                <c:pt idx="634">
                  <c:v>0.25</c:v>
                </c:pt>
                <c:pt idx="635">
                  <c:v>0.25</c:v>
                </c:pt>
                <c:pt idx="636">
                  <c:v>0.25</c:v>
                </c:pt>
                <c:pt idx="637">
                  <c:v>0.25</c:v>
                </c:pt>
                <c:pt idx="638">
                  <c:v>0.25</c:v>
                </c:pt>
                <c:pt idx="639">
                  <c:v>0.25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0.75</c:v>
                </c:pt>
                <c:pt idx="654">
                  <c:v>0.75</c:v>
                </c:pt>
                <c:pt idx="655">
                  <c:v>0.75</c:v>
                </c:pt>
                <c:pt idx="656">
                  <c:v>0.75</c:v>
                </c:pt>
                <c:pt idx="657">
                  <c:v>0.75</c:v>
                </c:pt>
                <c:pt idx="658">
                  <c:v>0.75</c:v>
                </c:pt>
                <c:pt idx="659">
                  <c:v>0.75</c:v>
                </c:pt>
                <c:pt idx="660">
                  <c:v>0.75</c:v>
                </c:pt>
                <c:pt idx="661">
                  <c:v>0.75</c:v>
                </c:pt>
                <c:pt idx="662">
                  <c:v>0.75</c:v>
                </c:pt>
                <c:pt idx="663">
                  <c:v>0.75</c:v>
                </c:pt>
                <c:pt idx="664">
                  <c:v>0.75</c:v>
                </c:pt>
                <c:pt idx="665">
                  <c:v>0.75</c:v>
                </c:pt>
                <c:pt idx="666">
                  <c:v>0.75</c:v>
                </c:pt>
                <c:pt idx="667">
                  <c:v>0.75</c:v>
                </c:pt>
                <c:pt idx="668">
                  <c:v>0.75</c:v>
                </c:pt>
                <c:pt idx="669">
                  <c:v>0.75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0.25</c:v>
                </c:pt>
                <c:pt idx="676">
                  <c:v>0.25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0.25</c:v>
                </c:pt>
                <c:pt idx="681">
                  <c:v>0.25</c:v>
                </c:pt>
                <c:pt idx="682">
                  <c:v>0.25</c:v>
                </c:pt>
                <c:pt idx="683">
                  <c:v>0.25</c:v>
                </c:pt>
                <c:pt idx="684">
                  <c:v>0.25</c:v>
                </c:pt>
                <c:pt idx="685">
                  <c:v>0.25</c:v>
                </c:pt>
                <c:pt idx="686">
                  <c:v>0.25</c:v>
                </c:pt>
                <c:pt idx="687">
                  <c:v>0.25</c:v>
                </c:pt>
                <c:pt idx="688">
                  <c:v>0.25</c:v>
                </c:pt>
                <c:pt idx="689">
                  <c:v>0.25</c:v>
                </c:pt>
                <c:pt idx="690">
                  <c:v>0.25</c:v>
                </c:pt>
                <c:pt idx="691">
                  <c:v>0.25</c:v>
                </c:pt>
                <c:pt idx="692">
                  <c:v>0.25</c:v>
                </c:pt>
                <c:pt idx="693">
                  <c:v>0.25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0.25</c:v>
                </c:pt>
                <c:pt idx="701">
                  <c:v>0.25</c:v>
                </c:pt>
                <c:pt idx="702">
                  <c:v>0.25</c:v>
                </c:pt>
                <c:pt idx="703">
                  <c:v>0.25</c:v>
                </c:pt>
                <c:pt idx="704">
                  <c:v>0.25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-0.1</c:v>
                </c:pt>
                <c:pt idx="806">
                  <c:v>-0.1</c:v>
                </c:pt>
                <c:pt idx="807">
                  <c:v>-0.1</c:v>
                </c:pt>
                <c:pt idx="808">
                  <c:v>-0.1</c:v>
                </c:pt>
                <c:pt idx="809">
                  <c:v>-0.1</c:v>
                </c:pt>
                <c:pt idx="810">
                  <c:v>-0.1</c:v>
                </c:pt>
                <c:pt idx="811">
                  <c:v>-0.1</c:v>
                </c:pt>
                <c:pt idx="812">
                  <c:v>-0.1</c:v>
                </c:pt>
                <c:pt idx="813">
                  <c:v>-0.1</c:v>
                </c:pt>
                <c:pt idx="814">
                  <c:v>-0.1</c:v>
                </c:pt>
                <c:pt idx="815">
                  <c:v>-0.1</c:v>
                </c:pt>
                <c:pt idx="816">
                  <c:v>-0.1</c:v>
                </c:pt>
                <c:pt idx="817">
                  <c:v>-0.1</c:v>
                </c:pt>
                <c:pt idx="818">
                  <c:v>-0.2</c:v>
                </c:pt>
                <c:pt idx="819">
                  <c:v>-0.2</c:v>
                </c:pt>
                <c:pt idx="820">
                  <c:v>-0.2</c:v>
                </c:pt>
                <c:pt idx="821">
                  <c:v>-0.2</c:v>
                </c:pt>
                <c:pt idx="822">
                  <c:v>-0.2</c:v>
                </c:pt>
                <c:pt idx="823">
                  <c:v>-0.2</c:v>
                </c:pt>
                <c:pt idx="824">
                  <c:v>-0.2</c:v>
                </c:pt>
                <c:pt idx="825">
                  <c:v>-0.2</c:v>
                </c:pt>
                <c:pt idx="826">
                  <c:v>-0.2</c:v>
                </c:pt>
                <c:pt idx="827">
                  <c:v>-0.2</c:v>
                </c:pt>
                <c:pt idx="828">
                  <c:v>-0.2</c:v>
                </c:pt>
                <c:pt idx="829">
                  <c:v>-0.2</c:v>
                </c:pt>
                <c:pt idx="830">
                  <c:v>-0.2</c:v>
                </c:pt>
                <c:pt idx="831">
                  <c:v>-0.2</c:v>
                </c:pt>
                <c:pt idx="832">
                  <c:v>-0.2</c:v>
                </c:pt>
                <c:pt idx="833">
                  <c:v>-0.2</c:v>
                </c:pt>
                <c:pt idx="834">
                  <c:v>-0.2</c:v>
                </c:pt>
                <c:pt idx="835">
                  <c:v>-0.2</c:v>
                </c:pt>
                <c:pt idx="836">
                  <c:v>-0.2</c:v>
                </c:pt>
                <c:pt idx="837">
                  <c:v>-0.2</c:v>
                </c:pt>
                <c:pt idx="838">
                  <c:v>-0.2</c:v>
                </c:pt>
                <c:pt idx="839">
                  <c:v>-0.2</c:v>
                </c:pt>
                <c:pt idx="840">
                  <c:v>-0.2</c:v>
                </c:pt>
                <c:pt idx="841">
                  <c:v>-0.2</c:v>
                </c:pt>
                <c:pt idx="842">
                  <c:v>-0.2</c:v>
                </c:pt>
                <c:pt idx="843">
                  <c:v>-0.2</c:v>
                </c:pt>
                <c:pt idx="844">
                  <c:v>-0.2</c:v>
                </c:pt>
                <c:pt idx="845">
                  <c:v>-0.2</c:v>
                </c:pt>
                <c:pt idx="846">
                  <c:v>-0.2</c:v>
                </c:pt>
                <c:pt idx="847">
                  <c:v>-0.2</c:v>
                </c:pt>
                <c:pt idx="848">
                  <c:v>-0.2</c:v>
                </c:pt>
                <c:pt idx="849">
                  <c:v>-0.2</c:v>
                </c:pt>
                <c:pt idx="850">
                  <c:v>-0.2</c:v>
                </c:pt>
                <c:pt idx="851">
                  <c:v>-0.2</c:v>
                </c:pt>
                <c:pt idx="852">
                  <c:v>-0.2</c:v>
                </c:pt>
                <c:pt idx="853">
                  <c:v>-0.2</c:v>
                </c:pt>
                <c:pt idx="854">
                  <c:v>-0.2</c:v>
                </c:pt>
                <c:pt idx="855">
                  <c:v>-0.2</c:v>
                </c:pt>
                <c:pt idx="856">
                  <c:v>-0.2</c:v>
                </c:pt>
                <c:pt idx="857">
                  <c:v>-0.2</c:v>
                </c:pt>
                <c:pt idx="858">
                  <c:v>-0.2</c:v>
                </c:pt>
                <c:pt idx="859">
                  <c:v>-0.2</c:v>
                </c:pt>
                <c:pt idx="860">
                  <c:v>-0.2</c:v>
                </c:pt>
                <c:pt idx="861">
                  <c:v>-0.2</c:v>
                </c:pt>
                <c:pt idx="862">
                  <c:v>-0.2</c:v>
                </c:pt>
                <c:pt idx="863">
                  <c:v>-0.2</c:v>
                </c:pt>
                <c:pt idx="864">
                  <c:v>-0.2</c:v>
                </c:pt>
                <c:pt idx="865">
                  <c:v>-0.2</c:v>
                </c:pt>
                <c:pt idx="866">
                  <c:v>-0.2</c:v>
                </c:pt>
                <c:pt idx="867">
                  <c:v>-0.2</c:v>
                </c:pt>
                <c:pt idx="868">
                  <c:v>-0.2</c:v>
                </c:pt>
                <c:pt idx="869">
                  <c:v>-0.2</c:v>
                </c:pt>
                <c:pt idx="870">
                  <c:v>-0.2</c:v>
                </c:pt>
                <c:pt idx="871">
                  <c:v>-0.2</c:v>
                </c:pt>
                <c:pt idx="872">
                  <c:v>-0.2</c:v>
                </c:pt>
                <c:pt idx="873">
                  <c:v>-0.2</c:v>
                </c:pt>
                <c:pt idx="874">
                  <c:v>-0.2</c:v>
                </c:pt>
                <c:pt idx="875">
                  <c:v>-0.2</c:v>
                </c:pt>
                <c:pt idx="876">
                  <c:v>-0.2</c:v>
                </c:pt>
                <c:pt idx="877">
                  <c:v>-0.2</c:v>
                </c:pt>
                <c:pt idx="878">
                  <c:v>-0.2</c:v>
                </c:pt>
                <c:pt idx="879">
                  <c:v>-0.2</c:v>
                </c:pt>
                <c:pt idx="880">
                  <c:v>-0.2</c:v>
                </c:pt>
                <c:pt idx="881">
                  <c:v>-0.2</c:v>
                </c:pt>
                <c:pt idx="882">
                  <c:v>-0.2</c:v>
                </c:pt>
                <c:pt idx="883">
                  <c:v>-0.3</c:v>
                </c:pt>
                <c:pt idx="884">
                  <c:v>-0.3</c:v>
                </c:pt>
                <c:pt idx="885">
                  <c:v>-0.3</c:v>
                </c:pt>
                <c:pt idx="886">
                  <c:v>-0.3</c:v>
                </c:pt>
                <c:pt idx="887">
                  <c:v>-0.3</c:v>
                </c:pt>
                <c:pt idx="888">
                  <c:v>-0.3</c:v>
                </c:pt>
                <c:pt idx="889">
                  <c:v>-0.3</c:v>
                </c:pt>
                <c:pt idx="890">
                  <c:v>-0.3</c:v>
                </c:pt>
                <c:pt idx="891">
                  <c:v>-0.3</c:v>
                </c:pt>
                <c:pt idx="892">
                  <c:v>-0.3</c:v>
                </c:pt>
                <c:pt idx="893">
                  <c:v>-0.3</c:v>
                </c:pt>
                <c:pt idx="894">
                  <c:v>-0.3</c:v>
                </c:pt>
                <c:pt idx="895">
                  <c:v>-0.3</c:v>
                </c:pt>
                <c:pt idx="896">
                  <c:v>-0.3</c:v>
                </c:pt>
                <c:pt idx="897">
                  <c:v>-0.4</c:v>
                </c:pt>
                <c:pt idx="898">
                  <c:v>-0.4</c:v>
                </c:pt>
                <c:pt idx="899">
                  <c:v>-0.4</c:v>
                </c:pt>
                <c:pt idx="900">
                  <c:v>-0.4</c:v>
                </c:pt>
                <c:pt idx="901">
                  <c:v>-0.4</c:v>
                </c:pt>
                <c:pt idx="902">
                  <c:v>-0.4</c:v>
                </c:pt>
                <c:pt idx="903">
                  <c:v>-0.4</c:v>
                </c:pt>
                <c:pt idx="904">
                  <c:v>-0.4</c:v>
                </c:pt>
                <c:pt idx="905">
                  <c:v>-0.4</c:v>
                </c:pt>
                <c:pt idx="906">
                  <c:v>-0.4</c:v>
                </c:pt>
                <c:pt idx="907">
                  <c:v>-0.4</c:v>
                </c:pt>
                <c:pt idx="908">
                  <c:v>-0.4</c:v>
                </c:pt>
                <c:pt idx="909">
                  <c:v>-0.4</c:v>
                </c:pt>
                <c:pt idx="910">
                  <c:v>-0.4</c:v>
                </c:pt>
                <c:pt idx="911">
                  <c:v>-0.4</c:v>
                </c:pt>
                <c:pt idx="912">
                  <c:v>-0.4</c:v>
                </c:pt>
                <c:pt idx="913">
                  <c:v>-0.4</c:v>
                </c:pt>
                <c:pt idx="914">
                  <c:v>-0.4</c:v>
                </c:pt>
                <c:pt idx="915">
                  <c:v>-0.4</c:v>
                </c:pt>
                <c:pt idx="916">
                  <c:v>-0.4</c:v>
                </c:pt>
                <c:pt idx="917">
                  <c:v>-0.4</c:v>
                </c:pt>
                <c:pt idx="918">
                  <c:v>-0.4</c:v>
                </c:pt>
                <c:pt idx="919">
                  <c:v>-0.4</c:v>
                </c:pt>
                <c:pt idx="920">
                  <c:v>-0.4</c:v>
                </c:pt>
                <c:pt idx="921">
                  <c:v>-0.4</c:v>
                </c:pt>
                <c:pt idx="922">
                  <c:v>-0.4</c:v>
                </c:pt>
                <c:pt idx="923">
                  <c:v>-0.4</c:v>
                </c:pt>
                <c:pt idx="924">
                  <c:v>-0.4</c:v>
                </c:pt>
                <c:pt idx="925">
                  <c:v>-0.4</c:v>
                </c:pt>
                <c:pt idx="926">
                  <c:v>-0.4</c:v>
                </c:pt>
                <c:pt idx="927">
                  <c:v>-0.4</c:v>
                </c:pt>
                <c:pt idx="928">
                  <c:v>-0.4</c:v>
                </c:pt>
                <c:pt idx="929">
                  <c:v>-0.4</c:v>
                </c:pt>
                <c:pt idx="930">
                  <c:v>-0.4</c:v>
                </c:pt>
                <c:pt idx="931">
                  <c:v>-0.4</c:v>
                </c:pt>
                <c:pt idx="932">
                  <c:v>-0.4</c:v>
                </c:pt>
                <c:pt idx="933">
                  <c:v>-0.4</c:v>
                </c:pt>
                <c:pt idx="934">
                  <c:v>-0.4</c:v>
                </c:pt>
                <c:pt idx="935">
                  <c:v>-0.4</c:v>
                </c:pt>
                <c:pt idx="936">
                  <c:v>-0.4</c:v>
                </c:pt>
                <c:pt idx="937">
                  <c:v>-0.4</c:v>
                </c:pt>
                <c:pt idx="938">
                  <c:v>-0.4</c:v>
                </c:pt>
                <c:pt idx="939">
                  <c:v>-0.4</c:v>
                </c:pt>
                <c:pt idx="940">
                  <c:v>-0.4</c:v>
                </c:pt>
                <c:pt idx="941">
                  <c:v>-0.4</c:v>
                </c:pt>
                <c:pt idx="942">
                  <c:v>-0.4</c:v>
                </c:pt>
                <c:pt idx="943">
                  <c:v>-0.4</c:v>
                </c:pt>
                <c:pt idx="944">
                  <c:v>-0.4</c:v>
                </c:pt>
                <c:pt idx="945">
                  <c:v>-0.4</c:v>
                </c:pt>
                <c:pt idx="946">
                  <c:v>-0.4</c:v>
                </c:pt>
                <c:pt idx="947">
                  <c:v>-0.4</c:v>
                </c:pt>
                <c:pt idx="948">
                  <c:v>-0.4</c:v>
                </c:pt>
                <c:pt idx="949">
                  <c:v>-0.4</c:v>
                </c:pt>
                <c:pt idx="950">
                  <c:v>-0.4</c:v>
                </c:pt>
                <c:pt idx="951">
                  <c:v>-0.4</c:v>
                </c:pt>
                <c:pt idx="952">
                  <c:v>-0.4</c:v>
                </c:pt>
                <c:pt idx="953">
                  <c:v>-0.4</c:v>
                </c:pt>
                <c:pt idx="954">
                  <c:v>-0.4</c:v>
                </c:pt>
                <c:pt idx="955">
                  <c:v>-0.4</c:v>
                </c:pt>
                <c:pt idx="956">
                  <c:v>-0.4</c:v>
                </c:pt>
                <c:pt idx="957">
                  <c:v>-0.4</c:v>
                </c:pt>
                <c:pt idx="958">
                  <c:v>-0.4</c:v>
                </c:pt>
                <c:pt idx="959">
                  <c:v>-0.4</c:v>
                </c:pt>
                <c:pt idx="960">
                  <c:v>-0.4</c:v>
                </c:pt>
                <c:pt idx="961">
                  <c:v>-0.4</c:v>
                </c:pt>
                <c:pt idx="962">
                  <c:v>-0.4</c:v>
                </c:pt>
                <c:pt idx="963">
                  <c:v>-0.4</c:v>
                </c:pt>
                <c:pt idx="964">
                  <c:v>-0.4</c:v>
                </c:pt>
                <c:pt idx="965">
                  <c:v>-0.4</c:v>
                </c:pt>
                <c:pt idx="966">
                  <c:v>-0.4</c:v>
                </c:pt>
                <c:pt idx="967">
                  <c:v>-0.4</c:v>
                </c:pt>
                <c:pt idx="968">
                  <c:v>-0.4</c:v>
                </c:pt>
                <c:pt idx="969">
                  <c:v>-0.4</c:v>
                </c:pt>
                <c:pt idx="970">
                  <c:v>-0.4</c:v>
                </c:pt>
                <c:pt idx="971">
                  <c:v>-0.4</c:v>
                </c:pt>
                <c:pt idx="972">
                  <c:v>-0.4</c:v>
                </c:pt>
                <c:pt idx="973">
                  <c:v>-0.4</c:v>
                </c:pt>
                <c:pt idx="974">
                  <c:v>-0.4</c:v>
                </c:pt>
                <c:pt idx="975">
                  <c:v>-0.4</c:v>
                </c:pt>
                <c:pt idx="976">
                  <c:v>-0.4</c:v>
                </c:pt>
                <c:pt idx="977">
                  <c:v>-0.4</c:v>
                </c:pt>
                <c:pt idx="978">
                  <c:v>-0.4</c:v>
                </c:pt>
                <c:pt idx="979">
                  <c:v>-0.4</c:v>
                </c:pt>
                <c:pt idx="980">
                  <c:v>-0.4</c:v>
                </c:pt>
                <c:pt idx="981">
                  <c:v>-0.4</c:v>
                </c:pt>
                <c:pt idx="982">
                  <c:v>-0.4</c:v>
                </c:pt>
                <c:pt idx="983">
                  <c:v>-0.4</c:v>
                </c:pt>
                <c:pt idx="984">
                  <c:v>-0.4</c:v>
                </c:pt>
                <c:pt idx="985">
                  <c:v>-0.4</c:v>
                </c:pt>
                <c:pt idx="986">
                  <c:v>-0.4</c:v>
                </c:pt>
                <c:pt idx="987">
                  <c:v>-0.4</c:v>
                </c:pt>
                <c:pt idx="988">
                  <c:v>-0.4</c:v>
                </c:pt>
                <c:pt idx="989">
                  <c:v>-0.4</c:v>
                </c:pt>
                <c:pt idx="990">
                  <c:v>-0.4</c:v>
                </c:pt>
                <c:pt idx="991">
                  <c:v>-0.4</c:v>
                </c:pt>
                <c:pt idx="992">
                  <c:v>-0.4</c:v>
                </c:pt>
                <c:pt idx="993">
                  <c:v>-0.4</c:v>
                </c:pt>
                <c:pt idx="994">
                  <c:v>-0.4</c:v>
                </c:pt>
                <c:pt idx="995">
                  <c:v>-0.4</c:v>
                </c:pt>
                <c:pt idx="996">
                  <c:v>-0.4</c:v>
                </c:pt>
                <c:pt idx="997">
                  <c:v>-0.4</c:v>
                </c:pt>
                <c:pt idx="998">
                  <c:v>-0.4</c:v>
                </c:pt>
                <c:pt idx="999">
                  <c:v>-0.4</c:v>
                </c:pt>
                <c:pt idx="1000">
                  <c:v>-0.4</c:v>
                </c:pt>
                <c:pt idx="1001">
                  <c:v>-0.4</c:v>
                </c:pt>
                <c:pt idx="1002">
                  <c:v>-0.4</c:v>
                </c:pt>
                <c:pt idx="1003">
                  <c:v>-0.4</c:v>
                </c:pt>
                <c:pt idx="1004">
                  <c:v>-0.4</c:v>
                </c:pt>
                <c:pt idx="1005">
                  <c:v>-0.4</c:v>
                </c:pt>
                <c:pt idx="1006">
                  <c:v>-0.4</c:v>
                </c:pt>
                <c:pt idx="1007">
                  <c:v>-0.4</c:v>
                </c:pt>
                <c:pt idx="1008">
                  <c:v>-0.4</c:v>
                </c:pt>
                <c:pt idx="1009">
                  <c:v>-0.4</c:v>
                </c:pt>
                <c:pt idx="1010">
                  <c:v>-0.4</c:v>
                </c:pt>
                <c:pt idx="1011">
                  <c:v>-0.4</c:v>
                </c:pt>
                <c:pt idx="1012">
                  <c:v>-0.4</c:v>
                </c:pt>
                <c:pt idx="1013">
                  <c:v>-0.4</c:v>
                </c:pt>
                <c:pt idx="1014">
                  <c:v>-0.4</c:v>
                </c:pt>
                <c:pt idx="1015">
                  <c:v>-0.4</c:v>
                </c:pt>
                <c:pt idx="1016">
                  <c:v>-0.4</c:v>
                </c:pt>
                <c:pt idx="1017">
                  <c:v>-0.4</c:v>
                </c:pt>
                <c:pt idx="1018">
                  <c:v>-0.4</c:v>
                </c:pt>
                <c:pt idx="1019">
                  <c:v>-0.4</c:v>
                </c:pt>
                <c:pt idx="1020">
                  <c:v>-0.4</c:v>
                </c:pt>
                <c:pt idx="1021">
                  <c:v>-0.4</c:v>
                </c:pt>
                <c:pt idx="1022">
                  <c:v>-0.4</c:v>
                </c:pt>
                <c:pt idx="1023">
                  <c:v>-0.4</c:v>
                </c:pt>
                <c:pt idx="1024">
                  <c:v>-0.4</c:v>
                </c:pt>
                <c:pt idx="1025">
                  <c:v>-0.4</c:v>
                </c:pt>
                <c:pt idx="1026">
                  <c:v>-0.4</c:v>
                </c:pt>
                <c:pt idx="1027">
                  <c:v>-0.4</c:v>
                </c:pt>
                <c:pt idx="1028">
                  <c:v>-0.4</c:v>
                </c:pt>
                <c:pt idx="1029">
                  <c:v>-0.4</c:v>
                </c:pt>
                <c:pt idx="1030">
                  <c:v>-0.4</c:v>
                </c:pt>
                <c:pt idx="1031">
                  <c:v>-0.4</c:v>
                </c:pt>
                <c:pt idx="1032">
                  <c:v>-0.4</c:v>
                </c:pt>
                <c:pt idx="1033">
                  <c:v>-0.4</c:v>
                </c:pt>
                <c:pt idx="1034">
                  <c:v>-0.4</c:v>
                </c:pt>
                <c:pt idx="1035">
                  <c:v>-0.4</c:v>
                </c:pt>
                <c:pt idx="1036">
                  <c:v>-0.4</c:v>
                </c:pt>
                <c:pt idx="1037">
                  <c:v>-0.4</c:v>
                </c:pt>
                <c:pt idx="1038">
                  <c:v>-0.4</c:v>
                </c:pt>
                <c:pt idx="1039">
                  <c:v>-0.4</c:v>
                </c:pt>
                <c:pt idx="1040">
                  <c:v>-0.4</c:v>
                </c:pt>
                <c:pt idx="1041">
                  <c:v>-0.4</c:v>
                </c:pt>
                <c:pt idx="1042">
                  <c:v>-0.4</c:v>
                </c:pt>
                <c:pt idx="1043">
                  <c:v>-0.4</c:v>
                </c:pt>
                <c:pt idx="1044">
                  <c:v>-0.4</c:v>
                </c:pt>
                <c:pt idx="1045">
                  <c:v>-0.4</c:v>
                </c:pt>
                <c:pt idx="1046">
                  <c:v>-0.4</c:v>
                </c:pt>
                <c:pt idx="1047">
                  <c:v>-0.4</c:v>
                </c:pt>
                <c:pt idx="1048">
                  <c:v>-0.4</c:v>
                </c:pt>
                <c:pt idx="1049">
                  <c:v>-0.4</c:v>
                </c:pt>
                <c:pt idx="1050">
                  <c:v>-0.4</c:v>
                </c:pt>
                <c:pt idx="1051">
                  <c:v>-0.4</c:v>
                </c:pt>
                <c:pt idx="1052">
                  <c:v>-0.4</c:v>
                </c:pt>
                <c:pt idx="1053">
                  <c:v>-0.4</c:v>
                </c:pt>
                <c:pt idx="1054">
                  <c:v>-0.4</c:v>
                </c:pt>
                <c:pt idx="1055">
                  <c:v>-0.4</c:v>
                </c:pt>
                <c:pt idx="1056">
                  <c:v>-0.4</c:v>
                </c:pt>
                <c:pt idx="1057">
                  <c:v>-0.4</c:v>
                </c:pt>
                <c:pt idx="1058">
                  <c:v>-0.4</c:v>
                </c:pt>
                <c:pt idx="1059">
                  <c:v>-0.4</c:v>
                </c:pt>
                <c:pt idx="1060">
                  <c:v>-0.4</c:v>
                </c:pt>
                <c:pt idx="1061">
                  <c:v>-0.4</c:v>
                </c:pt>
                <c:pt idx="1062">
                  <c:v>-0.4</c:v>
                </c:pt>
                <c:pt idx="1063">
                  <c:v>-0.4</c:v>
                </c:pt>
                <c:pt idx="1064">
                  <c:v>-0.4</c:v>
                </c:pt>
                <c:pt idx="1065">
                  <c:v>-0.4</c:v>
                </c:pt>
                <c:pt idx="1066">
                  <c:v>-0.4</c:v>
                </c:pt>
                <c:pt idx="1067">
                  <c:v>-0.4</c:v>
                </c:pt>
                <c:pt idx="1068">
                  <c:v>-0.4</c:v>
                </c:pt>
                <c:pt idx="1069">
                  <c:v>-0.4</c:v>
                </c:pt>
                <c:pt idx="1070">
                  <c:v>-0.4</c:v>
                </c:pt>
                <c:pt idx="1071">
                  <c:v>-0.4</c:v>
                </c:pt>
                <c:pt idx="1072">
                  <c:v>-0.4</c:v>
                </c:pt>
                <c:pt idx="1073">
                  <c:v>-0.4</c:v>
                </c:pt>
                <c:pt idx="1074">
                  <c:v>-0.4</c:v>
                </c:pt>
                <c:pt idx="1075">
                  <c:v>-0.4</c:v>
                </c:pt>
                <c:pt idx="1076">
                  <c:v>-0.4</c:v>
                </c:pt>
                <c:pt idx="1077">
                  <c:v>-0.4</c:v>
                </c:pt>
                <c:pt idx="1078">
                  <c:v>-0.4</c:v>
                </c:pt>
                <c:pt idx="1079">
                  <c:v>-0.4</c:v>
                </c:pt>
                <c:pt idx="1080">
                  <c:v>-0.5</c:v>
                </c:pt>
                <c:pt idx="1081">
                  <c:v>-0.5</c:v>
                </c:pt>
                <c:pt idx="1082">
                  <c:v>-0.5</c:v>
                </c:pt>
                <c:pt idx="1083">
                  <c:v>-0.5</c:v>
                </c:pt>
                <c:pt idx="1084">
                  <c:v>-0.5</c:v>
                </c:pt>
                <c:pt idx="1085">
                  <c:v>-0.5</c:v>
                </c:pt>
                <c:pt idx="1086">
                  <c:v>-0.5</c:v>
                </c:pt>
                <c:pt idx="1087">
                  <c:v>-0.5</c:v>
                </c:pt>
                <c:pt idx="1088">
                  <c:v>-0.5</c:v>
                </c:pt>
                <c:pt idx="1089">
                  <c:v>-0.5</c:v>
                </c:pt>
                <c:pt idx="1090">
                  <c:v>-0.5</c:v>
                </c:pt>
                <c:pt idx="1091">
                  <c:v>-0.5</c:v>
                </c:pt>
                <c:pt idx="1092">
                  <c:v>-0.5</c:v>
                </c:pt>
                <c:pt idx="1093">
                  <c:v>-0.5</c:v>
                </c:pt>
                <c:pt idx="1094">
                  <c:v>-0.5</c:v>
                </c:pt>
                <c:pt idx="1095">
                  <c:v>-0.5</c:v>
                </c:pt>
                <c:pt idx="1096">
                  <c:v>-0.5</c:v>
                </c:pt>
                <c:pt idx="1097">
                  <c:v>-0.5</c:v>
                </c:pt>
                <c:pt idx="1098">
                  <c:v>-0.5</c:v>
                </c:pt>
                <c:pt idx="1099">
                  <c:v>-0.5</c:v>
                </c:pt>
                <c:pt idx="1100">
                  <c:v>-0.5</c:v>
                </c:pt>
                <c:pt idx="1101">
                  <c:v>-0.5</c:v>
                </c:pt>
                <c:pt idx="1102">
                  <c:v>-0.5</c:v>
                </c:pt>
                <c:pt idx="1103">
                  <c:v>-0.5</c:v>
                </c:pt>
                <c:pt idx="1104">
                  <c:v>-0.5</c:v>
                </c:pt>
                <c:pt idx="1105">
                  <c:v>-0.5</c:v>
                </c:pt>
                <c:pt idx="1106">
                  <c:v>-0.5</c:v>
                </c:pt>
                <c:pt idx="1107">
                  <c:v>-0.5</c:v>
                </c:pt>
                <c:pt idx="1108">
                  <c:v>-0.5</c:v>
                </c:pt>
                <c:pt idx="1109">
                  <c:v>-0.5</c:v>
                </c:pt>
                <c:pt idx="1110">
                  <c:v>-0.5</c:v>
                </c:pt>
                <c:pt idx="1111">
                  <c:v>-0.5</c:v>
                </c:pt>
                <c:pt idx="1112">
                  <c:v>-0.5</c:v>
                </c:pt>
                <c:pt idx="1113">
                  <c:v>-0.5</c:v>
                </c:pt>
                <c:pt idx="1114">
                  <c:v>-0.5</c:v>
                </c:pt>
                <c:pt idx="1115">
                  <c:v>-0.5</c:v>
                </c:pt>
                <c:pt idx="1116">
                  <c:v>-0.5</c:v>
                </c:pt>
                <c:pt idx="1117">
                  <c:v>-0.5</c:v>
                </c:pt>
                <c:pt idx="1118">
                  <c:v>-0.5</c:v>
                </c:pt>
                <c:pt idx="1119">
                  <c:v>-0.5</c:v>
                </c:pt>
                <c:pt idx="1120">
                  <c:v>-0.5</c:v>
                </c:pt>
                <c:pt idx="1121">
                  <c:v>-0.5</c:v>
                </c:pt>
                <c:pt idx="1122">
                  <c:v>-0.5</c:v>
                </c:pt>
                <c:pt idx="1123">
                  <c:v>-0.5</c:v>
                </c:pt>
                <c:pt idx="1124">
                  <c:v>-0.5</c:v>
                </c:pt>
                <c:pt idx="1125">
                  <c:v>-0.5</c:v>
                </c:pt>
                <c:pt idx="1126">
                  <c:v>-0.5</c:v>
                </c:pt>
                <c:pt idx="1127">
                  <c:v>-0.5</c:v>
                </c:pt>
                <c:pt idx="1128">
                  <c:v>-0.5</c:v>
                </c:pt>
                <c:pt idx="1129">
                  <c:v>-0.5</c:v>
                </c:pt>
                <c:pt idx="1130">
                  <c:v>-0.5</c:v>
                </c:pt>
                <c:pt idx="1131">
                  <c:v>-0.5</c:v>
                </c:pt>
                <c:pt idx="1132">
                  <c:v>-0.5</c:v>
                </c:pt>
                <c:pt idx="1133">
                  <c:v>-0.5</c:v>
                </c:pt>
                <c:pt idx="1134">
                  <c:v>-0.5</c:v>
                </c:pt>
                <c:pt idx="1135">
                  <c:v>-0.5</c:v>
                </c:pt>
                <c:pt idx="1136">
                  <c:v>-0.5</c:v>
                </c:pt>
                <c:pt idx="1137">
                  <c:v>-0.5</c:v>
                </c:pt>
                <c:pt idx="1138">
                  <c:v>-0.5</c:v>
                </c:pt>
                <c:pt idx="1139">
                  <c:v>-0.5</c:v>
                </c:pt>
                <c:pt idx="1140">
                  <c:v>-0.5</c:v>
                </c:pt>
                <c:pt idx="1141">
                  <c:v>-0.5</c:v>
                </c:pt>
                <c:pt idx="1142">
                  <c:v>-0.5</c:v>
                </c:pt>
                <c:pt idx="1143">
                  <c:v>-0.5</c:v>
                </c:pt>
                <c:pt idx="1144">
                  <c:v>-0.5</c:v>
                </c:pt>
                <c:pt idx="1145">
                  <c:v>-0.5</c:v>
                </c:pt>
                <c:pt idx="1146">
                  <c:v>-0.5</c:v>
                </c:pt>
                <c:pt idx="1147">
                  <c:v>-0.5</c:v>
                </c:pt>
                <c:pt idx="1148">
                  <c:v>-0.5</c:v>
                </c:pt>
                <c:pt idx="1149">
                  <c:v>-0.5</c:v>
                </c:pt>
                <c:pt idx="1150">
                  <c:v>-0.5</c:v>
                </c:pt>
                <c:pt idx="1151">
                  <c:v>-0.5</c:v>
                </c:pt>
                <c:pt idx="1152">
                  <c:v>-0.5</c:v>
                </c:pt>
                <c:pt idx="1153">
                  <c:v>-0.5</c:v>
                </c:pt>
                <c:pt idx="1154">
                  <c:v>-0.5</c:v>
                </c:pt>
                <c:pt idx="1155">
                  <c:v>-0.5</c:v>
                </c:pt>
                <c:pt idx="1156">
                  <c:v>-0.5</c:v>
                </c:pt>
                <c:pt idx="1157">
                  <c:v>-0.5</c:v>
                </c:pt>
                <c:pt idx="1158">
                  <c:v>-0.5</c:v>
                </c:pt>
                <c:pt idx="1159">
                  <c:v>-0.5</c:v>
                </c:pt>
                <c:pt idx="1160">
                  <c:v>-0.5</c:v>
                </c:pt>
                <c:pt idx="1161">
                  <c:v>-0.5</c:v>
                </c:pt>
                <c:pt idx="1162">
                  <c:v>-0.5</c:v>
                </c:pt>
                <c:pt idx="1163">
                  <c:v>-0.5</c:v>
                </c:pt>
                <c:pt idx="1164">
                  <c:v>-0.5</c:v>
                </c:pt>
                <c:pt idx="1165">
                  <c:v>-0.5</c:v>
                </c:pt>
                <c:pt idx="1166">
                  <c:v>-0.5</c:v>
                </c:pt>
                <c:pt idx="1167">
                  <c:v>-0.5</c:v>
                </c:pt>
                <c:pt idx="1168">
                  <c:v>-0.5</c:v>
                </c:pt>
                <c:pt idx="1169">
                  <c:v>-0.5</c:v>
                </c:pt>
                <c:pt idx="1170">
                  <c:v>-0.5</c:v>
                </c:pt>
                <c:pt idx="1171">
                  <c:v>-0.5</c:v>
                </c:pt>
                <c:pt idx="1172">
                  <c:v>-0.5</c:v>
                </c:pt>
                <c:pt idx="1173">
                  <c:v>-0.5</c:v>
                </c:pt>
                <c:pt idx="1174">
                  <c:v>-0.5</c:v>
                </c:pt>
                <c:pt idx="1175">
                  <c:v>-0.5</c:v>
                </c:pt>
                <c:pt idx="1176">
                  <c:v>-0.5</c:v>
                </c:pt>
                <c:pt idx="1177">
                  <c:v>-0.5</c:v>
                </c:pt>
                <c:pt idx="1178">
                  <c:v>-0.5</c:v>
                </c:pt>
                <c:pt idx="1179">
                  <c:v>-0.5</c:v>
                </c:pt>
                <c:pt idx="1180">
                  <c:v>-0.5</c:v>
                </c:pt>
                <c:pt idx="1181">
                  <c:v>-0.5</c:v>
                </c:pt>
                <c:pt idx="1182">
                  <c:v>-0.5</c:v>
                </c:pt>
                <c:pt idx="1183">
                  <c:v>-0.5</c:v>
                </c:pt>
                <c:pt idx="1184">
                  <c:v>-0.5</c:v>
                </c:pt>
                <c:pt idx="1185">
                  <c:v>-0.5</c:v>
                </c:pt>
                <c:pt idx="1186">
                  <c:v>-0.5</c:v>
                </c:pt>
                <c:pt idx="1187">
                  <c:v>-0.5</c:v>
                </c:pt>
                <c:pt idx="1188">
                  <c:v>-0.5</c:v>
                </c:pt>
                <c:pt idx="1189">
                  <c:v>-0.5</c:v>
                </c:pt>
                <c:pt idx="1190">
                  <c:v>-0.5</c:v>
                </c:pt>
                <c:pt idx="1191">
                  <c:v>-0.5</c:v>
                </c:pt>
                <c:pt idx="1192">
                  <c:v>-0.5</c:v>
                </c:pt>
                <c:pt idx="1193">
                  <c:v>-0.5</c:v>
                </c:pt>
                <c:pt idx="1194">
                  <c:v>-0.5</c:v>
                </c:pt>
                <c:pt idx="1195">
                  <c:v>-0.5</c:v>
                </c:pt>
                <c:pt idx="1196">
                  <c:v>-0.5</c:v>
                </c:pt>
                <c:pt idx="1197">
                  <c:v>-0.5</c:v>
                </c:pt>
                <c:pt idx="1198">
                  <c:v>-0.5</c:v>
                </c:pt>
                <c:pt idx="1199">
                  <c:v>-0.5</c:v>
                </c:pt>
                <c:pt idx="1200">
                  <c:v>-0.5</c:v>
                </c:pt>
                <c:pt idx="1201">
                  <c:v>-0.5</c:v>
                </c:pt>
                <c:pt idx="1202">
                  <c:v>-0.5</c:v>
                </c:pt>
                <c:pt idx="1203">
                  <c:v>-0.5</c:v>
                </c:pt>
                <c:pt idx="1204">
                  <c:v>-0.5</c:v>
                </c:pt>
                <c:pt idx="1205">
                  <c:v>-0.5</c:v>
                </c:pt>
                <c:pt idx="1206">
                  <c:v>-0.5</c:v>
                </c:pt>
                <c:pt idx="1207">
                  <c:v>-0.5</c:v>
                </c:pt>
                <c:pt idx="1208">
                  <c:v>-0.5</c:v>
                </c:pt>
                <c:pt idx="1209">
                  <c:v>-0.5</c:v>
                </c:pt>
                <c:pt idx="1210">
                  <c:v>-0.5</c:v>
                </c:pt>
                <c:pt idx="1211">
                  <c:v>-0.5</c:v>
                </c:pt>
                <c:pt idx="1212">
                  <c:v>-0.5</c:v>
                </c:pt>
                <c:pt idx="1213">
                  <c:v>-0.5</c:v>
                </c:pt>
                <c:pt idx="1214">
                  <c:v>-0.5</c:v>
                </c:pt>
                <c:pt idx="1215">
                  <c:v>-0.5</c:v>
                </c:pt>
                <c:pt idx="1216">
                  <c:v>-0.5</c:v>
                </c:pt>
                <c:pt idx="1217">
                  <c:v>-0.5</c:v>
                </c:pt>
                <c:pt idx="1218">
                  <c:v>-0.5</c:v>
                </c:pt>
                <c:pt idx="1219">
                  <c:v>-0.5</c:v>
                </c:pt>
                <c:pt idx="1220">
                  <c:v>-0.5</c:v>
                </c:pt>
                <c:pt idx="1221">
                  <c:v>-0.5</c:v>
                </c:pt>
                <c:pt idx="1222">
                  <c:v>-0.5</c:v>
                </c:pt>
                <c:pt idx="1223">
                  <c:v>-0.5</c:v>
                </c:pt>
                <c:pt idx="1224">
                  <c:v>-0.5</c:v>
                </c:pt>
                <c:pt idx="1225">
                  <c:v>-0.5</c:v>
                </c:pt>
                <c:pt idx="1226">
                  <c:v>-0.5</c:v>
                </c:pt>
                <c:pt idx="1227">
                  <c:v>-0.5</c:v>
                </c:pt>
                <c:pt idx="1228">
                  <c:v>-0.5</c:v>
                </c:pt>
                <c:pt idx="1229">
                  <c:v>-0.14285714285714285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0.75</c:v>
                </c:pt>
                <c:pt idx="1237">
                  <c:v>0.75</c:v>
                </c:pt>
                <c:pt idx="1238">
                  <c:v>0.75</c:v>
                </c:pt>
                <c:pt idx="1239">
                  <c:v>0.75</c:v>
                </c:pt>
                <c:pt idx="1240">
                  <c:v>0.75</c:v>
                </c:pt>
                <c:pt idx="1241">
                  <c:v>0.75</c:v>
                </c:pt>
                <c:pt idx="1242">
                  <c:v>1.5</c:v>
                </c:pt>
                <c:pt idx="1243">
                  <c:v>1.5</c:v>
                </c:pt>
                <c:pt idx="1244">
                  <c:v>1.5</c:v>
                </c:pt>
                <c:pt idx="1245">
                  <c:v>1.5</c:v>
                </c:pt>
                <c:pt idx="1246">
                  <c:v>1.5</c:v>
                </c:pt>
                <c:pt idx="1247">
                  <c:v>1.5</c:v>
                </c:pt>
                <c:pt idx="1248">
                  <c:v>1.5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2.5</c:v>
                </c:pt>
                <c:pt idx="1257">
                  <c:v>2.5</c:v>
                </c:pt>
                <c:pt idx="1258">
                  <c:v>2.5</c:v>
                </c:pt>
                <c:pt idx="1259">
                  <c:v>2.5</c:v>
                </c:pt>
                <c:pt idx="1260">
                  <c:v>2.5</c:v>
                </c:pt>
                <c:pt idx="1261">
                  <c:v>2.5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3.25</c:v>
                </c:pt>
                <c:pt idx="1271">
                  <c:v>3.25</c:v>
                </c:pt>
                <c:pt idx="1272">
                  <c:v>3.25</c:v>
                </c:pt>
                <c:pt idx="1273">
                  <c:v>3.25</c:v>
                </c:pt>
                <c:pt idx="1274">
                  <c:v>3.25</c:v>
                </c:pt>
                <c:pt idx="1275">
                  <c:v>3.25</c:v>
                </c:pt>
                <c:pt idx="1276">
                  <c:v>3.25</c:v>
                </c:pt>
                <c:pt idx="1277">
                  <c:v>3.25</c:v>
                </c:pt>
                <c:pt idx="1278">
                  <c:v>3.25</c:v>
                </c:pt>
                <c:pt idx="1279">
                  <c:v>3.25</c:v>
                </c:pt>
                <c:pt idx="1280">
                  <c:v>3.5</c:v>
                </c:pt>
                <c:pt idx="1281">
                  <c:v>3.5</c:v>
                </c:pt>
                <c:pt idx="1282">
                  <c:v>3.75</c:v>
                </c:pt>
                <c:pt idx="1283">
                  <c:v>3.75</c:v>
                </c:pt>
                <c:pt idx="1284">
                  <c:v>3.75</c:v>
                </c:pt>
                <c:pt idx="1285">
                  <c:v>3.75</c:v>
                </c:pt>
                <c:pt idx="1286">
                  <c:v>3.75</c:v>
                </c:pt>
                <c:pt idx="1287">
                  <c:v>3.75</c:v>
                </c:pt>
                <c:pt idx="1288">
                  <c:v>3.75</c:v>
                </c:pt>
                <c:pt idx="1289">
                  <c:v>4</c:v>
                </c:pt>
                <c:pt idx="1290">
                  <c:v>4</c:v>
                </c:pt>
                <c:pt idx="1291">
                  <c:v>4</c:v>
                </c:pt>
                <c:pt idx="1292">
                  <c:v>4</c:v>
                </c:pt>
                <c:pt idx="1293">
                  <c:v>4</c:v>
                </c:pt>
                <c:pt idx="1294">
                  <c:v>4</c:v>
                </c:pt>
                <c:pt idx="1295">
                  <c:v>4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4</c:v>
                </c:pt>
                <c:pt idx="1310">
                  <c:v>4</c:v>
                </c:pt>
                <c:pt idx="1311">
                  <c:v>4</c:v>
                </c:pt>
                <c:pt idx="1312">
                  <c:v>4</c:v>
                </c:pt>
                <c:pt idx="1313">
                  <c:v>4</c:v>
                </c:pt>
                <c:pt idx="1314">
                  <c:v>4</c:v>
                </c:pt>
                <c:pt idx="1315">
                  <c:v>4</c:v>
                </c:pt>
                <c:pt idx="1316">
                  <c:v>4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4</c:v>
                </c:pt>
                <c:pt idx="132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94-4B39-B75A-EC3EDAD15B74}"/>
            </c:ext>
          </c:extLst>
        </c:ser>
        <c:ser>
          <c:idx val="3"/>
          <c:order val="3"/>
          <c:tx>
            <c:strRef>
              <c:f>Korkokäytävä!$F$1</c:f>
              <c:strCache>
                <c:ptCount val="1"/>
                <c:pt idx="0">
                  <c:v>Eonia/€ster, weekly 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49"/>
            <c:marker>
              <c:symbol val="none"/>
            </c:marker>
            <c:bubble3D val="0"/>
            <c:spPr>
              <a:ln w="12700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94-4B39-B75A-EC3EDAD15B74}"/>
              </c:ext>
            </c:extLst>
          </c:dPt>
          <c:cat>
            <c:numRef>
              <c:f>Korkokäytävä!$A$2:$A$1323</c:f>
              <c:numCache>
                <c:formatCode>m/d/yyyy</c:formatCode>
                <c:ptCount val="1322"/>
                <c:pt idx="0">
                  <c:v>36170</c:v>
                </c:pt>
                <c:pt idx="1">
                  <c:v>36177</c:v>
                </c:pt>
                <c:pt idx="2">
                  <c:v>36184</c:v>
                </c:pt>
                <c:pt idx="3">
                  <c:v>36191</c:v>
                </c:pt>
                <c:pt idx="4">
                  <c:v>36198</c:v>
                </c:pt>
                <c:pt idx="5">
                  <c:v>36205</c:v>
                </c:pt>
                <c:pt idx="6">
                  <c:v>36212</c:v>
                </c:pt>
                <c:pt idx="7">
                  <c:v>36219</c:v>
                </c:pt>
                <c:pt idx="8">
                  <c:v>36226</c:v>
                </c:pt>
                <c:pt idx="9">
                  <c:v>36233</c:v>
                </c:pt>
                <c:pt idx="10">
                  <c:v>36240</c:v>
                </c:pt>
                <c:pt idx="11">
                  <c:v>36247</c:v>
                </c:pt>
                <c:pt idx="12">
                  <c:v>36254</c:v>
                </c:pt>
                <c:pt idx="13">
                  <c:v>36261</c:v>
                </c:pt>
                <c:pt idx="14">
                  <c:v>36268</c:v>
                </c:pt>
                <c:pt idx="15">
                  <c:v>36275</c:v>
                </c:pt>
                <c:pt idx="16">
                  <c:v>36282</c:v>
                </c:pt>
                <c:pt idx="17">
                  <c:v>36289</c:v>
                </c:pt>
                <c:pt idx="18">
                  <c:v>36296</c:v>
                </c:pt>
                <c:pt idx="19">
                  <c:v>36303</c:v>
                </c:pt>
                <c:pt idx="20">
                  <c:v>36310</c:v>
                </c:pt>
                <c:pt idx="21">
                  <c:v>36317</c:v>
                </c:pt>
                <c:pt idx="22">
                  <c:v>36324</c:v>
                </c:pt>
                <c:pt idx="23">
                  <c:v>36331</c:v>
                </c:pt>
                <c:pt idx="24">
                  <c:v>36338</c:v>
                </c:pt>
                <c:pt idx="25">
                  <c:v>36345</c:v>
                </c:pt>
                <c:pt idx="26">
                  <c:v>36352</c:v>
                </c:pt>
                <c:pt idx="27">
                  <c:v>36359</c:v>
                </c:pt>
                <c:pt idx="28">
                  <c:v>36366</c:v>
                </c:pt>
                <c:pt idx="29">
                  <c:v>36373</c:v>
                </c:pt>
                <c:pt idx="30">
                  <c:v>36380</c:v>
                </c:pt>
                <c:pt idx="31">
                  <c:v>36387</c:v>
                </c:pt>
                <c:pt idx="32">
                  <c:v>36394</c:v>
                </c:pt>
                <c:pt idx="33">
                  <c:v>36401</c:v>
                </c:pt>
                <c:pt idx="34">
                  <c:v>36408</c:v>
                </c:pt>
                <c:pt idx="35">
                  <c:v>36415</c:v>
                </c:pt>
                <c:pt idx="36">
                  <c:v>36422</c:v>
                </c:pt>
                <c:pt idx="37">
                  <c:v>36429</c:v>
                </c:pt>
                <c:pt idx="38">
                  <c:v>36436</c:v>
                </c:pt>
                <c:pt idx="39">
                  <c:v>36443</c:v>
                </c:pt>
                <c:pt idx="40">
                  <c:v>36450</c:v>
                </c:pt>
                <c:pt idx="41">
                  <c:v>36457</c:v>
                </c:pt>
                <c:pt idx="42">
                  <c:v>36464</c:v>
                </c:pt>
                <c:pt idx="43">
                  <c:v>36471</c:v>
                </c:pt>
                <c:pt idx="44">
                  <c:v>36478</c:v>
                </c:pt>
                <c:pt idx="45">
                  <c:v>36485</c:v>
                </c:pt>
                <c:pt idx="46">
                  <c:v>36492</c:v>
                </c:pt>
                <c:pt idx="47">
                  <c:v>36499</c:v>
                </c:pt>
                <c:pt idx="48">
                  <c:v>36506</c:v>
                </c:pt>
                <c:pt idx="49">
                  <c:v>36513</c:v>
                </c:pt>
                <c:pt idx="50">
                  <c:v>36520</c:v>
                </c:pt>
                <c:pt idx="51">
                  <c:v>36527</c:v>
                </c:pt>
                <c:pt idx="52">
                  <c:v>36534</c:v>
                </c:pt>
                <c:pt idx="53">
                  <c:v>36541</c:v>
                </c:pt>
                <c:pt idx="54">
                  <c:v>36548</c:v>
                </c:pt>
                <c:pt idx="55">
                  <c:v>36555</c:v>
                </c:pt>
                <c:pt idx="56">
                  <c:v>36562</c:v>
                </c:pt>
                <c:pt idx="57">
                  <c:v>36569</c:v>
                </c:pt>
                <c:pt idx="58">
                  <c:v>36576</c:v>
                </c:pt>
                <c:pt idx="59">
                  <c:v>36583</c:v>
                </c:pt>
                <c:pt idx="60">
                  <c:v>36590</c:v>
                </c:pt>
                <c:pt idx="61">
                  <c:v>36597</c:v>
                </c:pt>
                <c:pt idx="62">
                  <c:v>36604</c:v>
                </c:pt>
                <c:pt idx="63">
                  <c:v>36611</c:v>
                </c:pt>
                <c:pt idx="64">
                  <c:v>36618</c:v>
                </c:pt>
                <c:pt idx="65">
                  <c:v>36625</c:v>
                </c:pt>
                <c:pt idx="66">
                  <c:v>36632</c:v>
                </c:pt>
                <c:pt idx="67">
                  <c:v>36639</c:v>
                </c:pt>
                <c:pt idx="68">
                  <c:v>36646</c:v>
                </c:pt>
                <c:pt idx="69">
                  <c:v>36653</c:v>
                </c:pt>
                <c:pt idx="70">
                  <c:v>36660</c:v>
                </c:pt>
                <c:pt idx="71">
                  <c:v>36667</c:v>
                </c:pt>
                <c:pt idx="72">
                  <c:v>36674</c:v>
                </c:pt>
                <c:pt idx="73">
                  <c:v>36681</c:v>
                </c:pt>
                <c:pt idx="74">
                  <c:v>36688</c:v>
                </c:pt>
                <c:pt idx="75">
                  <c:v>36695</c:v>
                </c:pt>
                <c:pt idx="76">
                  <c:v>36702</c:v>
                </c:pt>
                <c:pt idx="77">
                  <c:v>36709</c:v>
                </c:pt>
                <c:pt idx="78">
                  <c:v>36716</c:v>
                </c:pt>
                <c:pt idx="79">
                  <c:v>36723</c:v>
                </c:pt>
                <c:pt idx="80">
                  <c:v>36730</c:v>
                </c:pt>
                <c:pt idx="81">
                  <c:v>36737</c:v>
                </c:pt>
                <c:pt idx="82">
                  <c:v>36744</c:v>
                </c:pt>
                <c:pt idx="83">
                  <c:v>36751</c:v>
                </c:pt>
                <c:pt idx="84">
                  <c:v>36758</c:v>
                </c:pt>
                <c:pt idx="85">
                  <c:v>36765</c:v>
                </c:pt>
                <c:pt idx="86">
                  <c:v>36772</c:v>
                </c:pt>
                <c:pt idx="87">
                  <c:v>36779</c:v>
                </c:pt>
                <c:pt idx="88">
                  <c:v>36786</c:v>
                </c:pt>
                <c:pt idx="89">
                  <c:v>36793</c:v>
                </c:pt>
                <c:pt idx="90">
                  <c:v>36800</c:v>
                </c:pt>
                <c:pt idx="91">
                  <c:v>36807</c:v>
                </c:pt>
                <c:pt idx="92">
                  <c:v>36814</c:v>
                </c:pt>
                <c:pt idx="93">
                  <c:v>36821</c:v>
                </c:pt>
                <c:pt idx="94">
                  <c:v>36828</c:v>
                </c:pt>
                <c:pt idx="95">
                  <c:v>36835</c:v>
                </c:pt>
                <c:pt idx="96">
                  <c:v>36842</c:v>
                </c:pt>
                <c:pt idx="97">
                  <c:v>36849</c:v>
                </c:pt>
                <c:pt idx="98">
                  <c:v>36856</c:v>
                </c:pt>
                <c:pt idx="99">
                  <c:v>36863</c:v>
                </c:pt>
                <c:pt idx="100">
                  <c:v>36870</c:v>
                </c:pt>
                <c:pt idx="101">
                  <c:v>36877</c:v>
                </c:pt>
                <c:pt idx="102">
                  <c:v>36884</c:v>
                </c:pt>
                <c:pt idx="103">
                  <c:v>36891</c:v>
                </c:pt>
                <c:pt idx="104">
                  <c:v>36898</c:v>
                </c:pt>
                <c:pt idx="105">
                  <c:v>36905</c:v>
                </c:pt>
                <c:pt idx="106">
                  <c:v>36912</c:v>
                </c:pt>
                <c:pt idx="107">
                  <c:v>36919</c:v>
                </c:pt>
                <c:pt idx="108">
                  <c:v>36926</c:v>
                </c:pt>
                <c:pt idx="109">
                  <c:v>36933</c:v>
                </c:pt>
                <c:pt idx="110">
                  <c:v>36940</c:v>
                </c:pt>
                <c:pt idx="111">
                  <c:v>36947</c:v>
                </c:pt>
                <c:pt idx="112">
                  <c:v>36954</c:v>
                </c:pt>
                <c:pt idx="113">
                  <c:v>36961</c:v>
                </c:pt>
                <c:pt idx="114">
                  <c:v>36968</c:v>
                </c:pt>
                <c:pt idx="115">
                  <c:v>36975</c:v>
                </c:pt>
                <c:pt idx="116">
                  <c:v>36982</c:v>
                </c:pt>
                <c:pt idx="117">
                  <c:v>36989</c:v>
                </c:pt>
                <c:pt idx="118">
                  <c:v>36996</c:v>
                </c:pt>
                <c:pt idx="119">
                  <c:v>37003</c:v>
                </c:pt>
                <c:pt idx="120">
                  <c:v>37010</c:v>
                </c:pt>
                <c:pt idx="121">
                  <c:v>37017</c:v>
                </c:pt>
                <c:pt idx="122">
                  <c:v>37024</c:v>
                </c:pt>
                <c:pt idx="123">
                  <c:v>37031</c:v>
                </c:pt>
                <c:pt idx="124">
                  <c:v>37038</c:v>
                </c:pt>
                <c:pt idx="125">
                  <c:v>37045</c:v>
                </c:pt>
                <c:pt idx="126">
                  <c:v>37052</c:v>
                </c:pt>
                <c:pt idx="127">
                  <c:v>37059</c:v>
                </c:pt>
                <c:pt idx="128">
                  <c:v>37066</c:v>
                </c:pt>
                <c:pt idx="129">
                  <c:v>37073</c:v>
                </c:pt>
                <c:pt idx="130">
                  <c:v>37080</c:v>
                </c:pt>
                <c:pt idx="131">
                  <c:v>37087</c:v>
                </c:pt>
                <c:pt idx="132">
                  <c:v>37094</c:v>
                </c:pt>
                <c:pt idx="133">
                  <c:v>37101</c:v>
                </c:pt>
                <c:pt idx="134">
                  <c:v>37108</c:v>
                </c:pt>
                <c:pt idx="135">
                  <c:v>37115</c:v>
                </c:pt>
                <c:pt idx="136">
                  <c:v>37122</c:v>
                </c:pt>
                <c:pt idx="137">
                  <c:v>37129</c:v>
                </c:pt>
                <c:pt idx="138">
                  <c:v>37136</c:v>
                </c:pt>
                <c:pt idx="139">
                  <c:v>37143</c:v>
                </c:pt>
                <c:pt idx="140">
                  <c:v>37150</c:v>
                </c:pt>
                <c:pt idx="141">
                  <c:v>37157</c:v>
                </c:pt>
                <c:pt idx="142">
                  <c:v>37164</c:v>
                </c:pt>
                <c:pt idx="143">
                  <c:v>37171</c:v>
                </c:pt>
                <c:pt idx="144">
                  <c:v>37178</c:v>
                </c:pt>
                <c:pt idx="145">
                  <c:v>37185</c:v>
                </c:pt>
                <c:pt idx="146">
                  <c:v>37192</c:v>
                </c:pt>
                <c:pt idx="147">
                  <c:v>37199</c:v>
                </c:pt>
                <c:pt idx="148">
                  <c:v>37206</c:v>
                </c:pt>
                <c:pt idx="149">
                  <c:v>37213</c:v>
                </c:pt>
                <c:pt idx="150">
                  <c:v>37220</c:v>
                </c:pt>
                <c:pt idx="151">
                  <c:v>37227</c:v>
                </c:pt>
                <c:pt idx="152">
                  <c:v>37234</c:v>
                </c:pt>
                <c:pt idx="153">
                  <c:v>37241</c:v>
                </c:pt>
                <c:pt idx="154">
                  <c:v>37248</c:v>
                </c:pt>
                <c:pt idx="155">
                  <c:v>37255</c:v>
                </c:pt>
                <c:pt idx="156">
                  <c:v>37262</c:v>
                </c:pt>
                <c:pt idx="157">
                  <c:v>37269</c:v>
                </c:pt>
                <c:pt idx="158">
                  <c:v>37276</c:v>
                </c:pt>
                <c:pt idx="159">
                  <c:v>37283</c:v>
                </c:pt>
                <c:pt idx="160">
                  <c:v>37290</c:v>
                </c:pt>
                <c:pt idx="161">
                  <c:v>37297</c:v>
                </c:pt>
                <c:pt idx="162">
                  <c:v>37304</c:v>
                </c:pt>
                <c:pt idx="163">
                  <c:v>37311</c:v>
                </c:pt>
                <c:pt idx="164">
                  <c:v>37318</c:v>
                </c:pt>
                <c:pt idx="165">
                  <c:v>37325</c:v>
                </c:pt>
                <c:pt idx="166">
                  <c:v>37332</c:v>
                </c:pt>
                <c:pt idx="167">
                  <c:v>37339</c:v>
                </c:pt>
                <c:pt idx="168">
                  <c:v>37346</c:v>
                </c:pt>
                <c:pt idx="169">
                  <c:v>37353</c:v>
                </c:pt>
                <c:pt idx="170">
                  <c:v>37360</c:v>
                </c:pt>
                <c:pt idx="171">
                  <c:v>37367</c:v>
                </c:pt>
                <c:pt idx="172">
                  <c:v>37374</c:v>
                </c:pt>
                <c:pt idx="173">
                  <c:v>37381</c:v>
                </c:pt>
                <c:pt idx="174">
                  <c:v>37388</c:v>
                </c:pt>
                <c:pt idx="175">
                  <c:v>37395</c:v>
                </c:pt>
                <c:pt idx="176">
                  <c:v>37402</c:v>
                </c:pt>
                <c:pt idx="177">
                  <c:v>37409</c:v>
                </c:pt>
                <c:pt idx="178">
                  <c:v>37416</c:v>
                </c:pt>
                <c:pt idx="179">
                  <c:v>37423</c:v>
                </c:pt>
                <c:pt idx="180">
                  <c:v>37430</c:v>
                </c:pt>
                <c:pt idx="181">
                  <c:v>37437</c:v>
                </c:pt>
                <c:pt idx="182">
                  <c:v>37444</c:v>
                </c:pt>
                <c:pt idx="183">
                  <c:v>37451</c:v>
                </c:pt>
                <c:pt idx="184">
                  <c:v>37458</c:v>
                </c:pt>
                <c:pt idx="185">
                  <c:v>37465</c:v>
                </c:pt>
                <c:pt idx="186">
                  <c:v>37472</c:v>
                </c:pt>
                <c:pt idx="187">
                  <c:v>37479</c:v>
                </c:pt>
                <c:pt idx="188">
                  <c:v>37486</c:v>
                </c:pt>
                <c:pt idx="189">
                  <c:v>37493</c:v>
                </c:pt>
                <c:pt idx="190">
                  <c:v>37500</c:v>
                </c:pt>
                <c:pt idx="191">
                  <c:v>37507</c:v>
                </c:pt>
                <c:pt idx="192">
                  <c:v>37514</c:v>
                </c:pt>
                <c:pt idx="193">
                  <c:v>37521</c:v>
                </c:pt>
                <c:pt idx="194">
                  <c:v>37528</c:v>
                </c:pt>
                <c:pt idx="195">
                  <c:v>37535</c:v>
                </c:pt>
                <c:pt idx="196">
                  <c:v>37542</c:v>
                </c:pt>
                <c:pt idx="197">
                  <c:v>37549</c:v>
                </c:pt>
                <c:pt idx="198">
                  <c:v>37556</c:v>
                </c:pt>
                <c:pt idx="199">
                  <c:v>37563</c:v>
                </c:pt>
                <c:pt idx="200">
                  <c:v>37570</c:v>
                </c:pt>
                <c:pt idx="201">
                  <c:v>37577</c:v>
                </c:pt>
                <c:pt idx="202">
                  <c:v>37584</c:v>
                </c:pt>
                <c:pt idx="203">
                  <c:v>37591</c:v>
                </c:pt>
                <c:pt idx="204">
                  <c:v>37598</c:v>
                </c:pt>
                <c:pt idx="205">
                  <c:v>37605</c:v>
                </c:pt>
                <c:pt idx="206">
                  <c:v>37612</c:v>
                </c:pt>
                <c:pt idx="207">
                  <c:v>37619</c:v>
                </c:pt>
                <c:pt idx="208">
                  <c:v>37626</c:v>
                </c:pt>
                <c:pt idx="209">
                  <c:v>37633</c:v>
                </c:pt>
                <c:pt idx="210">
                  <c:v>37640</c:v>
                </c:pt>
                <c:pt idx="211">
                  <c:v>37647</c:v>
                </c:pt>
                <c:pt idx="212">
                  <c:v>37654</c:v>
                </c:pt>
                <c:pt idx="213">
                  <c:v>37661</c:v>
                </c:pt>
                <c:pt idx="214">
                  <c:v>37668</c:v>
                </c:pt>
                <c:pt idx="215">
                  <c:v>37675</c:v>
                </c:pt>
                <c:pt idx="216">
                  <c:v>37682</c:v>
                </c:pt>
                <c:pt idx="217">
                  <c:v>37689</c:v>
                </c:pt>
                <c:pt idx="218">
                  <c:v>37696</c:v>
                </c:pt>
                <c:pt idx="219">
                  <c:v>37703</c:v>
                </c:pt>
                <c:pt idx="220">
                  <c:v>37710</c:v>
                </c:pt>
                <c:pt idx="221">
                  <c:v>37717</c:v>
                </c:pt>
                <c:pt idx="222">
                  <c:v>37724</c:v>
                </c:pt>
                <c:pt idx="223">
                  <c:v>37731</c:v>
                </c:pt>
                <c:pt idx="224">
                  <c:v>37738</c:v>
                </c:pt>
                <c:pt idx="225">
                  <c:v>37745</c:v>
                </c:pt>
                <c:pt idx="226">
                  <c:v>37752</c:v>
                </c:pt>
                <c:pt idx="227">
                  <c:v>37759</c:v>
                </c:pt>
                <c:pt idx="228">
                  <c:v>37766</c:v>
                </c:pt>
                <c:pt idx="229">
                  <c:v>37773</c:v>
                </c:pt>
                <c:pt idx="230">
                  <c:v>37780</c:v>
                </c:pt>
                <c:pt idx="231">
                  <c:v>37787</c:v>
                </c:pt>
                <c:pt idx="232">
                  <c:v>37794</c:v>
                </c:pt>
                <c:pt idx="233">
                  <c:v>37801</c:v>
                </c:pt>
                <c:pt idx="234">
                  <c:v>37808</c:v>
                </c:pt>
                <c:pt idx="235">
                  <c:v>37815</c:v>
                </c:pt>
                <c:pt idx="236">
                  <c:v>37822</c:v>
                </c:pt>
                <c:pt idx="237">
                  <c:v>37829</c:v>
                </c:pt>
                <c:pt idx="238">
                  <c:v>37836</c:v>
                </c:pt>
                <c:pt idx="239">
                  <c:v>37843</c:v>
                </c:pt>
                <c:pt idx="240">
                  <c:v>37850</c:v>
                </c:pt>
                <c:pt idx="241">
                  <c:v>37857</c:v>
                </c:pt>
                <c:pt idx="242">
                  <c:v>37864</c:v>
                </c:pt>
                <c:pt idx="243">
                  <c:v>37871</c:v>
                </c:pt>
                <c:pt idx="244">
                  <c:v>37878</c:v>
                </c:pt>
                <c:pt idx="245">
                  <c:v>37885</c:v>
                </c:pt>
                <c:pt idx="246">
                  <c:v>37892</c:v>
                </c:pt>
                <c:pt idx="247">
                  <c:v>37899</c:v>
                </c:pt>
                <c:pt idx="248">
                  <c:v>37906</c:v>
                </c:pt>
                <c:pt idx="249">
                  <c:v>37913</c:v>
                </c:pt>
                <c:pt idx="250">
                  <c:v>37920</c:v>
                </c:pt>
                <c:pt idx="251">
                  <c:v>37927</c:v>
                </c:pt>
                <c:pt idx="252">
                  <c:v>37934</c:v>
                </c:pt>
                <c:pt idx="253">
                  <c:v>37941</c:v>
                </c:pt>
                <c:pt idx="254">
                  <c:v>37948</c:v>
                </c:pt>
                <c:pt idx="255">
                  <c:v>37955</c:v>
                </c:pt>
                <c:pt idx="256">
                  <c:v>37962</c:v>
                </c:pt>
                <c:pt idx="257">
                  <c:v>37969</c:v>
                </c:pt>
                <c:pt idx="258">
                  <c:v>37976</c:v>
                </c:pt>
                <c:pt idx="259">
                  <c:v>37983</c:v>
                </c:pt>
                <c:pt idx="260">
                  <c:v>37990</c:v>
                </c:pt>
                <c:pt idx="261">
                  <c:v>37997</c:v>
                </c:pt>
                <c:pt idx="262">
                  <c:v>38004</c:v>
                </c:pt>
                <c:pt idx="263">
                  <c:v>38011</c:v>
                </c:pt>
                <c:pt idx="264">
                  <c:v>38018</c:v>
                </c:pt>
                <c:pt idx="265">
                  <c:v>38025</c:v>
                </c:pt>
                <c:pt idx="266">
                  <c:v>38032</c:v>
                </c:pt>
                <c:pt idx="267">
                  <c:v>38039</c:v>
                </c:pt>
                <c:pt idx="268">
                  <c:v>38046</c:v>
                </c:pt>
                <c:pt idx="269">
                  <c:v>38053</c:v>
                </c:pt>
                <c:pt idx="270">
                  <c:v>38060</c:v>
                </c:pt>
                <c:pt idx="271">
                  <c:v>38067</c:v>
                </c:pt>
                <c:pt idx="272">
                  <c:v>38074</c:v>
                </c:pt>
                <c:pt idx="273">
                  <c:v>38081</c:v>
                </c:pt>
                <c:pt idx="274">
                  <c:v>38088</c:v>
                </c:pt>
                <c:pt idx="275">
                  <c:v>38095</c:v>
                </c:pt>
                <c:pt idx="276">
                  <c:v>38102</c:v>
                </c:pt>
                <c:pt idx="277">
                  <c:v>38109</c:v>
                </c:pt>
                <c:pt idx="278">
                  <c:v>38116</c:v>
                </c:pt>
                <c:pt idx="279">
                  <c:v>38123</c:v>
                </c:pt>
                <c:pt idx="280">
                  <c:v>38130</c:v>
                </c:pt>
                <c:pt idx="281">
                  <c:v>38137</c:v>
                </c:pt>
                <c:pt idx="282">
                  <c:v>38144</c:v>
                </c:pt>
                <c:pt idx="283">
                  <c:v>38151</c:v>
                </c:pt>
                <c:pt idx="284">
                  <c:v>38158</c:v>
                </c:pt>
                <c:pt idx="285">
                  <c:v>38165</c:v>
                </c:pt>
                <c:pt idx="286">
                  <c:v>38172</c:v>
                </c:pt>
                <c:pt idx="287">
                  <c:v>38179</c:v>
                </c:pt>
                <c:pt idx="288">
                  <c:v>38186</c:v>
                </c:pt>
                <c:pt idx="289">
                  <c:v>38193</c:v>
                </c:pt>
                <c:pt idx="290">
                  <c:v>38200</c:v>
                </c:pt>
                <c:pt idx="291">
                  <c:v>38207</c:v>
                </c:pt>
                <c:pt idx="292">
                  <c:v>38214</c:v>
                </c:pt>
                <c:pt idx="293">
                  <c:v>38221</c:v>
                </c:pt>
                <c:pt idx="294">
                  <c:v>38228</c:v>
                </c:pt>
                <c:pt idx="295">
                  <c:v>38235</c:v>
                </c:pt>
                <c:pt idx="296">
                  <c:v>38242</c:v>
                </c:pt>
                <c:pt idx="297">
                  <c:v>38249</c:v>
                </c:pt>
                <c:pt idx="298">
                  <c:v>38256</c:v>
                </c:pt>
                <c:pt idx="299">
                  <c:v>38263</c:v>
                </c:pt>
                <c:pt idx="300">
                  <c:v>38270</c:v>
                </c:pt>
                <c:pt idx="301">
                  <c:v>38277</c:v>
                </c:pt>
                <c:pt idx="302">
                  <c:v>38284</c:v>
                </c:pt>
                <c:pt idx="303">
                  <c:v>38291</c:v>
                </c:pt>
                <c:pt idx="304">
                  <c:v>38298</c:v>
                </c:pt>
                <c:pt idx="305">
                  <c:v>38305</c:v>
                </c:pt>
                <c:pt idx="306">
                  <c:v>38312</c:v>
                </c:pt>
                <c:pt idx="307">
                  <c:v>38319</c:v>
                </c:pt>
                <c:pt idx="308">
                  <c:v>38326</c:v>
                </c:pt>
                <c:pt idx="309">
                  <c:v>38333</c:v>
                </c:pt>
                <c:pt idx="310">
                  <c:v>38340</c:v>
                </c:pt>
                <c:pt idx="311">
                  <c:v>38347</c:v>
                </c:pt>
                <c:pt idx="312">
                  <c:v>38354</c:v>
                </c:pt>
                <c:pt idx="313">
                  <c:v>38361</c:v>
                </c:pt>
                <c:pt idx="314">
                  <c:v>38368</c:v>
                </c:pt>
                <c:pt idx="315">
                  <c:v>38375</c:v>
                </c:pt>
                <c:pt idx="316">
                  <c:v>38382</c:v>
                </c:pt>
                <c:pt idx="317">
                  <c:v>38389</c:v>
                </c:pt>
                <c:pt idx="318">
                  <c:v>38396</c:v>
                </c:pt>
                <c:pt idx="319">
                  <c:v>38403</c:v>
                </c:pt>
                <c:pt idx="320">
                  <c:v>38410</c:v>
                </c:pt>
                <c:pt idx="321">
                  <c:v>38417</c:v>
                </c:pt>
                <c:pt idx="322">
                  <c:v>38424</c:v>
                </c:pt>
                <c:pt idx="323">
                  <c:v>38431</c:v>
                </c:pt>
                <c:pt idx="324">
                  <c:v>38438</c:v>
                </c:pt>
                <c:pt idx="325">
                  <c:v>38445</c:v>
                </c:pt>
                <c:pt idx="326">
                  <c:v>38452</c:v>
                </c:pt>
                <c:pt idx="327">
                  <c:v>38459</c:v>
                </c:pt>
                <c:pt idx="328">
                  <c:v>38466</c:v>
                </c:pt>
                <c:pt idx="329">
                  <c:v>38473</c:v>
                </c:pt>
                <c:pt idx="330">
                  <c:v>38480</c:v>
                </c:pt>
                <c:pt idx="331">
                  <c:v>38487</c:v>
                </c:pt>
                <c:pt idx="332">
                  <c:v>38494</c:v>
                </c:pt>
                <c:pt idx="333">
                  <c:v>38501</c:v>
                </c:pt>
                <c:pt idx="334">
                  <c:v>38508</c:v>
                </c:pt>
                <c:pt idx="335">
                  <c:v>38515</c:v>
                </c:pt>
                <c:pt idx="336">
                  <c:v>38522</c:v>
                </c:pt>
                <c:pt idx="337">
                  <c:v>38529</c:v>
                </c:pt>
                <c:pt idx="338">
                  <c:v>38536</c:v>
                </c:pt>
                <c:pt idx="339">
                  <c:v>38543</c:v>
                </c:pt>
                <c:pt idx="340">
                  <c:v>38550</c:v>
                </c:pt>
                <c:pt idx="341">
                  <c:v>38557</c:v>
                </c:pt>
                <c:pt idx="342">
                  <c:v>38564</c:v>
                </c:pt>
                <c:pt idx="343">
                  <c:v>38571</c:v>
                </c:pt>
                <c:pt idx="344">
                  <c:v>38578</c:v>
                </c:pt>
                <c:pt idx="345">
                  <c:v>38585</c:v>
                </c:pt>
                <c:pt idx="346">
                  <c:v>38592</c:v>
                </c:pt>
                <c:pt idx="347">
                  <c:v>38599</c:v>
                </c:pt>
                <c:pt idx="348">
                  <c:v>38606</c:v>
                </c:pt>
                <c:pt idx="349">
                  <c:v>38613</c:v>
                </c:pt>
                <c:pt idx="350">
                  <c:v>38620</c:v>
                </c:pt>
                <c:pt idx="351">
                  <c:v>38627</c:v>
                </c:pt>
                <c:pt idx="352">
                  <c:v>38634</c:v>
                </c:pt>
                <c:pt idx="353">
                  <c:v>38641</c:v>
                </c:pt>
                <c:pt idx="354">
                  <c:v>38648</c:v>
                </c:pt>
                <c:pt idx="355">
                  <c:v>38655</c:v>
                </c:pt>
                <c:pt idx="356">
                  <c:v>38662</c:v>
                </c:pt>
                <c:pt idx="357">
                  <c:v>38669</c:v>
                </c:pt>
                <c:pt idx="358">
                  <c:v>38676</c:v>
                </c:pt>
                <c:pt idx="359">
                  <c:v>38683</c:v>
                </c:pt>
                <c:pt idx="360">
                  <c:v>38690</c:v>
                </c:pt>
                <c:pt idx="361">
                  <c:v>38697</c:v>
                </c:pt>
                <c:pt idx="362">
                  <c:v>38704</c:v>
                </c:pt>
                <c:pt idx="363">
                  <c:v>38711</c:v>
                </c:pt>
                <c:pt idx="364">
                  <c:v>38718</c:v>
                </c:pt>
                <c:pt idx="365">
                  <c:v>38725</c:v>
                </c:pt>
                <c:pt idx="366">
                  <c:v>38732</c:v>
                </c:pt>
                <c:pt idx="367">
                  <c:v>38739</c:v>
                </c:pt>
                <c:pt idx="368">
                  <c:v>38746</c:v>
                </c:pt>
                <c:pt idx="369">
                  <c:v>38753</c:v>
                </c:pt>
                <c:pt idx="370">
                  <c:v>38760</c:v>
                </c:pt>
                <c:pt idx="371">
                  <c:v>38767</c:v>
                </c:pt>
                <c:pt idx="372">
                  <c:v>38774</c:v>
                </c:pt>
                <c:pt idx="373">
                  <c:v>38781</c:v>
                </c:pt>
                <c:pt idx="374">
                  <c:v>38788</c:v>
                </c:pt>
                <c:pt idx="375">
                  <c:v>38795</c:v>
                </c:pt>
                <c:pt idx="376">
                  <c:v>38802</c:v>
                </c:pt>
                <c:pt idx="377">
                  <c:v>38809</c:v>
                </c:pt>
                <c:pt idx="378">
                  <c:v>38816</c:v>
                </c:pt>
                <c:pt idx="379">
                  <c:v>38823</c:v>
                </c:pt>
                <c:pt idx="380">
                  <c:v>38830</c:v>
                </c:pt>
                <c:pt idx="381">
                  <c:v>38837</c:v>
                </c:pt>
                <c:pt idx="382">
                  <c:v>38844</c:v>
                </c:pt>
                <c:pt idx="383">
                  <c:v>38851</c:v>
                </c:pt>
                <c:pt idx="384">
                  <c:v>38858</c:v>
                </c:pt>
                <c:pt idx="385">
                  <c:v>38865</c:v>
                </c:pt>
                <c:pt idx="386">
                  <c:v>38872</c:v>
                </c:pt>
                <c:pt idx="387">
                  <c:v>38879</c:v>
                </c:pt>
                <c:pt idx="388">
                  <c:v>38886</c:v>
                </c:pt>
                <c:pt idx="389">
                  <c:v>38893</c:v>
                </c:pt>
                <c:pt idx="390">
                  <c:v>38900</c:v>
                </c:pt>
                <c:pt idx="391">
                  <c:v>38907</c:v>
                </c:pt>
                <c:pt idx="392">
                  <c:v>38914</c:v>
                </c:pt>
                <c:pt idx="393">
                  <c:v>38921</c:v>
                </c:pt>
                <c:pt idx="394">
                  <c:v>38928</c:v>
                </c:pt>
                <c:pt idx="395">
                  <c:v>38935</c:v>
                </c:pt>
                <c:pt idx="396">
                  <c:v>38942</c:v>
                </c:pt>
                <c:pt idx="397">
                  <c:v>38949</c:v>
                </c:pt>
                <c:pt idx="398">
                  <c:v>38956</c:v>
                </c:pt>
                <c:pt idx="399">
                  <c:v>38963</c:v>
                </c:pt>
                <c:pt idx="400">
                  <c:v>38970</c:v>
                </c:pt>
                <c:pt idx="401">
                  <c:v>38977</c:v>
                </c:pt>
                <c:pt idx="402">
                  <c:v>38984</c:v>
                </c:pt>
                <c:pt idx="403">
                  <c:v>38991</c:v>
                </c:pt>
                <c:pt idx="404">
                  <c:v>38998</c:v>
                </c:pt>
                <c:pt idx="405">
                  <c:v>39005</c:v>
                </c:pt>
                <c:pt idx="406">
                  <c:v>39012</c:v>
                </c:pt>
                <c:pt idx="407">
                  <c:v>39019</c:v>
                </c:pt>
                <c:pt idx="408">
                  <c:v>39026</c:v>
                </c:pt>
                <c:pt idx="409">
                  <c:v>39033</c:v>
                </c:pt>
                <c:pt idx="410">
                  <c:v>39040</c:v>
                </c:pt>
                <c:pt idx="411">
                  <c:v>39047</c:v>
                </c:pt>
                <c:pt idx="412">
                  <c:v>39054</c:v>
                </c:pt>
                <c:pt idx="413">
                  <c:v>39061</c:v>
                </c:pt>
                <c:pt idx="414">
                  <c:v>39068</c:v>
                </c:pt>
                <c:pt idx="415">
                  <c:v>39075</c:v>
                </c:pt>
                <c:pt idx="416">
                  <c:v>39082</c:v>
                </c:pt>
                <c:pt idx="417">
                  <c:v>39089</c:v>
                </c:pt>
                <c:pt idx="418">
                  <c:v>39096</c:v>
                </c:pt>
                <c:pt idx="419">
                  <c:v>39103</c:v>
                </c:pt>
                <c:pt idx="420">
                  <c:v>39110</c:v>
                </c:pt>
                <c:pt idx="421">
                  <c:v>39117</c:v>
                </c:pt>
                <c:pt idx="422">
                  <c:v>39124</c:v>
                </c:pt>
                <c:pt idx="423">
                  <c:v>39131</c:v>
                </c:pt>
                <c:pt idx="424">
                  <c:v>39138</c:v>
                </c:pt>
                <c:pt idx="425">
                  <c:v>39145</c:v>
                </c:pt>
                <c:pt idx="426">
                  <c:v>39152</c:v>
                </c:pt>
                <c:pt idx="427">
                  <c:v>39159</c:v>
                </c:pt>
                <c:pt idx="428">
                  <c:v>39166</c:v>
                </c:pt>
                <c:pt idx="429">
                  <c:v>39173</c:v>
                </c:pt>
                <c:pt idx="430">
                  <c:v>39180</c:v>
                </c:pt>
                <c:pt idx="431">
                  <c:v>39187</c:v>
                </c:pt>
                <c:pt idx="432">
                  <c:v>39194</c:v>
                </c:pt>
                <c:pt idx="433">
                  <c:v>39201</c:v>
                </c:pt>
                <c:pt idx="434">
                  <c:v>39208</c:v>
                </c:pt>
                <c:pt idx="435">
                  <c:v>39215</c:v>
                </c:pt>
                <c:pt idx="436">
                  <c:v>39222</c:v>
                </c:pt>
                <c:pt idx="437">
                  <c:v>39229</c:v>
                </c:pt>
                <c:pt idx="438">
                  <c:v>39236</c:v>
                </c:pt>
                <c:pt idx="439">
                  <c:v>39243</c:v>
                </c:pt>
                <c:pt idx="440">
                  <c:v>39250</c:v>
                </c:pt>
                <c:pt idx="441">
                  <c:v>39257</c:v>
                </c:pt>
                <c:pt idx="442">
                  <c:v>39264</c:v>
                </c:pt>
                <c:pt idx="443">
                  <c:v>39271</c:v>
                </c:pt>
                <c:pt idx="444">
                  <c:v>39278</c:v>
                </c:pt>
                <c:pt idx="445">
                  <c:v>39285</c:v>
                </c:pt>
                <c:pt idx="446">
                  <c:v>39292</c:v>
                </c:pt>
                <c:pt idx="447">
                  <c:v>39299</c:v>
                </c:pt>
                <c:pt idx="448">
                  <c:v>39306</c:v>
                </c:pt>
                <c:pt idx="449">
                  <c:v>39313</c:v>
                </c:pt>
                <c:pt idx="450">
                  <c:v>39320</c:v>
                </c:pt>
                <c:pt idx="451">
                  <c:v>39327</c:v>
                </c:pt>
                <c:pt idx="452">
                  <c:v>39334</c:v>
                </c:pt>
                <c:pt idx="453">
                  <c:v>39341</c:v>
                </c:pt>
                <c:pt idx="454">
                  <c:v>39348</c:v>
                </c:pt>
                <c:pt idx="455">
                  <c:v>39355</c:v>
                </c:pt>
                <c:pt idx="456">
                  <c:v>39362</c:v>
                </c:pt>
                <c:pt idx="457">
                  <c:v>39369</c:v>
                </c:pt>
                <c:pt idx="458">
                  <c:v>39376</c:v>
                </c:pt>
                <c:pt idx="459">
                  <c:v>39383</c:v>
                </c:pt>
                <c:pt idx="460">
                  <c:v>39390</c:v>
                </c:pt>
                <c:pt idx="461">
                  <c:v>39397</c:v>
                </c:pt>
                <c:pt idx="462">
                  <c:v>39404</c:v>
                </c:pt>
                <c:pt idx="463">
                  <c:v>39411</c:v>
                </c:pt>
                <c:pt idx="464">
                  <c:v>39418</c:v>
                </c:pt>
                <c:pt idx="465">
                  <c:v>39425</c:v>
                </c:pt>
                <c:pt idx="466">
                  <c:v>39432</c:v>
                </c:pt>
                <c:pt idx="467">
                  <c:v>39439</c:v>
                </c:pt>
                <c:pt idx="468">
                  <c:v>39446</c:v>
                </c:pt>
                <c:pt idx="469">
                  <c:v>39453</c:v>
                </c:pt>
                <c:pt idx="470">
                  <c:v>39460</c:v>
                </c:pt>
                <c:pt idx="471">
                  <c:v>39467</c:v>
                </c:pt>
                <c:pt idx="472">
                  <c:v>39474</c:v>
                </c:pt>
                <c:pt idx="473">
                  <c:v>39481</c:v>
                </c:pt>
                <c:pt idx="474">
                  <c:v>39488</c:v>
                </c:pt>
                <c:pt idx="475">
                  <c:v>39495</c:v>
                </c:pt>
                <c:pt idx="476">
                  <c:v>39502</c:v>
                </c:pt>
                <c:pt idx="477">
                  <c:v>39509</c:v>
                </c:pt>
                <c:pt idx="478">
                  <c:v>39516</c:v>
                </c:pt>
                <c:pt idx="479">
                  <c:v>39523</c:v>
                </c:pt>
                <c:pt idx="480">
                  <c:v>39530</c:v>
                </c:pt>
                <c:pt idx="481">
                  <c:v>39537</c:v>
                </c:pt>
                <c:pt idx="482">
                  <c:v>39544</c:v>
                </c:pt>
                <c:pt idx="483">
                  <c:v>39551</c:v>
                </c:pt>
                <c:pt idx="484">
                  <c:v>39558</c:v>
                </c:pt>
                <c:pt idx="485">
                  <c:v>39565</c:v>
                </c:pt>
                <c:pt idx="486">
                  <c:v>39572</c:v>
                </c:pt>
                <c:pt idx="487">
                  <c:v>39579</c:v>
                </c:pt>
                <c:pt idx="488">
                  <c:v>39586</c:v>
                </c:pt>
                <c:pt idx="489">
                  <c:v>39593</c:v>
                </c:pt>
                <c:pt idx="490">
                  <c:v>39600</c:v>
                </c:pt>
                <c:pt idx="491">
                  <c:v>39607</c:v>
                </c:pt>
                <c:pt idx="492">
                  <c:v>39614</c:v>
                </c:pt>
                <c:pt idx="493">
                  <c:v>39621</c:v>
                </c:pt>
                <c:pt idx="494">
                  <c:v>39628</c:v>
                </c:pt>
                <c:pt idx="495">
                  <c:v>39635</c:v>
                </c:pt>
                <c:pt idx="496">
                  <c:v>39642</c:v>
                </c:pt>
                <c:pt idx="497">
                  <c:v>39649</c:v>
                </c:pt>
                <c:pt idx="498">
                  <c:v>39656</c:v>
                </c:pt>
                <c:pt idx="499">
                  <c:v>39663</c:v>
                </c:pt>
                <c:pt idx="500">
                  <c:v>39670</c:v>
                </c:pt>
                <c:pt idx="501">
                  <c:v>39677</c:v>
                </c:pt>
                <c:pt idx="502">
                  <c:v>39684</c:v>
                </c:pt>
                <c:pt idx="503">
                  <c:v>39691</c:v>
                </c:pt>
                <c:pt idx="504">
                  <c:v>39698</c:v>
                </c:pt>
                <c:pt idx="505">
                  <c:v>39705</c:v>
                </c:pt>
                <c:pt idx="506">
                  <c:v>39712</c:v>
                </c:pt>
                <c:pt idx="507">
                  <c:v>39719</c:v>
                </c:pt>
                <c:pt idx="508">
                  <c:v>39726</c:v>
                </c:pt>
                <c:pt idx="509">
                  <c:v>39733</c:v>
                </c:pt>
                <c:pt idx="510">
                  <c:v>39740</c:v>
                </c:pt>
                <c:pt idx="511">
                  <c:v>39747</c:v>
                </c:pt>
                <c:pt idx="512">
                  <c:v>39754</c:v>
                </c:pt>
                <c:pt idx="513">
                  <c:v>39761</c:v>
                </c:pt>
                <c:pt idx="514">
                  <c:v>39768</c:v>
                </c:pt>
                <c:pt idx="515">
                  <c:v>39775</c:v>
                </c:pt>
                <c:pt idx="516">
                  <c:v>39782</c:v>
                </c:pt>
                <c:pt idx="517">
                  <c:v>39789</c:v>
                </c:pt>
                <c:pt idx="518">
                  <c:v>39796</c:v>
                </c:pt>
                <c:pt idx="519">
                  <c:v>39803</c:v>
                </c:pt>
                <c:pt idx="520">
                  <c:v>39810</c:v>
                </c:pt>
                <c:pt idx="521">
                  <c:v>39817</c:v>
                </c:pt>
                <c:pt idx="522">
                  <c:v>39824</c:v>
                </c:pt>
                <c:pt idx="523">
                  <c:v>39831</c:v>
                </c:pt>
                <c:pt idx="524">
                  <c:v>39838</c:v>
                </c:pt>
                <c:pt idx="525">
                  <c:v>39845</c:v>
                </c:pt>
                <c:pt idx="526">
                  <c:v>39852</c:v>
                </c:pt>
                <c:pt idx="527">
                  <c:v>39859</c:v>
                </c:pt>
                <c:pt idx="528">
                  <c:v>39866</c:v>
                </c:pt>
                <c:pt idx="529">
                  <c:v>39873</c:v>
                </c:pt>
                <c:pt idx="530">
                  <c:v>39880</c:v>
                </c:pt>
                <c:pt idx="531">
                  <c:v>39887</c:v>
                </c:pt>
                <c:pt idx="532">
                  <c:v>39894</c:v>
                </c:pt>
                <c:pt idx="533">
                  <c:v>39901</c:v>
                </c:pt>
                <c:pt idx="534">
                  <c:v>39908</c:v>
                </c:pt>
                <c:pt idx="535">
                  <c:v>39915</c:v>
                </c:pt>
                <c:pt idx="536">
                  <c:v>39922</c:v>
                </c:pt>
                <c:pt idx="537">
                  <c:v>39929</c:v>
                </c:pt>
                <c:pt idx="538">
                  <c:v>39936</c:v>
                </c:pt>
                <c:pt idx="539">
                  <c:v>39943</c:v>
                </c:pt>
                <c:pt idx="540">
                  <c:v>39950</c:v>
                </c:pt>
                <c:pt idx="541">
                  <c:v>39957</c:v>
                </c:pt>
                <c:pt idx="542">
                  <c:v>39964</c:v>
                </c:pt>
                <c:pt idx="543">
                  <c:v>39971</c:v>
                </c:pt>
                <c:pt idx="544">
                  <c:v>39978</c:v>
                </c:pt>
                <c:pt idx="545">
                  <c:v>39985</c:v>
                </c:pt>
                <c:pt idx="546">
                  <c:v>39992</c:v>
                </c:pt>
                <c:pt idx="547">
                  <c:v>39999</c:v>
                </c:pt>
                <c:pt idx="548">
                  <c:v>40006</c:v>
                </c:pt>
                <c:pt idx="549">
                  <c:v>40013</c:v>
                </c:pt>
                <c:pt idx="550">
                  <c:v>40020</c:v>
                </c:pt>
                <c:pt idx="551">
                  <c:v>40027</c:v>
                </c:pt>
                <c:pt idx="552">
                  <c:v>40034</c:v>
                </c:pt>
                <c:pt idx="553">
                  <c:v>40041</c:v>
                </c:pt>
                <c:pt idx="554">
                  <c:v>40048</c:v>
                </c:pt>
                <c:pt idx="555">
                  <c:v>40055</c:v>
                </c:pt>
                <c:pt idx="556">
                  <c:v>40062</c:v>
                </c:pt>
                <c:pt idx="557">
                  <c:v>40069</c:v>
                </c:pt>
                <c:pt idx="558">
                  <c:v>40076</c:v>
                </c:pt>
                <c:pt idx="559">
                  <c:v>40083</c:v>
                </c:pt>
                <c:pt idx="560">
                  <c:v>40090</c:v>
                </c:pt>
                <c:pt idx="561">
                  <c:v>40097</c:v>
                </c:pt>
                <c:pt idx="562">
                  <c:v>40104</c:v>
                </c:pt>
                <c:pt idx="563">
                  <c:v>40111</c:v>
                </c:pt>
                <c:pt idx="564">
                  <c:v>40118</c:v>
                </c:pt>
                <c:pt idx="565">
                  <c:v>40125</c:v>
                </c:pt>
                <c:pt idx="566">
                  <c:v>40132</c:v>
                </c:pt>
                <c:pt idx="567">
                  <c:v>40139</c:v>
                </c:pt>
                <c:pt idx="568">
                  <c:v>40146</c:v>
                </c:pt>
                <c:pt idx="569">
                  <c:v>40153</c:v>
                </c:pt>
                <c:pt idx="570">
                  <c:v>40160</c:v>
                </c:pt>
                <c:pt idx="571">
                  <c:v>40167</c:v>
                </c:pt>
                <c:pt idx="572">
                  <c:v>40174</c:v>
                </c:pt>
                <c:pt idx="573">
                  <c:v>40181</c:v>
                </c:pt>
                <c:pt idx="574">
                  <c:v>40188</c:v>
                </c:pt>
                <c:pt idx="575">
                  <c:v>40195</c:v>
                </c:pt>
                <c:pt idx="576">
                  <c:v>40202</c:v>
                </c:pt>
                <c:pt idx="577">
                  <c:v>40209</c:v>
                </c:pt>
                <c:pt idx="578">
                  <c:v>40216</c:v>
                </c:pt>
                <c:pt idx="579">
                  <c:v>40223</c:v>
                </c:pt>
                <c:pt idx="580">
                  <c:v>40230</c:v>
                </c:pt>
                <c:pt idx="581">
                  <c:v>40237</c:v>
                </c:pt>
                <c:pt idx="582">
                  <c:v>40244</c:v>
                </c:pt>
                <c:pt idx="583">
                  <c:v>40251</c:v>
                </c:pt>
                <c:pt idx="584">
                  <c:v>40258</c:v>
                </c:pt>
                <c:pt idx="585">
                  <c:v>40265</c:v>
                </c:pt>
                <c:pt idx="586">
                  <c:v>40272</c:v>
                </c:pt>
                <c:pt idx="587">
                  <c:v>40279</c:v>
                </c:pt>
                <c:pt idx="588">
                  <c:v>40286</c:v>
                </c:pt>
                <c:pt idx="589">
                  <c:v>40293</c:v>
                </c:pt>
                <c:pt idx="590">
                  <c:v>40300</c:v>
                </c:pt>
                <c:pt idx="591">
                  <c:v>40307</c:v>
                </c:pt>
                <c:pt idx="592">
                  <c:v>40314</c:v>
                </c:pt>
                <c:pt idx="593">
                  <c:v>40321</c:v>
                </c:pt>
                <c:pt idx="594">
                  <c:v>40328</c:v>
                </c:pt>
                <c:pt idx="595">
                  <c:v>40335</c:v>
                </c:pt>
                <c:pt idx="596">
                  <c:v>40342</c:v>
                </c:pt>
                <c:pt idx="597">
                  <c:v>40349</c:v>
                </c:pt>
                <c:pt idx="598">
                  <c:v>40356</c:v>
                </c:pt>
                <c:pt idx="599">
                  <c:v>40363</c:v>
                </c:pt>
                <c:pt idx="600">
                  <c:v>40370</c:v>
                </c:pt>
                <c:pt idx="601">
                  <c:v>40377</c:v>
                </c:pt>
                <c:pt idx="602">
                  <c:v>40384</c:v>
                </c:pt>
                <c:pt idx="603">
                  <c:v>40391</c:v>
                </c:pt>
                <c:pt idx="604">
                  <c:v>40398</c:v>
                </c:pt>
                <c:pt idx="605">
                  <c:v>40405</c:v>
                </c:pt>
                <c:pt idx="606">
                  <c:v>40412</c:v>
                </c:pt>
                <c:pt idx="607">
                  <c:v>40419</c:v>
                </c:pt>
                <c:pt idx="608">
                  <c:v>40426</c:v>
                </c:pt>
                <c:pt idx="609">
                  <c:v>40433</c:v>
                </c:pt>
                <c:pt idx="610">
                  <c:v>40440</c:v>
                </c:pt>
                <c:pt idx="611">
                  <c:v>40447</c:v>
                </c:pt>
                <c:pt idx="612">
                  <c:v>40454</c:v>
                </c:pt>
                <c:pt idx="613">
                  <c:v>40461</c:v>
                </c:pt>
                <c:pt idx="614">
                  <c:v>40468</c:v>
                </c:pt>
                <c:pt idx="615">
                  <c:v>40475</c:v>
                </c:pt>
                <c:pt idx="616">
                  <c:v>40482</c:v>
                </c:pt>
                <c:pt idx="617">
                  <c:v>40489</c:v>
                </c:pt>
                <c:pt idx="618">
                  <c:v>40496</c:v>
                </c:pt>
                <c:pt idx="619">
                  <c:v>40503</c:v>
                </c:pt>
                <c:pt idx="620">
                  <c:v>40510</c:v>
                </c:pt>
                <c:pt idx="621">
                  <c:v>40517</c:v>
                </c:pt>
                <c:pt idx="622">
                  <c:v>40524</c:v>
                </c:pt>
                <c:pt idx="623">
                  <c:v>40531</c:v>
                </c:pt>
                <c:pt idx="624">
                  <c:v>40538</c:v>
                </c:pt>
                <c:pt idx="625">
                  <c:v>40545</c:v>
                </c:pt>
                <c:pt idx="626">
                  <c:v>40552</c:v>
                </c:pt>
                <c:pt idx="627">
                  <c:v>40559</c:v>
                </c:pt>
                <c:pt idx="628">
                  <c:v>40566</c:v>
                </c:pt>
                <c:pt idx="629">
                  <c:v>40573</c:v>
                </c:pt>
                <c:pt idx="630">
                  <c:v>40580</c:v>
                </c:pt>
                <c:pt idx="631">
                  <c:v>40587</c:v>
                </c:pt>
                <c:pt idx="632">
                  <c:v>40594</c:v>
                </c:pt>
                <c:pt idx="633">
                  <c:v>40601</c:v>
                </c:pt>
                <c:pt idx="634">
                  <c:v>40608</c:v>
                </c:pt>
                <c:pt idx="635">
                  <c:v>40615</c:v>
                </c:pt>
                <c:pt idx="636">
                  <c:v>40622</c:v>
                </c:pt>
                <c:pt idx="637">
                  <c:v>40629</c:v>
                </c:pt>
                <c:pt idx="638">
                  <c:v>40636</c:v>
                </c:pt>
                <c:pt idx="639">
                  <c:v>40643</c:v>
                </c:pt>
                <c:pt idx="640">
                  <c:v>40650</c:v>
                </c:pt>
                <c:pt idx="641">
                  <c:v>40657</c:v>
                </c:pt>
                <c:pt idx="642">
                  <c:v>40664</c:v>
                </c:pt>
                <c:pt idx="643">
                  <c:v>40671</c:v>
                </c:pt>
                <c:pt idx="644">
                  <c:v>40678</c:v>
                </c:pt>
                <c:pt idx="645">
                  <c:v>40685</c:v>
                </c:pt>
                <c:pt idx="646">
                  <c:v>40692</c:v>
                </c:pt>
                <c:pt idx="647">
                  <c:v>40699</c:v>
                </c:pt>
                <c:pt idx="648">
                  <c:v>40706</c:v>
                </c:pt>
                <c:pt idx="649">
                  <c:v>40713</c:v>
                </c:pt>
                <c:pt idx="650">
                  <c:v>40720</c:v>
                </c:pt>
                <c:pt idx="651">
                  <c:v>40727</c:v>
                </c:pt>
                <c:pt idx="652">
                  <c:v>40734</c:v>
                </c:pt>
                <c:pt idx="653">
                  <c:v>40741</c:v>
                </c:pt>
                <c:pt idx="654">
                  <c:v>40748</c:v>
                </c:pt>
                <c:pt idx="655">
                  <c:v>40755</c:v>
                </c:pt>
                <c:pt idx="656">
                  <c:v>40762</c:v>
                </c:pt>
                <c:pt idx="657">
                  <c:v>40769</c:v>
                </c:pt>
                <c:pt idx="658">
                  <c:v>40776</c:v>
                </c:pt>
                <c:pt idx="659">
                  <c:v>40783</c:v>
                </c:pt>
                <c:pt idx="660">
                  <c:v>40790</c:v>
                </c:pt>
                <c:pt idx="661">
                  <c:v>40797</c:v>
                </c:pt>
                <c:pt idx="662">
                  <c:v>40804</c:v>
                </c:pt>
                <c:pt idx="663">
                  <c:v>40811</c:v>
                </c:pt>
                <c:pt idx="664">
                  <c:v>40818</c:v>
                </c:pt>
                <c:pt idx="665">
                  <c:v>40825</c:v>
                </c:pt>
                <c:pt idx="666">
                  <c:v>40832</c:v>
                </c:pt>
                <c:pt idx="667">
                  <c:v>40839</c:v>
                </c:pt>
                <c:pt idx="668">
                  <c:v>40846</c:v>
                </c:pt>
                <c:pt idx="669">
                  <c:v>40853</c:v>
                </c:pt>
                <c:pt idx="670">
                  <c:v>40860</c:v>
                </c:pt>
                <c:pt idx="671">
                  <c:v>40867</c:v>
                </c:pt>
                <c:pt idx="672">
                  <c:v>40874</c:v>
                </c:pt>
                <c:pt idx="673">
                  <c:v>40881</c:v>
                </c:pt>
                <c:pt idx="674">
                  <c:v>40888</c:v>
                </c:pt>
                <c:pt idx="675">
                  <c:v>40895</c:v>
                </c:pt>
                <c:pt idx="676">
                  <c:v>40902</c:v>
                </c:pt>
                <c:pt idx="677">
                  <c:v>40909</c:v>
                </c:pt>
                <c:pt idx="678">
                  <c:v>40916</c:v>
                </c:pt>
                <c:pt idx="679">
                  <c:v>40923</c:v>
                </c:pt>
                <c:pt idx="680">
                  <c:v>40930</c:v>
                </c:pt>
                <c:pt idx="681">
                  <c:v>40937</c:v>
                </c:pt>
                <c:pt idx="682">
                  <c:v>40944</c:v>
                </c:pt>
                <c:pt idx="683">
                  <c:v>40951</c:v>
                </c:pt>
                <c:pt idx="684">
                  <c:v>40958</c:v>
                </c:pt>
                <c:pt idx="685">
                  <c:v>40965</c:v>
                </c:pt>
                <c:pt idx="686">
                  <c:v>40972</c:v>
                </c:pt>
                <c:pt idx="687">
                  <c:v>40979</c:v>
                </c:pt>
                <c:pt idx="688">
                  <c:v>40986</c:v>
                </c:pt>
                <c:pt idx="689">
                  <c:v>40993</c:v>
                </c:pt>
                <c:pt idx="690">
                  <c:v>41000</c:v>
                </c:pt>
                <c:pt idx="691">
                  <c:v>41007</c:v>
                </c:pt>
                <c:pt idx="692">
                  <c:v>41014</c:v>
                </c:pt>
                <c:pt idx="693">
                  <c:v>41021</c:v>
                </c:pt>
                <c:pt idx="694">
                  <c:v>41028</c:v>
                </c:pt>
                <c:pt idx="695">
                  <c:v>41035</c:v>
                </c:pt>
                <c:pt idx="696">
                  <c:v>41042</c:v>
                </c:pt>
                <c:pt idx="697">
                  <c:v>41049</c:v>
                </c:pt>
                <c:pt idx="698">
                  <c:v>41056</c:v>
                </c:pt>
                <c:pt idx="699">
                  <c:v>41063</c:v>
                </c:pt>
                <c:pt idx="700">
                  <c:v>41070</c:v>
                </c:pt>
                <c:pt idx="701">
                  <c:v>41077</c:v>
                </c:pt>
                <c:pt idx="702">
                  <c:v>41084</c:v>
                </c:pt>
                <c:pt idx="703">
                  <c:v>41091</c:v>
                </c:pt>
                <c:pt idx="704">
                  <c:v>41098</c:v>
                </c:pt>
                <c:pt idx="705">
                  <c:v>41105</c:v>
                </c:pt>
                <c:pt idx="706">
                  <c:v>41112</c:v>
                </c:pt>
                <c:pt idx="707">
                  <c:v>41119</c:v>
                </c:pt>
                <c:pt idx="708">
                  <c:v>41126</c:v>
                </c:pt>
                <c:pt idx="709">
                  <c:v>41133</c:v>
                </c:pt>
                <c:pt idx="710">
                  <c:v>41140</c:v>
                </c:pt>
                <c:pt idx="711">
                  <c:v>41147</c:v>
                </c:pt>
                <c:pt idx="712">
                  <c:v>41154</c:v>
                </c:pt>
                <c:pt idx="713">
                  <c:v>41161</c:v>
                </c:pt>
                <c:pt idx="714">
                  <c:v>41168</c:v>
                </c:pt>
                <c:pt idx="715">
                  <c:v>41175</c:v>
                </c:pt>
                <c:pt idx="716">
                  <c:v>41182</c:v>
                </c:pt>
                <c:pt idx="717">
                  <c:v>41189</c:v>
                </c:pt>
                <c:pt idx="718">
                  <c:v>41196</c:v>
                </c:pt>
                <c:pt idx="719">
                  <c:v>41203</c:v>
                </c:pt>
                <c:pt idx="720">
                  <c:v>41210</c:v>
                </c:pt>
                <c:pt idx="721">
                  <c:v>41217</c:v>
                </c:pt>
                <c:pt idx="722">
                  <c:v>41224</c:v>
                </c:pt>
                <c:pt idx="723">
                  <c:v>41231</c:v>
                </c:pt>
                <c:pt idx="724">
                  <c:v>41238</c:v>
                </c:pt>
                <c:pt idx="725">
                  <c:v>41245</c:v>
                </c:pt>
                <c:pt idx="726">
                  <c:v>41252</c:v>
                </c:pt>
                <c:pt idx="727">
                  <c:v>41259</c:v>
                </c:pt>
                <c:pt idx="728">
                  <c:v>41266</c:v>
                </c:pt>
                <c:pt idx="729">
                  <c:v>41273</c:v>
                </c:pt>
                <c:pt idx="730">
                  <c:v>41280</c:v>
                </c:pt>
                <c:pt idx="731">
                  <c:v>41287</c:v>
                </c:pt>
                <c:pt idx="732">
                  <c:v>41294</c:v>
                </c:pt>
                <c:pt idx="733">
                  <c:v>41301</c:v>
                </c:pt>
                <c:pt idx="734">
                  <c:v>41308</c:v>
                </c:pt>
                <c:pt idx="735">
                  <c:v>41315</c:v>
                </c:pt>
                <c:pt idx="736">
                  <c:v>41322</c:v>
                </c:pt>
                <c:pt idx="737">
                  <c:v>41329</c:v>
                </c:pt>
                <c:pt idx="738">
                  <c:v>41336</c:v>
                </c:pt>
                <c:pt idx="739">
                  <c:v>41343</c:v>
                </c:pt>
                <c:pt idx="740">
                  <c:v>41350</c:v>
                </c:pt>
                <c:pt idx="741">
                  <c:v>41357</c:v>
                </c:pt>
                <c:pt idx="742">
                  <c:v>41364</c:v>
                </c:pt>
                <c:pt idx="743">
                  <c:v>41371</c:v>
                </c:pt>
                <c:pt idx="744">
                  <c:v>41378</c:v>
                </c:pt>
                <c:pt idx="745">
                  <c:v>41385</c:v>
                </c:pt>
                <c:pt idx="746">
                  <c:v>41392</c:v>
                </c:pt>
                <c:pt idx="747">
                  <c:v>41399</c:v>
                </c:pt>
                <c:pt idx="748">
                  <c:v>41406</c:v>
                </c:pt>
                <c:pt idx="749">
                  <c:v>41413</c:v>
                </c:pt>
                <c:pt idx="750">
                  <c:v>41420</c:v>
                </c:pt>
                <c:pt idx="751">
                  <c:v>41427</c:v>
                </c:pt>
                <c:pt idx="752">
                  <c:v>41434</c:v>
                </c:pt>
                <c:pt idx="753">
                  <c:v>41441</c:v>
                </c:pt>
                <c:pt idx="754">
                  <c:v>41448</c:v>
                </c:pt>
                <c:pt idx="755">
                  <c:v>41455</c:v>
                </c:pt>
                <c:pt idx="756">
                  <c:v>41462</c:v>
                </c:pt>
                <c:pt idx="757">
                  <c:v>41469</c:v>
                </c:pt>
                <c:pt idx="758">
                  <c:v>41476</c:v>
                </c:pt>
                <c:pt idx="759">
                  <c:v>41483</c:v>
                </c:pt>
                <c:pt idx="760">
                  <c:v>41490</c:v>
                </c:pt>
                <c:pt idx="761">
                  <c:v>41497</c:v>
                </c:pt>
                <c:pt idx="762">
                  <c:v>41504</c:v>
                </c:pt>
                <c:pt idx="763">
                  <c:v>41511</c:v>
                </c:pt>
                <c:pt idx="764">
                  <c:v>41518</c:v>
                </c:pt>
                <c:pt idx="765">
                  <c:v>41525</c:v>
                </c:pt>
                <c:pt idx="766">
                  <c:v>41532</c:v>
                </c:pt>
                <c:pt idx="767">
                  <c:v>41539</c:v>
                </c:pt>
                <c:pt idx="768">
                  <c:v>41546</c:v>
                </c:pt>
                <c:pt idx="769">
                  <c:v>41553</c:v>
                </c:pt>
                <c:pt idx="770">
                  <c:v>41560</c:v>
                </c:pt>
                <c:pt idx="771">
                  <c:v>41567</c:v>
                </c:pt>
                <c:pt idx="772">
                  <c:v>41574</c:v>
                </c:pt>
                <c:pt idx="773">
                  <c:v>41581</c:v>
                </c:pt>
                <c:pt idx="774">
                  <c:v>41588</c:v>
                </c:pt>
                <c:pt idx="775">
                  <c:v>41595</c:v>
                </c:pt>
                <c:pt idx="776">
                  <c:v>41602</c:v>
                </c:pt>
                <c:pt idx="777">
                  <c:v>41609</c:v>
                </c:pt>
                <c:pt idx="778">
                  <c:v>41616</c:v>
                </c:pt>
                <c:pt idx="779">
                  <c:v>41623</c:v>
                </c:pt>
                <c:pt idx="780">
                  <c:v>41630</c:v>
                </c:pt>
                <c:pt idx="781">
                  <c:v>41637</c:v>
                </c:pt>
                <c:pt idx="782">
                  <c:v>41644</c:v>
                </c:pt>
                <c:pt idx="783">
                  <c:v>41651</c:v>
                </c:pt>
                <c:pt idx="784">
                  <c:v>41658</c:v>
                </c:pt>
                <c:pt idx="785">
                  <c:v>41665</c:v>
                </c:pt>
                <c:pt idx="786">
                  <c:v>41672</c:v>
                </c:pt>
                <c:pt idx="787">
                  <c:v>41679</c:v>
                </c:pt>
                <c:pt idx="788">
                  <c:v>41686</c:v>
                </c:pt>
                <c:pt idx="789">
                  <c:v>41693</c:v>
                </c:pt>
                <c:pt idx="790">
                  <c:v>41700</c:v>
                </c:pt>
                <c:pt idx="791">
                  <c:v>41707</c:v>
                </c:pt>
                <c:pt idx="792">
                  <c:v>41714</c:v>
                </c:pt>
                <c:pt idx="793">
                  <c:v>41721</c:v>
                </c:pt>
                <c:pt idx="794">
                  <c:v>41728</c:v>
                </c:pt>
                <c:pt idx="795">
                  <c:v>41735</c:v>
                </c:pt>
                <c:pt idx="796">
                  <c:v>41742</c:v>
                </c:pt>
                <c:pt idx="797">
                  <c:v>41749</c:v>
                </c:pt>
                <c:pt idx="798">
                  <c:v>41756</c:v>
                </c:pt>
                <c:pt idx="799">
                  <c:v>41763</c:v>
                </c:pt>
                <c:pt idx="800">
                  <c:v>41770</c:v>
                </c:pt>
                <c:pt idx="801">
                  <c:v>41777</c:v>
                </c:pt>
                <c:pt idx="802">
                  <c:v>41784</c:v>
                </c:pt>
                <c:pt idx="803">
                  <c:v>41791</c:v>
                </c:pt>
                <c:pt idx="804">
                  <c:v>41798</c:v>
                </c:pt>
                <c:pt idx="805">
                  <c:v>41805</c:v>
                </c:pt>
                <c:pt idx="806">
                  <c:v>41812</c:v>
                </c:pt>
                <c:pt idx="807">
                  <c:v>41819</c:v>
                </c:pt>
                <c:pt idx="808">
                  <c:v>41826</c:v>
                </c:pt>
                <c:pt idx="809">
                  <c:v>41833</c:v>
                </c:pt>
                <c:pt idx="810">
                  <c:v>41840</c:v>
                </c:pt>
                <c:pt idx="811">
                  <c:v>41847</c:v>
                </c:pt>
                <c:pt idx="812">
                  <c:v>41854</c:v>
                </c:pt>
                <c:pt idx="813">
                  <c:v>41861</c:v>
                </c:pt>
                <c:pt idx="814">
                  <c:v>41868</c:v>
                </c:pt>
                <c:pt idx="815">
                  <c:v>41875</c:v>
                </c:pt>
                <c:pt idx="816">
                  <c:v>41882</c:v>
                </c:pt>
                <c:pt idx="817">
                  <c:v>41889</c:v>
                </c:pt>
                <c:pt idx="818">
                  <c:v>41896</c:v>
                </c:pt>
                <c:pt idx="819">
                  <c:v>41903</c:v>
                </c:pt>
                <c:pt idx="820">
                  <c:v>41910</c:v>
                </c:pt>
                <c:pt idx="821">
                  <c:v>41917</c:v>
                </c:pt>
                <c:pt idx="822">
                  <c:v>41924</c:v>
                </c:pt>
                <c:pt idx="823">
                  <c:v>41931</c:v>
                </c:pt>
                <c:pt idx="824">
                  <c:v>41938</c:v>
                </c:pt>
                <c:pt idx="825">
                  <c:v>41945</c:v>
                </c:pt>
                <c:pt idx="826">
                  <c:v>41952</c:v>
                </c:pt>
                <c:pt idx="827">
                  <c:v>41959</c:v>
                </c:pt>
                <c:pt idx="828">
                  <c:v>41966</c:v>
                </c:pt>
                <c:pt idx="829">
                  <c:v>41973</c:v>
                </c:pt>
                <c:pt idx="830">
                  <c:v>41980</c:v>
                </c:pt>
                <c:pt idx="831">
                  <c:v>41987</c:v>
                </c:pt>
                <c:pt idx="832">
                  <c:v>41994</c:v>
                </c:pt>
                <c:pt idx="833">
                  <c:v>42001</c:v>
                </c:pt>
                <c:pt idx="834">
                  <c:v>42008</c:v>
                </c:pt>
                <c:pt idx="835">
                  <c:v>42015</c:v>
                </c:pt>
                <c:pt idx="836">
                  <c:v>42022</c:v>
                </c:pt>
                <c:pt idx="837">
                  <c:v>42029</c:v>
                </c:pt>
                <c:pt idx="838">
                  <c:v>42036</c:v>
                </c:pt>
                <c:pt idx="839">
                  <c:v>42043</c:v>
                </c:pt>
                <c:pt idx="840">
                  <c:v>42050</c:v>
                </c:pt>
                <c:pt idx="841">
                  <c:v>42057</c:v>
                </c:pt>
                <c:pt idx="842">
                  <c:v>42064</c:v>
                </c:pt>
                <c:pt idx="843">
                  <c:v>42071</c:v>
                </c:pt>
                <c:pt idx="844">
                  <c:v>42078</c:v>
                </c:pt>
                <c:pt idx="845">
                  <c:v>42085</c:v>
                </c:pt>
                <c:pt idx="846">
                  <c:v>42092</c:v>
                </c:pt>
                <c:pt idx="847">
                  <c:v>42099</c:v>
                </c:pt>
                <c:pt idx="848">
                  <c:v>42106</c:v>
                </c:pt>
                <c:pt idx="849">
                  <c:v>42113</c:v>
                </c:pt>
                <c:pt idx="850">
                  <c:v>42120</c:v>
                </c:pt>
                <c:pt idx="851">
                  <c:v>42127</c:v>
                </c:pt>
                <c:pt idx="852">
                  <c:v>42134</c:v>
                </c:pt>
                <c:pt idx="853">
                  <c:v>42141</c:v>
                </c:pt>
                <c:pt idx="854">
                  <c:v>42148</c:v>
                </c:pt>
                <c:pt idx="855">
                  <c:v>42155</c:v>
                </c:pt>
                <c:pt idx="856">
                  <c:v>42162</c:v>
                </c:pt>
                <c:pt idx="857">
                  <c:v>42169</c:v>
                </c:pt>
                <c:pt idx="858">
                  <c:v>42176</c:v>
                </c:pt>
                <c:pt idx="859">
                  <c:v>42183</c:v>
                </c:pt>
                <c:pt idx="860">
                  <c:v>42190</c:v>
                </c:pt>
                <c:pt idx="861">
                  <c:v>42197</c:v>
                </c:pt>
                <c:pt idx="862">
                  <c:v>42204</c:v>
                </c:pt>
                <c:pt idx="863">
                  <c:v>42211</c:v>
                </c:pt>
                <c:pt idx="864">
                  <c:v>42218</c:v>
                </c:pt>
                <c:pt idx="865">
                  <c:v>42225</c:v>
                </c:pt>
                <c:pt idx="866">
                  <c:v>42232</c:v>
                </c:pt>
                <c:pt idx="867">
                  <c:v>42239</c:v>
                </c:pt>
                <c:pt idx="868">
                  <c:v>42246</c:v>
                </c:pt>
                <c:pt idx="869">
                  <c:v>42253</c:v>
                </c:pt>
                <c:pt idx="870">
                  <c:v>42260</c:v>
                </c:pt>
                <c:pt idx="871">
                  <c:v>42267</c:v>
                </c:pt>
                <c:pt idx="872">
                  <c:v>42274</c:v>
                </c:pt>
                <c:pt idx="873">
                  <c:v>42281</c:v>
                </c:pt>
                <c:pt idx="874">
                  <c:v>42288</c:v>
                </c:pt>
                <c:pt idx="875">
                  <c:v>42295</c:v>
                </c:pt>
                <c:pt idx="876">
                  <c:v>42302</c:v>
                </c:pt>
                <c:pt idx="877">
                  <c:v>42309</c:v>
                </c:pt>
                <c:pt idx="878">
                  <c:v>42316</c:v>
                </c:pt>
                <c:pt idx="879">
                  <c:v>42323</c:v>
                </c:pt>
                <c:pt idx="880">
                  <c:v>42330</c:v>
                </c:pt>
                <c:pt idx="881">
                  <c:v>42337</c:v>
                </c:pt>
                <c:pt idx="882">
                  <c:v>42344</c:v>
                </c:pt>
                <c:pt idx="883">
                  <c:v>42351</c:v>
                </c:pt>
                <c:pt idx="884">
                  <c:v>42358</c:v>
                </c:pt>
                <c:pt idx="885">
                  <c:v>42365</c:v>
                </c:pt>
                <c:pt idx="886">
                  <c:v>42372</c:v>
                </c:pt>
                <c:pt idx="887">
                  <c:v>42379</c:v>
                </c:pt>
                <c:pt idx="888">
                  <c:v>42386</c:v>
                </c:pt>
                <c:pt idx="889">
                  <c:v>42393</c:v>
                </c:pt>
                <c:pt idx="890">
                  <c:v>42400</c:v>
                </c:pt>
                <c:pt idx="891">
                  <c:v>42407</c:v>
                </c:pt>
                <c:pt idx="892">
                  <c:v>42414</c:v>
                </c:pt>
                <c:pt idx="893">
                  <c:v>42421</c:v>
                </c:pt>
                <c:pt idx="894">
                  <c:v>42428</c:v>
                </c:pt>
                <c:pt idx="895">
                  <c:v>42435</c:v>
                </c:pt>
                <c:pt idx="896">
                  <c:v>42442</c:v>
                </c:pt>
                <c:pt idx="897">
                  <c:v>42449</c:v>
                </c:pt>
                <c:pt idx="898">
                  <c:v>42456</c:v>
                </c:pt>
                <c:pt idx="899">
                  <c:v>42463</c:v>
                </c:pt>
                <c:pt idx="900">
                  <c:v>42470</c:v>
                </c:pt>
                <c:pt idx="901">
                  <c:v>42477</c:v>
                </c:pt>
                <c:pt idx="902">
                  <c:v>42484</c:v>
                </c:pt>
                <c:pt idx="903">
                  <c:v>42491</c:v>
                </c:pt>
                <c:pt idx="904">
                  <c:v>42498</c:v>
                </c:pt>
                <c:pt idx="905">
                  <c:v>42505</c:v>
                </c:pt>
                <c:pt idx="906">
                  <c:v>42512</c:v>
                </c:pt>
                <c:pt idx="907">
                  <c:v>42519</c:v>
                </c:pt>
                <c:pt idx="908">
                  <c:v>42526</c:v>
                </c:pt>
                <c:pt idx="909">
                  <c:v>42533</c:v>
                </c:pt>
                <c:pt idx="910">
                  <c:v>42540</c:v>
                </c:pt>
                <c:pt idx="911">
                  <c:v>42547</c:v>
                </c:pt>
                <c:pt idx="912">
                  <c:v>42554</c:v>
                </c:pt>
                <c:pt idx="913">
                  <c:v>42561</c:v>
                </c:pt>
                <c:pt idx="914">
                  <c:v>42568</c:v>
                </c:pt>
                <c:pt idx="915">
                  <c:v>42575</c:v>
                </c:pt>
                <c:pt idx="916">
                  <c:v>42582</c:v>
                </c:pt>
                <c:pt idx="917">
                  <c:v>42589</c:v>
                </c:pt>
                <c:pt idx="918">
                  <c:v>42596</c:v>
                </c:pt>
                <c:pt idx="919">
                  <c:v>42603</c:v>
                </c:pt>
                <c:pt idx="920">
                  <c:v>42610</c:v>
                </c:pt>
                <c:pt idx="921">
                  <c:v>42617</c:v>
                </c:pt>
                <c:pt idx="922">
                  <c:v>42624</c:v>
                </c:pt>
                <c:pt idx="923">
                  <c:v>42631</c:v>
                </c:pt>
                <c:pt idx="924">
                  <c:v>42638</c:v>
                </c:pt>
                <c:pt idx="925">
                  <c:v>42645</c:v>
                </c:pt>
                <c:pt idx="926">
                  <c:v>42652</c:v>
                </c:pt>
                <c:pt idx="927">
                  <c:v>42659</c:v>
                </c:pt>
                <c:pt idx="928">
                  <c:v>42666</c:v>
                </c:pt>
                <c:pt idx="929">
                  <c:v>42673</c:v>
                </c:pt>
                <c:pt idx="930">
                  <c:v>42680</c:v>
                </c:pt>
                <c:pt idx="931">
                  <c:v>42687</c:v>
                </c:pt>
                <c:pt idx="932">
                  <c:v>42694</c:v>
                </c:pt>
                <c:pt idx="933">
                  <c:v>42701</c:v>
                </c:pt>
                <c:pt idx="934">
                  <c:v>42708</c:v>
                </c:pt>
                <c:pt idx="935">
                  <c:v>42715</c:v>
                </c:pt>
                <c:pt idx="936">
                  <c:v>42722</c:v>
                </c:pt>
                <c:pt idx="937">
                  <c:v>42729</c:v>
                </c:pt>
                <c:pt idx="938">
                  <c:v>42736</c:v>
                </c:pt>
                <c:pt idx="939">
                  <c:v>42743</c:v>
                </c:pt>
                <c:pt idx="940">
                  <c:v>42750</c:v>
                </c:pt>
                <c:pt idx="941">
                  <c:v>42757</c:v>
                </c:pt>
                <c:pt idx="942">
                  <c:v>42764</c:v>
                </c:pt>
                <c:pt idx="943">
                  <c:v>42771</c:v>
                </c:pt>
                <c:pt idx="944">
                  <c:v>42778</c:v>
                </c:pt>
                <c:pt idx="945">
                  <c:v>42785</c:v>
                </c:pt>
                <c:pt idx="946">
                  <c:v>42792</c:v>
                </c:pt>
                <c:pt idx="947">
                  <c:v>42799</c:v>
                </c:pt>
                <c:pt idx="948">
                  <c:v>42806</c:v>
                </c:pt>
                <c:pt idx="949">
                  <c:v>42813</c:v>
                </c:pt>
                <c:pt idx="950">
                  <c:v>42820</c:v>
                </c:pt>
                <c:pt idx="951">
                  <c:v>42827</c:v>
                </c:pt>
                <c:pt idx="952">
                  <c:v>42834</c:v>
                </c:pt>
                <c:pt idx="953">
                  <c:v>42841</c:v>
                </c:pt>
                <c:pt idx="954">
                  <c:v>42848</c:v>
                </c:pt>
                <c:pt idx="955">
                  <c:v>42855</c:v>
                </c:pt>
                <c:pt idx="956">
                  <c:v>42862</c:v>
                </c:pt>
                <c:pt idx="957">
                  <c:v>42869</c:v>
                </c:pt>
                <c:pt idx="958">
                  <c:v>42876</c:v>
                </c:pt>
                <c:pt idx="959">
                  <c:v>42883</c:v>
                </c:pt>
                <c:pt idx="960">
                  <c:v>42890</c:v>
                </c:pt>
                <c:pt idx="961">
                  <c:v>42897</c:v>
                </c:pt>
                <c:pt idx="962">
                  <c:v>42904</c:v>
                </c:pt>
                <c:pt idx="963">
                  <c:v>42911</c:v>
                </c:pt>
                <c:pt idx="964">
                  <c:v>42918</c:v>
                </c:pt>
                <c:pt idx="965">
                  <c:v>42925</c:v>
                </c:pt>
                <c:pt idx="966">
                  <c:v>42932</c:v>
                </c:pt>
                <c:pt idx="967">
                  <c:v>42939</c:v>
                </c:pt>
                <c:pt idx="968">
                  <c:v>42946</c:v>
                </c:pt>
                <c:pt idx="969">
                  <c:v>42953</c:v>
                </c:pt>
                <c:pt idx="970">
                  <c:v>42960</c:v>
                </c:pt>
                <c:pt idx="971">
                  <c:v>42967</c:v>
                </c:pt>
                <c:pt idx="972">
                  <c:v>42974</c:v>
                </c:pt>
                <c:pt idx="973">
                  <c:v>42981</c:v>
                </c:pt>
                <c:pt idx="974">
                  <c:v>42988</c:v>
                </c:pt>
                <c:pt idx="975">
                  <c:v>42995</c:v>
                </c:pt>
                <c:pt idx="976">
                  <c:v>43002</c:v>
                </c:pt>
                <c:pt idx="977">
                  <c:v>43009</c:v>
                </c:pt>
                <c:pt idx="978">
                  <c:v>43016</c:v>
                </c:pt>
                <c:pt idx="979">
                  <c:v>43023</c:v>
                </c:pt>
                <c:pt idx="980">
                  <c:v>43030</c:v>
                </c:pt>
                <c:pt idx="981">
                  <c:v>43037</c:v>
                </c:pt>
                <c:pt idx="982">
                  <c:v>43044</c:v>
                </c:pt>
                <c:pt idx="983">
                  <c:v>43051</c:v>
                </c:pt>
                <c:pt idx="984">
                  <c:v>43058</c:v>
                </c:pt>
                <c:pt idx="985">
                  <c:v>43065</c:v>
                </c:pt>
                <c:pt idx="986">
                  <c:v>43072</c:v>
                </c:pt>
                <c:pt idx="987">
                  <c:v>43079</c:v>
                </c:pt>
                <c:pt idx="988">
                  <c:v>43086</c:v>
                </c:pt>
                <c:pt idx="989">
                  <c:v>43093</c:v>
                </c:pt>
                <c:pt idx="990">
                  <c:v>43100</c:v>
                </c:pt>
                <c:pt idx="991">
                  <c:v>43107</c:v>
                </c:pt>
                <c:pt idx="992">
                  <c:v>43114</c:v>
                </c:pt>
                <c:pt idx="993">
                  <c:v>43121</c:v>
                </c:pt>
                <c:pt idx="994">
                  <c:v>43128</c:v>
                </c:pt>
                <c:pt idx="995">
                  <c:v>43135</c:v>
                </c:pt>
                <c:pt idx="996">
                  <c:v>43142</c:v>
                </c:pt>
                <c:pt idx="997">
                  <c:v>43149</c:v>
                </c:pt>
                <c:pt idx="998">
                  <c:v>43156</c:v>
                </c:pt>
                <c:pt idx="999">
                  <c:v>43163</c:v>
                </c:pt>
                <c:pt idx="1000">
                  <c:v>43170</c:v>
                </c:pt>
                <c:pt idx="1001">
                  <c:v>43177</c:v>
                </c:pt>
                <c:pt idx="1002">
                  <c:v>43184</c:v>
                </c:pt>
                <c:pt idx="1003">
                  <c:v>43191</c:v>
                </c:pt>
                <c:pt idx="1004">
                  <c:v>43198</c:v>
                </c:pt>
                <c:pt idx="1005">
                  <c:v>43205</c:v>
                </c:pt>
                <c:pt idx="1006">
                  <c:v>43212</c:v>
                </c:pt>
                <c:pt idx="1007">
                  <c:v>43219</c:v>
                </c:pt>
                <c:pt idx="1008">
                  <c:v>43226</c:v>
                </c:pt>
                <c:pt idx="1009">
                  <c:v>43233</c:v>
                </c:pt>
                <c:pt idx="1010">
                  <c:v>43240</c:v>
                </c:pt>
                <c:pt idx="1011">
                  <c:v>43247</c:v>
                </c:pt>
                <c:pt idx="1012">
                  <c:v>43254</c:v>
                </c:pt>
                <c:pt idx="1013">
                  <c:v>43261</c:v>
                </c:pt>
                <c:pt idx="1014">
                  <c:v>43268</c:v>
                </c:pt>
                <c:pt idx="1015">
                  <c:v>43275</c:v>
                </c:pt>
                <c:pt idx="1016">
                  <c:v>43282</c:v>
                </c:pt>
                <c:pt idx="1017">
                  <c:v>43289</c:v>
                </c:pt>
                <c:pt idx="1018">
                  <c:v>43296</c:v>
                </c:pt>
                <c:pt idx="1019">
                  <c:v>43303</c:v>
                </c:pt>
                <c:pt idx="1020">
                  <c:v>43310</c:v>
                </c:pt>
                <c:pt idx="1021">
                  <c:v>43317</c:v>
                </c:pt>
                <c:pt idx="1022">
                  <c:v>43324</c:v>
                </c:pt>
                <c:pt idx="1023">
                  <c:v>43331</c:v>
                </c:pt>
                <c:pt idx="1024">
                  <c:v>43338</c:v>
                </c:pt>
                <c:pt idx="1025">
                  <c:v>43345</c:v>
                </c:pt>
                <c:pt idx="1026">
                  <c:v>43352</c:v>
                </c:pt>
                <c:pt idx="1027">
                  <c:v>43359</c:v>
                </c:pt>
                <c:pt idx="1028">
                  <c:v>43366</c:v>
                </c:pt>
                <c:pt idx="1029">
                  <c:v>43373</c:v>
                </c:pt>
                <c:pt idx="1030">
                  <c:v>43380</c:v>
                </c:pt>
                <c:pt idx="1031">
                  <c:v>43387</c:v>
                </c:pt>
                <c:pt idx="1032">
                  <c:v>43394</c:v>
                </c:pt>
                <c:pt idx="1033">
                  <c:v>43401</c:v>
                </c:pt>
                <c:pt idx="1034">
                  <c:v>43408</c:v>
                </c:pt>
                <c:pt idx="1035">
                  <c:v>43415</c:v>
                </c:pt>
                <c:pt idx="1036">
                  <c:v>43422</c:v>
                </c:pt>
                <c:pt idx="1037">
                  <c:v>43429</c:v>
                </c:pt>
                <c:pt idx="1038">
                  <c:v>43436</c:v>
                </c:pt>
                <c:pt idx="1039">
                  <c:v>43443</c:v>
                </c:pt>
                <c:pt idx="1040">
                  <c:v>43450</c:v>
                </c:pt>
                <c:pt idx="1041">
                  <c:v>43457</c:v>
                </c:pt>
                <c:pt idx="1042">
                  <c:v>43464</c:v>
                </c:pt>
                <c:pt idx="1043">
                  <c:v>43471</c:v>
                </c:pt>
                <c:pt idx="1044">
                  <c:v>43478</c:v>
                </c:pt>
                <c:pt idx="1045">
                  <c:v>43485</c:v>
                </c:pt>
                <c:pt idx="1046">
                  <c:v>43492</c:v>
                </c:pt>
                <c:pt idx="1047">
                  <c:v>43499</c:v>
                </c:pt>
                <c:pt idx="1048">
                  <c:v>43506</c:v>
                </c:pt>
                <c:pt idx="1049">
                  <c:v>43513</c:v>
                </c:pt>
                <c:pt idx="1050">
                  <c:v>43520</c:v>
                </c:pt>
                <c:pt idx="1051">
                  <c:v>43527</c:v>
                </c:pt>
                <c:pt idx="1052">
                  <c:v>43534</c:v>
                </c:pt>
                <c:pt idx="1053">
                  <c:v>43541</c:v>
                </c:pt>
                <c:pt idx="1054">
                  <c:v>43548</c:v>
                </c:pt>
                <c:pt idx="1055">
                  <c:v>43555</c:v>
                </c:pt>
                <c:pt idx="1056">
                  <c:v>43562</c:v>
                </c:pt>
                <c:pt idx="1057">
                  <c:v>43569</c:v>
                </c:pt>
                <c:pt idx="1058">
                  <c:v>43576</c:v>
                </c:pt>
                <c:pt idx="1059">
                  <c:v>43583</c:v>
                </c:pt>
                <c:pt idx="1060">
                  <c:v>43590</c:v>
                </c:pt>
                <c:pt idx="1061">
                  <c:v>43597</c:v>
                </c:pt>
                <c:pt idx="1062">
                  <c:v>43604</c:v>
                </c:pt>
                <c:pt idx="1063">
                  <c:v>43611</c:v>
                </c:pt>
                <c:pt idx="1064">
                  <c:v>43618</c:v>
                </c:pt>
                <c:pt idx="1065">
                  <c:v>43625</c:v>
                </c:pt>
                <c:pt idx="1066">
                  <c:v>43632</c:v>
                </c:pt>
                <c:pt idx="1067">
                  <c:v>43639</c:v>
                </c:pt>
                <c:pt idx="1068">
                  <c:v>43646</c:v>
                </c:pt>
                <c:pt idx="1069">
                  <c:v>43653</c:v>
                </c:pt>
                <c:pt idx="1070">
                  <c:v>43660</c:v>
                </c:pt>
                <c:pt idx="1071">
                  <c:v>43667</c:v>
                </c:pt>
                <c:pt idx="1072">
                  <c:v>43674</c:v>
                </c:pt>
                <c:pt idx="1073">
                  <c:v>43681</c:v>
                </c:pt>
                <c:pt idx="1074">
                  <c:v>43688</c:v>
                </c:pt>
                <c:pt idx="1075">
                  <c:v>43695</c:v>
                </c:pt>
                <c:pt idx="1076">
                  <c:v>43702</c:v>
                </c:pt>
                <c:pt idx="1077">
                  <c:v>43709</c:v>
                </c:pt>
                <c:pt idx="1078">
                  <c:v>43716</c:v>
                </c:pt>
                <c:pt idx="1079">
                  <c:v>43723</c:v>
                </c:pt>
                <c:pt idx="1080">
                  <c:v>43730</c:v>
                </c:pt>
                <c:pt idx="1081">
                  <c:v>43737</c:v>
                </c:pt>
                <c:pt idx="1082">
                  <c:v>43744</c:v>
                </c:pt>
                <c:pt idx="1083">
                  <c:v>43751</c:v>
                </c:pt>
                <c:pt idx="1084">
                  <c:v>43758</c:v>
                </c:pt>
                <c:pt idx="1085">
                  <c:v>43765</c:v>
                </c:pt>
                <c:pt idx="1086">
                  <c:v>43772</c:v>
                </c:pt>
                <c:pt idx="1087">
                  <c:v>43779</c:v>
                </c:pt>
                <c:pt idx="1088">
                  <c:v>43786</c:v>
                </c:pt>
                <c:pt idx="1089">
                  <c:v>43793</c:v>
                </c:pt>
                <c:pt idx="1090">
                  <c:v>43800</c:v>
                </c:pt>
                <c:pt idx="1091">
                  <c:v>43807</c:v>
                </c:pt>
                <c:pt idx="1092">
                  <c:v>43814</c:v>
                </c:pt>
                <c:pt idx="1093">
                  <c:v>43821</c:v>
                </c:pt>
                <c:pt idx="1094">
                  <c:v>43828</c:v>
                </c:pt>
                <c:pt idx="1095">
                  <c:v>43835</c:v>
                </c:pt>
                <c:pt idx="1096">
                  <c:v>43842</c:v>
                </c:pt>
                <c:pt idx="1097">
                  <c:v>43849</c:v>
                </c:pt>
                <c:pt idx="1098">
                  <c:v>43856</c:v>
                </c:pt>
                <c:pt idx="1099">
                  <c:v>43863</c:v>
                </c:pt>
                <c:pt idx="1100">
                  <c:v>43870</c:v>
                </c:pt>
                <c:pt idx="1101">
                  <c:v>43877</c:v>
                </c:pt>
                <c:pt idx="1102">
                  <c:v>43884</c:v>
                </c:pt>
                <c:pt idx="1103">
                  <c:v>43891</c:v>
                </c:pt>
                <c:pt idx="1104">
                  <c:v>43898</c:v>
                </c:pt>
                <c:pt idx="1105">
                  <c:v>43905</c:v>
                </c:pt>
                <c:pt idx="1106">
                  <c:v>43912</c:v>
                </c:pt>
                <c:pt idx="1107">
                  <c:v>43919</c:v>
                </c:pt>
                <c:pt idx="1108">
                  <c:v>43926</c:v>
                </c:pt>
                <c:pt idx="1109">
                  <c:v>43933</c:v>
                </c:pt>
                <c:pt idx="1110">
                  <c:v>43940</c:v>
                </c:pt>
                <c:pt idx="1111">
                  <c:v>43947</c:v>
                </c:pt>
                <c:pt idx="1112">
                  <c:v>43954</c:v>
                </c:pt>
                <c:pt idx="1113">
                  <c:v>43961</c:v>
                </c:pt>
                <c:pt idx="1114">
                  <c:v>43968</c:v>
                </c:pt>
                <c:pt idx="1115">
                  <c:v>43975</c:v>
                </c:pt>
                <c:pt idx="1116">
                  <c:v>43982</c:v>
                </c:pt>
                <c:pt idx="1117">
                  <c:v>43989</c:v>
                </c:pt>
                <c:pt idx="1118">
                  <c:v>43996</c:v>
                </c:pt>
                <c:pt idx="1119">
                  <c:v>44003</c:v>
                </c:pt>
                <c:pt idx="1120">
                  <c:v>44010</c:v>
                </c:pt>
                <c:pt idx="1121">
                  <c:v>44017</c:v>
                </c:pt>
                <c:pt idx="1122">
                  <c:v>44024</c:v>
                </c:pt>
                <c:pt idx="1123">
                  <c:v>44031</c:v>
                </c:pt>
                <c:pt idx="1124">
                  <c:v>44038</c:v>
                </c:pt>
                <c:pt idx="1125">
                  <c:v>44045</c:v>
                </c:pt>
                <c:pt idx="1126">
                  <c:v>44052</c:v>
                </c:pt>
                <c:pt idx="1127">
                  <c:v>44059</c:v>
                </c:pt>
                <c:pt idx="1128">
                  <c:v>44066</c:v>
                </c:pt>
                <c:pt idx="1129">
                  <c:v>44073</c:v>
                </c:pt>
                <c:pt idx="1130">
                  <c:v>44080</c:v>
                </c:pt>
                <c:pt idx="1131">
                  <c:v>44087</c:v>
                </c:pt>
                <c:pt idx="1132">
                  <c:v>44094</c:v>
                </c:pt>
                <c:pt idx="1133">
                  <c:v>44101</c:v>
                </c:pt>
                <c:pt idx="1134">
                  <c:v>44108</c:v>
                </c:pt>
                <c:pt idx="1135">
                  <c:v>44115</c:v>
                </c:pt>
                <c:pt idx="1136">
                  <c:v>44122</c:v>
                </c:pt>
                <c:pt idx="1137">
                  <c:v>44129</c:v>
                </c:pt>
                <c:pt idx="1138">
                  <c:v>44136</c:v>
                </c:pt>
                <c:pt idx="1139">
                  <c:v>44143</c:v>
                </c:pt>
                <c:pt idx="1140">
                  <c:v>44150</c:v>
                </c:pt>
                <c:pt idx="1141">
                  <c:v>44157</c:v>
                </c:pt>
                <c:pt idx="1142">
                  <c:v>44164</c:v>
                </c:pt>
                <c:pt idx="1143">
                  <c:v>44171</c:v>
                </c:pt>
                <c:pt idx="1144">
                  <c:v>44178</c:v>
                </c:pt>
                <c:pt idx="1145">
                  <c:v>44185</c:v>
                </c:pt>
                <c:pt idx="1146">
                  <c:v>44192</c:v>
                </c:pt>
                <c:pt idx="1147">
                  <c:v>44199</c:v>
                </c:pt>
                <c:pt idx="1148">
                  <c:v>44206</c:v>
                </c:pt>
                <c:pt idx="1149">
                  <c:v>44213</c:v>
                </c:pt>
                <c:pt idx="1150">
                  <c:v>44220</c:v>
                </c:pt>
                <c:pt idx="1151">
                  <c:v>44227</c:v>
                </c:pt>
                <c:pt idx="1152">
                  <c:v>44234</c:v>
                </c:pt>
                <c:pt idx="1153">
                  <c:v>44241</c:v>
                </c:pt>
                <c:pt idx="1154">
                  <c:v>44248</c:v>
                </c:pt>
                <c:pt idx="1155">
                  <c:v>44255</c:v>
                </c:pt>
                <c:pt idx="1156">
                  <c:v>44262</c:v>
                </c:pt>
                <c:pt idx="1157">
                  <c:v>44269</c:v>
                </c:pt>
                <c:pt idx="1158">
                  <c:v>44276</c:v>
                </c:pt>
                <c:pt idx="1159">
                  <c:v>44283</c:v>
                </c:pt>
                <c:pt idx="1160">
                  <c:v>44290</c:v>
                </c:pt>
                <c:pt idx="1161">
                  <c:v>44297</c:v>
                </c:pt>
                <c:pt idx="1162">
                  <c:v>44304</c:v>
                </c:pt>
                <c:pt idx="1163">
                  <c:v>44311</c:v>
                </c:pt>
                <c:pt idx="1164">
                  <c:v>44318</c:v>
                </c:pt>
                <c:pt idx="1165">
                  <c:v>44325</c:v>
                </c:pt>
                <c:pt idx="1166">
                  <c:v>44332</c:v>
                </c:pt>
                <c:pt idx="1167">
                  <c:v>44339</c:v>
                </c:pt>
                <c:pt idx="1168">
                  <c:v>44346</c:v>
                </c:pt>
                <c:pt idx="1169">
                  <c:v>44353</c:v>
                </c:pt>
                <c:pt idx="1170">
                  <c:v>44360</c:v>
                </c:pt>
                <c:pt idx="1171">
                  <c:v>44367</c:v>
                </c:pt>
                <c:pt idx="1172">
                  <c:v>44374</c:v>
                </c:pt>
                <c:pt idx="1173">
                  <c:v>44381</c:v>
                </c:pt>
                <c:pt idx="1174">
                  <c:v>44388</c:v>
                </c:pt>
                <c:pt idx="1175">
                  <c:v>44395</c:v>
                </c:pt>
                <c:pt idx="1176">
                  <c:v>44402</c:v>
                </c:pt>
                <c:pt idx="1177">
                  <c:v>44409</c:v>
                </c:pt>
                <c:pt idx="1178">
                  <c:v>44416</c:v>
                </c:pt>
                <c:pt idx="1179">
                  <c:v>44423</c:v>
                </c:pt>
                <c:pt idx="1180">
                  <c:v>44430</c:v>
                </c:pt>
                <c:pt idx="1181">
                  <c:v>44437</c:v>
                </c:pt>
                <c:pt idx="1182">
                  <c:v>44444</c:v>
                </c:pt>
                <c:pt idx="1183">
                  <c:v>44451</c:v>
                </c:pt>
                <c:pt idx="1184">
                  <c:v>44458</c:v>
                </c:pt>
                <c:pt idx="1185">
                  <c:v>44465</c:v>
                </c:pt>
                <c:pt idx="1186">
                  <c:v>44472</c:v>
                </c:pt>
                <c:pt idx="1187">
                  <c:v>44479</c:v>
                </c:pt>
                <c:pt idx="1188">
                  <c:v>44486</c:v>
                </c:pt>
                <c:pt idx="1189">
                  <c:v>44493</c:v>
                </c:pt>
                <c:pt idx="1190">
                  <c:v>44500</c:v>
                </c:pt>
                <c:pt idx="1191">
                  <c:v>44507</c:v>
                </c:pt>
                <c:pt idx="1192">
                  <c:v>44514</c:v>
                </c:pt>
                <c:pt idx="1193">
                  <c:v>44521</c:v>
                </c:pt>
                <c:pt idx="1194">
                  <c:v>44528</c:v>
                </c:pt>
                <c:pt idx="1195">
                  <c:v>44535</c:v>
                </c:pt>
                <c:pt idx="1196">
                  <c:v>44542</c:v>
                </c:pt>
                <c:pt idx="1197">
                  <c:v>44549</c:v>
                </c:pt>
                <c:pt idx="1198">
                  <c:v>44556</c:v>
                </c:pt>
                <c:pt idx="1199">
                  <c:v>44563</c:v>
                </c:pt>
                <c:pt idx="1200">
                  <c:v>44570</c:v>
                </c:pt>
                <c:pt idx="1201">
                  <c:v>44577</c:v>
                </c:pt>
                <c:pt idx="1202">
                  <c:v>44584</c:v>
                </c:pt>
                <c:pt idx="1203">
                  <c:v>44591</c:v>
                </c:pt>
                <c:pt idx="1204">
                  <c:v>44598</c:v>
                </c:pt>
                <c:pt idx="1205">
                  <c:v>44605</c:v>
                </c:pt>
                <c:pt idx="1206">
                  <c:v>44612</c:v>
                </c:pt>
                <c:pt idx="1207">
                  <c:v>44619</c:v>
                </c:pt>
                <c:pt idx="1208">
                  <c:v>44626</c:v>
                </c:pt>
                <c:pt idx="1209">
                  <c:v>44633</c:v>
                </c:pt>
                <c:pt idx="1210">
                  <c:v>44640</c:v>
                </c:pt>
                <c:pt idx="1211">
                  <c:v>44647</c:v>
                </c:pt>
                <c:pt idx="1212">
                  <c:v>44654</c:v>
                </c:pt>
                <c:pt idx="1213">
                  <c:v>44661</c:v>
                </c:pt>
                <c:pt idx="1214">
                  <c:v>44668</c:v>
                </c:pt>
                <c:pt idx="1215">
                  <c:v>44675</c:v>
                </c:pt>
                <c:pt idx="1216">
                  <c:v>44682</c:v>
                </c:pt>
                <c:pt idx="1217">
                  <c:v>44689</c:v>
                </c:pt>
                <c:pt idx="1218">
                  <c:v>44696</c:v>
                </c:pt>
                <c:pt idx="1219">
                  <c:v>44703</c:v>
                </c:pt>
                <c:pt idx="1220">
                  <c:v>44710</c:v>
                </c:pt>
                <c:pt idx="1221">
                  <c:v>44717</c:v>
                </c:pt>
                <c:pt idx="1222">
                  <c:v>44724</c:v>
                </c:pt>
                <c:pt idx="1223">
                  <c:v>44731</c:v>
                </c:pt>
                <c:pt idx="1224">
                  <c:v>44738</c:v>
                </c:pt>
                <c:pt idx="1225">
                  <c:v>44745</c:v>
                </c:pt>
                <c:pt idx="1226">
                  <c:v>44752</c:v>
                </c:pt>
                <c:pt idx="1227">
                  <c:v>44759</c:v>
                </c:pt>
                <c:pt idx="1228">
                  <c:v>44766</c:v>
                </c:pt>
                <c:pt idx="1229">
                  <c:v>44773</c:v>
                </c:pt>
                <c:pt idx="1230">
                  <c:v>44780</c:v>
                </c:pt>
                <c:pt idx="1231">
                  <c:v>44787</c:v>
                </c:pt>
                <c:pt idx="1232">
                  <c:v>44794</c:v>
                </c:pt>
                <c:pt idx="1233">
                  <c:v>44801</c:v>
                </c:pt>
                <c:pt idx="1234">
                  <c:v>44808</c:v>
                </c:pt>
                <c:pt idx="1235">
                  <c:v>44815</c:v>
                </c:pt>
                <c:pt idx="1236">
                  <c:v>44822</c:v>
                </c:pt>
                <c:pt idx="1237">
                  <c:v>44829</c:v>
                </c:pt>
                <c:pt idx="1238">
                  <c:v>44836</c:v>
                </c:pt>
                <c:pt idx="1239">
                  <c:v>44843</c:v>
                </c:pt>
                <c:pt idx="1240">
                  <c:v>44850</c:v>
                </c:pt>
                <c:pt idx="1241">
                  <c:v>44857</c:v>
                </c:pt>
                <c:pt idx="1242">
                  <c:v>44864</c:v>
                </c:pt>
                <c:pt idx="1243">
                  <c:v>44871</c:v>
                </c:pt>
                <c:pt idx="1244">
                  <c:v>44878</c:v>
                </c:pt>
                <c:pt idx="1245">
                  <c:v>44885</c:v>
                </c:pt>
                <c:pt idx="1246">
                  <c:v>44892</c:v>
                </c:pt>
                <c:pt idx="1247">
                  <c:v>44899</c:v>
                </c:pt>
                <c:pt idx="1248">
                  <c:v>44906</c:v>
                </c:pt>
                <c:pt idx="1249">
                  <c:v>44913</c:v>
                </c:pt>
                <c:pt idx="1250">
                  <c:v>44920</c:v>
                </c:pt>
                <c:pt idx="1251">
                  <c:v>44927</c:v>
                </c:pt>
                <c:pt idx="1252">
                  <c:v>44934</c:v>
                </c:pt>
                <c:pt idx="1253">
                  <c:v>44941</c:v>
                </c:pt>
                <c:pt idx="1254">
                  <c:v>44948</c:v>
                </c:pt>
                <c:pt idx="1255">
                  <c:v>44955</c:v>
                </c:pt>
                <c:pt idx="1256">
                  <c:v>44962</c:v>
                </c:pt>
                <c:pt idx="1257">
                  <c:v>44969</c:v>
                </c:pt>
                <c:pt idx="1258">
                  <c:v>44976</c:v>
                </c:pt>
                <c:pt idx="1259">
                  <c:v>44983</c:v>
                </c:pt>
                <c:pt idx="1260">
                  <c:v>44990</c:v>
                </c:pt>
                <c:pt idx="1261">
                  <c:v>44997</c:v>
                </c:pt>
                <c:pt idx="1262">
                  <c:v>45004</c:v>
                </c:pt>
                <c:pt idx="1263">
                  <c:v>45011</c:v>
                </c:pt>
                <c:pt idx="1264">
                  <c:v>45018</c:v>
                </c:pt>
                <c:pt idx="1265">
                  <c:v>45025</c:v>
                </c:pt>
                <c:pt idx="1266">
                  <c:v>45032</c:v>
                </c:pt>
                <c:pt idx="1267">
                  <c:v>45039</c:v>
                </c:pt>
                <c:pt idx="1268">
                  <c:v>45046</c:v>
                </c:pt>
                <c:pt idx="1269">
                  <c:v>45053</c:v>
                </c:pt>
                <c:pt idx="1270">
                  <c:v>45060</c:v>
                </c:pt>
                <c:pt idx="1271">
                  <c:v>45067</c:v>
                </c:pt>
                <c:pt idx="1272">
                  <c:v>45074</c:v>
                </c:pt>
                <c:pt idx="1273">
                  <c:v>45081</c:v>
                </c:pt>
                <c:pt idx="1274">
                  <c:v>45088</c:v>
                </c:pt>
                <c:pt idx="1275">
                  <c:v>45095</c:v>
                </c:pt>
                <c:pt idx="1276">
                  <c:v>45102</c:v>
                </c:pt>
                <c:pt idx="1277">
                  <c:v>45109</c:v>
                </c:pt>
                <c:pt idx="1278">
                  <c:v>45116</c:v>
                </c:pt>
                <c:pt idx="1279">
                  <c:v>45123</c:v>
                </c:pt>
                <c:pt idx="1280">
                  <c:v>45130</c:v>
                </c:pt>
                <c:pt idx="1281">
                  <c:v>45137</c:v>
                </c:pt>
                <c:pt idx="1282">
                  <c:v>45144</c:v>
                </c:pt>
                <c:pt idx="1283">
                  <c:v>45151</c:v>
                </c:pt>
                <c:pt idx="1284">
                  <c:v>45158</c:v>
                </c:pt>
                <c:pt idx="1285">
                  <c:v>45165</c:v>
                </c:pt>
                <c:pt idx="1286">
                  <c:v>45172</c:v>
                </c:pt>
                <c:pt idx="1287">
                  <c:v>45179</c:v>
                </c:pt>
                <c:pt idx="1288">
                  <c:v>45186</c:v>
                </c:pt>
                <c:pt idx="1289">
                  <c:v>45193</c:v>
                </c:pt>
                <c:pt idx="1290">
                  <c:v>45200</c:v>
                </c:pt>
                <c:pt idx="1291">
                  <c:v>45207</c:v>
                </c:pt>
                <c:pt idx="1292">
                  <c:v>45214</c:v>
                </c:pt>
                <c:pt idx="1293">
                  <c:v>45221</c:v>
                </c:pt>
                <c:pt idx="1294">
                  <c:v>45228</c:v>
                </c:pt>
                <c:pt idx="1295">
                  <c:v>45235</c:v>
                </c:pt>
                <c:pt idx="1296">
                  <c:v>45242</c:v>
                </c:pt>
                <c:pt idx="1297">
                  <c:v>45249</c:v>
                </c:pt>
                <c:pt idx="1298">
                  <c:v>45256</c:v>
                </c:pt>
                <c:pt idx="1299">
                  <c:v>45263</c:v>
                </c:pt>
                <c:pt idx="1300">
                  <c:v>45270</c:v>
                </c:pt>
                <c:pt idx="1301">
                  <c:v>45277</c:v>
                </c:pt>
                <c:pt idx="1302">
                  <c:v>45284</c:v>
                </c:pt>
                <c:pt idx="1303">
                  <c:v>45291</c:v>
                </c:pt>
                <c:pt idx="1304">
                  <c:v>45298</c:v>
                </c:pt>
                <c:pt idx="1305">
                  <c:v>45305</c:v>
                </c:pt>
                <c:pt idx="1306">
                  <c:v>45312</c:v>
                </c:pt>
                <c:pt idx="1307">
                  <c:v>45319</c:v>
                </c:pt>
                <c:pt idx="1308">
                  <c:v>45326</c:v>
                </c:pt>
                <c:pt idx="1309">
                  <c:v>45333</c:v>
                </c:pt>
                <c:pt idx="1310">
                  <c:v>45340</c:v>
                </c:pt>
                <c:pt idx="1311">
                  <c:v>45347</c:v>
                </c:pt>
                <c:pt idx="1312">
                  <c:v>45354</c:v>
                </c:pt>
                <c:pt idx="1313">
                  <c:v>45361</c:v>
                </c:pt>
                <c:pt idx="1314">
                  <c:v>45368</c:v>
                </c:pt>
                <c:pt idx="1315">
                  <c:v>45375</c:v>
                </c:pt>
                <c:pt idx="1316">
                  <c:v>45382</c:v>
                </c:pt>
                <c:pt idx="1317">
                  <c:v>45389</c:v>
                </c:pt>
                <c:pt idx="1318">
                  <c:v>45396</c:v>
                </c:pt>
                <c:pt idx="1319">
                  <c:v>45403</c:v>
                </c:pt>
                <c:pt idx="1320">
                  <c:v>45410</c:v>
                </c:pt>
                <c:pt idx="1321">
                  <c:v>45417</c:v>
                </c:pt>
              </c:numCache>
            </c:numRef>
          </c:cat>
          <c:val>
            <c:numRef>
              <c:f>Korkokäytävä!$F$2:$F$1323</c:f>
              <c:numCache>
                <c:formatCode>General</c:formatCode>
                <c:ptCount val="1322"/>
                <c:pt idx="0">
                  <c:v>3.2060000000000004</c:v>
                </c:pt>
                <c:pt idx="1">
                  <c:v>3.1659999999999999</c:v>
                </c:pt>
                <c:pt idx="2">
                  <c:v>3.0219999999999998</c:v>
                </c:pt>
                <c:pt idx="3">
                  <c:v>3.1539999999999999</c:v>
                </c:pt>
                <c:pt idx="4">
                  <c:v>3.17</c:v>
                </c:pt>
                <c:pt idx="5">
                  <c:v>3.1159999999999997</c:v>
                </c:pt>
                <c:pt idx="6">
                  <c:v>3.0359999999999996</c:v>
                </c:pt>
                <c:pt idx="7">
                  <c:v>3.15</c:v>
                </c:pt>
                <c:pt idx="8">
                  <c:v>3.0819999999999999</c:v>
                </c:pt>
                <c:pt idx="9">
                  <c:v>2.9980000000000002</c:v>
                </c:pt>
                <c:pt idx="10">
                  <c:v>2.8760000000000003</c:v>
                </c:pt>
                <c:pt idx="11">
                  <c:v>2.7080000000000002</c:v>
                </c:pt>
                <c:pt idx="12">
                  <c:v>2.9800000000000004</c:v>
                </c:pt>
                <c:pt idx="13">
                  <c:v>2.99</c:v>
                </c:pt>
                <c:pt idx="14">
                  <c:v>2.6459999999999999</c:v>
                </c:pt>
                <c:pt idx="15">
                  <c:v>2.5700000000000003</c:v>
                </c:pt>
                <c:pt idx="16">
                  <c:v>2.5259999999999998</c:v>
                </c:pt>
                <c:pt idx="17">
                  <c:v>2.5119999999999996</c:v>
                </c:pt>
                <c:pt idx="18">
                  <c:v>2.5099999999999998</c:v>
                </c:pt>
                <c:pt idx="19">
                  <c:v>2.6639999999999997</c:v>
                </c:pt>
                <c:pt idx="20">
                  <c:v>2.524</c:v>
                </c:pt>
                <c:pt idx="21">
                  <c:v>2.5299999999999998</c:v>
                </c:pt>
                <c:pt idx="22">
                  <c:v>2.5420000000000003</c:v>
                </c:pt>
                <c:pt idx="23">
                  <c:v>2.5680000000000001</c:v>
                </c:pt>
                <c:pt idx="24">
                  <c:v>2.5379999999999998</c:v>
                </c:pt>
                <c:pt idx="25">
                  <c:v>2.6399999999999997</c:v>
                </c:pt>
                <c:pt idx="26">
                  <c:v>2.5499999999999998</c:v>
                </c:pt>
                <c:pt idx="27">
                  <c:v>2.5720000000000001</c:v>
                </c:pt>
                <c:pt idx="28">
                  <c:v>2.3540000000000001</c:v>
                </c:pt>
                <c:pt idx="29">
                  <c:v>2.58</c:v>
                </c:pt>
                <c:pt idx="30">
                  <c:v>2.5459999999999998</c:v>
                </c:pt>
                <c:pt idx="31">
                  <c:v>2.5499999999999998</c:v>
                </c:pt>
                <c:pt idx="32">
                  <c:v>2.2139999999999995</c:v>
                </c:pt>
                <c:pt idx="33">
                  <c:v>2.4160000000000004</c:v>
                </c:pt>
                <c:pt idx="34">
                  <c:v>2.5519999999999996</c:v>
                </c:pt>
                <c:pt idx="35">
                  <c:v>2.516</c:v>
                </c:pt>
                <c:pt idx="36">
                  <c:v>2.5</c:v>
                </c:pt>
                <c:pt idx="37">
                  <c:v>2.1219999999999999</c:v>
                </c:pt>
                <c:pt idx="38">
                  <c:v>2.5520000000000005</c:v>
                </c:pt>
                <c:pt idx="39">
                  <c:v>2.6100000000000003</c:v>
                </c:pt>
                <c:pt idx="40">
                  <c:v>2.5720000000000001</c:v>
                </c:pt>
                <c:pt idx="41">
                  <c:v>2.09</c:v>
                </c:pt>
                <c:pt idx="42">
                  <c:v>2.722</c:v>
                </c:pt>
                <c:pt idx="43">
                  <c:v>2.8980000000000006</c:v>
                </c:pt>
                <c:pt idx="44">
                  <c:v>2.9240000000000004</c:v>
                </c:pt>
                <c:pt idx="45">
                  <c:v>2.8639999999999999</c:v>
                </c:pt>
                <c:pt idx="46">
                  <c:v>2.992</c:v>
                </c:pt>
                <c:pt idx="47">
                  <c:v>3.0699999999999994</c:v>
                </c:pt>
                <c:pt idx="48">
                  <c:v>3.0339999999999998</c:v>
                </c:pt>
                <c:pt idx="49">
                  <c:v>3.008</c:v>
                </c:pt>
                <c:pt idx="50">
                  <c:v>2.9279999999999999</c:v>
                </c:pt>
                <c:pt idx="51">
                  <c:v>3.2275</c:v>
                </c:pt>
                <c:pt idx="52">
                  <c:v>2.9740000000000002</c:v>
                </c:pt>
                <c:pt idx="53">
                  <c:v>3.0260000000000002</c:v>
                </c:pt>
                <c:pt idx="54">
                  <c:v>2.99</c:v>
                </c:pt>
                <c:pt idx="55">
                  <c:v>3.1320000000000001</c:v>
                </c:pt>
                <c:pt idx="56">
                  <c:v>3.2359999999999998</c:v>
                </c:pt>
                <c:pt idx="57">
                  <c:v>3.246</c:v>
                </c:pt>
                <c:pt idx="58">
                  <c:v>3.2359999999999998</c:v>
                </c:pt>
                <c:pt idx="59">
                  <c:v>3.3299999999999996</c:v>
                </c:pt>
                <c:pt idx="60">
                  <c:v>3.3639999999999999</c:v>
                </c:pt>
                <c:pt idx="61">
                  <c:v>3.3880000000000003</c:v>
                </c:pt>
                <c:pt idx="62">
                  <c:v>3.5100000000000002</c:v>
                </c:pt>
                <c:pt idx="63">
                  <c:v>3.6</c:v>
                </c:pt>
                <c:pt idx="64">
                  <c:v>3.6539999999999999</c:v>
                </c:pt>
                <c:pt idx="65">
                  <c:v>3.5880000000000001</c:v>
                </c:pt>
                <c:pt idx="66">
                  <c:v>3.6480000000000006</c:v>
                </c:pt>
                <c:pt idx="67">
                  <c:v>3.6675</c:v>
                </c:pt>
                <c:pt idx="68">
                  <c:v>3.87</c:v>
                </c:pt>
                <c:pt idx="69">
                  <c:v>3.95</c:v>
                </c:pt>
                <c:pt idx="70">
                  <c:v>3.9619999999999997</c:v>
                </c:pt>
                <c:pt idx="71">
                  <c:v>3.9619999999999997</c:v>
                </c:pt>
                <c:pt idx="72">
                  <c:v>3.7</c:v>
                </c:pt>
                <c:pt idx="73">
                  <c:v>4.1280000000000001</c:v>
                </c:pt>
                <c:pt idx="74">
                  <c:v>4.1659999999999995</c:v>
                </c:pt>
                <c:pt idx="75">
                  <c:v>4.3040000000000003</c:v>
                </c:pt>
                <c:pt idx="76">
                  <c:v>4.2959999999999994</c:v>
                </c:pt>
                <c:pt idx="77">
                  <c:v>4.4659999999999993</c:v>
                </c:pt>
                <c:pt idx="78">
                  <c:v>4.3199999999999994</c:v>
                </c:pt>
                <c:pt idx="79">
                  <c:v>4.3079999999999998</c:v>
                </c:pt>
                <c:pt idx="80">
                  <c:v>4.234</c:v>
                </c:pt>
                <c:pt idx="81">
                  <c:v>4.3439999999999994</c:v>
                </c:pt>
                <c:pt idx="82">
                  <c:v>4.354000000000001</c:v>
                </c:pt>
                <c:pt idx="83">
                  <c:v>4.3340000000000005</c:v>
                </c:pt>
                <c:pt idx="84">
                  <c:v>4.3559999999999999</c:v>
                </c:pt>
                <c:pt idx="85">
                  <c:v>4.3940000000000001</c:v>
                </c:pt>
                <c:pt idx="86">
                  <c:v>4.7</c:v>
                </c:pt>
                <c:pt idx="87">
                  <c:v>4.6160000000000005</c:v>
                </c:pt>
                <c:pt idx="88">
                  <c:v>4.5780000000000003</c:v>
                </c:pt>
                <c:pt idx="89">
                  <c:v>4.4280000000000008</c:v>
                </c:pt>
                <c:pt idx="90">
                  <c:v>4.7379999999999995</c:v>
                </c:pt>
                <c:pt idx="91">
                  <c:v>4.7140000000000004</c:v>
                </c:pt>
                <c:pt idx="92">
                  <c:v>4.7700000000000005</c:v>
                </c:pt>
                <c:pt idx="93">
                  <c:v>4.6859999999999999</c:v>
                </c:pt>
                <c:pt idx="94">
                  <c:v>4.8220000000000001</c:v>
                </c:pt>
                <c:pt idx="95">
                  <c:v>4.88</c:v>
                </c:pt>
                <c:pt idx="96">
                  <c:v>4.83</c:v>
                </c:pt>
                <c:pt idx="97">
                  <c:v>4.7859999999999996</c:v>
                </c:pt>
                <c:pt idx="98">
                  <c:v>4.8179999999999996</c:v>
                </c:pt>
                <c:pt idx="99">
                  <c:v>4.8660000000000005</c:v>
                </c:pt>
                <c:pt idx="100">
                  <c:v>4.8079999999999998</c:v>
                </c:pt>
                <c:pt idx="101">
                  <c:v>4.8079999999999998</c:v>
                </c:pt>
                <c:pt idx="102">
                  <c:v>4.7780000000000005</c:v>
                </c:pt>
                <c:pt idx="103">
                  <c:v>4.9666666666666668</c:v>
                </c:pt>
                <c:pt idx="104">
                  <c:v>4.8100000000000005</c:v>
                </c:pt>
                <c:pt idx="105">
                  <c:v>4.798</c:v>
                </c:pt>
                <c:pt idx="106">
                  <c:v>4.7759999999999998</c:v>
                </c:pt>
                <c:pt idx="107">
                  <c:v>4.6260000000000003</c:v>
                </c:pt>
                <c:pt idx="108">
                  <c:v>4.7859999999999996</c:v>
                </c:pt>
                <c:pt idx="109">
                  <c:v>4.7619999999999987</c:v>
                </c:pt>
                <c:pt idx="110">
                  <c:v>4.8599999999999994</c:v>
                </c:pt>
                <c:pt idx="111">
                  <c:v>5.5060000000000002</c:v>
                </c:pt>
                <c:pt idx="112">
                  <c:v>4.8600000000000003</c:v>
                </c:pt>
                <c:pt idx="113">
                  <c:v>4.8280000000000003</c:v>
                </c:pt>
                <c:pt idx="114">
                  <c:v>4.798</c:v>
                </c:pt>
                <c:pt idx="115">
                  <c:v>4.7060000000000004</c:v>
                </c:pt>
                <c:pt idx="116">
                  <c:v>4.7819999999999991</c:v>
                </c:pt>
                <c:pt idx="117">
                  <c:v>4.766</c:v>
                </c:pt>
                <c:pt idx="118">
                  <c:v>5.1950000000000003</c:v>
                </c:pt>
                <c:pt idx="119">
                  <c:v>5.56</c:v>
                </c:pt>
                <c:pt idx="120">
                  <c:v>4.8879999999999999</c:v>
                </c:pt>
                <c:pt idx="121">
                  <c:v>4.8475000000000001</c:v>
                </c:pt>
                <c:pt idx="122">
                  <c:v>4.75</c:v>
                </c:pt>
                <c:pt idx="123">
                  <c:v>4.5599999999999996</c:v>
                </c:pt>
                <c:pt idx="124">
                  <c:v>4.5579999999999998</c:v>
                </c:pt>
                <c:pt idx="125">
                  <c:v>4.57</c:v>
                </c:pt>
                <c:pt idx="126">
                  <c:v>4.5260000000000007</c:v>
                </c:pt>
                <c:pt idx="127">
                  <c:v>4.5259999999999998</c:v>
                </c:pt>
                <c:pt idx="128">
                  <c:v>4.5200000000000005</c:v>
                </c:pt>
                <c:pt idx="129">
                  <c:v>4.5860000000000003</c:v>
                </c:pt>
                <c:pt idx="130">
                  <c:v>4.5320000000000009</c:v>
                </c:pt>
                <c:pt idx="131">
                  <c:v>4.5199999999999996</c:v>
                </c:pt>
                <c:pt idx="132">
                  <c:v>4.4560000000000004</c:v>
                </c:pt>
                <c:pt idx="133">
                  <c:v>4.4960000000000004</c:v>
                </c:pt>
                <c:pt idx="134">
                  <c:v>4.5259999999999998</c:v>
                </c:pt>
                <c:pt idx="135">
                  <c:v>4.5199999999999996</c:v>
                </c:pt>
                <c:pt idx="136">
                  <c:v>4.51</c:v>
                </c:pt>
                <c:pt idx="137">
                  <c:v>4.4939999999999998</c:v>
                </c:pt>
                <c:pt idx="138">
                  <c:v>4.43</c:v>
                </c:pt>
                <c:pt idx="139">
                  <c:v>4.2919999999999998</c:v>
                </c:pt>
                <c:pt idx="140">
                  <c:v>4.3</c:v>
                </c:pt>
                <c:pt idx="141">
                  <c:v>3.56</c:v>
                </c:pt>
                <c:pt idx="142">
                  <c:v>3.7939999999999996</c:v>
                </c:pt>
                <c:pt idx="143">
                  <c:v>3.7479999999999998</c:v>
                </c:pt>
                <c:pt idx="144">
                  <c:v>3.8860000000000001</c:v>
                </c:pt>
                <c:pt idx="145">
                  <c:v>4.2219999999999995</c:v>
                </c:pt>
                <c:pt idx="146">
                  <c:v>4.1399999999999997</c:v>
                </c:pt>
                <c:pt idx="147">
                  <c:v>3.778</c:v>
                </c:pt>
                <c:pt idx="148">
                  <c:v>3.8159999999999998</c:v>
                </c:pt>
                <c:pt idx="149">
                  <c:v>3.4939999999999998</c:v>
                </c:pt>
                <c:pt idx="150">
                  <c:v>3.306</c:v>
                </c:pt>
                <c:pt idx="151">
                  <c:v>3.31</c:v>
                </c:pt>
                <c:pt idx="152">
                  <c:v>3.2719999999999998</c:v>
                </c:pt>
                <c:pt idx="153">
                  <c:v>3.2920000000000003</c:v>
                </c:pt>
                <c:pt idx="154">
                  <c:v>3.25</c:v>
                </c:pt>
                <c:pt idx="155">
                  <c:v>3.6766666666666672</c:v>
                </c:pt>
                <c:pt idx="156">
                  <c:v>3.4166666666666665</c:v>
                </c:pt>
                <c:pt idx="157">
                  <c:v>3.35</c:v>
                </c:pt>
                <c:pt idx="158">
                  <c:v>3.3220000000000001</c:v>
                </c:pt>
                <c:pt idx="159">
                  <c:v>3.1080000000000001</c:v>
                </c:pt>
                <c:pt idx="160">
                  <c:v>3.3259999999999996</c:v>
                </c:pt>
                <c:pt idx="161">
                  <c:v>3.3020000000000005</c:v>
                </c:pt>
                <c:pt idx="162">
                  <c:v>3.2959999999999994</c:v>
                </c:pt>
                <c:pt idx="163">
                  <c:v>3.2119999999999997</c:v>
                </c:pt>
                <c:pt idx="164">
                  <c:v>3.3199999999999994</c:v>
                </c:pt>
                <c:pt idx="165">
                  <c:v>3.286</c:v>
                </c:pt>
                <c:pt idx="166">
                  <c:v>3.2719999999999998</c:v>
                </c:pt>
                <c:pt idx="167">
                  <c:v>3.1579999999999999</c:v>
                </c:pt>
                <c:pt idx="168">
                  <c:v>3.3475000000000001</c:v>
                </c:pt>
                <c:pt idx="169">
                  <c:v>3.3025000000000002</c:v>
                </c:pt>
                <c:pt idx="170">
                  <c:v>3.2880000000000003</c:v>
                </c:pt>
                <c:pt idx="171">
                  <c:v>3.2380000000000004</c:v>
                </c:pt>
                <c:pt idx="172">
                  <c:v>3.4279999999999999</c:v>
                </c:pt>
                <c:pt idx="173">
                  <c:v>3.3174999999999999</c:v>
                </c:pt>
                <c:pt idx="174">
                  <c:v>3.3020000000000005</c:v>
                </c:pt>
                <c:pt idx="175">
                  <c:v>3.2919999999999994</c:v>
                </c:pt>
                <c:pt idx="176">
                  <c:v>3.3020000000000005</c:v>
                </c:pt>
                <c:pt idx="177">
                  <c:v>3.3460000000000001</c:v>
                </c:pt>
                <c:pt idx="178">
                  <c:v>3.3319999999999999</c:v>
                </c:pt>
                <c:pt idx="179">
                  <c:v>3.3180000000000001</c:v>
                </c:pt>
                <c:pt idx="180">
                  <c:v>3.3620000000000005</c:v>
                </c:pt>
                <c:pt idx="181">
                  <c:v>3.3820000000000001</c:v>
                </c:pt>
                <c:pt idx="182">
                  <c:v>3.3259999999999996</c:v>
                </c:pt>
                <c:pt idx="183">
                  <c:v>3.3020000000000005</c:v>
                </c:pt>
                <c:pt idx="184">
                  <c:v>3.2619999999999996</c:v>
                </c:pt>
                <c:pt idx="185">
                  <c:v>3.31</c:v>
                </c:pt>
                <c:pt idx="186">
                  <c:v>3.3079999999999998</c:v>
                </c:pt>
                <c:pt idx="187">
                  <c:v>3.2919999999999994</c:v>
                </c:pt>
                <c:pt idx="188">
                  <c:v>3.286</c:v>
                </c:pt>
                <c:pt idx="189">
                  <c:v>3.29</c:v>
                </c:pt>
                <c:pt idx="190">
                  <c:v>3.3</c:v>
                </c:pt>
                <c:pt idx="191">
                  <c:v>3.2880000000000003</c:v>
                </c:pt>
                <c:pt idx="192">
                  <c:v>3.2879999999999994</c:v>
                </c:pt>
                <c:pt idx="193">
                  <c:v>3.3039999999999998</c:v>
                </c:pt>
                <c:pt idx="194">
                  <c:v>3.3740000000000001</c:v>
                </c:pt>
                <c:pt idx="195">
                  <c:v>3.3199999999999994</c:v>
                </c:pt>
                <c:pt idx="196">
                  <c:v>3.29</c:v>
                </c:pt>
                <c:pt idx="197">
                  <c:v>3.29</c:v>
                </c:pt>
                <c:pt idx="198">
                  <c:v>3.3240000000000003</c:v>
                </c:pt>
                <c:pt idx="199">
                  <c:v>3.3020000000000005</c:v>
                </c:pt>
                <c:pt idx="200">
                  <c:v>3.28</c:v>
                </c:pt>
                <c:pt idx="201">
                  <c:v>3.29</c:v>
                </c:pt>
                <c:pt idx="202">
                  <c:v>3.3320000000000007</c:v>
                </c:pt>
                <c:pt idx="203">
                  <c:v>3.3159999999999998</c:v>
                </c:pt>
                <c:pt idx="204">
                  <c:v>3.1059999999999999</c:v>
                </c:pt>
                <c:pt idx="205">
                  <c:v>2.8860000000000001</c:v>
                </c:pt>
                <c:pt idx="206">
                  <c:v>3.1360000000000001</c:v>
                </c:pt>
                <c:pt idx="207">
                  <c:v>3.3650000000000002</c:v>
                </c:pt>
                <c:pt idx="208">
                  <c:v>3.14</c:v>
                </c:pt>
                <c:pt idx="209">
                  <c:v>2.8460000000000001</c:v>
                </c:pt>
                <c:pt idx="210">
                  <c:v>2.8180000000000001</c:v>
                </c:pt>
                <c:pt idx="211">
                  <c:v>2.6239999999999997</c:v>
                </c:pt>
                <c:pt idx="212">
                  <c:v>2.8159999999999998</c:v>
                </c:pt>
                <c:pt idx="213">
                  <c:v>2.7919999999999998</c:v>
                </c:pt>
                <c:pt idx="214">
                  <c:v>2.78</c:v>
                </c:pt>
                <c:pt idx="215">
                  <c:v>2.7039999999999997</c:v>
                </c:pt>
                <c:pt idx="216">
                  <c:v>2.778</c:v>
                </c:pt>
                <c:pt idx="217">
                  <c:v>3.1160000000000001</c:v>
                </c:pt>
                <c:pt idx="218">
                  <c:v>2.78</c:v>
                </c:pt>
                <c:pt idx="219">
                  <c:v>2.5580000000000003</c:v>
                </c:pt>
                <c:pt idx="220">
                  <c:v>2.56</c:v>
                </c:pt>
                <c:pt idx="221">
                  <c:v>2.5659999999999998</c:v>
                </c:pt>
                <c:pt idx="222">
                  <c:v>2.54</c:v>
                </c:pt>
                <c:pt idx="223">
                  <c:v>2.5819999999999999</c:v>
                </c:pt>
                <c:pt idx="224">
                  <c:v>2.5939999999999999</c:v>
                </c:pt>
                <c:pt idx="225">
                  <c:v>2.5724999999999998</c:v>
                </c:pt>
                <c:pt idx="226">
                  <c:v>2.5479999999999996</c:v>
                </c:pt>
                <c:pt idx="227">
                  <c:v>2.5539999999999998</c:v>
                </c:pt>
                <c:pt idx="228">
                  <c:v>2.532</c:v>
                </c:pt>
                <c:pt idx="229">
                  <c:v>2.5960000000000001</c:v>
                </c:pt>
                <c:pt idx="230">
                  <c:v>2.4080000000000004</c:v>
                </c:pt>
                <c:pt idx="231">
                  <c:v>2.1380000000000003</c:v>
                </c:pt>
                <c:pt idx="232">
                  <c:v>2.1520000000000001</c:v>
                </c:pt>
                <c:pt idx="233">
                  <c:v>2.1220000000000003</c:v>
                </c:pt>
                <c:pt idx="234">
                  <c:v>2.1719999999999997</c:v>
                </c:pt>
                <c:pt idx="235">
                  <c:v>2.1</c:v>
                </c:pt>
                <c:pt idx="236">
                  <c:v>2.0880000000000001</c:v>
                </c:pt>
                <c:pt idx="237">
                  <c:v>2.0219999999999998</c:v>
                </c:pt>
                <c:pt idx="238">
                  <c:v>2.0699999999999998</c:v>
                </c:pt>
                <c:pt idx="239">
                  <c:v>2.0640000000000001</c:v>
                </c:pt>
                <c:pt idx="240">
                  <c:v>2.0620000000000003</c:v>
                </c:pt>
                <c:pt idx="241">
                  <c:v>2.1659999999999995</c:v>
                </c:pt>
                <c:pt idx="242">
                  <c:v>2.1040000000000001</c:v>
                </c:pt>
                <c:pt idx="243">
                  <c:v>2.0859999999999999</c:v>
                </c:pt>
                <c:pt idx="244">
                  <c:v>2.08</c:v>
                </c:pt>
                <c:pt idx="245">
                  <c:v>2.04</c:v>
                </c:pt>
                <c:pt idx="246">
                  <c:v>1.8540000000000003</c:v>
                </c:pt>
                <c:pt idx="247">
                  <c:v>2.0680000000000005</c:v>
                </c:pt>
                <c:pt idx="248">
                  <c:v>2.06</c:v>
                </c:pt>
                <c:pt idx="249">
                  <c:v>2.0439999999999996</c:v>
                </c:pt>
                <c:pt idx="250">
                  <c:v>1.8699999999999997</c:v>
                </c:pt>
                <c:pt idx="251">
                  <c:v>2.0579999999999998</c:v>
                </c:pt>
                <c:pt idx="252">
                  <c:v>2.0499999999999998</c:v>
                </c:pt>
                <c:pt idx="253">
                  <c:v>2.0140000000000002</c:v>
                </c:pt>
                <c:pt idx="254">
                  <c:v>1.7560000000000002</c:v>
                </c:pt>
                <c:pt idx="255">
                  <c:v>2.0720000000000001</c:v>
                </c:pt>
                <c:pt idx="256">
                  <c:v>2.0439999999999996</c:v>
                </c:pt>
                <c:pt idx="257">
                  <c:v>2.0380000000000003</c:v>
                </c:pt>
                <c:pt idx="258">
                  <c:v>1.8560000000000003</c:v>
                </c:pt>
                <c:pt idx="259">
                  <c:v>2.2099999999999995</c:v>
                </c:pt>
                <c:pt idx="260">
                  <c:v>2.2325000000000004</c:v>
                </c:pt>
                <c:pt idx="261">
                  <c:v>2.0420000000000003</c:v>
                </c:pt>
                <c:pt idx="262">
                  <c:v>1.9979999999999998</c:v>
                </c:pt>
                <c:pt idx="263">
                  <c:v>1.986</c:v>
                </c:pt>
                <c:pt idx="264">
                  <c:v>2.052</c:v>
                </c:pt>
                <c:pt idx="265">
                  <c:v>2.0299999999999998</c:v>
                </c:pt>
                <c:pt idx="266">
                  <c:v>2.02</c:v>
                </c:pt>
                <c:pt idx="267">
                  <c:v>2.024</c:v>
                </c:pt>
                <c:pt idx="268">
                  <c:v>2.052</c:v>
                </c:pt>
                <c:pt idx="269">
                  <c:v>1.9560000000000002</c:v>
                </c:pt>
                <c:pt idx="270">
                  <c:v>1.9899999999999998</c:v>
                </c:pt>
                <c:pt idx="271">
                  <c:v>2.008</c:v>
                </c:pt>
                <c:pt idx="272">
                  <c:v>2.0379999999999994</c:v>
                </c:pt>
                <c:pt idx="273">
                  <c:v>2.0419999999999998</c:v>
                </c:pt>
                <c:pt idx="274">
                  <c:v>2.2725</c:v>
                </c:pt>
                <c:pt idx="275">
                  <c:v>2.0324999999999998</c:v>
                </c:pt>
                <c:pt idx="276">
                  <c:v>2.02</c:v>
                </c:pt>
                <c:pt idx="277">
                  <c:v>2.04</c:v>
                </c:pt>
                <c:pt idx="278">
                  <c:v>1.996</c:v>
                </c:pt>
                <c:pt idx="279">
                  <c:v>1.9999999999999996</c:v>
                </c:pt>
                <c:pt idx="280">
                  <c:v>2.0259999999999998</c:v>
                </c:pt>
                <c:pt idx="281">
                  <c:v>2.032</c:v>
                </c:pt>
                <c:pt idx="282">
                  <c:v>2.0680000000000001</c:v>
                </c:pt>
                <c:pt idx="283">
                  <c:v>1.9579999999999997</c:v>
                </c:pt>
                <c:pt idx="284">
                  <c:v>2.0299999999999998</c:v>
                </c:pt>
                <c:pt idx="285">
                  <c:v>2.0299999999999998</c:v>
                </c:pt>
                <c:pt idx="286">
                  <c:v>2.06</c:v>
                </c:pt>
                <c:pt idx="287">
                  <c:v>2.1519999999999997</c:v>
                </c:pt>
                <c:pt idx="288">
                  <c:v>2.04</c:v>
                </c:pt>
                <c:pt idx="289">
                  <c:v>2.04</c:v>
                </c:pt>
                <c:pt idx="290">
                  <c:v>2.0499999999999998</c:v>
                </c:pt>
                <c:pt idx="291">
                  <c:v>2.0219999999999998</c:v>
                </c:pt>
                <c:pt idx="292">
                  <c:v>2.056</c:v>
                </c:pt>
                <c:pt idx="293">
                  <c:v>2.04</c:v>
                </c:pt>
                <c:pt idx="294">
                  <c:v>2.04</c:v>
                </c:pt>
                <c:pt idx="295">
                  <c:v>2.0339999999999998</c:v>
                </c:pt>
                <c:pt idx="296">
                  <c:v>2.0920000000000001</c:v>
                </c:pt>
                <c:pt idx="297">
                  <c:v>2.04</c:v>
                </c:pt>
                <c:pt idx="298">
                  <c:v>2.04</c:v>
                </c:pt>
                <c:pt idx="299">
                  <c:v>2.0520000000000005</c:v>
                </c:pt>
                <c:pt idx="300">
                  <c:v>2.1459999999999999</c:v>
                </c:pt>
                <c:pt idx="301">
                  <c:v>2.3400000000000003</c:v>
                </c:pt>
                <c:pt idx="302">
                  <c:v>2.0539999999999998</c:v>
                </c:pt>
                <c:pt idx="303">
                  <c:v>2.0620000000000003</c:v>
                </c:pt>
                <c:pt idx="304">
                  <c:v>2.1219999999999999</c:v>
                </c:pt>
                <c:pt idx="305">
                  <c:v>2.06</c:v>
                </c:pt>
                <c:pt idx="306">
                  <c:v>2.0760000000000001</c:v>
                </c:pt>
                <c:pt idx="307">
                  <c:v>2.08</c:v>
                </c:pt>
                <c:pt idx="308">
                  <c:v>1.988</c:v>
                </c:pt>
                <c:pt idx="309">
                  <c:v>2.0100000000000002</c:v>
                </c:pt>
                <c:pt idx="310">
                  <c:v>2.0900000000000003</c:v>
                </c:pt>
                <c:pt idx="311">
                  <c:v>2.0819999999999999</c:v>
                </c:pt>
                <c:pt idx="312">
                  <c:v>2.1119999999999997</c:v>
                </c:pt>
                <c:pt idx="313">
                  <c:v>2.0840000000000001</c:v>
                </c:pt>
                <c:pt idx="314">
                  <c:v>2.0420000000000003</c:v>
                </c:pt>
                <c:pt idx="315">
                  <c:v>2.1</c:v>
                </c:pt>
                <c:pt idx="316">
                  <c:v>2.08</c:v>
                </c:pt>
                <c:pt idx="317">
                  <c:v>2.0519999999999996</c:v>
                </c:pt>
                <c:pt idx="318">
                  <c:v>2.0620000000000003</c:v>
                </c:pt>
                <c:pt idx="319">
                  <c:v>2.0640000000000001</c:v>
                </c:pt>
                <c:pt idx="320">
                  <c:v>2.06</c:v>
                </c:pt>
                <c:pt idx="321">
                  <c:v>2.0519999999999996</c:v>
                </c:pt>
                <c:pt idx="322">
                  <c:v>2.0339999999999998</c:v>
                </c:pt>
                <c:pt idx="323">
                  <c:v>2.06</c:v>
                </c:pt>
                <c:pt idx="324">
                  <c:v>2.0674999999999999</c:v>
                </c:pt>
                <c:pt idx="325">
                  <c:v>2.0825</c:v>
                </c:pt>
                <c:pt idx="326">
                  <c:v>2.0680000000000001</c:v>
                </c:pt>
                <c:pt idx="327">
                  <c:v>2.0960000000000001</c:v>
                </c:pt>
                <c:pt idx="328">
                  <c:v>2.0640000000000001</c:v>
                </c:pt>
                <c:pt idx="329">
                  <c:v>2.0759999999999996</c:v>
                </c:pt>
                <c:pt idx="330">
                  <c:v>2.0739999999999998</c:v>
                </c:pt>
                <c:pt idx="331">
                  <c:v>2.0499999999999998</c:v>
                </c:pt>
                <c:pt idx="332">
                  <c:v>2.0699999999999998</c:v>
                </c:pt>
                <c:pt idx="333">
                  <c:v>2.0780000000000003</c:v>
                </c:pt>
                <c:pt idx="334">
                  <c:v>2.0740000000000003</c:v>
                </c:pt>
                <c:pt idx="335">
                  <c:v>2</c:v>
                </c:pt>
                <c:pt idx="336">
                  <c:v>2.0740000000000003</c:v>
                </c:pt>
                <c:pt idx="337">
                  <c:v>2.0720000000000001</c:v>
                </c:pt>
                <c:pt idx="338">
                  <c:v>2.1059999999999999</c:v>
                </c:pt>
                <c:pt idx="339">
                  <c:v>2.0759999999999996</c:v>
                </c:pt>
                <c:pt idx="340">
                  <c:v>2.0540000000000003</c:v>
                </c:pt>
                <c:pt idx="341">
                  <c:v>2.0740000000000003</c:v>
                </c:pt>
                <c:pt idx="342">
                  <c:v>2.0859999999999999</c:v>
                </c:pt>
                <c:pt idx="343">
                  <c:v>2.0840000000000001</c:v>
                </c:pt>
                <c:pt idx="344">
                  <c:v>1.988</c:v>
                </c:pt>
                <c:pt idx="345">
                  <c:v>2.08</c:v>
                </c:pt>
                <c:pt idx="346">
                  <c:v>2.08</c:v>
                </c:pt>
                <c:pt idx="347">
                  <c:v>2.0819999999999999</c:v>
                </c:pt>
                <c:pt idx="348">
                  <c:v>2.1179999999999999</c:v>
                </c:pt>
                <c:pt idx="349">
                  <c:v>2.08</c:v>
                </c:pt>
                <c:pt idx="350">
                  <c:v>2.08</c:v>
                </c:pt>
                <c:pt idx="351">
                  <c:v>2.1019999999999999</c:v>
                </c:pt>
                <c:pt idx="352">
                  <c:v>2.0799999999999996</c:v>
                </c:pt>
                <c:pt idx="353">
                  <c:v>2.0260000000000002</c:v>
                </c:pt>
                <c:pt idx="354">
                  <c:v>2.08</c:v>
                </c:pt>
                <c:pt idx="355">
                  <c:v>2.0780000000000003</c:v>
                </c:pt>
                <c:pt idx="356">
                  <c:v>2.0780000000000003</c:v>
                </c:pt>
                <c:pt idx="357">
                  <c:v>2.04</c:v>
                </c:pt>
                <c:pt idx="358">
                  <c:v>2.08</c:v>
                </c:pt>
                <c:pt idx="359">
                  <c:v>2.1459999999999999</c:v>
                </c:pt>
                <c:pt idx="360">
                  <c:v>2.0200000000000005</c:v>
                </c:pt>
                <c:pt idx="361">
                  <c:v>2.226</c:v>
                </c:pt>
                <c:pt idx="362">
                  <c:v>2.3220000000000001</c:v>
                </c:pt>
                <c:pt idx="363">
                  <c:v>2.35</c:v>
                </c:pt>
                <c:pt idx="364">
                  <c:v>2.3620000000000001</c:v>
                </c:pt>
                <c:pt idx="365">
                  <c:v>2.3419999999999996</c:v>
                </c:pt>
                <c:pt idx="366">
                  <c:v>2.31</c:v>
                </c:pt>
                <c:pt idx="367">
                  <c:v>2.3199999999999998</c:v>
                </c:pt>
                <c:pt idx="368">
                  <c:v>2.33</c:v>
                </c:pt>
                <c:pt idx="369">
                  <c:v>2.3479999999999999</c:v>
                </c:pt>
                <c:pt idx="370">
                  <c:v>2.3479999999999999</c:v>
                </c:pt>
                <c:pt idx="371">
                  <c:v>2.34</c:v>
                </c:pt>
                <c:pt idx="372">
                  <c:v>2.3439999999999999</c:v>
                </c:pt>
                <c:pt idx="373">
                  <c:v>2.3719999999999999</c:v>
                </c:pt>
                <c:pt idx="374">
                  <c:v>2.4220000000000002</c:v>
                </c:pt>
                <c:pt idx="375">
                  <c:v>2.58</c:v>
                </c:pt>
                <c:pt idx="376">
                  <c:v>2.58</c:v>
                </c:pt>
                <c:pt idx="377">
                  <c:v>2.59</c:v>
                </c:pt>
                <c:pt idx="378">
                  <c:v>2.63</c:v>
                </c:pt>
                <c:pt idx="379">
                  <c:v>2.6319999999999997</c:v>
                </c:pt>
                <c:pt idx="380">
                  <c:v>2.6139999999999999</c:v>
                </c:pt>
                <c:pt idx="381">
                  <c:v>2.63</c:v>
                </c:pt>
                <c:pt idx="382">
                  <c:v>2.548</c:v>
                </c:pt>
                <c:pt idx="383">
                  <c:v>2.5539999999999998</c:v>
                </c:pt>
                <c:pt idx="384">
                  <c:v>2.6019999999999999</c:v>
                </c:pt>
                <c:pt idx="385">
                  <c:v>2.6</c:v>
                </c:pt>
                <c:pt idx="386">
                  <c:v>2.6019999999999999</c:v>
                </c:pt>
                <c:pt idx="387">
                  <c:v>2.508</c:v>
                </c:pt>
                <c:pt idx="388">
                  <c:v>2.6399999999999997</c:v>
                </c:pt>
                <c:pt idx="389">
                  <c:v>2.8359999999999999</c:v>
                </c:pt>
                <c:pt idx="390">
                  <c:v>2.8479999999999999</c:v>
                </c:pt>
                <c:pt idx="391">
                  <c:v>2.8080000000000003</c:v>
                </c:pt>
                <c:pt idx="392">
                  <c:v>2.806</c:v>
                </c:pt>
                <c:pt idx="393">
                  <c:v>2.83</c:v>
                </c:pt>
                <c:pt idx="394">
                  <c:v>2.8140000000000001</c:v>
                </c:pt>
                <c:pt idx="395">
                  <c:v>2.7600000000000002</c:v>
                </c:pt>
                <c:pt idx="396">
                  <c:v>2.9240000000000004</c:v>
                </c:pt>
                <c:pt idx="397">
                  <c:v>3.07</c:v>
                </c:pt>
                <c:pt idx="398">
                  <c:v>3.0439999999999996</c:v>
                </c:pt>
                <c:pt idx="399">
                  <c:v>3.0179999999999998</c:v>
                </c:pt>
                <c:pt idx="400">
                  <c:v>3.04</c:v>
                </c:pt>
                <c:pt idx="401">
                  <c:v>3.0539999999999998</c:v>
                </c:pt>
                <c:pt idx="402">
                  <c:v>3.0319999999999996</c:v>
                </c:pt>
                <c:pt idx="403">
                  <c:v>3.044</c:v>
                </c:pt>
                <c:pt idx="404">
                  <c:v>3.1680000000000001</c:v>
                </c:pt>
                <c:pt idx="405">
                  <c:v>3.242</c:v>
                </c:pt>
                <c:pt idx="406">
                  <c:v>3.3239999999999994</c:v>
                </c:pt>
                <c:pt idx="407">
                  <c:v>3.3420000000000001</c:v>
                </c:pt>
                <c:pt idx="408">
                  <c:v>3.3560000000000003</c:v>
                </c:pt>
                <c:pt idx="409">
                  <c:v>3.3280000000000003</c:v>
                </c:pt>
                <c:pt idx="410">
                  <c:v>3.3259999999999996</c:v>
                </c:pt>
                <c:pt idx="411">
                  <c:v>3.3199999999999994</c:v>
                </c:pt>
                <c:pt idx="412">
                  <c:v>3.3239999999999994</c:v>
                </c:pt>
                <c:pt idx="413">
                  <c:v>3.3039999999999998</c:v>
                </c:pt>
                <c:pt idx="414">
                  <c:v>3.4899999999999998</c:v>
                </c:pt>
                <c:pt idx="415">
                  <c:v>3.6360000000000001</c:v>
                </c:pt>
                <c:pt idx="416">
                  <c:v>3.6779999999999999</c:v>
                </c:pt>
                <c:pt idx="417">
                  <c:v>3.5975000000000001</c:v>
                </c:pt>
                <c:pt idx="418">
                  <c:v>3.5379999999999994</c:v>
                </c:pt>
                <c:pt idx="419">
                  <c:v>3.5460000000000003</c:v>
                </c:pt>
                <c:pt idx="420">
                  <c:v>3.5699999999999994</c:v>
                </c:pt>
                <c:pt idx="421">
                  <c:v>3.5720000000000001</c:v>
                </c:pt>
                <c:pt idx="422">
                  <c:v>3.5419999999999994</c:v>
                </c:pt>
                <c:pt idx="423">
                  <c:v>3.5939999999999999</c:v>
                </c:pt>
                <c:pt idx="424">
                  <c:v>3.5699999999999994</c:v>
                </c:pt>
                <c:pt idx="425">
                  <c:v>3.5740000000000003</c:v>
                </c:pt>
                <c:pt idx="426">
                  <c:v>3.5460000000000003</c:v>
                </c:pt>
                <c:pt idx="427">
                  <c:v>3.6179999999999999</c:v>
                </c:pt>
                <c:pt idx="428">
                  <c:v>3.8140000000000001</c:v>
                </c:pt>
                <c:pt idx="429">
                  <c:v>3.8339999999999996</c:v>
                </c:pt>
                <c:pt idx="430">
                  <c:v>3.8424999999999998</c:v>
                </c:pt>
                <c:pt idx="431">
                  <c:v>3.8025000000000002</c:v>
                </c:pt>
                <c:pt idx="432">
                  <c:v>3.7939999999999996</c:v>
                </c:pt>
                <c:pt idx="433">
                  <c:v>3.8299999999999996</c:v>
                </c:pt>
                <c:pt idx="434">
                  <c:v>3.85</c:v>
                </c:pt>
                <c:pt idx="435">
                  <c:v>3.7380000000000004</c:v>
                </c:pt>
                <c:pt idx="436">
                  <c:v>3.742</c:v>
                </c:pt>
                <c:pt idx="437">
                  <c:v>3.8299999999999996</c:v>
                </c:pt>
                <c:pt idx="438">
                  <c:v>3.8259999999999996</c:v>
                </c:pt>
                <c:pt idx="439">
                  <c:v>3.7359999999999998</c:v>
                </c:pt>
                <c:pt idx="440">
                  <c:v>3.9659999999999997</c:v>
                </c:pt>
                <c:pt idx="441">
                  <c:v>4.0639999999999992</c:v>
                </c:pt>
                <c:pt idx="442">
                  <c:v>4.0880000000000001</c:v>
                </c:pt>
                <c:pt idx="443">
                  <c:v>4.0459999999999994</c:v>
                </c:pt>
                <c:pt idx="444">
                  <c:v>4.0679999999999996</c:v>
                </c:pt>
                <c:pt idx="445">
                  <c:v>4.07</c:v>
                </c:pt>
                <c:pt idx="446">
                  <c:v>4.0679999999999996</c:v>
                </c:pt>
                <c:pt idx="447">
                  <c:v>4.0540000000000003</c:v>
                </c:pt>
                <c:pt idx="448">
                  <c:v>4.1500000000000004</c:v>
                </c:pt>
                <c:pt idx="449">
                  <c:v>4.0319999999999991</c:v>
                </c:pt>
                <c:pt idx="450">
                  <c:v>4.0060000000000002</c:v>
                </c:pt>
                <c:pt idx="451">
                  <c:v>4.0019999999999998</c:v>
                </c:pt>
                <c:pt idx="452">
                  <c:v>4.2368000000000006</c:v>
                </c:pt>
                <c:pt idx="453">
                  <c:v>3.8268</c:v>
                </c:pt>
                <c:pt idx="454">
                  <c:v>3.8668</c:v>
                </c:pt>
                <c:pt idx="455">
                  <c:v>4.1837999999999997</c:v>
                </c:pt>
                <c:pt idx="456">
                  <c:v>3.8031999999999995</c:v>
                </c:pt>
                <c:pt idx="457">
                  <c:v>3.8319999999999999</c:v>
                </c:pt>
                <c:pt idx="458">
                  <c:v>4.0192000000000005</c:v>
                </c:pt>
                <c:pt idx="459">
                  <c:v>4.0340000000000007</c:v>
                </c:pt>
                <c:pt idx="460">
                  <c:v>4.0678000000000001</c:v>
                </c:pt>
                <c:pt idx="461">
                  <c:v>4.0229999999999997</c:v>
                </c:pt>
                <c:pt idx="462">
                  <c:v>3.9468000000000005</c:v>
                </c:pt>
                <c:pt idx="463">
                  <c:v>4.0840000000000005</c:v>
                </c:pt>
                <c:pt idx="464">
                  <c:v>4.0179999999999998</c:v>
                </c:pt>
                <c:pt idx="465">
                  <c:v>3.839</c:v>
                </c:pt>
                <c:pt idx="466">
                  <c:v>3.9631999999999996</c:v>
                </c:pt>
                <c:pt idx="467">
                  <c:v>3.8942000000000001</c:v>
                </c:pt>
                <c:pt idx="468">
                  <c:v>3.7680000000000002</c:v>
                </c:pt>
                <c:pt idx="469">
                  <c:v>3.9234999999999998</c:v>
                </c:pt>
                <c:pt idx="470">
                  <c:v>4.0671999999999997</c:v>
                </c:pt>
                <c:pt idx="471">
                  <c:v>3.9972000000000003</c:v>
                </c:pt>
                <c:pt idx="472">
                  <c:v>3.9969999999999999</c:v>
                </c:pt>
                <c:pt idx="473">
                  <c:v>4.1017999999999999</c:v>
                </c:pt>
                <c:pt idx="474">
                  <c:v>4.0316000000000001</c:v>
                </c:pt>
                <c:pt idx="475">
                  <c:v>4.0350000000000001</c:v>
                </c:pt>
                <c:pt idx="476">
                  <c:v>4.0131999999999994</c:v>
                </c:pt>
                <c:pt idx="477">
                  <c:v>4.0144000000000002</c:v>
                </c:pt>
                <c:pt idx="478">
                  <c:v>4.0196000000000005</c:v>
                </c:pt>
                <c:pt idx="479">
                  <c:v>4.0903999999999998</c:v>
                </c:pt>
                <c:pt idx="480">
                  <c:v>4.1124999999999998</c:v>
                </c:pt>
                <c:pt idx="481">
                  <c:v>4.1425000000000001</c:v>
                </c:pt>
                <c:pt idx="482">
                  <c:v>4.0334000000000003</c:v>
                </c:pt>
                <c:pt idx="483">
                  <c:v>3.9635999999999996</c:v>
                </c:pt>
                <c:pt idx="484">
                  <c:v>3.9371999999999998</c:v>
                </c:pt>
                <c:pt idx="485">
                  <c:v>3.9658000000000002</c:v>
                </c:pt>
                <c:pt idx="486">
                  <c:v>4.1127500000000001</c:v>
                </c:pt>
                <c:pt idx="487">
                  <c:v>3.9927999999999999</c:v>
                </c:pt>
                <c:pt idx="488">
                  <c:v>3.9577999999999998</c:v>
                </c:pt>
                <c:pt idx="489">
                  <c:v>3.9965999999999999</c:v>
                </c:pt>
                <c:pt idx="490">
                  <c:v>4.0804</c:v>
                </c:pt>
                <c:pt idx="491">
                  <c:v>4.0050000000000008</c:v>
                </c:pt>
                <c:pt idx="492">
                  <c:v>4.0503999999999989</c:v>
                </c:pt>
                <c:pt idx="493">
                  <c:v>4.0107999999999997</c:v>
                </c:pt>
                <c:pt idx="494">
                  <c:v>3.9089999999999998</c:v>
                </c:pt>
                <c:pt idx="495">
                  <c:v>3.996999999999999</c:v>
                </c:pt>
                <c:pt idx="496">
                  <c:v>4.1086</c:v>
                </c:pt>
                <c:pt idx="497">
                  <c:v>4.2804000000000002</c:v>
                </c:pt>
                <c:pt idx="498">
                  <c:v>4.2927999999999997</c:v>
                </c:pt>
                <c:pt idx="499">
                  <c:v>4.3098000000000001</c:v>
                </c:pt>
                <c:pt idx="500">
                  <c:v>4.3066000000000004</c:v>
                </c:pt>
                <c:pt idx="501">
                  <c:v>4.3034000000000008</c:v>
                </c:pt>
                <c:pt idx="502">
                  <c:v>4.2822000000000005</c:v>
                </c:pt>
                <c:pt idx="503">
                  <c:v>4.3054000000000006</c:v>
                </c:pt>
                <c:pt idx="504">
                  <c:v>4.3044000000000002</c:v>
                </c:pt>
                <c:pt idx="505">
                  <c:v>4.2245999999999997</c:v>
                </c:pt>
                <c:pt idx="506">
                  <c:v>4.3708</c:v>
                </c:pt>
                <c:pt idx="507">
                  <c:v>4.2837999999999994</c:v>
                </c:pt>
                <c:pt idx="508">
                  <c:v>4.1261999999999999</c:v>
                </c:pt>
                <c:pt idx="509">
                  <c:v>4.2631999999999994</c:v>
                </c:pt>
                <c:pt idx="510">
                  <c:v>3.6799999999999997</c:v>
                </c:pt>
                <c:pt idx="511">
                  <c:v>3.5741999999999998</c:v>
                </c:pt>
                <c:pt idx="512">
                  <c:v>3.5463999999999998</c:v>
                </c:pt>
                <c:pt idx="513">
                  <c:v>3.4462000000000002</c:v>
                </c:pt>
                <c:pt idx="514">
                  <c:v>3.2719999999999998</c:v>
                </c:pt>
                <c:pt idx="515">
                  <c:v>2.9390000000000001</c:v>
                </c:pt>
                <c:pt idx="516">
                  <c:v>2.9436</c:v>
                </c:pt>
                <c:pt idx="517">
                  <c:v>2.9108000000000001</c:v>
                </c:pt>
                <c:pt idx="518">
                  <c:v>2.5566000000000004</c:v>
                </c:pt>
                <c:pt idx="519">
                  <c:v>2.2632000000000003</c:v>
                </c:pt>
                <c:pt idx="520">
                  <c:v>2.2370000000000001</c:v>
                </c:pt>
                <c:pt idx="521">
                  <c:v>2.2680000000000002</c:v>
                </c:pt>
                <c:pt idx="522">
                  <c:v>2.1757999999999997</c:v>
                </c:pt>
                <c:pt idx="523">
                  <c:v>2.1217999999999999</c:v>
                </c:pt>
                <c:pt idx="524">
                  <c:v>1.6434000000000002</c:v>
                </c:pt>
                <c:pt idx="525">
                  <c:v>1.2262</c:v>
                </c:pt>
                <c:pt idx="526">
                  <c:v>1.2016</c:v>
                </c:pt>
                <c:pt idx="527">
                  <c:v>1.2374000000000001</c:v>
                </c:pt>
                <c:pt idx="528">
                  <c:v>1.2761999999999998</c:v>
                </c:pt>
                <c:pt idx="529">
                  <c:v>1.3132000000000001</c:v>
                </c:pt>
                <c:pt idx="530">
                  <c:v>1.2769999999999999</c:v>
                </c:pt>
                <c:pt idx="531">
                  <c:v>1.0257999999999998</c:v>
                </c:pt>
                <c:pt idx="532">
                  <c:v>0.89179999999999993</c:v>
                </c:pt>
                <c:pt idx="533">
                  <c:v>0.95799999999999996</c:v>
                </c:pt>
                <c:pt idx="534">
                  <c:v>1.0553999999999999</c:v>
                </c:pt>
                <c:pt idx="535">
                  <c:v>0.90199999999999991</c:v>
                </c:pt>
                <c:pt idx="536">
                  <c:v>0.93725000000000003</c:v>
                </c:pt>
                <c:pt idx="537">
                  <c:v>0.89680000000000004</c:v>
                </c:pt>
                <c:pt idx="538">
                  <c:v>0.58000000000000007</c:v>
                </c:pt>
                <c:pt idx="539">
                  <c:v>0.5172000000000001</c:v>
                </c:pt>
                <c:pt idx="540">
                  <c:v>0.70220000000000005</c:v>
                </c:pt>
                <c:pt idx="541">
                  <c:v>0.90700000000000003</c:v>
                </c:pt>
                <c:pt idx="542">
                  <c:v>1.002</c:v>
                </c:pt>
                <c:pt idx="543">
                  <c:v>0.60099999999999998</c:v>
                </c:pt>
                <c:pt idx="544">
                  <c:v>0.73219999999999996</c:v>
                </c:pt>
                <c:pt idx="545">
                  <c:v>0.83819999999999995</c:v>
                </c:pt>
                <c:pt idx="546">
                  <c:v>0.74359999999999993</c:v>
                </c:pt>
                <c:pt idx="547">
                  <c:v>0.36279999999999996</c:v>
                </c:pt>
                <c:pt idx="548">
                  <c:v>0.374</c:v>
                </c:pt>
                <c:pt idx="549">
                  <c:v>0.35499999999999998</c:v>
                </c:pt>
                <c:pt idx="550">
                  <c:v>0.35720000000000002</c:v>
                </c:pt>
                <c:pt idx="551">
                  <c:v>0.35220000000000001</c:v>
                </c:pt>
                <c:pt idx="552">
                  <c:v>0.34300000000000003</c:v>
                </c:pt>
                <c:pt idx="553">
                  <c:v>0.36480000000000001</c:v>
                </c:pt>
                <c:pt idx="554">
                  <c:v>0.34179999999999999</c:v>
                </c:pt>
                <c:pt idx="555">
                  <c:v>0.34200000000000003</c:v>
                </c:pt>
                <c:pt idx="556">
                  <c:v>0.33379999999999999</c:v>
                </c:pt>
                <c:pt idx="557">
                  <c:v>0.37660000000000005</c:v>
                </c:pt>
                <c:pt idx="558">
                  <c:v>0.35980000000000001</c:v>
                </c:pt>
                <c:pt idx="559">
                  <c:v>0.34760000000000002</c:v>
                </c:pt>
                <c:pt idx="560">
                  <c:v>0.38819999999999999</c:v>
                </c:pt>
                <c:pt idx="561">
                  <c:v>0.34460000000000002</c:v>
                </c:pt>
                <c:pt idx="562">
                  <c:v>0.39100000000000001</c:v>
                </c:pt>
                <c:pt idx="563">
                  <c:v>0.3478</c:v>
                </c:pt>
                <c:pt idx="564">
                  <c:v>0.35459999999999997</c:v>
                </c:pt>
                <c:pt idx="565">
                  <c:v>0.32840000000000003</c:v>
                </c:pt>
                <c:pt idx="566">
                  <c:v>0.41179999999999994</c:v>
                </c:pt>
                <c:pt idx="567">
                  <c:v>0.34820000000000001</c:v>
                </c:pt>
                <c:pt idx="568">
                  <c:v>0.34839999999999999</c:v>
                </c:pt>
                <c:pt idx="569">
                  <c:v>0.35880000000000001</c:v>
                </c:pt>
                <c:pt idx="570">
                  <c:v>0.4098</c:v>
                </c:pt>
                <c:pt idx="571">
                  <c:v>0.34739999999999999</c:v>
                </c:pt>
                <c:pt idx="572">
                  <c:v>0.314</c:v>
                </c:pt>
                <c:pt idx="573">
                  <c:v>0.34775</c:v>
                </c:pt>
                <c:pt idx="574">
                  <c:v>0.3372</c:v>
                </c:pt>
                <c:pt idx="575">
                  <c:v>0.3256</c:v>
                </c:pt>
                <c:pt idx="576">
                  <c:v>0.37940000000000002</c:v>
                </c:pt>
                <c:pt idx="577">
                  <c:v>0.33380000000000004</c:v>
                </c:pt>
                <c:pt idx="578">
                  <c:v>0.32060000000000005</c:v>
                </c:pt>
                <c:pt idx="579">
                  <c:v>0.38260000000000005</c:v>
                </c:pt>
                <c:pt idx="580">
                  <c:v>0.32400000000000001</c:v>
                </c:pt>
                <c:pt idx="581">
                  <c:v>0.3352</c:v>
                </c:pt>
                <c:pt idx="582">
                  <c:v>0.31840000000000002</c:v>
                </c:pt>
                <c:pt idx="583">
                  <c:v>0.39280000000000004</c:v>
                </c:pt>
                <c:pt idx="584">
                  <c:v>0.33040000000000003</c:v>
                </c:pt>
                <c:pt idx="585">
                  <c:v>0.33940000000000003</c:v>
                </c:pt>
                <c:pt idx="586">
                  <c:v>0.34819999999999995</c:v>
                </c:pt>
                <c:pt idx="587">
                  <c:v>0.32600000000000001</c:v>
                </c:pt>
                <c:pt idx="588">
                  <c:v>0.40179999999999999</c:v>
                </c:pt>
                <c:pt idx="589">
                  <c:v>0.34040000000000004</c:v>
                </c:pt>
                <c:pt idx="590">
                  <c:v>0.34479999999999994</c:v>
                </c:pt>
                <c:pt idx="591">
                  <c:v>0.33579999999999999</c:v>
                </c:pt>
                <c:pt idx="592">
                  <c:v>0.38779999999999998</c:v>
                </c:pt>
                <c:pt idx="593">
                  <c:v>0.32520000000000004</c:v>
                </c:pt>
                <c:pt idx="594">
                  <c:v>0.3296</c:v>
                </c:pt>
                <c:pt idx="595">
                  <c:v>0.31520000000000004</c:v>
                </c:pt>
                <c:pt idx="596">
                  <c:v>0.32680000000000003</c:v>
                </c:pt>
                <c:pt idx="597">
                  <c:v>0.40919999999999995</c:v>
                </c:pt>
                <c:pt idx="598">
                  <c:v>0.33499999999999996</c:v>
                </c:pt>
                <c:pt idx="599">
                  <c:v>0.42199999999999999</c:v>
                </c:pt>
                <c:pt idx="600">
                  <c:v>0.40700000000000003</c:v>
                </c:pt>
                <c:pt idx="601">
                  <c:v>0.5262</c:v>
                </c:pt>
                <c:pt idx="602">
                  <c:v>0.53220000000000001</c:v>
                </c:pt>
                <c:pt idx="603">
                  <c:v>0.46819999999999995</c:v>
                </c:pt>
                <c:pt idx="604">
                  <c:v>0.37059999999999998</c:v>
                </c:pt>
                <c:pt idx="605">
                  <c:v>0.50059999999999993</c:v>
                </c:pt>
                <c:pt idx="606">
                  <c:v>0.43780000000000002</c:v>
                </c:pt>
                <c:pt idx="607">
                  <c:v>0.40839999999999999</c:v>
                </c:pt>
                <c:pt idx="608">
                  <c:v>0.37399999999999994</c:v>
                </c:pt>
                <c:pt idx="609">
                  <c:v>0.46580000000000005</c:v>
                </c:pt>
                <c:pt idx="610">
                  <c:v>0.44359999999999999</c:v>
                </c:pt>
                <c:pt idx="611">
                  <c:v>0.43940000000000001</c:v>
                </c:pt>
                <c:pt idx="612">
                  <c:v>0.57240000000000002</c:v>
                </c:pt>
                <c:pt idx="613">
                  <c:v>0.48439999999999994</c:v>
                </c:pt>
                <c:pt idx="614">
                  <c:v>0.67300000000000004</c:v>
                </c:pt>
                <c:pt idx="615">
                  <c:v>0.82840000000000003</c:v>
                </c:pt>
                <c:pt idx="616">
                  <c:v>0.81540000000000001</c:v>
                </c:pt>
                <c:pt idx="617">
                  <c:v>0.5494</c:v>
                </c:pt>
                <c:pt idx="618">
                  <c:v>0.69880000000000009</c:v>
                </c:pt>
                <c:pt idx="619">
                  <c:v>0.67859999999999998</c:v>
                </c:pt>
                <c:pt idx="620">
                  <c:v>0.48740000000000006</c:v>
                </c:pt>
                <c:pt idx="621">
                  <c:v>0.4622</c:v>
                </c:pt>
                <c:pt idx="622">
                  <c:v>0.62360000000000004</c:v>
                </c:pt>
                <c:pt idx="623">
                  <c:v>0.50939999999999996</c:v>
                </c:pt>
                <c:pt idx="624">
                  <c:v>0.38400000000000001</c:v>
                </c:pt>
                <c:pt idx="625">
                  <c:v>0.50560000000000005</c:v>
                </c:pt>
                <c:pt idx="626">
                  <c:v>0.39980000000000004</c:v>
                </c:pt>
                <c:pt idx="627">
                  <c:v>0.37540000000000001</c:v>
                </c:pt>
                <c:pt idx="628">
                  <c:v>0.68459999999999999</c:v>
                </c:pt>
                <c:pt idx="629">
                  <c:v>1.0451999999999999</c:v>
                </c:pt>
                <c:pt idx="630">
                  <c:v>0.86280000000000001</c:v>
                </c:pt>
                <c:pt idx="631">
                  <c:v>0.81279999999999997</c:v>
                </c:pt>
                <c:pt idx="632">
                  <c:v>0.68099999999999994</c:v>
                </c:pt>
                <c:pt idx="633">
                  <c:v>0.59660000000000002</c:v>
                </c:pt>
                <c:pt idx="634">
                  <c:v>0.50399999999999989</c:v>
                </c:pt>
                <c:pt idx="635">
                  <c:v>0.72799999999999998</c:v>
                </c:pt>
                <c:pt idx="636">
                  <c:v>0.71279999999999999</c:v>
                </c:pt>
                <c:pt idx="637">
                  <c:v>0.67780000000000007</c:v>
                </c:pt>
                <c:pt idx="638">
                  <c:v>0.66280000000000006</c:v>
                </c:pt>
                <c:pt idx="639">
                  <c:v>0.56319999999999992</c:v>
                </c:pt>
                <c:pt idx="640">
                  <c:v>0.9516</c:v>
                </c:pt>
                <c:pt idx="641">
                  <c:v>1.2685999999999999</c:v>
                </c:pt>
                <c:pt idx="642">
                  <c:v>1.3437999999999999</c:v>
                </c:pt>
                <c:pt idx="643">
                  <c:v>1.0075999999999998</c:v>
                </c:pt>
                <c:pt idx="644">
                  <c:v>0.94879999999999998</c:v>
                </c:pt>
                <c:pt idx="645">
                  <c:v>1.1465999999999998</c:v>
                </c:pt>
                <c:pt idx="646">
                  <c:v>1.0838000000000001</c:v>
                </c:pt>
                <c:pt idx="647">
                  <c:v>0.88219999999999987</c:v>
                </c:pt>
                <c:pt idx="648">
                  <c:v>1.1376000000000002</c:v>
                </c:pt>
                <c:pt idx="649">
                  <c:v>1.2997999999999998</c:v>
                </c:pt>
                <c:pt idx="650">
                  <c:v>1.1075999999999999</c:v>
                </c:pt>
                <c:pt idx="651">
                  <c:v>1.0604</c:v>
                </c:pt>
                <c:pt idx="652">
                  <c:v>0.66159999999999997</c:v>
                </c:pt>
                <c:pt idx="653">
                  <c:v>1.2074</c:v>
                </c:pt>
                <c:pt idx="654">
                  <c:v>1.2408000000000001</c:v>
                </c:pt>
                <c:pt idx="655">
                  <c:v>0.95799999999999996</c:v>
                </c:pt>
                <c:pt idx="656">
                  <c:v>0.88159999999999994</c:v>
                </c:pt>
                <c:pt idx="657">
                  <c:v>0.97200000000000009</c:v>
                </c:pt>
                <c:pt idx="658">
                  <c:v>0.88159999999999994</c:v>
                </c:pt>
                <c:pt idx="659">
                  <c:v>0.89359999999999995</c:v>
                </c:pt>
                <c:pt idx="660">
                  <c:v>0.88819999999999999</c:v>
                </c:pt>
                <c:pt idx="661">
                  <c:v>0.86539999999999995</c:v>
                </c:pt>
                <c:pt idx="662">
                  <c:v>1.0129999999999999</c:v>
                </c:pt>
                <c:pt idx="663">
                  <c:v>1.0515999999999999</c:v>
                </c:pt>
                <c:pt idx="664">
                  <c:v>1.1435999999999999</c:v>
                </c:pt>
                <c:pt idx="665">
                  <c:v>0.98080000000000001</c:v>
                </c:pt>
                <c:pt idx="666">
                  <c:v>0.99719999999999998</c:v>
                </c:pt>
                <c:pt idx="667">
                  <c:v>0.93399999999999994</c:v>
                </c:pt>
                <c:pt idx="668">
                  <c:v>0.93079999999999996</c:v>
                </c:pt>
                <c:pt idx="669">
                  <c:v>0.90180000000000005</c:v>
                </c:pt>
                <c:pt idx="670">
                  <c:v>0.86839999999999995</c:v>
                </c:pt>
                <c:pt idx="671">
                  <c:v>0.72599999999999998</c:v>
                </c:pt>
                <c:pt idx="672">
                  <c:v>0.72</c:v>
                </c:pt>
                <c:pt idx="673">
                  <c:v>0.73940000000000006</c:v>
                </c:pt>
                <c:pt idx="674">
                  <c:v>0.73939999999999995</c:v>
                </c:pt>
                <c:pt idx="675">
                  <c:v>0.68659999999999999</c:v>
                </c:pt>
                <c:pt idx="676">
                  <c:v>0.54600000000000004</c:v>
                </c:pt>
                <c:pt idx="677">
                  <c:v>0.45380000000000004</c:v>
                </c:pt>
                <c:pt idx="678">
                  <c:v>0.38140000000000002</c:v>
                </c:pt>
                <c:pt idx="679">
                  <c:v>0.37619999999999998</c:v>
                </c:pt>
                <c:pt idx="680">
                  <c:v>0.38480000000000009</c:v>
                </c:pt>
                <c:pt idx="681">
                  <c:v>0.37680000000000002</c:v>
                </c:pt>
                <c:pt idx="682">
                  <c:v>0.37420000000000003</c:v>
                </c:pt>
                <c:pt idx="683">
                  <c:v>0.36479999999999996</c:v>
                </c:pt>
                <c:pt idx="684">
                  <c:v>0.36819999999999997</c:v>
                </c:pt>
                <c:pt idx="685">
                  <c:v>0.36259999999999992</c:v>
                </c:pt>
                <c:pt idx="686">
                  <c:v>0.36479999999999996</c:v>
                </c:pt>
                <c:pt idx="687">
                  <c:v>0.3538</c:v>
                </c:pt>
                <c:pt idx="688">
                  <c:v>0.35799999999999998</c:v>
                </c:pt>
                <c:pt idx="689">
                  <c:v>0.35359999999999997</c:v>
                </c:pt>
                <c:pt idx="690">
                  <c:v>0.35819999999999996</c:v>
                </c:pt>
                <c:pt idx="691">
                  <c:v>0.34875</c:v>
                </c:pt>
                <c:pt idx="692">
                  <c:v>0.34599999999999997</c:v>
                </c:pt>
                <c:pt idx="693">
                  <c:v>0.34639999999999993</c:v>
                </c:pt>
                <c:pt idx="694">
                  <c:v>0.34039999999999998</c:v>
                </c:pt>
                <c:pt idx="695">
                  <c:v>0.34339999999999998</c:v>
                </c:pt>
                <c:pt idx="696">
                  <c:v>0.34539999999999993</c:v>
                </c:pt>
                <c:pt idx="697">
                  <c:v>0.33460000000000001</c:v>
                </c:pt>
                <c:pt idx="698">
                  <c:v>0.3332</c:v>
                </c:pt>
                <c:pt idx="699">
                  <c:v>0.33119999999999999</c:v>
                </c:pt>
                <c:pt idx="700">
                  <c:v>0.32400000000000001</c:v>
                </c:pt>
                <c:pt idx="701">
                  <c:v>0.33340000000000003</c:v>
                </c:pt>
                <c:pt idx="702">
                  <c:v>0.32940000000000003</c:v>
                </c:pt>
                <c:pt idx="703">
                  <c:v>0.34039999999999998</c:v>
                </c:pt>
                <c:pt idx="704">
                  <c:v>0.3306</c:v>
                </c:pt>
                <c:pt idx="705">
                  <c:v>0.20480000000000001</c:v>
                </c:pt>
                <c:pt idx="706">
                  <c:v>0.11739999999999999</c:v>
                </c:pt>
                <c:pt idx="707">
                  <c:v>0.11320000000000001</c:v>
                </c:pt>
                <c:pt idx="708">
                  <c:v>0.11100000000000002</c:v>
                </c:pt>
                <c:pt idx="709">
                  <c:v>0.11480000000000001</c:v>
                </c:pt>
                <c:pt idx="710">
                  <c:v>0.11140000000000001</c:v>
                </c:pt>
                <c:pt idx="711">
                  <c:v>0.10600000000000001</c:v>
                </c:pt>
                <c:pt idx="712">
                  <c:v>0.10780000000000001</c:v>
                </c:pt>
                <c:pt idx="713">
                  <c:v>0.10600000000000001</c:v>
                </c:pt>
                <c:pt idx="714">
                  <c:v>0.1</c:v>
                </c:pt>
                <c:pt idx="715">
                  <c:v>9.4199999999999992E-2</c:v>
                </c:pt>
                <c:pt idx="716">
                  <c:v>9.7000000000000003E-2</c:v>
                </c:pt>
                <c:pt idx="717">
                  <c:v>9.0999999999999998E-2</c:v>
                </c:pt>
                <c:pt idx="718">
                  <c:v>9.2799999999999994E-2</c:v>
                </c:pt>
                <c:pt idx="719">
                  <c:v>9.3599999999999989E-2</c:v>
                </c:pt>
                <c:pt idx="720">
                  <c:v>8.879999999999999E-2</c:v>
                </c:pt>
                <c:pt idx="721">
                  <c:v>8.4800000000000014E-2</c:v>
                </c:pt>
                <c:pt idx="722">
                  <c:v>8.5599999999999996E-2</c:v>
                </c:pt>
                <c:pt idx="723">
                  <c:v>7.9200000000000007E-2</c:v>
                </c:pt>
                <c:pt idx="724">
                  <c:v>7.3599999999999999E-2</c:v>
                </c:pt>
                <c:pt idx="725">
                  <c:v>7.3200000000000001E-2</c:v>
                </c:pt>
                <c:pt idx="726">
                  <c:v>7.2599999999999998E-2</c:v>
                </c:pt>
                <c:pt idx="727">
                  <c:v>6.9400000000000003E-2</c:v>
                </c:pt>
                <c:pt idx="728">
                  <c:v>6.8400000000000002E-2</c:v>
                </c:pt>
                <c:pt idx="729">
                  <c:v>6.6799999999999998E-2</c:v>
                </c:pt>
                <c:pt idx="730">
                  <c:v>9.1600000000000001E-2</c:v>
                </c:pt>
                <c:pt idx="731">
                  <c:v>6.7600000000000007E-2</c:v>
                </c:pt>
                <c:pt idx="732">
                  <c:v>6.6400000000000001E-2</c:v>
                </c:pt>
                <c:pt idx="733">
                  <c:v>6.88E-2</c:v>
                </c:pt>
                <c:pt idx="734">
                  <c:v>7.7800000000000008E-2</c:v>
                </c:pt>
                <c:pt idx="735">
                  <c:v>7.1200000000000013E-2</c:v>
                </c:pt>
                <c:pt idx="736">
                  <c:v>6.7000000000000004E-2</c:v>
                </c:pt>
                <c:pt idx="737">
                  <c:v>6.6000000000000003E-2</c:v>
                </c:pt>
                <c:pt idx="738">
                  <c:v>6.2E-2</c:v>
                </c:pt>
                <c:pt idx="739">
                  <c:v>6.2799999999999995E-2</c:v>
                </c:pt>
                <c:pt idx="740">
                  <c:v>6.7600000000000007E-2</c:v>
                </c:pt>
                <c:pt idx="741">
                  <c:v>6.4200000000000007E-2</c:v>
                </c:pt>
                <c:pt idx="742">
                  <c:v>7.6749999999999999E-2</c:v>
                </c:pt>
                <c:pt idx="743">
                  <c:v>7.2750000000000009E-2</c:v>
                </c:pt>
                <c:pt idx="744">
                  <c:v>8.199999999999999E-2</c:v>
                </c:pt>
                <c:pt idx="745">
                  <c:v>8.0800000000000011E-2</c:v>
                </c:pt>
                <c:pt idx="746">
                  <c:v>8.1800000000000012E-2</c:v>
                </c:pt>
                <c:pt idx="747">
                  <c:v>8.5500000000000007E-2</c:v>
                </c:pt>
                <c:pt idx="748">
                  <c:v>7.3599999999999999E-2</c:v>
                </c:pt>
                <c:pt idx="749">
                  <c:v>7.8600000000000003E-2</c:v>
                </c:pt>
                <c:pt idx="750">
                  <c:v>7.740000000000001E-2</c:v>
                </c:pt>
                <c:pt idx="751">
                  <c:v>8.5800000000000001E-2</c:v>
                </c:pt>
                <c:pt idx="752">
                  <c:v>7.9600000000000004E-2</c:v>
                </c:pt>
                <c:pt idx="753">
                  <c:v>7.6600000000000001E-2</c:v>
                </c:pt>
                <c:pt idx="754">
                  <c:v>8.0200000000000007E-2</c:v>
                </c:pt>
                <c:pt idx="755">
                  <c:v>0.10819999999999999</c:v>
                </c:pt>
                <c:pt idx="756">
                  <c:v>8.4599999999999981E-2</c:v>
                </c:pt>
                <c:pt idx="757">
                  <c:v>8.6399999999999991E-2</c:v>
                </c:pt>
                <c:pt idx="758">
                  <c:v>8.9599999999999985E-2</c:v>
                </c:pt>
                <c:pt idx="759">
                  <c:v>0.10100000000000001</c:v>
                </c:pt>
                <c:pt idx="760">
                  <c:v>0.10219999999999999</c:v>
                </c:pt>
                <c:pt idx="761">
                  <c:v>8.5200000000000012E-2</c:v>
                </c:pt>
                <c:pt idx="762">
                  <c:v>7.8200000000000006E-2</c:v>
                </c:pt>
                <c:pt idx="763">
                  <c:v>7.8200000000000006E-2</c:v>
                </c:pt>
                <c:pt idx="764">
                  <c:v>8.3799999999999999E-2</c:v>
                </c:pt>
                <c:pt idx="765">
                  <c:v>7.5200000000000003E-2</c:v>
                </c:pt>
                <c:pt idx="766">
                  <c:v>7.0400000000000004E-2</c:v>
                </c:pt>
                <c:pt idx="767">
                  <c:v>7.5800000000000006E-2</c:v>
                </c:pt>
                <c:pt idx="768">
                  <c:v>8.0200000000000007E-2</c:v>
                </c:pt>
                <c:pt idx="769">
                  <c:v>0.1002</c:v>
                </c:pt>
                <c:pt idx="770">
                  <c:v>8.2400000000000001E-2</c:v>
                </c:pt>
                <c:pt idx="771">
                  <c:v>8.3799999999999986E-2</c:v>
                </c:pt>
                <c:pt idx="772">
                  <c:v>9.4E-2</c:v>
                </c:pt>
                <c:pt idx="773">
                  <c:v>0.1232</c:v>
                </c:pt>
                <c:pt idx="774">
                  <c:v>8.4400000000000003E-2</c:v>
                </c:pt>
                <c:pt idx="775">
                  <c:v>7.4999999999999997E-2</c:v>
                </c:pt>
                <c:pt idx="776">
                  <c:v>9.7199999999999995E-2</c:v>
                </c:pt>
                <c:pt idx="777">
                  <c:v>0.158</c:v>
                </c:pt>
                <c:pt idx="778">
                  <c:v>0.12179999999999999</c:v>
                </c:pt>
                <c:pt idx="779">
                  <c:v>0.13780000000000001</c:v>
                </c:pt>
                <c:pt idx="780">
                  <c:v>0.17699999999999999</c:v>
                </c:pt>
                <c:pt idx="781">
                  <c:v>0.1726</c:v>
                </c:pt>
                <c:pt idx="782">
                  <c:v>0.27559999999999996</c:v>
                </c:pt>
                <c:pt idx="783">
                  <c:v>0.12840000000000001</c:v>
                </c:pt>
                <c:pt idx="784">
                  <c:v>0.2306</c:v>
                </c:pt>
                <c:pt idx="785">
                  <c:v>0.26979999999999998</c:v>
                </c:pt>
                <c:pt idx="786">
                  <c:v>0.18140000000000001</c:v>
                </c:pt>
                <c:pt idx="787">
                  <c:v>0.13620000000000002</c:v>
                </c:pt>
                <c:pt idx="788">
                  <c:v>0.14440000000000003</c:v>
                </c:pt>
                <c:pt idx="789">
                  <c:v>0.16140000000000002</c:v>
                </c:pt>
                <c:pt idx="790">
                  <c:v>0.18480000000000002</c:v>
                </c:pt>
                <c:pt idx="791">
                  <c:v>0.1598</c:v>
                </c:pt>
                <c:pt idx="792">
                  <c:v>0.16760000000000003</c:v>
                </c:pt>
                <c:pt idx="793">
                  <c:v>0.16460000000000002</c:v>
                </c:pt>
                <c:pt idx="794">
                  <c:v>0.1762</c:v>
                </c:pt>
                <c:pt idx="795">
                  <c:v>0.30479999999999996</c:v>
                </c:pt>
                <c:pt idx="796">
                  <c:v>0.21299999999999999</c:v>
                </c:pt>
                <c:pt idx="797">
                  <c:v>0.21024999999999999</c:v>
                </c:pt>
                <c:pt idx="798">
                  <c:v>0.26999999999999996</c:v>
                </c:pt>
                <c:pt idx="799">
                  <c:v>0.35349999999999998</c:v>
                </c:pt>
                <c:pt idx="800">
                  <c:v>0.191</c:v>
                </c:pt>
                <c:pt idx="801">
                  <c:v>0.17860000000000001</c:v>
                </c:pt>
                <c:pt idx="802">
                  <c:v>0.27540000000000003</c:v>
                </c:pt>
                <c:pt idx="803">
                  <c:v>0.36499999999999999</c:v>
                </c:pt>
                <c:pt idx="804">
                  <c:v>0.14599999999999999</c:v>
                </c:pt>
                <c:pt idx="805">
                  <c:v>4.9399999999999993E-2</c:v>
                </c:pt>
                <c:pt idx="806">
                  <c:v>2.1399999999999995E-2</c:v>
                </c:pt>
                <c:pt idx="807">
                  <c:v>3.4199999999999994E-2</c:v>
                </c:pt>
                <c:pt idx="808">
                  <c:v>8.9800000000000019E-2</c:v>
                </c:pt>
                <c:pt idx="809">
                  <c:v>3.4999999999999996E-2</c:v>
                </c:pt>
                <c:pt idx="810">
                  <c:v>3.9600000000000003E-2</c:v>
                </c:pt>
                <c:pt idx="811">
                  <c:v>4.4200000000000003E-2</c:v>
                </c:pt>
                <c:pt idx="812">
                  <c:v>6.2199999999999998E-2</c:v>
                </c:pt>
                <c:pt idx="813">
                  <c:v>2.2800000000000001E-2</c:v>
                </c:pt>
                <c:pt idx="814">
                  <c:v>1.18E-2</c:v>
                </c:pt>
                <c:pt idx="815">
                  <c:v>8.7999999999999988E-3</c:v>
                </c:pt>
                <c:pt idx="816">
                  <c:v>2.7200000000000002E-2</c:v>
                </c:pt>
                <c:pt idx="817">
                  <c:v>-4.6000000000000008E-3</c:v>
                </c:pt>
                <c:pt idx="818">
                  <c:v>-7.7999999999999996E-3</c:v>
                </c:pt>
                <c:pt idx="819">
                  <c:v>2.6000000000000003E-3</c:v>
                </c:pt>
                <c:pt idx="820">
                  <c:v>3.7999999999999991E-3</c:v>
                </c:pt>
                <c:pt idx="821">
                  <c:v>1.3000000000000003E-2</c:v>
                </c:pt>
                <c:pt idx="822">
                  <c:v>-1.66E-2</c:v>
                </c:pt>
                <c:pt idx="823">
                  <c:v>-1.6199999999999999E-2</c:v>
                </c:pt>
                <c:pt idx="824">
                  <c:v>1.1599999999999999E-2</c:v>
                </c:pt>
                <c:pt idx="825">
                  <c:v>2.2600000000000002E-2</c:v>
                </c:pt>
                <c:pt idx="826">
                  <c:v>-3.8200000000000005E-2</c:v>
                </c:pt>
                <c:pt idx="827">
                  <c:v>-3.04E-2</c:v>
                </c:pt>
                <c:pt idx="828">
                  <c:v>-2.0400000000000001E-2</c:v>
                </c:pt>
                <c:pt idx="829">
                  <c:v>4.2800000000000005E-2</c:v>
                </c:pt>
                <c:pt idx="830">
                  <c:v>-2.58E-2</c:v>
                </c:pt>
                <c:pt idx="831">
                  <c:v>-3.04E-2</c:v>
                </c:pt>
                <c:pt idx="832">
                  <c:v>-2.9199999999999997E-2</c:v>
                </c:pt>
                <c:pt idx="833">
                  <c:v>-7.1000000000000008E-2</c:v>
                </c:pt>
                <c:pt idx="834">
                  <c:v>-1.8000000000000006E-2</c:v>
                </c:pt>
                <c:pt idx="835">
                  <c:v>-6.7000000000000004E-2</c:v>
                </c:pt>
                <c:pt idx="836">
                  <c:v>-6.9400000000000003E-2</c:v>
                </c:pt>
                <c:pt idx="837">
                  <c:v>-5.5800000000000002E-2</c:v>
                </c:pt>
                <c:pt idx="838">
                  <c:v>-4.6000000000000017E-3</c:v>
                </c:pt>
                <c:pt idx="839">
                  <c:v>-3.1600000000000003E-2</c:v>
                </c:pt>
                <c:pt idx="840">
                  <c:v>-4.4399999999999995E-2</c:v>
                </c:pt>
                <c:pt idx="841">
                  <c:v>-4.0800000000000003E-2</c:v>
                </c:pt>
                <c:pt idx="842">
                  <c:v>-2.7200000000000002E-2</c:v>
                </c:pt>
                <c:pt idx="843">
                  <c:v>-5.96E-2</c:v>
                </c:pt>
                <c:pt idx="844">
                  <c:v>-5.5599999999999997E-2</c:v>
                </c:pt>
                <c:pt idx="845">
                  <c:v>-5.0200000000000002E-2</c:v>
                </c:pt>
                <c:pt idx="846">
                  <c:v>-5.6199999999999993E-2</c:v>
                </c:pt>
                <c:pt idx="847">
                  <c:v>-4.5600000000000009E-2</c:v>
                </c:pt>
                <c:pt idx="848">
                  <c:v>-7.1800000000000003E-2</c:v>
                </c:pt>
                <c:pt idx="849">
                  <c:v>-8.0199999999999994E-2</c:v>
                </c:pt>
                <c:pt idx="850">
                  <c:v>-8.0200000000000007E-2</c:v>
                </c:pt>
                <c:pt idx="851">
                  <c:v>-5.7200000000000008E-2</c:v>
                </c:pt>
                <c:pt idx="852">
                  <c:v>-8.6599999999999983E-2</c:v>
                </c:pt>
                <c:pt idx="853">
                  <c:v>-0.11399999999999999</c:v>
                </c:pt>
                <c:pt idx="854">
                  <c:v>-0.11240000000000001</c:v>
                </c:pt>
                <c:pt idx="855">
                  <c:v>-0.10999999999999999</c:v>
                </c:pt>
                <c:pt idx="856">
                  <c:v>-0.12479999999999999</c:v>
                </c:pt>
                <c:pt idx="857">
                  <c:v>-0.123</c:v>
                </c:pt>
                <c:pt idx="858">
                  <c:v>-0.11839999999999999</c:v>
                </c:pt>
                <c:pt idx="859">
                  <c:v>-0.1196</c:v>
                </c:pt>
                <c:pt idx="860">
                  <c:v>-0.1076</c:v>
                </c:pt>
                <c:pt idx="861">
                  <c:v>-0.1202</c:v>
                </c:pt>
                <c:pt idx="862">
                  <c:v>-0.1196</c:v>
                </c:pt>
                <c:pt idx="863">
                  <c:v>-0.1172</c:v>
                </c:pt>
                <c:pt idx="864">
                  <c:v>-0.11240000000000001</c:v>
                </c:pt>
                <c:pt idx="865">
                  <c:v>-0.11219999999999999</c:v>
                </c:pt>
                <c:pt idx="866">
                  <c:v>-0.1258</c:v>
                </c:pt>
                <c:pt idx="867">
                  <c:v>-0.12079999999999999</c:v>
                </c:pt>
                <c:pt idx="868">
                  <c:v>-0.12859999999999999</c:v>
                </c:pt>
                <c:pt idx="869">
                  <c:v>-0.1234</c:v>
                </c:pt>
                <c:pt idx="870">
                  <c:v>-0.13240000000000002</c:v>
                </c:pt>
                <c:pt idx="871">
                  <c:v>-0.13940000000000002</c:v>
                </c:pt>
                <c:pt idx="872">
                  <c:v>-0.14319999999999999</c:v>
                </c:pt>
                <c:pt idx="873">
                  <c:v>-0.1368</c:v>
                </c:pt>
                <c:pt idx="874">
                  <c:v>-0.13940000000000002</c:v>
                </c:pt>
                <c:pt idx="875">
                  <c:v>-0.13800000000000001</c:v>
                </c:pt>
                <c:pt idx="876">
                  <c:v>-0.13800000000000001</c:v>
                </c:pt>
                <c:pt idx="877">
                  <c:v>-0.1396</c:v>
                </c:pt>
                <c:pt idx="878">
                  <c:v>-0.13200000000000001</c:v>
                </c:pt>
                <c:pt idx="879">
                  <c:v>-0.13700000000000001</c:v>
                </c:pt>
                <c:pt idx="880">
                  <c:v>-0.1336</c:v>
                </c:pt>
                <c:pt idx="881">
                  <c:v>-0.1376</c:v>
                </c:pt>
                <c:pt idx="882">
                  <c:v>-0.1328</c:v>
                </c:pt>
                <c:pt idx="883">
                  <c:v>-0.19739999999999999</c:v>
                </c:pt>
                <c:pt idx="884">
                  <c:v>-0.23700000000000002</c:v>
                </c:pt>
                <c:pt idx="885">
                  <c:v>-0.23680000000000004</c:v>
                </c:pt>
                <c:pt idx="886">
                  <c:v>-0.17099999999999999</c:v>
                </c:pt>
                <c:pt idx="887">
                  <c:v>-0.24260000000000001</c:v>
                </c:pt>
                <c:pt idx="888">
                  <c:v>-0.23700000000000002</c:v>
                </c:pt>
                <c:pt idx="889">
                  <c:v>-0.23959999999999998</c:v>
                </c:pt>
                <c:pt idx="890">
                  <c:v>-0.23559999999999998</c:v>
                </c:pt>
                <c:pt idx="891">
                  <c:v>-0.23659999999999998</c:v>
                </c:pt>
                <c:pt idx="892">
                  <c:v>-0.23899999999999996</c:v>
                </c:pt>
                <c:pt idx="893">
                  <c:v>-0.2432</c:v>
                </c:pt>
                <c:pt idx="894">
                  <c:v>-0.24525</c:v>
                </c:pt>
                <c:pt idx="895">
                  <c:v>-0.2346</c:v>
                </c:pt>
                <c:pt idx="896">
                  <c:v>-0.23860000000000001</c:v>
                </c:pt>
                <c:pt idx="897">
                  <c:v>-0.3044</c:v>
                </c:pt>
                <c:pt idx="898">
                  <c:v>-0.34599999999999997</c:v>
                </c:pt>
                <c:pt idx="899">
                  <c:v>-0.33299999999999996</c:v>
                </c:pt>
                <c:pt idx="900">
                  <c:v>-0.33220000000000005</c:v>
                </c:pt>
                <c:pt idx="901">
                  <c:v>-0.33840000000000003</c:v>
                </c:pt>
                <c:pt idx="902">
                  <c:v>-0.34260000000000002</c:v>
                </c:pt>
                <c:pt idx="903">
                  <c:v>-0.33860000000000001</c:v>
                </c:pt>
                <c:pt idx="904">
                  <c:v>-0.33500000000000002</c:v>
                </c:pt>
                <c:pt idx="905">
                  <c:v>-0.33540000000000003</c:v>
                </c:pt>
                <c:pt idx="906">
                  <c:v>-0.33860000000000001</c:v>
                </c:pt>
                <c:pt idx="907">
                  <c:v>-0.34439999999999998</c:v>
                </c:pt>
                <c:pt idx="908">
                  <c:v>-0.33400000000000002</c:v>
                </c:pt>
                <c:pt idx="909">
                  <c:v>-0.3322</c:v>
                </c:pt>
                <c:pt idx="910">
                  <c:v>-0.33340000000000003</c:v>
                </c:pt>
                <c:pt idx="911">
                  <c:v>-0.33679999999999999</c:v>
                </c:pt>
                <c:pt idx="912">
                  <c:v>-0.32479999999999998</c:v>
                </c:pt>
                <c:pt idx="913">
                  <c:v>-0.32279999999999998</c:v>
                </c:pt>
                <c:pt idx="914">
                  <c:v>-0.32819999999999999</c:v>
                </c:pt>
                <c:pt idx="915">
                  <c:v>-0.33460000000000001</c:v>
                </c:pt>
                <c:pt idx="916">
                  <c:v>-0.33100000000000002</c:v>
                </c:pt>
                <c:pt idx="917">
                  <c:v>-0.33379999999999999</c:v>
                </c:pt>
                <c:pt idx="918">
                  <c:v>-0.34080000000000005</c:v>
                </c:pt>
                <c:pt idx="919">
                  <c:v>-0.3402</c:v>
                </c:pt>
                <c:pt idx="920">
                  <c:v>-0.34079999999999999</c:v>
                </c:pt>
                <c:pt idx="921">
                  <c:v>-0.33839999999999998</c:v>
                </c:pt>
                <c:pt idx="922">
                  <c:v>-0.34260000000000002</c:v>
                </c:pt>
                <c:pt idx="923">
                  <c:v>-0.34459999999999996</c:v>
                </c:pt>
                <c:pt idx="924">
                  <c:v>-0.34540000000000004</c:v>
                </c:pt>
                <c:pt idx="925">
                  <c:v>-0.34119999999999995</c:v>
                </c:pt>
                <c:pt idx="926">
                  <c:v>-0.34040000000000004</c:v>
                </c:pt>
                <c:pt idx="927">
                  <c:v>-0.34760000000000002</c:v>
                </c:pt>
                <c:pt idx="928">
                  <c:v>-0.3498</c:v>
                </c:pt>
                <c:pt idx="929">
                  <c:v>-0.35160000000000002</c:v>
                </c:pt>
                <c:pt idx="930">
                  <c:v>-0.34179999999999999</c:v>
                </c:pt>
                <c:pt idx="931">
                  <c:v>-0.34939999999999999</c:v>
                </c:pt>
                <c:pt idx="932">
                  <c:v>-0.35019999999999996</c:v>
                </c:pt>
                <c:pt idx="933">
                  <c:v>-0.35</c:v>
                </c:pt>
                <c:pt idx="934">
                  <c:v>-0.34760000000000002</c:v>
                </c:pt>
                <c:pt idx="935">
                  <c:v>-0.34819999999999995</c:v>
                </c:pt>
                <c:pt idx="936">
                  <c:v>-0.35259999999999997</c:v>
                </c:pt>
                <c:pt idx="937">
                  <c:v>-0.35419999999999996</c:v>
                </c:pt>
                <c:pt idx="938">
                  <c:v>-0.34825</c:v>
                </c:pt>
                <c:pt idx="939">
                  <c:v>-0.3518</c:v>
                </c:pt>
                <c:pt idx="940">
                  <c:v>-0.35160000000000002</c:v>
                </c:pt>
                <c:pt idx="941">
                  <c:v>-0.3518</c:v>
                </c:pt>
                <c:pt idx="942">
                  <c:v>-0.35259999999999997</c:v>
                </c:pt>
                <c:pt idx="943">
                  <c:v>-0.34819999999999995</c:v>
                </c:pt>
                <c:pt idx="944">
                  <c:v>-0.35099999999999998</c:v>
                </c:pt>
                <c:pt idx="945">
                  <c:v>-0.3538</c:v>
                </c:pt>
                <c:pt idx="946">
                  <c:v>-0.35699999999999993</c:v>
                </c:pt>
                <c:pt idx="947">
                  <c:v>-0.35039999999999999</c:v>
                </c:pt>
                <c:pt idx="948">
                  <c:v>-0.35249999999999992</c:v>
                </c:pt>
                <c:pt idx="949">
                  <c:v>-0.35360000000000003</c:v>
                </c:pt>
                <c:pt idx="950">
                  <c:v>-0.35339999999999999</c:v>
                </c:pt>
                <c:pt idx="951">
                  <c:v>-0.35639999999999999</c:v>
                </c:pt>
                <c:pt idx="952">
                  <c:v>-0.35239999999999999</c:v>
                </c:pt>
                <c:pt idx="953">
                  <c:v>-0.35799999999999998</c:v>
                </c:pt>
                <c:pt idx="954">
                  <c:v>-0.35850000000000004</c:v>
                </c:pt>
                <c:pt idx="955">
                  <c:v>-0.35919999999999996</c:v>
                </c:pt>
                <c:pt idx="956">
                  <c:v>-0.35674999999999996</c:v>
                </c:pt>
                <c:pt idx="957">
                  <c:v>-0.35799999999999998</c:v>
                </c:pt>
                <c:pt idx="958">
                  <c:v>-0.36120000000000002</c:v>
                </c:pt>
                <c:pt idx="959">
                  <c:v>-0.36039999999999994</c:v>
                </c:pt>
                <c:pt idx="960">
                  <c:v>-0.35119999999999996</c:v>
                </c:pt>
                <c:pt idx="961">
                  <c:v>-0.36219999999999997</c:v>
                </c:pt>
                <c:pt idx="962">
                  <c:v>-0.35799999999999998</c:v>
                </c:pt>
                <c:pt idx="963">
                  <c:v>-0.36160000000000003</c:v>
                </c:pt>
                <c:pt idx="964">
                  <c:v>-0.35919999999999996</c:v>
                </c:pt>
                <c:pt idx="965">
                  <c:v>-0.35759999999999997</c:v>
                </c:pt>
                <c:pt idx="966">
                  <c:v>-0.36</c:v>
                </c:pt>
                <c:pt idx="967">
                  <c:v>-0.36180000000000001</c:v>
                </c:pt>
                <c:pt idx="968">
                  <c:v>-0.36080000000000001</c:v>
                </c:pt>
                <c:pt idx="969">
                  <c:v>-0.35279999999999995</c:v>
                </c:pt>
                <c:pt idx="970">
                  <c:v>-0.35419999999999996</c:v>
                </c:pt>
                <c:pt idx="971">
                  <c:v>-0.35700000000000004</c:v>
                </c:pt>
                <c:pt idx="972">
                  <c:v>-0.35779999999999995</c:v>
                </c:pt>
                <c:pt idx="973">
                  <c:v>-0.35599999999999998</c:v>
                </c:pt>
                <c:pt idx="974">
                  <c:v>-0.3548</c:v>
                </c:pt>
                <c:pt idx="975">
                  <c:v>-0.35839999999999994</c:v>
                </c:pt>
                <c:pt idx="976">
                  <c:v>-0.36180000000000001</c:v>
                </c:pt>
                <c:pt idx="977">
                  <c:v>-0.35780000000000001</c:v>
                </c:pt>
                <c:pt idx="978">
                  <c:v>-0.35780000000000001</c:v>
                </c:pt>
                <c:pt idx="979">
                  <c:v>-0.36059999999999998</c:v>
                </c:pt>
                <c:pt idx="980">
                  <c:v>-0.36019999999999996</c:v>
                </c:pt>
                <c:pt idx="981">
                  <c:v>-0.36179999999999995</c:v>
                </c:pt>
                <c:pt idx="982">
                  <c:v>-0.35019999999999996</c:v>
                </c:pt>
                <c:pt idx="983">
                  <c:v>-0.35580000000000001</c:v>
                </c:pt>
                <c:pt idx="984">
                  <c:v>-0.35720000000000002</c:v>
                </c:pt>
                <c:pt idx="985">
                  <c:v>-0.35859999999999997</c:v>
                </c:pt>
                <c:pt idx="986">
                  <c:v>-0.312</c:v>
                </c:pt>
                <c:pt idx="987">
                  <c:v>-0.32500000000000001</c:v>
                </c:pt>
                <c:pt idx="988">
                  <c:v>-0.35200000000000004</c:v>
                </c:pt>
                <c:pt idx="989">
                  <c:v>-0.3538</c:v>
                </c:pt>
                <c:pt idx="990">
                  <c:v>-0.35266666666666663</c:v>
                </c:pt>
                <c:pt idx="991">
                  <c:v>-0.35974999999999996</c:v>
                </c:pt>
                <c:pt idx="992">
                  <c:v>-0.36079999999999995</c:v>
                </c:pt>
                <c:pt idx="993">
                  <c:v>-0.36680000000000001</c:v>
                </c:pt>
                <c:pt idx="994">
                  <c:v>-0.36319999999999997</c:v>
                </c:pt>
                <c:pt idx="995">
                  <c:v>-0.36099999999999999</c:v>
                </c:pt>
                <c:pt idx="996">
                  <c:v>-0.36519999999999997</c:v>
                </c:pt>
                <c:pt idx="997">
                  <c:v>-0.36360000000000003</c:v>
                </c:pt>
                <c:pt idx="998">
                  <c:v>-0.36840000000000001</c:v>
                </c:pt>
                <c:pt idx="999">
                  <c:v>-0.36099999999999993</c:v>
                </c:pt>
                <c:pt idx="1000">
                  <c:v>-0.36239999999999994</c:v>
                </c:pt>
                <c:pt idx="1001">
                  <c:v>-0.3644</c:v>
                </c:pt>
                <c:pt idx="1002">
                  <c:v>-0.36740000000000006</c:v>
                </c:pt>
                <c:pt idx="1003">
                  <c:v>-0.36199999999999999</c:v>
                </c:pt>
                <c:pt idx="1004">
                  <c:v>-0.36499999999999999</c:v>
                </c:pt>
                <c:pt idx="1005">
                  <c:v>-0.36499999999999994</c:v>
                </c:pt>
                <c:pt idx="1006">
                  <c:v>-0.36780000000000002</c:v>
                </c:pt>
                <c:pt idx="1007">
                  <c:v>-0.36699999999999999</c:v>
                </c:pt>
                <c:pt idx="1008">
                  <c:v>-0.35799999999999998</c:v>
                </c:pt>
                <c:pt idx="1009">
                  <c:v>-0.36199999999999999</c:v>
                </c:pt>
                <c:pt idx="1010">
                  <c:v>-0.36519999999999997</c:v>
                </c:pt>
                <c:pt idx="1011">
                  <c:v>-0.36500000000000005</c:v>
                </c:pt>
                <c:pt idx="1012">
                  <c:v>-0.35960000000000003</c:v>
                </c:pt>
                <c:pt idx="1013">
                  <c:v>-0.35719999999999996</c:v>
                </c:pt>
                <c:pt idx="1014">
                  <c:v>-0.36259999999999998</c:v>
                </c:pt>
                <c:pt idx="1015">
                  <c:v>-0.36420000000000002</c:v>
                </c:pt>
                <c:pt idx="1016">
                  <c:v>-0.36380000000000001</c:v>
                </c:pt>
                <c:pt idx="1017">
                  <c:v>-0.36219999999999997</c:v>
                </c:pt>
                <c:pt idx="1018">
                  <c:v>-0.36199999999999999</c:v>
                </c:pt>
                <c:pt idx="1019">
                  <c:v>-0.36559999999999998</c:v>
                </c:pt>
                <c:pt idx="1020">
                  <c:v>-0.36580000000000001</c:v>
                </c:pt>
                <c:pt idx="1021">
                  <c:v>-0.35839999999999994</c:v>
                </c:pt>
                <c:pt idx="1022">
                  <c:v>-0.35759999999999997</c:v>
                </c:pt>
                <c:pt idx="1023">
                  <c:v>-0.35939999999999994</c:v>
                </c:pt>
                <c:pt idx="1024">
                  <c:v>-0.36249999999999999</c:v>
                </c:pt>
                <c:pt idx="1025">
                  <c:v>-0.35819999999999996</c:v>
                </c:pt>
                <c:pt idx="1026">
                  <c:v>-0.35659999999999997</c:v>
                </c:pt>
                <c:pt idx="1027">
                  <c:v>-0.36479999999999996</c:v>
                </c:pt>
                <c:pt idx="1028">
                  <c:v>-0.36619999999999997</c:v>
                </c:pt>
                <c:pt idx="1029">
                  <c:v>-0.36320000000000002</c:v>
                </c:pt>
                <c:pt idx="1030">
                  <c:v>-0.36380000000000001</c:v>
                </c:pt>
                <c:pt idx="1031">
                  <c:v>-0.36619999999999997</c:v>
                </c:pt>
                <c:pt idx="1032">
                  <c:v>-0.36959999999999998</c:v>
                </c:pt>
                <c:pt idx="1033">
                  <c:v>-0.36880000000000002</c:v>
                </c:pt>
                <c:pt idx="1034">
                  <c:v>-0.35839999999999994</c:v>
                </c:pt>
                <c:pt idx="1035">
                  <c:v>-0.36199999999999999</c:v>
                </c:pt>
                <c:pt idx="1036">
                  <c:v>-0.36239999999999994</c:v>
                </c:pt>
                <c:pt idx="1037">
                  <c:v>-0.36219999999999997</c:v>
                </c:pt>
                <c:pt idx="1038">
                  <c:v>-0.36019999999999996</c:v>
                </c:pt>
                <c:pt idx="1039">
                  <c:v>-0.36</c:v>
                </c:pt>
                <c:pt idx="1040">
                  <c:v>-0.36019999999999996</c:v>
                </c:pt>
                <c:pt idx="1041">
                  <c:v>-0.36660000000000004</c:v>
                </c:pt>
                <c:pt idx="1042">
                  <c:v>-0.35299999999999998</c:v>
                </c:pt>
                <c:pt idx="1043">
                  <c:v>-0.36374999999999996</c:v>
                </c:pt>
                <c:pt idx="1044">
                  <c:v>-0.36480000000000007</c:v>
                </c:pt>
                <c:pt idx="1045">
                  <c:v>-0.36899999999999999</c:v>
                </c:pt>
                <c:pt idx="1046">
                  <c:v>-0.36859999999999998</c:v>
                </c:pt>
                <c:pt idx="1047">
                  <c:v>-0.36559999999999998</c:v>
                </c:pt>
                <c:pt idx="1048">
                  <c:v>-0.36180000000000001</c:v>
                </c:pt>
                <c:pt idx="1049">
                  <c:v>-0.36819999999999997</c:v>
                </c:pt>
                <c:pt idx="1050">
                  <c:v>-0.36959999999999998</c:v>
                </c:pt>
                <c:pt idx="1051">
                  <c:v>-0.36920000000000003</c:v>
                </c:pt>
                <c:pt idx="1052">
                  <c:v>-0.36859999999999993</c:v>
                </c:pt>
                <c:pt idx="1053">
                  <c:v>-0.36760000000000004</c:v>
                </c:pt>
                <c:pt idx="1054">
                  <c:v>-0.36960000000000004</c:v>
                </c:pt>
                <c:pt idx="1055">
                  <c:v>-0.36559999999999998</c:v>
                </c:pt>
                <c:pt idx="1056">
                  <c:v>-0.36739999999999995</c:v>
                </c:pt>
                <c:pt idx="1057">
                  <c:v>-0.36719999999999997</c:v>
                </c:pt>
                <c:pt idx="1058">
                  <c:v>-0.36675000000000002</c:v>
                </c:pt>
                <c:pt idx="1059">
                  <c:v>-0.36799999999999999</c:v>
                </c:pt>
                <c:pt idx="1060">
                  <c:v>-0.36149999999999993</c:v>
                </c:pt>
                <c:pt idx="1061">
                  <c:v>-0.36379999999999996</c:v>
                </c:pt>
                <c:pt idx="1062">
                  <c:v>-0.36859999999999998</c:v>
                </c:pt>
                <c:pt idx="1063">
                  <c:v>-0.36900000000000005</c:v>
                </c:pt>
                <c:pt idx="1064">
                  <c:v>-0.36799999999999999</c:v>
                </c:pt>
                <c:pt idx="1065">
                  <c:v>-0.34300000000000003</c:v>
                </c:pt>
                <c:pt idx="1066">
                  <c:v>-0.36680000000000001</c:v>
                </c:pt>
                <c:pt idx="1067">
                  <c:v>-0.371</c:v>
                </c:pt>
                <c:pt idx="1068">
                  <c:v>-0.36479999999999996</c:v>
                </c:pt>
                <c:pt idx="1069">
                  <c:v>-0.36699999999999999</c:v>
                </c:pt>
                <c:pt idx="1070">
                  <c:v>-0.36720000000000008</c:v>
                </c:pt>
                <c:pt idx="1071">
                  <c:v>-0.36899999999999999</c:v>
                </c:pt>
                <c:pt idx="1072">
                  <c:v>-0.36599999999999999</c:v>
                </c:pt>
                <c:pt idx="1073">
                  <c:v>-0.36180000000000001</c:v>
                </c:pt>
                <c:pt idx="1074">
                  <c:v>-0.35700000000000004</c:v>
                </c:pt>
                <c:pt idx="1075">
                  <c:v>-0.36120000000000002</c:v>
                </c:pt>
                <c:pt idx="1076">
                  <c:v>-0.36360000000000003</c:v>
                </c:pt>
                <c:pt idx="1077">
                  <c:v>-0.36399999999999999</c:v>
                </c:pt>
                <c:pt idx="1078">
                  <c:v>-0.36180000000000001</c:v>
                </c:pt>
                <c:pt idx="1079">
                  <c:v>-0.36580000000000001</c:v>
                </c:pt>
                <c:pt idx="1080">
                  <c:v>-0.42099999999999999</c:v>
                </c:pt>
                <c:pt idx="1081">
                  <c:v>-0.45479999999999998</c:v>
                </c:pt>
                <c:pt idx="1082">
                  <c:v>-0.46379999999999999</c:v>
                </c:pt>
                <c:pt idx="1083">
                  <c:v>-0.46699999999999997</c:v>
                </c:pt>
                <c:pt idx="1084">
                  <c:v>-0.46360000000000001</c:v>
                </c:pt>
                <c:pt idx="1085">
                  <c:v>-0.46299999999999997</c:v>
                </c:pt>
                <c:pt idx="1086">
                  <c:v>-0.46100000000000002</c:v>
                </c:pt>
                <c:pt idx="1087">
                  <c:v>-0.45359999999999995</c:v>
                </c:pt>
                <c:pt idx="1088">
                  <c:v>-0.45220000000000005</c:v>
                </c:pt>
                <c:pt idx="1089">
                  <c:v>-0.44939999999999997</c:v>
                </c:pt>
                <c:pt idx="1090">
                  <c:v>-0.44740000000000002</c:v>
                </c:pt>
                <c:pt idx="1091">
                  <c:v>-0.45520000000000005</c:v>
                </c:pt>
                <c:pt idx="1092">
                  <c:v>-0.45820000000000005</c:v>
                </c:pt>
                <c:pt idx="1093">
                  <c:v>-0.45479999999999998</c:v>
                </c:pt>
                <c:pt idx="1094">
                  <c:v>-0.46033333333333332</c:v>
                </c:pt>
                <c:pt idx="1095">
                  <c:v>-0.45200000000000001</c:v>
                </c:pt>
                <c:pt idx="1096">
                  <c:v>-0.45339999999999997</c:v>
                </c:pt>
                <c:pt idx="1097">
                  <c:v>-0.45220000000000005</c:v>
                </c:pt>
                <c:pt idx="1098">
                  <c:v>-0.4516</c:v>
                </c:pt>
                <c:pt idx="1099">
                  <c:v>-0.45339999999999997</c:v>
                </c:pt>
                <c:pt idx="1100">
                  <c:v>-0.45120000000000005</c:v>
                </c:pt>
                <c:pt idx="1101">
                  <c:v>-0.45440000000000003</c:v>
                </c:pt>
                <c:pt idx="1102">
                  <c:v>-0.45340000000000008</c:v>
                </c:pt>
                <c:pt idx="1103">
                  <c:v>-0.45419999999999999</c:v>
                </c:pt>
                <c:pt idx="1104">
                  <c:v>-0.45620000000000005</c:v>
                </c:pt>
                <c:pt idx="1105">
                  <c:v>-0.45580000000000009</c:v>
                </c:pt>
                <c:pt idx="1106">
                  <c:v>-0.44420000000000004</c:v>
                </c:pt>
                <c:pt idx="1107">
                  <c:v>-0.44259999999999999</c:v>
                </c:pt>
                <c:pt idx="1108">
                  <c:v>-0.44500000000000001</c:v>
                </c:pt>
                <c:pt idx="1109">
                  <c:v>-0.44925000000000004</c:v>
                </c:pt>
                <c:pt idx="1110">
                  <c:v>-0.45025000000000004</c:v>
                </c:pt>
                <c:pt idx="1111">
                  <c:v>-0.45479999999999998</c:v>
                </c:pt>
                <c:pt idx="1112">
                  <c:v>-0.45350000000000001</c:v>
                </c:pt>
                <c:pt idx="1113">
                  <c:v>-0.45620000000000005</c:v>
                </c:pt>
                <c:pt idx="1114">
                  <c:v>-0.45760000000000006</c:v>
                </c:pt>
                <c:pt idx="1115">
                  <c:v>-0.45760000000000006</c:v>
                </c:pt>
                <c:pt idx="1116">
                  <c:v>-0.4556</c:v>
                </c:pt>
                <c:pt idx="1117">
                  <c:v>-0.45899999999999996</c:v>
                </c:pt>
                <c:pt idx="1118">
                  <c:v>-0.46100000000000002</c:v>
                </c:pt>
                <c:pt idx="1119">
                  <c:v>-0.46040000000000003</c:v>
                </c:pt>
                <c:pt idx="1120">
                  <c:v>-0.46080000000000004</c:v>
                </c:pt>
                <c:pt idx="1121">
                  <c:v>-0.46400000000000008</c:v>
                </c:pt>
                <c:pt idx="1122">
                  <c:v>-0.46440000000000003</c:v>
                </c:pt>
                <c:pt idx="1123">
                  <c:v>-0.46420000000000006</c:v>
                </c:pt>
                <c:pt idx="1124">
                  <c:v>-0.4652</c:v>
                </c:pt>
                <c:pt idx="1125">
                  <c:v>-0.46660000000000001</c:v>
                </c:pt>
                <c:pt idx="1126">
                  <c:v>-0.46720000000000006</c:v>
                </c:pt>
                <c:pt idx="1127">
                  <c:v>-0.46679999999999999</c:v>
                </c:pt>
                <c:pt idx="1128">
                  <c:v>-0.46840000000000004</c:v>
                </c:pt>
                <c:pt idx="1129">
                  <c:v>-0.46760000000000002</c:v>
                </c:pt>
                <c:pt idx="1130">
                  <c:v>-0.46879999999999999</c:v>
                </c:pt>
                <c:pt idx="1131">
                  <c:v>-0.46799999999999997</c:v>
                </c:pt>
                <c:pt idx="1132">
                  <c:v>-0.46840000000000004</c:v>
                </c:pt>
                <c:pt idx="1133">
                  <c:v>-0.46740000000000004</c:v>
                </c:pt>
                <c:pt idx="1134">
                  <c:v>-0.47379999999999994</c:v>
                </c:pt>
                <c:pt idx="1135">
                  <c:v>-0.46939999999999998</c:v>
                </c:pt>
                <c:pt idx="1136">
                  <c:v>-0.47020000000000001</c:v>
                </c:pt>
                <c:pt idx="1137">
                  <c:v>-0.46799999999999997</c:v>
                </c:pt>
                <c:pt idx="1138">
                  <c:v>-0.46899999999999997</c:v>
                </c:pt>
                <c:pt idx="1139">
                  <c:v>-0.47099999999999997</c:v>
                </c:pt>
                <c:pt idx="1140">
                  <c:v>-0.47039999999999998</c:v>
                </c:pt>
                <c:pt idx="1141">
                  <c:v>-0.47219999999999995</c:v>
                </c:pt>
                <c:pt idx="1142">
                  <c:v>-0.47099999999999997</c:v>
                </c:pt>
                <c:pt idx="1143">
                  <c:v>-0.47</c:v>
                </c:pt>
                <c:pt idx="1144">
                  <c:v>-0.47199999999999998</c:v>
                </c:pt>
                <c:pt idx="1145">
                  <c:v>-0.47299999999999998</c:v>
                </c:pt>
                <c:pt idx="1146">
                  <c:v>-0.47</c:v>
                </c:pt>
                <c:pt idx="1147">
                  <c:v>-0.498</c:v>
                </c:pt>
                <c:pt idx="1148">
                  <c:v>-0.47699999999999998</c:v>
                </c:pt>
                <c:pt idx="1149">
                  <c:v>-0.48099999999999998</c:v>
                </c:pt>
                <c:pt idx="1150">
                  <c:v>-0.47599999999999998</c:v>
                </c:pt>
                <c:pt idx="1151">
                  <c:v>-0.47899999999999998</c:v>
                </c:pt>
                <c:pt idx="1152">
                  <c:v>-0.48</c:v>
                </c:pt>
                <c:pt idx="1153">
                  <c:v>-0.47899999999999998</c:v>
                </c:pt>
                <c:pt idx="1154">
                  <c:v>-0.47799999999999998</c:v>
                </c:pt>
                <c:pt idx="1155">
                  <c:v>-0.48099999999999998</c:v>
                </c:pt>
                <c:pt idx="1156">
                  <c:v>-0.47699999999999998</c:v>
                </c:pt>
                <c:pt idx="1157">
                  <c:v>-0.47699999999999998</c:v>
                </c:pt>
                <c:pt idx="1158">
                  <c:v>-0.48</c:v>
                </c:pt>
                <c:pt idx="1159">
                  <c:v>-0.48299999999999998</c:v>
                </c:pt>
                <c:pt idx="1160">
                  <c:v>-0.48099999999999998</c:v>
                </c:pt>
                <c:pt idx="1161">
                  <c:v>-0.48299999999999998</c:v>
                </c:pt>
                <c:pt idx="1162">
                  <c:v>-0.48</c:v>
                </c:pt>
                <c:pt idx="1163">
                  <c:v>-0.48</c:v>
                </c:pt>
                <c:pt idx="1164">
                  <c:v>-0.48399999999999999</c:v>
                </c:pt>
                <c:pt idx="1165">
                  <c:v>-0.47799999999999998</c:v>
                </c:pt>
                <c:pt idx="1166">
                  <c:v>-0.47899999999999998</c:v>
                </c:pt>
                <c:pt idx="1167">
                  <c:v>-0.47899999999999998</c:v>
                </c:pt>
                <c:pt idx="1168">
                  <c:v>-0.48099999999999998</c:v>
                </c:pt>
                <c:pt idx="1169">
                  <c:v>-0.47799999999999998</c:v>
                </c:pt>
                <c:pt idx="1170">
                  <c:v>-0.48099999999999998</c:v>
                </c:pt>
                <c:pt idx="1171">
                  <c:v>-0.47799999999999998</c:v>
                </c:pt>
                <c:pt idx="1172">
                  <c:v>-0.48</c:v>
                </c:pt>
                <c:pt idx="1173">
                  <c:v>-0.48</c:v>
                </c:pt>
                <c:pt idx="1174">
                  <c:v>-0.48099999999999998</c:v>
                </c:pt>
                <c:pt idx="1175">
                  <c:v>-0.48199999999999998</c:v>
                </c:pt>
                <c:pt idx="1176">
                  <c:v>-0.48199999999999998</c:v>
                </c:pt>
                <c:pt idx="1177">
                  <c:v>-0.48599999999999999</c:v>
                </c:pt>
                <c:pt idx="1178">
                  <c:v>-0.48399999999999999</c:v>
                </c:pt>
                <c:pt idx="1179">
                  <c:v>-0.48399999999999999</c:v>
                </c:pt>
                <c:pt idx="1180">
                  <c:v>-0.48199999999999998</c:v>
                </c:pt>
                <c:pt idx="1181">
                  <c:v>-0.48499999999999999</c:v>
                </c:pt>
                <c:pt idx="1182">
                  <c:v>-0.48299999999999998</c:v>
                </c:pt>
                <c:pt idx="1183">
                  <c:v>-0.48499999999999999</c:v>
                </c:pt>
                <c:pt idx="1184">
                  <c:v>-0.48599999999999999</c:v>
                </c:pt>
                <c:pt idx="1185">
                  <c:v>-0.48399999999999999</c:v>
                </c:pt>
                <c:pt idx="1186">
                  <c:v>-0.48599999999999999</c:v>
                </c:pt>
                <c:pt idx="1187">
                  <c:v>-0.48299999999999998</c:v>
                </c:pt>
                <c:pt idx="1188">
                  <c:v>-0.48699999999999999</c:v>
                </c:pt>
                <c:pt idx="1189">
                  <c:v>-0.48399999999999999</c:v>
                </c:pt>
                <c:pt idx="1190">
                  <c:v>-0.49299999999999999</c:v>
                </c:pt>
                <c:pt idx="1191">
                  <c:v>-0.48699999999999999</c:v>
                </c:pt>
                <c:pt idx="1192">
                  <c:v>-0.48699999999999999</c:v>
                </c:pt>
                <c:pt idx="1193">
                  <c:v>-0.48799999999999999</c:v>
                </c:pt>
                <c:pt idx="1194">
                  <c:v>-0.48799999999999999</c:v>
                </c:pt>
                <c:pt idx="1195">
                  <c:v>-0.49299999999999999</c:v>
                </c:pt>
                <c:pt idx="1196">
                  <c:v>-0.49199999999999999</c:v>
                </c:pt>
                <c:pt idx="1197">
                  <c:v>-0.49099999999999999</c:v>
                </c:pt>
                <c:pt idx="1198">
                  <c:v>-0.495</c:v>
                </c:pt>
                <c:pt idx="1199">
                  <c:v>-0.57999999999999996</c:v>
                </c:pt>
                <c:pt idx="1200">
                  <c:v>-0.57799999999999996</c:v>
                </c:pt>
                <c:pt idx="1201">
                  <c:v>-0.57899999999999996</c:v>
                </c:pt>
                <c:pt idx="1202">
                  <c:v>-0.57299999999999995</c:v>
                </c:pt>
                <c:pt idx="1203">
                  <c:v>-0.57799999999999996</c:v>
                </c:pt>
                <c:pt idx="1204">
                  <c:v>-0.57799999999999996</c:v>
                </c:pt>
                <c:pt idx="1205">
                  <c:v>-0.57599999999999996</c:v>
                </c:pt>
                <c:pt idx="1206">
                  <c:v>-0.57499999999999996</c:v>
                </c:pt>
                <c:pt idx="1207">
                  <c:v>-0.57699999999999996</c:v>
                </c:pt>
                <c:pt idx="1208">
                  <c:v>-0.57699999999999996</c:v>
                </c:pt>
                <c:pt idx="1209">
                  <c:v>-0.57799999999999996</c:v>
                </c:pt>
                <c:pt idx="1210">
                  <c:v>-0.58099999999999996</c:v>
                </c:pt>
                <c:pt idx="1211">
                  <c:v>-0.58199999999999996</c:v>
                </c:pt>
                <c:pt idx="1212">
                  <c:v>-0.58299999999999996</c:v>
                </c:pt>
                <c:pt idx="1213">
                  <c:v>-0.58599999999999997</c:v>
                </c:pt>
                <c:pt idx="1214">
                  <c:v>-0.58299999999999996</c:v>
                </c:pt>
                <c:pt idx="1215">
                  <c:v>-0.58599999999999997</c:v>
                </c:pt>
                <c:pt idx="1216">
                  <c:v>-0.58499999999999996</c:v>
                </c:pt>
                <c:pt idx="1217">
                  <c:v>-0.58599999999999997</c:v>
                </c:pt>
                <c:pt idx="1218">
                  <c:v>-0.58499999999999996</c:v>
                </c:pt>
                <c:pt idx="1219">
                  <c:v>-0.58499999999999996</c:v>
                </c:pt>
                <c:pt idx="1220">
                  <c:v>-0.58699999999999997</c:v>
                </c:pt>
                <c:pt idx="1221">
                  <c:v>-0.58099999999999996</c:v>
                </c:pt>
                <c:pt idx="1222">
                  <c:v>-0.58199999999999996</c:v>
                </c:pt>
                <c:pt idx="1223">
                  <c:v>-0.57999999999999996</c:v>
                </c:pt>
                <c:pt idx="1224">
                  <c:v>-0.57999999999999996</c:v>
                </c:pt>
                <c:pt idx="1225">
                  <c:v>-0.57899999999999996</c:v>
                </c:pt>
                <c:pt idx="1226">
                  <c:v>-0.58199999999999996</c:v>
                </c:pt>
                <c:pt idx="1227">
                  <c:v>-0.58199999999999996</c:v>
                </c:pt>
                <c:pt idx="1228">
                  <c:v>-9.0999999999999998E-2</c:v>
                </c:pt>
                <c:pt idx="1229">
                  <c:v>-8.5000000000000006E-2</c:v>
                </c:pt>
                <c:pt idx="1230">
                  <c:v>-8.7999999999999995E-2</c:v>
                </c:pt>
                <c:pt idx="1231">
                  <c:v>-8.4000000000000005E-2</c:v>
                </c:pt>
                <c:pt idx="1232">
                  <c:v>-0.08</c:v>
                </c:pt>
                <c:pt idx="1233">
                  <c:v>-8.3000000000000004E-2</c:v>
                </c:pt>
                <c:pt idx="1234">
                  <c:v>-8.5000000000000006E-2</c:v>
                </c:pt>
                <c:pt idx="1235">
                  <c:v>0.66</c:v>
                </c:pt>
                <c:pt idx="1236">
                  <c:v>0.66200000000000003</c:v>
                </c:pt>
                <c:pt idx="1237">
                  <c:v>0.64200000000000002</c:v>
                </c:pt>
                <c:pt idx="1238">
                  <c:v>0.65600000000000003</c:v>
                </c:pt>
                <c:pt idx="1239">
                  <c:v>0.65700000000000003</c:v>
                </c:pt>
                <c:pt idx="1240">
                  <c:v>0.65700000000000003</c:v>
                </c:pt>
                <c:pt idx="1241">
                  <c:v>0.65600000000000003</c:v>
                </c:pt>
                <c:pt idx="1242">
                  <c:v>1.401</c:v>
                </c:pt>
                <c:pt idx="1243">
                  <c:v>1.4039999999999999</c:v>
                </c:pt>
                <c:pt idx="1244">
                  <c:v>1.403</c:v>
                </c:pt>
                <c:pt idx="1245">
                  <c:v>1.403</c:v>
                </c:pt>
                <c:pt idx="1246">
                  <c:v>1.4</c:v>
                </c:pt>
                <c:pt idx="1247">
                  <c:v>1.4</c:v>
                </c:pt>
                <c:pt idx="1248">
                  <c:v>1.4019999999999999</c:v>
                </c:pt>
                <c:pt idx="1249">
                  <c:v>1.907</c:v>
                </c:pt>
                <c:pt idx="1250">
                  <c:v>1.89</c:v>
                </c:pt>
                <c:pt idx="1251">
                  <c:v>1.8979999999999999</c:v>
                </c:pt>
                <c:pt idx="1252">
                  <c:v>1.9</c:v>
                </c:pt>
                <c:pt idx="1253">
                  <c:v>1.8231999999999999</c:v>
                </c:pt>
                <c:pt idx="1254">
                  <c:v>1.7933399999999999</c:v>
                </c:pt>
                <c:pt idx="1255">
                  <c:v>1.9034</c:v>
                </c:pt>
                <c:pt idx="1256">
                  <c:v>1.8979999999999999</c:v>
                </c:pt>
                <c:pt idx="1257">
                  <c:v>2.4009999999999998</c:v>
                </c:pt>
                <c:pt idx="1258">
                  <c:v>2.3980000000000001</c:v>
                </c:pt>
                <c:pt idx="1259">
                  <c:v>2.3980000000000001</c:v>
                </c:pt>
                <c:pt idx="1260">
                  <c:v>2.4</c:v>
                </c:pt>
                <c:pt idx="1261">
                  <c:v>2.403</c:v>
                </c:pt>
                <c:pt idx="1262">
                  <c:v>2.4020000000000001</c:v>
                </c:pt>
                <c:pt idx="1263">
                  <c:v>2.899</c:v>
                </c:pt>
                <c:pt idx="1264">
                  <c:v>2.8839999999999999</c:v>
                </c:pt>
                <c:pt idx="1265">
                  <c:v>2.903</c:v>
                </c:pt>
                <c:pt idx="1266">
                  <c:v>2.8959999999999999</c:v>
                </c:pt>
                <c:pt idx="1267">
                  <c:v>2.9020000000000001</c:v>
                </c:pt>
                <c:pt idx="1268">
                  <c:v>2.8940000000000001</c:v>
                </c:pt>
                <c:pt idx="1269">
                  <c:v>2.8980000000000001</c:v>
                </c:pt>
                <c:pt idx="1270">
                  <c:v>3.1480000000000001</c:v>
                </c:pt>
                <c:pt idx="1271">
                  <c:v>3.15</c:v>
                </c:pt>
                <c:pt idx="1272">
                  <c:v>3.1520000000000001</c:v>
                </c:pt>
                <c:pt idx="1273">
                  <c:v>3.1480000000000001</c:v>
                </c:pt>
                <c:pt idx="1274">
                  <c:v>3.1469999999999998</c:v>
                </c:pt>
                <c:pt idx="1275">
                  <c:v>3.1440000000000001</c:v>
                </c:pt>
                <c:pt idx="1276">
                  <c:v>3.4</c:v>
                </c:pt>
                <c:pt idx="1277">
                  <c:v>3.4</c:v>
                </c:pt>
                <c:pt idx="1278">
                  <c:v>3.4060000000000001</c:v>
                </c:pt>
                <c:pt idx="1279">
                  <c:v>3.4020000000000001</c:v>
                </c:pt>
                <c:pt idx="1280">
                  <c:v>3.4039999999999999</c:v>
                </c:pt>
                <c:pt idx="1281">
                  <c:v>3.4039999999999999</c:v>
                </c:pt>
                <c:pt idx="1282">
                  <c:v>3.653</c:v>
                </c:pt>
                <c:pt idx="1283">
                  <c:v>3.653</c:v>
                </c:pt>
                <c:pt idx="1284">
                  <c:v>3.6549999999999998</c:v>
                </c:pt>
                <c:pt idx="1285">
                  <c:v>3.6520000000000001</c:v>
                </c:pt>
                <c:pt idx="1286">
                  <c:v>3.6520000000000001</c:v>
                </c:pt>
                <c:pt idx="1287">
                  <c:v>3.653</c:v>
                </c:pt>
                <c:pt idx="1288">
                  <c:v>3.65</c:v>
                </c:pt>
                <c:pt idx="1289">
                  <c:v>3.9049999999999998</c:v>
                </c:pt>
                <c:pt idx="1290">
                  <c:v>3.88</c:v>
                </c:pt>
                <c:pt idx="1291">
                  <c:v>3.899</c:v>
                </c:pt>
                <c:pt idx="1292">
                  <c:v>3.903</c:v>
                </c:pt>
                <c:pt idx="1293">
                  <c:v>3.9049999999999998</c:v>
                </c:pt>
                <c:pt idx="1294">
                  <c:v>3.9039999999999999</c:v>
                </c:pt>
                <c:pt idx="1295">
                  <c:v>3.9020000000000001</c:v>
                </c:pt>
                <c:pt idx="1296">
                  <c:v>3.9003000000000001</c:v>
                </c:pt>
                <c:pt idx="1297">
                  <c:v>3.9005800000000002</c:v>
                </c:pt>
                <c:pt idx="1298">
                  <c:v>3.8994599999999999</c:v>
                </c:pt>
                <c:pt idx="1299">
                  <c:v>3.9005200000000002</c:v>
                </c:pt>
                <c:pt idx="1300">
                  <c:v>3.9012199999999999</c:v>
                </c:pt>
                <c:pt idx="1301">
                  <c:v>3.8994600000000004</c:v>
                </c:pt>
                <c:pt idx="1302">
                  <c:v>3.89628</c:v>
                </c:pt>
                <c:pt idx="1303">
                  <c:v>3.9000999999999997</c:v>
                </c:pt>
                <c:pt idx="1304">
                  <c:v>3.9031250000000002</c:v>
                </c:pt>
                <c:pt idx="1305">
                  <c:v>3.9052400000000005</c:v>
                </c:pt>
                <c:pt idx="1306">
                  <c:v>3.9030800000000001</c:v>
                </c:pt>
                <c:pt idx="1307">
                  <c:v>3.9018199999999998</c:v>
                </c:pt>
                <c:pt idx="1308">
                  <c:v>3.9009399999999999</c:v>
                </c:pt>
                <c:pt idx="1309">
                  <c:v>3.9029600000000002</c:v>
                </c:pt>
                <c:pt idx="1310">
                  <c:v>3.90788</c:v>
                </c:pt>
                <c:pt idx="1311">
                  <c:v>3.9089399999999999</c:v>
                </c:pt>
                <c:pt idx="1312">
                  <c:v>3.9073799999999999</c:v>
                </c:pt>
                <c:pt idx="1313">
                  <c:v>3.9041200000000003</c:v>
                </c:pt>
                <c:pt idx="1314">
                  <c:v>3.9028199999999997</c:v>
                </c:pt>
                <c:pt idx="1315">
                  <c:v>3.9020999999999999</c:v>
                </c:pt>
                <c:pt idx="1316">
                  <c:v>3.9062999999999999</c:v>
                </c:pt>
                <c:pt idx="1317">
                  <c:v>3.9034750000000003</c:v>
                </c:pt>
                <c:pt idx="1318">
                  <c:v>3.90456</c:v>
                </c:pt>
                <c:pt idx="1319">
                  <c:v>3.9030600000000009</c:v>
                </c:pt>
                <c:pt idx="1320">
                  <c:v>3.907</c:v>
                </c:pt>
                <c:pt idx="1321">
                  <c:v>3.9101999999999997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94-4B39-B75A-EC3EDAD15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300960"/>
        <c:axId val="907289536"/>
      </c:lineChart>
      <c:dateAx>
        <c:axId val="9073009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7289536"/>
        <c:crosses val="autoZero"/>
        <c:auto val="1"/>
        <c:lblOffset val="100"/>
        <c:baseTimeUnit val="days"/>
      </c:dateAx>
      <c:valAx>
        <c:axId val="907289536"/>
        <c:scaling>
          <c:orientation val="minMax"/>
          <c:max val="6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73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15905640114051E-2"/>
          <c:y val="0.86981048817460493"/>
          <c:w val="0.9"/>
          <c:h val="0.13018951182539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32D0-1689-4BC1-8C2C-629279326C0F}" type="datetimeFigureOut">
              <a:rPr lang="fi-FI" smtClean="0"/>
              <a:pPr/>
              <a:t>10.5.2024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B9F9C-8592-4A01-9FF5-F9722ED410D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73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9F9C-8592-4A01-9FF5-F9722ED410D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36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55096225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91971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97447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77052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8016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69819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31134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158486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03956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67940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95887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2976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49595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194392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35970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97185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22740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3571B3-D7E0-4BA1-AD26-E3E526F896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2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Raha- ja pankkiteoria</a:t>
            </a:r>
            <a:br>
              <a:rPr lang="fi-FI" dirty="0"/>
            </a:br>
            <a:r>
              <a:rPr lang="fi-FI" dirty="0"/>
              <a:t>Luento 9</a:t>
            </a:r>
            <a:br>
              <a:rPr lang="fi-FI" dirty="0"/>
            </a:br>
            <a:endParaRPr lang="fi-FI" sz="2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13.5.2024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BBED-4517-4484-947E-5C4ACB83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5599"/>
            <a:ext cx="7982355" cy="1243607"/>
          </a:xfrm>
        </p:spPr>
        <p:txBody>
          <a:bodyPr>
            <a:normAutofit/>
          </a:bodyPr>
          <a:lstStyle/>
          <a:p>
            <a:r>
              <a:rPr lang="fi-FI" dirty="0"/>
              <a:t>Suoran inflaatiotavoitteen ongelmia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AA88-31F5-46CE-8272-FD88B4BE3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77" y="1502750"/>
            <a:ext cx="8229600" cy="4721880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Pitkät viiveet</a:t>
            </a:r>
          </a:p>
          <a:p>
            <a:pPr lvl="1"/>
            <a:r>
              <a:rPr lang="fi-FI" dirty="0"/>
              <a:t>Inflaatiotilastot saadaan viiveellä – pienempi ongelma</a:t>
            </a:r>
          </a:p>
          <a:p>
            <a:pPr lvl="1"/>
            <a:r>
              <a:rPr lang="fi-FI" dirty="0"/>
              <a:t>Käytettävissä olevat rahapoliittiset välineet vaikuttavat inflaatioon viiveellä</a:t>
            </a:r>
          </a:p>
          <a:p>
            <a:pPr lvl="2"/>
            <a:r>
              <a:rPr lang="fi-FI" dirty="0"/>
              <a:t>Koronnoston vaikutus inflaatioon alkaa kunnolla tuntua vasta yli vuoden kuluttua?</a:t>
            </a:r>
          </a:p>
          <a:p>
            <a:pPr lvl="2"/>
            <a:r>
              <a:rPr lang="fi-FI" dirty="0"/>
              <a:t>Voimakas vaikutus kahden vuoden viiveellä?</a:t>
            </a:r>
          </a:p>
          <a:p>
            <a:pPr lvl="2"/>
            <a:r>
              <a:rPr lang="fi-FI" dirty="0"/>
              <a:t>Vaikutus työllisyyteen nopeampi</a:t>
            </a:r>
          </a:p>
          <a:p>
            <a:pPr lvl="1"/>
            <a:r>
              <a:rPr lang="fi-FI" dirty="0"/>
              <a:t>Siis: tällä hetkellä inflaatioon vaikuttaa päätös, joka on tehty sellaisen informaation perusteella, joka kuvaa tilannetta 1½ vuotta sitten?</a:t>
            </a:r>
          </a:p>
          <a:p>
            <a:r>
              <a:rPr lang="fi-FI" dirty="0"/>
              <a:t>Jäykkää / joustamatonta?</a:t>
            </a:r>
          </a:p>
          <a:p>
            <a:pPr lvl="1"/>
            <a:r>
              <a:rPr lang="fi-FI" dirty="0"/>
              <a:t>Hankala reagoida odottamattomiin tapauksiin</a:t>
            </a:r>
          </a:p>
          <a:p>
            <a:pPr lvl="1"/>
            <a:r>
              <a:rPr lang="fi-FI" dirty="0"/>
              <a:t>Esim. tarjontasokit vuonna 2022 – olisiko pitänyt elvyttää vai kiristää?</a:t>
            </a:r>
          </a:p>
          <a:p>
            <a:r>
              <a:rPr lang="fi-FI" dirty="0"/>
              <a:t>Voimistaako suhdannevaihteluita?</a:t>
            </a:r>
          </a:p>
          <a:p>
            <a:pPr lvl="1"/>
            <a:r>
              <a:rPr lang="fi-FI" dirty="0"/>
              <a:t>Paniikkijarrutus inflaation nopeuduttua johtaa taantumaan?</a:t>
            </a:r>
          </a:p>
          <a:p>
            <a:pPr lvl="1"/>
            <a:r>
              <a:rPr lang="fi-FI" dirty="0"/>
              <a:t>Kaikki inflaatiotavoitteet näyttävät olevan nollaa korkeampia, ehkä deflaation estämiseksi?</a:t>
            </a:r>
          </a:p>
          <a:p>
            <a:r>
              <a:rPr lang="fi-FI" dirty="0"/>
              <a:t>Hidastaako kasvua ja alentaako työllisyyttä?</a:t>
            </a:r>
          </a:p>
          <a:p>
            <a:pPr lvl="1"/>
            <a:r>
              <a:rPr lang="fi-FI" dirty="0"/>
              <a:t>Näyttö ei kovin vahvaa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29FBA-C3F5-4B40-AD6D-CC8D24B7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EF52E-A75F-48C2-8A8A-B6772622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16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298452"/>
            <a:ext cx="7920880" cy="523527"/>
          </a:xfrm>
        </p:spPr>
        <p:txBody>
          <a:bodyPr>
            <a:normAutofit fontScale="90000"/>
          </a:bodyPr>
          <a:lstStyle/>
          <a:p>
            <a:r>
              <a:rPr lang="fi-FI" dirty="0"/>
              <a:t>Taylorin sääntö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2198" y="1052736"/>
            <a:ext cx="7920880" cy="5506812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John Taylor: ”</a:t>
            </a:r>
            <a:r>
              <a:rPr lang="fi-FI" i="1" dirty="0" err="1"/>
              <a:t>Discretion</a:t>
            </a:r>
            <a:r>
              <a:rPr lang="fi-FI" i="1" dirty="0"/>
              <a:t> </a:t>
            </a:r>
            <a:r>
              <a:rPr lang="fi-FI" i="1" dirty="0" err="1"/>
              <a:t>versus</a:t>
            </a:r>
            <a:r>
              <a:rPr lang="fi-FI" i="1" dirty="0"/>
              <a:t> </a:t>
            </a:r>
            <a:r>
              <a:rPr lang="fi-FI" i="1" dirty="0" err="1"/>
              <a:t>policy</a:t>
            </a:r>
            <a:r>
              <a:rPr lang="fi-FI" i="1" dirty="0"/>
              <a:t> </a:t>
            </a:r>
            <a:r>
              <a:rPr lang="fi-FI" i="1" dirty="0" err="1"/>
              <a:t>rules</a:t>
            </a:r>
            <a:r>
              <a:rPr lang="fi-FI" i="1" dirty="0"/>
              <a:t> in </a:t>
            </a:r>
            <a:r>
              <a:rPr lang="fi-FI" i="1" dirty="0" err="1"/>
              <a:t>practice</a:t>
            </a:r>
            <a:r>
              <a:rPr lang="fi-FI" dirty="0"/>
              <a:t>”; </a:t>
            </a:r>
            <a:r>
              <a:rPr lang="fi-FI" dirty="0" err="1"/>
              <a:t>Carnegie-Rochester</a:t>
            </a:r>
            <a:r>
              <a:rPr lang="fi-FI" dirty="0"/>
              <a:t> </a:t>
            </a:r>
            <a:r>
              <a:rPr lang="fi-FI" dirty="0" err="1"/>
              <a:t>Conference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on Public </a:t>
            </a:r>
            <a:r>
              <a:rPr lang="fi-FI" dirty="0" err="1"/>
              <a:t>Policy</a:t>
            </a:r>
            <a:r>
              <a:rPr lang="fi-FI" dirty="0"/>
              <a:t> 39 (1993)</a:t>
            </a:r>
          </a:p>
          <a:p>
            <a:r>
              <a:rPr lang="fi-FI" dirty="0"/>
              <a:t>Ei tuonut uusia ajatuksia siitä, mitkä tekijät otettava suoran inflaatiotavoitteen rahapolitiikassa huomioon, mutta kiteytti politiikkasäännön yhtälöksi. </a:t>
            </a:r>
          </a:p>
          <a:p>
            <a:r>
              <a:rPr lang="fi-FI" dirty="0"/>
              <a:t>Rahapolitiikkaa pitää kiristää, jos talous ”ylikuumenee”. </a:t>
            </a:r>
          </a:p>
          <a:p>
            <a:pPr lvl="1"/>
            <a:r>
              <a:rPr lang="fi-FI" dirty="0"/>
              <a:t>Koska se on ylikuumentunut?</a:t>
            </a:r>
          </a:p>
          <a:p>
            <a:pPr lvl="1"/>
            <a:r>
              <a:rPr lang="fi-FI" dirty="0"/>
              <a:t>Teoriassa: työttömyys selvästi alle NAIRU-tason</a:t>
            </a:r>
          </a:p>
          <a:p>
            <a:pPr lvl="2"/>
            <a:r>
              <a:rPr lang="fi-FI" dirty="0"/>
              <a:t>Entä käytännössä? Ei ole tilastoja siitä, mikä on </a:t>
            </a:r>
            <a:r>
              <a:rPr lang="fi-FI" dirty="0" err="1"/>
              <a:t>NAIRU-työttömyys</a:t>
            </a:r>
            <a:r>
              <a:rPr lang="fi-FI" dirty="0"/>
              <a:t>!</a:t>
            </a:r>
          </a:p>
          <a:p>
            <a:pPr lvl="1"/>
            <a:r>
              <a:rPr lang="fi-FI" dirty="0"/>
              <a:t>Oireita: tavallista alempi työttömyys, BKT kasvaa nopeasti, voimakas tai kiihtyvä inflaatio</a:t>
            </a:r>
          </a:p>
          <a:p>
            <a:r>
              <a:rPr lang="fi-FI" dirty="0"/>
              <a:t>Lisäksi: jos toteutunut inflaatio ylittää tavoitteen, korkoa pitää nostaa</a:t>
            </a:r>
          </a:p>
          <a:p>
            <a:pPr lvl="1"/>
            <a:endParaRPr lang="fi-FI" dirty="0"/>
          </a:p>
          <a:p>
            <a:pPr lvl="2">
              <a:buNone/>
            </a:pPr>
            <a:r>
              <a:rPr lang="fi-FI" sz="2900" dirty="0"/>
              <a:t>	r = ∏+2+½(∏-∏*)+½*(Y-Y’)</a:t>
            </a:r>
          </a:p>
          <a:p>
            <a:pPr lvl="2">
              <a:buNone/>
            </a:pPr>
            <a:endParaRPr lang="fi-FI" dirty="0"/>
          </a:p>
          <a:p>
            <a:pPr lvl="1"/>
            <a:r>
              <a:rPr lang="fi-FI" dirty="0"/>
              <a:t>Missä r on politiikkakorko, ∏ on vallitseva </a:t>
            </a:r>
            <a:r>
              <a:rPr lang="fi-FI" dirty="0" err="1"/>
              <a:t>inflaaatio</a:t>
            </a:r>
            <a:r>
              <a:rPr lang="fi-FI" dirty="0"/>
              <a:t>, ∏* = tavoiteltu inflaatio,  Y = todellinen </a:t>
            </a:r>
            <a:r>
              <a:rPr lang="fi-FI" dirty="0" err="1"/>
              <a:t>Ln</a:t>
            </a:r>
            <a:r>
              <a:rPr lang="fi-FI" dirty="0"/>
              <a:t> BKT ja Y’ </a:t>
            </a:r>
            <a:r>
              <a:rPr lang="fi-FI" dirty="0" err="1"/>
              <a:t>Ln</a:t>
            </a:r>
            <a:r>
              <a:rPr lang="fi-FI" dirty="0"/>
              <a:t> (Potentiaalinen BKT)</a:t>
            </a:r>
          </a:p>
          <a:p>
            <a:pPr lvl="1"/>
            <a:r>
              <a:rPr lang="fi-FI" dirty="0"/>
              <a:t>Poikkeama potentiaalisesta BKT:stä voidaan korvata talouden kasvunopeuden ja pitkän aikavälin trendikasvun erotuksella tms. </a:t>
            </a:r>
          </a:p>
          <a:p>
            <a:pPr lvl="1"/>
            <a:r>
              <a:rPr lang="fi-FI" dirty="0"/>
              <a:t>Perusajatus: </a:t>
            </a:r>
          </a:p>
          <a:p>
            <a:pPr lvl="2"/>
            <a:r>
              <a:rPr lang="fi-FI" dirty="0"/>
              <a:t>reaalikorko = 2 % =&gt; nimelliskorko = 2% + inflaatio, jos ei tarvetta jarruttaa eikä elvyttää</a:t>
            </a:r>
          </a:p>
          <a:p>
            <a:pPr lvl="2"/>
            <a:r>
              <a:rPr lang="fi-FI" dirty="0"/>
              <a:t>Jos inflaatio tavoitetta korkeampi (∏-∏*&gt;0), jarrutetaan korkoja nostamalla</a:t>
            </a:r>
          </a:p>
          <a:p>
            <a:pPr lvl="2"/>
            <a:r>
              <a:rPr lang="fi-FI" dirty="0"/>
              <a:t>Jos BKT alle tasapainotason (Y’-Y&gt;0), rahapolitiikkaa löysättävä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55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92602" cy="1008112"/>
          </a:xfrm>
        </p:spPr>
        <p:txBody>
          <a:bodyPr>
            <a:normAutofit fontScale="90000"/>
          </a:bodyPr>
          <a:lstStyle/>
          <a:p>
            <a:r>
              <a:rPr lang="fi-FI" dirty="0"/>
              <a:t>Taylorin sääntö ja rahapolitiikan käytäntö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7117" y="2492896"/>
            <a:ext cx="8229600" cy="3757626"/>
          </a:xfrm>
        </p:spPr>
        <p:txBody>
          <a:bodyPr>
            <a:normAutofit/>
          </a:bodyPr>
          <a:lstStyle/>
          <a:p>
            <a:r>
              <a:rPr lang="fi-FI" dirty="0"/>
              <a:t>Keskuspankit harvoin myöntävät noudattavansa tällaista nyrkkisääntöä, mutta empiiristä evidenssiä siitä, että Taylorin säännön kaltaista käyttäytymistä esiintyy. </a:t>
            </a:r>
          </a:p>
          <a:p>
            <a:r>
              <a:rPr lang="fi-FI" dirty="0"/>
              <a:t>Rahapolitiikan todelliset tavoitteet / preferenssit paljastuvat estimoimalla parametreja Taylor-yhtälöön?</a:t>
            </a:r>
          </a:p>
          <a:p>
            <a:pPr lvl="1"/>
            <a:r>
              <a:rPr lang="fi-FI" dirty="0"/>
              <a:t>Esim. USA:ssa inflaatio vähemmän tärkeä tekijä kuin Uudessa Seelannissa (Huang, </a:t>
            </a:r>
            <a:r>
              <a:rPr lang="fi-FI" dirty="0" err="1"/>
              <a:t>Margatis</a:t>
            </a:r>
            <a:r>
              <a:rPr lang="fi-FI" dirty="0"/>
              <a:t>, </a:t>
            </a:r>
            <a:r>
              <a:rPr lang="fi-FI" dirty="0" err="1"/>
              <a:t>Mayes</a:t>
            </a:r>
            <a:r>
              <a:rPr lang="fi-FI" dirty="0"/>
              <a:t> 2001)</a:t>
            </a:r>
          </a:p>
          <a:p>
            <a:pPr lvl="1"/>
            <a:r>
              <a:rPr lang="fi-FI" dirty="0"/>
              <a:t>Saksan Bundesbank aikoinaan reagoi hyvin voimakkaasti inflaatioon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2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96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777B-FD86-43DB-B25E-D8FDB342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87019" cy="825178"/>
          </a:xfrm>
        </p:spPr>
        <p:txBody>
          <a:bodyPr/>
          <a:lstStyle/>
          <a:p>
            <a:r>
              <a:rPr lang="en-GB" dirty="0" err="1"/>
              <a:t>Rahapolitiikan</a:t>
            </a:r>
            <a:r>
              <a:rPr lang="en-GB" dirty="0"/>
              <a:t> </a:t>
            </a:r>
            <a:r>
              <a:rPr lang="en-GB" dirty="0" err="1"/>
              <a:t>viestintä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C97F-E9B6-49D9-9691-885A15C14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2199803"/>
          </a:xfrm>
        </p:spPr>
        <p:txBody>
          <a:bodyPr>
            <a:normAutofit/>
          </a:bodyPr>
          <a:lstStyle/>
          <a:p>
            <a:r>
              <a:rPr lang="en-US" dirty="0"/>
              <a:t>“Since I've become a central banker, I've learned to mumble with great incoherence. If I seem unduly clear to you, you must have misunderstood what I said.”</a:t>
            </a:r>
          </a:p>
          <a:p>
            <a:pPr lvl="1"/>
            <a:r>
              <a:rPr lang="en-US" dirty="0"/>
              <a:t>Alan Greenspan 1987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F7066-5B19-4F96-AB9D-327E3D41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C98FF-0F71-4F3C-BB60-F2F3958A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01AC7-EE75-453D-B0DE-659480A27D41}"/>
              </a:ext>
            </a:extLst>
          </p:cNvPr>
          <p:cNvSpPr txBox="1"/>
          <p:nvPr/>
        </p:nvSpPr>
        <p:spPr>
          <a:xfrm>
            <a:off x="3707904" y="57846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Sveriges</a:t>
            </a:r>
            <a:r>
              <a:rPr lang="fi-FI" dirty="0"/>
              <a:t> </a:t>
            </a:r>
            <a:r>
              <a:rPr lang="fi-FI" dirty="0" err="1"/>
              <a:t>Riksbank</a:t>
            </a:r>
            <a:r>
              <a:rPr lang="fi-FI" dirty="0"/>
              <a:t>, huhtikuu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E00AA-1055-4BD4-BEDF-D0F88C6FB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3369083"/>
            <a:ext cx="7648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739551"/>
          </a:xfrm>
        </p:spPr>
        <p:txBody>
          <a:bodyPr>
            <a:normAutofit/>
          </a:bodyPr>
          <a:lstStyle/>
          <a:p>
            <a:r>
              <a:rPr lang="fi-FI" dirty="0"/>
              <a:t>Muutos rahapolitiikan viestinnässä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133" y="1916831"/>
            <a:ext cx="7704667" cy="4483967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Vielä 1980-luvun alussa: ”Rahapoliittisiin päätöksiin ei reaktiota, jos päätös ei ole yllätys. Yllätyksetön politiikka on tehotonta”</a:t>
            </a:r>
          </a:p>
          <a:p>
            <a:pPr lvl="1"/>
            <a:r>
              <a:rPr lang="fi-FI" dirty="0"/>
              <a:t>Käytettiin jopa termiä ”Keskuspankin mystiikka”</a:t>
            </a:r>
          </a:p>
          <a:p>
            <a:r>
              <a:rPr lang="fi-FI" dirty="0"/>
              <a:t>Nykyään: ”Odotukset ovat rahapolitiikan olennainen välittymiskanava. Yllätyksellinen politiikka melko tehotonta.”</a:t>
            </a:r>
          </a:p>
          <a:p>
            <a:pPr lvl="1"/>
            <a:r>
              <a:rPr lang="fi-FI" dirty="0"/>
              <a:t>Pitkät korot usein taloudessa tärkeämpiä kuin lyhyet; odotukset rahapolitiikasta vaikuttavat pitkiin korkoihin enemmän kuin tämänhetkinen rahapolitiikka. </a:t>
            </a:r>
          </a:p>
          <a:p>
            <a:pPr lvl="1"/>
            <a:r>
              <a:rPr lang="fi-FI" dirty="0"/>
              <a:t>Käytännössä nykyään rahapoliittiset päätökset harvoin jos koskaan täysin yllätyksellisiä</a:t>
            </a:r>
          </a:p>
          <a:p>
            <a:pPr lvl="1"/>
            <a:r>
              <a:rPr lang="fi-FI" dirty="0"/>
              <a:t>Selkeää vihjailua ennen kokouksia, joissa asiat muodollisesti päätetään</a:t>
            </a:r>
          </a:p>
          <a:p>
            <a:pPr lvl="2"/>
            <a:r>
              <a:rPr lang="fi-FI" dirty="0"/>
              <a:t>Huomattavan usein markkinat arvanneet päätökset oikein, mikä oli tarkoituskin</a:t>
            </a:r>
          </a:p>
          <a:p>
            <a:pPr lvl="2"/>
            <a:r>
              <a:rPr lang="fi-FI" dirty="0"/>
              <a:t>Koodisanoja: ”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vigilance</a:t>
            </a:r>
            <a:r>
              <a:rPr lang="fi-FI" dirty="0"/>
              <a:t>” </a:t>
            </a:r>
            <a:r>
              <a:rPr lang="fi-FI" dirty="0" err="1"/>
              <a:t>tms</a:t>
            </a:r>
            <a:endParaRPr lang="fi-FI" dirty="0"/>
          </a:p>
          <a:p>
            <a:pPr lvl="2"/>
            <a:r>
              <a:rPr lang="fi-FI" dirty="0"/>
              <a:t>”</a:t>
            </a:r>
            <a:r>
              <a:rPr lang="fi-FI" dirty="0" err="1"/>
              <a:t>Forward</a:t>
            </a:r>
            <a:r>
              <a:rPr lang="fi-FI" dirty="0"/>
              <a:t> </a:t>
            </a:r>
            <a:r>
              <a:rPr lang="fi-FI" dirty="0" err="1"/>
              <a:t>guidance</a:t>
            </a:r>
            <a:r>
              <a:rPr lang="fi-FI" dirty="0"/>
              <a:t>”  / ennakoiva viestintä</a:t>
            </a:r>
          </a:p>
          <a:p>
            <a:r>
              <a:rPr lang="fi-FI" dirty="0"/>
              <a:t>Eurojärjestelmä, </a:t>
            </a:r>
            <a:r>
              <a:rPr lang="fi-FI" dirty="0" err="1"/>
              <a:t>Fed</a:t>
            </a:r>
            <a:r>
              <a:rPr lang="fi-FI" dirty="0"/>
              <a:t> ja Bank of England suunnilleen vertailukelpoisia päätöstensä yllätyksellisyydessä (</a:t>
            </a:r>
            <a:r>
              <a:rPr lang="fi-FI" dirty="0" err="1"/>
              <a:t>Wilhelmsen</a:t>
            </a:r>
            <a:r>
              <a:rPr lang="fi-FI" dirty="0"/>
              <a:t> &amp; </a:t>
            </a:r>
            <a:r>
              <a:rPr lang="fi-FI" dirty="0" err="1"/>
              <a:t>Zaghini</a:t>
            </a:r>
            <a:r>
              <a:rPr lang="fi-FI" dirty="0"/>
              <a:t> 2005)</a:t>
            </a:r>
          </a:p>
          <a:p>
            <a:pPr lvl="2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56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E940-9250-48E9-AF96-6F355DEB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739551"/>
          </a:xfrm>
        </p:spPr>
        <p:txBody>
          <a:bodyPr>
            <a:normAutofit fontScale="90000"/>
          </a:bodyPr>
          <a:lstStyle/>
          <a:p>
            <a:r>
              <a:rPr lang="fi-FI" dirty="0"/>
              <a:t>Pitäisikö keskuspankin ehkäistä hintakuplien muodostumista?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86BB-C51A-4269-85CE-EA0ABC92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6138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Kupla = kiinteistöjen, osakkeiden </a:t>
            </a:r>
            <a:r>
              <a:rPr lang="fi-FI" dirty="0" err="1"/>
              <a:t>ym</a:t>
            </a:r>
            <a:r>
              <a:rPr lang="fi-FI" dirty="0"/>
              <a:t> hintojen itse itseään ruokkiva nousu tasolle, joka ei ymmärrettävissä/perusteltavissa.</a:t>
            </a:r>
          </a:p>
          <a:p>
            <a:r>
              <a:rPr lang="fi-FI" dirty="0"/>
              <a:t>Suorassa inflaatiotavoitteessa tavoitemuuttuja on kuluttajahintainflaatio, ei </a:t>
            </a:r>
            <a:r>
              <a:rPr lang="fi-FI" dirty="0" err="1"/>
              <a:t>esim</a:t>
            </a:r>
            <a:r>
              <a:rPr lang="fi-FI" dirty="0"/>
              <a:t> osakekurssit tai tonttien hinnat</a:t>
            </a:r>
          </a:p>
          <a:p>
            <a:r>
              <a:rPr lang="fi-FI" dirty="0"/>
              <a:t>Jos kupla on aidosti kupla, se puhkeaa</a:t>
            </a:r>
          </a:p>
          <a:p>
            <a:r>
              <a:rPr lang="fi-FI" dirty="0"/>
              <a:t>Kuplien puhkeamisen suuret kansantaloudelliset kustannukset  jäävät pienemmiksi, jos kuplat puhkaistaan ajoissa?</a:t>
            </a:r>
          </a:p>
          <a:p>
            <a:r>
              <a:rPr lang="fi-FI" dirty="0"/>
              <a:t>Varallisuushinnat yksi rahapolitiikan välittymismekanismeista</a:t>
            </a:r>
          </a:p>
          <a:p>
            <a:r>
              <a:rPr lang="fi-FI" dirty="0"/>
              <a:t>Kuplan puhkeaminen aiheuttaa pankkikriisin, ainakin usein</a:t>
            </a:r>
          </a:p>
          <a:p>
            <a:r>
              <a:rPr lang="fi-FI" dirty="0"/>
              <a:t>Vakuudeksi kelpaavan varallisuuserän hinnan nousu omiaan kasvattamaan luotonantoa</a:t>
            </a:r>
          </a:p>
          <a:p>
            <a:pPr lvl="1"/>
            <a:r>
              <a:rPr lang="fi-FI" dirty="0"/>
              <a:t>Taloudessa on vakuuksia isommalle luottokannalle! =&gt; Kiinteistöjen tai muun varallisuuden hinta nousee yhä =&gt; on enemmän vakuuksia…</a:t>
            </a:r>
          </a:p>
          <a:p>
            <a:pPr lvl="1"/>
            <a:r>
              <a:rPr lang="fi-FI" dirty="0"/>
              <a:t>Jos kupla puhkeaa, varallisuuden arvo laskee, luottokanta alkaa supistua =&gt; varallisuuden arvo supistuu yhä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98FB2-F2D5-44B5-AA37-0D7DD12D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2CF8B-64E7-4784-9BF2-7AF4D851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21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EE2D-0133-490E-859F-4B7E0419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Pitäisikö keskuspankin ehkäistä hintakuplien muodostumista?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8EF0-3E55-4BE9-A2B6-CC4775306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85834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Pelkkään ylioptimismiin perustuva hintakupla vähemmän vaarallinen?</a:t>
            </a:r>
          </a:p>
          <a:p>
            <a:pPr lvl="1"/>
            <a:r>
              <a:rPr lang="fi-FI" dirty="0"/>
              <a:t>Teknokupla vuosituhannen vaihteessa?</a:t>
            </a:r>
          </a:p>
          <a:p>
            <a:r>
              <a:rPr lang="fi-FI" dirty="0"/>
              <a:t>Ongelmia:</a:t>
            </a:r>
          </a:p>
          <a:p>
            <a:pPr lvl="1"/>
            <a:r>
              <a:rPr lang="fi-FI" dirty="0"/>
              <a:t>Kuplien tunnistaminen muuten kuin jälkeen päin lähes mahdotonta</a:t>
            </a:r>
          </a:p>
          <a:p>
            <a:pPr lvl="2"/>
            <a:r>
              <a:rPr lang="fi-FI" dirty="0"/>
              <a:t>Kupla, joka tunnistetaan kuplaksi, puhkeaa heti?</a:t>
            </a:r>
          </a:p>
          <a:p>
            <a:pPr lvl="1"/>
            <a:r>
              <a:rPr lang="fi-FI" dirty="0"/>
              <a:t>Korkopolitiikan vaikutus kuplaan heikko, etenkin jos kupla ei täysin velkavetoinen</a:t>
            </a:r>
          </a:p>
          <a:p>
            <a:pPr lvl="1"/>
            <a:r>
              <a:rPr lang="fi-FI" dirty="0"/>
              <a:t>Jos kiinteistömarkkinoilla on kupla, onko osakemarkkinoillakin?</a:t>
            </a:r>
          </a:p>
          <a:p>
            <a:r>
              <a:rPr lang="fi-FI" dirty="0" err="1"/>
              <a:t>Makroprudentiaalinen</a:t>
            </a:r>
            <a:r>
              <a:rPr lang="fi-FI" dirty="0"/>
              <a:t> politiikka: rahoitusjärjestelmän vakaus kokonaisuutena</a:t>
            </a:r>
          </a:p>
          <a:p>
            <a:pPr lvl="1"/>
            <a:r>
              <a:rPr lang="fi-FI" dirty="0"/>
              <a:t>Yritetään estää ainakin luottovetoisia kuplia ja ylikuumenemisia</a:t>
            </a:r>
          </a:p>
          <a:p>
            <a:pPr lvl="1"/>
            <a:r>
              <a:rPr lang="fi-FI" dirty="0"/>
              <a:t>Pankkien ylimääräisiä pääomavaatimuksia, asuntolainojen koon rajoitteita </a:t>
            </a:r>
            <a:r>
              <a:rPr lang="fi-FI" dirty="0" err="1"/>
              <a:t>ym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C96C-29D8-4DF4-8247-3CE64192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6767E-E99F-4825-A477-2780BE15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03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8054363" cy="883567"/>
          </a:xfrm>
        </p:spPr>
        <p:txBody>
          <a:bodyPr/>
          <a:lstStyle/>
          <a:p>
            <a:r>
              <a:rPr lang="fi-FI" dirty="0"/>
              <a:t>Eurojärjestelmä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426843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Eurojärjestelmä = Euroopan keskuspankki ja euroa käyttävien maiden kansalliset keskuspankit</a:t>
            </a:r>
          </a:p>
          <a:p>
            <a:pPr lvl="1"/>
            <a:r>
              <a:rPr lang="fi-FI" dirty="0"/>
              <a:t>Mm. </a:t>
            </a:r>
            <a:r>
              <a:rPr lang="fi-FI" dirty="0" err="1"/>
              <a:t>Riksbanken</a:t>
            </a:r>
            <a:r>
              <a:rPr lang="fi-FI" dirty="0"/>
              <a:t>, </a:t>
            </a:r>
            <a:r>
              <a:rPr lang="fi-FI" dirty="0" err="1"/>
              <a:t>Magyar</a:t>
            </a:r>
            <a:r>
              <a:rPr lang="fi-FI" dirty="0"/>
              <a:t> </a:t>
            </a:r>
            <a:r>
              <a:rPr lang="fi-FI" dirty="0" err="1"/>
              <a:t>Nemzeti</a:t>
            </a:r>
            <a:r>
              <a:rPr lang="fi-FI" dirty="0"/>
              <a:t> Bank ja </a:t>
            </a:r>
            <a:r>
              <a:rPr lang="fi-FI" dirty="0" err="1"/>
              <a:t>Danmarks</a:t>
            </a:r>
            <a:r>
              <a:rPr lang="fi-FI" dirty="0"/>
              <a:t> </a:t>
            </a:r>
            <a:r>
              <a:rPr lang="fi-FI" dirty="0" err="1"/>
              <a:t>Nationalbank</a:t>
            </a:r>
            <a:r>
              <a:rPr lang="fi-FI" dirty="0"/>
              <a:t> eivät kuulu eurojärjestelmään </a:t>
            </a:r>
          </a:p>
          <a:p>
            <a:r>
              <a:rPr lang="fi-FI" dirty="0"/>
              <a:t>Laajempi käsite: </a:t>
            </a:r>
            <a:r>
              <a:rPr lang="fi-FI" dirty="0" err="1"/>
              <a:t>EKPJ</a:t>
            </a:r>
            <a:r>
              <a:rPr lang="fi-FI" dirty="0"/>
              <a:t> = Euroopan keskuspankkijärjestelmä</a:t>
            </a:r>
          </a:p>
          <a:p>
            <a:pPr lvl="1"/>
            <a:r>
              <a:rPr lang="fi-FI" dirty="0"/>
              <a:t>Kaikkien jäsenvaltioiden kansalliset keskuspankit + EKP</a:t>
            </a:r>
          </a:p>
          <a:p>
            <a:pPr lvl="1"/>
            <a:r>
              <a:rPr lang="fi-FI" dirty="0"/>
              <a:t>Esim. edellä mainitut kolme keskuspankkia kuuluvat </a:t>
            </a:r>
            <a:r>
              <a:rPr lang="fi-FI" dirty="0" err="1"/>
              <a:t>EKPJ:hin</a:t>
            </a:r>
            <a:endParaRPr lang="fi-FI" dirty="0"/>
          </a:p>
          <a:p>
            <a:r>
              <a:rPr lang="fi-FI" dirty="0"/>
              <a:t>Eurojärjestelmä tiiviimpi kokonaisuus kuin </a:t>
            </a:r>
            <a:r>
              <a:rPr lang="fi-FI" dirty="0" err="1"/>
              <a:t>EKPJ</a:t>
            </a:r>
            <a:endParaRPr lang="fi-FI" dirty="0"/>
          </a:p>
          <a:p>
            <a:r>
              <a:rPr lang="fi-FI" dirty="0"/>
              <a:t>Tärkeimmät säädökset ”Maastrichtin sopimuksessa” (=Sopimus Euroopan Unionista)</a:t>
            </a:r>
          </a:p>
          <a:p>
            <a:pPr lvl="1"/>
            <a:r>
              <a:rPr lang="fi-FI" dirty="0"/>
              <a:t>Erittäin helppo havaita, että aiemmin referoitu taloustieteellinen kirjallisuus otettu huomioon EKPJ:tä suunniteltaessa</a:t>
            </a:r>
          </a:p>
          <a:p>
            <a:r>
              <a:rPr lang="fi-FI" dirty="0"/>
              <a:t>Ensisijainen tavoite: hintavakaus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17</a:t>
            </a:fld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811559"/>
          </a:xfrm>
        </p:spPr>
        <p:txBody>
          <a:bodyPr/>
          <a:lstStyle/>
          <a:p>
            <a:r>
              <a:rPr lang="fi-FI" dirty="0" err="1"/>
              <a:t>EKPJ:n</a:t>
            </a:r>
            <a:r>
              <a:rPr lang="fi-FI" dirty="0"/>
              <a:t> 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133" y="1484783"/>
            <a:ext cx="7704667" cy="49160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i-FI" dirty="0"/>
              <a:t>Maastrichtin sopimus: ”</a:t>
            </a:r>
            <a:r>
              <a:rPr lang="fi-FI" sz="2600" i="1" dirty="0" err="1"/>
              <a:t>EKPJ:n</a:t>
            </a:r>
            <a:r>
              <a:rPr lang="fi-FI" sz="2600" i="1" dirty="0"/>
              <a:t> ensisijaisena tavoitteena on pitää yllä hintatason vakautta. EKPJ tukee yleistä talouspolitiikkaa yhteisössä osallistuakseen 2 artiklassa määriteltyjen yhteisön tavoitteiden saavuttamiseen, sanotun kuitenkaan rajoittamatta hintatason vakauden tavoitetta.”</a:t>
            </a:r>
          </a:p>
          <a:p>
            <a:pPr lvl="1" algn="just"/>
            <a:r>
              <a:rPr lang="fi-FI" sz="2200" dirty="0"/>
              <a:t>Eurojärjestelmän oma tulkinta kesästä 2021 alkaen: tavoitteena 2 % inflaatio keskipitkällä aikavälillä</a:t>
            </a:r>
          </a:p>
          <a:p>
            <a:pPr lvl="1" algn="just"/>
            <a:r>
              <a:rPr lang="fi-FI" sz="2200" dirty="0"/>
              <a:t>Aiemman määritelmän mukainen hintavakaus hieman alempi tavoiteinflaatio</a:t>
            </a:r>
          </a:p>
          <a:p>
            <a:pPr algn="just"/>
            <a:r>
              <a:rPr lang="fi-FI" dirty="0"/>
              <a:t>Erikseen mainittuja muita mahdollisia tavoitteita mm.</a:t>
            </a:r>
          </a:p>
          <a:p>
            <a:pPr lvl="1" algn="just"/>
            <a:r>
              <a:rPr lang="fi-FI" dirty="0"/>
              <a:t>Valuuttavarantojen hoito</a:t>
            </a:r>
          </a:p>
          <a:p>
            <a:pPr lvl="1"/>
            <a:r>
              <a:rPr lang="fi-FI" dirty="0"/>
              <a:t>Maksujärjestelmien moitteettoman toiminnan edistäminen</a:t>
            </a:r>
          </a:p>
          <a:p>
            <a:pPr lvl="1" algn="just"/>
            <a:r>
              <a:rPr lang="fi-FI" dirty="0"/>
              <a:t>Myötävaikuttaminen luottolaitosten toiminnan vakauteen ja rahoitusmarkkinoiden vakauteen </a:t>
            </a:r>
          </a:p>
          <a:p>
            <a:pPr lvl="1" algn="just"/>
            <a:r>
              <a:rPr lang="fi-FI" dirty="0"/>
              <a:t>Markkinoiden vakauden valvonta</a:t>
            </a:r>
          </a:p>
          <a:p>
            <a:pPr algn="just"/>
            <a:r>
              <a:rPr lang="fi-FI" dirty="0"/>
              <a:t>Yksinoikeus seteleiden liikkeeseen laskuun</a:t>
            </a:r>
          </a:p>
          <a:p>
            <a:pPr algn="just"/>
            <a:r>
              <a:rPr lang="fi-FI" dirty="0"/>
              <a:t>Muut tavoitteet sallittuja vain, jos hintavakaustavoite ei vaarannu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714202"/>
          </a:xfrm>
        </p:spPr>
        <p:txBody>
          <a:bodyPr>
            <a:normAutofit/>
          </a:bodyPr>
          <a:lstStyle/>
          <a:p>
            <a:r>
              <a:rPr lang="fi-FI" dirty="0"/>
              <a:t>Maastrichtin sopimuksessa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4485" y="1916832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Julkisen rahoituksen kielto</a:t>
            </a:r>
            <a:endParaRPr lang="fi-FI" sz="2000" dirty="0"/>
          </a:p>
          <a:p>
            <a:pPr lvl="1"/>
            <a:r>
              <a:rPr lang="fi-FI" sz="2000" dirty="0"/>
              <a:t>Mutta sallittua </a:t>
            </a:r>
          </a:p>
          <a:p>
            <a:pPr lvl="2"/>
            <a:r>
              <a:rPr lang="fi-FI" sz="2000" dirty="0"/>
              <a:t>Luotottaa valtion omistuksessa olevia pankkeja</a:t>
            </a:r>
          </a:p>
          <a:p>
            <a:pPr lvl="2"/>
            <a:r>
              <a:rPr lang="fi-FI" sz="2000" dirty="0"/>
              <a:t>Ostaa valtion papereita jälkimarkkinoilta</a:t>
            </a:r>
          </a:p>
          <a:p>
            <a:pPr lvl="3"/>
            <a:r>
              <a:rPr lang="fi-FI" dirty="0"/>
              <a:t>Käytännössä tapahtunut paljon, esim. pandemia-aikana</a:t>
            </a:r>
          </a:p>
          <a:p>
            <a:pPr lvl="3"/>
            <a:r>
              <a:rPr lang="fi-FI" dirty="0"/>
              <a:t>Rahapoliittinen osto-ohjelmia</a:t>
            </a:r>
          </a:p>
          <a:p>
            <a:r>
              <a:rPr lang="fi-FI" dirty="0"/>
              <a:t>Itsenäisyys: EKP tai kansallinen keskuspankki taikka EKP:n tai kansallisen keskuspankin päätöksentekoelimen jäsen ei pyydä eikä ota (sitovia) ohjeita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340051"/>
            <a:ext cx="7982355" cy="811559"/>
          </a:xfrm>
        </p:spPr>
        <p:txBody>
          <a:bodyPr>
            <a:normAutofit fontScale="90000"/>
          </a:bodyPr>
          <a:lstStyle/>
          <a:p>
            <a:r>
              <a:rPr lang="fi-FI" dirty="0"/>
              <a:t>Rahapolitiikan </a:t>
            </a:r>
            <a:r>
              <a:rPr lang="fi-FI" dirty="0" err="1"/>
              <a:t>aikainkonsistenttiusongelma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567356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Lyhyellä aikavälillä usein houkuttelevaa noudattaa ekspansiivisempaa politiikkaa kuin mikä olisi pitkällä aikavälillä suotavaa</a:t>
            </a:r>
          </a:p>
          <a:p>
            <a:pPr lvl="1"/>
            <a:r>
              <a:rPr lang="fi-FI" dirty="0"/>
              <a:t>Odottamattomasti lisää kysyntää talouteen</a:t>
            </a:r>
          </a:p>
          <a:p>
            <a:pPr lvl="2"/>
            <a:r>
              <a:rPr lang="fi-FI" dirty="0"/>
              <a:t>Lyhyen aikavälin vaikutus: alempi työttömyys</a:t>
            </a:r>
          </a:p>
          <a:p>
            <a:pPr lvl="2"/>
            <a:r>
              <a:rPr lang="fi-FI" dirty="0" err="1"/>
              <a:t>Pikän</a:t>
            </a:r>
            <a:r>
              <a:rPr lang="fi-FI" dirty="0"/>
              <a:t> aikavälin vaikutus: työllisyys sama kuin se muutenkin olisi, nopeampi inflaatio</a:t>
            </a:r>
          </a:p>
          <a:p>
            <a:r>
              <a:rPr lang="fi-FI" dirty="0"/>
              <a:t>Poliitikot yrittävät painostaa ekspansiiviseen politiikkaan esim. vaalien alla tms.</a:t>
            </a:r>
          </a:p>
          <a:p>
            <a:r>
              <a:rPr lang="fi-FI" dirty="0"/>
              <a:t>Ongelma; Jos yritykset, työntekijät, </a:t>
            </a:r>
            <a:r>
              <a:rPr lang="fi-FI" dirty="0" err="1"/>
              <a:t>AY-liike</a:t>
            </a:r>
            <a:r>
              <a:rPr lang="fi-FI" dirty="0"/>
              <a:t> ym. osaavat odottaa voimakkaampaa kysyntää, vaikutus kumoutuu</a:t>
            </a:r>
          </a:p>
          <a:p>
            <a:pPr lvl="1"/>
            <a:r>
              <a:rPr lang="fi-FI" dirty="0"/>
              <a:t>Edes lyhyen aikavälin hyötyjä ei saavuteta, jää vain korkeampi inflaatio</a:t>
            </a:r>
          </a:p>
          <a:p>
            <a:pPr lvl="1"/>
            <a:r>
              <a:rPr lang="fi-FI" dirty="0"/>
              <a:t>Siirrytään uudelle huonommalle </a:t>
            </a:r>
            <a:r>
              <a:rPr lang="fi-FI" dirty="0" err="1"/>
              <a:t>Phillips-käyrälle</a:t>
            </a:r>
            <a:r>
              <a:rPr lang="fi-FI" dirty="0"/>
              <a:t> ilman </a:t>
            </a:r>
            <a:r>
              <a:rPr lang="fi-FI" dirty="0" err="1"/>
              <a:t>väliaikasta</a:t>
            </a:r>
            <a:r>
              <a:rPr lang="fi-FI" dirty="0"/>
              <a:t> hyvää.</a:t>
            </a:r>
          </a:p>
          <a:p>
            <a:r>
              <a:rPr lang="fi-FI" dirty="0"/>
              <a:t>Rahapolitiikan uskottavuus: hinnoittelupäätöksiä tekevät tahot uskovat, että rahapolitiikka ei pyri tuotannon ja työllisyyden tilapäiseen kasvattamiseen ekspansiivisella politiikalla</a:t>
            </a:r>
          </a:p>
          <a:p>
            <a:pPr lvl="1">
              <a:buFont typeface="Symbol"/>
              <a:buChar char="Þ"/>
            </a:pPr>
            <a:r>
              <a:rPr lang="fi-FI" dirty="0"/>
              <a:t>Kaikki hinnoittelupäätökset tehdään tästä olettamuksesta lähtien</a:t>
            </a:r>
          </a:p>
          <a:p>
            <a:pPr lvl="1">
              <a:buFont typeface="Symbol"/>
              <a:buChar char="Þ"/>
            </a:pPr>
            <a:r>
              <a:rPr lang="fi-FI" dirty="0"/>
              <a:t>Mitä paremmin saadaan yleisö, yritykset, </a:t>
            </a:r>
            <a:r>
              <a:rPr lang="fi-FI" dirty="0" err="1"/>
              <a:t>AY-liike</a:t>
            </a:r>
            <a:r>
              <a:rPr lang="fi-FI" dirty="0"/>
              <a:t> ym. vakuuttumaan  alhaisesta inflaatiosta, sitä alempi inflaatio saavutetaan ilman työllisyysmenetyksiä.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400983"/>
          </a:xfrm>
        </p:spPr>
        <p:txBody>
          <a:bodyPr>
            <a:normAutofit fontScale="90000"/>
          </a:bodyPr>
          <a:lstStyle/>
          <a:p>
            <a:r>
              <a:rPr lang="fi-FI" dirty="0"/>
              <a:t>Päätöksenteko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133" y="1196752"/>
            <a:ext cx="7704667" cy="480306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EKP:n ja Eurojärjestelmän ylin päättävä elin: EKP:n neuvosto</a:t>
            </a:r>
          </a:p>
          <a:p>
            <a:pPr lvl="1"/>
            <a:r>
              <a:rPr lang="fi-FI" dirty="0"/>
              <a:t>EKP:n johtokunta (6 </a:t>
            </a:r>
            <a:r>
              <a:rPr lang="fi-FI" dirty="0" err="1"/>
              <a:t>hlöä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Kansallisten keskuspankkien (uusimpana </a:t>
            </a:r>
            <a:r>
              <a:rPr lang="fi-FI" b="0" i="0" dirty="0" err="1">
                <a:solidFill>
                  <a:srgbClr val="484C50"/>
                </a:solidFill>
                <a:effectLst/>
                <a:latin typeface="Helvetica Neue"/>
              </a:rPr>
              <a:t>Hrvatska</a:t>
            </a:r>
            <a:r>
              <a:rPr lang="fi-FI" b="0" i="0" dirty="0">
                <a:solidFill>
                  <a:srgbClr val="484C50"/>
                </a:solidFill>
                <a:effectLst/>
                <a:latin typeface="Helvetica Neue"/>
              </a:rPr>
              <a:t> </a:t>
            </a:r>
            <a:r>
              <a:rPr lang="fi-FI" b="0" i="0" dirty="0" err="1">
                <a:solidFill>
                  <a:srgbClr val="484C50"/>
                </a:solidFill>
                <a:effectLst/>
                <a:latin typeface="Helvetica Neue"/>
              </a:rPr>
              <a:t>narodna</a:t>
            </a:r>
            <a:r>
              <a:rPr lang="fi-FI" b="0" i="0" dirty="0">
                <a:solidFill>
                  <a:srgbClr val="484C50"/>
                </a:solidFill>
                <a:effectLst/>
                <a:latin typeface="Helvetica Neue"/>
              </a:rPr>
              <a:t> </a:t>
            </a:r>
            <a:r>
              <a:rPr lang="fi-FI" b="0" i="0" dirty="0" err="1">
                <a:solidFill>
                  <a:srgbClr val="484C50"/>
                </a:solidFill>
                <a:effectLst/>
                <a:latin typeface="Helvetica Neue"/>
              </a:rPr>
              <a:t>banka</a:t>
            </a:r>
            <a:r>
              <a:rPr lang="fi-FI" dirty="0"/>
              <a:t>) pääjohtajat euromaista (nyk. 20 hlöä)</a:t>
            </a:r>
          </a:p>
          <a:p>
            <a:pPr lvl="1">
              <a:buNone/>
            </a:pPr>
            <a:r>
              <a:rPr lang="fi-FI" dirty="0"/>
              <a:t>	=&gt; Yhteensä 26 jäsentä</a:t>
            </a:r>
          </a:p>
          <a:p>
            <a:r>
              <a:rPr lang="fi-FI" dirty="0"/>
              <a:t>Kokoontuu yleensä kahdesti kuukaudessa Frankfurtissa</a:t>
            </a:r>
          </a:p>
          <a:p>
            <a:r>
              <a:rPr lang="fi-FI" dirty="0"/>
              <a:t>Jokaisella äänivaltaisella jäsenellä yksi ääni riippumatta maan koosta </a:t>
            </a:r>
            <a:r>
              <a:rPr lang="fi-FI" dirty="0" err="1"/>
              <a:t>tms</a:t>
            </a:r>
            <a:endParaRPr lang="fi-FI" dirty="0"/>
          </a:p>
          <a:p>
            <a:pPr lvl="1"/>
            <a:r>
              <a:rPr lang="fi-FI" dirty="0"/>
              <a:t>Jäljitelty Saksan aiempaa järjestelmää?</a:t>
            </a:r>
          </a:p>
          <a:p>
            <a:pPr lvl="1"/>
            <a:r>
              <a:rPr lang="fi-FI" dirty="0"/>
              <a:t>Perusajatus: jäsenet eivät edusta kotimaitaan vaan itseään, eivätkä aja kansallista politiikkaa vaan euroalueen politiikkaa. </a:t>
            </a:r>
          </a:p>
          <a:p>
            <a:r>
              <a:rPr lang="fi-FI" dirty="0"/>
              <a:t>Rotaatiojärjestelmä; kukin kansallisen keskuspankin pääjohtaja vuorollaan ilman äänivaltaa yhden kuukauden ajan. </a:t>
            </a:r>
          </a:p>
          <a:p>
            <a:pPr lvl="1"/>
            <a:r>
              <a:rPr lang="fi-FI" dirty="0"/>
              <a:t>Liettua liittyi euroalueeseen 1.1.2015 =&gt; otettiin käyttöön</a:t>
            </a:r>
          </a:p>
          <a:p>
            <a:pPr lvl="1"/>
            <a:r>
              <a:rPr lang="fi-FI" dirty="0"/>
              <a:t>Viidellä suurimmalla jäsenmaalla aina neljä ääntä</a:t>
            </a:r>
          </a:p>
          <a:p>
            <a:pPr lvl="1"/>
            <a:r>
              <a:rPr lang="fi-FI" dirty="0"/>
              <a:t>Lopuilla 15 maalla 11 ääntä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20</a:t>
            </a:fld>
            <a:endParaRPr lang="fi-F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838339" cy="955575"/>
          </a:xfrm>
        </p:spPr>
        <p:txBody>
          <a:bodyPr>
            <a:normAutofit fontScale="90000"/>
          </a:bodyPr>
          <a:lstStyle/>
          <a:p>
            <a:r>
              <a:rPr lang="fi-FI" dirty="0"/>
              <a:t>Kansalliset keskuspankit eurojärjestelmässä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75" y="2033464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Kansalliset keskuspankit omistavat EKP:n</a:t>
            </a:r>
          </a:p>
          <a:p>
            <a:r>
              <a:rPr lang="fi-FI" dirty="0"/>
              <a:t>”Kansallisilla keskuspankeillahan on samat tehtävät…”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VÄÄRIN! Ei ole! Tehtävissä huomattavia eroja!</a:t>
            </a:r>
          </a:p>
          <a:p>
            <a:pPr lvl="1"/>
            <a:r>
              <a:rPr lang="fi-FI" dirty="0"/>
              <a:t>Euromaan kansallisella keskuspankilla voi kansallisesti olla mitä tahansa tehtäviä, kunhan tehtävät eivät ole ristiriidassa eurojärjestelmän hintavakaustavoitteen kanssa.</a:t>
            </a:r>
          </a:p>
          <a:p>
            <a:pPr lvl="1"/>
            <a:r>
              <a:rPr lang="fi-FI" dirty="0"/>
              <a:t>Esimerkkejä:</a:t>
            </a:r>
          </a:p>
          <a:p>
            <a:pPr lvl="2"/>
            <a:r>
              <a:rPr lang="fi-FI" dirty="0"/>
              <a:t>Setelipaino</a:t>
            </a:r>
          </a:p>
          <a:p>
            <a:pPr lvl="2"/>
            <a:r>
              <a:rPr lang="fi-FI" dirty="0"/>
              <a:t>Rooli käteishuollossa (</a:t>
            </a:r>
            <a:r>
              <a:rPr lang="fi-FI" dirty="0" err="1"/>
              <a:t>ulkoistamisen</a:t>
            </a:r>
            <a:r>
              <a:rPr lang="fi-FI" dirty="0"/>
              <a:t> aste vaihtelee)</a:t>
            </a:r>
          </a:p>
          <a:p>
            <a:pPr lvl="2"/>
            <a:r>
              <a:rPr lang="fi-FI" dirty="0"/>
              <a:t>Pankkivalvonta ja muu rahoitusvalvonta</a:t>
            </a:r>
          </a:p>
          <a:p>
            <a:pPr lvl="2"/>
            <a:r>
              <a:rPr lang="fi-FI" dirty="0"/>
              <a:t>Valtion kassanhoito (Suomessa erillinen valtiokonttori)</a:t>
            </a:r>
          </a:p>
          <a:p>
            <a:pPr lvl="2"/>
            <a:r>
              <a:rPr lang="fi-FI" dirty="0"/>
              <a:t>Yksityishenkilöiden velkajärjestelyhakemukset</a:t>
            </a:r>
          </a:p>
          <a:p>
            <a:pPr lvl="2"/>
            <a:r>
              <a:rPr lang="fi-FI" dirty="0"/>
              <a:t>Tutkimusta, yleisölle suunnattua tiedotusta, museoita </a:t>
            </a:r>
            <a:r>
              <a:rPr lang="fi-FI" dirty="0" err="1"/>
              <a:t>ym</a:t>
            </a:r>
            <a:endParaRPr lang="fi-FI" dirty="0"/>
          </a:p>
          <a:p>
            <a:r>
              <a:rPr lang="fi-FI" dirty="0"/>
              <a:t>Kaikille kuuluvat operatiiviset tehtävät, joita joiltain osin voi </a:t>
            </a:r>
            <a:r>
              <a:rPr lang="fi-FI" dirty="0" err="1"/>
              <a:t>ulkoistaa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Rahapolitiikan toimeenpano </a:t>
            </a:r>
          </a:p>
          <a:p>
            <a:pPr lvl="2"/>
            <a:r>
              <a:rPr lang="fi-FI" dirty="0"/>
              <a:t>Ml. maksuvalmiusjärjestelmä</a:t>
            </a:r>
          </a:p>
          <a:p>
            <a:pPr lvl="1"/>
            <a:r>
              <a:rPr lang="fi-FI" dirty="0"/>
              <a:t>Tilastointi</a:t>
            </a:r>
          </a:p>
          <a:p>
            <a:pPr lvl="1"/>
            <a:r>
              <a:rPr lang="fi-FI" dirty="0"/>
              <a:t>Setelihuolto</a:t>
            </a:r>
          </a:p>
          <a:p>
            <a:pPr lvl="1">
              <a:buNone/>
            </a:pPr>
            <a:endParaRPr lang="fi-FI" dirty="0"/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66331" cy="667543"/>
          </a:xfrm>
        </p:spPr>
        <p:txBody>
          <a:bodyPr>
            <a:normAutofit fontScale="90000"/>
          </a:bodyPr>
          <a:lstStyle/>
          <a:p>
            <a:r>
              <a:rPr lang="fi-FI" dirty="0"/>
              <a:t>Eurojärjestelmän rahapolitiikan toimeenpano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Suurimmaksi osaksi toteutetaan hajautetusti</a:t>
            </a:r>
          </a:p>
          <a:p>
            <a:pPr lvl="1"/>
            <a:r>
              <a:rPr lang="fi-FI" dirty="0"/>
              <a:t>Jokainen keskuspankki operoi omassa maassaan</a:t>
            </a:r>
          </a:p>
          <a:p>
            <a:r>
              <a:rPr lang="fi-FI" dirty="0"/>
              <a:t>Vastapuolet: pankit, joiden kanssa keskuspankit tekevät lainasopimuksia</a:t>
            </a:r>
          </a:p>
          <a:p>
            <a:pPr lvl="1"/>
            <a:r>
              <a:rPr lang="fi-FI" dirty="0"/>
              <a:t>Lukumäärä eurojärjestelmässä suuri, satoja</a:t>
            </a:r>
          </a:p>
          <a:p>
            <a:r>
              <a:rPr lang="fi-FI" dirty="0"/>
              <a:t>Viikoittaiset ”huutokaupat” tiistaisin; vastapuolet voivat syksystä 2008 alkaen ottaa aina haluamansa määrän luottoa politiikkakorolla, kunhan vakuudet löytyvät</a:t>
            </a:r>
          </a:p>
          <a:p>
            <a:pPr lvl="1"/>
            <a:r>
              <a:rPr lang="fi-FI" dirty="0"/>
              <a:t>”Perusrahoitusoperaatio”, jonka korko normaalisti tärkein rahapoliittinen instrumentti</a:t>
            </a:r>
          </a:p>
          <a:p>
            <a:pPr lvl="1"/>
            <a:r>
              <a:rPr lang="fi-FI" dirty="0"/>
              <a:t>Viikon pituisia, keskiviikosta keskiviikkoon </a:t>
            </a:r>
          </a:p>
          <a:p>
            <a:pPr lvl="1"/>
            <a:r>
              <a:rPr lang="fi-FI" dirty="0"/>
              <a:t>Tuloksia (=myönnettyjen lainojen määriä) ei julkaista maittain, julkaistaan koko euroalueelle</a:t>
            </a:r>
          </a:p>
          <a:p>
            <a:pPr lvl="2"/>
            <a:r>
              <a:rPr lang="fi-FI" dirty="0"/>
              <a:t>Maakohtaisia lukuja voi yrittää päätellä kuukausittain julkaistavista kansallisten keskuspankkien taseista</a:t>
            </a:r>
          </a:p>
          <a:p>
            <a:pPr lvl="1"/>
            <a:r>
              <a:rPr lang="fi-FI" dirty="0"/>
              <a:t>Kerralla on annettu jopa satojen miljardien eurojen edestä luottoja, viime vuosina kysyntä ollut laimeampaa</a:t>
            </a:r>
          </a:p>
          <a:p>
            <a:r>
              <a:rPr lang="fi-FI" dirty="0"/>
              <a:t>Suoria luottoja tai repo-kauppoja</a:t>
            </a:r>
          </a:p>
          <a:p>
            <a:pPr lvl="1"/>
            <a:r>
              <a:rPr lang="fi-FI" dirty="0"/>
              <a:t>Repo-kauppa: osto takaisinmyyntisitoumuksin</a:t>
            </a:r>
          </a:p>
          <a:p>
            <a:pPr lvl="2"/>
            <a:r>
              <a:rPr lang="fi-FI" dirty="0"/>
              <a:t>Jäsenvaltion keskuspankki ostaa vastapuolelta arvopaperin ehdolla, että se myy sen takaisin etukäteen sovittuna ajankohtana etukäteen sovittuun hintaan</a:t>
            </a:r>
          </a:p>
          <a:p>
            <a:pPr lvl="2"/>
            <a:r>
              <a:rPr lang="fi-FI" dirty="0"/>
              <a:t>Käytännössä vakuudellinen laina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11427" y="188640"/>
            <a:ext cx="8054363" cy="883567"/>
          </a:xfrm>
        </p:spPr>
        <p:txBody>
          <a:bodyPr>
            <a:normAutofit fontScale="90000"/>
          </a:bodyPr>
          <a:lstStyle/>
          <a:p>
            <a:r>
              <a:rPr lang="fi-FI" dirty="0"/>
              <a:t>Eurojärjestelmän rahapolitiikan toimeenpano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133" y="1268760"/>
            <a:ext cx="7704667" cy="5400600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Suorat kaupat</a:t>
            </a:r>
          </a:p>
          <a:p>
            <a:pPr lvl="1"/>
            <a:r>
              <a:rPr lang="fi-FI" dirty="0"/>
              <a:t>Ostetaan (tai myydään) arvopapereita markkinoilla</a:t>
            </a:r>
          </a:p>
          <a:p>
            <a:pPr lvl="1"/>
            <a:r>
              <a:rPr lang="fi-FI" dirty="0"/>
              <a:t>Ilmastonäkökohdat otetaan huomioon ostokohteiden valinnassa</a:t>
            </a:r>
          </a:p>
          <a:p>
            <a:r>
              <a:rPr lang="fi-FI" dirty="0"/>
              <a:t>LTRO, kolmen kuukauden lainat</a:t>
            </a:r>
          </a:p>
          <a:p>
            <a:r>
              <a:rPr lang="fi-FI" dirty="0"/>
              <a:t>Hienosäätöoperaatiot</a:t>
            </a:r>
          </a:p>
          <a:p>
            <a:pPr lvl="1"/>
            <a:r>
              <a:rPr lang="fi-FI" dirty="0"/>
              <a:t>Kahdenvälisiä lainoja, etenkin likviditeettiä vähentävät (=keskuspankit ottavat lainoja)</a:t>
            </a:r>
          </a:p>
          <a:p>
            <a:pPr lvl="1"/>
            <a:r>
              <a:rPr lang="fi-FI" dirty="0"/>
              <a:t>Yleensä vähimmäisvarantojen pitojakson lopulla</a:t>
            </a:r>
          </a:p>
          <a:p>
            <a:pPr lvl="1"/>
            <a:r>
              <a:rPr lang="fi-FI" dirty="0" err="1"/>
              <a:t>Korkovolatiliteetin</a:t>
            </a:r>
            <a:r>
              <a:rPr lang="fi-FI" dirty="0"/>
              <a:t> alentaminen keskeinen tavoite</a:t>
            </a:r>
          </a:p>
          <a:p>
            <a:pPr lvl="1"/>
            <a:r>
              <a:rPr lang="fi-FI" dirty="0"/>
              <a:t>Maturiteettia, tai toteuttamistiheyttä ei vakioitu</a:t>
            </a:r>
          </a:p>
          <a:p>
            <a:r>
              <a:rPr lang="fi-FI" dirty="0"/>
              <a:t>EKP:n velkasitoumusten myynti</a:t>
            </a:r>
          </a:p>
          <a:p>
            <a:r>
              <a:rPr lang="fi-FI" dirty="0"/>
              <a:t>Vakuuspolitiikka: </a:t>
            </a:r>
          </a:p>
          <a:p>
            <a:pPr lvl="1"/>
            <a:r>
              <a:rPr lang="fi-FI" dirty="0"/>
              <a:t>Pitkälti luotetaan ulkoisten luokittelijoiden arvioihin	</a:t>
            </a:r>
          </a:p>
          <a:p>
            <a:pPr lvl="1"/>
            <a:r>
              <a:rPr lang="fi-FI" dirty="0"/>
              <a:t>Pankit periaatteessa voivat jopa käyttää joitain asiakkailleen myöntämiään luottoja</a:t>
            </a:r>
          </a:p>
          <a:p>
            <a:pPr lvl="1"/>
            <a:r>
              <a:rPr lang="fi-FI" dirty="0"/>
              <a:t>Ilmastonäkökohdat otetaan huomioon vakuuskelpoisuuden arvioinnissa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260648"/>
            <a:ext cx="7704667" cy="739551"/>
          </a:xfrm>
        </p:spPr>
        <p:txBody>
          <a:bodyPr/>
          <a:lstStyle/>
          <a:p>
            <a:r>
              <a:rPr lang="fi-FI" dirty="0"/>
              <a:t>Vähimmäisvarantojärjestelmä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1916832"/>
            <a:ext cx="7704667" cy="480306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1 % käyttelytilitalletuksista ja alle 2 vuoden määräaikaistalletuksista talletettava keskuspankkiin</a:t>
            </a:r>
          </a:p>
          <a:p>
            <a:pPr lvl="1"/>
            <a:r>
              <a:rPr lang="fi-FI" dirty="0"/>
              <a:t>Velvoitetta olisi helppo nostaa tai laskea</a:t>
            </a:r>
          </a:p>
          <a:p>
            <a:r>
              <a:rPr lang="fi-FI" dirty="0" err="1"/>
              <a:t>Keskiarvoistaminen</a:t>
            </a:r>
            <a:endParaRPr lang="fi-FI" dirty="0"/>
          </a:p>
          <a:p>
            <a:pPr lvl="1"/>
            <a:r>
              <a:rPr lang="fi-FI" dirty="0"/>
              <a:t>Riittää, että pankilla pitoperiodilla </a:t>
            </a:r>
            <a:r>
              <a:rPr lang="fi-FI" i="1" dirty="0"/>
              <a:t>keskimäärin</a:t>
            </a:r>
            <a:r>
              <a:rPr lang="fi-FI" dirty="0"/>
              <a:t> riittävästi talletuksia keskuspankissa</a:t>
            </a:r>
          </a:p>
          <a:p>
            <a:r>
              <a:rPr lang="fi-FI" dirty="0"/>
              <a:t>Perusteluja</a:t>
            </a:r>
          </a:p>
          <a:p>
            <a:pPr lvl="1"/>
            <a:r>
              <a:rPr lang="fi-FI" dirty="0"/>
              <a:t>Vähentää haitallisena pidettyä lyhyiden korkojen </a:t>
            </a:r>
            <a:r>
              <a:rPr lang="fi-FI" dirty="0" err="1"/>
              <a:t>volatiliteettia</a:t>
            </a:r>
            <a:endParaRPr lang="fi-FI" dirty="0"/>
          </a:p>
          <a:p>
            <a:pPr lvl="1"/>
            <a:r>
              <a:rPr lang="fi-FI" dirty="0"/>
              <a:t>Luodaan keskuspankkirahan tarvetta</a:t>
            </a:r>
          </a:p>
          <a:p>
            <a:pPr lvl="2"/>
            <a:r>
              <a:rPr lang="fi-FI" dirty="0"/>
              <a:t>Rahapolitiikan toteutus</a:t>
            </a:r>
          </a:p>
          <a:p>
            <a:pPr lvl="1"/>
            <a:r>
              <a:rPr lang="fi-FI" dirty="0"/>
              <a:t>Lisäksi vähemmän käytettyjä argumentteja</a:t>
            </a:r>
          </a:p>
          <a:p>
            <a:pPr lvl="2"/>
            <a:r>
              <a:rPr lang="fi-FI" dirty="0"/>
              <a:t>Hillitsee luotonlaajenemista  (täysin epäolennainen näkökohta nyt!)</a:t>
            </a:r>
          </a:p>
          <a:p>
            <a:pPr lvl="2"/>
            <a:r>
              <a:rPr lang="fi-FI" dirty="0"/>
              <a:t>Pienentää maksuliikenteen häiriytymisen uhkaa</a:t>
            </a:r>
          </a:p>
          <a:p>
            <a:pPr lvl="3"/>
            <a:r>
              <a:rPr lang="fi-FI" dirty="0"/>
              <a:t>Pankkien välinen maksuliikenne hoidetaan keskuspankkirahalla; jos keskuspankkirahaa ei ole, maksuliikenne häiriintyy</a:t>
            </a:r>
          </a:p>
          <a:p>
            <a:pPr lvl="3"/>
            <a:r>
              <a:rPr lang="fi-FI" dirty="0"/>
              <a:t>Merkitystä vähentää pankkien mahdollisuus saada päivänsisäistä luottoa</a:t>
            </a:r>
          </a:p>
          <a:p>
            <a:endParaRPr lang="fi-FI" dirty="0"/>
          </a:p>
          <a:p>
            <a:endParaRPr lang="fi-FI" dirty="0"/>
          </a:p>
          <a:p>
            <a:pPr lvl="2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K.Kauko / Raha- ja pankkiteoria 31C00900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Vähimmäisvarantojärjestelmä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276872"/>
            <a:ext cx="7704667" cy="3332816"/>
          </a:xfrm>
        </p:spPr>
        <p:txBody>
          <a:bodyPr>
            <a:normAutofit/>
          </a:bodyPr>
          <a:lstStyle/>
          <a:p>
            <a:r>
              <a:rPr lang="fi-FI" dirty="0"/>
              <a:t>Aikaviive: pitoperiodia koskeva velvoite pitää reservitalletuksia määräytyy kahta kuukautta aiemman kuukausitaseen perusteella</a:t>
            </a:r>
          </a:p>
          <a:p>
            <a:pPr lvl="1"/>
            <a:r>
              <a:rPr lang="fi-FI" dirty="0"/>
              <a:t>Helmikuun tase =&gt; huhtikuun varantovelvollisuus (itse asiassa  alkaen huhtikuun ensimmäisen neuvoston kokouksen jälkeen)</a:t>
            </a:r>
          </a:p>
          <a:p>
            <a:r>
              <a:rPr lang="fi-FI" dirty="0"/>
              <a:t>Pääkonttorin sijaintimaahan</a:t>
            </a:r>
          </a:p>
          <a:p>
            <a:r>
              <a:rPr lang="fi-FI" dirty="0"/>
              <a:t>Nykyään korottomia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22.4.2016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K.Kauko / Raha- ja pankkiteoria 31C00900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25</a:t>
            </a:fld>
            <a:endParaRPr lang="fi-F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40846" y="212727"/>
            <a:ext cx="7910347" cy="595535"/>
          </a:xfrm>
        </p:spPr>
        <p:txBody>
          <a:bodyPr>
            <a:normAutofit fontScale="90000"/>
          </a:bodyPr>
          <a:lstStyle/>
          <a:p>
            <a:r>
              <a:rPr lang="fi-FI" dirty="0"/>
              <a:t>Maksuvalmiusjärjestelmä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133" y="908720"/>
            <a:ext cx="7704667" cy="532859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Maksuvalmiusluotto</a:t>
            </a:r>
          </a:p>
          <a:p>
            <a:pPr lvl="1"/>
            <a:r>
              <a:rPr lang="fi-FI" dirty="0"/>
              <a:t>”Yön yli” kansallisesta keskuspankista</a:t>
            </a:r>
          </a:p>
          <a:p>
            <a:pPr lvl="1"/>
            <a:r>
              <a:rPr lang="fi-FI" dirty="0"/>
              <a:t>Määrää ei rajoiteta, jos vakuuksia on</a:t>
            </a:r>
          </a:p>
          <a:p>
            <a:pPr lvl="1"/>
            <a:r>
              <a:rPr lang="fi-FI" dirty="0"/>
              <a:t>Kallista verrattuna rahapoliittisiin operaatioihin.</a:t>
            </a:r>
          </a:p>
          <a:p>
            <a:r>
              <a:rPr lang="fi-FI" dirty="0"/>
              <a:t>Yön yli talletukset ja ylimääräiset varantotalletukset </a:t>
            </a:r>
          </a:p>
          <a:p>
            <a:pPr lvl="1"/>
            <a:r>
              <a:rPr lang="fi-FI" dirty="0"/>
              <a:t>Se, mikä ylittää pakollisen vähimmäisvarannon</a:t>
            </a:r>
          </a:p>
          <a:p>
            <a:pPr lvl="1"/>
            <a:r>
              <a:rPr lang="fi-FI" dirty="0"/>
              <a:t>Kansalliseen </a:t>
            </a:r>
            <a:r>
              <a:rPr lang="fi-FI" dirty="0" err="1"/>
              <a:t>keskuspankkin</a:t>
            </a:r>
            <a:endParaRPr lang="fi-FI" dirty="0"/>
          </a:p>
          <a:p>
            <a:pPr lvl="1"/>
            <a:r>
              <a:rPr lang="fi-FI" dirty="0"/>
              <a:t>Ei määrällisiä rajoitteita</a:t>
            </a:r>
          </a:p>
          <a:p>
            <a:pPr lvl="1"/>
            <a:r>
              <a:rPr lang="fi-FI" dirty="0"/>
              <a:t>Alhainen (oli pitkään negatiivinen) korko, joka riippuu talletuksen suuruudesta</a:t>
            </a:r>
          </a:p>
          <a:p>
            <a:pPr lvl="2"/>
            <a:r>
              <a:rPr lang="fi-FI" dirty="0"/>
              <a:t>Isompi ylimääräinen talletus =&gt; sakotetaan enemmän</a:t>
            </a:r>
          </a:p>
          <a:p>
            <a:pPr lvl="1"/>
            <a:r>
              <a:rPr lang="fi-FI" dirty="0"/>
              <a:t>Määrä kasvanut finanssikriisissä ja sen jälkeen</a:t>
            </a:r>
          </a:p>
          <a:p>
            <a:pPr lvl="1"/>
            <a:r>
              <a:rPr lang="fi-FI" dirty="0"/>
              <a:t>Näiden korko nykyään tärkeämpi kuin perusrahoitusoperaatioiden korko</a:t>
            </a:r>
          </a:p>
          <a:p>
            <a:pPr lvl="1"/>
            <a:r>
              <a:rPr lang="fi-FI" dirty="0"/>
              <a:t>Perusrahoitusoperaatioiden koron ja talletuskoron ero syyskuusta 2024 alkaen  15 peruspistettä</a:t>
            </a:r>
          </a:p>
          <a:p>
            <a:pPr lvl="2"/>
            <a:r>
              <a:rPr lang="fi-FI" dirty="0"/>
              <a:t>Aik. 50 pistettä</a:t>
            </a:r>
          </a:p>
          <a:p>
            <a:r>
              <a:rPr lang="fi-FI" dirty="0"/>
              <a:t>Maksuvalmiusluotto ja yön-yli –talletusten korko muodostavat rahamarkkinakoron katon ja lattian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2959" y="131737"/>
            <a:ext cx="8229600" cy="1143000"/>
          </a:xfrm>
        </p:spPr>
        <p:txBody>
          <a:bodyPr/>
          <a:lstStyle/>
          <a:p>
            <a:r>
              <a:rPr lang="en-GB" dirty="0" err="1"/>
              <a:t>Korkokäytävä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40610" y="251439"/>
            <a:ext cx="373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Tärkeät</a:t>
            </a:r>
            <a:r>
              <a:rPr lang="en-GB" dirty="0"/>
              <a:t> </a:t>
            </a:r>
            <a:r>
              <a:rPr lang="en-GB" dirty="0" err="1"/>
              <a:t>rahapoliittiset</a:t>
            </a:r>
            <a:r>
              <a:rPr lang="en-GB" dirty="0"/>
              <a:t> </a:t>
            </a:r>
            <a:r>
              <a:rPr lang="en-GB" dirty="0" err="1"/>
              <a:t>korot</a:t>
            </a:r>
            <a:r>
              <a:rPr lang="en-GB" dirty="0"/>
              <a:t>: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Perusrahoitusoperaatioiden</a:t>
            </a:r>
            <a:r>
              <a:rPr lang="en-GB" dirty="0"/>
              <a:t> </a:t>
            </a:r>
            <a:r>
              <a:rPr lang="en-GB" dirty="0" err="1"/>
              <a:t>korko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Maksuvalmiusluoton</a:t>
            </a:r>
            <a:r>
              <a:rPr lang="en-GB" dirty="0"/>
              <a:t> </a:t>
            </a:r>
            <a:r>
              <a:rPr lang="en-GB" dirty="0" err="1"/>
              <a:t>korko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Talletuskorko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937117"/>
              </p:ext>
            </p:extLst>
          </p:nvPr>
        </p:nvGraphicFramePr>
        <p:xfrm>
          <a:off x="971600" y="1546138"/>
          <a:ext cx="7560840" cy="506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89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10347" cy="811559"/>
          </a:xfrm>
        </p:spPr>
        <p:txBody>
          <a:bodyPr>
            <a:normAutofit fontScale="90000"/>
          </a:bodyPr>
          <a:lstStyle/>
          <a:p>
            <a:r>
              <a:rPr lang="fi-FI" dirty="0"/>
              <a:t>Suora inflaatiotavoite – esimerkkitapaus Ruotsi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0291"/>
            <a:ext cx="8363272" cy="4756150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Ruotsi luopui kiinteiden kurssien systeemistä syyskuun 1992 turbulenssissa</a:t>
            </a:r>
          </a:p>
          <a:p>
            <a:r>
              <a:rPr lang="fi-FI" dirty="0"/>
              <a:t>Vuodesta 1999 </a:t>
            </a:r>
            <a:r>
              <a:rPr lang="fi-FI" dirty="0" err="1"/>
              <a:t>Riksbankslagenin</a:t>
            </a:r>
            <a:r>
              <a:rPr lang="fi-FI" dirty="0"/>
              <a:t> mukaan keskuspankin tavoitteena "</a:t>
            </a:r>
            <a:r>
              <a:rPr lang="fi-FI" dirty="0" err="1"/>
              <a:t>upprätthålla</a:t>
            </a:r>
            <a:r>
              <a:rPr lang="fi-FI" dirty="0"/>
              <a:t> ett </a:t>
            </a:r>
            <a:r>
              <a:rPr lang="fi-FI" dirty="0" err="1"/>
              <a:t>fast</a:t>
            </a:r>
            <a:r>
              <a:rPr lang="fi-FI" dirty="0"/>
              <a:t> </a:t>
            </a:r>
            <a:r>
              <a:rPr lang="fi-FI" dirty="0" err="1"/>
              <a:t>penningvärde</a:t>
            </a:r>
            <a:r>
              <a:rPr lang="fi-FI" dirty="0"/>
              <a:t>". </a:t>
            </a:r>
          </a:p>
          <a:p>
            <a:pPr lvl="1"/>
            <a:r>
              <a:rPr lang="fi-FI" dirty="0"/>
              <a:t>Tulkinta: matala kuluttajahintainflaatio </a:t>
            </a:r>
          </a:p>
          <a:p>
            <a:pPr lvl="2"/>
            <a:r>
              <a:rPr lang="fi-FI" dirty="0"/>
              <a:t>Siis rahan sisäinen arvo. </a:t>
            </a:r>
          </a:p>
          <a:p>
            <a:pPr lvl="2"/>
            <a:r>
              <a:rPr lang="fi-FI" dirty="0"/>
              <a:t>Tärkein politiikkatyökalu: repokorko, jota koskevia ennusteita julkaistaan</a:t>
            </a:r>
          </a:p>
          <a:p>
            <a:r>
              <a:rPr lang="fi-FI" dirty="0"/>
              <a:t>Suora inflaatiotavoite vuodesta 1993</a:t>
            </a:r>
          </a:p>
          <a:p>
            <a:pPr lvl="1"/>
            <a:r>
              <a:rPr lang="fi-FI" dirty="0"/>
              <a:t>Kuluttajahintainflaatiotavoite 2 % vuodessa</a:t>
            </a:r>
          </a:p>
          <a:p>
            <a:pPr lvl="1"/>
            <a:r>
              <a:rPr lang="fi-FI" dirty="0"/>
              <a:t>Ei valuuttakurssitavoitetta, rahamäärätavoitetta </a:t>
            </a:r>
            <a:r>
              <a:rPr lang="fi-FI" dirty="0" err="1"/>
              <a:t>tms</a:t>
            </a:r>
            <a:endParaRPr lang="fi-FI" dirty="0"/>
          </a:p>
          <a:p>
            <a:r>
              <a:rPr lang="fi-FI" dirty="0"/>
              <a:t>Tärkein rahapoliittinen väline: korot</a:t>
            </a:r>
          </a:p>
          <a:p>
            <a:pPr lvl="1"/>
            <a:r>
              <a:rPr lang="fi-FI" dirty="0"/>
              <a:t>Tärkein on repo-korko; korko, jolla myönnetään 7 päivän lainoja pankeille</a:t>
            </a:r>
          </a:p>
          <a:p>
            <a:pPr lvl="1"/>
            <a:r>
              <a:rPr lang="fi-FI" dirty="0"/>
              <a:t>Repo-korko nyt  3.75%, oli jopa -0,5%</a:t>
            </a:r>
          </a:p>
          <a:p>
            <a:r>
              <a:rPr lang="fi-FI" dirty="0"/>
              <a:t>Valuuttakurssi kiinnostava vain siltä osin kuin se vaikuttaa kuluttajahintainflaatioon</a:t>
            </a:r>
          </a:p>
          <a:p>
            <a:r>
              <a:rPr lang="fi-FI" dirty="0" err="1"/>
              <a:t>Riksbankenin</a:t>
            </a:r>
            <a:r>
              <a:rPr lang="fi-FI" dirty="0"/>
              <a:t> ulkoisessa tiedotuksessa kiinnitetään huomattavan vähän huomiota valuuttakursseihin</a:t>
            </a:r>
          </a:p>
          <a:p>
            <a:r>
              <a:rPr lang="fi-FI" dirty="0"/>
              <a:t>Valuuttavaranto on olemassa, ja joskus harvoin tehdään interventioita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86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E27B8EE-A5EE-4632-B9B4-5A580BA7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>
            <a:normAutofit fontScale="90000"/>
          </a:bodyPr>
          <a:lstStyle/>
          <a:p>
            <a:r>
              <a:rPr lang="fi-FI" dirty="0"/>
              <a:t>Suora inflaatiotavoite – esimerkkitapaus Ruotsi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7F886D-7CDD-49A0-9A74-5FB0F645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607639"/>
            <a:ext cx="8075240" cy="211683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”</a:t>
            </a:r>
            <a:r>
              <a:rPr lang="fi-FI" dirty="0" err="1"/>
              <a:t>Stående</a:t>
            </a:r>
            <a:r>
              <a:rPr lang="fi-FI" dirty="0"/>
              <a:t> </a:t>
            </a:r>
            <a:r>
              <a:rPr lang="fi-FI" dirty="0" err="1"/>
              <a:t>faciliteter</a:t>
            </a:r>
            <a:r>
              <a:rPr lang="fi-FI" dirty="0"/>
              <a:t>” / </a:t>
            </a:r>
            <a:r>
              <a:rPr lang="fi-FI" dirty="0" err="1"/>
              <a:t>standing</a:t>
            </a:r>
            <a:r>
              <a:rPr lang="fi-FI" dirty="0"/>
              <a:t> </a:t>
            </a:r>
            <a:r>
              <a:rPr lang="fi-FI" dirty="0" err="1"/>
              <a:t>facilities</a:t>
            </a:r>
            <a:endParaRPr lang="fi-FI" dirty="0"/>
          </a:p>
          <a:p>
            <a:pPr lvl="2"/>
            <a:r>
              <a:rPr lang="fi-FI" dirty="0"/>
              <a:t>Mahdollisuus tehdä talletuksia ja ottaa lisälainaa; </a:t>
            </a:r>
          </a:p>
          <a:p>
            <a:pPr lvl="2"/>
            <a:r>
              <a:rPr lang="fi-FI" dirty="0"/>
              <a:t>Hienosäätöoperaatioita</a:t>
            </a:r>
          </a:p>
          <a:p>
            <a:r>
              <a:rPr lang="fi-FI" dirty="0" err="1"/>
              <a:t>Riksbanken</a:t>
            </a:r>
            <a:r>
              <a:rPr lang="fi-FI" dirty="0"/>
              <a:t> ennustaa omaa toimintaansa: julkaisee ennusteita (luottamusväleineen) tulevalle repo-korolle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F9802-0BE6-0AF1-CF3D-537485C5F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4" y="3724470"/>
            <a:ext cx="7476996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95535"/>
          </a:xfrm>
        </p:spPr>
        <p:txBody>
          <a:bodyPr>
            <a:normAutofit fontScale="90000"/>
          </a:bodyPr>
          <a:lstStyle/>
          <a:p>
            <a:r>
              <a:rPr lang="fi-FI" dirty="0"/>
              <a:t>Keskuspankin itsenäisyys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7529" y="1597595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Pyrkisikö hallituksesta riippuvainen keskuspankki inflaatioyllätyksiin aina vaalien alla?</a:t>
            </a:r>
          </a:p>
          <a:p>
            <a:pPr lvl="1"/>
            <a:r>
              <a:rPr lang="fi-FI" dirty="0" err="1"/>
              <a:t>Aikainkonsistenttiusongelma</a:t>
            </a:r>
            <a:r>
              <a:rPr lang="fi-FI" dirty="0"/>
              <a:t>!</a:t>
            </a:r>
          </a:p>
          <a:p>
            <a:pPr lvl="1"/>
            <a:r>
              <a:rPr lang="fi-FI" dirty="0"/>
              <a:t>Sopiva ajoitus =&gt; merkit inflaation kiihtymisestä näkyvissä vasta heti vaalien jälkeen</a:t>
            </a:r>
          </a:p>
          <a:p>
            <a:pPr lvl="1"/>
            <a:r>
              <a:rPr lang="fi-FI" dirty="0"/>
              <a:t>Kaikki osaavat odottaa =&gt; inflaatio kiihtyy jo ennen vaaleja, eikä edes tilapäistä työllisyyden paranemista saavuteta</a:t>
            </a:r>
          </a:p>
          <a:p>
            <a:r>
              <a:rPr lang="fi-FI" dirty="0"/>
              <a:t>Ratkaisu: Keskuspankin päätöksenteko riippumatonta hallituksesta, parlamentista etc.</a:t>
            </a:r>
          </a:p>
          <a:p>
            <a:pPr lvl="1"/>
            <a:r>
              <a:rPr lang="fi-FI" dirty="0"/>
              <a:t>Poliittisille tahoille mahdollisimman vähän keinoja painostaa keskuspankin johtoa</a:t>
            </a:r>
          </a:p>
          <a:p>
            <a:r>
              <a:rPr lang="fi-FI" dirty="0"/>
              <a:t>”Paras keino poistaa </a:t>
            </a:r>
            <a:r>
              <a:rPr lang="fi-FI" dirty="0" err="1"/>
              <a:t>aikainkonsistenttiusongelma</a:t>
            </a:r>
            <a:r>
              <a:rPr lang="fi-FI" dirty="0"/>
              <a:t> on taata keskuspankille mahdollisimman laaja itsenäisyys ja asettaa sille pelkästään inflaatiotavoite”</a:t>
            </a:r>
          </a:p>
          <a:p>
            <a:pPr lvl="1">
              <a:buFont typeface="Symbol"/>
              <a:buChar char="Þ"/>
            </a:pPr>
            <a:r>
              <a:rPr lang="fi-FI" dirty="0"/>
              <a:t>Rahapolitiikka uskottavaa, kukaan ei odota inflaatioyllätystä</a:t>
            </a:r>
          </a:p>
          <a:p>
            <a:r>
              <a:rPr lang="fi-FI" dirty="0"/>
              <a:t>Tavoiteitsenäisyys vs. keinoitsenäisyys</a:t>
            </a:r>
          </a:p>
          <a:p>
            <a:pPr lvl="1"/>
            <a:r>
              <a:rPr lang="fi-FI" dirty="0"/>
              <a:t>Esim. laissa määrätään hintavakaustavoite ja annetaan välineitä,  keskuspankki saa toimia parhaaksi katsomillaan keinoilla annetuilla välineillä inflaatiotavoitteen saavuttamiseksi. (Eurojärjestelmä)</a:t>
            </a:r>
          </a:p>
          <a:p>
            <a:pPr>
              <a:buNone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60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0E9D-E76B-4536-B470-94EFEEEE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734466"/>
          </a:xfrm>
        </p:spPr>
        <p:txBody>
          <a:bodyPr/>
          <a:lstStyle/>
          <a:p>
            <a:r>
              <a:rPr lang="fi-FI" dirty="0"/>
              <a:t>Rahan määrän kasvutavoite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BF89-F257-46AB-B1A4-7911E0F2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76" y="1356400"/>
            <a:ext cx="7704667" cy="488091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Oli kymmenien vuosien ajan keskeinen kehittyneissä maissa</a:t>
            </a:r>
          </a:p>
          <a:p>
            <a:pPr lvl="1"/>
            <a:r>
              <a:rPr lang="fi-FI" dirty="0"/>
              <a:t>Saksa rahaliittoon saakka</a:t>
            </a:r>
          </a:p>
          <a:p>
            <a:r>
              <a:rPr lang="fi-FI" dirty="0"/>
              <a:t>Merkitys väheni samalla kun rahoitusmarkkinoiden monimutkaisuus kasvoi?</a:t>
            </a:r>
          </a:p>
          <a:p>
            <a:pPr lvl="1"/>
            <a:r>
              <a:rPr lang="fi-FI" dirty="0"/>
              <a:t>Vaikeampi löytää mitään raha-aggregaattia, jonka yhteys makrotaloudellisiin muuttujiin pysyisi riittävän vakaana</a:t>
            </a:r>
          </a:p>
          <a:p>
            <a:r>
              <a:rPr lang="fi-FI" dirty="0"/>
              <a:t>Edelleenkin suhteellisen tavallinen kehitysmaissa</a:t>
            </a:r>
          </a:p>
          <a:p>
            <a:r>
              <a:rPr lang="fi-FI" dirty="0"/>
              <a:t>Perusajatus: rahan määrän (M1, M2 </a:t>
            </a:r>
            <a:r>
              <a:rPr lang="fi-FI" dirty="0" err="1"/>
              <a:t>tms</a:t>
            </a:r>
            <a:r>
              <a:rPr lang="fi-FI" dirty="0"/>
              <a:t>) tärkein rahapolitiikan välitavoite</a:t>
            </a:r>
          </a:p>
          <a:p>
            <a:r>
              <a:rPr lang="fi-FI" dirty="0"/>
              <a:t>Tavoiteltu kasvunopeus riippuu ainakin talouden trendikasvusta</a:t>
            </a:r>
          </a:p>
          <a:p>
            <a:r>
              <a:rPr lang="fi-FI" dirty="0"/>
              <a:t>Friedmanin ”k % sääntö”: rahan määrän pitää kasvaa jatkuvasti sillä prosentuaalisella nopeudella, joka on sama kuin talouden trendikasvu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89D1E-96A0-4E0B-88EC-80EA6808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D66A5-FF90-43B0-B715-CF859828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7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Keskuspankin itsenäisyys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Itsenäisyyden mittaaminen</a:t>
            </a:r>
          </a:p>
          <a:p>
            <a:pPr lvl="1"/>
            <a:r>
              <a:rPr lang="fi-FI" dirty="0"/>
              <a:t>Itsenäisyyden muuttaminen lukuarvoksi hankalaa, mutta laskelmia tehty tutkimustarkoituksiin</a:t>
            </a:r>
          </a:p>
          <a:p>
            <a:pPr lvl="1"/>
            <a:r>
              <a:rPr lang="fi-FI" dirty="0" err="1"/>
              <a:t>Cukierman</a:t>
            </a:r>
            <a:r>
              <a:rPr lang="fi-FI" dirty="0"/>
              <a:t>, Webb, and </a:t>
            </a:r>
            <a:r>
              <a:rPr lang="fi-FI" dirty="0" err="1"/>
              <a:t>Neyapti</a:t>
            </a:r>
            <a:r>
              <a:rPr lang="fi-FI" dirty="0"/>
              <a:t> (1992, World Bank Econ R): Keskuspankki on </a:t>
            </a:r>
            <a:r>
              <a:rPr lang="fi-FI" dirty="0" err="1"/>
              <a:t>itenäinen</a:t>
            </a:r>
            <a:r>
              <a:rPr lang="fi-FI" dirty="0"/>
              <a:t>, jos</a:t>
            </a:r>
          </a:p>
          <a:p>
            <a:pPr lvl="2"/>
            <a:r>
              <a:rPr lang="fi-FI" dirty="0"/>
              <a:t>Pääjohtajan valitsee pankin oma johtokunta eikä hallitus </a:t>
            </a:r>
            <a:r>
              <a:rPr lang="fi-FI" dirty="0" err="1"/>
              <a:t>tms</a:t>
            </a:r>
            <a:r>
              <a:rPr lang="fi-FI" dirty="0"/>
              <a:t>, pääjohtaja on pitkäaikainen ja erottamaton</a:t>
            </a:r>
          </a:p>
          <a:p>
            <a:pPr lvl="2"/>
            <a:r>
              <a:rPr lang="fi-FI" dirty="0"/>
              <a:t>Valtion hallitus ei voi puuttua päätöksiin</a:t>
            </a:r>
          </a:p>
          <a:p>
            <a:pPr lvl="2"/>
            <a:r>
              <a:rPr lang="fi-FI" dirty="0"/>
              <a:t>Jos ohjesäännössä ei muita tavoitteita kuin inflaatio</a:t>
            </a:r>
          </a:p>
          <a:p>
            <a:pPr lvl="2"/>
            <a:r>
              <a:rPr lang="fi-FI" dirty="0"/>
              <a:t>Valtio ei voi lainata keskuspankista </a:t>
            </a:r>
          </a:p>
          <a:p>
            <a:pPr lvl="1"/>
            <a:r>
              <a:rPr lang="fi-FI" dirty="0"/>
              <a:t>Lisäksi: pääjohtajien keskimääräiset virassaoloajat menneisyydessä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90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7669" y="188640"/>
            <a:ext cx="7766331" cy="667543"/>
          </a:xfrm>
        </p:spPr>
        <p:txBody>
          <a:bodyPr>
            <a:normAutofit fontScale="90000"/>
          </a:bodyPr>
          <a:lstStyle/>
          <a:p>
            <a:r>
              <a:rPr lang="fi-FI" dirty="0"/>
              <a:t>Keskuspankin itsenäisyys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2198" y="1497925"/>
            <a:ext cx="7950282" cy="462208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Empiirinen evidenssi: </a:t>
            </a:r>
          </a:p>
          <a:p>
            <a:pPr>
              <a:buNone/>
            </a:pPr>
            <a:r>
              <a:rPr lang="fi-FI" dirty="0"/>
              <a:t>     Itsenäisen keskuspankin maissa tyypillisesti</a:t>
            </a:r>
          </a:p>
          <a:p>
            <a:pPr lvl="1"/>
            <a:r>
              <a:rPr lang="fi-FI" dirty="0"/>
              <a:t>Alhainen inflaatio</a:t>
            </a:r>
          </a:p>
          <a:p>
            <a:pPr lvl="1"/>
            <a:r>
              <a:rPr lang="fi-FI" dirty="0"/>
              <a:t>Suunnilleen sama työttömyys kuin epäitsenäisen keskuspankin maissa  keskimäärin</a:t>
            </a:r>
          </a:p>
          <a:p>
            <a:pPr lvl="1"/>
            <a:r>
              <a:rPr lang="fi-FI" dirty="0"/>
              <a:t>Ei voimakkaampia suhdannevaihteluita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Keskuspankin itsenäisyydellä saadaan ”ilmainen lounas”; voidaan saavuttaa arvokas tavoite ilman mitään kustannusta</a:t>
            </a:r>
          </a:p>
          <a:p>
            <a:pPr lvl="1"/>
            <a:r>
              <a:rPr lang="fi-FI" dirty="0"/>
              <a:t>Inflaation hidastuminen kehittyneissä maissa johtuu suurimmaksi osaksi keskuspankkien itsenäisyyden lisääntymisestä. (</a:t>
            </a:r>
            <a:r>
              <a:rPr lang="fi-FI" dirty="0" err="1"/>
              <a:t>Carlstrom</a:t>
            </a:r>
            <a:r>
              <a:rPr lang="fi-FI" dirty="0"/>
              <a:t> &amp; </a:t>
            </a:r>
            <a:r>
              <a:rPr lang="fi-FI" dirty="0" err="1"/>
              <a:t>Fuerst</a:t>
            </a:r>
            <a:r>
              <a:rPr lang="fi-FI" dirty="0"/>
              <a:t>, Economic </a:t>
            </a:r>
            <a:r>
              <a:rPr lang="fi-FI" dirty="0" err="1"/>
              <a:t>Inquiry</a:t>
            </a:r>
            <a:r>
              <a:rPr lang="fi-FI" dirty="0"/>
              <a:t> 2009)</a:t>
            </a:r>
          </a:p>
          <a:p>
            <a:pPr lvl="1"/>
            <a:r>
              <a:rPr lang="fi-FI" dirty="0"/>
              <a:t>Kehitysmaissa / kehittyvissä maissa vaikutus voimakkain, jos valtiojärjestys demokraattinen (</a:t>
            </a:r>
            <a:r>
              <a:rPr lang="fi-FI" dirty="0" err="1"/>
              <a:t>Garriga</a:t>
            </a:r>
            <a:r>
              <a:rPr lang="fi-FI" dirty="0"/>
              <a:t> &amp; Rodriguez, Econ </a:t>
            </a:r>
            <a:r>
              <a:rPr lang="fi-FI" dirty="0" err="1"/>
              <a:t>Modelling</a:t>
            </a:r>
            <a:r>
              <a:rPr lang="fi-FI" dirty="0"/>
              <a:t> 2020)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40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AA99-38B3-4322-9C13-C905CC66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Keskuspankin</a:t>
            </a:r>
            <a:r>
              <a:rPr lang="en-GB" dirty="0"/>
              <a:t> </a:t>
            </a:r>
            <a:r>
              <a:rPr lang="en-GB" dirty="0" err="1"/>
              <a:t>itsenäisyys</a:t>
            </a:r>
            <a:r>
              <a:rPr lang="en-GB" dirty="0"/>
              <a:t> - </a:t>
            </a:r>
            <a:r>
              <a:rPr lang="en-GB" dirty="0" err="1"/>
              <a:t>vastaväitteitä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0567-2667-4E5B-80B5-29CDD273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fi-FI" dirty="0"/>
              <a:t>Koordinaatio finanssipolitiikan kanssa parempi, jos keskuspankki ei ole liian itsenäinen</a:t>
            </a:r>
          </a:p>
          <a:p>
            <a:pPr lvl="1"/>
            <a:r>
              <a:rPr lang="fi-FI" dirty="0"/>
              <a:t>Keskuspankin ja muiden toimijoiden intressiristiriidat</a:t>
            </a:r>
          </a:p>
          <a:p>
            <a:pPr lvl="1"/>
            <a:r>
              <a:rPr lang="fi-FI" dirty="0"/>
              <a:t>Onko evidenssi oikein tulkittu?</a:t>
            </a:r>
          </a:p>
          <a:p>
            <a:pPr lvl="2"/>
            <a:r>
              <a:rPr lang="fi-FI" dirty="0"/>
              <a:t>”Alhaisen inflaation ja itsenäisen keskuspankin tilastollinen vastaavuus johtuu lähinnä siitä, että inflaatiota epätoivottavana pitävissä maissa annetaan keskuspankille paljon itsenäisyyttä. Näissä maissa kaikki muukin tukee alhaista inflaatiota.” (</a:t>
            </a:r>
            <a:r>
              <a:rPr lang="fi-FI" dirty="0" err="1"/>
              <a:t>Posen</a:t>
            </a:r>
            <a:r>
              <a:rPr lang="fi-FI" dirty="0"/>
              <a:t> 1993)</a:t>
            </a:r>
          </a:p>
          <a:p>
            <a:pPr lvl="2"/>
            <a:r>
              <a:rPr lang="fi-FI" dirty="0"/>
              <a:t>Syy-seuraussuhteet: Vaihtuvatko pääjohtajat usein, jos he eivät onnistu taltuttamaan inflaatiota?</a:t>
            </a:r>
          </a:p>
          <a:p>
            <a:pPr lvl="1"/>
            <a:r>
              <a:rPr lang="fi-FI" dirty="0"/>
              <a:t>Jos keskuspankki on täysin itsenäinen, onko se enää vastuussa kenellekään mistään?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626EA-57F0-4D6D-BFC4-C075DF7E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600AD-5EB0-4805-A679-17954F7B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59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45D4-B743-4105-9448-C6E12782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31" y="564386"/>
            <a:ext cx="7704667" cy="1981200"/>
          </a:xfrm>
        </p:spPr>
        <p:txBody>
          <a:bodyPr/>
          <a:lstStyle/>
          <a:p>
            <a:r>
              <a:rPr lang="fi-FI" dirty="0"/>
              <a:t>Ei niin itsenäinen keskuspankki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0A8CF-3E36-44D1-998D-2E48190F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7F892-89A9-4EBF-894E-45A1FEA23516}"/>
              </a:ext>
            </a:extLst>
          </p:cNvPr>
          <p:cNvSpPr txBox="1"/>
          <p:nvPr/>
        </p:nvSpPr>
        <p:spPr>
          <a:xfrm>
            <a:off x="1835696" y="1628799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Argentiinan kuluttajahinnat </a:t>
            </a:r>
            <a:r>
              <a:rPr lang="fi-FI" sz="1400" dirty="0"/>
              <a:t>(vuoteen 1943 karkea arvio à la </a:t>
            </a:r>
            <a:r>
              <a:rPr lang="es-ES" sz="1400" dirty="0"/>
              <a:t>Pablo </a:t>
            </a:r>
            <a:r>
              <a:rPr lang="es-ES" sz="1400" dirty="0" err="1"/>
              <a:t>Gerchunoff</a:t>
            </a:r>
            <a:r>
              <a:rPr lang="es-ES" sz="1400" dirty="0"/>
              <a:t> &amp; Lucas Llach; </a:t>
            </a:r>
            <a:r>
              <a:rPr lang="es-ES" sz="1400" dirty="0" err="1"/>
              <a:t>kuluttajahintaindeksi</a:t>
            </a:r>
            <a:r>
              <a:rPr lang="es-ES" sz="1400" dirty="0"/>
              <a:t> vasta 1943 </a:t>
            </a:r>
            <a:r>
              <a:rPr lang="es-ES" sz="1400" dirty="0" err="1"/>
              <a:t>alkaen</a:t>
            </a:r>
            <a:r>
              <a:rPr lang="fi-FI" sz="14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A64E2-D43F-44D8-B8BC-ED16E95341F9}"/>
              </a:ext>
            </a:extLst>
          </p:cNvPr>
          <p:cNvSpPr txBox="1"/>
          <p:nvPr/>
        </p:nvSpPr>
        <p:spPr>
          <a:xfrm rot="16200000">
            <a:off x="1510682" y="2855084"/>
            <a:ext cx="216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Keskuspankin kansallistaminen 1946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76B21-7D11-455E-A798-6AF057464A24}"/>
              </a:ext>
            </a:extLst>
          </p:cNvPr>
          <p:cNvSpPr txBox="1"/>
          <p:nvPr/>
        </p:nvSpPr>
        <p:spPr>
          <a:xfrm>
            <a:off x="2033228" y="5904596"/>
            <a:ext cx="507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Vuoteen 1946 keskuspankki yksityinen ja ulkomaisessa enemmistöomistuksessa!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63BBB-1836-4112-B3F7-17A27BB09F3E}"/>
              </a:ext>
            </a:extLst>
          </p:cNvPr>
          <p:cNvSpPr txBox="1"/>
          <p:nvPr/>
        </p:nvSpPr>
        <p:spPr>
          <a:xfrm>
            <a:off x="1643093" y="4819500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Inflaatio 1933-1946 </a:t>
            </a:r>
            <a:r>
              <a:rPr lang="fi-FI" sz="1100" dirty="0" err="1"/>
              <a:t>keskim</a:t>
            </a:r>
            <a:r>
              <a:rPr lang="fi-FI" sz="1100" dirty="0"/>
              <a:t>. n 5% vuodessa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AE8FD36-7A9B-41DD-8DD0-B584D7924D61}"/>
              </a:ext>
            </a:extLst>
          </p:cNvPr>
          <p:cNvSpPr/>
          <p:nvPr/>
        </p:nvSpPr>
        <p:spPr>
          <a:xfrm rot="16200000">
            <a:off x="1444298" y="4704960"/>
            <a:ext cx="159405" cy="988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13436-273A-4433-9AC0-7955FDDA2457}"/>
              </a:ext>
            </a:extLst>
          </p:cNvPr>
          <p:cNvSpPr txBox="1"/>
          <p:nvPr/>
        </p:nvSpPr>
        <p:spPr>
          <a:xfrm rot="20386686">
            <a:off x="7480137" y="1673209"/>
            <a:ext cx="1643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Inflaatio taas yli 100 % vuodessa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08DF7B7-1648-46C1-A3D8-DF87B46B0F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2663" y="2667000"/>
          <a:ext cx="7704137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0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CFC0-13D8-4F96-A73D-63CE3917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/>
          <a:lstStyle/>
          <a:p>
            <a:r>
              <a:rPr lang="fi-FI" dirty="0"/>
              <a:t>Suora inflaatiotavoite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B701-5946-4910-8952-E359FEEE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41985"/>
            <a:ext cx="7704667" cy="4916015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Alkoi Uudessa Seelannissa 1990</a:t>
            </a:r>
          </a:p>
          <a:p>
            <a:pPr lvl="1"/>
            <a:r>
              <a:rPr lang="fi-FI" dirty="0"/>
              <a:t>Muodollinen sopimus valtiovarainministerin ja keskuspankin pääjohtajan välillä inflaation hidastamisesta 3-5 prosenttiin.</a:t>
            </a:r>
          </a:p>
          <a:p>
            <a:pPr lvl="1"/>
            <a:r>
              <a:rPr lang="fi-FI" dirty="0"/>
              <a:t>Seuraajia tuli pian, Kanada, Britannia, Suomi…</a:t>
            </a:r>
          </a:p>
          <a:p>
            <a:pPr lvl="1"/>
            <a:r>
              <a:rPr lang="fi-FI" dirty="0"/>
              <a:t>Suomi oli ensimmäisiä: syksyllä 1992 markka päästettiin kellumaan, oli pakko ottaa jokin uusi rahapoliittinen </a:t>
            </a:r>
            <a:r>
              <a:rPr lang="fi-FI" dirty="0" err="1"/>
              <a:t>regiimi</a:t>
            </a:r>
            <a:r>
              <a:rPr lang="fi-FI" dirty="0"/>
              <a:t> kiinteän kurssin tilalle.</a:t>
            </a:r>
          </a:p>
          <a:p>
            <a:r>
              <a:rPr lang="fi-FI" dirty="0"/>
              <a:t>Yleensä auttoi tehokkaasti alentamaan inflaation tavoitetasolle</a:t>
            </a:r>
          </a:p>
          <a:p>
            <a:r>
              <a:rPr lang="fi-FI" dirty="0"/>
              <a:t>Tavallinen tavoitetaso ollut 2 %</a:t>
            </a:r>
          </a:p>
          <a:p>
            <a:r>
              <a:rPr lang="fi-FI" dirty="0"/>
              <a:t>Miksi ei 0%?</a:t>
            </a:r>
          </a:p>
          <a:p>
            <a:pPr lvl="1"/>
            <a:r>
              <a:rPr lang="fi-FI" dirty="0"/>
              <a:t>Riittävän korkea inflaatio voi estää ns. korkojen nollarajalle törmäämisen</a:t>
            </a:r>
          </a:p>
          <a:p>
            <a:pPr lvl="2"/>
            <a:r>
              <a:rPr lang="fi-FI" dirty="0"/>
              <a:t>Jos inflaatio 0%, korko 0 % ja talous lamassa, miten muutetaan rahapolitiikka elvyttävämmäksi?</a:t>
            </a:r>
          </a:p>
          <a:p>
            <a:pPr lvl="2"/>
            <a:r>
              <a:rPr lang="fi-FI" dirty="0"/>
              <a:t>Korot voi laskea ehkä hieman negatiivisiksi, mutta ei </a:t>
            </a:r>
            <a:r>
              <a:rPr lang="fi-FI" dirty="0" err="1"/>
              <a:t>esim</a:t>
            </a:r>
            <a:r>
              <a:rPr lang="fi-FI" dirty="0"/>
              <a:t> -5%:iin</a:t>
            </a:r>
          </a:p>
          <a:p>
            <a:pPr lvl="2"/>
            <a:r>
              <a:rPr lang="fi-FI" dirty="0"/>
              <a:t>Tarvitaan ”pelivaraa” nollakoron yläpuolelle </a:t>
            </a:r>
          </a:p>
          <a:p>
            <a:pPr lvl="2"/>
            <a:r>
              <a:rPr lang="fi-FI" dirty="0"/>
              <a:t>Jos inflaatio 2%, korko 2 % ja talous lamassa, voidaan alentaa korko </a:t>
            </a:r>
            <a:r>
              <a:rPr lang="fi-FI" dirty="0" err="1"/>
              <a:t>esim</a:t>
            </a:r>
            <a:r>
              <a:rPr lang="fi-FI" dirty="0"/>
              <a:t> 1 %:iin.</a:t>
            </a:r>
          </a:p>
          <a:p>
            <a:endParaRPr lang="fi-FI" dirty="0"/>
          </a:p>
          <a:p>
            <a:pPr lvl="2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555BD-8DA0-4057-B8A8-6CBB9F0C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80E30-A41F-4CD0-A7B5-3AAA2F8B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10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BCCA-C809-4B8A-A136-D1E67E6B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7297"/>
            <a:ext cx="7704667" cy="1981200"/>
          </a:xfrm>
        </p:spPr>
        <p:txBody>
          <a:bodyPr/>
          <a:lstStyle/>
          <a:p>
            <a:r>
              <a:rPr lang="fi-FI" dirty="0"/>
              <a:t>Suoran inflaatiotavoitteen etuja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4A14-E349-460D-BB4B-8281771B4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52" y="1628800"/>
            <a:ext cx="7704667" cy="4555975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Vähentää </a:t>
            </a:r>
            <a:r>
              <a:rPr lang="fi-FI" dirty="0" err="1"/>
              <a:t>aikainkonsistenttiusongelmaa</a:t>
            </a:r>
            <a:endParaRPr lang="fi-FI" dirty="0"/>
          </a:p>
          <a:p>
            <a:pPr lvl="1"/>
            <a:r>
              <a:rPr lang="fi-FI" dirty="0"/>
              <a:t>Yleisesti tiedetty ja havaittu tavoite ilman </a:t>
            </a:r>
            <a:r>
              <a:rPr lang="fi-FI" dirty="0" err="1"/>
              <a:t>BKT:ta</a:t>
            </a:r>
            <a:r>
              <a:rPr lang="fi-FI" dirty="0"/>
              <a:t> tai työllisyyttä, helppo havaita, onko tavoite saavutettu</a:t>
            </a:r>
          </a:p>
          <a:p>
            <a:r>
              <a:rPr lang="fi-FI" dirty="0"/>
              <a:t>Läpinäkyvyys</a:t>
            </a:r>
          </a:p>
          <a:p>
            <a:pPr lvl="1"/>
            <a:r>
              <a:rPr lang="fi-FI" dirty="0"/>
              <a:t>Helppo selittää kenelle tahansa, mikä on tavoite</a:t>
            </a:r>
          </a:p>
          <a:p>
            <a:pPr lvl="1"/>
            <a:r>
              <a:rPr lang="fi-FI" dirty="0"/>
              <a:t>Tavoite on jotain, millä on välitöntä merkitystä monille</a:t>
            </a:r>
          </a:p>
          <a:p>
            <a:pPr lvl="1"/>
            <a:r>
              <a:rPr lang="fi-FI" dirty="0"/>
              <a:t>Monet keskuspankit julkaisevat itsearvioita, suunnattu laajemmalle yleisölle kuin perinteiset keskuspankkijulkaisut</a:t>
            </a:r>
          </a:p>
          <a:p>
            <a:r>
              <a:rPr lang="fi-FI" dirty="0"/>
              <a:t>Helppo lisätä tulosvastuullisuutta</a:t>
            </a:r>
          </a:p>
          <a:p>
            <a:pPr lvl="1"/>
            <a:r>
              <a:rPr lang="fi-FI" dirty="0" err="1"/>
              <a:t>Esim</a:t>
            </a:r>
            <a:r>
              <a:rPr lang="fi-FI" dirty="0"/>
              <a:t> Uudessa Seelannissa hallitus voi erottaa keskuspankin pääjohtajan kesken kauden, jos inflaatiotavoitetta ei saavutettu</a:t>
            </a:r>
          </a:p>
          <a:p>
            <a:r>
              <a:rPr lang="fi-FI" dirty="0"/>
              <a:t>Sopii yhteen demokraattisten instituutioiden kanssa</a:t>
            </a:r>
          </a:p>
          <a:p>
            <a:pPr lvl="1"/>
            <a:r>
              <a:rPr lang="fi-FI" dirty="0"/>
              <a:t>Keskuspankin tulosvastuu yhdestä tavoitteesta, joka sille on määrätty</a:t>
            </a:r>
          </a:p>
          <a:p>
            <a:r>
              <a:rPr lang="fi-FI" dirty="0"/>
              <a:t>Näyttää toimivan käytännössä</a:t>
            </a:r>
          </a:p>
          <a:p>
            <a:pPr lvl="1"/>
            <a:r>
              <a:rPr lang="fi-FI" dirty="0"/>
              <a:t>Inflaatio saatu hidastumaan ja inflaatio-odotukset vakiintumaan</a:t>
            </a:r>
          </a:p>
          <a:p>
            <a:pPr lvl="2"/>
            <a:r>
              <a:rPr lang="fi-FI" dirty="0"/>
              <a:t>Ei näytä  toimineen vuoden 2022 olosuhteissa?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96A74-6AA6-4FE8-84E5-41BAC52F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58FC0-846D-43E7-9BB3-2E243DBF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71B3-D7E0-4BA1-AD26-E3E526F896B0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191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13229</TotalTime>
  <Words>2600</Words>
  <Application>Microsoft Office PowerPoint</Application>
  <PresentationFormat>On-screen Show (4:3)</PresentationFormat>
  <Paragraphs>358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Helvetica Neue</vt:lpstr>
      <vt:lpstr>Symbol</vt:lpstr>
      <vt:lpstr>Parallax</vt:lpstr>
      <vt:lpstr>Raha- ja pankkiteoria Luento 9 </vt:lpstr>
      <vt:lpstr>Rahapolitiikan aikainkonsistenttiusongelma</vt:lpstr>
      <vt:lpstr>Keskuspankin itsenäisyys</vt:lpstr>
      <vt:lpstr>Keskuspankin itsenäisyys</vt:lpstr>
      <vt:lpstr>Keskuspankin itsenäisyys</vt:lpstr>
      <vt:lpstr>Keskuspankin itsenäisyys - vastaväitteitä</vt:lpstr>
      <vt:lpstr>Ei niin itsenäinen keskuspankki</vt:lpstr>
      <vt:lpstr>Suora inflaatiotavoite</vt:lpstr>
      <vt:lpstr>Suoran inflaatiotavoitteen etuja</vt:lpstr>
      <vt:lpstr>Suoran inflaatiotavoitteen ongelmia</vt:lpstr>
      <vt:lpstr>Taylorin sääntö</vt:lpstr>
      <vt:lpstr>Taylorin sääntö ja rahapolitiikan käytäntö</vt:lpstr>
      <vt:lpstr>Rahapolitiikan viestintä</vt:lpstr>
      <vt:lpstr>Muutos rahapolitiikan viestinnässä</vt:lpstr>
      <vt:lpstr>Pitäisikö keskuspankin ehkäistä hintakuplien muodostumista?</vt:lpstr>
      <vt:lpstr>Pitäisikö keskuspankin ehkäistä hintakuplien muodostumista?</vt:lpstr>
      <vt:lpstr>Eurojärjestelmä</vt:lpstr>
      <vt:lpstr>EKPJ:n tavoitteet</vt:lpstr>
      <vt:lpstr>Maastrichtin sopimuksessa </vt:lpstr>
      <vt:lpstr>Päätöksenteko</vt:lpstr>
      <vt:lpstr>Kansalliset keskuspankit eurojärjestelmässä</vt:lpstr>
      <vt:lpstr>Eurojärjestelmän rahapolitiikan toimeenpano</vt:lpstr>
      <vt:lpstr>Eurojärjestelmän rahapolitiikan toimeenpano</vt:lpstr>
      <vt:lpstr>Vähimmäisvarantojärjestelmä</vt:lpstr>
      <vt:lpstr>Vähimmäisvarantojärjestelmä</vt:lpstr>
      <vt:lpstr>Maksuvalmiusjärjestelmä</vt:lpstr>
      <vt:lpstr>Korkokäytävä</vt:lpstr>
      <vt:lpstr>Suora inflaatiotavoite – esimerkkitapaus Ruotsi</vt:lpstr>
      <vt:lpstr>Suora inflaatiotavoite – esimerkkitapaus Ruotsi</vt:lpstr>
      <vt:lpstr>Rahan määrän kasvutavoite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Raha- ja pankkiteorian kurssi Luento 4</dc:title>
  <dc:creator>Käyttäjä</dc:creator>
  <cp:lastModifiedBy>Kauko, Karlo</cp:lastModifiedBy>
  <cp:revision>463</cp:revision>
  <dcterms:created xsi:type="dcterms:W3CDTF">2010-03-13T07:09:55Z</dcterms:created>
  <dcterms:modified xsi:type="dcterms:W3CDTF">2024-05-10T07:34:00Z</dcterms:modified>
</cp:coreProperties>
</file>