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9"/>
  </p:notesMasterIdLst>
  <p:handoutMasterIdLst>
    <p:handoutMasterId r:id="rId10"/>
  </p:handoutMasterIdLst>
  <p:sldIdLst>
    <p:sldId id="496" r:id="rId5"/>
    <p:sldId id="498" r:id="rId6"/>
    <p:sldId id="430" r:id="rId7"/>
    <p:sldId id="50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38" y="348"/>
      </p:cViewPr>
      <p:guideLst>
        <p:guide orient="horz" pos="19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846BE-51A9-4BA7-9258-ECFAE05E7F40}" type="doc">
      <dgm:prSet loTypeId="urn:microsoft.com/office/officeart/2016/7/layout/LinearArrowProcessNumbered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41507B-447A-43E4-A67A-78917CB1FB25}">
      <dgm:prSet custT="1"/>
      <dgm:spPr/>
      <dgm:t>
        <a:bodyPr/>
        <a:lstStyle/>
        <a:p>
          <a:r>
            <a:rPr lang="en-US" sz="2400" dirty="0"/>
            <a:t>Jag </a:t>
          </a:r>
          <a:r>
            <a:rPr lang="en-US" sz="2400" dirty="0" err="1"/>
            <a:t>komma</a:t>
          </a:r>
          <a:endParaRPr lang="en-US" sz="2400" dirty="0"/>
        </a:p>
        <a:p>
          <a:r>
            <a:rPr lang="en-US" sz="2400" dirty="0"/>
            <a:t>Du </a:t>
          </a:r>
          <a:r>
            <a:rPr lang="en-US" sz="2400" dirty="0" err="1"/>
            <a:t>ringa</a:t>
          </a:r>
          <a:endParaRPr lang="en-US" sz="2400" dirty="0"/>
        </a:p>
        <a:p>
          <a:r>
            <a:rPr lang="en-US" sz="2400" dirty="0"/>
            <a:t>Int’ vet jag</a:t>
          </a:r>
        </a:p>
      </dgm:t>
    </dgm:pt>
    <dgm:pt modelId="{09ECAFD9-77B4-411E-A0C6-BD2718D2ED19}" type="parTrans" cxnId="{89F99CCE-DD31-45EB-8368-0C474560C17C}">
      <dgm:prSet/>
      <dgm:spPr/>
      <dgm:t>
        <a:bodyPr/>
        <a:lstStyle/>
        <a:p>
          <a:endParaRPr lang="en-US"/>
        </a:p>
      </dgm:t>
    </dgm:pt>
    <dgm:pt modelId="{8A56963F-9458-4CF1-BA11-F6B59F6693C3}" type="sibTrans" cxnId="{89F99CCE-DD31-45EB-8368-0C474560C17C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AA8D6E5D-2291-4551-826E-2E8CD77EBBCD}">
      <dgm:prSet custT="1"/>
      <dgm:spPr/>
      <dgm:t>
        <a:bodyPr/>
        <a:lstStyle/>
        <a:p>
          <a:r>
            <a:rPr lang="en-US" sz="2400" b="0" i="0" u="none" dirty="0"/>
            <a:t>Jag </a:t>
          </a:r>
          <a:r>
            <a:rPr lang="en-US" sz="2400" b="0" i="0" u="none" dirty="0" err="1"/>
            <a:t>kommer</a:t>
          </a:r>
          <a:endParaRPr lang="en-US" sz="2400" b="0" i="0" u="none" dirty="0"/>
        </a:p>
        <a:p>
          <a:r>
            <a:rPr lang="en-US" sz="2400" b="0" i="0" u="none" dirty="0"/>
            <a:t>Du </a:t>
          </a:r>
          <a:r>
            <a:rPr lang="en-US" sz="2400" b="0" i="0" u="none" dirty="0" err="1"/>
            <a:t>ringde</a:t>
          </a:r>
          <a:endParaRPr lang="en-US" sz="2400" b="0" i="0" u="none" dirty="0"/>
        </a:p>
        <a:p>
          <a:r>
            <a:rPr lang="en-US" sz="2400" b="0" i="0" u="none" dirty="0"/>
            <a:t>Jag vet </a:t>
          </a:r>
          <a:r>
            <a:rPr lang="en-US" sz="2400" b="0" i="0" u="none" dirty="0" err="1"/>
            <a:t>inte</a:t>
          </a:r>
          <a:endParaRPr lang="en-US" sz="2400" b="0" i="0" u="none" dirty="0"/>
        </a:p>
      </dgm:t>
    </dgm:pt>
    <dgm:pt modelId="{8108D565-E010-4B90-8EC9-E6472FDB3D6F}" type="parTrans" cxnId="{55EAF420-E592-4A82-A62F-9D8CCEB249F3}">
      <dgm:prSet/>
      <dgm:spPr/>
      <dgm:t>
        <a:bodyPr/>
        <a:lstStyle/>
        <a:p>
          <a:endParaRPr lang="en-US"/>
        </a:p>
      </dgm:t>
    </dgm:pt>
    <dgm:pt modelId="{6D5F5307-B9A3-4224-A52C-70B5D7E58E7C}" type="sibTrans" cxnId="{55EAF420-E592-4A82-A62F-9D8CCEB249F3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BA0D1191-41B5-4E4E-98CA-BB121638FA27}">
      <dgm:prSet custT="1"/>
      <dgm:spPr/>
      <dgm:t>
        <a:bodyPr/>
        <a:lstStyle/>
        <a:p>
          <a:r>
            <a:rPr lang="en-US" sz="2400" b="0" i="0" u="none" dirty="0"/>
            <a:t>I </a:t>
          </a:r>
          <a:r>
            <a:rPr lang="en-US" sz="2400" b="0" i="0" u="none" dirty="0" err="1"/>
            <a:t>morgon</a:t>
          </a:r>
          <a:r>
            <a:rPr lang="en-US" sz="2400" b="0" i="0" u="none" dirty="0"/>
            <a:t> jag </a:t>
          </a:r>
          <a:r>
            <a:rPr lang="en-US" sz="2400" b="0" i="0" u="none" dirty="0" err="1"/>
            <a:t>kommer</a:t>
          </a:r>
          <a:endParaRPr lang="en-US" sz="2400" b="0" i="0" u="none" dirty="0"/>
        </a:p>
        <a:p>
          <a:r>
            <a:rPr lang="en-US" sz="2400" b="0" i="0" u="none" dirty="0"/>
            <a:t>I </a:t>
          </a:r>
          <a:r>
            <a:rPr lang="en-US" sz="2400" b="0" i="0" u="none" dirty="0" err="1"/>
            <a:t>går</a:t>
          </a:r>
          <a:r>
            <a:rPr lang="en-US" sz="2400" b="0" i="0" u="none" dirty="0"/>
            <a:t> du </a:t>
          </a:r>
          <a:r>
            <a:rPr lang="en-US" sz="2400" b="0" i="0" u="none" dirty="0" err="1"/>
            <a:t>ringde</a:t>
          </a:r>
          <a:endParaRPr lang="en-US" sz="2400" b="0" i="0" u="none" dirty="0"/>
        </a:p>
      </dgm:t>
    </dgm:pt>
    <dgm:pt modelId="{BF60A160-E127-4E75-A05F-AE196FFF76E3}" type="parTrans" cxnId="{11BC0A66-4F6B-4022-AC12-122A0951BEB5}">
      <dgm:prSet/>
      <dgm:spPr/>
      <dgm:t>
        <a:bodyPr/>
        <a:lstStyle/>
        <a:p>
          <a:endParaRPr lang="en-US"/>
        </a:p>
      </dgm:t>
    </dgm:pt>
    <dgm:pt modelId="{43A04663-B22C-4CA5-9BCF-3B42D70D691D}" type="sibTrans" cxnId="{11BC0A66-4F6B-4022-AC12-122A0951BEB5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55AD6682-19A1-4F15-920E-E13D92EB312E}">
      <dgm:prSet custT="1"/>
      <dgm:spPr/>
      <dgm:t>
        <a:bodyPr/>
        <a:lstStyle/>
        <a:p>
          <a:r>
            <a:rPr lang="en-US" sz="2400" b="0" i="0" u="none" dirty="0"/>
            <a:t>I </a:t>
          </a:r>
          <a:r>
            <a:rPr lang="en-US" sz="2400" b="0" i="0" u="none" dirty="0" err="1"/>
            <a:t>morgon</a:t>
          </a:r>
          <a:r>
            <a:rPr lang="en-US" sz="2400" b="0" i="0" u="none" dirty="0"/>
            <a:t> </a:t>
          </a:r>
          <a:r>
            <a:rPr lang="en-US" sz="2400" b="0" i="0" u="none" dirty="0" err="1"/>
            <a:t>kommer</a:t>
          </a:r>
          <a:r>
            <a:rPr lang="en-US" sz="2400" b="0" i="0" u="none" dirty="0"/>
            <a:t> jag</a:t>
          </a:r>
        </a:p>
        <a:p>
          <a:r>
            <a:rPr lang="en-US" sz="2400" b="0" i="0" u="none" dirty="0"/>
            <a:t>I </a:t>
          </a:r>
          <a:r>
            <a:rPr lang="en-US" sz="2400" b="0" i="0" u="none" dirty="0" err="1"/>
            <a:t>går</a:t>
          </a:r>
          <a:r>
            <a:rPr lang="en-US" sz="2400" b="0" i="0" u="none" dirty="0"/>
            <a:t> </a:t>
          </a:r>
          <a:r>
            <a:rPr lang="en-US" sz="2400" b="0" i="0" u="none" dirty="0" err="1"/>
            <a:t>ringde</a:t>
          </a:r>
          <a:r>
            <a:rPr lang="en-US" sz="2400" b="0" i="0" u="none" dirty="0"/>
            <a:t> du</a:t>
          </a:r>
        </a:p>
        <a:p>
          <a:endParaRPr lang="en-US" sz="2400" dirty="0"/>
        </a:p>
      </dgm:t>
    </dgm:pt>
    <dgm:pt modelId="{0A1EE536-D200-411C-8FD0-7F23E7109629}" type="parTrans" cxnId="{522DD16F-B30D-40BA-AA70-7667AAFFD0AE}">
      <dgm:prSet/>
      <dgm:spPr/>
      <dgm:t>
        <a:bodyPr/>
        <a:lstStyle/>
        <a:p>
          <a:endParaRPr lang="en-US"/>
        </a:p>
      </dgm:t>
    </dgm:pt>
    <dgm:pt modelId="{6DA0DC7B-EEAC-48D5-8C2F-256705FA5618}" type="sibTrans" cxnId="{522DD16F-B30D-40BA-AA70-7667AAFFD0AE}">
      <dgm:prSet phldrT="4" phldr="0"/>
      <dgm:spPr/>
      <dgm:t>
        <a:bodyPr/>
        <a:lstStyle/>
        <a:p>
          <a:r>
            <a:rPr lang="en-US"/>
            <a:t>4</a:t>
          </a:r>
          <a:endParaRPr lang="en-US" dirty="0"/>
        </a:p>
      </dgm:t>
    </dgm:pt>
    <dgm:pt modelId="{1F20ABF3-642B-4EA2-9497-67153B1D953A}">
      <dgm:prSet custT="1"/>
      <dgm:spPr/>
      <dgm:t>
        <a:bodyPr/>
        <a:lstStyle/>
        <a:p>
          <a:r>
            <a:rPr lang="en-US" sz="2400" dirty="0"/>
            <a:t>Jag </a:t>
          </a:r>
          <a:r>
            <a:rPr lang="en-US" sz="2400" dirty="0" err="1"/>
            <a:t>lovar</a:t>
          </a:r>
          <a:r>
            <a:rPr lang="en-US" sz="2400" dirty="0"/>
            <a:t> </a:t>
          </a:r>
          <a:r>
            <a:rPr lang="en-US" sz="2400" dirty="0" err="1"/>
            <a:t>att</a:t>
          </a:r>
          <a:r>
            <a:rPr lang="en-US" sz="2400" dirty="0"/>
            <a:t> jag </a:t>
          </a:r>
          <a:r>
            <a:rPr lang="en-US" sz="2400" dirty="0" err="1"/>
            <a:t>kommer</a:t>
          </a:r>
          <a:r>
            <a:rPr lang="en-US" sz="2400" dirty="0"/>
            <a:t> </a:t>
          </a:r>
          <a:r>
            <a:rPr lang="en-US" sz="2400" dirty="0" err="1"/>
            <a:t>i</a:t>
          </a:r>
          <a:r>
            <a:rPr lang="en-US" sz="2400" dirty="0"/>
            <a:t> </a:t>
          </a:r>
          <a:r>
            <a:rPr lang="en-US" sz="2400" dirty="0" err="1"/>
            <a:t>morgon</a:t>
          </a:r>
          <a:endParaRPr lang="en-US" sz="2400" dirty="0"/>
        </a:p>
        <a:p>
          <a:r>
            <a:rPr lang="en-US" sz="2400" dirty="0"/>
            <a:t>Jag </a:t>
          </a:r>
          <a:r>
            <a:rPr lang="en-US" sz="2400" dirty="0" err="1"/>
            <a:t>sade</a:t>
          </a:r>
          <a:r>
            <a:rPr lang="en-US" sz="2400" dirty="0"/>
            <a:t> </a:t>
          </a:r>
          <a:r>
            <a:rPr lang="en-US" sz="2400" dirty="0" err="1"/>
            <a:t>att</a:t>
          </a:r>
          <a:r>
            <a:rPr lang="en-US" sz="2400" dirty="0"/>
            <a:t> jag </a:t>
          </a:r>
          <a:r>
            <a:rPr lang="en-US" sz="2400" b="1" dirty="0" err="1">
              <a:solidFill>
                <a:srgbClr val="00B0F0"/>
              </a:solidFill>
            </a:rPr>
            <a:t>inte</a:t>
          </a:r>
          <a:r>
            <a:rPr lang="en-US" sz="2400" dirty="0"/>
            <a:t> vet</a:t>
          </a:r>
        </a:p>
        <a:p>
          <a:endParaRPr lang="en-US" sz="2400" dirty="0"/>
        </a:p>
      </dgm:t>
    </dgm:pt>
    <dgm:pt modelId="{FE5BB2D4-8C6C-4733-A4F4-BB908B5819C2}" type="parTrans" cxnId="{EF2C8C7A-25B0-4A45-86CA-AD1B06A26E26}">
      <dgm:prSet/>
      <dgm:spPr/>
      <dgm:t>
        <a:bodyPr/>
        <a:lstStyle/>
        <a:p>
          <a:endParaRPr lang="en-US"/>
        </a:p>
      </dgm:t>
    </dgm:pt>
    <dgm:pt modelId="{AC6DD392-D3D9-41A4-B130-4C271E107B19}" type="sibTrans" cxnId="{EF2C8C7A-25B0-4A45-86CA-AD1B06A26E26}">
      <dgm:prSet phldrT="5" phldr="0"/>
      <dgm:spPr/>
      <dgm:t>
        <a:bodyPr/>
        <a:lstStyle/>
        <a:p>
          <a:r>
            <a:rPr lang="en-US"/>
            <a:t>5</a:t>
          </a:r>
          <a:endParaRPr lang="en-US" dirty="0"/>
        </a:p>
      </dgm:t>
    </dgm:pt>
    <dgm:pt modelId="{D9938462-A694-4D2B-BC8A-98DD7FFDFAAA}" type="pres">
      <dgm:prSet presAssocID="{98A846BE-51A9-4BA7-9258-ECFAE05E7F40}" presName="linearFlow" presStyleCnt="0">
        <dgm:presLayoutVars>
          <dgm:dir/>
          <dgm:animLvl val="lvl"/>
          <dgm:resizeHandles val="exact"/>
        </dgm:presLayoutVars>
      </dgm:prSet>
      <dgm:spPr/>
    </dgm:pt>
    <dgm:pt modelId="{94FFE4A3-717E-4FA2-B81F-868DE997CB51}" type="pres">
      <dgm:prSet presAssocID="{D841507B-447A-43E4-A67A-78917CB1FB25}" presName="compositeNode" presStyleCnt="0"/>
      <dgm:spPr/>
    </dgm:pt>
    <dgm:pt modelId="{2FD2706E-63BB-4C73-BE4B-EA498188D5A7}" type="pres">
      <dgm:prSet presAssocID="{D841507B-447A-43E4-A67A-78917CB1FB2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04F5057-2705-42CE-BB13-967212824C65}" type="pres">
      <dgm:prSet presAssocID="{D841507B-447A-43E4-A67A-78917CB1FB25}" presName="parSh" presStyleCnt="0"/>
      <dgm:spPr/>
    </dgm:pt>
    <dgm:pt modelId="{F5142449-10A1-4278-B96C-C4ABAB189E46}" type="pres">
      <dgm:prSet presAssocID="{D841507B-447A-43E4-A67A-78917CB1FB25}" presName="lineNode" presStyleLbl="alignAccFollowNode1" presStyleIdx="0" presStyleCnt="15"/>
      <dgm:spPr/>
    </dgm:pt>
    <dgm:pt modelId="{CB784251-3D1A-453A-AC20-F2E87A36EEF3}" type="pres">
      <dgm:prSet presAssocID="{D841507B-447A-43E4-A67A-78917CB1FB25}" presName="lineArrowNode" presStyleLbl="alignAccFollowNode1" presStyleIdx="1" presStyleCnt="15"/>
      <dgm:spPr/>
    </dgm:pt>
    <dgm:pt modelId="{7D680E2B-37E7-47C5-9407-98DE51395E71}" type="pres">
      <dgm:prSet presAssocID="{8A56963F-9458-4CF1-BA11-F6B59F6693C3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46F5A849-A405-4ECF-B3E1-1F0C28282973}" type="pres">
      <dgm:prSet presAssocID="{8A56963F-9458-4CF1-BA11-F6B59F6693C3}" presName="spacerBetweenCircleAndCallout" presStyleCnt="0">
        <dgm:presLayoutVars/>
      </dgm:prSet>
      <dgm:spPr/>
    </dgm:pt>
    <dgm:pt modelId="{2D736B05-B42D-46EA-852B-C2BFDDD5591E}" type="pres">
      <dgm:prSet presAssocID="{D841507B-447A-43E4-A67A-78917CB1FB25}" presName="nodeText" presStyleLbl="alignAccFollowNode1" presStyleIdx="2" presStyleCnt="15">
        <dgm:presLayoutVars>
          <dgm:bulletEnabled val="1"/>
        </dgm:presLayoutVars>
      </dgm:prSet>
      <dgm:spPr/>
    </dgm:pt>
    <dgm:pt modelId="{EC099AD6-5E45-4621-B76A-90EC2958EE47}" type="pres">
      <dgm:prSet presAssocID="{8A56963F-9458-4CF1-BA11-F6B59F6693C3}" presName="sibTransComposite" presStyleCnt="0"/>
      <dgm:spPr/>
    </dgm:pt>
    <dgm:pt modelId="{96C906A6-4FF4-454D-9D77-308711C77F14}" type="pres">
      <dgm:prSet presAssocID="{AA8D6E5D-2291-4551-826E-2E8CD77EBBCD}" presName="compositeNode" presStyleCnt="0"/>
      <dgm:spPr/>
    </dgm:pt>
    <dgm:pt modelId="{B9B0B242-87C5-42E1-A677-9D146A6D3C47}" type="pres">
      <dgm:prSet presAssocID="{AA8D6E5D-2291-4551-826E-2E8CD77EBBC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543640C-A0F3-4583-A402-6BC392A285F8}" type="pres">
      <dgm:prSet presAssocID="{AA8D6E5D-2291-4551-826E-2E8CD77EBBCD}" presName="parSh" presStyleCnt="0"/>
      <dgm:spPr/>
    </dgm:pt>
    <dgm:pt modelId="{69403660-B91F-4F31-9188-E4F56CDF83C4}" type="pres">
      <dgm:prSet presAssocID="{AA8D6E5D-2291-4551-826E-2E8CD77EBBCD}" presName="lineNode" presStyleLbl="alignAccFollowNode1" presStyleIdx="3" presStyleCnt="15"/>
      <dgm:spPr/>
    </dgm:pt>
    <dgm:pt modelId="{443C13A9-1FDD-4FC4-A337-CF907FF0D233}" type="pres">
      <dgm:prSet presAssocID="{AA8D6E5D-2291-4551-826E-2E8CD77EBBCD}" presName="lineArrowNode" presStyleLbl="alignAccFollowNode1" presStyleIdx="4" presStyleCnt="15"/>
      <dgm:spPr/>
    </dgm:pt>
    <dgm:pt modelId="{2E0F8023-7BBB-4718-BC8F-AC65EE454DC6}" type="pres">
      <dgm:prSet presAssocID="{6D5F5307-B9A3-4224-A52C-70B5D7E58E7C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5704A3ED-FA26-4408-8C85-B51BD14774E8}" type="pres">
      <dgm:prSet presAssocID="{6D5F5307-B9A3-4224-A52C-70B5D7E58E7C}" presName="spacerBetweenCircleAndCallout" presStyleCnt="0">
        <dgm:presLayoutVars/>
      </dgm:prSet>
      <dgm:spPr/>
    </dgm:pt>
    <dgm:pt modelId="{C988C04E-40E3-4D68-BF18-66EFFEEF4EB2}" type="pres">
      <dgm:prSet presAssocID="{AA8D6E5D-2291-4551-826E-2E8CD77EBBCD}" presName="nodeText" presStyleLbl="alignAccFollowNode1" presStyleIdx="5" presStyleCnt="15">
        <dgm:presLayoutVars>
          <dgm:bulletEnabled val="1"/>
        </dgm:presLayoutVars>
      </dgm:prSet>
      <dgm:spPr/>
    </dgm:pt>
    <dgm:pt modelId="{B6BBB860-34CE-4234-8D3B-BDBD461D22B0}" type="pres">
      <dgm:prSet presAssocID="{6D5F5307-B9A3-4224-A52C-70B5D7E58E7C}" presName="sibTransComposite" presStyleCnt="0"/>
      <dgm:spPr/>
    </dgm:pt>
    <dgm:pt modelId="{95226D6D-DC9D-43A5-AC93-827EFF228E2A}" type="pres">
      <dgm:prSet presAssocID="{BA0D1191-41B5-4E4E-98CA-BB121638FA27}" presName="compositeNode" presStyleCnt="0"/>
      <dgm:spPr/>
    </dgm:pt>
    <dgm:pt modelId="{E45CD75C-64D3-49E1-90AB-5C892F1B60BB}" type="pres">
      <dgm:prSet presAssocID="{BA0D1191-41B5-4E4E-98CA-BB121638FA2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EA17D8B-7307-4AC1-BA3A-35C631CF2D8B}" type="pres">
      <dgm:prSet presAssocID="{BA0D1191-41B5-4E4E-98CA-BB121638FA27}" presName="parSh" presStyleCnt="0"/>
      <dgm:spPr/>
    </dgm:pt>
    <dgm:pt modelId="{E6547311-AF0E-4FCF-BDD0-47989B866E24}" type="pres">
      <dgm:prSet presAssocID="{BA0D1191-41B5-4E4E-98CA-BB121638FA27}" presName="lineNode" presStyleLbl="alignAccFollowNode1" presStyleIdx="6" presStyleCnt="15"/>
      <dgm:spPr/>
    </dgm:pt>
    <dgm:pt modelId="{AE6DFE2B-B7F2-4F30-B659-B552E321FADD}" type="pres">
      <dgm:prSet presAssocID="{BA0D1191-41B5-4E4E-98CA-BB121638FA27}" presName="lineArrowNode" presStyleLbl="alignAccFollowNode1" presStyleIdx="7" presStyleCnt="15"/>
      <dgm:spPr/>
    </dgm:pt>
    <dgm:pt modelId="{5245C8DA-1E76-407A-B430-701BCCF29F00}" type="pres">
      <dgm:prSet presAssocID="{43A04663-B22C-4CA5-9BCF-3B42D70D691D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8D76F590-811B-447B-8CED-7534489F45EC}" type="pres">
      <dgm:prSet presAssocID="{43A04663-B22C-4CA5-9BCF-3B42D70D691D}" presName="spacerBetweenCircleAndCallout" presStyleCnt="0">
        <dgm:presLayoutVars/>
      </dgm:prSet>
      <dgm:spPr/>
    </dgm:pt>
    <dgm:pt modelId="{D997FB1E-CF8D-4F5C-9E93-059F85035C01}" type="pres">
      <dgm:prSet presAssocID="{BA0D1191-41B5-4E4E-98CA-BB121638FA27}" presName="nodeText" presStyleLbl="alignAccFollowNode1" presStyleIdx="8" presStyleCnt="15">
        <dgm:presLayoutVars>
          <dgm:bulletEnabled val="1"/>
        </dgm:presLayoutVars>
      </dgm:prSet>
      <dgm:spPr/>
    </dgm:pt>
    <dgm:pt modelId="{5BD921B9-FF63-486B-BBF5-5535F2AA32B5}" type="pres">
      <dgm:prSet presAssocID="{43A04663-B22C-4CA5-9BCF-3B42D70D691D}" presName="sibTransComposite" presStyleCnt="0"/>
      <dgm:spPr/>
    </dgm:pt>
    <dgm:pt modelId="{F093D1EA-1E4B-4611-A553-45F589D6189E}" type="pres">
      <dgm:prSet presAssocID="{55AD6682-19A1-4F15-920E-E13D92EB312E}" presName="compositeNode" presStyleCnt="0"/>
      <dgm:spPr/>
    </dgm:pt>
    <dgm:pt modelId="{200EAA04-D9FF-4E34-8629-9FF0013CAD96}" type="pres">
      <dgm:prSet presAssocID="{55AD6682-19A1-4F15-920E-E13D92EB312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11144D1-3BA2-4573-AB3C-C1D2F0AEE5A2}" type="pres">
      <dgm:prSet presAssocID="{55AD6682-19A1-4F15-920E-E13D92EB312E}" presName="parSh" presStyleCnt="0"/>
      <dgm:spPr/>
    </dgm:pt>
    <dgm:pt modelId="{B301E9C0-66A8-4889-AB14-A827A90B7730}" type="pres">
      <dgm:prSet presAssocID="{55AD6682-19A1-4F15-920E-E13D92EB312E}" presName="lineNode" presStyleLbl="alignAccFollowNode1" presStyleIdx="9" presStyleCnt="15"/>
      <dgm:spPr/>
    </dgm:pt>
    <dgm:pt modelId="{C520B667-F0A6-4456-B459-83C4807E6047}" type="pres">
      <dgm:prSet presAssocID="{55AD6682-19A1-4F15-920E-E13D92EB312E}" presName="lineArrowNode" presStyleLbl="alignAccFollowNode1" presStyleIdx="10" presStyleCnt="15"/>
      <dgm:spPr/>
    </dgm:pt>
    <dgm:pt modelId="{ADD1CCE4-82A5-468F-8BC5-15D0185DBB4E}" type="pres">
      <dgm:prSet presAssocID="{6DA0DC7B-EEAC-48D5-8C2F-256705FA5618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C251040B-EE34-45B4-9F5D-BC733169E090}" type="pres">
      <dgm:prSet presAssocID="{6DA0DC7B-EEAC-48D5-8C2F-256705FA5618}" presName="spacerBetweenCircleAndCallout" presStyleCnt="0">
        <dgm:presLayoutVars/>
      </dgm:prSet>
      <dgm:spPr/>
    </dgm:pt>
    <dgm:pt modelId="{12E9BEA5-B7F5-4B40-9B17-6A733AF73901}" type="pres">
      <dgm:prSet presAssocID="{55AD6682-19A1-4F15-920E-E13D92EB312E}" presName="nodeText" presStyleLbl="alignAccFollowNode1" presStyleIdx="11" presStyleCnt="15">
        <dgm:presLayoutVars>
          <dgm:bulletEnabled val="1"/>
        </dgm:presLayoutVars>
      </dgm:prSet>
      <dgm:spPr/>
    </dgm:pt>
    <dgm:pt modelId="{35E6EF17-E484-4B06-BD04-1114BDD6AE49}" type="pres">
      <dgm:prSet presAssocID="{6DA0DC7B-EEAC-48D5-8C2F-256705FA5618}" presName="sibTransComposite" presStyleCnt="0"/>
      <dgm:spPr/>
    </dgm:pt>
    <dgm:pt modelId="{F191E6AC-D335-43FD-9BCC-B6410C726B8A}" type="pres">
      <dgm:prSet presAssocID="{1F20ABF3-642B-4EA2-9497-67153B1D953A}" presName="compositeNode" presStyleCnt="0"/>
      <dgm:spPr/>
    </dgm:pt>
    <dgm:pt modelId="{691B272D-AEC8-430E-936D-2AB0A64D72AE}" type="pres">
      <dgm:prSet presAssocID="{1F20ABF3-642B-4EA2-9497-67153B1D953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0E7883D-13E0-419A-8CB6-169DF9386E10}" type="pres">
      <dgm:prSet presAssocID="{1F20ABF3-642B-4EA2-9497-67153B1D953A}" presName="parSh" presStyleCnt="0"/>
      <dgm:spPr/>
    </dgm:pt>
    <dgm:pt modelId="{98FC13F5-E633-4E1D-AC5F-6F956633F8CC}" type="pres">
      <dgm:prSet presAssocID="{1F20ABF3-642B-4EA2-9497-67153B1D953A}" presName="lineNode" presStyleLbl="alignAccFollowNode1" presStyleIdx="12" presStyleCnt="15"/>
      <dgm:spPr/>
    </dgm:pt>
    <dgm:pt modelId="{852C83FD-BB6A-41CB-BDAC-26661C8025B8}" type="pres">
      <dgm:prSet presAssocID="{1F20ABF3-642B-4EA2-9497-67153B1D953A}" presName="lineArrowNode" presStyleLbl="alignAccFollowNode1" presStyleIdx="13" presStyleCnt="15"/>
      <dgm:spPr/>
    </dgm:pt>
    <dgm:pt modelId="{A40815D7-3BD6-44D4-A32A-A6FD819154DF}" type="pres">
      <dgm:prSet presAssocID="{AC6DD392-D3D9-41A4-B130-4C271E107B19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13747DFA-6414-464B-A499-B8238DDAD9A2}" type="pres">
      <dgm:prSet presAssocID="{AC6DD392-D3D9-41A4-B130-4C271E107B19}" presName="spacerBetweenCircleAndCallout" presStyleCnt="0">
        <dgm:presLayoutVars/>
      </dgm:prSet>
      <dgm:spPr/>
    </dgm:pt>
    <dgm:pt modelId="{B116FA97-1FAE-40A9-8C85-DB8F4C91EF7C}" type="pres">
      <dgm:prSet presAssocID="{1F20ABF3-642B-4EA2-9497-67153B1D953A}" presName="nodeText" presStyleLbl="alignAccFollowNode1" presStyleIdx="14" presStyleCnt="15" custLinFactNeighborX="494" custLinFactNeighborY="-1424">
        <dgm:presLayoutVars>
          <dgm:bulletEnabled val="1"/>
        </dgm:presLayoutVars>
      </dgm:prSet>
      <dgm:spPr/>
    </dgm:pt>
  </dgm:ptLst>
  <dgm:cxnLst>
    <dgm:cxn modelId="{453ABD19-ABD6-4290-AB1B-484D843A7A6C}" type="presOf" srcId="{8A56963F-9458-4CF1-BA11-F6B59F6693C3}" destId="{7D680E2B-37E7-47C5-9407-98DE51395E71}" srcOrd="0" destOrd="0" presId="urn:microsoft.com/office/officeart/2016/7/layout/LinearArrowProcessNumbered#1"/>
    <dgm:cxn modelId="{55EAF420-E592-4A82-A62F-9D8CCEB249F3}" srcId="{98A846BE-51A9-4BA7-9258-ECFAE05E7F40}" destId="{AA8D6E5D-2291-4551-826E-2E8CD77EBBCD}" srcOrd="1" destOrd="0" parTransId="{8108D565-E010-4B90-8EC9-E6472FDB3D6F}" sibTransId="{6D5F5307-B9A3-4224-A52C-70B5D7E58E7C}"/>
    <dgm:cxn modelId="{221DED21-AA14-474F-9176-EC85D4CE7737}" type="presOf" srcId="{BA0D1191-41B5-4E4E-98CA-BB121638FA27}" destId="{D997FB1E-CF8D-4F5C-9E93-059F85035C01}" srcOrd="0" destOrd="0" presId="urn:microsoft.com/office/officeart/2016/7/layout/LinearArrowProcessNumbered#1"/>
    <dgm:cxn modelId="{11BC0A66-4F6B-4022-AC12-122A0951BEB5}" srcId="{98A846BE-51A9-4BA7-9258-ECFAE05E7F40}" destId="{BA0D1191-41B5-4E4E-98CA-BB121638FA27}" srcOrd="2" destOrd="0" parTransId="{BF60A160-E127-4E75-A05F-AE196FFF76E3}" sibTransId="{43A04663-B22C-4CA5-9BCF-3B42D70D691D}"/>
    <dgm:cxn modelId="{577E866F-4BE4-4BDE-AEC2-040AA5E25698}" type="presOf" srcId="{6DA0DC7B-EEAC-48D5-8C2F-256705FA5618}" destId="{ADD1CCE4-82A5-468F-8BC5-15D0185DBB4E}" srcOrd="0" destOrd="0" presId="urn:microsoft.com/office/officeart/2016/7/layout/LinearArrowProcessNumbered#1"/>
    <dgm:cxn modelId="{522DD16F-B30D-40BA-AA70-7667AAFFD0AE}" srcId="{98A846BE-51A9-4BA7-9258-ECFAE05E7F40}" destId="{55AD6682-19A1-4F15-920E-E13D92EB312E}" srcOrd="3" destOrd="0" parTransId="{0A1EE536-D200-411C-8FD0-7F23E7109629}" sibTransId="{6DA0DC7B-EEAC-48D5-8C2F-256705FA5618}"/>
    <dgm:cxn modelId="{0AC2E275-95C9-495E-A18A-CFCEF45E0CE7}" type="presOf" srcId="{98A846BE-51A9-4BA7-9258-ECFAE05E7F40}" destId="{D9938462-A694-4D2B-BC8A-98DD7FFDFAAA}" srcOrd="0" destOrd="0" presId="urn:microsoft.com/office/officeart/2016/7/layout/LinearArrowProcessNumbered#1"/>
    <dgm:cxn modelId="{75DB4C7A-8DE2-404A-A47B-1B56C8C511A5}" type="presOf" srcId="{43A04663-B22C-4CA5-9BCF-3B42D70D691D}" destId="{5245C8DA-1E76-407A-B430-701BCCF29F00}" srcOrd="0" destOrd="0" presId="urn:microsoft.com/office/officeart/2016/7/layout/LinearArrowProcessNumbered#1"/>
    <dgm:cxn modelId="{EF2C8C7A-25B0-4A45-86CA-AD1B06A26E26}" srcId="{98A846BE-51A9-4BA7-9258-ECFAE05E7F40}" destId="{1F20ABF3-642B-4EA2-9497-67153B1D953A}" srcOrd="4" destOrd="0" parTransId="{FE5BB2D4-8C6C-4733-A4F4-BB908B5819C2}" sibTransId="{AC6DD392-D3D9-41A4-B130-4C271E107B19}"/>
    <dgm:cxn modelId="{D122D99E-A9DF-4DC6-A122-FBB00FD45699}" type="presOf" srcId="{1F20ABF3-642B-4EA2-9497-67153B1D953A}" destId="{B116FA97-1FAE-40A9-8C85-DB8F4C91EF7C}" srcOrd="0" destOrd="0" presId="urn:microsoft.com/office/officeart/2016/7/layout/LinearArrowProcessNumbered#1"/>
    <dgm:cxn modelId="{B440F4A5-682F-4A55-BEA7-C899D1ED6BA2}" type="presOf" srcId="{AC6DD392-D3D9-41A4-B130-4C271E107B19}" destId="{A40815D7-3BD6-44D4-A32A-A6FD819154DF}" srcOrd="0" destOrd="0" presId="urn:microsoft.com/office/officeart/2016/7/layout/LinearArrowProcessNumbered#1"/>
    <dgm:cxn modelId="{F1F6B3C2-F9DA-43B0-A5BE-5F333F9A6E1C}" type="presOf" srcId="{AA8D6E5D-2291-4551-826E-2E8CD77EBBCD}" destId="{C988C04E-40E3-4D68-BF18-66EFFEEF4EB2}" srcOrd="0" destOrd="0" presId="urn:microsoft.com/office/officeart/2016/7/layout/LinearArrowProcessNumbered#1"/>
    <dgm:cxn modelId="{328AC9C4-1162-4C74-A205-A907215CB039}" type="presOf" srcId="{55AD6682-19A1-4F15-920E-E13D92EB312E}" destId="{12E9BEA5-B7F5-4B40-9B17-6A733AF73901}" srcOrd="0" destOrd="0" presId="urn:microsoft.com/office/officeart/2016/7/layout/LinearArrowProcessNumbered#1"/>
    <dgm:cxn modelId="{89F99CCE-DD31-45EB-8368-0C474560C17C}" srcId="{98A846BE-51A9-4BA7-9258-ECFAE05E7F40}" destId="{D841507B-447A-43E4-A67A-78917CB1FB25}" srcOrd="0" destOrd="0" parTransId="{09ECAFD9-77B4-411E-A0C6-BD2718D2ED19}" sibTransId="{8A56963F-9458-4CF1-BA11-F6B59F6693C3}"/>
    <dgm:cxn modelId="{27C8DFCE-2304-4C98-B7A0-B706F45D0B6E}" type="presOf" srcId="{6D5F5307-B9A3-4224-A52C-70B5D7E58E7C}" destId="{2E0F8023-7BBB-4718-BC8F-AC65EE454DC6}" srcOrd="0" destOrd="0" presId="urn:microsoft.com/office/officeart/2016/7/layout/LinearArrowProcessNumbered#1"/>
    <dgm:cxn modelId="{A8FDC7DF-7E80-4503-A147-24ECEA22651E}" type="presOf" srcId="{D841507B-447A-43E4-A67A-78917CB1FB25}" destId="{2D736B05-B42D-46EA-852B-C2BFDDD5591E}" srcOrd="0" destOrd="0" presId="urn:microsoft.com/office/officeart/2016/7/layout/LinearArrowProcessNumbered#1"/>
    <dgm:cxn modelId="{764236C7-84CC-44DA-9A09-B82BA5B7E414}" type="presParOf" srcId="{D9938462-A694-4D2B-BC8A-98DD7FFDFAAA}" destId="{94FFE4A3-717E-4FA2-B81F-868DE997CB51}" srcOrd="0" destOrd="0" presId="urn:microsoft.com/office/officeart/2016/7/layout/LinearArrowProcessNumbered#1"/>
    <dgm:cxn modelId="{F916C50C-A09B-41FD-969A-375D9BC0342F}" type="presParOf" srcId="{94FFE4A3-717E-4FA2-B81F-868DE997CB51}" destId="{2FD2706E-63BB-4C73-BE4B-EA498188D5A7}" srcOrd="0" destOrd="0" presId="urn:microsoft.com/office/officeart/2016/7/layout/LinearArrowProcessNumbered#1"/>
    <dgm:cxn modelId="{4FEA4360-7CC6-41C6-B0E8-45DD99A59659}" type="presParOf" srcId="{94FFE4A3-717E-4FA2-B81F-868DE997CB51}" destId="{E04F5057-2705-42CE-BB13-967212824C65}" srcOrd="1" destOrd="0" presId="urn:microsoft.com/office/officeart/2016/7/layout/LinearArrowProcessNumbered#1"/>
    <dgm:cxn modelId="{3785FDEA-2E5D-4CB9-804F-071F34D09885}" type="presParOf" srcId="{E04F5057-2705-42CE-BB13-967212824C65}" destId="{F5142449-10A1-4278-B96C-C4ABAB189E46}" srcOrd="0" destOrd="0" presId="urn:microsoft.com/office/officeart/2016/7/layout/LinearArrowProcessNumbered#1"/>
    <dgm:cxn modelId="{201C060B-EB05-49B6-B9E5-E0ECA79D5322}" type="presParOf" srcId="{E04F5057-2705-42CE-BB13-967212824C65}" destId="{CB784251-3D1A-453A-AC20-F2E87A36EEF3}" srcOrd="1" destOrd="0" presId="urn:microsoft.com/office/officeart/2016/7/layout/LinearArrowProcessNumbered#1"/>
    <dgm:cxn modelId="{C8F1DE05-DA32-481E-B6BF-3C493CE123B8}" type="presParOf" srcId="{E04F5057-2705-42CE-BB13-967212824C65}" destId="{7D680E2B-37E7-47C5-9407-98DE51395E71}" srcOrd="2" destOrd="0" presId="urn:microsoft.com/office/officeart/2016/7/layout/LinearArrowProcessNumbered#1"/>
    <dgm:cxn modelId="{9378AD9A-10AD-44DC-B8CB-510834A948A0}" type="presParOf" srcId="{E04F5057-2705-42CE-BB13-967212824C65}" destId="{46F5A849-A405-4ECF-B3E1-1F0C28282973}" srcOrd="3" destOrd="0" presId="urn:microsoft.com/office/officeart/2016/7/layout/LinearArrowProcessNumbered#1"/>
    <dgm:cxn modelId="{414E0DBA-FA78-4F7C-A441-DBFD3F1AE47F}" type="presParOf" srcId="{94FFE4A3-717E-4FA2-B81F-868DE997CB51}" destId="{2D736B05-B42D-46EA-852B-C2BFDDD5591E}" srcOrd="2" destOrd="0" presId="urn:microsoft.com/office/officeart/2016/7/layout/LinearArrowProcessNumbered#1"/>
    <dgm:cxn modelId="{F8546444-D1E7-4F48-B60D-651E245F32E4}" type="presParOf" srcId="{D9938462-A694-4D2B-BC8A-98DD7FFDFAAA}" destId="{EC099AD6-5E45-4621-B76A-90EC2958EE47}" srcOrd="1" destOrd="0" presId="urn:microsoft.com/office/officeart/2016/7/layout/LinearArrowProcessNumbered#1"/>
    <dgm:cxn modelId="{F0E3289E-0E27-4001-B4DD-8827C584BE72}" type="presParOf" srcId="{D9938462-A694-4D2B-BC8A-98DD7FFDFAAA}" destId="{96C906A6-4FF4-454D-9D77-308711C77F14}" srcOrd="2" destOrd="0" presId="urn:microsoft.com/office/officeart/2016/7/layout/LinearArrowProcessNumbered#1"/>
    <dgm:cxn modelId="{59CE4EE5-345B-42AC-B4D8-B0CB07F65381}" type="presParOf" srcId="{96C906A6-4FF4-454D-9D77-308711C77F14}" destId="{B9B0B242-87C5-42E1-A677-9D146A6D3C47}" srcOrd="0" destOrd="0" presId="urn:microsoft.com/office/officeart/2016/7/layout/LinearArrowProcessNumbered#1"/>
    <dgm:cxn modelId="{879FF597-6A4B-4AF2-BD78-58ABD5FD75F8}" type="presParOf" srcId="{96C906A6-4FF4-454D-9D77-308711C77F14}" destId="{7543640C-A0F3-4583-A402-6BC392A285F8}" srcOrd="1" destOrd="0" presId="urn:microsoft.com/office/officeart/2016/7/layout/LinearArrowProcessNumbered#1"/>
    <dgm:cxn modelId="{630AB59B-6B05-4C33-B38F-2F80DFE79009}" type="presParOf" srcId="{7543640C-A0F3-4583-A402-6BC392A285F8}" destId="{69403660-B91F-4F31-9188-E4F56CDF83C4}" srcOrd="0" destOrd="0" presId="urn:microsoft.com/office/officeart/2016/7/layout/LinearArrowProcessNumbered#1"/>
    <dgm:cxn modelId="{1C497F94-84D0-4653-B890-5F666F26F0B0}" type="presParOf" srcId="{7543640C-A0F3-4583-A402-6BC392A285F8}" destId="{443C13A9-1FDD-4FC4-A337-CF907FF0D233}" srcOrd="1" destOrd="0" presId="urn:microsoft.com/office/officeart/2016/7/layout/LinearArrowProcessNumbered#1"/>
    <dgm:cxn modelId="{BEE59EE8-88C8-47CC-AA5E-C5CDDFA825BB}" type="presParOf" srcId="{7543640C-A0F3-4583-A402-6BC392A285F8}" destId="{2E0F8023-7BBB-4718-BC8F-AC65EE454DC6}" srcOrd="2" destOrd="0" presId="urn:microsoft.com/office/officeart/2016/7/layout/LinearArrowProcessNumbered#1"/>
    <dgm:cxn modelId="{72395719-C39D-4CFF-A91E-5EDBE7E8EE92}" type="presParOf" srcId="{7543640C-A0F3-4583-A402-6BC392A285F8}" destId="{5704A3ED-FA26-4408-8C85-B51BD14774E8}" srcOrd="3" destOrd="0" presId="urn:microsoft.com/office/officeart/2016/7/layout/LinearArrowProcessNumbered#1"/>
    <dgm:cxn modelId="{082B38AE-05D0-4A0F-8F99-820978A25641}" type="presParOf" srcId="{96C906A6-4FF4-454D-9D77-308711C77F14}" destId="{C988C04E-40E3-4D68-BF18-66EFFEEF4EB2}" srcOrd="2" destOrd="0" presId="urn:microsoft.com/office/officeart/2016/7/layout/LinearArrowProcessNumbered#1"/>
    <dgm:cxn modelId="{ADBDEF19-B637-4A7D-A041-661B34B6DAC3}" type="presParOf" srcId="{D9938462-A694-4D2B-BC8A-98DD7FFDFAAA}" destId="{B6BBB860-34CE-4234-8D3B-BDBD461D22B0}" srcOrd="3" destOrd="0" presId="urn:microsoft.com/office/officeart/2016/7/layout/LinearArrowProcessNumbered#1"/>
    <dgm:cxn modelId="{8F447F70-04A1-4BC9-AA30-09B985C0A12B}" type="presParOf" srcId="{D9938462-A694-4D2B-BC8A-98DD7FFDFAAA}" destId="{95226D6D-DC9D-43A5-AC93-827EFF228E2A}" srcOrd="4" destOrd="0" presId="urn:microsoft.com/office/officeart/2016/7/layout/LinearArrowProcessNumbered#1"/>
    <dgm:cxn modelId="{DA77B396-D37F-4BEE-A2BF-6DC1A169F3AD}" type="presParOf" srcId="{95226D6D-DC9D-43A5-AC93-827EFF228E2A}" destId="{E45CD75C-64D3-49E1-90AB-5C892F1B60BB}" srcOrd="0" destOrd="0" presId="urn:microsoft.com/office/officeart/2016/7/layout/LinearArrowProcessNumbered#1"/>
    <dgm:cxn modelId="{71D9D654-4AF2-4FD6-B673-A3B510CFC2C4}" type="presParOf" srcId="{95226D6D-DC9D-43A5-AC93-827EFF228E2A}" destId="{FEA17D8B-7307-4AC1-BA3A-35C631CF2D8B}" srcOrd="1" destOrd="0" presId="urn:microsoft.com/office/officeart/2016/7/layout/LinearArrowProcessNumbered#1"/>
    <dgm:cxn modelId="{AD56DB09-87F0-42B0-84A3-7BB7809229F3}" type="presParOf" srcId="{FEA17D8B-7307-4AC1-BA3A-35C631CF2D8B}" destId="{E6547311-AF0E-4FCF-BDD0-47989B866E24}" srcOrd="0" destOrd="0" presId="urn:microsoft.com/office/officeart/2016/7/layout/LinearArrowProcessNumbered#1"/>
    <dgm:cxn modelId="{1F1A5182-9619-4798-9CAF-D53A90DEA34D}" type="presParOf" srcId="{FEA17D8B-7307-4AC1-BA3A-35C631CF2D8B}" destId="{AE6DFE2B-B7F2-4F30-B659-B552E321FADD}" srcOrd="1" destOrd="0" presId="urn:microsoft.com/office/officeart/2016/7/layout/LinearArrowProcessNumbered#1"/>
    <dgm:cxn modelId="{E516E0E1-E2C0-4D6A-A968-452B27DECC33}" type="presParOf" srcId="{FEA17D8B-7307-4AC1-BA3A-35C631CF2D8B}" destId="{5245C8DA-1E76-407A-B430-701BCCF29F00}" srcOrd="2" destOrd="0" presId="urn:microsoft.com/office/officeart/2016/7/layout/LinearArrowProcessNumbered#1"/>
    <dgm:cxn modelId="{9175FCC8-0A0C-4E31-A3B3-971C46D3DF74}" type="presParOf" srcId="{FEA17D8B-7307-4AC1-BA3A-35C631CF2D8B}" destId="{8D76F590-811B-447B-8CED-7534489F45EC}" srcOrd="3" destOrd="0" presId="urn:microsoft.com/office/officeart/2016/7/layout/LinearArrowProcessNumbered#1"/>
    <dgm:cxn modelId="{381290E6-C932-4E85-8DB9-C439C64C4C26}" type="presParOf" srcId="{95226D6D-DC9D-43A5-AC93-827EFF228E2A}" destId="{D997FB1E-CF8D-4F5C-9E93-059F85035C01}" srcOrd="2" destOrd="0" presId="urn:microsoft.com/office/officeart/2016/7/layout/LinearArrowProcessNumbered#1"/>
    <dgm:cxn modelId="{E537C05D-53BB-4C4C-AC73-C6455980C74B}" type="presParOf" srcId="{D9938462-A694-4D2B-BC8A-98DD7FFDFAAA}" destId="{5BD921B9-FF63-486B-BBF5-5535F2AA32B5}" srcOrd="5" destOrd="0" presId="urn:microsoft.com/office/officeart/2016/7/layout/LinearArrowProcessNumbered#1"/>
    <dgm:cxn modelId="{3A78D317-010B-409E-A0C5-1AB9329DE22C}" type="presParOf" srcId="{D9938462-A694-4D2B-BC8A-98DD7FFDFAAA}" destId="{F093D1EA-1E4B-4611-A553-45F589D6189E}" srcOrd="6" destOrd="0" presId="urn:microsoft.com/office/officeart/2016/7/layout/LinearArrowProcessNumbered#1"/>
    <dgm:cxn modelId="{8AF1F224-00E1-4D84-ADE6-04C9AC31B5BE}" type="presParOf" srcId="{F093D1EA-1E4B-4611-A553-45F589D6189E}" destId="{200EAA04-D9FF-4E34-8629-9FF0013CAD96}" srcOrd="0" destOrd="0" presId="urn:microsoft.com/office/officeart/2016/7/layout/LinearArrowProcessNumbered#1"/>
    <dgm:cxn modelId="{92E9138B-6A86-4355-8521-1A6E8E247B26}" type="presParOf" srcId="{F093D1EA-1E4B-4611-A553-45F589D6189E}" destId="{311144D1-3BA2-4573-AB3C-C1D2F0AEE5A2}" srcOrd="1" destOrd="0" presId="urn:microsoft.com/office/officeart/2016/7/layout/LinearArrowProcessNumbered#1"/>
    <dgm:cxn modelId="{A79058EC-36BE-472A-9745-EE023D2F99F8}" type="presParOf" srcId="{311144D1-3BA2-4573-AB3C-C1D2F0AEE5A2}" destId="{B301E9C0-66A8-4889-AB14-A827A90B7730}" srcOrd="0" destOrd="0" presId="urn:microsoft.com/office/officeart/2016/7/layout/LinearArrowProcessNumbered#1"/>
    <dgm:cxn modelId="{3B2E8B13-A96E-4C99-8E41-9C50CF00F036}" type="presParOf" srcId="{311144D1-3BA2-4573-AB3C-C1D2F0AEE5A2}" destId="{C520B667-F0A6-4456-B459-83C4807E6047}" srcOrd="1" destOrd="0" presId="urn:microsoft.com/office/officeart/2016/7/layout/LinearArrowProcessNumbered#1"/>
    <dgm:cxn modelId="{FCAE9093-5193-4B6B-94E4-7A2C75B9C9ED}" type="presParOf" srcId="{311144D1-3BA2-4573-AB3C-C1D2F0AEE5A2}" destId="{ADD1CCE4-82A5-468F-8BC5-15D0185DBB4E}" srcOrd="2" destOrd="0" presId="urn:microsoft.com/office/officeart/2016/7/layout/LinearArrowProcessNumbered#1"/>
    <dgm:cxn modelId="{D9970249-2A11-4DDE-B24B-F7696775BF6E}" type="presParOf" srcId="{311144D1-3BA2-4573-AB3C-C1D2F0AEE5A2}" destId="{C251040B-EE34-45B4-9F5D-BC733169E090}" srcOrd="3" destOrd="0" presId="urn:microsoft.com/office/officeart/2016/7/layout/LinearArrowProcessNumbered#1"/>
    <dgm:cxn modelId="{439A1842-F0B6-4610-B149-E995DD50E26F}" type="presParOf" srcId="{F093D1EA-1E4B-4611-A553-45F589D6189E}" destId="{12E9BEA5-B7F5-4B40-9B17-6A733AF73901}" srcOrd="2" destOrd="0" presId="urn:microsoft.com/office/officeart/2016/7/layout/LinearArrowProcessNumbered#1"/>
    <dgm:cxn modelId="{7A1422A7-C125-4A27-853F-D99DF137AD04}" type="presParOf" srcId="{D9938462-A694-4D2B-BC8A-98DD7FFDFAAA}" destId="{35E6EF17-E484-4B06-BD04-1114BDD6AE49}" srcOrd="7" destOrd="0" presId="urn:microsoft.com/office/officeart/2016/7/layout/LinearArrowProcessNumbered#1"/>
    <dgm:cxn modelId="{2D074049-F8C2-4C50-B0DE-9796ED379050}" type="presParOf" srcId="{D9938462-A694-4D2B-BC8A-98DD7FFDFAAA}" destId="{F191E6AC-D335-43FD-9BCC-B6410C726B8A}" srcOrd="8" destOrd="0" presId="urn:microsoft.com/office/officeart/2016/7/layout/LinearArrowProcessNumbered#1"/>
    <dgm:cxn modelId="{E40E180A-9791-43B4-ABF6-75A6F103C1A2}" type="presParOf" srcId="{F191E6AC-D335-43FD-9BCC-B6410C726B8A}" destId="{691B272D-AEC8-430E-936D-2AB0A64D72AE}" srcOrd="0" destOrd="0" presId="urn:microsoft.com/office/officeart/2016/7/layout/LinearArrowProcessNumbered#1"/>
    <dgm:cxn modelId="{86E58116-E15D-482E-BAD1-90B3B170F2FB}" type="presParOf" srcId="{F191E6AC-D335-43FD-9BCC-B6410C726B8A}" destId="{00E7883D-13E0-419A-8CB6-169DF9386E10}" srcOrd="1" destOrd="0" presId="urn:microsoft.com/office/officeart/2016/7/layout/LinearArrowProcessNumbered#1"/>
    <dgm:cxn modelId="{5118885E-4AB5-4839-A684-6D2769C21178}" type="presParOf" srcId="{00E7883D-13E0-419A-8CB6-169DF9386E10}" destId="{98FC13F5-E633-4E1D-AC5F-6F956633F8CC}" srcOrd="0" destOrd="0" presId="urn:microsoft.com/office/officeart/2016/7/layout/LinearArrowProcessNumbered#1"/>
    <dgm:cxn modelId="{069B09BD-CB12-4861-8649-6569163AD350}" type="presParOf" srcId="{00E7883D-13E0-419A-8CB6-169DF9386E10}" destId="{852C83FD-BB6A-41CB-BDAC-26661C8025B8}" srcOrd="1" destOrd="0" presId="urn:microsoft.com/office/officeart/2016/7/layout/LinearArrowProcessNumbered#1"/>
    <dgm:cxn modelId="{06028961-C0C2-4751-B578-785C7615600E}" type="presParOf" srcId="{00E7883D-13E0-419A-8CB6-169DF9386E10}" destId="{A40815D7-3BD6-44D4-A32A-A6FD819154DF}" srcOrd="2" destOrd="0" presId="urn:microsoft.com/office/officeart/2016/7/layout/LinearArrowProcessNumbered#1"/>
    <dgm:cxn modelId="{13CCEE06-4894-4DFD-93BC-9CC0E4AB9F2F}" type="presParOf" srcId="{00E7883D-13E0-419A-8CB6-169DF9386E10}" destId="{13747DFA-6414-464B-A499-B8238DDAD9A2}" srcOrd="3" destOrd="0" presId="urn:microsoft.com/office/officeart/2016/7/layout/LinearArrowProcessNumbered#1"/>
    <dgm:cxn modelId="{C677B61A-47EA-40C1-9A4D-A73F136C4604}" type="presParOf" srcId="{F191E6AC-D335-43FD-9BCC-B6410C726B8A}" destId="{B116FA97-1FAE-40A9-8C85-DB8F4C91EF7C}" srcOrd="2" destOrd="0" presId="urn:microsoft.com/office/officeart/2016/7/layout/LinearArrowProcessNumbered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42449-10A1-4278-B96C-C4ABAB189E46}">
      <dsp:nvSpPr>
        <dsp:cNvPr id="0" name=""/>
        <dsp:cNvSpPr/>
      </dsp:nvSpPr>
      <dsp:spPr>
        <a:xfrm>
          <a:off x="1056693" y="841989"/>
          <a:ext cx="840221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84251-3D1A-453A-AC20-F2E87A36EEF3}">
      <dsp:nvSpPr>
        <dsp:cNvPr id="0" name=""/>
        <dsp:cNvSpPr/>
      </dsp:nvSpPr>
      <dsp:spPr>
        <a:xfrm>
          <a:off x="1947328" y="771377"/>
          <a:ext cx="96625" cy="18166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80E2B-37E7-47C5-9407-98DE51395E71}">
      <dsp:nvSpPr>
        <dsp:cNvPr id="0" name=""/>
        <dsp:cNvSpPr/>
      </dsp:nvSpPr>
      <dsp:spPr>
        <a:xfrm>
          <a:off x="529840" y="420199"/>
          <a:ext cx="843651" cy="843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  <a:endParaRPr lang="en-US" sz="3800" kern="1200" dirty="0"/>
        </a:p>
      </dsp:txBody>
      <dsp:txXfrm>
        <a:off x="653390" y="543749"/>
        <a:ext cx="596551" cy="596551"/>
      </dsp:txXfrm>
    </dsp:sp>
    <dsp:sp modelId="{2D736B05-B42D-46EA-852B-C2BFDDD5591E}">
      <dsp:nvSpPr>
        <dsp:cNvPr id="0" name=""/>
        <dsp:cNvSpPr/>
      </dsp:nvSpPr>
      <dsp:spPr>
        <a:xfrm>
          <a:off x="6416" y="1429450"/>
          <a:ext cx="1890497" cy="20270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165100" rIns="149125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Jag </a:t>
          </a:r>
          <a:r>
            <a:rPr lang="en-US" sz="2400" kern="1200" dirty="0" err="1"/>
            <a:t>komma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Du </a:t>
          </a:r>
          <a:r>
            <a:rPr lang="en-US" sz="2400" kern="1200" dirty="0" err="1"/>
            <a:t>ringa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Int’ vet jag</a:t>
          </a:r>
        </a:p>
      </dsp:txBody>
      <dsp:txXfrm>
        <a:off x="6416" y="1807549"/>
        <a:ext cx="1890497" cy="1648926"/>
      </dsp:txXfrm>
    </dsp:sp>
    <dsp:sp modelId="{69403660-B91F-4F31-9188-E4F56CDF83C4}">
      <dsp:nvSpPr>
        <dsp:cNvPr id="0" name=""/>
        <dsp:cNvSpPr/>
      </dsp:nvSpPr>
      <dsp:spPr>
        <a:xfrm>
          <a:off x="2106970" y="841989"/>
          <a:ext cx="1890497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C13A9-1FDD-4FC4-A337-CF907FF0D233}">
      <dsp:nvSpPr>
        <dsp:cNvPr id="0" name=""/>
        <dsp:cNvSpPr/>
      </dsp:nvSpPr>
      <dsp:spPr>
        <a:xfrm>
          <a:off x="4047881" y="771377"/>
          <a:ext cx="96625" cy="181665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F8023-7BBB-4718-BC8F-AC65EE454DC6}">
      <dsp:nvSpPr>
        <dsp:cNvPr id="0" name=""/>
        <dsp:cNvSpPr/>
      </dsp:nvSpPr>
      <dsp:spPr>
        <a:xfrm>
          <a:off x="2630393" y="420199"/>
          <a:ext cx="843651" cy="843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  <a:endParaRPr lang="en-US" sz="3800" kern="1200" dirty="0"/>
        </a:p>
      </dsp:txBody>
      <dsp:txXfrm>
        <a:off x="2753943" y="543749"/>
        <a:ext cx="596551" cy="596551"/>
      </dsp:txXfrm>
    </dsp:sp>
    <dsp:sp modelId="{C988C04E-40E3-4D68-BF18-66EFFEEF4EB2}">
      <dsp:nvSpPr>
        <dsp:cNvPr id="0" name=""/>
        <dsp:cNvSpPr/>
      </dsp:nvSpPr>
      <dsp:spPr>
        <a:xfrm>
          <a:off x="2106970" y="1429450"/>
          <a:ext cx="1890497" cy="20270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165100" rIns="149125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/>
            <a:t>Jag </a:t>
          </a:r>
          <a:r>
            <a:rPr lang="en-US" sz="2400" b="0" i="0" u="none" kern="1200" dirty="0" err="1"/>
            <a:t>kommer</a:t>
          </a:r>
          <a:endParaRPr lang="en-US" sz="2400" b="0" i="0" u="none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/>
            <a:t>Du </a:t>
          </a:r>
          <a:r>
            <a:rPr lang="en-US" sz="2400" b="0" i="0" u="none" kern="1200" dirty="0" err="1"/>
            <a:t>ringde</a:t>
          </a:r>
          <a:endParaRPr lang="en-US" sz="2400" b="0" i="0" u="none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/>
            <a:t>Jag vet </a:t>
          </a:r>
          <a:r>
            <a:rPr lang="en-US" sz="2400" b="0" i="0" u="none" kern="1200" dirty="0" err="1"/>
            <a:t>inte</a:t>
          </a:r>
          <a:endParaRPr lang="en-US" sz="2400" b="0" i="0" u="none" kern="1200" dirty="0"/>
        </a:p>
      </dsp:txBody>
      <dsp:txXfrm>
        <a:off x="2106970" y="1807549"/>
        <a:ext cx="1890497" cy="1648926"/>
      </dsp:txXfrm>
    </dsp:sp>
    <dsp:sp modelId="{E6547311-AF0E-4FCF-BDD0-47989B866E24}">
      <dsp:nvSpPr>
        <dsp:cNvPr id="0" name=""/>
        <dsp:cNvSpPr/>
      </dsp:nvSpPr>
      <dsp:spPr>
        <a:xfrm>
          <a:off x="4207523" y="841989"/>
          <a:ext cx="1890497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DFE2B-B7F2-4F30-B659-B552E321FADD}">
      <dsp:nvSpPr>
        <dsp:cNvPr id="0" name=""/>
        <dsp:cNvSpPr/>
      </dsp:nvSpPr>
      <dsp:spPr>
        <a:xfrm>
          <a:off x="6148434" y="771377"/>
          <a:ext cx="96625" cy="181665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5C8DA-1E76-407A-B430-701BCCF29F00}">
      <dsp:nvSpPr>
        <dsp:cNvPr id="0" name=""/>
        <dsp:cNvSpPr/>
      </dsp:nvSpPr>
      <dsp:spPr>
        <a:xfrm>
          <a:off x="4730946" y="420199"/>
          <a:ext cx="843651" cy="843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  <a:endParaRPr lang="en-US" sz="3800" kern="1200" dirty="0"/>
        </a:p>
      </dsp:txBody>
      <dsp:txXfrm>
        <a:off x="4854496" y="543749"/>
        <a:ext cx="596551" cy="596551"/>
      </dsp:txXfrm>
    </dsp:sp>
    <dsp:sp modelId="{D997FB1E-CF8D-4F5C-9E93-059F85035C01}">
      <dsp:nvSpPr>
        <dsp:cNvPr id="0" name=""/>
        <dsp:cNvSpPr/>
      </dsp:nvSpPr>
      <dsp:spPr>
        <a:xfrm>
          <a:off x="4207523" y="1429450"/>
          <a:ext cx="1890497" cy="20270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165100" rIns="149125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/>
            <a:t>I </a:t>
          </a:r>
          <a:r>
            <a:rPr lang="en-US" sz="2400" b="0" i="0" u="none" kern="1200" dirty="0" err="1"/>
            <a:t>morgon</a:t>
          </a:r>
          <a:r>
            <a:rPr lang="en-US" sz="2400" b="0" i="0" u="none" kern="1200" dirty="0"/>
            <a:t> jag </a:t>
          </a:r>
          <a:r>
            <a:rPr lang="en-US" sz="2400" b="0" i="0" u="none" kern="1200" dirty="0" err="1"/>
            <a:t>kommer</a:t>
          </a:r>
          <a:endParaRPr lang="en-US" sz="2400" b="0" i="0" u="none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/>
            <a:t>I </a:t>
          </a:r>
          <a:r>
            <a:rPr lang="en-US" sz="2400" b="0" i="0" u="none" kern="1200" dirty="0" err="1"/>
            <a:t>går</a:t>
          </a:r>
          <a:r>
            <a:rPr lang="en-US" sz="2400" b="0" i="0" u="none" kern="1200" dirty="0"/>
            <a:t> du </a:t>
          </a:r>
          <a:r>
            <a:rPr lang="en-US" sz="2400" b="0" i="0" u="none" kern="1200" dirty="0" err="1"/>
            <a:t>ringde</a:t>
          </a:r>
          <a:endParaRPr lang="en-US" sz="2400" b="0" i="0" u="none" kern="1200" dirty="0"/>
        </a:p>
      </dsp:txBody>
      <dsp:txXfrm>
        <a:off x="4207523" y="1807549"/>
        <a:ext cx="1890497" cy="1648926"/>
      </dsp:txXfrm>
    </dsp:sp>
    <dsp:sp modelId="{B301E9C0-66A8-4889-AB14-A827A90B7730}">
      <dsp:nvSpPr>
        <dsp:cNvPr id="0" name=""/>
        <dsp:cNvSpPr/>
      </dsp:nvSpPr>
      <dsp:spPr>
        <a:xfrm>
          <a:off x="6308076" y="841989"/>
          <a:ext cx="1890497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0B667-F0A6-4456-B459-83C4807E6047}">
      <dsp:nvSpPr>
        <dsp:cNvPr id="0" name=""/>
        <dsp:cNvSpPr/>
      </dsp:nvSpPr>
      <dsp:spPr>
        <a:xfrm>
          <a:off x="8248987" y="771377"/>
          <a:ext cx="96625" cy="181665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1CCE4-82A5-468F-8BC5-15D0185DBB4E}">
      <dsp:nvSpPr>
        <dsp:cNvPr id="0" name=""/>
        <dsp:cNvSpPr/>
      </dsp:nvSpPr>
      <dsp:spPr>
        <a:xfrm>
          <a:off x="6831499" y="420199"/>
          <a:ext cx="843651" cy="843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</a:t>
          </a:r>
          <a:endParaRPr lang="en-US" sz="3800" kern="1200" dirty="0"/>
        </a:p>
      </dsp:txBody>
      <dsp:txXfrm>
        <a:off x="6955049" y="543749"/>
        <a:ext cx="596551" cy="596551"/>
      </dsp:txXfrm>
    </dsp:sp>
    <dsp:sp modelId="{12E9BEA5-B7F5-4B40-9B17-6A733AF73901}">
      <dsp:nvSpPr>
        <dsp:cNvPr id="0" name=""/>
        <dsp:cNvSpPr/>
      </dsp:nvSpPr>
      <dsp:spPr>
        <a:xfrm>
          <a:off x="6308076" y="1429450"/>
          <a:ext cx="1890497" cy="20270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165100" rIns="149125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/>
            <a:t>I </a:t>
          </a:r>
          <a:r>
            <a:rPr lang="en-US" sz="2400" b="0" i="0" u="none" kern="1200" dirty="0" err="1"/>
            <a:t>morgon</a:t>
          </a:r>
          <a:r>
            <a:rPr lang="en-US" sz="2400" b="0" i="0" u="none" kern="1200" dirty="0"/>
            <a:t> </a:t>
          </a:r>
          <a:r>
            <a:rPr lang="en-US" sz="2400" b="0" i="0" u="none" kern="1200" dirty="0" err="1"/>
            <a:t>kommer</a:t>
          </a:r>
          <a:r>
            <a:rPr lang="en-US" sz="2400" b="0" i="0" u="none" kern="1200" dirty="0"/>
            <a:t> jag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/>
            <a:t>I </a:t>
          </a:r>
          <a:r>
            <a:rPr lang="en-US" sz="2400" b="0" i="0" u="none" kern="1200" dirty="0" err="1"/>
            <a:t>går</a:t>
          </a:r>
          <a:r>
            <a:rPr lang="en-US" sz="2400" b="0" i="0" u="none" kern="1200" dirty="0"/>
            <a:t> </a:t>
          </a:r>
          <a:r>
            <a:rPr lang="en-US" sz="2400" b="0" i="0" u="none" kern="1200" dirty="0" err="1"/>
            <a:t>ringde</a:t>
          </a:r>
          <a:r>
            <a:rPr lang="en-US" sz="2400" b="0" i="0" u="none" kern="1200" dirty="0"/>
            <a:t> du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308076" y="1807549"/>
        <a:ext cx="1890497" cy="1648926"/>
      </dsp:txXfrm>
    </dsp:sp>
    <dsp:sp modelId="{98FC13F5-E633-4E1D-AC5F-6F956633F8CC}">
      <dsp:nvSpPr>
        <dsp:cNvPr id="0" name=""/>
        <dsp:cNvSpPr/>
      </dsp:nvSpPr>
      <dsp:spPr>
        <a:xfrm>
          <a:off x="8408629" y="841988"/>
          <a:ext cx="945248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815D7-3BD6-44D4-A32A-A6FD819154DF}">
      <dsp:nvSpPr>
        <dsp:cNvPr id="0" name=""/>
        <dsp:cNvSpPr/>
      </dsp:nvSpPr>
      <dsp:spPr>
        <a:xfrm>
          <a:off x="8932053" y="420199"/>
          <a:ext cx="843651" cy="843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5</a:t>
          </a:r>
          <a:endParaRPr lang="en-US" sz="3800" kern="1200" dirty="0"/>
        </a:p>
      </dsp:txBody>
      <dsp:txXfrm>
        <a:off x="9055603" y="543749"/>
        <a:ext cx="596551" cy="596551"/>
      </dsp:txXfrm>
    </dsp:sp>
    <dsp:sp modelId="{B116FA97-1FAE-40A9-8C85-DB8F4C91EF7C}">
      <dsp:nvSpPr>
        <dsp:cNvPr id="0" name=""/>
        <dsp:cNvSpPr/>
      </dsp:nvSpPr>
      <dsp:spPr>
        <a:xfrm>
          <a:off x="8417968" y="1400585"/>
          <a:ext cx="1890497" cy="20270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165100" rIns="149125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Jag </a:t>
          </a:r>
          <a:r>
            <a:rPr lang="en-US" sz="2400" kern="1200" dirty="0" err="1"/>
            <a:t>lovar</a:t>
          </a:r>
          <a:r>
            <a:rPr lang="en-US" sz="2400" kern="1200" dirty="0"/>
            <a:t> </a:t>
          </a:r>
          <a:r>
            <a:rPr lang="en-US" sz="2400" kern="1200" dirty="0" err="1"/>
            <a:t>att</a:t>
          </a:r>
          <a:r>
            <a:rPr lang="en-US" sz="2400" kern="1200" dirty="0"/>
            <a:t> jag </a:t>
          </a:r>
          <a:r>
            <a:rPr lang="en-US" sz="2400" kern="1200" dirty="0" err="1"/>
            <a:t>kommer</a:t>
          </a:r>
          <a:r>
            <a:rPr lang="en-US" sz="2400" kern="1200" dirty="0"/>
            <a:t> </a:t>
          </a:r>
          <a:r>
            <a:rPr lang="en-US" sz="2400" kern="1200" dirty="0" err="1"/>
            <a:t>i</a:t>
          </a:r>
          <a:r>
            <a:rPr lang="en-US" sz="2400" kern="1200" dirty="0"/>
            <a:t> </a:t>
          </a:r>
          <a:r>
            <a:rPr lang="en-US" sz="2400" kern="1200" dirty="0" err="1"/>
            <a:t>morgon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Jag </a:t>
          </a:r>
          <a:r>
            <a:rPr lang="en-US" sz="2400" kern="1200" dirty="0" err="1"/>
            <a:t>sade</a:t>
          </a:r>
          <a:r>
            <a:rPr lang="en-US" sz="2400" kern="1200" dirty="0"/>
            <a:t> </a:t>
          </a:r>
          <a:r>
            <a:rPr lang="en-US" sz="2400" kern="1200" dirty="0" err="1"/>
            <a:t>att</a:t>
          </a:r>
          <a:r>
            <a:rPr lang="en-US" sz="2400" kern="1200" dirty="0"/>
            <a:t> jag </a:t>
          </a:r>
          <a:r>
            <a:rPr lang="en-US" sz="2400" b="1" kern="1200" dirty="0" err="1">
              <a:solidFill>
                <a:srgbClr val="00B0F0"/>
              </a:solidFill>
            </a:rPr>
            <a:t>inte</a:t>
          </a:r>
          <a:r>
            <a:rPr lang="en-US" sz="2400" kern="1200" dirty="0"/>
            <a:t> vet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8417968" y="1778684"/>
        <a:ext cx="1890497" cy="1648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#1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0BCCEA4B-F3EB-4171-AE59-457154E02EEE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6E793552-5898-4293-8C7D-49823170C6CF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E37CDDB0-D246-4BF3-A6BB-E15F509C93D9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A6C86A-E696-4915-84A9-365D513683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FA275-E5BD-42D5-86C3-D4A66EF38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D676F-4DB5-46B8-8F00-05DB67D5471C}" type="datetimeFigureOut">
              <a:rPr lang="en-US" smtClean="0"/>
              <a:t>1/22/2021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8037F-BC33-4B71-9390-1FCCB44C83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A39EB-596B-48AB-BC3E-069215B769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DFD5B-C328-43D8-A4C7-929BECA315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01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BE5AB-3192-4552-A220-BA06EA9D867F}" type="datetimeFigureOut">
              <a:rPr lang="en-US" smtClean="0"/>
              <a:t>1/22/2021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D0E63-0F6A-47B0-8BD1-6E95B004C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33" descr="Tag=AccentColor&#10;Flavor=Light&#10;Target=Fill">
            <a:extLst>
              <a:ext uri="{FF2B5EF4-FFF2-40B4-BE49-F238E27FC236}">
                <a16:creationId xmlns:a16="http://schemas.microsoft.com/office/drawing/2014/main" id="{A4E7DAC5-621F-40E6-ACD2-590570CC84F8}"/>
              </a:ext>
            </a:extLst>
          </p:cNvPr>
          <p:cNvSpPr>
            <a:spLocks noChangeAspect="1"/>
          </p:cNvSpPr>
          <p:nvPr userDrawn="1"/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320" y="960120"/>
            <a:ext cx="7077456" cy="2898648"/>
          </a:xfrm>
        </p:spPr>
        <p:txBody>
          <a:bodyPr anchor="b">
            <a:no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472" y="4535424"/>
            <a:ext cx="6931152" cy="94183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71B7A5D-C918-4744-A5FA-75C904B3B8D4}"/>
              </a:ext>
            </a:extLst>
          </p:cNvPr>
          <p:cNvSpPr/>
          <p:nvPr userDrawn="1"/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8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78608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617842"/>
            <a:ext cx="5157787" cy="257264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78608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617842"/>
            <a:ext cx="5183188" cy="257264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0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9224" y="2578608"/>
            <a:ext cx="3200400" cy="71124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224" y="3339547"/>
            <a:ext cx="3200400" cy="29006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578608"/>
            <a:ext cx="3200400" cy="713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3339548"/>
            <a:ext cx="3200400" cy="28509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2AA5FD4-D71A-436D-B50A-84798062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9328" y="2578608"/>
            <a:ext cx="3200400" cy="713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98877DB-362B-4B53-84A8-D53090240F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39328" y="3339548"/>
            <a:ext cx="3200400" cy="28509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5429EAB-EC88-4283-9CAC-5C4336D68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3901" y="-1"/>
            <a:ext cx="3928091" cy="4143506"/>
          </a:xfrm>
          <a:custGeom>
            <a:avLst/>
            <a:gdLst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88243 w 3928091"/>
              <a:gd name="connsiteY10" fmla="*/ 4130323 h 4143506"/>
              <a:gd name="connsiteX11" fmla="*/ 298918 w 3928091"/>
              <a:gd name="connsiteY11" fmla="*/ 4118266 h 4143506"/>
              <a:gd name="connsiteX12" fmla="*/ 105785 w 3928091"/>
              <a:gd name="connsiteY12" fmla="*/ 4130037 h 4143506"/>
              <a:gd name="connsiteX13" fmla="*/ 15503 w 3928091"/>
              <a:gd name="connsiteY13" fmla="*/ 4130462 h 4143506"/>
              <a:gd name="connsiteX14" fmla="*/ 14458 w 3928091"/>
              <a:gd name="connsiteY14" fmla="*/ 4122289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8091" h="4143506">
                <a:moveTo>
                  <a:pt x="23605" y="0"/>
                </a:moveTo>
                <a:lnTo>
                  <a:pt x="3928091" y="0"/>
                </a:lnTo>
                <a:lnTo>
                  <a:pt x="3928091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5853130-EDA3-41D2-A3D5-E39613A79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1029" y="4328340"/>
            <a:ext cx="3910962" cy="2529660"/>
          </a:xfrm>
          <a:custGeom>
            <a:avLst/>
            <a:gdLst>
              <a:gd name="connsiteX0" fmla="*/ 842684 w 3910962"/>
              <a:gd name="connsiteY0" fmla="*/ 662 h 2529660"/>
              <a:gd name="connsiteX1" fmla="*/ 1140350 w 3910962"/>
              <a:gd name="connsiteY1" fmla="*/ 3173 h 2529660"/>
              <a:gd name="connsiteX2" fmla="*/ 1350451 w 3910962"/>
              <a:gd name="connsiteY2" fmla="*/ 29025 h 2529660"/>
              <a:gd name="connsiteX3" fmla="*/ 1903495 w 3910962"/>
              <a:gd name="connsiteY3" fmla="*/ 18310 h 2529660"/>
              <a:gd name="connsiteX4" fmla="*/ 2649374 w 3910962"/>
              <a:gd name="connsiteY4" fmla="*/ 22730 h 2529660"/>
              <a:gd name="connsiteX5" fmla="*/ 3310304 w 3910962"/>
              <a:gd name="connsiteY5" fmla="*/ 10808 h 2529660"/>
              <a:gd name="connsiteX6" fmla="*/ 3684881 w 3910962"/>
              <a:gd name="connsiteY6" fmla="*/ 10808 h 2529660"/>
              <a:gd name="connsiteX7" fmla="*/ 3887420 w 3910962"/>
              <a:gd name="connsiteY7" fmla="*/ 15630 h 2529660"/>
              <a:gd name="connsiteX8" fmla="*/ 3910962 w 3910962"/>
              <a:gd name="connsiteY8" fmla="*/ 11105 h 2529660"/>
              <a:gd name="connsiteX9" fmla="*/ 3910962 w 3910962"/>
              <a:gd name="connsiteY9" fmla="*/ 2529660 h 2529660"/>
              <a:gd name="connsiteX10" fmla="*/ 6242 w 3910962"/>
              <a:gd name="connsiteY10" fmla="*/ 2529660 h 2529660"/>
              <a:gd name="connsiteX11" fmla="*/ 25280 w 3910962"/>
              <a:gd name="connsiteY11" fmla="*/ 2158134 h 2529660"/>
              <a:gd name="connsiteX12" fmla="*/ 11167 w 3910962"/>
              <a:gd name="connsiteY12" fmla="*/ 1427303 h 2529660"/>
              <a:gd name="connsiteX13" fmla="*/ 3970 w 3910962"/>
              <a:gd name="connsiteY13" fmla="*/ 934453 h 2529660"/>
              <a:gd name="connsiteX14" fmla="*/ 5805 w 3910962"/>
              <a:gd name="connsiteY14" fmla="*/ 380010 h 2529660"/>
              <a:gd name="connsiteX15" fmla="*/ 18506 w 3910962"/>
              <a:gd name="connsiteY15" fmla="*/ 139744 h 2529660"/>
              <a:gd name="connsiteX16" fmla="*/ 19072 w 3910962"/>
              <a:gd name="connsiteY16" fmla="*/ 23791 h 2529660"/>
              <a:gd name="connsiteX17" fmla="*/ 67093 w 3910962"/>
              <a:gd name="connsiteY17" fmla="*/ 27133 h 2529660"/>
              <a:gd name="connsiteX18" fmla="*/ 545085 w 3910962"/>
              <a:gd name="connsiteY18" fmla="*/ 11612 h 2529660"/>
              <a:gd name="connsiteX19" fmla="*/ 842684 w 3910962"/>
              <a:gd name="connsiteY19" fmla="*/ 662 h 252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10962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62" y="11105"/>
                </a:lnTo>
                <a:lnTo>
                  <a:pt x="3910962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A9F270A-23C2-4A09-BC7C-5CB160B890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1992" y="3792430"/>
            <a:ext cx="3041329" cy="3065569"/>
          </a:xfrm>
          <a:custGeom>
            <a:avLst/>
            <a:gdLst>
              <a:gd name="connsiteX0" fmla="*/ 2750933 w 3041329"/>
              <a:gd name="connsiteY0" fmla="*/ 0 h 3065569"/>
              <a:gd name="connsiteX1" fmla="*/ 3041329 w 3041329"/>
              <a:gd name="connsiteY1" fmla="*/ 10946 h 3065569"/>
              <a:gd name="connsiteX2" fmla="*/ 3041329 w 3041329"/>
              <a:gd name="connsiteY2" fmla="*/ 175882 h 3065569"/>
              <a:gd name="connsiteX3" fmla="*/ 3034394 w 3041329"/>
              <a:gd name="connsiteY3" fmla="*/ 266109 h 3065569"/>
              <a:gd name="connsiteX4" fmla="*/ 3037217 w 3041329"/>
              <a:gd name="connsiteY4" fmla="*/ 802010 h 3065569"/>
              <a:gd name="connsiteX5" fmla="*/ 3025363 w 3041329"/>
              <a:gd name="connsiteY5" fmla="*/ 1170283 h 3065569"/>
              <a:gd name="connsiteX6" fmla="*/ 3020000 w 3041329"/>
              <a:gd name="connsiteY6" fmla="*/ 1316450 h 3065569"/>
              <a:gd name="connsiteX7" fmla="*/ 3014637 w 3041329"/>
              <a:gd name="connsiteY7" fmla="*/ 1344641 h 3065569"/>
              <a:gd name="connsiteX8" fmla="*/ 3014637 w 3041329"/>
              <a:gd name="connsiteY8" fmla="*/ 1357340 h 3065569"/>
              <a:gd name="connsiteX9" fmla="*/ 3021693 w 3041329"/>
              <a:gd name="connsiteY9" fmla="*/ 1384898 h 3065569"/>
              <a:gd name="connsiteX10" fmla="*/ 3029173 w 3041329"/>
              <a:gd name="connsiteY10" fmla="*/ 1911401 h 3065569"/>
              <a:gd name="connsiteX11" fmla="*/ 3039899 w 3041329"/>
              <a:gd name="connsiteY11" fmla="*/ 2395617 h 3065569"/>
              <a:gd name="connsiteX12" fmla="*/ 3041329 w 3041329"/>
              <a:gd name="connsiteY12" fmla="*/ 2446475 h 3065569"/>
              <a:gd name="connsiteX13" fmla="*/ 3041329 w 3041329"/>
              <a:gd name="connsiteY13" fmla="*/ 2649259 h 3065569"/>
              <a:gd name="connsiteX14" fmla="*/ 3040516 w 3041329"/>
              <a:gd name="connsiteY14" fmla="*/ 2683378 h 3065569"/>
              <a:gd name="connsiteX15" fmla="*/ 3029596 w 3041329"/>
              <a:gd name="connsiteY15" fmla="*/ 2971138 h 3065569"/>
              <a:gd name="connsiteX16" fmla="*/ 3031678 w 3041329"/>
              <a:gd name="connsiteY16" fmla="*/ 3022824 h 3065569"/>
              <a:gd name="connsiteX17" fmla="*/ 3034625 w 3041329"/>
              <a:gd name="connsiteY17" fmla="*/ 3065569 h 3065569"/>
              <a:gd name="connsiteX18" fmla="*/ 24938 w 3041329"/>
              <a:gd name="connsiteY18" fmla="*/ 3065569 h 3065569"/>
              <a:gd name="connsiteX19" fmla="*/ 25911 w 3041329"/>
              <a:gd name="connsiteY19" fmla="*/ 3001918 h 3065569"/>
              <a:gd name="connsiteX20" fmla="*/ 38276 w 3041329"/>
              <a:gd name="connsiteY20" fmla="*/ 2918677 h 3065569"/>
              <a:gd name="connsiteX21" fmla="*/ 28835 w 3041329"/>
              <a:gd name="connsiteY21" fmla="*/ 2491295 h 3065569"/>
              <a:gd name="connsiteX22" fmla="*/ 21053 w 3041329"/>
              <a:gd name="connsiteY22" fmla="*/ 2094786 h 3065569"/>
              <a:gd name="connsiteX23" fmla="*/ 16716 w 3041329"/>
              <a:gd name="connsiteY23" fmla="*/ 1719456 h 3065569"/>
              <a:gd name="connsiteX24" fmla="*/ 3192 w 3041329"/>
              <a:gd name="connsiteY24" fmla="*/ 1622752 h 3065569"/>
              <a:gd name="connsiteX25" fmla="*/ 24242 w 3041329"/>
              <a:gd name="connsiteY25" fmla="*/ 1269110 h 3065569"/>
              <a:gd name="connsiteX26" fmla="*/ 24242 w 3041329"/>
              <a:gd name="connsiteY26" fmla="*/ 1044447 h 3065569"/>
              <a:gd name="connsiteX27" fmla="*/ 13654 w 3041329"/>
              <a:gd name="connsiteY27" fmla="*/ 884594 h 3065569"/>
              <a:gd name="connsiteX28" fmla="*/ 23477 w 3041329"/>
              <a:gd name="connsiteY28" fmla="*/ 597929 h 3065569"/>
              <a:gd name="connsiteX29" fmla="*/ 26284 w 3041329"/>
              <a:gd name="connsiteY29" fmla="*/ 408605 h 3065569"/>
              <a:gd name="connsiteX30" fmla="*/ 33300 w 3041329"/>
              <a:gd name="connsiteY30" fmla="*/ 153452 h 3065569"/>
              <a:gd name="connsiteX31" fmla="*/ 16058 w 3041329"/>
              <a:gd name="connsiteY31" fmla="*/ 52511 h 3065569"/>
              <a:gd name="connsiteX32" fmla="*/ 13611 w 3041329"/>
              <a:gd name="connsiteY32" fmla="*/ 10473 h 3065569"/>
              <a:gd name="connsiteX33" fmla="*/ 222689 w 3041329"/>
              <a:gd name="connsiteY33" fmla="*/ 5194 h 3065569"/>
              <a:gd name="connsiteX34" fmla="*/ 988364 w 3041329"/>
              <a:gd name="connsiteY34" fmla="*/ 17002 h 3065569"/>
              <a:gd name="connsiteX35" fmla="*/ 1316477 w 3041329"/>
              <a:gd name="connsiteY35" fmla="*/ 7977 h 3065569"/>
              <a:gd name="connsiteX36" fmla="*/ 1738973 w 3041329"/>
              <a:gd name="connsiteY36" fmla="*/ 11247 h 3065569"/>
              <a:gd name="connsiteX37" fmla="*/ 2438148 w 3041329"/>
              <a:gd name="connsiteY37" fmla="*/ 11247 h 3065569"/>
              <a:gd name="connsiteX38" fmla="*/ 2750933 w 3041329"/>
              <a:gd name="connsiteY38" fmla="*/ 0 h 30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41329" h="3065569">
                <a:moveTo>
                  <a:pt x="2750933" y="0"/>
                </a:moveTo>
                <a:lnTo>
                  <a:pt x="3041329" y="10946"/>
                </a:lnTo>
                <a:lnTo>
                  <a:pt x="3041329" y="175882"/>
                </a:lnTo>
                <a:lnTo>
                  <a:pt x="3034394" y="266109"/>
                </a:ln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lnTo>
                  <a:pt x="3041329" y="2446475"/>
                </a:lnTo>
                <a:lnTo>
                  <a:pt x="3041329" y="2649259"/>
                </a:lnTo>
                <a:lnTo>
                  <a:pt x="3040516" y="2683378"/>
                </a:lnTo>
                <a:cubicBezTo>
                  <a:pt x="3036759" y="2779288"/>
                  <a:pt x="3031078" y="2875197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69"/>
                </a:lnTo>
                <a:lnTo>
                  <a:pt x="24938" y="3065569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E3DF8F2-18BB-45CB-8A9F-A6F8DED4CE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7598" y="0"/>
            <a:ext cx="3035794" cy="3597039"/>
          </a:xfrm>
          <a:custGeom>
            <a:avLst/>
            <a:gdLst>
              <a:gd name="connsiteX0" fmla="*/ 19840 w 3035794"/>
              <a:gd name="connsiteY0" fmla="*/ 0 h 3597039"/>
              <a:gd name="connsiteX1" fmla="*/ 3028263 w 3035794"/>
              <a:gd name="connsiteY1" fmla="*/ 0 h 3597039"/>
              <a:gd name="connsiteX2" fmla="*/ 3024697 w 3035794"/>
              <a:gd name="connsiteY2" fmla="*/ 140686 h 3597039"/>
              <a:gd name="connsiteX3" fmla="*/ 3035552 w 3035794"/>
              <a:gd name="connsiteY3" fmla="*/ 655695 h 3597039"/>
              <a:gd name="connsiteX4" fmla="*/ 3017206 w 3035794"/>
              <a:gd name="connsiteY4" fmla="*/ 941424 h 3597039"/>
              <a:gd name="connsiteX5" fmla="*/ 3027314 w 3035794"/>
              <a:gd name="connsiteY5" fmla="*/ 1375590 h 3597039"/>
              <a:gd name="connsiteX6" fmla="*/ 3035723 w 3035794"/>
              <a:gd name="connsiteY6" fmla="*/ 1661758 h 3597039"/>
              <a:gd name="connsiteX7" fmla="*/ 3035723 w 3035794"/>
              <a:gd name="connsiteY7" fmla="*/ 2108768 h 3597039"/>
              <a:gd name="connsiteX8" fmla="*/ 3024686 w 3035794"/>
              <a:gd name="connsiteY8" fmla="*/ 2232285 h 3597039"/>
              <a:gd name="connsiteX9" fmla="*/ 3025391 w 3035794"/>
              <a:gd name="connsiteY9" fmla="*/ 2548746 h 3597039"/>
              <a:gd name="connsiteX10" fmla="*/ 3024544 w 3035794"/>
              <a:gd name="connsiteY10" fmla="*/ 2932131 h 3597039"/>
              <a:gd name="connsiteX11" fmla="*/ 3029484 w 3035794"/>
              <a:gd name="connsiteY11" fmla="*/ 3206050 h 3597039"/>
              <a:gd name="connsiteX12" fmla="*/ 3029484 w 3035794"/>
              <a:gd name="connsiteY12" fmla="*/ 3492287 h 3597039"/>
              <a:gd name="connsiteX13" fmla="*/ 3026528 w 3035794"/>
              <a:gd name="connsiteY13" fmla="*/ 3584038 h 3597039"/>
              <a:gd name="connsiteX14" fmla="*/ 2536033 w 3035794"/>
              <a:gd name="connsiteY14" fmla="*/ 3578457 h 3597039"/>
              <a:gd name="connsiteX15" fmla="*/ 2062105 w 3035794"/>
              <a:gd name="connsiteY15" fmla="*/ 3578457 h 3597039"/>
              <a:gd name="connsiteX16" fmla="*/ 1545736 w 3035794"/>
              <a:gd name="connsiteY16" fmla="*/ 3591536 h 3597039"/>
              <a:gd name="connsiteX17" fmla="*/ 1047737 w 3035794"/>
              <a:gd name="connsiteY17" fmla="*/ 3582381 h 3597039"/>
              <a:gd name="connsiteX18" fmla="*/ 522627 w 3035794"/>
              <a:gd name="connsiteY18" fmla="*/ 3586174 h 3597039"/>
              <a:gd name="connsiteX19" fmla="*/ 179310 w 3035794"/>
              <a:gd name="connsiteY19" fmla="*/ 3582119 h 3597039"/>
              <a:gd name="connsiteX20" fmla="*/ 12768 w 3035794"/>
              <a:gd name="connsiteY20" fmla="*/ 3583434 h 3597039"/>
              <a:gd name="connsiteX21" fmla="*/ 14927 w 3035794"/>
              <a:gd name="connsiteY21" fmla="*/ 3541208 h 3597039"/>
              <a:gd name="connsiteX22" fmla="*/ 15947 w 3035794"/>
              <a:gd name="connsiteY22" fmla="*/ 3236172 h 3597039"/>
              <a:gd name="connsiteX23" fmla="*/ 15947 w 3035794"/>
              <a:gd name="connsiteY23" fmla="*/ 3093031 h 3597039"/>
              <a:gd name="connsiteX24" fmla="*/ 22581 w 3035794"/>
              <a:gd name="connsiteY24" fmla="*/ 2901666 h 3597039"/>
              <a:gd name="connsiteX25" fmla="*/ 9823 w 3035794"/>
              <a:gd name="connsiteY25" fmla="*/ 2816955 h 3597039"/>
              <a:gd name="connsiteX26" fmla="*/ 16074 w 3035794"/>
              <a:gd name="connsiteY26" fmla="*/ 2600075 h 3597039"/>
              <a:gd name="connsiteX27" fmla="*/ 22836 w 3035794"/>
              <a:gd name="connsiteY27" fmla="*/ 2349514 h 3597039"/>
              <a:gd name="connsiteX28" fmla="*/ 23857 w 3035794"/>
              <a:gd name="connsiteY28" fmla="*/ 2147560 h 3597039"/>
              <a:gd name="connsiteX29" fmla="*/ 26663 w 3035794"/>
              <a:gd name="connsiteY29" fmla="*/ 1765978 h 3597039"/>
              <a:gd name="connsiteX30" fmla="*/ 24367 w 3035794"/>
              <a:gd name="connsiteY30" fmla="*/ 1543612 h 3597039"/>
              <a:gd name="connsiteX31" fmla="*/ 24367 w 3035794"/>
              <a:gd name="connsiteY31" fmla="*/ 1033305 h 3597039"/>
              <a:gd name="connsiteX32" fmla="*/ 25133 w 3035794"/>
              <a:gd name="connsiteY32" fmla="*/ 759271 h 3597039"/>
              <a:gd name="connsiteX33" fmla="*/ 14289 w 3035794"/>
              <a:gd name="connsiteY33" fmla="*/ 353321 h 3597039"/>
              <a:gd name="connsiteX34" fmla="*/ 22581 w 3035794"/>
              <a:gd name="connsiteY34" fmla="*/ 20346 h 359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35794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2992" y="1086130"/>
                  <a:pt x="3024933" y="1230868"/>
                  <a:pt x="3027314" y="1375590"/>
                </a:cubicBezTo>
                <a:lnTo>
                  <a:pt x="3035723" y="1661758"/>
                </a:lnTo>
                <a:lnTo>
                  <a:pt x="3035723" y="2108768"/>
                </a:lnTo>
                <a:lnTo>
                  <a:pt x="3024686" y="2232285"/>
                </a:ln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429768"/>
            <a:ext cx="3922776" cy="1645920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706624"/>
            <a:ext cx="3931920" cy="33832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3D56BB16-3103-4F61-889C-DDC4E4A678C2}"/>
              </a:ext>
            </a:extLst>
          </p:cNvPr>
          <p:cNvSpPr/>
          <p:nvPr userDrawn="1"/>
        </p:nvSpPr>
        <p:spPr>
          <a:xfrm>
            <a:off x="629328" y="2423160"/>
            <a:ext cx="3877056" cy="27432"/>
          </a:xfrm>
          <a:custGeom>
            <a:avLst/>
            <a:gdLst>
              <a:gd name="connsiteX0" fmla="*/ 0 w 3877056"/>
              <a:gd name="connsiteY0" fmla="*/ 0 h 27432"/>
              <a:gd name="connsiteX1" fmla="*/ 723717 w 3877056"/>
              <a:gd name="connsiteY1" fmla="*/ 0 h 27432"/>
              <a:gd name="connsiteX2" fmla="*/ 1408664 w 3877056"/>
              <a:gd name="connsiteY2" fmla="*/ 0 h 27432"/>
              <a:gd name="connsiteX3" fmla="*/ 2093610 w 3877056"/>
              <a:gd name="connsiteY3" fmla="*/ 0 h 27432"/>
              <a:gd name="connsiteX4" fmla="*/ 2623475 w 3877056"/>
              <a:gd name="connsiteY4" fmla="*/ 0 h 27432"/>
              <a:gd name="connsiteX5" fmla="*/ 3192109 w 3877056"/>
              <a:gd name="connsiteY5" fmla="*/ 0 h 27432"/>
              <a:gd name="connsiteX6" fmla="*/ 3877056 w 3877056"/>
              <a:gd name="connsiteY6" fmla="*/ 0 h 27432"/>
              <a:gd name="connsiteX7" fmla="*/ 3877056 w 3877056"/>
              <a:gd name="connsiteY7" fmla="*/ 27432 h 27432"/>
              <a:gd name="connsiteX8" fmla="*/ 3230880 w 3877056"/>
              <a:gd name="connsiteY8" fmla="*/ 27432 h 27432"/>
              <a:gd name="connsiteX9" fmla="*/ 2701016 w 3877056"/>
              <a:gd name="connsiteY9" fmla="*/ 27432 h 27432"/>
              <a:gd name="connsiteX10" fmla="*/ 2171151 w 3877056"/>
              <a:gd name="connsiteY10" fmla="*/ 27432 h 27432"/>
              <a:gd name="connsiteX11" fmla="*/ 1486205 w 3877056"/>
              <a:gd name="connsiteY11" fmla="*/ 27432 h 27432"/>
              <a:gd name="connsiteX12" fmla="*/ 917570 w 3877056"/>
              <a:gd name="connsiteY12" fmla="*/ 27432 h 27432"/>
              <a:gd name="connsiteX13" fmla="*/ 0 w 3877056"/>
              <a:gd name="connsiteY13" fmla="*/ 27432 h 27432"/>
              <a:gd name="connsiteX14" fmla="*/ 0 w 3877056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3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6E9FA88B-AFEE-4852-B85E-7E7C8AF78BFF}"/>
              </a:ext>
            </a:extLst>
          </p:cNvPr>
          <p:cNvSpPr/>
          <p:nvPr userDrawn="1"/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02336"/>
            <a:ext cx="10515600" cy="1344168"/>
          </a:xfrm>
        </p:spPr>
        <p:txBody>
          <a:bodyPr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08AE94-7094-4D70-9812-D22ECD79C7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0635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505429-1B51-4AA8-8307-05F6447493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871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F3360D-2801-410A-A4E5-7AE529A3E3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107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B745A5D6-A4E0-4308-9600-DE5E195729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216" y="4315968"/>
            <a:ext cx="3063240" cy="5486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C3466BB8-D955-4280-BA4D-66F3DC0341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856" y="4315968"/>
            <a:ext cx="3063240" cy="54864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F829B8DE-3184-4E0A-AAD4-8F27B55DA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40496" y="4315968"/>
            <a:ext cx="3063240" cy="54864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48033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8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4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1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77CE2522-15B5-4BC5-91A9-523F325A8324}"/>
              </a:ext>
            </a:extLst>
          </p:cNvPr>
          <p:cNvSpPr/>
          <p:nvPr userDrawn="1"/>
        </p:nvSpPr>
        <p:spPr>
          <a:xfrm>
            <a:off x="5477731" y="0"/>
            <a:ext cx="6714269" cy="6858000"/>
          </a:xfrm>
          <a:custGeom>
            <a:avLst/>
            <a:gdLst>
              <a:gd name="connsiteX0" fmla="*/ 1097203 w 6714269"/>
              <a:gd name="connsiteY0" fmla="*/ 0 h 6858000"/>
              <a:gd name="connsiteX1" fmla="*/ 1154155 w 6714269"/>
              <a:gd name="connsiteY1" fmla="*/ 0 h 6858000"/>
              <a:gd name="connsiteX2" fmla="*/ 972305 w 6714269"/>
              <a:gd name="connsiteY2" fmla="*/ 343212 h 6858000"/>
              <a:gd name="connsiteX3" fmla="*/ 780524 w 6714269"/>
              <a:gd name="connsiteY3" fmla="*/ 761067 h 6858000"/>
              <a:gd name="connsiteX4" fmla="*/ 737045 w 6714269"/>
              <a:gd name="connsiteY4" fmla="*/ 865164 h 6858000"/>
              <a:gd name="connsiteX5" fmla="*/ 762322 w 6714269"/>
              <a:gd name="connsiteY5" fmla="*/ 830676 h 6858000"/>
              <a:gd name="connsiteX6" fmla="*/ 1118805 w 6714269"/>
              <a:gd name="connsiteY6" fmla="*/ 160440 h 6858000"/>
              <a:gd name="connsiteX7" fmla="*/ 1221640 w 6714269"/>
              <a:gd name="connsiteY7" fmla="*/ 0 h 6858000"/>
              <a:gd name="connsiteX8" fmla="*/ 6714269 w 6714269"/>
              <a:gd name="connsiteY8" fmla="*/ 0 h 6858000"/>
              <a:gd name="connsiteX9" fmla="*/ 6714269 w 6714269"/>
              <a:gd name="connsiteY9" fmla="*/ 6858000 h 6858000"/>
              <a:gd name="connsiteX10" fmla="*/ 704817 w 6714269"/>
              <a:gd name="connsiteY10" fmla="*/ 6858000 h 6858000"/>
              <a:gd name="connsiteX11" fmla="*/ 618717 w 6714269"/>
              <a:gd name="connsiteY11" fmla="*/ 6672538 h 6858000"/>
              <a:gd name="connsiteX12" fmla="*/ 309324 w 6714269"/>
              <a:gd name="connsiteY12" fmla="*/ 5833618 h 6858000"/>
              <a:gd name="connsiteX13" fmla="*/ 209850 w 6714269"/>
              <a:gd name="connsiteY13" fmla="*/ 5484180 h 6858000"/>
              <a:gd name="connsiteX14" fmla="*/ 211619 w 6714269"/>
              <a:gd name="connsiteY14" fmla="*/ 5517653 h 6858000"/>
              <a:gd name="connsiteX15" fmla="*/ 361778 w 6714269"/>
              <a:gd name="connsiteY15" fmla="*/ 6145524 h 6858000"/>
              <a:gd name="connsiteX16" fmla="*/ 591356 w 6714269"/>
              <a:gd name="connsiteY16" fmla="*/ 6843306 h 6858000"/>
              <a:gd name="connsiteX17" fmla="*/ 597415 w 6714269"/>
              <a:gd name="connsiteY17" fmla="*/ 6858000 h 6858000"/>
              <a:gd name="connsiteX18" fmla="*/ 545224 w 6714269"/>
              <a:gd name="connsiteY18" fmla="*/ 6858000 h 6858000"/>
              <a:gd name="connsiteX19" fmla="*/ 533604 w 6714269"/>
              <a:gd name="connsiteY19" fmla="*/ 6830072 h 6858000"/>
              <a:gd name="connsiteX20" fmla="*/ 169657 w 6714269"/>
              <a:gd name="connsiteY20" fmla="*/ 5556577 h 6858000"/>
              <a:gd name="connsiteX21" fmla="*/ 12169 w 6714269"/>
              <a:gd name="connsiteY21" fmla="*/ 4362835 h 6858000"/>
              <a:gd name="connsiteX22" fmla="*/ 46168 w 6714269"/>
              <a:gd name="connsiteY22" fmla="*/ 3338487 h 6858000"/>
              <a:gd name="connsiteX23" fmla="*/ 490574 w 6714269"/>
              <a:gd name="connsiteY23" fmla="*/ 1381078 h 6858000"/>
              <a:gd name="connsiteX24" fmla="*/ 984701 w 6714269"/>
              <a:gd name="connsiteY24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14269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6714269" y="0"/>
                </a:lnTo>
                <a:lnTo>
                  <a:pt x="6714269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649224"/>
            <a:ext cx="4178808" cy="5568696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224" y="1307592"/>
            <a:ext cx="4992624" cy="4251960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228600">
              <a:defRPr sz="4000">
                <a:solidFill>
                  <a:schemeClr val="bg1"/>
                </a:solidFill>
              </a:defRPr>
            </a:lvl2pPr>
            <a:lvl3pPr marL="457200">
              <a:defRPr sz="36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4224" y="6355080"/>
            <a:ext cx="32004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7544" y="6355080"/>
            <a:ext cx="12801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7D0AB67-E176-475C-977C-73640253B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4361970"/>
            <a:ext cx="4038599" cy="2496030"/>
          </a:xfrm>
          <a:custGeom>
            <a:avLst/>
            <a:gdLst>
              <a:gd name="connsiteX0" fmla="*/ 2464753 w 4038599"/>
              <a:gd name="connsiteY0" fmla="*/ 4 h 2496030"/>
              <a:gd name="connsiteX1" fmla="*/ 2599067 w 4038599"/>
              <a:gd name="connsiteY1" fmla="*/ 4428 h 2496030"/>
              <a:gd name="connsiteX2" fmla="*/ 3052443 w 4038599"/>
              <a:gd name="connsiteY2" fmla="*/ 14222 h 2496030"/>
              <a:gd name="connsiteX3" fmla="*/ 3417420 w 4038599"/>
              <a:gd name="connsiteY3" fmla="*/ 9782 h 2496030"/>
              <a:gd name="connsiteX4" fmla="*/ 3757835 w 4038599"/>
              <a:gd name="connsiteY4" fmla="*/ 19315 h 2496030"/>
              <a:gd name="connsiteX5" fmla="*/ 3892671 w 4038599"/>
              <a:gd name="connsiteY5" fmla="*/ 13177 h 2496030"/>
              <a:gd name="connsiteX6" fmla="*/ 4016790 w 4038599"/>
              <a:gd name="connsiteY6" fmla="*/ 8134 h 2496030"/>
              <a:gd name="connsiteX7" fmla="*/ 4034037 w 4038599"/>
              <a:gd name="connsiteY7" fmla="*/ 8999 h 2496030"/>
              <a:gd name="connsiteX8" fmla="*/ 4035370 w 4038599"/>
              <a:gd name="connsiteY8" fmla="*/ 62503 h 2496030"/>
              <a:gd name="connsiteX9" fmla="*/ 4020562 w 4038599"/>
              <a:gd name="connsiteY9" fmla="*/ 231143 h 2496030"/>
              <a:gd name="connsiteX10" fmla="*/ 4019168 w 4038599"/>
              <a:gd name="connsiteY10" fmla="*/ 393470 h 2496030"/>
              <a:gd name="connsiteX11" fmla="*/ 4014100 w 4038599"/>
              <a:gd name="connsiteY11" fmla="*/ 651618 h 2496030"/>
              <a:gd name="connsiteX12" fmla="*/ 4019295 w 4038599"/>
              <a:gd name="connsiteY12" fmla="*/ 902406 h 2496030"/>
              <a:gd name="connsiteX13" fmla="*/ 4033231 w 4038599"/>
              <a:gd name="connsiteY13" fmla="*/ 1078946 h 2496030"/>
              <a:gd name="connsiteX14" fmla="*/ 4011566 w 4038599"/>
              <a:gd name="connsiteY14" fmla="*/ 1189872 h 2496030"/>
              <a:gd name="connsiteX15" fmla="*/ 4011566 w 4038599"/>
              <a:gd name="connsiteY15" fmla="*/ 1387989 h 2496030"/>
              <a:gd name="connsiteX16" fmla="*/ 4038599 w 4038599"/>
              <a:gd name="connsiteY16" fmla="*/ 1495613 h 2496030"/>
              <a:gd name="connsiteX17" fmla="*/ 4038599 w 4038599"/>
              <a:gd name="connsiteY17" fmla="*/ 1746509 h 2496030"/>
              <a:gd name="connsiteX18" fmla="*/ 4038283 w 4038599"/>
              <a:gd name="connsiteY18" fmla="*/ 1749734 h 2496030"/>
              <a:gd name="connsiteX19" fmla="*/ 4026896 w 4038599"/>
              <a:gd name="connsiteY19" fmla="*/ 1837274 h 2496030"/>
              <a:gd name="connsiteX20" fmla="*/ 4029684 w 4038599"/>
              <a:gd name="connsiteY20" fmla="*/ 2121948 h 2496030"/>
              <a:gd name="connsiteX21" fmla="*/ 4032978 w 4038599"/>
              <a:gd name="connsiteY21" fmla="*/ 2359155 h 2496030"/>
              <a:gd name="connsiteX22" fmla="*/ 4023519 w 4038599"/>
              <a:gd name="connsiteY22" fmla="*/ 2496030 h 2496030"/>
              <a:gd name="connsiteX23" fmla="*/ 0 w 4038599"/>
              <a:gd name="connsiteY23" fmla="*/ 2496030 h 2496030"/>
              <a:gd name="connsiteX24" fmla="*/ 0 w 4038599"/>
              <a:gd name="connsiteY24" fmla="*/ 12459 h 2496030"/>
              <a:gd name="connsiteX25" fmla="*/ 17104 w 4038599"/>
              <a:gd name="connsiteY25" fmla="*/ 15006 h 2496030"/>
              <a:gd name="connsiteX26" fmla="*/ 216416 w 4038599"/>
              <a:gd name="connsiteY26" fmla="*/ 7824 h 2496030"/>
              <a:gd name="connsiteX27" fmla="*/ 651370 w 4038599"/>
              <a:gd name="connsiteY27" fmla="*/ 17748 h 2496030"/>
              <a:gd name="connsiteX28" fmla="*/ 958396 w 4038599"/>
              <a:gd name="connsiteY28" fmla="*/ 14092 h 2496030"/>
              <a:gd name="connsiteX29" fmla="*/ 1519486 w 4038599"/>
              <a:gd name="connsiteY29" fmla="*/ 21666 h 2496030"/>
              <a:gd name="connsiteX30" fmla="*/ 2062411 w 4038599"/>
              <a:gd name="connsiteY30" fmla="*/ 17487 h 2496030"/>
              <a:gd name="connsiteX31" fmla="*/ 2464753 w 4038599"/>
              <a:gd name="connsiteY31" fmla="*/ 4 h 249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38599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lnTo>
                  <a:pt x="4038599" y="1495613"/>
                </a:lnTo>
                <a:lnTo>
                  <a:pt x="4038599" y="1746509"/>
                </a:lnTo>
                <a:lnTo>
                  <a:pt x="4038283" y="1749734"/>
                </a:lnTo>
                <a:cubicBezTo>
                  <a:pt x="4035575" y="1779147"/>
                  <a:pt x="4032408" y="180846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ABE113B-49CB-42B2-AC93-B3DF04407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336" cy="4193763"/>
          </a:xfrm>
          <a:custGeom>
            <a:avLst/>
            <a:gdLst>
              <a:gd name="connsiteX0" fmla="*/ 0 w 4041336"/>
              <a:gd name="connsiteY0" fmla="*/ 0 h 4193763"/>
              <a:gd name="connsiteX1" fmla="*/ 4019848 w 4041336"/>
              <a:gd name="connsiteY1" fmla="*/ 0 h 4193763"/>
              <a:gd name="connsiteX2" fmla="*/ 4021195 w 4041336"/>
              <a:gd name="connsiteY2" fmla="*/ 11419 h 4193763"/>
              <a:gd name="connsiteX3" fmla="*/ 4037665 w 4041336"/>
              <a:gd name="connsiteY3" fmla="*/ 264364 h 4193763"/>
              <a:gd name="connsiteX4" fmla="*/ 4034118 w 4041336"/>
              <a:gd name="connsiteY4" fmla="*/ 574168 h 4193763"/>
              <a:gd name="connsiteX5" fmla="*/ 4026263 w 4041336"/>
              <a:gd name="connsiteY5" fmla="*/ 838028 h 4193763"/>
              <a:gd name="connsiteX6" fmla="*/ 4026263 w 4041336"/>
              <a:gd name="connsiteY6" fmla="*/ 847166 h 4193763"/>
              <a:gd name="connsiteX7" fmla="*/ 4026263 w 4041336"/>
              <a:gd name="connsiteY7" fmla="*/ 1138186 h 4193763"/>
              <a:gd name="connsiteX8" fmla="*/ 4024109 w 4041336"/>
              <a:gd name="connsiteY8" fmla="*/ 1259137 h 4193763"/>
              <a:gd name="connsiteX9" fmla="*/ 4016887 w 4041336"/>
              <a:gd name="connsiteY9" fmla="*/ 1412960 h 4193763"/>
              <a:gd name="connsiteX10" fmla="*/ 4026263 w 4041336"/>
              <a:gd name="connsiteY10" fmla="*/ 1539116 h 4193763"/>
              <a:gd name="connsiteX11" fmla="*/ 4024869 w 4041336"/>
              <a:gd name="connsiteY11" fmla="*/ 1823155 h 4193763"/>
              <a:gd name="connsiteX12" fmla="*/ 4017014 w 4041336"/>
              <a:gd name="connsiteY12" fmla="*/ 2154154 h 4193763"/>
              <a:gd name="connsiteX13" fmla="*/ 4017014 w 4041336"/>
              <a:gd name="connsiteY13" fmla="*/ 2421948 h 4193763"/>
              <a:gd name="connsiteX14" fmla="*/ 4029684 w 4041336"/>
              <a:gd name="connsiteY14" fmla="*/ 2667279 h 4193763"/>
              <a:gd name="connsiteX15" fmla="*/ 4019421 w 4041336"/>
              <a:gd name="connsiteY15" fmla="*/ 2956268 h 4193763"/>
              <a:gd name="connsiteX16" fmla="*/ 4022082 w 4041336"/>
              <a:gd name="connsiteY16" fmla="*/ 3094480 h 4193763"/>
              <a:gd name="connsiteX17" fmla="*/ 4027656 w 4041336"/>
              <a:gd name="connsiteY17" fmla="*/ 3260614 h 4193763"/>
              <a:gd name="connsiteX18" fmla="*/ 4009412 w 4041336"/>
              <a:gd name="connsiteY18" fmla="*/ 3538181 h 4193763"/>
              <a:gd name="connsiteX19" fmla="*/ 4031711 w 4041336"/>
              <a:gd name="connsiteY19" fmla="*/ 3694923 h 4193763"/>
              <a:gd name="connsiteX20" fmla="*/ 4038425 w 4041336"/>
              <a:gd name="connsiteY20" fmla="*/ 3836308 h 4193763"/>
              <a:gd name="connsiteX21" fmla="*/ 4029810 w 4041336"/>
              <a:gd name="connsiteY21" fmla="*/ 3956245 h 4193763"/>
              <a:gd name="connsiteX22" fmla="*/ 4013847 w 4041336"/>
              <a:gd name="connsiteY22" fmla="*/ 4114764 h 4193763"/>
              <a:gd name="connsiteX23" fmla="*/ 4010970 w 4041336"/>
              <a:gd name="connsiteY23" fmla="*/ 4161894 h 4193763"/>
              <a:gd name="connsiteX24" fmla="*/ 4002764 w 4041336"/>
              <a:gd name="connsiteY24" fmla="*/ 4161042 h 4193763"/>
              <a:gd name="connsiteX25" fmla="*/ 3868108 w 4041336"/>
              <a:gd name="connsiteY25" fmla="*/ 4163980 h 4193763"/>
              <a:gd name="connsiteX26" fmla="*/ 3174741 w 4041336"/>
              <a:gd name="connsiteY26" fmla="*/ 4175341 h 4193763"/>
              <a:gd name="connsiteX27" fmla="*/ 2247906 w 4041336"/>
              <a:gd name="connsiteY27" fmla="*/ 4167376 h 4193763"/>
              <a:gd name="connsiteX28" fmla="*/ 2057934 w 4041336"/>
              <a:gd name="connsiteY28" fmla="*/ 4175733 h 4193763"/>
              <a:gd name="connsiteX29" fmla="*/ 1797729 w 4041336"/>
              <a:gd name="connsiteY29" fmla="*/ 4165547 h 4193763"/>
              <a:gd name="connsiteX30" fmla="*/ 1485458 w 4041336"/>
              <a:gd name="connsiteY30" fmla="*/ 4175995 h 4193763"/>
              <a:gd name="connsiteX31" fmla="*/ 949185 w 4041336"/>
              <a:gd name="connsiteY31" fmla="*/ 4186181 h 4193763"/>
              <a:gd name="connsiteX32" fmla="*/ 357136 w 4041336"/>
              <a:gd name="connsiteY32" fmla="*/ 4175995 h 4193763"/>
              <a:gd name="connsiteX33" fmla="*/ 0 w 4041336"/>
              <a:gd name="connsiteY33" fmla="*/ 4175060 h 41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4296" y="329184"/>
            <a:ext cx="6894576" cy="178308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>
              <a:defRPr sz="2000"/>
            </a:lvl2pPr>
            <a:lvl3pPr marL="457200">
              <a:defRPr sz="1800"/>
            </a:lvl3pPr>
            <a:lvl4pPr marL="685800">
              <a:defRPr sz="1600"/>
            </a:lvl4pPr>
            <a:lvl5pPr marL="9144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9B1377BC-1A5F-4113-953E-30CA51FC6F91}"/>
              </a:ext>
            </a:extLst>
          </p:cNvPr>
          <p:cNvSpPr/>
          <p:nvPr userDrawn="1"/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0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CB56F624-1B75-47D6-8B9E-1F3E7840AE13}"/>
              </a:ext>
            </a:extLst>
          </p:cNvPr>
          <p:cNvSpPr>
            <a:spLocks noChangeAspect="1"/>
          </p:cNvSpPr>
          <p:nvPr userDrawn="1"/>
        </p:nvSpPr>
        <p:spPr>
          <a:xfrm>
            <a:off x="807242" y="612648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6544" y="1911096"/>
            <a:ext cx="8055864" cy="2075688"/>
          </a:xfrm>
        </p:spPr>
        <p:txBody>
          <a:bodyPr anchor="b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C686F5F-8990-4C72-9CE5-9517854EA994}"/>
              </a:ext>
            </a:extLst>
          </p:cNvPr>
          <p:cNvSpPr/>
          <p:nvPr userDrawn="1"/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BF36E3-BC05-42D6-BE88-CFA8276D6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832" y="4352544"/>
            <a:ext cx="5733288" cy="932688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157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65125"/>
            <a:ext cx="10515600" cy="1325563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688"/>
            <a:ext cx="10515600" cy="41056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552069 w 10515600"/>
              <a:gd name="connsiteY1" fmla="*/ 0 h 27432"/>
              <a:gd name="connsiteX2" fmla="*/ 893826 w 10515600"/>
              <a:gd name="connsiteY2" fmla="*/ 0 h 27432"/>
              <a:gd name="connsiteX3" fmla="*/ 1761363 w 10515600"/>
              <a:gd name="connsiteY3" fmla="*/ 0 h 27432"/>
              <a:gd name="connsiteX4" fmla="*/ 2313432 w 10515600"/>
              <a:gd name="connsiteY4" fmla="*/ 0 h 27432"/>
              <a:gd name="connsiteX5" fmla="*/ 2865501 w 10515600"/>
              <a:gd name="connsiteY5" fmla="*/ 0 h 27432"/>
              <a:gd name="connsiteX6" fmla="*/ 3733038 w 10515600"/>
              <a:gd name="connsiteY6" fmla="*/ 0 h 27432"/>
              <a:gd name="connsiteX7" fmla="*/ 4179951 w 10515600"/>
              <a:gd name="connsiteY7" fmla="*/ 0 h 27432"/>
              <a:gd name="connsiteX8" fmla="*/ 5047488 w 10515600"/>
              <a:gd name="connsiteY8" fmla="*/ 0 h 27432"/>
              <a:gd name="connsiteX9" fmla="*/ 5915025 w 10515600"/>
              <a:gd name="connsiteY9" fmla="*/ 0 h 27432"/>
              <a:gd name="connsiteX10" fmla="*/ 6572250 w 10515600"/>
              <a:gd name="connsiteY10" fmla="*/ 0 h 27432"/>
              <a:gd name="connsiteX11" fmla="*/ 7439787 w 10515600"/>
              <a:gd name="connsiteY11" fmla="*/ 0 h 27432"/>
              <a:gd name="connsiteX12" fmla="*/ 7991856 w 10515600"/>
              <a:gd name="connsiteY12" fmla="*/ 0 h 27432"/>
              <a:gd name="connsiteX13" fmla="*/ 8543925 w 10515600"/>
              <a:gd name="connsiteY13" fmla="*/ 0 h 27432"/>
              <a:gd name="connsiteX14" fmla="*/ 9306306 w 10515600"/>
              <a:gd name="connsiteY14" fmla="*/ 0 h 27432"/>
              <a:gd name="connsiteX15" fmla="*/ 9858375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9753219 w 10515600"/>
              <a:gd name="connsiteY18" fmla="*/ 27432 h 27432"/>
              <a:gd name="connsiteX19" fmla="*/ 9411462 w 10515600"/>
              <a:gd name="connsiteY19" fmla="*/ 27432 h 27432"/>
              <a:gd name="connsiteX20" fmla="*/ 8964549 w 10515600"/>
              <a:gd name="connsiteY20" fmla="*/ 27432 h 27432"/>
              <a:gd name="connsiteX21" fmla="*/ 8097012 w 10515600"/>
              <a:gd name="connsiteY21" fmla="*/ 27432 h 27432"/>
              <a:gd name="connsiteX22" fmla="*/ 7439787 w 10515600"/>
              <a:gd name="connsiteY22" fmla="*/ 27432 h 27432"/>
              <a:gd name="connsiteX23" fmla="*/ 6992874 w 10515600"/>
              <a:gd name="connsiteY23" fmla="*/ 27432 h 27432"/>
              <a:gd name="connsiteX24" fmla="*/ 6335649 w 10515600"/>
              <a:gd name="connsiteY24" fmla="*/ 27432 h 27432"/>
              <a:gd name="connsiteX25" fmla="*/ 5993892 w 10515600"/>
              <a:gd name="connsiteY25" fmla="*/ 27432 h 27432"/>
              <a:gd name="connsiteX26" fmla="*/ 5652135 w 10515600"/>
              <a:gd name="connsiteY26" fmla="*/ 27432 h 27432"/>
              <a:gd name="connsiteX27" fmla="*/ 4994910 w 10515600"/>
              <a:gd name="connsiteY27" fmla="*/ 27432 h 27432"/>
              <a:gd name="connsiteX28" fmla="*/ 4547997 w 10515600"/>
              <a:gd name="connsiteY28" fmla="*/ 27432 h 27432"/>
              <a:gd name="connsiteX29" fmla="*/ 3785616 w 10515600"/>
              <a:gd name="connsiteY29" fmla="*/ 27432 h 27432"/>
              <a:gd name="connsiteX30" fmla="*/ 3338703 w 10515600"/>
              <a:gd name="connsiteY30" fmla="*/ 27432 h 27432"/>
              <a:gd name="connsiteX31" fmla="*/ 2576322 w 10515600"/>
              <a:gd name="connsiteY31" fmla="*/ 27432 h 27432"/>
              <a:gd name="connsiteX32" fmla="*/ 2234565 w 10515600"/>
              <a:gd name="connsiteY32" fmla="*/ 27432 h 27432"/>
              <a:gd name="connsiteX33" fmla="*/ 1472184 w 10515600"/>
              <a:gd name="connsiteY33" fmla="*/ 27432 h 27432"/>
              <a:gd name="connsiteX34" fmla="*/ 1025271 w 10515600"/>
              <a:gd name="connsiteY34" fmla="*/ 27432 h 27432"/>
              <a:gd name="connsiteX35" fmla="*/ 683514 w 10515600"/>
              <a:gd name="connsiteY35" fmla="*/ 27432 h 27432"/>
              <a:gd name="connsiteX36" fmla="*/ 0 w 10515600"/>
              <a:gd name="connsiteY36" fmla="*/ 27432 h 27432"/>
              <a:gd name="connsiteX37" fmla="*/ 0 w 10515600"/>
              <a:gd name="connsiteY37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noFill/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3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76F9E1DA-21B7-46CB-A98B-FA0C2179E1DE}"/>
              </a:ext>
            </a:extLst>
          </p:cNvPr>
          <p:cNvSpPr/>
          <p:nvPr userDrawn="1"/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932688"/>
            <a:ext cx="9144000" cy="252374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4AF53-8E5D-4CC4-B341-32DDBD4237D3}"/>
              </a:ext>
            </a:extLst>
          </p:cNvPr>
          <p:cNvSpPr/>
          <p:nvPr userDrawn="1"/>
        </p:nvSpPr>
        <p:spPr>
          <a:xfrm>
            <a:off x="3974206" y="3542284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9470D2B-C603-4551-B51F-8216C72B2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048" y="3694176"/>
            <a:ext cx="9144000" cy="1627632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4436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CD35F50-8168-4166-90C4-6A55BA443E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32109" y="3063095"/>
            <a:ext cx="1463039" cy="1479810"/>
          </a:xfrm>
          <a:custGeom>
            <a:avLst/>
            <a:gdLst>
              <a:gd name="connsiteX0" fmla="*/ 866622 w 1463039"/>
              <a:gd name="connsiteY0" fmla="*/ 571 h 1479810"/>
              <a:gd name="connsiteX1" fmla="*/ 964706 w 1463039"/>
              <a:gd name="connsiteY1" fmla="*/ 8669 h 1479810"/>
              <a:gd name="connsiteX2" fmla="*/ 1111825 w 1463039"/>
              <a:gd name="connsiteY2" fmla="*/ 8366 h 1479810"/>
              <a:gd name="connsiteX3" fmla="*/ 1290055 w 1463039"/>
              <a:gd name="connsiteY3" fmla="*/ 8730 h 1479810"/>
              <a:gd name="connsiteX4" fmla="*/ 1417397 w 1463039"/>
              <a:gd name="connsiteY4" fmla="*/ 6608 h 1479810"/>
              <a:gd name="connsiteX5" fmla="*/ 1454473 w 1463039"/>
              <a:gd name="connsiteY5" fmla="*/ 5290 h 1479810"/>
              <a:gd name="connsiteX6" fmla="*/ 1449518 w 1463039"/>
              <a:gd name="connsiteY6" fmla="*/ 94305 h 1479810"/>
              <a:gd name="connsiteX7" fmla="*/ 1454054 w 1463039"/>
              <a:gd name="connsiteY7" fmla="*/ 198723 h 1479810"/>
              <a:gd name="connsiteX8" fmla="*/ 1456615 w 1463039"/>
              <a:gd name="connsiteY8" fmla="*/ 391199 h 1479810"/>
              <a:gd name="connsiteX9" fmla="*/ 1452607 w 1463039"/>
              <a:gd name="connsiteY9" fmla="*/ 565102 h 1479810"/>
              <a:gd name="connsiteX10" fmla="*/ 1461012 w 1463039"/>
              <a:gd name="connsiteY10" fmla="*/ 624834 h 1479810"/>
              <a:gd name="connsiteX11" fmla="*/ 1451383 w 1463039"/>
              <a:gd name="connsiteY11" fmla="*/ 907022 h 1479810"/>
              <a:gd name="connsiteX12" fmla="*/ 1452663 w 1463039"/>
              <a:gd name="connsiteY12" fmla="*/ 1009694 h 1479810"/>
              <a:gd name="connsiteX13" fmla="*/ 1456002 w 1463039"/>
              <a:gd name="connsiteY13" fmla="*/ 1096988 h 1479810"/>
              <a:gd name="connsiteX14" fmla="*/ 1453720 w 1463039"/>
              <a:gd name="connsiteY14" fmla="*/ 1174562 h 1479810"/>
              <a:gd name="connsiteX15" fmla="*/ 1461722 w 1463039"/>
              <a:gd name="connsiteY15" fmla="*/ 1280018 h 1479810"/>
              <a:gd name="connsiteX16" fmla="*/ 1463039 w 1463039"/>
              <a:gd name="connsiteY16" fmla="*/ 1330769 h 1479810"/>
              <a:gd name="connsiteX17" fmla="*/ 1463039 w 1463039"/>
              <a:gd name="connsiteY17" fmla="*/ 1433804 h 1479810"/>
              <a:gd name="connsiteX18" fmla="*/ 1458897 w 1463039"/>
              <a:gd name="connsiteY18" fmla="*/ 1471900 h 1479810"/>
              <a:gd name="connsiteX19" fmla="*/ 1458306 w 1463039"/>
              <a:gd name="connsiteY19" fmla="*/ 1476109 h 1479810"/>
              <a:gd name="connsiteX20" fmla="*/ 1456251 w 1463039"/>
              <a:gd name="connsiteY20" fmla="*/ 1476006 h 1479810"/>
              <a:gd name="connsiteX21" fmla="*/ 1358699 w 1463039"/>
              <a:gd name="connsiteY21" fmla="*/ 1478795 h 1479810"/>
              <a:gd name="connsiteX22" fmla="*/ 1337088 w 1463039"/>
              <a:gd name="connsiteY22" fmla="*/ 1479810 h 1479810"/>
              <a:gd name="connsiteX23" fmla="*/ 1199842 w 1463039"/>
              <a:gd name="connsiteY23" fmla="*/ 1479810 h 1479810"/>
              <a:gd name="connsiteX24" fmla="*/ 1178285 w 1463039"/>
              <a:gd name="connsiteY24" fmla="*/ 1478795 h 1479810"/>
              <a:gd name="connsiteX25" fmla="*/ 859950 w 1463039"/>
              <a:gd name="connsiteY25" fmla="*/ 1471898 h 1479810"/>
              <a:gd name="connsiteX26" fmla="*/ 711774 w 1463039"/>
              <a:gd name="connsiteY26" fmla="*/ 1479810 h 1479810"/>
              <a:gd name="connsiteX27" fmla="*/ 637511 w 1463039"/>
              <a:gd name="connsiteY27" fmla="*/ 1479810 h 1479810"/>
              <a:gd name="connsiteX28" fmla="*/ 500700 w 1463039"/>
              <a:gd name="connsiteY28" fmla="*/ 1474455 h 1479810"/>
              <a:gd name="connsiteX29" fmla="*/ 234328 w 1463039"/>
              <a:gd name="connsiteY29" fmla="*/ 1468257 h 1479810"/>
              <a:gd name="connsiteX30" fmla="*/ 183686 w 1463039"/>
              <a:gd name="connsiteY30" fmla="*/ 1476228 h 1479810"/>
              <a:gd name="connsiteX31" fmla="*/ 157756 w 1463039"/>
              <a:gd name="connsiteY31" fmla="*/ 1479810 h 1479810"/>
              <a:gd name="connsiteX32" fmla="*/ 13214 w 1463039"/>
              <a:gd name="connsiteY32" fmla="*/ 1479810 h 1479810"/>
              <a:gd name="connsiteX33" fmla="*/ 15315 w 1463039"/>
              <a:gd name="connsiteY33" fmla="*/ 1462749 h 1479810"/>
              <a:gd name="connsiteX34" fmla="*/ 11891 w 1463039"/>
              <a:gd name="connsiteY34" fmla="*/ 1410409 h 1479810"/>
              <a:gd name="connsiteX35" fmla="*/ 6411 w 1463039"/>
              <a:gd name="connsiteY35" fmla="*/ 1244508 h 1479810"/>
              <a:gd name="connsiteX36" fmla="*/ 6849 w 1463039"/>
              <a:gd name="connsiteY36" fmla="*/ 1119455 h 1479810"/>
              <a:gd name="connsiteX37" fmla="*/ 6849 w 1463039"/>
              <a:gd name="connsiteY37" fmla="*/ 1060773 h 1479810"/>
              <a:gd name="connsiteX38" fmla="*/ 9698 w 1463039"/>
              <a:gd name="connsiteY38" fmla="*/ 982321 h 1479810"/>
              <a:gd name="connsiteX39" fmla="*/ 4219 w 1463039"/>
              <a:gd name="connsiteY39" fmla="*/ 947592 h 1479810"/>
              <a:gd name="connsiteX40" fmla="*/ 6903 w 1463039"/>
              <a:gd name="connsiteY40" fmla="*/ 858680 h 1479810"/>
              <a:gd name="connsiteX41" fmla="*/ 9808 w 1463039"/>
              <a:gd name="connsiteY41" fmla="*/ 755960 h 1479810"/>
              <a:gd name="connsiteX42" fmla="*/ 10247 w 1463039"/>
              <a:gd name="connsiteY42" fmla="*/ 673166 h 1479810"/>
              <a:gd name="connsiteX43" fmla="*/ 11452 w 1463039"/>
              <a:gd name="connsiteY43" fmla="*/ 516733 h 1479810"/>
              <a:gd name="connsiteX44" fmla="*/ 10465 w 1463039"/>
              <a:gd name="connsiteY44" fmla="*/ 425571 h 1479810"/>
              <a:gd name="connsiteX45" fmla="*/ 10465 w 1463039"/>
              <a:gd name="connsiteY45" fmla="*/ 216366 h 1479810"/>
              <a:gd name="connsiteX46" fmla="*/ 10795 w 1463039"/>
              <a:gd name="connsiteY46" fmla="*/ 104023 h 1479810"/>
              <a:gd name="connsiteX47" fmla="*/ 3534 w 1463039"/>
              <a:gd name="connsiteY47" fmla="*/ 20936 h 1479810"/>
              <a:gd name="connsiteX48" fmla="*/ 3924 w 1463039"/>
              <a:gd name="connsiteY48" fmla="*/ 8444 h 1479810"/>
              <a:gd name="connsiteX49" fmla="*/ 72291 w 1463039"/>
              <a:gd name="connsiteY49" fmla="*/ 7146 h 1479810"/>
              <a:gd name="connsiteX50" fmla="*/ 231770 w 1463039"/>
              <a:gd name="connsiteY50" fmla="*/ 4001 h 1479810"/>
              <a:gd name="connsiteX51" fmla="*/ 364602 w 1463039"/>
              <a:gd name="connsiteY51" fmla="*/ 11882 h 1479810"/>
              <a:gd name="connsiteX52" fmla="*/ 768233 w 1463039"/>
              <a:gd name="connsiteY52" fmla="*/ 2061 h 1479810"/>
              <a:gd name="connsiteX53" fmla="*/ 866622 w 1463039"/>
              <a:gd name="connsiteY53" fmla="*/ 571 h 147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63039" h="1479810">
                <a:moveTo>
                  <a:pt x="866622" y="571"/>
                </a:moveTo>
                <a:cubicBezTo>
                  <a:pt x="899405" y="1673"/>
                  <a:pt x="932136" y="4374"/>
                  <a:pt x="964706" y="8669"/>
                </a:cubicBezTo>
                <a:cubicBezTo>
                  <a:pt x="1013529" y="15823"/>
                  <a:pt x="1062766" y="11397"/>
                  <a:pt x="1111825" y="8366"/>
                </a:cubicBezTo>
                <a:cubicBezTo>
                  <a:pt x="1171216" y="4668"/>
                  <a:pt x="1230547" y="2667"/>
                  <a:pt x="1290055" y="8730"/>
                </a:cubicBezTo>
                <a:cubicBezTo>
                  <a:pt x="1332384" y="13094"/>
                  <a:pt x="1374949" y="9033"/>
                  <a:pt x="1417397" y="6608"/>
                </a:cubicBezTo>
                <a:lnTo>
                  <a:pt x="1454473" y="5290"/>
                </a:lnTo>
                <a:lnTo>
                  <a:pt x="1449518" y="94305"/>
                </a:lnTo>
                <a:cubicBezTo>
                  <a:pt x="1449059" y="129134"/>
                  <a:pt x="1450325" y="163951"/>
                  <a:pt x="1454054" y="198723"/>
                </a:cubicBezTo>
                <a:cubicBezTo>
                  <a:pt x="1459999" y="262767"/>
                  <a:pt x="1460856" y="327062"/>
                  <a:pt x="1456615" y="391199"/>
                </a:cubicBezTo>
                <a:cubicBezTo>
                  <a:pt x="1453665" y="449151"/>
                  <a:pt x="1446428" y="507012"/>
                  <a:pt x="1452607" y="565102"/>
                </a:cubicBezTo>
                <a:cubicBezTo>
                  <a:pt x="1454722" y="585089"/>
                  <a:pt x="1459843" y="604710"/>
                  <a:pt x="1461012" y="624834"/>
                </a:cubicBezTo>
                <a:cubicBezTo>
                  <a:pt x="1466578" y="719110"/>
                  <a:pt x="1458229" y="813066"/>
                  <a:pt x="1451383" y="907022"/>
                </a:cubicBezTo>
                <a:cubicBezTo>
                  <a:pt x="1448878" y="941246"/>
                  <a:pt x="1445816" y="975470"/>
                  <a:pt x="1452663" y="1009694"/>
                </a:cubicBezTo>
                <a:cubicBezTo>
                  <a:pt x="1458090" y="1038574"/>
                  <a:pt x="1459209" y="1067889"/>
                  <a:pt x="1456002" y="1096988"/>
                </a:cubicBezTo>
                <a:cubicBezTo>
                  <a:pt x="1452796" y="1122760"/>
                  <a:pt x="1452034" y="1148693"/>
                  <a:pt x="1453720" y="1174562"/>
                </a:cubicBezTo>
                <a:cubicBezTo>
                  <a:pt x="1457199" y="1209699"/>
                  <a:pt x="1459899" y="1244847"/>
                  <a:pt x="1461722" y="1280018"/>
                </a:cubicBezTo>
                <a:lnTo>
                  <a:pt x="1463039" y="1330769"/>
                </a:lnTo>
                <a:lnTo>
                  <a:pt x="1463039" y="1433804"/>
                </a:lnTo>
                <a:lnTo>
                  <a:pt x="1458897" y="1471900"/>
                </a:lnTo>
                <a:lnTo>
                  <a:pt x="1458306" y="1476109"/>
                </a:lnTo>
                <a:lnTo>
                  <a:pt x="1456251" y="1476006"/>
                </a:lnTo>
                <a:cubicBezTo>
                  <a:pt x="1423775" y="1477710"/>
                  <a:pt x="1391236" y="1478252"/>
                  <a:pt x="1358699" y="1478795"/>
                </a:cubicBezTo>
                <a:lnTo>
                  <a:pt x="1337088" y="1479810"/>
                </a:lnTo>
                <a:lnTo>
                  <a:pt x="1199842" y="1479810"/>
                </a:lnTo>
                <a:lnTo>
                  <a:pt x="1178285" y="1478795"/>
                </a:lnTo>
                <a:cubicBezTo>
                  <a:pt x="1072671" y="1461942"/>
                  <a:pt x="965946" y="1459625"/>
                  <a:pt x="859950" y="1471898"/>
                </a:cubicBezTo>
                <a:lnTo>
                  <a:pt x="711774" y="1479810"/>
                </a:lnTo>
                <a:lnTo>
                  <a:pt x="637511" y="1479810"/>
                </a:lnTo>
                <a:lnTo>
                  <a:pt x="500700" y="1474455"/>
                </a:lnTo>
                <a:cubicBezTo>
                  <a:pt x="412071" y="1467172"/>
                  <a:pt x="323261" y="1461748"/>
                  <a:pt x="234328" y="1468257"/>
                </a:cubicBezTo>
                <a:cubicBezTo>
                  <a:pt x="217301" y="1469536"/>
                  <a:pt x="200486" y="1472964"/>
                  <a:pt x="183686" y="1476228"/>
                </a:cubicBezTo>
                <a:lnTo>
                  <a:pt x="157756" y="1479810"/>
                </a:lnTo>
                <a:lnTo>
                  <a:pt x="13214" y="1479810"/>
                </a:lnTo>
                <a:lnTo>
                  <a:pt x="15315" y="1462749"/>
                </a:lnTo>
                <a:cubicBezTo>
                  <a:pt x="16576" y="1445267"/>
                  <a:pt x="16192" y="1427772"/>
                  <a:pt x="11891" y="1410409"/>
                </a:cubicBezTo>
                <a:cubicBezTo>
                  <a:pt x="-1809" y="1355230"/>
                  <a:pt x="931" y="1300104"/>
                  <a:pt x="6411" y="1244508"/>
                </a:cubicBezTo>
                <a:cubicBezTo>
                  <a:pt x="10521" y="1203137"/>
                  <a:pt x="15069" y="1161296"/>
                  <a:pt x="6849" y="1119455"/>
                </a:cubicBezTo>
                <a:cubicBezTo>
                  <a:pt x="3315" y="1100041"/>
                  <a:pt x="3315" y="1080187"/>
                  <a:pt x="6849" y="1060773"/>
                </a:cubicBezTo>
                <a:cubicBezTo>
                  <a:pt x="11123" y="1034622"/>
                  <a:pt x="15178" y="1008733"/>
                  <a:pt x="9698" y="982321"/>
                </a:cubicBezTo>
                <a:cubicBezTo>
                  <a:pt x="7288" y="970815"/>
                  <a:pt x="5480" y="959204"/>
                  <a:pt x="4219" y="947592"/>
                </a:cubicBezTo>
                <a:cubicBezTo>
                  <a:pt x="1709" y="917948"/>
                  <a:pt x="2608" y="888136"/>
                  <a:pt x="6903" y="858680"/>
                </a:cubicBezTo>
                <a:cubicBezTo>
                  <a:pt x="11014" y="824475"/>
                  <a:pt x="4328" y="790061"/>
                  <a:pt x="9808" y="755960"/>
                </a:cubicBezTo>
                <a:cubicBezTo>
                  <a:pt x="13699" y="728497"/>
                  <a:pt x="13847" y="700667"/>
                  <a:pt x="10247" y="673166"/>
                </a:cubicBezTo>
                <a:cubicBezTo>
                  <a:pt x="3769" y="621179"/>
                  <a:pt x="4174" y="568621"/>
                  <a:pt x="11452" y="516733"/>
                </a:cubicBezTo>
                <a:cubicBezTo>
                  <a:pt x="15946" y="486450"/>
                  <a:pt x="18521" y="455279"/>
                  <a:pt x="10465" y="425571"/>
                </a:cubicBezTo>
                <a:cubicBezTo>
                  <a:pt x="-8495" y="355749"/>
                  <a:pt x="2575" y="285822"/>
                  <a:pt x="10465" y="216366"/>
                </a:cubicBezTo>
                <a:cubicBezTo>
                  <a:pt x="15261" y="179065"/>
                  <a:pt x="15370" y="141350"/>
                  <a:pt x="10795" y="104023"/>
                </a:cubicBezTo>
                <a:cubicBezTo>
                  <a:pt x="6734" y="76457"/>
                  <a:pt x="4312" y="48717"/>
                  <a:pt x="3534" y="20936"/>
                </a:cubicBezTo>
                <a:lnTo>
                  <a:pt x="3924" y="8444"/>
                </a:lnTo>
                <a:lnTo>
                  <a:pt x="72291" y="7146"/>
                </a:lnTo>
                <a:cubicBezTo>
                  <a:pt x="125549" y="5562"/>
                  <a:pt x="178727" y="3395"/>
                  <a:pt x="231770" y="4001"/>
                </a:cubicBezTo>
                <a:cubicBezTo>
                  <a:pt x="276048" y="4486"/>
                  <a:pt x="320207" y="13579"/>
                  <a:pt x="364602" y="11882"/>
                </a:cubicBezTo>
                <a:cubicBezTo>
                  <a:pt x="499146" y="6911"/>
                  <a:pt x="633749" y="8548"/>
                  <a:pt x="768233" y="2061"/>
                </a:cubicBezTo>
                <a:cubicBezTo>
                  <a:pt x="801007" y="-37"/>
                  <a:pt x="833840" y="-532"/>
                  <a:pt x="866622" y="57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63C3609-48D8-42DB-AD9E-61699A6F13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1259" y="3064916"/>
            <a:ext cx="1442437" cy="1477990"/>
          </a:xfrm>
          <a:custGeom>
            <a:avLst/>
            <a:gdLst>
              <a:gd name="connsiteX0" fmla="*/ 866623 w 1442437"/>
              <a:gd name="connsiteY0" fmla="*/ 571 h 1477990"/>
              <a:gd name="connsiteX1" fmla="*/ 964707 w 1442437"/>
              <a:gd name="connsiteY1" fmla="*/ 8669 h 1477990"/>
              <a:gd name="connsiteX2" fmla="*/ 1111826 w 1442437"/>
              <a:gd name="connsiteY2" fmla="*/ 8366 h 1477990"/>
              <a:gd name="connsiteX3" fmla="*/ 1290056 w 1442437"/>
              <a:gd name="connsiteY3" fmla="*/ 8730 h 1477990"/>
              <a:gd name="connsiteX4" fmla="*/ 1417398 w 1442437"/>
              <a:gd name="connsiteY4" fmla="*/ 6608 h 1477990"/>
              <a:gd name="connsiteX5" fmla="*/ 1442437 w 1442437"/>
              <a:gd name="connsiteY5" fmla="*/ 5718 h 1477990"/>
              <a:gd name="connsiteX6" fmla="*/ 1442437 w 1442437"/>
              <a:gd name="connsiteY6" fmla="*/ 1476401 h 1477990"/>
              <a:gd name="connsiteX7" fmla="*/ 1386857 w 1442437"/>
              <a:gd name="connsiteY7" fmla="*/ 1477990 h 1477990"/>
              <a:gd name="connsiteX8" fmla="*/ 1169378 w 1442437"/>
              <a:gd name="connsiteY8" fmla="*/ 1477990 h 1477990"/>
              <a:gd name="connsiteX9" fmla="*/ 1019262 w 1442437"/>
              <a:gd name="connsiteY9" fmla="*/ 1464424 h 1477990"/>
              <a:gd name="connsiteX10" fmla="*/ 859951 w 1442437"/>
              <a:gd name="connsiteY10" fmla="*/ 1471898 h 1477990"/>
              <a:gd name="connsiteX11" fmla="*/ 745859 w 1442437"/>
              <a:gd name="connsiteY11" fmla="*/ 1477990 h 1477990"/>
              <a:gd name="connsiteX12" fmla="*/ 591014 w 1442437"/>
              <a:gd name="connsiteY12" fmla="*/ 1477990 h 1477990"/>
              <a:gd name="connsiteX13" fmla="*/ 500701 w 1442437"/>
              <a:gd name="connsiteY13" fmla="*/ 1474455 h 1477990"/>
              <a:gd name="connsiteX14" fmla="*/ 234329 w 1442437"/>
              <a:gd name="connsiteY14" fmla="*/ 1468257 h 1477990"/>
              <a:gd name="connsiteX15" fmla="*/ 183687 w 1442437"/>
              <a:gd name="connsiteY15" fmla="*/ 1476228 h 1477990"/>
              <a:gd name="connsiteX16" fmla="*/ 170933 w 1442437"/>
              <a:gd name="connsiteY16" fmla="*/ 1477990 h 1477990"/>
              <a:gd name="connsiteX17" fmla="*/ 13439 w 1442437"/>
              <a:gd name="connsiteY17" fmla="*/ 1477990 h 1477990"/>
              <a:gd name="connsiteX18" fmla="*/ 15316 w 1442437"/>
              <a:gd name="connsiteY18" fmla="*/ 1462749 h 1477990"/>
              <a:gd name="connsiteX19" fmla="*/ 11892 w 1442437"/>
              <a:gd name="connsiteY19" fmla="*/ 1410409 h 1477990"/>
              <a:gd name="connsiteX20" fmla="*/ 6412 w 1442437"/>
              <a:gd name="connsiteY20" fmla="*/ 1244508 h 1477990"/>
              <a:gd name="connsiteX21" fmla="*/ 6850 w 1442437"/>
              <a:gd name="connsiteY21" fmla="*/ 1119455 h 1477990"/>
              <a:gd name="connsiteX22" fmla="*/ 6850 w 1442437"/>
              <a:gd name="connsiteY22" fmla="*/ 1060773 h 1477990"/>
              <a:gd name="connsiteX23" fmla="*/ 9699 w 1442437"/>
              <a:gd name="connsiteY23" fmla="*/ 982321 h 1477990"/>
              <a:gd name="connsiteX24" fmla="*/ 4220 w 1442437"/>
              <a:gd name="connsiteY24" fmla="*/ 947592 h 1477990"/>
              <a:gd name="connsiteX25" fmla="*/ 6904 w 1442437"/>
              <a:gd name="connsiteY25" fmla="*/ 858680 h 1477990"/>
              <a:gd name="connsiteX26" fmla="*/ 9809 w 1442437"/>
              <a:gd name="connsiteY26" fmla="*/ 755960 h 1477990"/>
              <a:gd name="connsiteX27" fmla="*/ 10248 w 1442437"/>
              <a:gd name="connsiteY27" fmla="*/ 673166 h 1477990"/>
              <a:gd name="connsiteX28" fmla="*/ 11453 w 1442437"/>
              <a:gd name="connsiteY28" fmla="*/ 516733 h 1477990"/>
              <a:gd name="connsiteX29" fmla="*/ 10466 w 1442437"/>
              <a:gd name="connsiteY29" fmla="*/ 425571 h 1477990"/>
              <a:gd name="connsiteX30" fmla="*/ 10466 w 1442437"/>
              <a:gd name="connsiteY30" fmla="*/ 216366 h 1477990"/>
              <a:gd name="connsiteX31" fmla="*/ 10796 w 1442437"/>
              <a:gd name="connsiteY31" fmla="*/ 104023 h 1477990"/>
              <a:gd name="connsiteX32" fmla="*/ 3535 w 1442437"/>
              <a:gd name="connsiteY32" fmla="*/ 20936 h 1477990"/>
              <a:gd name="connsiteX33" fmla="*/ 3925 w 1442437"/>
              <a:gd name="connsiteY33" fmla="*/ 8444 h 1477990"/>
              <a:gd name="connsiteX34" fmla="*/ 72292 w 1442437"/>
              <a:gd name="connsiteY34" fmla="*/ 7146 h 1477990"/>
              <a:gd name="connsiteX35" fmla="*/ 231771 w 1442437"/>
              <a:gd name="connsiteY35" fmla="*/ 4001 h 1477990"/>
              <a:gd name="connsiteX36" fmla="*/ 364603 w 1442437"/>
              <a:gd name="connsiteY36" fmla="*/ 11882 h 1477990"/>
              <a:gd name="connsiteX37" fmla="*/ 768234 w 1442437"/>
              <a:gd name="connsiteY37" fmla="*/ 2061 h 1477990"/>
              <a:gd name="connsiteX38" fmla="*/ 866623 w 1442437"/>
              <a:gd name="connsiteY38" fmla="*/ 571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2437" h="1477990">
                <a:moveTo>
                  <a:pt x="866623" y="571"/>
                </a:moveTo>
                <a:cubicBezTo>
                  <a:pt x="899406" y="1673"/>
                  <a:pt x="932137" y="4374"/>
                  <a:pt x="964707" y="8669"/>
                </a:cubicBezTo>
                <a:cubicBezTo>
                  <a:pt x="1013530" y="15823"/>
                  <a:pt x="1062767" y="11397"/>
                  <a:pt x="1111826" y="8366"/>
                </a:cubicBezTo>
                <a:cubicBezTo>
                  <a:pt x="1171217" y="4668"/>
                  <a:pt x="1230548" y="2667"/>
                  <a:pt x="1290056" y="8730"/>
                </a:cubicBezTo>
                <a:cubicBezTo>
                  <a:pt x="1332385" y="13094"/>
                  <a:pt x="1374950" y="9033"/>
                  <a:pt x="1417398" y="6608"/>
                </a:cubicBezTo>
                <a:lnTo>
                  <a:pt x="1442437" y="5718"/>
                </a:lnTo>
                <a:lnTo>
                  <a:pt x="1442437" y="1476401"/>
                </a:lnTo>
                <a:lnTo>
                  <a:pt x="1386857" y="1477990"/>
                </a:lnTo>
                <a:lnTo>
                  <a:pt x="1169378" y="1477990"/>
                </a:lnTo>
                <a:lnTo>
                  <a:pt x="1019262" y="1464424"/>
                </a:lnTo>
                <a:cubicBezTo>
                  <a:pt x="966129" y="1463273"/>
                  <a:pt x="912949" y="1465762"/>
                  <a:pt x="859951" y="1471898"/>
                </a:cubicBezTo>
                <a:lnTo>
                  <a:pt x="745859" y="1477990"/>
                </a:lnTo>
                <a:lnTo>
                  <a:pt x="591014" y="1477990"/>
                </a:lnTo>
                <a:lnTo>
                  <a:pt x="500701" y="1474455"/>
                </a:lnTo>
                <a:cubicBezTo>
                  <a:pt x="412072" y="1467172"/>
                  <a:pt x="323262" y="1461748"/>
                  <a:pt x="234329" y="1468257"/>
                </a:cubicBezTo>
                <a:cubicBezTo>
                  <a:pt x="217302" y="1469536"/>
                  <a:pt x="200487" y="1472964"/>
                  <a:pt x="183687" y="1476228"/>
                </a:cubicBezTo>
                <a:lnTo>
                  <a:pt x="170933" y="1477990"/>
                </a:lnTo>
                <a:lnTo>
                  <a:pt x="13439" y="1477990"/>
                </a:lnTo>
                <a:lnTo>
                  <a:pt x="15316" y="1462749"/>
                </a:lnTo>
                <a:cubicBezTo>
                  <a:pt x="16577" y="1445267"/>
                  <a:pt x="16193" y="1427772"/>
                  <a:pt x="11892" y="1410409"/>
                </a:cubicBezTo>
                <a:cubicBezTo>
                  <a:pt x="-1808" y="1355230"/>
                  <a:pt x="932" y="1300104"/>
                  <a:pt x="6412" y="1244508"/>
                </a:cubicBezTo>
                <a:cubicBezTo>
                  <a:pt x="10522" y="1203137"/>
                  <a:pt x="15070" y="1161296"/>
                  <a:pt x="6850" y="1119455"/>
                </a:cubicBezTo>
                <a:cubicBezTo>
                  <a:pt x="3316" y="1100041"/>
                  <a:pt x="3316" y="1080187"/>
                  <a:pt x="6850" y="1060773"/>
                </a:cubicBezTo>
                <a:cubicBezTo>
                  <a:pt x="11124" y="1034622"/>
                  <a:pt x="15179" y="1008733"/>
                  <a:pt x="9699" y="982321"/>
                </a:cubicBezTo>
                <a:cubicBezTo>
                  <a:pt x="7289" y="970815"/>
                  <a:pt x="5481" y="959204"/>
                  <a:pt x="4220" y="947592"/>
                </a:cubicBezTo>
                <a:cubicBezTo>
                  <a:pt x="1710" y="917948"/>
                  <a:pt x="2609" y="888136"/>
                  <a:pt x="6904" y="858680"/>
                </a:cubicBezTo>
                <a:cubicBezTo>
                  <a:pt x="11015" y="824475"/>
                  <a:pt x="4329" y="790061"/>
                  <a:pt x="9809" y="755960"/>
                </a:cubicBezTo>
                <a:cubicBezTo>
                  <a:pt x="13700" y="728497"/>
                  <a:pt x="13848" y="700667"/>
                  <a:pt x="10248" y="673166"/>
                </a:cubicBezTo>
                <a:cubicBezTo>
                  <a:pt x="3770" y="621179"/>
                  <a:pt x="4175" y="568621"/>
                  <a:pt x="11453" y="516733"/>
                </a:cubicBezTo>
                <a:cubicBezTo>
                  <a:pt x="15947" y="486450"/>
                  <a:pt x="18522" y="455279"/>
                  <a:pt x="10466" y="425571"/>
                </a:cubicBezTo>
                <a:cubicBezTo>
                  <a:pt x="-8494" y="355749"/>
                  <a:pt x="2576" y="285822"/>
                  <a:pt x="10466" y="216366"/>
                </a:cubicBezTo>
                <a:cubicBezTo>
                  <a:pt x="15262" y="179065"/>
                  <a:pt x="15371" y="141350"/>
                  <a:pt x="10796" y="104023"/>
                </a:cubicBezTo>
                <a:cubicBezTo>
                  <a:pt x="6735" y="76457"/>
                  <a:pt x="4313" y="48717"/>
                  <a:pt x="3535" y="20936"/>
                </a:cubicBezTo>
                <a:lnTo>
                  <a:pt x="3925" y="8444"/>
                </a:lnTo>
                <a:lnTo>
                  <a:pt x="72292" y="7146"/>
                </a:lnTo>
                <a:cubicBezTo>
                  <a:pt x="125550" y="5562"/>
                  <a:pt x="178728" y="3395"/>
                  <a:pt x="231771" y="4001"/>
                </a:cubicBezTo>
                <a:cubicBezTo>
                  <a:pt x="276049" y="4486"/>
                  <a:pt x="320208" y="13579"/>
                  <a:pt x="364603" y="11882"/>
                </a:cubicBezTo>
                <a:cubicBezTo>
                  <a:pt x="499147" y="6911"/>
                  <a:pt x="633750" y="8548"/>
                  <a:pt x="768234" y="2061"/>
                </a:cubicBezTo>
                <a:cubicBezTo>
                  <a:pt x="801008" y="-37"/>
                  <a:pt x="833841" y="-532"/>
                  <a:pt x="866623" y="57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B03F1E7-A2BE-4059-85FC-6546945FA3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70488" y="3064916"/>
            <a:ext cx="1455507" cy="1477990"/>
          </a:xfrm>
          <a:custGeom>
            <a:avLst/>
            <a:gdLst>
              <a:gd name="connsiteX0" fmla="*/ 100458 w 1455507"/>
              <a:gd name="connsiteY0" fmla="*/ 0 h 1477990"/>
              <a:gd name="connsiteX1" fmla="*/ 258284 w 1455507"/>
              <a:gd name="connsiteY1" fmla="*/ 0 h 1477990"/>
              <a:gd name="connsiteX2" fmla="*/ 290610 w 1455507"/>
              <a:gd name="connsiteY2" fmla="*/ 2318 h 1477990"/>
              <a:gd name="connsiteX3" fmla="*/ 357070 w 1455507"/>
              <a:gd name="connsiteY3" fmla="*/ 5440 h 1477990"/>
              <a:gd name="connsiteX4" fmla="*/ 558908 w 1455507"/>
              <a:gd name="connsiteY4" fmla="*/ 1098 h 1477990"/>
              <a:gd name="connsiteX5" fmla="*/ 599348 w 1455507"/>
              <a:gd name="connsiteY5" fmla="*/ 0 h 1477990"/>
              <a:gd name="connsiteX6" fmla="*/ 930201 w 1455507"/>
              <a:gd name="connsiteY6" fmla="*/ 0 h 1477990"/>
              <a:gd name="connsiteX7" fmla="*/ 957174 w 1455507"/>
              <a:gd name="connsiteY7" fmla="*/ 2227 h 1477990"/>
              <a:gd name="connsiteX8" fmla="*/ 1104293 w 1455507"/>
              <a:gd name="connsiteY8" fmla="*/ 1924 h 1477990"/>
              <a:gd name="connsiteX9" fmla="*/ 1153561 w 1455507"/>
              <a:gd name="connsiteY9" fmla="*/ 0 h 1477990"/>
              <a:gd name="connsiteX10" fmla="*/ 1229432 w 1455507"/>
              <a:gd name="connsiteY10" fmla="*/ 0 h 1477990"/>
              <a:gd name="connsiteX11" fmla="*/ 1282523 w 1455507"/>
              <a:gd name="connsiteY11" fmla="*/ 2288 h 1477990"/>
              <a:gd name="connsiteX12" fmla="*/ 1409865 w 1455507"/>
              <a:gd name="connsiteY12" fmla="*/ 166 h 1477990"/>
              <a:gd name="connsiteX13" fmla="*/ 1414535 w 1455507"/>
              <a:gd name="connsiteY13" fmla="*/ 0 h 1477990"/>
              <a:gd name="connsiteX14" fmla="*/ 1446877 w 1455507"/>
              <a:gd name="connsiteY14" fmla="*/ 0 h 1477990"/>
              <a:gd name="connsiteX15" fmla="*/ 1441986 w 1455507"/>
              <a:gd name="connsiteY15" fmla="*/ 87863 h 1477990"/>
              <a:gd name="connsiteX16" fmla="*/ 1446522 w 1455507"/>
              <a:gd name="connsiteY16" fmla="*/ 192281 h 1477990"/>
              <a:gd name="connsiteX17" fmla="*/ 1449083 w 1455507"/>
              <a:gd name="connsiteY17" fmla="*/ 384757 h 1477990"/>
              <a:gd name="connsiteX18" fmla="*/ 1445075 w 1455507"/>
              <a:gd name="connsiteY18" fmla="*/ 558660 h 1477990"/>
              <a:gd name="connsiteX19" fmla="*/ 1453480 w 1455507"/>
              <a:gd name="connsiteY19" fmla="*/ 618392 h 1477990"/>
              <a:gd name="connsiteX20" fmla="*/ 1443851 w 1455507"/>
              <a:gd name="connsiteY20" fmla="*/ 900580 h 1477990"/>
              <a:gd name="connsiteX21" fmla="*/ 1445131 w 1455507"/>
              <a:gd name="connsiteY21" fmla="*/ 1003252 h 1477990"/>
              <a:gd name="connsiteX22" fmla="*/ 1448470 w 1455507"/>
              <a:gd name="connsiteY22" fmla="*/ 1090546 h 1477990"/>
              <a:gd name="connsiteX23" fmla="*/ 1446188 w 1455507"/>
              <a:gd name="connsiteY23" fmla="*/ 1168120 h 1477990"/>
              <a:gd name="connsiteX24" fmla="*/ 1454190 w 1455507"/>
              <a:gd name="connsiteY24" fmla="*/ 1273576 h 1477990"/>
              <a:gd name="connsiteX25" fmla="*/ 1455507 w 1455507"/>
              <a:gd name="connsiteY25" fmla="*/ 1324327 h 1477990"/>
              <a:gd name="connsiteX26" fmla="*/ 1455507 w 1455507"/>
              <a:gd name="connsiteY26" fmla="*/ 1427362 h 1477990"/>
              <a:gd name="connsiteX27" fmla="*/ 1451365 w 1455507"/>
              <a:gd name="connsiteY27" fmla="*/ 1465458 h 1477990"/>
              <a:gd name="connsiteX28" fmla="*/ 1450774 w 1455507"/>
              <a:gd name="connsiteY28" fmla="*/ 1469667 h 1477990"/>
              <a:gd name="connsiteX29" fmla="*/ 1448719 w 1455507"/>
              <a:gd name="connsiteY29" fmla="*/ 1469564 h 1477990"/>
              <a:gd name="connsiteX30" fmla="*/ 1351167 w 1455507"/>
              <a:gd name="connsiteY30" fmla="*/ 1472353 h 1477990"/>
              <a:gd name="connsiteX31" fmla="*/ 1170753 w 1455507"/>
              <a:gd name="connsiteY31" fmla="*/ 1472353 h 1477990"/>
              <a:gd name="connsiteX32" fmla="*/ 852418 w 1455507"/>
              <a:gd name="connsiteY32" fmla="*/ 1465456 h 1477990"/>
              <a:gd name="connsiteX33" fmla="*/ 493168 w 1455507"/>
              <a:gd name="connsiteY33" fmla="*/ 1468013 h 1477990"/>
              <a:gd name="connsiteX34" fmla="*/ 226796 w 1455507"/>
              <a:gd name="connsiteY34" fmla="*/ 1461815 h 1477990"/>
              <a:gd name="connsiteX35" fmla="*/ 125602 w 1455507"/>
              <a:gd name="connsiteY35" fmla="*/ 1476769 h 1477990"/>
              <a:gd name="connsiteX36" fmla="*/ 5112 w 1455507"/>
              <a:gd name="connsiteY36" fmla="*/ 1477990 h 1477990"/>
              <a:gd name="connsiteX37" fmla="*/ 7783 w 1455507"/>
              <a:gd name="connsiteY37" fmla="*/ 1456307 h 1477990"/>
              <a:gd name="connsiteX38" fmla="*/ 4359 w 1455507"/>
              <a:gd name="connsiteY38" fmla="*/ 1403967 h 1477990"/>
              <a:gd name="connsiteX39" fmla="*/ 295 w 1455507"/>
              <a:gd name="connsiteY39" fmla="*/ 1370091 h 1477990"/>
              <a:gd name="connsiteX40" fmla="*/ 295 w 1455507"/>
              <a:gd name="connsiteY40" fmla="*/ 1219835 h 1477990"/>
              <a:gd name="connsiteX41" fmla="*/ 3722 w 1455507"/>
              <a:gd name="connsiteY41" fmla="*/ 1175716 h 1477990"/>
              <a:gd name="connsiteX42" fmla="*/ 295 w 1455507"/>
              <a:gd name="connsiteY42" fmla="*/ 1126935 h 1477990"/>
              <a:gd name="connsiteX43" fmla="*/ 295 w 1455507"/>
              <a:gd name="connsiteY43" fmla="*/ 1046801 h 1477990"/>
              <a:gd name="connsiteX44" fmla="*/ 4400 w 1455507"/>
              <a:gd name="connsiteY44" fmla="*/ 1015203 h 1477990"/>
              <a:gd name="connsiteX45" fmla="*/ 2166 w 1455507"/>
              <a:gd name="connsiteY45" fmla="*/ 975879 h 1477990"/>
              <a:gd name="connsiteX46" fmla="*/ 295 w 1455507"/>
              <a:gd name="connsiteY46" fmla="*/ 964020 h 1477990"/>
              <a:gd name="connsiteX47" fmla="*/ 295 w 1455507"/>
              <a:gd name="connsiteY47" fmla="*/ 801667 h 1477990"/>
              <a:gd name="connsiteX48" fmla="*/ 310 w 1455507"/>
              <a:gd name="connsiteY48" fmla="*/ 800839 h 1477990"/>
              <a:gd name="connsiteX49" fmla="*/ 2276 w 1455507"/>
              <a:gd name="connsiteY49" fmla="*/ 749518 h 1477990"/>
              <a:gd name="connsiteX50" fmla="*/ 2715 w 1455507"/>
              <a:gd name="connsiteY50" fmla="*/ 666724 h 1477990"/>
              <a:gd name="connsiteX51" fmla="*/ 295 w 1455507"/>
              <a:gd name="connsiteY51" fmla="*/ 625158 h 1477990"/>
              <a:gd name="connsiteX52" fmla="*/ 295 w 1455507"/>
              <a:gd name="connsiteY52" fmla="*/ 559484 h 1477990"/>
              <a:gd name="connsiteX53" fmla="*/ 3920 w 1455507"/>
              <a:gd name="connsiteY53" fmla="*/ 510291 h 1477990"/>
              <a:gd name="connsiteX54" fmla="*/ 2933 w 1455507"/>
              <a:gd name="connsiteY54" fmla="*/ 419129 h 1477990"/>
              <a:gd name="connsiteX55" fmla="*/ 295 w 1455507"/>
              <a:gd name="connsiteY55" fmla="*/ 403959 h 1477990"/>
              <a:gd name="connsiteX56" fmla="*/ 295 w 1455507"/>
              <a:gd name="connsiteY56" fmla="*/ 237294 h 1477990"/>
              <a:gd name="connsiteX57" fmla="*/ 2933 w 1455507"/>
              <a:gd name="connsiteY57" fmla="*/ 209924 h 1477990"/>
              <a:gd name="connsiteX58" fmla="*/ 3263 w 1455507"/>
              <a:gd name="connsiteY58" fmla="*/ 97581 h 1477990"/>
              <a:gd name="connsiteX59" fmla="*/ 295 w 1455507"/>
              <a:gd name="connsiteY59" fmla="*/ 63619 h 1477990"/>
              <a:gd name="connsiteX60" fmla="*/ 295 w 1455507"/>
              <a:gd name="connsiteY60" fmla="*/ 1928 h 1477990"/>
              <a:gd name="connsiteX61" fmla="*/ 64759 w 1455507"/>
              <a:gd name="connsiteY61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55507" h="1477990">
                <a:moveTo>
                  <a:pt x="100458" y="0"/>
                </a:moveTo>
                <a:lnTo>
                  <a:pt x="258284" y="0"/>
                </a:lnTo>
                <a:lnTo>
                  <a:pt x="290610" y="2318"/>
                </a:lnTo>
                <a:cubicBezTo>
                  <a:pt x="312734" y="4440"/>
                  <a:pt x="334873" y="6289"/>
                  <a:pt x="357070" y="5440"/>
                </a:cubicBezTo>
                <a:cubicBezTo>
                  <a:pt x="424342" y="2955"/>
                  <a:pt x="491629" y="2121"/>
                  <a:pt x="558908" y="1098"/>
                </a:cubicBezTo>
                <a:lnTo>
                  <a:pt x="599348" y="0"/>
                </a:lnTo>
                <a:lnTo>
                  <a:pt x="930201" y="0"/>
                </a:lnTo>
                <a:lnTo>
                  <a:pt x="957174" y="2227"/>
                </a:lnTo>
                <a:cubicBezTo>
                  <a:pt x="1005997" y="9381"/>
                  <a:pt x="1055234" y="4955"/>
                  <a:pt x="1104293" y="1924"/>
                </a:cubicBezTo>
                <a:lnTo>
                  <a:pt x="1153561" y="0"/>
                </a:lnTo>
                <a:lnTo>
                  <a:pt x="1229432" y="0"/>
                </a:lnTo>
                <a:lnTo>
                  <a:pt x="1282523" y="2288"/>
                </a:lnTo>
                <a:cubicBezTo>
                  <a:pt x="1324852" y="6652"/>
                  <a:pt x="1367417" y="2591"/>
                  <a:pt x="1409865" y="166"/>
                </a:cubicBezTo>
                <a:lnTo>
                  <a:pt x="1414535" y="0"/>
                </a:lnTo>
                <a:lnTo>
                  <a:pt x="1446877" y="0"/>
                </a:lnTo>
                <a:lnTo>
                  <a:pt x="1441986" y="87863"/>
                </a:lnTo>
                <a:cubicBezTo>
                  <a:pt x="1441527" y="122692"/>
                  <a:pt x="1442793" y="157509"/>
                  <a:pt x="1446522" y="192281"/>
                </a:cubicBezTo>
                <a:cubicBezTo>
                  <a:pt x="1452467" y="256325"/>
                  <a:pt x="1453324" y="320620"/>
                  <a:pt x="1449083" y="384757"/>
                </a:cubicBezTo>
                <a:cubicBezTo>
                  <a:pt x="1446133" y="442709"/>
                  <a:pt x="1438896" y="500570"/>
                  <a:pt x="1445075" y="558660"/>
                </a:cubicBezTo>
                <a:cubicBezTo>
                  <a:pt x="1447190" y="578647"/>
                  <a:pt x="1452311" y="598268"/>
                  <a:pt x="1453480" y="618392"/>
                </a:cubicBezTo>
                <a:cubicBezTo>
                  <a:pt x="1459046" y="712668"/>
                  <a:pt x="1450697" y="806624"/>
                  <a:pt x="1443851" y="900580"/>
                </a:cubicBezTo>
                <a:cubicBezTo>
                  <a:pt x="1441346" y="934804"/>
                  <a:pt x="1438284" y="969028"/>
                  <a:pt x="1445131" y="1003252"/>
                </a:cubicBezTo>
                <a:cubicBezTo>
                  <a:pt x="1450558" y="1032132"/>
                  <a:pt x="1451677" y="1061447"/>
                  <a:pt x="1448470" y="1090546"/>
                </a:cubicBezTo>
                <a:cubicBezTo>
                  <a:pt x="1445264" y="1116318"/>
                  <a:pt x="1444502" y="1142251"/>
                  <a:pt x="1446188" y="1168120"/>
                </a:cubicBezTo>
                <a:cubicBezTo>
                  <a:pt x="1449667" y="1203257"/>
                  <a:pt x="1452367" y="1238405"/>
                  <a:pt x="1454190" y="1273576"/>
                </a:cubicBezTo>
                <a:lnTo>
                  <a:pt x="1455507" y="1324327"/>
                </a:lnTo>
                <a:lnTo>
                  <a:pt x="1455507" y="1427362"/>
                </a:lnTo>
                <a:lnTo>
                  <a:pt x="1451365" y="1465458"/>
                </a:lnTo>
                <a:lnTo>
                  <a:pt x="1450774" y="1469667"/>
                </a:lnTo>
                <a:lnTo>
                  <a:pt x="1448719" y="1469564"/>
                </a:lnTo>
                <a:cubicBezTo>
                  <a:pt x="1416243" y="1471268"/>
                  <a:pt x="1383704" y="1471810"/>
                  <a:pt x="1351167" y="1472353"/>
                </a:cubicBezTo>
                <a:cubicBezTo>
                  <a:pt x="1291009" y="1473360"/>
                  <a:pt x="1230608" y="1482658"/>
                  <a:pt x="1170753" y="1472353"/>
                </a:cubicBezTo>
                <a:cubicBezTo>
                  <a:pt x="1065139" y="1455500"/>
                  <a:pt x="958414" y="1453183"/>
                  <a:pt x="852418" y="1465456"/>
                </a:cubicBezTo>
                <a:cubicBezTo>
                  <a:pt x="732873" y="1477389"/>
                  <a:pt x="612811" y="1478242"/>
                  <a:pt x="493168" y="1468013"/>
                </a:cubicBezTo>
                <a:cubicBezTo>
                  <a:pt x="404539" y="1460730"/>
                  <a:pt x="315729" y="1455306"/>
                  <a:pt x="226796" y="1461815"/>
                </a:cubicBezTo>
                <a:cubicBezTo>
                  <a:pt x="192742" y="1464372"/>
                  <a:pt x="159536" y="1475530"/>
                  <a:pt x="125602" y="1476769"/>
                </a:cubicBezTo>
                <a:lnTo>
                  <a:pt x="5112" y="1477990"/>
                </a:lnTo>
                <a:lnTo>
                  <a:pt x="7783" y="1456307"/>
                </a:lnTo>
                <a:cubicBezTo>
                  <a:pt x="9044" y="1438825"/>
                  <a:pt x="8660" y="1421330"/>
                  <a:pt x="4359" y="1403967"/>
                </a:cubicBezTo>
                <a:lnTo>
                  <a:pt x="295" y="1370091"/>
                </a:lnTo>
                <a:lnTo>
                  <a:pt x="295" y="1219835"/>
                </a:lnTo>
                <a:lnTo>
                  <a:pt x="3722" y="1175716"/>
                </a:lnTo>
                <a:lnTo>
                  <a:pt x="295" y="1126935"/>
                </a:lnTo>
                <a:lnTo>
                  <a:pt x="295" y="1046801"/>
                </a:lnTo>
                <a:lnTo>
                  <a:pt x="4400" y="1015203"/>
                </a:lnTo>
                <a:cubicBezTo>
                  <a:pt x="5263" y="1002160"/>
                  <a:pt x="4906" y="989085"/>
                  <a:pt x="2166" y="975879"/>
                </a:cubicBezTo>
                <a:lnTo>
                  <a:pt x="295" y="964020"/>
                </a:lnTo>
                <a:lnTo>
                  <a:pt x="295" y="801667"/>
                </a:lnTo>
                <a:lnTo>
                  <a:pt x="310" y="800839"/>
                </a:lnTo>
                <a:cubicBezTo>
                  <a:pt x="-163" y="783697"/>
                  <a:pt x="-464" y="766569"/>
                  <a:pt x="2276" y="749518"/>
                </a:cubicBezTo>
                <a:cubicBezTo>
                  <a:pt x="6167" y="722055"/>
                  <a:pt x="6315" y="694225"/>
                  <a:pt x="2715" y="666724"/>
                </a:cubicBezTo>
                <a:lnTo>
                  <a:pt x="295" y="625158"/>
                </a:lnTo>
                <a:lnTo>
                  <a:pt x="295" y="559484"/>
                </a:lnTo>
                <a:lnTo>
                  <a:pt x="3920" y="510291"/>
                </a:lnTo>
                <a:cubicBezTo>
                  <a:pt x="8414" y="480008"/>
                  <a:pt x="10989" y="448837"/>
                  <a:pt x="2933" y="419129"/>
                </a:cubicBezTo>
                <a:lnTo>
                  <a:pt x="295" y="403959"/>
                </a:lnTo>
                <a:lnTo>
                  <a:pt x="295" y="237294"/>
                </a:lnTo>
                <a:lnTo>
                  <a:pt x="2933" y="209924"/>
                </a:lnTo>
                <a:cubicBezTo>
                  <a:pt x="7729" y="172623"/>
                  <a:pt x="7838" y="134908"/>
                  <a:pt x="3263" y="97581"/>
                </a:cubicBezTo>
                <a:lnTo>
                  <a:pt x="295" y="63619"/>
                </a:lnTo>
                <a:lnTo>
                  <a:pt x="295" y="1928"/>
                </a:lnTo>
                <a:lnTo>
                  <a:pt x="64759" y="70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62C212D-2434-4610-A983-7FC587B517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09627" y="3064916"/>
            <a:ext cx="1447216" cy="1477990"/>
          </a:xfrm>
          <a:custGeom>
            <a:avLst/>
            <a:gdLst>
              <a:gd name="connsiteX0" fmla="*/ 107991 w 1447216"/>
              <a:gd name="connsiteY0" fmla="*/ 0 h 1477990"/>
              <a:gd name="connsiteX1" fmla="*/ 265817 w 1447216"/>
              <a:gd name="connsiteY1" fmla="*/ 0 h 1477990"/>
              <a:gd name="connsiteX2" fmla="*/ 298143 w 1447216"/>
              <a:gd name="connsiteY2" fmla="*/ 2318 h 1477990"/>
              <a:gd name="connsiteX3" fmla="*/ 364603 w 1447216"/>
              <a:gd name="connsiteY3" fmla="*/ 5440 h 1477990"/>
              <a:gd name="connsiteX4" fmla="*/ 566441 w 1447216"/>
              <a:gd name="connsiteY4" fmla="*/ 1098 h 1477990"/>
              <a:gd name="connsiteX5" fmla="*/ 606880 w 1447216"/>
              <a:gd name="connsiteY5" fmla="*/ 0 h 1477990"/>
              <a:gd name="connsiteX6" fmla="*/ 937733 w 1447216"/>
              <a:gd name="connsiteY6" fmla="*/ 0 h 1477990"/>
              <a:gd name="connsiteX7" fmla="*/ 964707 w 1447216"/>
              <a:gd name="connsiteY7" fmla="*/ 2227 h 1477990"/>
              <a:gd name="connsiteX8" fmla="*/ 1111826 w 1447216"/>
              <a:gd name="connsiteY8" fmla="*/ 1924 h 1477990"/>
              <a:gd name="connsiteX9" fmla="*/ 1161094 w 1447216"/>
              <a:gd name="connsiteY9" fmla="*/ 0 h 1477990"/>
              <a:gd name="connsiteX10" fmla="*/ 1236965 w 1447216"/>
              <a:gd name="connsiteY10" fmla="*/ 0 h 1477990"/>
              <a:gd name="connsiteX11" fmla="*/ 1290056 w 1447216"/>
              <a:gd name="connsiteY11" fmla="*/ 2288 h 1477990"/>
              <a:gd name="connsiteX12" fmla="*/ 1417398 w 1447216"/>
              <a:gd name="connsiteY12" fmla="*/ 166 h 1477990"/>
              <a:gd name="connsiteX13" fmla="*/ 1422068 w 1447216"/>
              <a:gd name="connsiteY13" fmla="*/ 0 h 1477990"/>
              <a:gd name="connsiteX14" fmla="*/ 1447216 w 1447216"/>
              <a:gd name="connsiteY14" fmla="*/ 0 h 1477990"/>
              <a:gd name="connsiteX15" fmla="*/ 1447216 w 1447216"/>
              <a:gd name="connsiteY15" fmla="*/ 1469823 h 1477990"/>
              <a:gd name="connsiteX16" fmla="*/ 1358700 w 1447216"/>
              <a:gd name="connsiteY16" fmla="*/ 1472353 h 1477990"/>
              <a:gd name="connsiteX17" fmla="*/ 1178286 w 1447216"/>
              <a:gd name="connsiteY17" fmla="*/ 1472353 h 1477990"/>
              <a:gd name="connsiteX18" fmla="*/ 859951 w 1447216"/>
              <a:gd name="connsiteY18" fmla="*/ 1465456 h 1477990"/>
              <a:gd name="connsiteX19" fmla="*/ 500701 w 1447216"/>
              <a:gd name="connsiteY19" fmla="*/ 1468013 h 1477990"/>
              <a:gd name="connsiteX20" fmla="*/ 234329 w 1447216"/>
              <a:gd name="connsiteY20" fmla="*/ 1461815 h 1477990"/>
              <a:gd name="connsiteX21" fmla="*/ 133135 w 1447216"/>
              <a:gd name="connsiteY21" fmla="*/ 1476769 h 1477990"/>
              <a:gd name="connsiteX22" fmla="*/ 12645 w 1447216"/>
              <a:gd name="connsiteY22" fmla="*/ 1477990 h 1477990"/>
              <a:gd name="connsiteX23" fmla="*/ 15316 w 1447216"/>
              <a:gd name="connsiteY23" fmla="*/ 1456307 h 1477990"/>
              <a:gd name="connsiteX24" fmla="*/ 11892 w 1447216"/>
              <a:gd name="connsiteY24" fmla="*/ 1403967 h 1477990"/>
              <a:gd name="connsiteX25" fmla="*/ 6412 w 1447216"/>
              <a:gd name="connsiteY25" fmla="*/ 1238066 h 1477990"/>
              <a:gd name="connsiteX26" fmla="*/ 6850 w 1447216"/>
              <a:gd name="connsiteY26" fmla="*/ 1113013 h 1477990"/>
              <a:gd name="connsiteX27" fmla="*/ 6850 w 1447216"/>
              <a:gd name="connsiteY27" fmla="*/ 1054331 h 1477990"/>
              <a:gd name="connsiteX28" fmla="*/ 9699 w 1447216"/>
              <a:gd name="connsiteY28" fmla="*/ 975879 h 1477990"/>
              <a:gd name="connsiteX29" fmla="*/ 4220 w 1447216"/>
              <a:gd name="connsiteY29" fmla="*/ 941150 h 1477990"/>
              <a:gd name="connsiteX30" fmla="*/ 6904 w 1447216"/>
              <a:gd name="connsiteY30" fmla="*/ 852238 h 1477990"/>
              <a:gd name="connsiteX31" fmla="*/ 9809 w 1447216"/>
              <a:gd name="connsiteY31" fmla="*/ 749518 h 1477990"/>
              <a:gd name="connsiteX32" fmla="*/ 10248 w 1447216"/>
              <a:gd name="connsiteY32" fmla="*/ 666724 h 1477990"/>
              <a:gd name="connsiteX33" fmla="*/ 11453 w 1447216"/>
              <a:gd name="connsiteY33" fmla="*/ 510291 h 1477990"/>
              <a:gd name="connsiteX34" fmla="*/ 10466 w 1447216"/>
              <a:gd name="connsiteY34" fmla="*/ 419129 h 1477990"/>
              <a:gd name="connsiteX35" fmla="*/ 10466 w 1447216"/>
              <a:gd name="connsiteY35" fmla="*/ 209924 h 1477990"/>
              <a:gd name="connsiteX36" fmla="*/ 10796 w 1447216"/>
              <a:gd name="connsiteY36" fmla="*/ 97581 h 1477990"/>
              <a:gd name="connsiteX37" fmla="*/ 3535 w 1447216"/>
              <a:gd name="connsiteY37" fmla="*/ 14494 h 1477990"/>
              <a:gd name="connsiteX38" fmla="*/ 3925 w 1447216"/>
              <a:gd name="connsiteY38" fmla="*/ 2002 h 1477990"/>
              <a:gd name="connsiteX39" fmla="*/ 72292 w 1447216"/>
              <a:gd name="connsiteY39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47216" h="1477990">
                <a:moveTo>
                  <a:pt x="107991" y="0"/>
                </a:moveTo>
                <a:lnTo>
                  <a:pt x="265817" y="0"/>
                </a:lnTo>
                <a:lnTo>
                  <a:pt x="298143" y="2318"/>
                </a:lnTo>
                <a:cubicBezTo>
                  <a:pt x="320267" y="4440"/>
                  <a:pt x="342406" y="6289"/>
                  <a:pt x="364603" y="5440"/>
                </a:cubicBezTo>
                <a:cubicBezTo>
                  <a:pt x="431875" y="2955"/>
                  <a:pt x="499162" y="2121"/>
                  <a:pt x="566441" y="1098"/>
                </a:cubicBezTo>
                <a:lnTo>
                  <a:pt x="606880" y="0"/>
                </a:lnTo>
                <a:lnTo>
                  <a:pt x="937733" y="0"/>
                </a:lnTo>
                <a:lnTo>
                  <a:pt x="964707" y="2227"/>
                </a:lnTo>
                <a:cubicBezTo>
                  <a:pt x="1013530" y="9381"/>
                  <a:pt x="1062767" y="4955"/>
                  <a:pt x="1111826" y="1924"/>
                </a:cubicBezTo>
                <a:lnTo>
                  <a:pt x="1161094" y="0"/>
                </a:lnTo>
                <a:lnTo>
                  <a:pt x="1236965" y="0"/>
                </a:lnTo>
                <a:lnTo>
                  <a:pt x="1290056" y="2288"/>
                </a:lnTo>
                <a:cubicBezTo>
                  <a:pt x="1332385" y="6652"/>
                  <a:pt x="1374950" y="2591"/>
                  <a:pt x="1417398" y="166"/>
                </a:cubicBezTo>
                <a:lnTo>
                  <a:pt x="1422068" y="0"/>
                </a:lnTo>
                <a:lnTo>
                  <a:pt x="1447216" y="0"/>
                </a:lnTo>
                <a:lnTo>
                  <a:pt x="1447216" y="1469823"/>
                </a:lnTo>
                <a:lnTo>
                  <a:pt x="1358700" y="1472353"/>
                </a:lnTo>
                <a:cubicBezTo>
                  <a:pt x="1298542" y="1473360"/>
                  <a:pt x="1238141" y="1482658"/>
                  <a:pt x="1178286" y="1472353"/>
                </a:cubicBezTo>
                <a:cubicBezTo>
                  <a:pt x="1072672" y="1455500"/>
                  <a:pt x="965947" y="1453183"/>
                  <a:pt x="859951" y="1465456"/>
                </a:cubicBezTo>
                <a:cubicBezTo>
                  <a:pt x="740406" y="1477389"/>
                  <a:pt x="620344" y="1478242"/>
                  <a:pt x="500701" y="1468013"/>
                </a:cubicBezTo>
                <a:cubicBezTo>
                  <a:pt x="412072" y="1460730"/>
                  <a:pt x="323262" y="1455306"/>
                  <a:pt x="234329" y="1461815"/>
                </a:cubicBezTo>
                <a:cubicBezTo>
                  <a:pt x="200275" y="1464372"/>
                  <a:pt x="167069" y="1475530"/>
                  <a:pt x="133135" y="1476769"/>
                </a:cubicBezTo>
                <a:lnTo>
                  <a:pt x="12645" y="1477990"/>
                </a:lnTo>
                <a:lnTo>
                  <a:pt x="15316" y="1456307"/>
                </a:lnTo>
                <a:cubicBezTo>
                  <a:pt x="16577" y="1438825"/>
                  <a:pt x="16193" y="1421330"/>
                  <a:pt x="11892" y="1403967"/>
                </a:cubicBezTo>
                <a:cubicBezTo>
                  <a:pt x="-1808" y="1348788"/>
                  <a:pt x="932" y="1293662"/>
                  <a:pt x="6412" y="1238066"/>
                </a:cubicBezTo>
                <a:cubicBezTo>
                  <a:pt x="10522" y="1196695"/>
                  <a:pt x="15070" y="1154854"/>
                  <a:pt x="6850" y="1113013"/>
                </a:cubicBezTo>
                <a:cubicBezTo>
                  <a:pt x="3316" y="1093599"/>
                  <a:pt x="3316" y="1073745"/>
                  <a:pt x="6850" y="1054331"/>
                </a:cubicBezTo>
                <a:cubicBezTo>
                  <a:pt x="11124" y="1028180"/>
                  <a:pt x="15179" y="1002291"/>
                  <a:pt x="9699" y="975879"/>
                </a:cubicBezTo>
                <a:cubicBezTo>
                  <a:pt x="7289" y="964373"/>
                  <a:pt x="5481" y="952762"/>
                  <a:pt x="4220" y="941150"/>
                </a:cubicBezTo>
                <a:cubicBezTo>
                  <a:pt x="1710" y="911506"/>
                  <a:pt x="2609" y="881694"/>
                  <a:pt x="6904" y="852238"/>
                </a:cubicBezTo>
                <a:cubicBezTo>
                  <a:pt x="11015" y="818033"/>
                  <a:pt x="4329" y="783619"/>
                  <a:pt x="9809" y="749518"/>
                </a:cubicBezTo>
                <a:cubicBezTo>
                  <a:pt x="13700" y="722055"/>
                  <a:pt x="13848" y="694225"/>
                  <a:pt x="10248" y="666724"/>
                </a:cubicBezTo>
                <a:cubicBezTo>
                  <a:pt x="3770" y="614737"/>
                  <a:pt x="4175" y="562179"/>
                  <a:pt x="11453" y="510291"/>
                </a:cubicBezTo>
                <a:cubicBezTo>
                  <a:pt x="15947" y="480008"/>
                  <a:pt x="18522" y="448837"/>
                  <a:pt x="10466" y="419129"/>
                </a:cubicBezTo>
                <a:cubicBezTo>
                  <a:pt x="-8494" y="349307"/>
                  <a:pt x="2576" y="279380"/>
                  <a:pt x="10466" y="209924"/>
                </a:cubicBezTo>
                <a:cubicBezTo>
                  <a:pt x="15262" y="172623"/>
                  <a:pt x="15371" y="134908"/>
                  <a:pt x="10796" y="97581"/>
                </a:cubicBezTo>
                <a:cubicBezTo>
                  <a:pt x="6735" y="70015"/>
                  <a:pt x="4313" y="42275"/>
                  <a:pt x="3535" y="14494"/>
                </a:cubicBezTo>
                <a:lnTo>
                  <a:pt x="3925" y="2002"/>
                </a:lnTo>
                <a:lnTo>
                  <a:pt x="72292" y="70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959C17-53EC-4A48-8276-E73A5CF12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4" y="3058476"/>
            <a:ext cx="1463039" cy="1484431"/>
          </a:xfrm>
          <a:custGeom>
            <a:avLst/>
            <a:gdLst>
              <a:gd name="connsiteX0" fmla="*/ 866623 w 1463039"/>
              <a:gd name="connsiteY0" fmla="*/ 570 h 1484431"/>
              <a:gd name="connsiteX1" fmla="*/ 964707 w 1463039"/>
              <a:gd name="connsiteY1" fmla="*/ 8668 h 1484431"/>
              <a:gd name="connsiteX2" fmla="*/ 1111826 w 1463039"/>
              <a:gd name="connsiteY2" fmla="*/ 8365 h 1484431"/>
              <a:gd name="connsiteX3" fmla="*/ 1290056 w 1463039"/>
              <a:gd name="connsiteY3" fmla="*/ 8729 h 1484431"/>
              <a:gd name="connsiteX4" fmla="*/ 1417398 w 1463039"/>
              <a:gd name="connsiteY4" fmla="*/ 6607 h 1484431"/>
              <a:gd name="connsiteX5" fmla="*/ 1454474 w 1463039"/>
              <a:gd name="connsiteY5" fmla="*/ 5289 h 1484431"/>
              <a:gd name="connsiteX6" fmla="*/ 1449519 w 1463039"/>
              <a:gd name="connsiteY6" fmla="*/ 94304 h 1484431"/>
              <a:gd name="connsiteX7" fmla="*/ 1454055 w 1463039"/>
              <a:gd name="connsiteY7" fmla="*/ 198722 h 1484431"/>
              <a:gd name="connsiteX8" fmla="*/ 1456616 w 1463039"/>
              <a:gd name="connsiteY8" fmla="*/ 391198 h 1484431"/>
              <a:gd name="connsiteX9" fmla="*/ 1452608 w 1463039"/>
              <a:gd name="connsiteY9" fmla="*/ 565101 h 1484431"/>
              <a:gd name="connsiteX10" fmla="*/ 1461013 w 1463039"/>
              <a:gd name="connsiteY10" fmla="*/ 624833 h 1484431"/>
              <a:gd name="connsiteX11" fmla="*/ 1451384 w 1463039"/>
              <a:gd name="connsiteY11" fmla="*/ 907021 h 1484431"/>
              <a:gd name="connsiteX12" fmla="*/ 1452664 w 1463039"/>
              <a:gd name="connsiteY12" fmla="*/ 1009693 h 1484431"/>
              <a:gd name="connsiteX13" fmla="*/ 1456003 w 1463039"/>
              <a:gd name="connsiteY13" fmla="*/ 1096987 h 1484431"/>
              <a:gd name="connsiteX14" fmla="*/ 1453721 w 1463039"/>
              <a:gd name="connsiteY14" fmla="*/ 1174561 h 1484431"/>
              <a:gd name="connsiteX15" fmla="*/ 1461723 w 1463039"/>
              <a:gd name="connsiteY15" fmla="*/ 1280017 h 1484431"/>
              <a:gd name="connsiteX16" fmla="*/ 1463039 w 1463039"/>
              <a:gd name="connsiteY16" fmla="*/ 1330730 h 1484431"/>
              <a:gd name="connsiteX17" fmla="*/ 1463039 w 1463039"/>
              <a:gd name="connsiteY17" fmla="*/ 1433812 h 1484431"/>
              <a:gd name="connsiteX18" fmla="*/ 1458898 w 1463039"/>
              <a:gd name="connsiteY18" fmla="*/ 1471899 h 1484431"/>
              <a:gd name="connsiteX19" fmla="*/ 1458307 w 1463039"/>
              <a:gd name="connsiteY19" fmla="*/ 1476108 h 1484431"/>
              <a:gd name="connsiteX20" fmla="*/ 1456252 w 1463039"/>
              <a:gd name="connsiteY20" fmla="*/ 1476005 h 1484431"/>
              <a:gd name="connsiteX21" fmla="*/ 1358700 w 1463039"/>
              <a:gd name="connsiteY21" fmla="*/ 1478794 h 1484431"/>
              <a:gd name="connsiteX22" fmla="*/ 1178286 w 1463039"/>
              <a:gd name="connsiteY22" fmla="*/ 1478794 h 1484431"/>
              <a:gd name="connsiteX23" fmla="*/ 859951 w 1463039"/>
              <a:gd name="connsiteY23" fmla="*/ 1471897 h 1484431"/>
              <a:gd name="connsiteX24" fmla="*/ 500701 w 1463039"/>
              <a:gd name="connsiteY24" fmla="*/ 1474454 h 1484431"/>
              <a:gd name="connsiteX25" fmla="*/ 234329 w 1463039"/>
              <a:gd name="connsiteY25" fmla="*/ 1468256 h 1484431"/>
              <a:gd name="connsiteX26" fmla="*/ 133135 w 1463039"/>
              <a:gd name="connsiteY26" fmla="*/ 1483210 h 1484431"/>
              <a:gd name="connsiteX27" fmla="*/ 12645 w 1463039"/>
              <a:gd name="connsiteY27" fmla="*/ 1484431 h 1484431"/>
              <a:gd name="connsiteX28" fmla="*/ 15316 w 1463039"/>
              <a:gd name="connsiteY28" fmla="*/ 1462748 h 1484431"/>
              <a:gd name="connsiteX29" fmla="*/ 11892 w 1463039"/>
              <a:gd name="connsiteY29" fmla="*/ 1410408 h 1484431"/>
              <a:gd name="connsiteX30" fmla="*/ 6412 w 1463039"/>
              <a:gd name="connsiteY30" fmla="*/ 1244507 h 1484431"/>
              <a:gd name="connsiteX31" fmla="*/ 6850 w 1463039"/>
              <a:gd name="connsiteY31" fmla="*/ 1119454 h 1484431"/>
              <a:gd name="connsiteX32" fmla="*/ 6850 w 1463039"/>
              <a:gd name="connsiteY32" fmla="*/ 1060772 h 1484431"/>
              <a:gd name="connsiteX33" fmla="*/ 9699 w 1463039"/>
              <a:gd name="connsiteY33" fmla="*/ 982320 h 1484431"/>
              <a:gd name="connsiteX34" fmla="*/ 4220 w 1463039"/>
              <a:gd name="connsiteY34" fmla="*/ 947591 h 1484431"/>
              <a:gd name="connsiteX35" fmla="*/ 6904 w 1463039"/>
              <a:gd name="connsiteY35" fmla="*/ 858679 h 1484431"/>
              <a:gd name="connsiteX36" fmla="*/ 9809 w 1463039"/>
              <a:gd name="connsiteY36" fmla="*/ 755959 h 1484431"/>
              <a:gd name="connsiteX37" fmla="*/ 10248 w 1463039"/>
              <a:gd name="connsiteY37" fmla="*/ 673165 h 1484431"/>
              <a:gd name="connsiteX38" fmla="*/ 11453 w 1463039"/>
              <a:gd name="connsiteY38" fmla="*/ 516732 h 1484431"/>
              <a:gd name="connsiteX39" fmla="*/ 10466 w 1463039"/>
              <a:gd name="connsiteY39" fmla="*/ 425570 h 1484431"/>
              <a:gd name="connsiteX40" fmla="*/ 10466 w 1463039"/>
              <a:gd name="connsiteY40" fmla="*/ 216365 h 1484431"/>
              <a:gd name="connsiteX41" fmla="*/ 10796 w 1463039"/>
              <a:gd name="connsiteY41" fmla="*/ 104022 h 1484431"/>
              <a:gd name="connsiteX42" fmla="*/ 3535 w 1463039"/>
              <a:gd name="connsiteY42" fmla="*/ 20935 h 1484431"/>
              <a:gd name="connsiteX43" fmla="*/ 3925 w 1463039"/>
              <a:gd name="connsiteY43" fmla="*/ 8443 h 1484431"/>
              <a:gd name="connsiteX44" fmla="*/ 72292 w 1463039"/>
              <a:gd name="connsiteY44" fmla="*/ 7145 h 1484431"/>
              <a:gd name="connsiteX45" fmla="*/ 231771 w 1463039"/>
              <a:gd name="connsiteY45" fmla="*/ 4000 h 1484431"/>
              <a:gd name="connsiteX46" fmla="*/ 364603 w 1463039"/>
              <a:gd name="connsiteY46" fmla="*/ 11881 h 1484431"/>
              <a:gd name="connsiteX47" fmla="*/ 768234 w 1463039"/>
              <a:gd name="connsiteY47" fmla="*/ 2060 h 1484431"/>
              <a:gd name="connsiteX48" fmla="*/ 866623 w 1463039"/>
              <a:gd name="connsiteY48" fmla="*/ 570 h 148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63039" h="1484431">
                <a:moveTo>
                  <a:pt x="866623" y="570"/>
                </a:moveTo>
                <a:cubicBezTo>
                  <a:pt x="899406" y="1672"/>
                  <a:pt x="932137" y="4373"/>
                  <a:pt x="964707" y="8668"/>
                </a:cubicBezTo>
                <a:cubicBezTo>
                  <a:pt x="1013530" y="15822"/>
                  <a:pt x="1062767" y="11396"/>
                  <a:pt x="1111826" y="8365"/>
                </a:cubicBezTo>
                <a:cubicBezTo>
                  <a:pt x="1171217" y="4667"/>
                  <a:pt x="1230548" y="2666"/>
                  <a:pt x="1290056" y="8729"/>
                </a:cubicBezTo>
                <a:cubicBezTo>
                  <a:pt x="1332385" y="13093"/>
                  <a:pt x="1374950" y="9032"/>
                  <a:pt x="1417398" y="6607"/>
                </a:cubicBezTo>
                <a:lnTo>
                  <a:pt x="1454474" y="5289"/>
                </a:lnTo>
                <a:lnTo>
                  <a:pt x="1449519" y="94304"/>
                </a:lnTo>
                <a:cubicBezTo>
                  <a:pt x="1449060" y="129133"/>
                  <a:pt x="1450326" y="163950"/>
                  <a:pt x="1454055" y="198722"/>
                </a:cubicBezTo>
                <a:cubicBezTo>
                  <a:pt x="1460000" y="262766"/>
                  <a:pt x="1460857" y="327061"/>
                  <a:pt x="1456616" y="391198"/>
                </a:cubicBezTo>
                <a:cubicBezTo>
                  <a:pt x="1453666" y="449150"/>
                  <a:pt x="1446429" y="507011"/>
                  <a:pt x="1452608" y="565101"/>
                </a:cubicBezTo>
                <a:cubicBezTo>
                  <a:pt x="1454723" y="585088"/>
                  <a:pt x="1459844" y="604709"/>
                  <a:pt x="1461013" y="624833"/>
                </a:cubicBezTo>
                <a:cubicBezTo>
                  <a:pt x="1466579" y="719109"/>
                  <a:pt x="1458230" y="813065"/>
                  <a:pt x="1451384" y="907021"/>
                </a:cubicBezTo>
                <a:cubicBezTo>
                  <a:pt x="1448879" y="941245"/>
                  <a:pt x="1445817" y="975469"/>
                  <a:pt x="1452664" y="1009693"/>
                </a:cubicBezTo>
                <a:cubicBezTo>
                  <a:pt x="1458091" y="1038573"/>
                  <a:pt x="1459210" y="1067888"/>
                  <a:pt x="1456003" y="1096987"/>
                </a:cubicBezTo>
                <a:cubicBezTo>
                  <a:pt x="1452797" y="1122759"/>
                  <a:pt x="1452035" y="1148692"/>
                  <a:pt x="1453721" y="1174561"/>
                </a:cubicBezTo>
                <a:cubicBezTo>
                  <a:pt x="1457200" y="1209698"/>
                  <a:pt x="1459900" y="1244846"/>
                  <a:pt x="1461723" y="1280017"/>
                </a:cubicBezTo>
                <a:lnTo>
                  <a:pt x="1463039" y="1330730"/>
                </a:lnTo>
                <a:lnTo>
                  <a:pt x="1463039" y="1433812"/>
                </a:lnTo>
                <a:lnTo>
                  <a:pt x="1458898" y="1471899"/>
                </a:lnTo>
                <a:lnTo>
                  <a:pt x="1458307" y="1476108"/>
                </a:lnTo>
                <a:lnTo>
                  <a:pt x="1456252" y="1476005"/>
                </a:lnTo>
                <a:cubicBezTo>
                  <a:pt x="1423776" y="1477709"/>
                  <a:pt x="1391237" y="1478251"/>
                  <a:pt x="1358700" y="1478794"/>
                </a:cubicBezTo>
                <a:cubicBezTo>
                  <a:pt x="1298542" y="1479801"/>
                  <a:pt x="1238141" y="1489099"/>
                  <a:pt x="1178286" y="1478794"/>
                </a:cubicBezTo>
                <a:cubicBezTo>
                  <a:pt x="1072672" y="1461941"/>
                  <a:pt x="965947" y="1459624"/>
                  <a:pt x="859951" y="1471897"/>
                </a:cubicBezTo>
                <a:cubicBezTo>
                  <a:pt x="740406" y="1483830"/>
                  <a:pt x="620344" y="1484683"/>
                  <a:pt x="500701" y="1474454"/>
                </a:cubicBezTo>
                <a:cubicBezTo>
                  <a:pt x="412072" y="1467171"/>
                  <a:pt x="323262" y="1461747"/>
                  <a:pt x="234329" y="1468256"/>
                </a:cubicBezTo>
                <a:cubicBezTo>
                  <a:pt x="200275" y="1470813"/>
                  <a:pt x="167069" y="1481971"/>
                  <a:pt x="133135" y="1483210"/>
                </a:cubicBezTo>
                <a:lnTo>
                  <a:pt x="12645" y="1484431"/>
                </a:lnTo>
                <a:lnTo>
                  <a:pt x="15316" y="1462748"/>
                </a:lnTo>
                <a:cubicBezTo>
                  <a:pt x="16577" y="1445266"/>
                  <a:pt x="16193" y="1427771"/>
                  <a:pt x="11892" y="1410408"/>
                </a:cubicBezTo>
                <a:cubicBezTo>
                  <a:pt x="-1808" y="1355229"/>
                  <a:pt x="932" y="1300103"/>
                  <a:pt x="6412" y="1244507"/>
                </a:cubicBezTo>
                <a:cubicBezTo>
                  <a:pt x="10522" y="1203136"/>
                  <a:pt x="15070" y="1161295"/>
                  <a:pt x="6850" y="1119454"/>
                </a:cubicBezTo>
                <a:cubicBezTo>
                  <a:pt x="3316" y="1100040"/>
                  <a:pt x="3316" y="1080186"/>
                  <a:pt x="6850" y="1060772"/>
                </a:cubicBezTo>
                <a:cubicBezTo>
                  <a:pt x="11124" y="1034621"/>
                  <a:pt x="15179" y="1008732"/>
                  <a:pt x="9699" y="982320"/>
                </a:cubicBezTo>
                <a:cubicBezTo>
                  <a:pt x="7289" y="970814"/>
                  <a:pt x="5481" y="959203"/>
                  <a:pt x="4220" y="947591"/>
                </a:cubicBezTo>
                <a:cubicBezTo>
                  <a:pt x="1710" y="917947"/>
                  <a:pt x="2609" y="888135"/>
                  <a:pt x="6904" y="858679"/>
                </a:cubicBezTo>
                <a:cubicBezTo>
                  <a:pt x="11015" y="824474"/>
                  <a:pt x="4329" y="790060"/>
                  <a:pt x="9809" y="755959"/>
                </a:cubicBezTo>
                <a:cubicBezTo>
                  <a:pt x="13700" y="728496"/>
                  <a:pt x="13848" y="700666"/>
                  <a:pt x="10248" y="673165"/>
                </a:cubicBezTo>
                <a:cubicBezTo>
                  <a:pt x="3770" y="621178"/>
                  <a:pt x="4175" y="568620"/>
                  <a:pt x="11453" y="516732"/>
                </a:cubicBezTo>
                <a:cubicBezTo>
                  <a:pt x="15947" y="486449"/>
                  <a:pt x="18522" y="455278"/>
                  <a:pt x="10466" y="425570"/>
                </a:cubicBezTo>
                <a:cubicBezTo>
                  <a:pt x="-8494" y="355748"/>
                  <a:pt x="2576" y="285821"/>
                  <a:pt x="10466" y="216365"/>
                </a:cubicBezTo>
                <a:cubicBezTo>
                  <a:pt x="15262" y="179064"/>
                  <a:pt x="15371" y="141349"/>
                  <a:pt x="10796" y="104022"/>
                </a:cubicBezTo>
                <a:cubicBezTo>
                  <a:pt x="6735" y="76456"/>
                  <a:pt x="4313" y="48716"/>
                  <a:pt x="3535" y="20935"/>
                </a:cubicBezTo>
                <a:lnTo>
                  <a:pt x="3925" y="8443"/>
                </a:lnTo>
                <a:lnTo>
                  <a:pt x="72292" y="7145"/>
                </a:lnTo>
                <a:cubicBezTo>
                  <a:pt x="125550" y="5561"/>
                  <a:pt x="178728" y="3394"/>
                  <a:pt x="231771" y="4000"/>
                </a:cubicBezTo>
                <a:cubicBezTo>
                  <a:pt x="276049" y="4485"/>
                  <a:pt x="320208" y="13578"/>
                  <a:pt x="364603" y="11881"/>
                </a:cubicBezTo>
                <a:cubicBezTo>
                  <a:pt x="499147" y="6910"/>
                  <a:pt x="633750" y="8547"/>
                  <a:pt x="768234" y="2060"/>
                </a:cubicBezTo>
                <a:cubicBezTo>
                  <a:pt x="801008" y="-38"/>
                  <a:pt x="833841" y="-533"/>
                  <a:pt x="866623" y="57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88952" cy="1325563"/>
          </a:xfrm>
        </p:spPr>
        <p:txBody>
          <a:bodyPr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 descr="Tag=AccentColor&#10;Flavor=Light&#10;Target=FillAndLine">
            <a:extLst>
              <a:ext uri="{FF2B5EF4-FFF2-40B4-BE49-F238E27FC236}">
                <a16:creationId xmlns:a16="http://schemas.microsoft.com/office/drawing/2014/main" id="{2D7984C8-AF4A-4D59-BB2D-72D92F873C0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C125114-9BE9-4C21-BEC1-81B6851622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2AB98BFD-4068-4EDA-8DE5-E5D978EDDF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31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937737FC-57C8-4243-BE91-4E9684B836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553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A78FA67-D083-4763-B647-4554C3C509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175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F1892FE5-DAA3-4902-93EF-46D6565FFB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797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34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Center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04288"/>
            <a:ext cx="10515600" cy="38770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83465705-093A-460D-83A5-4A4F3275ADB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9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4288"/>
            <a:ext cx="5181600" cy="38770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4288"/>
            <a:ext cx="5181600" cy="38770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23FEB8C5-87FB-41BA-B300-D935D5EEAEC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3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4" r:id="rId5"/>
    <p:sldLayoutId id="2147483751" r:id="rId6"/>
    <p:sldLayoutId id="2147483752" r:id="rId7"/>
    <p:sldLayoutId id="2147483753" r:id="rId8"/>
    <p:sldLayoutId id="2147483724" r:id="rId9"/>
    <p:sldLayoutId id="2147483737" r:id="rId10"/>
    <p:sldLayoutId id="2147483755" r:id="rId11"/>
    <p:sldLayoutId id="2147483754" r:id="rId12"/>
    <p:sldLayoutId id="2147483756" r:id="rId13"/>
    <p:sldLayoutId id="2147483739" r:id="rId14"/>
    <p:sldLayoutId id="2147483740" r:id="rId15"/>
    <p:sldLayoutId id="2147483741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1B3DD-35BD-42F7-9AD7-7F3402B26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Processbarhet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A2D86-784C-417D-9AD4-AF18311FB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I SPRÅKINLÄRNINGEN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7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err="1"/>
              <a:t>Introduktion</a:t>
            </a:r>
            <a:endParaRPr lang="en-US" dirty="0"/>
          </a:p>
        </p:txBody>
      </p:sp>
      <p:pic>
        <p:nvPicPr>
          <p:cNvPr id="8" name="Picture Placeholder 7" descr="group of people high fiving&#10;">
            <a:extLst>
              <a:ext uri="{FF2B5EF4-FFF2-40B4-BE49-F238E27FC236}">
                <a16:creationId xmlns:a16="http://schemas.microsoft.com/office/drawing/2014/main" id="{F602090C-4003-4A9A-8F17-0FDDFD83F8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/>
      </p:pic>
      <p:pic>
        <p:nvPicPr>
          <p:cNvPr id="10" name="Picture Placeholder 9" descr="hands tying a shoe">
            <a:extLst>
              <a:ext uri="{FF2B5EF4-FFF2-40B4-BE49-F238E27FC236}">
                <a16:creationId xmlns:a16="http://schemas.microsoft.com/office/drawing/2014/main" id="{BD99CA7F-8B87-4431-852C-815754D1C5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34" r="234"/>
          <a:stretch/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FI" sz="3200" dirty="0"/>
              <a:t>Vi lär oss olika grammatiska strukturer i en viss ordning. Den här ordningen är konstant (</a:t>
            </a:r>
            <a:r>
              <a:rPr lang="sv-FI" sz="3200" dirty="0" err="1"/>
              <a:t>Levelt</a:t>
            </a:r>
            <a:r>
              <a:rPr lang="sv-FI" sz="3200" dirty="0"/>
              <a:t>).</a:t>
            </a:r>
          </a:p>
          <a:p>
            <a:r>
              <a:rPr lang="sv-FI" sz="3200" dirty="0"/>
              <a:t>Efter man har nått en tillräckligt bra nivå i en föregående struktur, kan man bli medveten och börja lära sig följande struktur.</a:t>
            </a:r>
          </a:p>
          <a:p>
            <a:r>
              <a:rPr lang="sv-FI" sz="3200" dirty="0"/>
              <a:t>Förmågan byggs upp gradvis.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7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60EF-9F20-4E94-8801-8BA37007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Processbarhet</a:t>
            </a:r>
            <a:r>
              <a:rPr lang="en-US" dirty="0"/>
              <a:t> I </a:t>
            </a:r>
            <a:r>
              <a:rPr lang="en-US" dirty="0" err="1"/>
              <a:t>språkinlärning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1AB31-AB0A-466D-8F3B-887FBDF6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Baserad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rapport  av Gisela </a:t>
            </a:r>
            <a:r>
              <a:rPr lang="en-US" dirty="0" err="1"/>
              <a:t>Håkansson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DB4AF513-E7F4-417D-8A71-1466E66E1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128052"/>
              </p:ext>
            </p:extLst>
          </p:nvPr>
        </p:nvGraphicFramePr>
        <p:xfrm>
          <a:off x="768095" y="365125"/>
          <a:ext cx="10895169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7110">
                  <a:extLst>
                    <a:ext uri="{9D8B030D-6E8A-4147-A177-3AD203B41FA5}">
                      <a16:colId xmlns:a16="http://schemas.microsoft.com/office/drawing/2014/main" val="4236101987"/>
                    </a:ext>
                  </a:extLst>
                </a:gridCol>
                <a:gridCol w="3944303">
                  <a:extLst>
                    <a:ext uri="{9D8B030D-6E8A-4147-A177-3AD203B41FA5}">
                      <a16:colId xmlns:a16="http://schemas.microsoft.com/office/drawing/2014/main" val="3759119048"/>
                    </a:ext>
                  </a:extLst>
                </a:gridCol>
                <a:gridCol w="4567958">
                  <a:extLst>
                    <a:ext uri="{9D8B030D-6E8A-4147-A177-3AD203B41FA5}">
                      <a16:colId xmlns:a16="http://schemas.microsoft.com/office/drawing/2014/main" val="1493095617"/>
                    </a:ext>
                  </a:extLst>
                </a:gridCol>
                <a:gridCol w="215798">
                  <a:extLst>
                    <a:ext uri="{9D8B030D-6E8A-4147-A177-3AD203B41FA5}">
                      <a16:colId xmlns:a16="http://schemas.microsoft.com/office/drawing/2014/main" val="403914165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Morfologia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Sanajärjestys</a:t>
                      </a:r>
                      <a:r>
                        <a:rPr lang="en-US" sz="2400" dirty="0"/>
                        <a:t> / </a:t>
                      </a:r>
                      <a:r>
                        <a:rPr lang="en-US" sz="2400" dirty="0" err="1"/>
                        <a:t>Ordföljd</a:t>
                      </a:r>
                      <a:endParaRPr lang="en-US" sz="2400" dirty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16875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 5   </a:t>
                      </a:r>
                      <a:r>
                        <a:rPr lang="en-US" sz="2400" dirty="0" err="1"/>
                        <a:t>Virkkeet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Sivulauseen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sanajärjestys</a:t>
                      </a:r>
                      <a:endParaRPr lang="en-US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678769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4    </a:t>
                      </a:r>
                      <a:r>
                        <a:rPr lang="en-US" sz="2400" dirty="0" err="1"/>
                        <a:t>Lauseet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Substantiivilausekkeiden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adjektiivikongruenssi</a:t>
                      </a:r>
                      <a:r>
                        <a:rPr lang="en-US" sz="2400" dirty="0"/>
                        <a:t>:</a:t>
                      </a:r>
                    </a:p>
                    <a:p>
                      <a:r>
                        <a:rPr lang="en-US" sz="2400" dirty="0" err="1"/>
                        <a:t>En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liten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flicka</a:t>
                      </a:r>
                      <a:r>
                        <a:rPr lang="en-US" sz="2400" dirty="0"/>
                        <a:t>, Den </a:t>
                      </a:r>
                      <a:r>
                        <a:rPr lang="en-US" sz="2400" dirty="0" err="1"/>
                        <a:t>lilla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flickan</a:t>
                      </a:r>
                      <a:endParaRPr lang="en-US" sz="2400" dirty="0"/>
                    </a:p>
                    <a:p>
                      <a:r>
                        <a:rPr lang="en-US" sz="2400" dirty="0" err="1"/>
                        <a:t>Substantiivilausekkeiden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predikatiivikongruenssi</a:t>
                      </a:r>
                      <a:r>
                        <a:rPr lang="en-US" sz="2400" dirty="0"/>
                        <a:t>:</a:t>
                      </a:r>
                    </a:p>
                    <a:p>
                      <a:r>
                        <a:rPr lang="en-US" sz="2400" dirty="0" err="1"/>
                        <a:t>Flickan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är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liten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Huset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är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stort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Käänteinen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sanajärjestys</a:t>
                      </a:r>
                      <a:endParaRPr lang="en-US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348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3    </a:t>
                      </a:r>
                      <a:r>
                        <a:rPr lang="en-US" sz="2400" dirty="0" err="1"/>
                        <a:t>Lausekkeet</a:t>
                      </a:r>
                      <a:r>
                        <a:rPr lang="en-US" sz="2400" dirty="0"/>
                        <a:t> /</a:t>
                      </a:r>
                      <a:r>
                        <a:rPr lang="en-US" sz="2400" dirty="0" err="1"/>
                        <a:t>fraasit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Substantiivilausekkeen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kongruenssi</a:t>
                      </a:r>
                      <a:r>
                        <a:rPr lang="en-US" sz="2400" dirty="0"/>
                        <a:t>: </a:t>
                      </a:r>
                      <a:r>
                        <a:rPr lang="en-US" sz="2400" dirty="0" err="1"/>
                        <a:t>en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flicka</a:t>
                      </a:r>
                      <a:endParaRPr lang="en-US" sz="2400" dirty="0"/>
                    </a:p>
                    <a:p>
                      <a:r>
                        <a:rPr lang="en-US" sz="2400" dirty="0" err="1"/>
                        <a:t>Verbilausekkeen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kongruenssi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Adverbi</a:t>
                      </a:r>
                      <a:r>
                        <a:rPr lang="en-US" sz="2400" dirty="0"/>
                        <a:t> (</a:t>
                      </a:r>
                      <a:r>
                        <a:rPr lang="en-US" sz="2400" dirty="0" err="1"/>
                        <a:t>aikaa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paikka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tapaa</a:t>
                      </a:r>
                      <a:r>
                        <a:rPr lang="en-US" sz="2400" dirty="0"/>
                        <a:t>…) </a:t>
                      </a:r>
                      <a:r>
                        <a:rPr lang="en-US" sz="2400" dirty="0" err="1"/>
                        <a:t>aloitus</a:t>
                      </a:r>
                      <a:r>
                        <a:rPr lang="en-US" sz="2400" dirty="0"/>
                        <a:t>:</a:t>
                      </a:r>
                    </a:p>
                    <a:p>
                      <a:r>
                        <a:rPr lang="en-US" sz="2400" dirty="0"/>
                        <a:t>I Finland… tai I </a:t>
                      </a:r>
                      <a:r>
                        <a:rPr lang="en-US" sz="2400" dirty="0" err="1"/>
                        <a:t>morgon</a:t>
                      </a:r>
                      <a:r>
                        <a:rPr lang="en-US" sz="2400" dirty="0"/>
                        <a:t>… tai </a:t>
                      </a:r>
                      <a:r>
                        <a:rPr lang="en-US" sz="2400" dirty="0" err="1"/>
                        <a:t>Självklart</a:t>
                      </a:r>
                      <a:r>
                        <a:rPr lang="en-US" sz="2400" dirty="0"/>
                        <a:t>…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40444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2    </a:t>
                      </a:r>
                      <a:r>
                        <a:rPr lang="en-US" sz="2400" dirty="0" err="1"/>
                        <a:t>Sanaluokat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Monikko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määräisyys</a:t>
                      </a:r>
                      <a:endParaRPr lang="en-US" sz="2400" dirty="0"/>
                    </a:p>
                    <a:p>
                      <a:r>
                        <a:rPr lang="en-US" sz="2400" dirty="0" err="1"/>
                        <a:t>Leksikaalinen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morfologia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eli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ymmärrys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mistä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osista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sanat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muodostuu</a:t>
                      </a:r>
                      <a:endParaRPr lang="en-US" sz="2400" dirty="0"/>
                    </a:p>
                    <a:p>
                      <a:r>
                        <a:rPr lang="en-US" sz="2400" dirty="0" err="1"/>
                        <a:t>Preesens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preteritum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Suora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sanajärjestys</a:t>
                      </a:r>
                      <a:endParaRPr lang="en-US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211583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1    </a:t>
                      </a:r>
                      <a:r>
                        <a:rPr lang="en-US" sz="2400" dirty="0" err="1"/>
                        <a:t>Sanat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Taivuttamattomia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muotoja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Yksittäisiä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rakenteita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kokonaisia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fraaseja</a:t>
                      </a:r>
                      <a:endParaRPr lang="en-US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741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46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2D9CA0-1791-40C7-A419-1A0FC27F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Språklig</a:t>
            </a:r>
            <a:r>
              <a:rPr lang="en-US" dirty="0"/>
              <a:t> </a:t>
            </a:r>
            <a:r>
              <a:rPr lang="en-US" dirty="0" err="1"/>
              <a:t>Utveckling</a:t>
            </a:r>
            <a:endParaRPr lang="en-US" dirty="0"/>
          </a:p>
        </p:txBody>
      </p:sp>
      <p:graphicFrame>
        <p:nvGraphicFramePr>
          <p:cNvPr id="9" name="Content Placeholder 4" descr="timeline SmartArt graphic">
            <a:extLst>
              <a:ext uri="{FF2B5EF4-FFF2-40B4-BE49-F238E27FC236}">
                <a16:creationId xmlns:a16="http://schemas.microsoft.com/office/drawing/2014/main" id="{F1FE7965-FFF1-4D76-8410-67C3D79059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596867"/>
              </p:ext>
            </p:extLst>
          </p:nvPr>
        </p:nvGraphicFramePr>
        <p:xfrm>
          <a:off x="841375" y="2305050"/>
          <a:ext cx="10515600" cy="387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60352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30">
      <a:majorFont>
        <a:latin typeface="The Serif Hand Black"/>
        <a:ea typeface=""/>
        <a:cs typeface=""/>
      </a:majorFont>
      <a:minorFont>
        <a:latin typeface="The Hand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FB608F-E2ED-4AA5-B472-3C2C89444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A8DA88-2D67-4B30-8205-C5207871128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D2896BB-5566-4403-84AA-2FD10D9622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Sketch presentation</Template>
  <TotalTime>33</TotalTime>
  <Words>206</Words>
  <Application>Microsoft Office PowerPoint</Application>
  <PresentationFormat>Widescreen</PresentationFormat>
  <Paragraphs>51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The Hand Black</vt:lpstr>
      <vt:lpstr>The Serif Hand Black</vt:lpstr>
      <vt:lpstr>SketchyVTI</vt:lpstr>
      <vt:lpstr>Processbarhet</vt:lpstr>
      <vt:lpstr>Introduktion</vt:lpstr>
      <vt:lpstr>Processbarhet I språkinlärning</vt:lpstr>
      <vt:lpstr>Språklig Utveckling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</dc:title>
  <dc:creator>Hellström Sini</dc:creator>
  <cp:lastModifiedBy>Hellström Sini</cp:lastModifiedBy>
  <cp:revision>6</cp:revision>
  <dcterms:created xsi:type="dcterms:W3CDTF">2021-01-22T09:48:31Z</dcterms:created>
  <dcterms:modified xsi:type="dcterms:W3CDTF">2021-01-22T10:21:33Z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