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98" r:id="rId3"/>
    <p:sldId id="305" r:id="rId4"/>
    <p:sldId id="304" r:id="rId5"/>
    <p:sldId id="295" r:id="rId6"/>
    <p:sldId id="296" r:id="rId7"/>
    <p:sldId id="297" r:id="rId8"/>
    <p:sldId id="299" r:id="rId9"/>
    <p:sldId id="300" r:id="rId10"/>
    <p:sldId id="301" r:id="rId11"/>
    <p:sldId id="302" r:id="rId12"/>
    <p:sldId id="303" r:id="rId13"/>
    <p:sldId id="315" r:id="rId14"/>
    <p:sldId id="308" r:id="rId15"/>
    <p:sldId id="309" r:id="rId16"/>
    <p:sldId id="312" r:id="rId17"/>
    <p:sldId id="313" r:id="rId18"/>
    <p:sldId id="314" r:id="rId19"/>
    <p:sldId id="346" r:id="rId20"/>
    <p:sldId id="351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0E2C3-DE0C-48B7-871C-DE8C875F432E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CB1E07-A4BC-45F3-8DCC-CD5323E57525}">
      <dgm:prSet/>
      <dgm:spPr/>
      <dgm:t>
        <a:bodyPr/>
        <a:lstStyle/>
        <a:p>
          <a:pPr rtl="0"/>
          <a:r>
            <a:rPr lang="en-US" b="0" dirty="0" err="1"/>
            <a:t>Osapuolten</a:t>
          </a:r>
          <a:r>
            <a:rPr lang="en-US" b="0" dirty="0"/>
            <a:t> </a:t>
          </a:r>
          <a:r>
            <a:rPr lang="en-US" b="0" dirty="0" err="1"/>
            <a:t>rajoitettu</a:t>
          </a:r>
          <a:r>
            <a:rPr lang="en-US" b="0" dirty="0"/>
            <a:t> </a:t>
          </a:r>
          <a:r>
            <a:rPr lang="en-US" b="0" dirty="0" err="1"/>
            <a:t>rationaalisuus</a:t>
          </a:r>
          <a:endParaRPr lang="fi-FI" dirty="0"/>
        </a:p>
      </dgm:t>
    </dgm:pt>
    <dgm:pt modelId="{D6F1CFC5-D2E4-4007-8954-490C4B2DAF3C}" type="parTrans" cxnId="{4DF3161C-B596-48CA-B496-61DBF2064DFB}">
      <dgm:prSet/>
      <dgm:spPr/>
      <dgm:t>
        <a:bodyPr/>
        <a:lstStyle/>
        <a:p>
          <a:endParaRPr lang="en-US"/>
        </a:p>
      </dgm:t>
    </dgm:pt>
    <dgm:pt modelId="{C7C1B3D4-34D6-49A9-8838-61E5425635DA}" type="sibTrans" cxnId="{4DF3161C-B596-48CA-B496-61DBF2064DFB}">
      <dgm:prSet/>
      <dgm:spPr/>
      <dgm:t>
        <a:bodyPr/>
        <a:lstStyle/>
        <a:p>
          <a:endParaRPr lang="en-US"/>
        </a:p>
      </dgm:t>
    </dgm:pt>
    <dgm:pt modelId="{2D223FC0-608D-4A21-A3C4-8DBB17D61B17}">
      <dgm:prSet/>
      <dgm:spPr/>
      <dgm:t>
        <a:bodyPr/>
        <a:lstStyle/>
        <a:p>
          <a:pPr rtl="0"/>
          <a:r>
            <a:rPr lang="en-US" b="0" dirty="0" err="1"/>
            <a:t>Opportunismi</a:t>
          </a:r>
          <a:r>
            <a:rPr lang="en-US" b="0" dirty="0"/>
            <a:t> </a:t>
          </a:r>
          <a:endParaRPr lang="fi-FI" dirty="0"/>
        </a:p>
      </dgm:t>
    </dgm:pt>
    <dgm:pt modelId="{F17839FD-A5D2-4464-A64F-98AF328E1B8C}" type="parTrans" cxnId="{B62F76BC-709A-469C-B51E-9AB9D7B13F15}">
      <dgm:prSet/>
      <dgm:spPr/>
      <dgm:t>
        <a:bodyPr/>
        <a:lstStyle/>
        <a:p>
          <a:endParaRPr lang="en-US"/>
        </a:p>
      </dgm:t>
    </dgm:pt>
    <dgm:pt modelId="{8D8CD650-B015-4F2A-BC61-B24F58052FDB}" type="sibTrans" cxnId="{B62F76BC-709A-469C-B51E-9AB9D7B13F15}">
      <dgm:prSet/>
      <dgm:spPr/>
      <dgm:t>
        <a:bodyPr/>
        <a:lstStyle/>
        <a:p>
          <a:endParaRPr lang="en-US"/>
        </a:p>
      </dgm:t>
    </dgm:pt>
    <dgm:pt modelId="{4A74E540-6FE9-425F-8DAD-BA657595A50A}">
      <dgm:prSet/>
      <dgm:spPr/>
      <dgm:t>
        <a:bodyPr/>
        <a:lstStyle/>
        <a:p>
          <a:pPr rtl="0"/>
          <a:r>
            <a:rPr lang="en-US" b="0" dirty="0" err="1"/>
            <a:t>Asymmetrinen</a:t>
          </a:r>
          <a:r>
            <a:rPr lang="en-US" b="0" dirty="0"/>
            <a:t> </a:t>
          </a:r>
          <a:r>
            <a:rPr lang="en-US" b="0" dirty="0" err="1"/>
            <a:t>informaatio</a:t>
          </a:r>
          <a:endParaRPr lang="fi-FI" dirty="0"/>
        </a:p>
      </dgm:t>
    </dgm:pt>
    <dgm:pt modelId="{407A637F-7646-4A9D-B1E6-F2DFEDC503B0}" type="parTrans" cxnId="{64D9AF82-78CE-4643-9372-E9304E9D8E4D}">
      <dgm:prSet/>
      <dgm:spPr/>
      <dgm:t>
        <a:bodyPr/>
        <a:lstStyle/>
        <a:p>
          <a:endParaRPr lang="en-US"/>
        </a:p>
      </dgm:t>
    </dgm:pt>
    <dgm:pt modelId="{E7075D2B-B66E-4500-939C-0C97EB720406}" type="sibTrans" cxnId="{64D9AF82-78CE-4643-9372-E9304E9D8E4D}">
      <dgm:prSet/>
      <dgm:spPr/>
      <dgm:t>
        <a:bodyPr/>
        <a:lstStyle/>
        <a:p>
          <a:endParaRPr lang="en-US"/>
        </a:p>
      </dgm:t>
    </dgm:pt>
    <dgm:pt modelId="{5900F1C0-8C4A-44FA-B6E4-4C9644CDEFDF}">
      <dgm:prSet custT="1"/>
      <dgm:spPr/>
      <dgm:t>
        <a:bodyPr/>
        <a:lstStyle/>
        <a:p>
          <a:pPr rtl="0"/>
          <a:r>
            <a:rPr lang="en-US" sz="1400" b="0" dirty="0" err="1"/>
            <a:t>Riskaver-sion</a:t>
          </a:r>
          <a:r>
            <a:rPr lang="en-US" sz="1400" b="0" dirty="0"/>
            <a:t>  </a:t>
          </a:r>
          <a:r>
            <a:rPr lang="en-US" sz="1400" b="0" dirty="0" err="1"/>
            <a:t>asteet</a:t>
          </a:r>
          <a:endParaRPr lang="fi-FI" sz="1400" dirty="0"/>
        </a:p>
      </dgm:t>
    </dgm:pt>
    <dgm:pt modelId="{71436219-FA95-4C17-A7FE-CE1738F3E922}" type="parTrans" cxnId="{B477CBEE-8E3C-47E3-9409-BA252435CAD4}">
      <dgm:prSet/>
      <dgm:spPr/>
      <dgm:t>
        <a:bodyPr/>
        <a:lstStyle/>
        <a:p>
          <a:endParaRPr lang="en-US"/>
        </a:p>
      </dgm:t>
    </dgm:pt>
    <dgm:pt modelId="{A749DB1F-DBE4-4073-BCD8-66DDC9FBDA60}" type="sibTrans" cxnId="{B477CBEE-8E3C-47E3-9409-BA252435CAD4}">
      <dgm:prSet/>
      <dgm:spPr/>
      <dgm:t>
        <a:bodyPr/>
        <a:lstStyle/>
        <a:p>
          <a:endParaRPr lang="en-US"/>
        </a:p>
      </dgm:t>
    </dgm:pt>
    <dgm:pt modelId="{95B7DB6C-80C5-41EF-912D-BA2317BF9FF2}">
      <dgm:prSet custT="1"/>
      <dgm:spPr/>
      <dgm:t>
        <a:bodyPr/>
        <a:lstStyle/>
        <a:p>
          <a:pPr rtl="0"/>
          <a:r>
            <a:rPr lang="en-US" sz="1000" dirty="0" err="1"/>
            <a:t>riskihakuinen</a:t>
          </a:r>
          <a:r>
            <a:rPr lang="en-US" sz="1000" dirty="0"/>
            <a:t> / </a:t>
          </a:r>
          <a:r>
            <a:rPr lang="en-US" sz="1000" dirty="0" err="1"/>
            <a:t>riskipakoinen</a:t>
          </a:r>
          <a:r>
            <a:rPr lang="en-US" sz="1000" dirty="0"/>
            <a:t> / </a:t>
          </a:r>
          <a:r>
            <a:rPr lang="en-US" sz="1000" dirty="0" err="1"/>
            <a:t>riskineutraali</a:t>
          </a:r>
          <a:endParaRPr lang="fi-FI" sz="1000" dirty="0"/>
        </a:p>
      </dgm:t>
    </dgm:pt>
    <dgm:pt modelId="{5898778F-93CB-4329-A20F-A01E707FA7F8}" type="parTrans" cxnId="{76D05E5A-EC7A-4C2E-B0D8-E367FE2F9577}">
      <dgm:prSet/>
      <dgm:spPr/>
      <dgm:t>
        <a:bodyPr/>
        <a:lstStyle/>
        <a:p>
          <a:endParaRPr lang="en-US"/>
        </a:p>
      </dgm:t>
    </dgm:pt>
    <dgm:pt modelId="{E353ACD6-68FB-486B-BC16-7AA4CF86B0D6}" type="sibTrans" cxnId="{76D05E5A-EC7A-4C2E-B0D8-E367FE2F9577}">
      <dgm:prSet/>
      <dgm:spPr/>
      <dgm:t>
        <a:bodyPr/>
        <a:lstStyle/>
        <a:p>
          <a:endParaRPr lang="en-US"/>
        </a:p>
      </dgm:t>
    </dgm:pt>
    <dgm:pt modelId="{86F7511D-989E-4513-BBAB-59DA0AD7AC38}" type="pres">
      <dgm:prSet presAssocID="{DD50E2C3-DE0C-48B7-871C-DE8C875F432E}" presName="compositeShape" presStyleCnt="0">
        <dgm:presLayoutVars>
          <dgm:chMax val="7"/>
          <dgm:dir/>
          <dgm:resizeHandles val="exact"/>
        </dgm:presLayoutVars>
      </dgm:prSet>
      <dgm:spPr/>
    </dgm:pt>
    <dgm:pt modelId="{EAF3240C-B8FF-4E0A-8EC5-0967889130EB}" type="pres">
      <dgm:prSet presAssocID="{D9CB1E07-A4BC-45F3-8DCC-CD5323E57525}" presName="circ1" presStyleLbl="vennNode1" presStyleIdx="0" presStyleCnt="4"/>
      <dgm:spPr/>
    </dgm:pt>
    <dgm:pt modelId="{E1D7AACA-0EE9-4275-904B-2EF2076A19DF}" type="pres">
      <dgm:prSet presAssocID="{D9CB1E07-A4BC-45F3-8DCC-CD5323E5752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76A7C0-2A36-4280-A3DA-BC970C8AAD4C}" type="pres">
      <dgm:prSet presAssocID="{2D223FC0-608D-4A21-A3C4-8DBB17D61B17}" presName="circ2" presStyleLbl="vennNode1" presStyleIdx="1" presStyleCnt="4"/>
      <dgm:spPr/>
    </dgm:pt>
    <dgm:pt modelId="{1B180179-C181-4AB9-B04A-C732A87C02E2}" type="pres">
      <dgm:prSet presAssocID="{2D223FC0-608D-4A21-A3C4-8DBB17D61B1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436F9CD-90DF-471B-85E4-48F70C9F5CBB}" type="pres">
      <dgm:prSet presAssocID="{4A74E540-6FE9-425F-8DAD-BA657595A50A}" presName="circ3" presStyleLbl="vennNode1" presStyleIdx="2" presStyleCnt="4"/>
      <dgm:spPr/>
    </dgm:pt>
    <dgm:pt modelId="{5281D42D-10FB-426F-AA7E-6E9CC5340195}" type="pres">
      <dgm:prSet presAssocID="{4A74E540-6FE9-425F-8DAD-BA657595A5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D2F7C6-8926-47C6-B544-CE0D206BFF01}" type="pres">
      <dgm:prSet presAssocID="{5900F1C0-8C4A-44FA-B6E4-4C9644CDEFDF}" presName="circ4" presStyleLbl="vennNode1" presStyleIdx="3" presStyleCnt="4"/>
      <dgm:spPr/>
    </dgm:pt>
    <dgm:pt modelId="{A8459EBC-A540-41AA-9338-E4721D6750B4}" type="pres">
      <dgm:prSet presAssocID="{5900F1C0-8C4A-44FA-B6E4-4C9644CDEFD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763D013-F1C2-4866-A251-0C4D786C6BCC}" type="presOf" srcId="{DD50E2C3-DE0C-48B7-871C-DE8C875F432E}" destId="{86F7511D-989E-4513-BBAB-59DA0AD7AC38}" srcOrd="0" destOrd="0" presId="urn:microsoft.com/office/officeart/2005/8/layout/venn1"/>
    <dgm:cxn modelId="{4DF3161C-B596-48CA-B496-61DBF2064DFB}" srcId="{DD50E2C3-DE0C-48B7-871C-DE8C875F432E}" destId="{D9CB1E07-A4BC-45F3-8DCC-CD5323E57525}" srcOrd="0" destOrd="0" parTransId="{D6F1CFC5-D2E4-4007-8954-490C4B2DAF3C}" sibTransId="{C7C1B3D4-34D6-49A9-8838-61E5425635DA}"/>
    <dgm:cxn modelId="{7FE6A62B-3CDB-4A8B-8EA2-45BD35EBBC2C}" type="presOf" srcId="{2D223FC0-608D-4A21-A3C4-8DBB17D61B17}" destId="{5D76A7C0-2A36-4280-A3DA-BC970C8AAD4C}" srcOrd="0" destOrd="0" presId="urn:microsoft.com/office/officeart/2005/8/layout/venn1"/>
    <dgm:cxn modelId="{4031E140-EB6C-4E0B-AB4B-075B6125601A}" type="presOf" srcId="{4A74E540-6FE9-425F-8DAD-BA657595A50A}" destId="{5281D42D-10FB-426F-AA7E-6E9CC5340195}" srcOrd="1" destOrd="0" presId="urn:microsoft.com/office/officeart/2005/8/layout/venn1"/>
    <dgm:cxn modelId="{A039345D-B3F8-4519-9517-816E06C4C1C5}" type="presOf" srcId="{4A74E540-6FE9-425F-8DAD-BA657595A50A}" destId="{5436F9CD-90DF-471B-85E4-48F70C9F5CBB}" srcOrd="0" destOrd="0" presId="urn:microsoft.com/office/officeart/2005/8/layout/venn1"/>
    <dgm:cxn modelId="{3E350C68-58F1-43AE-A35F-522963969A1B}" type="presOf" srcId="{95B7DB6C-80C5-41EF-912D-BA2317BF9FF2}" destId="{A8459EBC-A540-41AA-9338-E4721D6750B4}" srcOrd="1" destOrd="1" presId="urn:microsoft.com/office/officeart/2005/8/layout/venn1"/>
    <dgm:cxn modelId="{79E7E851-F3B3-4C48-B0F1-AC30FA805C16}" type="presOf" srcId="{D9CB1E07-A4BC-45F3-8DCC-CD5323E57525}" destId="{EAF3240C-B8FF-4E0A-8EC5-0967889130EB}" srcOrd="0" destOrd="0" presId="urn:microsoft.com/office/officeart/2005/8/layout/venn1"/>
    <dgm:cxn modelId="{76D05E5A-EC7A-4C2E-B0D8-E367FE2F9577}" srcId="{5900F1C0-8C4A-44FA-B6E4-4C9644CDEFDF}" destId="{95B7DB6C-80C5-41EF-912D-BA2317BF9FF2}" srcOrd="0" destOrd="0" parTransId="{5898778F-93CB-4329-A20F-A01E707FA7F8}" sibTransId="{E353ACD6-68FB-486B-BC16-7AA4CF86B0D6}"/>
    <dgm:cxn modelId="{64D9AF82-78CE-4643-9372-E9304E9D8E4D}" srcId="{DD50E2C3-DE0C-48B7-871C-DE8C875F432E}" destId="{4A74E540-6FE9-425F-8DAD-BA657595A50A}" srcOrd="2" destOrd="0" parTransId="{407A637F-7646-4A9D-B1E6-F2DFEDC503B0}" sibTransId="{E7075D2B-B66E-4500-939C-0C97EB720406}"/>
    <dgm:cxn modelId="{D8121B94-EA63-40B8-8538-5D31A4B5C354}" type="presOf" srcId="{95B7DB6C-80C5-41EF-912D-BA2317BF9FF2}" destId="{45D2F7C6-8926-47C6-B544-CE0D206BFF01}" srcOrd="0" destOrd="1" presId="urn:microsoft.com/office/officeart/2005/8/layout/venn1"/>
    <dgm:cxn modelId="{868982AD-CCDF-43FD-BCFE-43DE72617B6E}" type="presOf" srcId="{D9CB1E07-A4BC-45F3-8DCC-CD5323E57525}" destId="{E1D7AACA-0EE9-4275-904B-2EF2076A19DF}" srcOrd="1" destOrd="0" presId="urn:microsoft.com/office/officeart/2005/8/layout/venn1"/>
    <dgm:cxn modelId="{B62F76BC-709A-469C-B51E-9AB9D7B13F15}" srcId="{DD50E2C3-DE0C-48B7-871C-DE8C875F432E}" destId="{2D223FC0-608D-4A21-A3C4-8DBB17D61B17}" srcOrd="1" destOrd="0" parTransId="{F17839FD-A5D2-4464-A64F-98AF328E1B8C}" sibTransId="{8D8CD650-B015-4F2A-BC61-B24F58052FDB}"/>
    <dgm:cxn modelId="{465B4FC7-BCC4-4A8F-8506-C1B24D36DEC6}" type="presOf" srcId="{5900F1C0-8C4A-44FA-B6E4-4C9644CDEFDF}" destId="{A8459EBC-A540-41AA-9338-E4721D6750B4}" srcOrd="1" destOrd="0" presId="urn:microsoft.com/office/officeart/2005/8/layout/venn1"/>
    <dgm:cxn modelId="{7ED709D8-33B0-4834-A65E-7924F9B5E16B}" type="presOf" srcId="{5900F1C0-8C4A-44FA-B6E4-4C9644CDEFDF}" destId="{45D2F7C6-8926-47C6-B544-CE0D206BFF01}" srcOrd="0" destOrd="0" presId="urn:microsoft.com/office/officeart/2005/8/layout/venn1"/>
    <dgm:cxn modelId="{B477CBEE-8E3C-47E3-9409-BA252435CAD4}" srcId="{DD50E2C3-DE0C-48B7-871C-DE8C875F432E}" destId="{5900F1C0-8C4A-44FA-B6E4-4C9644CDEFDF}" srcOrd="3" destOrd="0" parTransId="{71436219-FA95-4C17-A7FE-CE1738F3E922}" sibTransId="{A749DB1F-DBE4-4073-BCD8-66DDC9FBDA60}"/>
    <dgm:cxn modelId="{8234BCF9-98AE-4326-AA5E-27B31EB4D4F8}" type="presOf" srcId="{2D223FC0-608D-4A21-A3C4-8DBB17D61B17}" destId="{1B180179-C181-4AB9-B04A-C732A87C02E2}" srcOrd="1" destOrd="0" presId="urn:microsoft.com/office/officeart/2005/8/layout/venn1"/>
    <dgm:cxn modelId="{18C1EA0E-B24D-4F34-9AB0-30ABAB9DF6DF}" type="presParOf" srcId="{86F7511D-989E-4513-BBAB-59DA0AD7AC38}" destId="{EAF3240C-B8FF-4E0A-8EC5-0967889130EB}" srcOrd="0" destOrd="0" presId="urn:microsoft.com/office/officeart/2005/8/layout/venn1"/>
    <dgm:cxn modelId="{F1FC1F43-A8F9-429B-BA15-5E3344DF61E2}" type="presParOf" srcId="{86F7511D-989E-4513-BBAB-59DA0AD7AC38}" destId="{E1D7AACA-0EE9-4275-904B-2EF2076A19DF}" srcOrd="1" destOrd="0" presId="urn:microsoft.com/office/officeart/2005/8/layout/venn1"/>
    <dgm:cxn modelId="{D906CD2A-64B4-4557-A80A-E660AD733FE0}" type="presParOf" srcId="{86F7511D-989E-4513-BBAB-59DA0AD7AC38}" destId="{5D76A7C0-2A36-4280-A3DA-BC970C8AAD4C}" srcOrd="2" destOrd="0" presId="urn:microsoft.com/office/officeart/2005/8/layout/venn1"/>
    <dgm:cxn modelId="{4856423D-EA57-4BCC-8B2B-1D9718E5CCFD}" type="presParOf" srcId="{86F7511D-989E-4513-BBAB-59DA0AD7AC38}" destId="{1B180179-C181-4AB9-B04A-C732A87C02E2}" srcOrd="3" destOrd="0" presId="urn:microsoft.com/office/officeart/2005/8/layout/venn1"/>
    <dgm:cxn modelId="{38B608C1-F535-40EB-B86D-7EA8DCB37683}" type="presParOf" srcId="{86F7511D-989E-4513-BBAB-59DA0AD7AC38}" destId="{5436F9CD-90DF-471B-85E4-48F70C9F5CBB}" srcOrd="4" destOrd="0" presId="urn:microsoft.com/office/officeart/2005/8/layout/venn1"/>
    <dgm:cxn modelId="{93CF74CF-7714-45D5-9FD3-E41A88DC7743}" type="presParOf" srcId="{86F7511D-989E-4513-BBAB-59DA0AD7AC38}" destId="{5281D42D-10FB-426F-AA7E-6E9CC5340195}" srcOrd="5" destOrd="0" presId="urn:microsoft.com/office/officeart/2005/8/layout/venn1"/>
    <dgm:cxn modelId="{BFAEAD81-7FE2-49DF-88CC-BAD183D4DC99}" type="presParOf" srcId="{86F7511D-989E-4513-BBAB-59DA0AD7AC38}" destId="{45D2F7C6-8926-47C6-B544-CE0D206BFF01}" srcOrd="6" destOrd="0" presId="urn:microsoft.com/office/officeart/2005/8/layout/venn1"/>
    <dgm:cxn modelId="{5A77F161-1A91-4E60-BF23-6B3860E0607C}" type="presParOf" srcId="{86F7511D-989E-4513-BBAB-59DA0AD7AC38}" destId="{A8459EBC-A540-41AA-9338-E4721D6750B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36B439-169F-43F6-8E9E-0DAF6801D8F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663C4261-0D03-4AF2-AB03-EF2BDEE20DE2}">
      <dgm:prSet/>
      <dgm:spPr/>
      <dgm:t>
        <a:bodyPr/>
        <a:lstStyle/>
        <a:p>
          <a:r>
            <a:rPr lang="fi-FI"/>
            <a:t>Esimerkiksi A ostaa B-artikkelin ylihintaan emotionaalisten ym. arvojen vuoksi:</a:t>
          </a:r>
        </a:p>
      </dgm:t>
    </dgm:pt>
    <dgm:pt modelId="{78F27A53-0947-4593-A7F3-94BE96FA26C0}" type="parTrans" cxnId="{FE5FA88A-5DF2-4995-94C3-449ACC1E9731}">
      <dgm:prSet/>
      <dgm:spPr/>
      <dgm:t>
        <a:bodyPr/>
        <a:lstStyle/>
        <a:p>
          <a:endParaRPr lang="fi-FI"/>
        </a:p>
      </dgm:t>
    </dgm:pt>
    <dgm:pt modelId="{DE22DF8D-D0AE-46E4-869C-2D863087E560}" type="sibTrans" cxnId="{FE5FA88A-5DF2-4995-94C3-449ACC1E9731}">
      <dgm:prSet/>
      <dgm:spPr/>
      <dgm:t>
        <a:bodyPr/>
        <a:lstStyle/>
        <a:p>
          <a:endParaRPr lang="fi-FI"/>
        </a:p>
      </dgm:t>
    </dgm:pt>
    <dgm:pt modelId="{6517B2E2-6A07-433C-ABF9-7DFD830C5C40}">
      <dgm:prSet/>
      <dgm:spPr/>
      <dgm:t>
        <a:bodyPr/>
        <a:lstStyle/>
        <a:p>
          <a:r>
            <a:rPr lang="fi-FI" i="1"/>
            <a:t>A: n taloudellinen odotusarvo on negatiivinen</a:t>
          </a:r>
          <a:endParaRPr lang="fi-FI"/>
        </a:p>
      </dgm:t>
    </dgm:pt>
    <dgm:pt modelId="{C9A9140B-2E35-40E3-ABE5-3BB1D39EC589}" type="parTrans" cxnId="{6D9098BF-7542-4E08-A5FA-D460353D9ED7}">
      <dgm:prSet/>
      <dgm:spPr/>
      <dgm:t>
        <a:bodyPr/>
        <a:lstStyle/>
        <a:p>
          <a:endParaRPr lang="fi-FI"/>
        </a:p>
      </dgm:t>
    </dgm:pt>
    <dgm:pt modelId="{31E0892C-D738-4BFB-9CFC-DAAB4F461771}" type="sibTrans" cxnId="{6D9098BF-7542-4E08-A5FA-D460353D9ED7}">
      <dgm:prSet/>
      <dgm:spPr/>
      <dgm:t>
        <a:bodyPr/>
        <a:lstStyle/>
        <a:p>
          <a:endParaRPr lang="fi-FI"/>
        </a:p>
      </dgm:t>
    </dgm:pt>
    <dgm:pt modelId="{F349105F-9710-4191-BD36-0A72E30ACF2A}">
      <dgm:prSet/>
      <dgm:spPr/>
      <dgm:t>
        <a:bodyPr/>
        <a:lstStyle/>
        <a:p>
          <a:r>
            <a:rPr lang="fi-FI" i="1"/>
            <a:t>B: n sopimusrikkomus ei kuitenkaan ole tehokas</a:t>
          </a:r>
          <a:endParaRPr lang="fi-FI"/>
        </a:p>
      </dgm:t>
    </dgm:pt>
    <dgm:pt modelId="{9EDB5094-2105-4072-92B7-4B23D2585610}" type="parTrans" cxnId="{78C6124E-BA78-43E2-AA39-3A662B936252}">
      <dgm:prSet/>
      <dgm:spPr/>
      <dgm:t>
        <a:bodyPr/>
        <a:lstStyle/>
        <a:p>
          <a:endParaRPr lang="fi-FI"/>
        </a:p>
      </dgm:t>
    </dgm:pt>
    <dgm:pt modelId="{AE386BA1-B392-4537-918F-866CF053A15F}" type="sibTrans" cxnId="{78C6124E-BA78-43E2-AA39-3A662B936252}">
      <dgm:prSet/>
      <dgm:spPr/>
      <dgm:t>
        <a:bodyPr/>
        <a:lstStyle/>
        <a:p>
          <a:endParaRPr lang="fi-FI"/>
        </a:p>
      </dgm:t>
    </dgm:pt>
    <dgm:pt modelId="{71DDE3BA-B09E-4FD7-81A4-6317E0B8015E}">
      <dgm:prSet/>
      <dgm:spPr/>
      <dgm:t>
        <a:bodyPr/>
        <a:lstStyle/>
        <a:p>
          <a:r>
            <a:rPr lang="fi-FI" i="1"/>
            <a:t>A: n arvot tulisi sisällyttää odotusarvoiksi tai vaihtoehtoisesti luottamusarvo (esim. A: n sopimuskustannukset) olisi korvattava</a:t>
          </a:r>
          <a:endParaRPr lang="fi-FI"/>
        </a:p>
      </dgm:t>
    </dgm:pt>
    <dgm:pt modelId="{973E11A2-DA12-401B-930D-EE0B42CDBB2E}" type="parTrans" cxnId="{E336DE51-DCD7-4F2C-8236-4BC57F6C4961}">
      <dgm:prSet/>
      <dgm:spPr/>
      <dgm:t>
        <a:bodyPr/>
        <a:lstStyle/>
        <a:p>
          <a:endParaRPr lang="fi-FI"/>
        </a:p>
      </dgm:t>
    </dgm:pt>
    <dgm:pt modelId="{FD0FD40D-73A1-4B7B-8BA9-BB61B93F24EC}" type="sibTrans" cxnId="{E336DE51-DCD7-4F2C-8236-4BC57F6C4961}">
      <dgm:prSet/>
      <dgm:spPr/>
      <dgm:t>
        <a:bodyPr/>
        <a:lstStyle/>
        <a:p>
          <a:endParaRPr lang="fi-FI"/>
        </a:p>
      </dgm:t>
    </dgm:pt>
    <dgm:pt modelId="{0A911C15-2918-4686-A750-B1C29CD8EA6B}">
      <dgm:prSet/>
      <dgm:spPr/>
      <dgm:t>
        <a:bodyPr/>
        <a:lstStyle/>
        <a:p>
          <a:r>
            <a:rPr lang="fi-FI" i="1"/>
            <a:t>moraalinen aspekti liittyy myös aineettomien (esim. henkilökohtaisten, kulttuuristen ja henkisten) arvojen suojeluun </a:t>
          </a:r>
          <a:endParaRPr lang="fi-FI"/>
        </a:p>
      </dgm:t>
    </dgm:pt>
    <dgm:pt modelId="{67E0A84B-B14A-465A-8009-4285877CA8B2}" type="parTrans" cxnId="{D6CEB624-F336-4226-86C9-37C411B28A6E}">
      <dgm:prSet/>
      <dgm:spPr/>
      <dgm:t>
        <a:bodyPr/>
        <a:lstStyle/>
        <a:p>
          <a:endParaRPr lang="fi-FI"/>
        </a:p>
      </dgm:t>
    </dgm:pt>
    <dgm:pt modelId="{C3EBC8F0-A205-44CC-8D91-3C99A93BD4DC}" type="sibTrans" cxnId="{D6CEB624-F336-4226-86C9-37C411B28A6E}">
      <dgm:prSet/>
      <dgm:spPr/>
      <dgm:t>
        <a:bodyPr/>
        <a:lstStyle/>
        <a:p>
          <a:endParaRPr lang="fi-FI"/>
        </a:p>
      </dgm:t>
    </dgm:pt>
    <dgm:pt modelId="{110B4564-7822-45DB-AC9C-FBCD1803584E}" type="pres">
      <dgm:prSet presAssocID="{2C36B439-169F-43F6-8E9E-0DAF6801D8F5}" presName="vert0" presStyleCnt="0">
        <dgm:presLayoutVars>
          <dgm:dir/>
          <dgm:animOne val="branch"/>
          <dgm:animLvl val="lvl"/>
        </dgm:presLayoutVars>
      </dgm:prSet>
      <dgm:spPr/>
    </dgm:pt>
    <dgm:pt modelId="{E0208E97-275F-4286-9D66-CB04A47522A9}" type="pres">
      <dgm:prSet presAssocID="{663C4261-0D03-4AF2-AB03-EF2BDEE20DE2}" presName="thickLine" presStyleLbl="alignNode1" presStyleIdx="0" presStyleCnt="1"/>
      <dgm:spPr/>
    </dgm:pt>
    <dgm:pt modelId="{844F8E3E-1EA4-4000-8C62-0B3807D96B1A}" type="pres">
      <dgm:prSet presAssocID="{663C4261-0D03-4AF2-AB03-EF2BDEE20DE2}" presName="horz1" presStyleCnt="0"/>
      <dgm:spPr/>
    </dgm:pt>
    <dgm:pt modelId="{A4700EE9-C5AD-422F-A3A8-CB4F5370374A}" type="pres">
      <dgm:prSet presAssocID="{663C4261-0D03-4AF2-AB03-EF2BDEE20DE2}" presName="tx1" presStyleLbl="revTx" presStyleIdx="0" presStyleCnt="5"/>
      <dgm:spPr/>
    </dgm:pt>
    <dgm:pt modelId="{497BC484-4158-439C-89D6-55603013F2A6}" type="pres">
      <dgm:prSet presAssocID="{663C4261-0D03-4AF2-AB03-EF2BDEE20DE2}" presName="vert1" presStyleCnt="0"/>
      <dgm:spPr/>
    </dgm:pt>
    <dgm:pt modelId="{B5473DA1-FF04-45CB-BC57-B59CF40D4BE7}" type="pres">
      <dgm:prSet presAssocID="{6517B2E2-6A07-433C-ABF9-7DFD830C5C40}" presName="vertSpace2a" presStyleCnt="0"/>
      <dgm:spPr/>
    </dgm:pt>
    <dgm:pt modelId="{20762247-E3C8-496E-B9D8-3D30F3D697AD}" type="pres">
      <dgm:prSet presAssocID="{6517B2E2-6A07-433C-ABF9-7DFD830C5C40}" presName="horz2" presStyleCnt="0"/>
      <dgm:spPr/>
    </dgm:pt>
    <dgm:pt modelId="{E04BA101-C5F8-47E9-8B90-7408EA3A10AF}" type="pres">
      <dgm:prSet presAssocID="{6517B2E2-6A07-433C-ABF9-7DFD830C5C40}" presName="horzSpace2" presStyleCnt="0"/>
      <dgm:spPr/>
    </dgm:pt>
    <dgm:pt modelId="{77D77872-71F1-4437-B19E-6503F75FA493}" type="pres">
      <dgm:prSet presAssocID="{6517B2E2-6A07-433C-ABF9-7DFD830C5C40}" presName="tx2" presStyleLbl="revTx" presStyleIdx="1" presStyleCnt="5"/>
      <dgm:spPr/>
    </dgm:pt>
    <dgm:pt modelId="{6A4E7923-CCD7-4D02-9CCC-B2BFE001CC5E}" type="pres">
      <dgm:prSet presAssocID="{6517B2E2-6A07-433C-ABF9-7DFD830C5C40}" presName="vert2" presStyleCnt="0"/>
      <dgm:spPr/>
    </dgm:pt>
    <dgm:pt modelId="{4A3E5FAE-DE29-4F76-A5C9-0F7677747DBB}" type="pres">
      <dgm:prSet presAssocID="{6517B2E2-6A07-433C-ABF9-7DFD830C5C40}" presName="thinLine2b" presStyleLbl="callout" presStyleIdx="0" presStyleCnt="4"/>
      <dgm:spPr/>
    </dgm:pt>
    <dgm:pt modelId="{864C7A19-A94A-4750-87E6-29B8F4F8ACEE}" type="pres">
      <dgm:prSet presAssocID="{6517B2E2-6A07-433C-ABF9-7DFD830C5C40}" presName="vertSpace2b" presStyleCnt="0"/>
      <dgm:spPr/>
    </dgm:pt>
    <dgm:pt modelId="{34DFBB50-7EAE-4019-AE10-136B4335C2BD}" type="pres">
      <dgm:prSet presAssocID="{F349105F-9710-4191-BD36-0A72E30ACF2A}" presName="horz2" presStyleCnt="0"/>
      <dgm:spPr/>
    </dgm:pt>
    <dgm:pt modelId="{25DB6A0F-A9FE-4A51-B5B8-547C6AE844F8}" type="pres">
      <dgm:prSet presAssocID="{F349105F-9710-4191-BD36-0A72E30ACF2A}" presName="horzSpace2" presStyleCnt="0"/>
      <dgm:spPr/>
    </dgm:pt>
    <dgm:pt modelId="{1ABC94D8-F5CB-4030-8F4C-864BA945FF5C}" type="pres">
      <dgm:prSet presAssocID="{F349105F-9710-4191-BD36-0A72E30ACF2A}" presName="tx2" presStyleLbl="revTx" presStyleIdx="2" presStyleCnt="5"/>
      <dgm:spPr/>
    </dgm:pt>
    <dgm:pt modelId="{98466021-147B-49D1-9EE1-0E10BC97D775}" type="pres">
      <dgm:prSet presAssocID="{F349105F-9710-4191-BD36-0A72E30ACF2A}" presName="vert2" presStyleCnt="0"/>
      <dgm:spPr/>
    </dgm:pt>
    <dgm:pt modelId="{AC5B37CA-C175-40AC-8F6B-94F0553A67BD}" type="pres">
      <dgm:prSet presAssocID="{F349105F-9710-4191-BD36-0A72E30ACF2A}" presName="thinLine2b" presStyleLbl="callout" presStyleIdx="1" presStyleCnt="4"/>
      <dgm:spPr/>
    </dgm:pt>
    <dgm:pt modelId="{8D6132ED-FC42-44A8-A842-47B592CA34F7}" type="pres">
      <dgm:prSet presAssocID="{F349105F-9710-4191-BD36-0A72E30ACF2A}" presName="vertSpace2b" presStyleCnt="0"/>
      <dgm:spPr/>
    </dgm:pt>
    <dgm:pt modelId="{708DB0CE-E9BE-4E0D-832C-BD2B5857B502}" type="pres">
      <dgm:prSet presAssocID="{71DDE3BA-B09E-4FD7-81A4-6317E0B8015E}" presName="horz2" presStyleCnt="0"/>
      <dgm:spPr/>
    </dgm:pt>
    <dgm:pt modelId="{BDB839DB-2382-452E-81F6-38A3DC8DDA3E}" type="pres">
      <dgm:prSet presAssocID="{71DDE3BA-B09E-4FD7-81A4-6317E0B8015E}" presName="horzSpace2" presStyleCnt="0"/>
      <dgm:spPr/>
    </dgm:pt>
    <dgm:pt modelId="{4743AE88-6DC2-4F6E-B976-4CF645AB78F8}" type="pres">
      <dgm:prSet presAssocID="{71DDE3BA-B09E-4FD7-81A4-6317E0B8015E}" presName="tx2" presStyleLbl="revTx" presStyleIdx="3" presStyleCnt="5"/>
      <dgm:spPr/>
    </dgm:pt>
    <dgm:pt modelId="{3533874F-DC2C-4092-AB2E-E2CFDF9A85A5}" type="pres">
      <dgm:prSet presAssocID="{71DDE3BA-B09E-4FD7-81A4-6317E0B8015E}" presName="vert2" presStyleCnt="0"/>
      <dgm:spPr/>
    </dgm:pt>
    <dgm:pt modelId="{1938FFC2-D096-4BD2-B85A-F3415589110A}" type="pres">
      <dgm:prSet presAssocID="{71DDE3BA-B09E-4FD7-81A4-6317E0B8015E}" presName="thinLine2b" presStyleLbl="callout" presStyleIdx="2" presStyleCnt="4"/>
      <dgm:spPr/>
    </dgm:pt>
    <dgm:pt modelId="{40FD1BBE-3D84-4799-BD96-513F8E69F991}" type="pres">
      <dgm:prSet presAssocID="{71DDE3BA-B09E-4FD7-81A4-6317E0B8015E}" presName="vertSpace2b" presStyleCnt="0"/>
      <dgm:spPr/>
    </dgm:pt>
    <dgm:pt modelId="{795CB596-1F35-43CB-93E8-021C4DEF96FC}" type="pres">
      <dgm:prSet presAssocID="{0A911C15-2918-4686-A750-B1C29CD8EA6B}" presName="horz2" presStyleCnt="0"/>
      <dgm:spPr/>
    </dgm:pt>
    <dgm:pt modelId="{F7F7042B-91B8-4F67-98B6-A0F37A519958}" type="pres">
      <dgm:prSet presAssocID="{0A911C15-2918-4686-A750-B1C29CD8EA6B}" presName="horzSpace2" presStyleCnt="0"/>
      <dgm:spPr/>
    </dgm:pt>
    <dgm:pt modelId="{0996A3F1-EEB0-4784-8F12-E6D212F84078}" type="pres">
      <dgm:prSet presAssocID="{0A911C15-2918-4686-A750-B1C29CD8EA6B}" presName="tx2" presStyleLbl="revTx" presStyleIdx="4" presStyleCnt="5"/>
      <dgm:spPr/>
    </dgm:pt>
    <dgm:pt modelId="{B48DDFE5-4DB8-4BC9-A5C6-A0C00B7A8BBF}" type="pres">
      <dgm:prSet presAssocID="{0A911C15-2918-4686-A750-B1C29CD8EA6B}" presName="vert2" presStyleCnt="0"/>
      <dgm:spPr/>
    </dgm:pt>
    <dgm:pt modelId="{A282C42D-7B0A-45D8-BC5B-4F015C8119E5}" type="pres">
      <dgm:prSet presAssocID="{0A911C15-2918-4686-A750-B1C29CD8EA6B}" presName="thinLine2b" presStyleLbl="callout" presStyleIdx="3" presStyleCnt="4"/>
      <dgm:spPr/>
    </dgm:pt>
    <dgm:pt modelId="{B30FE37A-6BD5-45E0-BF7A-C84CACB1583D}" type="pres">
      <dgm:prSet presAssocID="{0A911C15-2918-4686-A750-B1C29CD8EA6B}" presName="vertSpace2b" presStyleCnt="0"/>
      <dgm:spPr/>
    </dgm:pt>
  </dgm:ptLst>
  <dgm:cxnLst>
    <dgm:cxn modelId="{89027308-A5A1-4FB8-8152-9C4DC04A25E1}" type="presOf" srcId="{F349105F-9710-4191-BD36-0A72E30ACF2A}" destId="{1ABC94D8-F5CB-4030-8F4C-864BA945FF5C}" srcOrd="0" destOrd="0" presId="urn:microsoft.com/office/officeart/2008/layout/LinedList"/>
    <dgm:cxn modelId="{22B6000B-8EC5-454E-850D-7717E8F2BEFD}" type="presOf" srcId="{663C4261-0D03-4AF2-AB03-EF2BDEE20DE2}" destId="{A4700EE9-C5AD-422F-A3A8-CB4F5370374A}" srcOrd="0" destOrd="0" presId="urn:microsoft.com/office/officeart/2008/layout/LinedList"/>
    <dgm:cxn modelId="{D6CEB624-F336-4226-86C9-37C411B28A6E}" srcId="{663C4261-0D03-4AF2-AB03-EF2BDEE20DE2}" destId="{0A911C15-2918-4686-A750-B1C29CD8EA6B}" srcOrd="3" destOrd="0" parTransId="{67E0A84B-B14A-465A-8009-4285877CA8B2}" sibTransId="{C3EBC8F0-A205-44CC-8D91-3C99A93BD4DC}"/>
    <dgm:cxn modelId="{F433B566-B853-4423-A318-3464F3DFB147}" type="presOf" srcId="{2C36B439-169F-43F6-8E9E-0DAF6801D8F5}" destId="{110B4564-7822-45DB-AC9C-FBCD1803584E}" srcOrd="0" destOrd="0" presId="urn:microsoft.com/office/officeart/2008/layout/LinedList"/>
    <dgm:cxn modelId="{78C6124E-BA78-43E2-AA39-3A662B936252}" srcId="{663C4261-0D03-4AF2-AB03-EF2BDEE20DE2}" destId="{F349105F-9710-4191-BD36-0A72E30ACF2A}" srcOrd="1" destOrd="0" parTransId="{9EDB5094-2105-4072-92B7-4B23D2585610}" sibTransId="{AE386BA1-B392-4537-918F-866CF053A15F}"/>
    <dgm:cxn modelId="{4547706F-5CD6-44C7-AF3A-FFE7884044D0}" type="presOf" srcId="{0A911C15-2918-4686-A750-B1C29CD8EA6B}" destId="{0996A3F1-EEB0-4784-8F12-E6D212F84078}" srcOrd="0" destOrd="0" presId="urn:microsoft.com/office/officeart/2008/layout/LinedList"/>
    <dgm:cxn modelId="{E336DE51-DCD7-4F2C-8236-4BC57F6C4961}" srcId="{663C4261-0D03-4AF2-AB03-EF2BDEE20DE2}" destId="{71DDE3BA-B09E-4FD7-81A4-6317E0B8015E}" srcOrd="2" destOrd="0" parTransId="{973E11A2-DA12-401B-930D-EE0B42CDBB2E}" sibTransId="{FD0FD40D-73A1-4B7B-8BA9-BB61B93F24EC}"/>
    <dgm:cxn modelId="{FE5FA88A-5DF2-4995-94C3-449ACC1E9731}" srcId="{2C36B439-169F-43F6-8E9E-0DAF6801D8F5}" destId="{663C4261-0D03-4AF2-AB03-EF2BDEE20DE2}" srcOrd="0" destOrd="0" parTransId="{78F27A53-0947-4593-A7F3-94BE96FA26C0}" sibTransId="{DE22DF8D-D0AE-46E4-869C-2D863087E560}"/>
    <dgm:cxn modelId="{BDBCDA8B-221A-4A70-A88C-FF5B72A37417}" type="presOf" srcId="{6517B2E2-6A07-433C-ABF9-7DFD830C5C40}" destId="{77D77872-71F1-4437-B19E-6503F75FA493}" srcOrd="0" destOrd="0" presId="urn:microsoft.com/office/officeart/2008/layout/LinedList"/>
    <dgm:cxn modelId="{6D9098BF-7542-4E08-A5FA-D460353D9ED7}" srcId="{663C4261-0D03-4AF2-AB03-EF2BDEE20DE2}" destId="{6517B2E2-6A07-433C-ABF9-7DFD830C5C40}" srcOrd="0" destOrd="0" parTransId="{C9A9140B-2E35-40E3-ABE5-3BB1D39EC589}" sibTransId="{31E0892C-D738-4BFB-9CFC-DAAB4F461771}"/>
    <dgm:cxn modelId="{B88B9EE6-EE3A-459A-A1E6-C772128A7A8E}" type="presOf" srcId="{71DDE3BA-B09E-4FD7-81A4-6317E0B8015E}" destId="{4743AE88-6DC2-4F6E-B976-4CF645AB78F8}" srcOrd="0" destOrd="0" presId="urn:microsoft.com/office/officeart/2008/layout/LinedList"/>
    <dgm:cxn modelId="{E80BC7E9-597B-45B7-83AF-F4BF3A5AA46E}" type="presParOf" srcId="{110B4564-7822-45DB-AC9C-FBCD1803584E}" destId="{E0208E97-275F-4286-9D66-CB04A47522A9}" srcOrd="0" destOrd="0" presId="urn:microsoft.com/office/officeart/2008/layout/LinedList"/>
    <dgm:cxn modelId="{2D3C4BB5-6B3A-4A15-8599-5B63A72410A8}" type="presParOf" srcId="{110B4564-7822-45DB-AC9C-FBCD1803584E}" destId="{844F8E3E-1EA4-4000-8C62-0B3807D96B1A}" srcOrd="1" destOrd="0" presId="urn:microsoft.com/office/officeart/2008/layout/LinedList"/>
    <dgm:cxn modelId="{D4CBEDBB-F472-4DC1-92D8-69D9154FAE76}" type="presParOf" srcId="{844F8E3E-1EA4-4000-8C62-0B3807D96B1A}" destId="{A4700EE9-C5AD-422F-A3A8-CB4F5370374A}" srcOrd="0" destOrd="0" presId="urn:microsoft.com/office/officeart/2008/layout/LinedList"/>
    <dgm:cxn modelId="{40E094F0-8467-4DF1-B6AD-DA6D55306F92}" type="presParOf" srcId="{844F8E3E-1EA4-4000-8C62-0B3807D96B1A}" destId="{497BC484-4158-439C-89D6-55603013F2A6}" srcOrd="1" destOrd="0" presId="urn:microsoft.com/office/officeart/2008/layout/LinedList"/>
    <dgm:cxn modelId="{15867CEF-5953-408A-B6BD-0EB470803A5A}" type="presParOf" srcId="{497BC484-4158-439C-89D6-55603013F2A6}" destId="{B5473DA1-FF04-45CB-BC57-B59CF40D4BE7}" srcOrd="0" destOrd="0" presId="urn:microsoft.com/office/officeart/2008/layout/LinedList"/>
    <dgm:cxn modelId="{80AB1FF0-28AA-43E5-910C-0057FFBC0190}" type="presParOf" srcId="{497BC484-4158-439C-89D6-55603013F2A6}" destId="{20762247-E3C8-496E-B9D8-3D30F3D697AD}" srcOrd="1" destOrd="0" presId="urn:microsoft.com/office/officeart/2008/layout/LinedList"/>
    <dgm:cxn modelId="{C0C20021-8F95-4A3A-B14C-5E94ADB31E48}" type="presParOf" srcId="{20762247-E3C8-496E-B9D8-3D30F3D697AD}" destId="{E04BA101-C5F8-47E9-8B90-7408EA3A10AF}" srcOrd="0" destOrd="0" presId="urn:microsoft.com/office/officeart/2008/layout/LinedList"/>
    <dgm:cxn modelId="{2E751F9C-35EA-4448-8C59-7AC3BFE5D373}" type="presParOf" srcId="{20762247-E3C8-496E-B9D8-3D30F3D697AD}" destId="{77D77872-71F1-4437-B19E-6503F75FA493}" srcOrd="1" destOrd="0" presId="urn:microsoft.com/office/officeart/2008/layout/LinedList"/>
    <dgm:cxn modelId="{B4631F2B-F49A-4C62-9376-903BE835F463}" type="presParOf" srcId="{20762247-E3C8-496E-B9D8-3D30F3D697AD}" destId="{6A4E7923-CCD7-4D02-9CCC-B2BFE001CC5E}" srcOrd="2" destOrd="0" presId="urn:microsoft.com/office/officeart/2008/layout/LinedList"/>
    <dgm:cxn modelId="{DAB7D8D1-C3E7-45D6-A306-8A38AE0857F6}" type="presParOf" srcId="{497BC484-4158-439C-89D6-55603013F2A6}" destId="{4A3E5FAE-DE29-4F76-A5C9-0F7677747DBB}" srcOrd="2" destOrd="0" presId="urn:microsoft.com/office/officeart/2008/layout/LinedList"/>
    <dgm:cxn modelId="{F3ED631F-A4F9-4F52-BF37-F1F7DBAB0F44}" type="presParOf" srcId="{497BC484-4158-439C-89D6-55603013F2A6}" destId="{864C7A19-A94A-4750-87E6-29B8F4F8ACEE}" srcOrd="3" destOrd="0" presId="urn:microsoft.com/office/officeart/2008/layout/LinedList"/>
    <dgm:cxn modelId="{CE38BDD7-C81B-4BD2-94C8-8DE6076DEB54}" type="presParOf" srcId="{497BC484-4158-439C-89D6-55603013F2A6}" destId="{34DFBB50-7EAE-4019-AE10-136B4335C2BD}" srcOrd="4" destOrd="0" presId="urn:microsoft.com/office/officeart/2008/layout/LinedList"/>
    <dgm:cxn modelId="{0BF7A6D0-5D47-4E02-872B-65BB14F22CF0}" type="presParOf" srcId="{34DFBB50-7EAE-4019-AE10-136B4335C2BD}" destId="{25DB6A0F-A9FE-4A51-B5B8-547C6AE844F8}" srcOrd="0" destOrd="0" presId="urn:microsoft.com/office/officeart/2008/layout/LinedList"/>
    <dgm:cxn modelId="{05112CFE-C83E-4922-B5CB-AB993C8AAB38}" type="presParOf" srcId="{34DFBB50-7EAE-4019-AE10-136B4335C2BD}" destId="{1ABC94D8-F5CB-4030-8F4C-864BA945FF5C}" srcOrd="1" destOrd="0" presId="urn:microsoft.com/office/officeart/2008/layout/LinedList"/>
    <dgm:cxn modelId="{B836F3D1-6FAB-41A1-87AC-874F4D7A79CF}" type="presParOf" srcId="{34DFBB50-7EAE-4019-AE10-136B4335C2BD}" destId="{98466021-147B-49D1-9EE1-0E10BC97D775}" srcOrd="2" destOrd="0" presId="urn:microsoft.com/office/officeart/2008/layout/LinedList"/>
    <dgm:cxn modelId="{C3F8FB55-5584-44C8-80AB-D2E97D86D597}" type="presParOf" srcId="{497BC484-4158-439C-89D6-55603013F2A6}" destId="{AC5B37CA-C175-40AC-8F6B-94F0553A67BD}" srcOrd="5" destOrd="0" presId="urn:microsoft.com/office/officeart/2008/layout/LinedList"/>
    <dgm:cxn modelId="{733F8F68-5889-43F4-B7EA-B48615B2E597}" type="presParOf" srcId="{497BC484-4158-439C-89D6-55603013F2A6}" destId="{8D6132ED-FC42-44A8-A842-47B592CA34F7}" srcOrd="6" destOrd="0" presId="urn:microsoft.com/office/officeart/2008/layout/LinedList"/>
    <dgm:cxn modelId="{930CF47E-5661-41EF-B93B-C12FB7843C19}" type="presParOf" srcId="{497BC484-4158-439C-89D6-55603013F2A6}" destId="{708DB0CE-E9BE-4E0D-832C-BD2B5857B502}" srcOrd="7" destOrd="0" presId="urn:microsoft.com/office/officeart/2008/layout/LinedList"/>
    <dgm:cxn modelId="{935C8957-0467-4653-A8EE-1C79E9ECB27C}" type="presParOf" srcId="{708DB0CE-E9BE-4E0D-832C-BD2B5857B502}" destId="{BDB839DB-2382-452E-81F6-38A3DC8DDA3E}" srcOrd="0" destOrd="0" presId="urn:microsoft.com/office/officeart/2008/layout/LinedList"/>
    <dgm:cxn modelId="{FAB22748-09D9-4F80-A7AD-8E4238CA5D25}" type="presParOf" srcId="{708DB0CE-E9BE-4E0D-832C-BD2B5857B502}" destId="{4743AE88-6DC2-4F6E-B976-4CF645AB78F8}" srcOrd="1" destOrd="0" presId="urn:microsoft.com/office/officeart/2008/layout/LinedList"/>
    <dgm:cxn modelId="{5A114A33-E5BB-42AE-805D-75466CDE1C55}" type="presParOf" srcId="{708DB0CE-E9BE-4E0D-832C-BD2B5857B502}" destId="{3533874F-DC2C-4092-AB2E-E2CFDF9A85A5}" srcOrd="2" destOrd="0" presId="urn:microsoft.com/office/officeart/2008/layout/LinedList"/>
    <dgm:cxn modelId="{C07A67CC-320D-4758-A470-5030A3ED4E6A}" type="presParOf" srcId="{497BC484-4158-439C-89D6-55603013F2A6}" destId="{1938FFC2-D096-4BD2-B85A-F3415589110A}" srcOrd="8" destOrd="0" presId="urn:microsoft.com/office/officeart/2008/layout/LinedList"/>
    <dgm:cxn modelId="{9796CDF0-6E0C-4814-881B-F5617D12AA58}" type="presParOf" srcId="{497BC484-4158-439C-89D6-55603013F2A6}" destId="{40FD1BBE-3D84-4799-BD96-513F8E69F991}" srcOrd="9" destOrd="0" presId="urn:microsoft.com/office/officeart/2008/layout/LinedList"/>
    <dgm:cxn modelId="{E8767A68-983C-4D0B-A522-87223236F9BF}" type="presParOf" srcId="{497BC484-4158-439C-89D6-55603013F2A6}" destId="{795CB596-1F35-43CB-93E8-021C4DEF96FC}" srcOrd="10" destOrd="0" presId="urn:microsoft.com/office/officeart/2008/layout/LinedList"/>
    <dgm:cxn modelId="{292752C7-23DB-4AB7-8E27-70A76FB50E2A}" type="presParOf" srcId="{795CB596-1F35-43CB-93E8-021C4DEF96FC}" destId="{F7F7042B-91B8-4F67-98B6-A0F37A519958}" srcOrd="0" destOrd="0" presId="urn:microsoft.com/office/officeart/2008/layout/LinedList"/>
    <dgm:cxn modelId="{3B46AC9A-2B7C-4C87-9772-84019966BA7F}" type="presParOf" srcId="{795CB596-1F35-43CB-93E8-021C4DEF96FC}" destId="{0996A3F1-EEB0-4784-8F12-E6D212F84078}" srcOrd="1" destOrd="0" presId="urn:microsoft.com/office/officeart/2008/layout/LinedList"/>
    <dgm:cxn modelId="{24332DE7-7200-41D9-8B5E-B37F68AAD1DE}" type="presParOf" srcId="{795CB596-1F35-43CB-93E8-021C4DEF96FC}" destId="{B48DDFE5-4DB8-4BC9-A5C6-A0C00B7A8BBF}" srcOrd="2" destOrd="0" presId="urn:microsoft.com/office/officeart/2008/layout/LinedList"/>
    <dgm:cxn modelId="{85AAF7D4-7106-4590-B866-4627B381CB07}" type="presParOf" srcId="{497BC484-4158-439C-89D6-55603013F2A6}" destId="{A282C42D-7B0A-45D8-BC5B-4F015C8119E5}" srcOrd="11" destOrd="0" presId="urn:microsoft.com/office/officeart/2008/layout/LinedList"/>
    <dgm:cxn modelId="{BC94C821-1776-4112-B6A2-993022DA4A31}" type="presParOf" srcId="{497BC484-4158-439C-89D6-55603013F2A6}" destId="{B30FE37A-6BD5-45E0-BF7A-C84CACB1583D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431B7B-2F8F-4ED1-85FF-87F55C7D9023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D957A67C-FBE4-488B-BEB9-77974C82CA03}">
      <dgm:prSet/>
      <dgm:spPr/>
      <dgm:t>
        <a:bodyPr/>
        <a:lstStyle/>
        <a:p>
          <a:pPr rtl="0"/>
          <a:r>
            <a:rPr lang="en-US" b="1"/>
            <a:t>Esim. ns. tehokas sopimusrikkomus</a:t>
          </a:r>
          <a:endParaRPr lang="fi-FI"/>
        </a:p>
      </dgm:t>
    </dgm:pt>
    <dgm:pt modelId="{1D1D8691-7268-4BF3-BC8C-E936893C2D44}" type="parTrans" cxnId="{521575C7-E2EE-4356-80BF-825EE46696EF}">
      <dgm:prSet/>
      <dgm:spPr/>
      <dgm:t>
        <a:bodyPr/>
        <a:lstStyle/>
        <a:p>
          <a:endParaRPr lang="fi-FI"/>
        </a:p>
      </dgm:t>
    </dgm:pt>
    <dgm:pt modelId="{3E15FE4B-BD5B-4B66-82BD-626BCBD908AB}" type="sibTrans" cxnId="{521575C7-E2EE-4356-80BF-825EE46696EF}">
      <dgm:prSet/>
      <dgm:spPr/>
      <dgm:t>
        <a:bodyPr/>
        <a:lstStyle/>
        <a:p>
          <a:endParaRPr lang="fi-FI"/>
        </a:p>
      </dgm:t>
    </dgm:pt>
    <dgm:pt modelId="{4F89D12B-6925-477B-8A3A-734407BA8669}">
      <dgm:prSet/>
      <dgm:spPr/>
      <dgm:t>
        <a:bodyPr/>
        <a:lstStyle/>
        <a:p>
          <a:pPr rtl="0"/>
          <a:r>
            <a:rPr lang="en-US" b="1"/>
            <a:t>Suojautuminen: </a:t>
          </a:r>
          <a:endParaRPr lang="fi-FI"/>
        </a:p>
      </dgm:t>
    </dgm:pt>
    <dgm:pt modelId="{18D72468-ED76-4B4C-8F00-9661A4DA1E50}" type="parTrans" cxnId="{865D26FF-76FD-48E1-8098-82428C156911}">
      <dgm:prSet/>
      <dgm:spPr/>
      <dgm:t>
        <a:bodyPr/>
        <a:lstStyle/>
        <a:p>
          <a:endParaRPr lang="fi-FI"/>
        </a:p>
      </dgm:t>
    </dgm:pt>
    <dgm:pt modelId="{AAC0B4B2-B9EB-41CB-9C5A-35F07915B7BB}" type="sibTrans" cxnId="{865D26FF-76FD-48E1-8098-82428C156911}">
      <dgm:prSet/>
      <dgm:spPr/>
      <dgm:t>
        <a:bodyPr/>
        <a:lstStyle/>
        <a:p>
          <a:endParaRPr lang="fi-FI"/>
        </a:p>
      </dgm:t>
    </dgm:pt>
    <dgm:pt modelId="{040E3D73-E402-497C-9EF7-1E48E903D84D}">
      <dgm:prSet/>
      <dgm:spPr/>
      <dgm:t>
        <a:bodyPr/>
        <a:lstStyle/>
        <a:p>
          <a:pPr rtl="0"/>
          <a:r>
            <a:rPr lang="en-US"/>
            <a:t>Sopimussuhteessa: vahingon ylittävä sopimussakko</a:t>
          </a:r>
          <a:endParaRPr lang="fi-FI"/>
        </a:p>
      </dgm:t>
    </dgm:pt>
    <dgm:pt modelId="{DDAD2339-4127-4753-9AB9-8A9E26BED308}" type="parTrans" cxnId="{5743B476-6F96-40C1-A2FD-4D45135B9465}">
      <dgm:prSet/>
      <dgm:spPr/>
      <dgm:t>
        <a:bodyPr/>
        <a:lstStyle/>
        <a:p>
          <a:endParaRPr lang="fi-FI"/>
        </a:p>
      </dgm:t>
    </dgm:pt>
    <dgm:pt modelId="{C13BAB9E-32F5-4749-9B8F-7368A4A6BC13}" type="sibTrans" cxnId="{5743B476-6F96-40C1-A2FD-4D45135B9465}">
      <dgm:prSet/>
      <dgm:spPr/>
      <dgm:t>
        <a:bodyPr/>
        <a:lstStyle/>
        <a:p>
          <a:endParaRPr lang="fi-FI"/>
        </a:p>
      </dgm:t>
    </dgm:pt>
    <dgm:pt modelId="{41C19DE6-18E0-41CA-B68C-1162D2AD0C00}">
      <dgm:prSet/>
      <dgm:spPr/>
      <dgm:t>
        <a:bodyPr/>
        <a:lstStyle/>
        <a:p>
          <a:pPr rtl="0"/>
          <a:r>
            <a:rPr lang="en-US"/>
            <a:t>Ulkopuolista vastaan: </a:t>
          </a:r>
          <a:endParaRPr lang="fi-FI"/>
        </a:p>
      </dgm:t>
    </dgm:pt>
    <dgm:pt modelId="{FDD2FBEE-B25C-48AF-B4E9-67C331F34A5D}" type="parTrans" cxnId="{BB18A11A-8F15-4ED6-86B6-A2CB452CD8FC}">
      <dgm:prSet/>
      <dgm:spPr/>
      <dgm:t>
        <a:bodyPr/>
        <a:lstStyle/>
        <a:p>
          <a:endParaRPr lang="fi-FI"/>
        </a:p>
      </dgm:t>
    </dgm:pt>
    <dgm:pt modelId="{E86198DA-86BE-4F41-887B-05B070054784}" type="sibTrans" cxnId="{BB18A11A-8F15-4ED6-86B6-A2CB452CD8FC}">
      <dgm:prSet/>
      <dgm:spPr/>
      <dgm:t>
        <a:bodyPr/>
        <a:lstStyle/>
        <a:p>
          <a:endParaRPr lang="fi-FI"/>
        </a:p>
      </dgm:t>
    </dgm:pt>
    <dgm:pt modelId="{E9317D01-4FC0-4426-A6ED-70C5DD70AE73}">
      <dgm:prSet/>
      <dgm:spPr/>
      <dgm:t>
        <a:bodyPr/>
        <a:lstStyle/>
        <a:p>
          <a:pPr rtl="0"/>
          <a:r>
            <a:rPr lang="en-US" i="1"/>
            <a:t>Esineoikeudellinen kollisiosuoja: aikaprioriteetti, hallinta, kolmannen puuttuva vilpitön mieli</a:t>
          </a:r>
          <a:endParaRPr lang="fi-FI"/>
        </a:p>
      </dgm:t>
    </dgm:pt>
    <dgm:pt modelId="{A4A778F4-0F00-41A1-9FFA-52F25D8A6983}" type="parTrans" cxnId="{35FCBEB8-1062-4ACC-8C1B-F3E6CFB4C450}">
      <dgm:prSet/>
      <dgm:spPr/>
      <dgm:t>
        <a:bodyPr/>
        <a:lstStyle/>
        <a:p>
          <a:endParaRPr lang="fi-FI"/>
        </a:p>
      </dgm:t>
    </dgm:pt>
    <dgm:pt modelId="{0D8B44EC-115D-4268-9488-6EDDD8E58E78}" type="sibTrans" cxnId="{35FCBEB8-1062-4ACC-8C1B-F3E6CFB4C450}">
      <dgm:prSet/>
      <dgm:spPr/>
      <dgm:t>
        <a:bodyPr/>
        <a:lstStyle/>
        <a:p>
          <a:endParaRPr lang="fi-FI"/>
        </a:p>
      </dgm:t>
    </dgm:pt>
    <dgm:pt modelId="{EA0CA1A5-7608-4159-AF1C-F8EF02C72C89}">
      <dgm:prSet/>
      <dgm:spPr/>
      <dgm:t>
        <a:bodyPr/>
        <a:lstStyle/>
        <a:p>
          <a:pPr rtl="0"/>
          <a:r>
            <a:rPr lang="en-US" i="1"/>
            <a:t>Vahingonkorvaus sopimuskumppanin houkuttelusta rikkomaan sopimusta ? (interference with contract)</a:t>
          </a:r>
          <a:endParaRPr lang="fi-FI"/>
        </a:p>
      </dgm:t>
    </dgm:pt>
    <dgm:pt modelId="{694E2ABA-7198-476F-B790-7331029FA254}" type="parTrans" cxnId="{78B5D2F7-1016-4C74-B6FE-CD19C04DB86E}">
      <dgm:prSet/>
      <dgm:spPr/>
      <dgm:t>
        <a:bodyPr/>
        <a:lstStyle/>
        <a:p>
          <a:endParaRPr lang="fi-FI"/>
        </a:p>
      </dgm:t>
    </dgm:pt>
    <dgm:pt modelId="{04AD6E2C-D159-4ED6-AC62-9C6AE2676E7C}" type="sibTrans" cxnId="{78B5D2F7-1016-4C74-B6FE-CD19C04DB86E}">
      <dgm:prSet/>
      <dgm:spPr/>
      <dgm:t>
        <a:bodyPr/>
        <a:lstStyle/>
        <a:p>
          <a:endParaRPr lang="fi-FI"/>
        </a:p>
      </dgm:t>
    </dgm:pt>
    <dgm:pt modelId="{562B9D6D-62EA-4DC9-994D-C7D8A75FE75D}" type="pres">
      <dgm:prSet presAssocID="{66431B7B-2F8F-4ED1-85FF-87F55C7D90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8BD927-E984-49E5-B951-860B476C8831}" type="pres">
      <dgm:prSet presAssocID="{D957A67C-FBE4-488B-BEB9-77974C82CA03}" presName="vertOne" presStyleCnt="0"/>
      <dgm:spPr/>
    </dgm:pt>
    <dgm:pt modelId="{FC398CDB-6653-4267-8058-1CF258F2788C}" type="pres">
      <dgm:prSet presAssocID="{D957A67C-FBE4-488B-BEB9-77974C82CA03}" presName="txOne" presStyleLbl="node0" presStyleIdx="0" presStyleCnt="2">
        <dgm:presLayoutVars>
          <dgm:chPref val="3"/>
        </dgm:presLayoutVars>
      </dgm:prSet>
      <dgm:spPr/>
    </dgm:pt>
    <dgm:pt modelId="{4DC845DA-0A77-4DE5-BF46-D992B78D40FC}" type="pres">
      <dgm:prSet presAssocID="{D957A67C-FBE4-488B-BEB9-77974C82CA03}" presName="horzOne" presStyleCnt="0"/>
      <dgm:spPr/>
    </dgm:pt>
    <dgm:pt modelId="{CF6C2D6E-20E7-402F-BD38-BFA279840C10}" type="pres">
      <dgm:prSet presAssocID="{3E15FE4B-BD5B-4B66-82BD-626BCBD908AB}" presName="sibSpaceOne" presStyleCnt="0"/>
      <dgm:spPr/>
    </dgm:pt>
    <dgm:pt modelId="{FD951CF0-0C60-4E88-8BE0-DA491191D196}" type="pres">
      <dgm:prSet presAssocID="{4F89D12B-6925-477B-8A3A-734407BA8669}" presName="vertOne" presStyleCnt="0"/>
      <dgm:spPr/>
    </dgm:pt>
    <dgm:pt modelId="{92597F9D-84E9-491A-AB61-DD2B9B0FFCAE}" type="pres">
      <dgm:prSet presAssocID="{4F89D12B-6925-477B-8A3A-734407BA8669}" presName="txOne" presStyleLbl="node0" presStyleIdx="1" presStyleCnt="2">
        <dgm:presLayoutVars>
          <dgm:chPref val="3"/>
        </dgm:presLayoutVars>
      </dgm:prSet>
      <dgm:spPr/>
    </dgm:pt>
    <dgm:pt modelId="{203D6075-7E60-4A42-93B8-00FD74456846}" type="pres">
      <dgm:prSet presAssocID="{4F89D12B-6925-477B-8A3A-734407BA8669}" presName="parTransOne" presStyleCnt="0"/>
      <dgm:spPr/>
    </dgm:pt>
    <dgm:pt modelId="{2465DC24-730B-4D64-8714-A23C8DAA538A}" type="pres">
      <dgm:prSet presAssocID="{4F89D12B-6925-477B-8A3A-734407BA8669}" presName="horzOne" presStyleCnt="0"/>
      <dgm:spPr/>
    </dgm:pt>
    <dgm:pt modelId="{A694BF94-0961-4531-88F8-788FA552248B}" type="pres">
      <dgm:prSet presAssocID="{040E3D73-E402-497C-9EF7-1E48E903D84D}" presName="vertTwo" presStyleCnt="0"/>
      <dgm:spPr/>
    </dgm:pt>
    <dgm:pt modelId="{D883DFAB-5F3A-4EE2-BC67-8F0A9A1BAB7D}" type="pres">
      <dgm:prSet presAssocID="{040E3D73-E402-497C-9EF7-1E48E903D84D}" presName="txTwo" presStyleLbl="node2" presStyleIdx="0" presStyleCnt="2">
        <dgm:presLayoutVars>
          <dgm:chPref val="3"/>
        </dgm:presLayoutVars>
      </dgm:prSet>
      <dgm:spPr/>
    </dgm:pt>
    <dgm:pt modelId="{CB890197-A3A3-4B6C-9EA2-5BE13CF3F02B}" type="pres">
      <dgm:prSet presAssocID="{040E3D73-E402-497C-9EF7-1E48E903D84D}" presName="horzTwo" presStyleCnt="0"/>
      <dgm:spPr/>
    </dgm:pt>
    <dgm:pt modelId="{4DCD4B1A-81AE-4485-A443-AAD88559F361}" type="pres">
      <dgm:prSet presAssocID="{C13BAB9E-32F5-4749-9B8F-7368A4A6BC13}" presName="sibSpaceTwo" presStyleCnt="0"/>
      <dgm:spPr/>
    </dgm:pt>
    <dgm:pt modelId="{CF06080C-AEF2-4A80-B77B-24D43E620445}" type="pres">
      <dgm:prSet presAssocID="{41C19DE6-18E0-41CA-B68C-1162D2AD0C00}" presName="vertTwo" presStyleCnt="0"/>
      <dgm:spPr/>
    </dgm:pt>
    <dgm:pt modelId="{8C070ACC-6878-433F-8ABF-09B6E2B6B7AC}" type="pres">
      <dgm:prSet presAssocID="{41C19DE6-18E0-41CA-B68C-1162D2AD0C00}" presName="txTwo" presStyleLbl="node2" presStyleIdx="1" presStyleCnt="2">
        <dgm:presLayoutVars>
          <dgm:chPref val="3"/>
        </dgm:presLayoutVars>
      </dgm:prSet>
      <dgm:spPr/>
    </dgm:pt>
    <dgm:pt modelId="{4A9BB4AB-FE48-4DFE-AE46-FE2519B997CE}" type="pres">
      <dgm:prSet presAssocID="{41C19DE6-18E0-41CA-B68C-1162D2AD0C00}" presName="parTransTwo" presStyleCnt="0"/>
      <dgm:spPr/>
    </dgm:pt>
    <dgm:pt modelId="{09EAAEB9-1A68-4A8E-8745-C11B64842032}" type="pres">
      <dgm:prSet presAssocID="{41C19DE6-18E0-41CA-B68C-1162D2AD0C00}" presName="horzTwo" presStyleCnt="0"/>
      <dgm:spPr/>
    </dgm:pt>
    <dgm:pt modelId="{FD76B9F8-4982-4FA8-B23F-B3523B54CDA5}" type="pres">
      <dgm:prSet presAssocID="{E9317D01-4FC0-4426-A6ED-70C5DD70AE73}" presName="vertThree" presStyleCnt="0"/>
      <dgm:spPr/>
    </dgm:pt>
    <dgm:pt modelId="{218F7A04-4612-4319-9843-634D8ECC15C8}" type="pres">
      <dgm:prSet presAssocID="{E9317D01-4FC0-4426-A6ED-70C5DD70AE73}" presName="txThree" presStyleLbl="node3" presStyleIdx="0" presStyleCnt="2">
        <dgm:presLayoutVars>
          <dgm:chPref val="3"/>
        </dgm:presLayoutVars>
      </dgm:prSet>
      <dgm:spPr/>
    </dgm:pt>
    <dgm:pt modelId="{B0FE72E0-BD6C-444F-9640-AE9EFAA9CC89}" type="pres">
      <dgm:prSet presAssocID="{E9317D01-4FC0-4426-A6ED-70C5DD70AE73}" presName="horzThree" presStyleCnt="0"/>
      <dgm:spPr/>
    </dgm:pt>
    <dgm:pt modelId="{CF98848E-672E-4558-B7F6-731C744C66FD}" type="pres">
      <dgm:prSet presAssocID="{0D8B44EC-115D-4268-9488-6EDDD8E58E78}" presName="sibSpaceThree" presStyleCnt="0"/>
      <dgm:spPr/>
    </dgm:pt>
    <dgm:pt modelId="{6AF17274-632B-488B-8B2C-CC2C2E2380F3}" type="pres">
      <dgm:prSet presAssocID="{EA0CA1A5-7608-4159-AF1C-F8EF02C72C89}" presName="vertThree" presStyleCnt="0"/>
      <dgm:spPr/>
    </dgm:pt>
    <dgm:pt modelId="{493B5FB5-34D7-49A8-9EFE-BAB53962C39D}" type="pres">
      <dgm:prSet presAssocID="{EA0CA1A5-7608-4159-AF1C-F8EF02C72C89}" presName="txThree" presStyleLbl="node3" presStyleIdx="1" presStyleCnt="2">
        <dgm:presLayoutVars>
          <dgm:chPref val="3"/>
        </dgm:presLayoutVars>
      </dgm:prSet>
      <dgm:spPr/>
    </dgm:pt>
    <dgm:pt modelId="{818960B4-453E-4FF7-B260-F2DC17F12992}" type="pres">
      <dgm:prSet presAssocID="{EA0CA1A5-7608-4159-AF1C-F8EF02C72C89}" presName="horzThree" presStyleCnt="0"/>
      <dgm:spPr/>
    </dgm:pt>
  </dgm:ptLst>
  <dgm:cxnLst>
    <dgm:cxn modelId="{BB18A11A-8F15-4ED6-86B6-A2CB452CD8FC}" srcId="{4F89D12B-6925-477B-8A3A-734407BA8669}" destId="{41C19DE6-18E0-41CA-B68C-1162D2AD0C00}" srcOrd="1" destOrd="0" parTransId="{FDD2FBEE-B25C-48AF-B4E9-67C331F34A5D}" sibTransId="{E86198DA-86BE-4F41-887B-05B070054784}"/>
    <dgm:cxn modelId="{746F365E-A691-4426-B251-2FBB23D424F8}" type="presOf" srcId="{41C19DE6-18E0-41CA-B68C-1162D2AD0C00}" destId="{8C070ACC-6878-433F-8ABF-09B6E2B6B7AC}" srcOrd="0" destOrd="0" presId="urn:microsoft.com/office/officeart/2005/8/layout/hierarchy4"/>
    <dgm:cxn modelId="{71B0BD61-A141-4D49-97E3-CDF8579DA3B1}" type="presOf" srcId="{66431B7B-2F8F-4ED1-85FF-87F55C7D9023}" destId="{562B9D6D-62EA-4DC9-994D-C7D8A75FE75D}" srcOrd="0" destOrd="0" presId="urn:microsoft.com/office/officeart/2005/8/layout/hierarchy4"/>
    <dgm:cxn modelId="{52A71F44-E2F8-4811-B484-FFAD34A8D680}" type="presOf" srcId="{040E3D73-E402-497C-9EF7-1E48E903D84D}" destId="{D883DFAB-5F3A-4EE2-BC67-8F0A9A1BAB7D}" srcOrd="0" destOrd="0" presId="urn:microsoft.com/office/officeart/2005/8/layout/hierarchy4"/>
    <dgm:cxn modelId="{5743B476-6F96-40C1-A2FD-4D45135B9465}" srcId="{4F89D12B-6925-477B-8A3A-734407BA8669}" destId="{040E3D73-E402-497C-9EF7-1E48E903D84D}" srcOrd="0" destOrd="0" parTransId="{DDAD2339-4127-4753-9AB9-8A9E26BED308}" sibTransId="{C13BAB9E-32F5-4749-9B8F-7368A4A6BC13}"/>
    <dgm:cxn modelId="{FEFFDA8B-61BD-4264-8182-2CACCFEA9D91}" type="presOf" srcId="{4F89D12B-6925-477B-8A3A-734407BA8669}" destId="{92597F9D-84E9-491A-AB61-DD2B9B0FFCAE}" srcOrd="0" destOrd="0" presId="urn:microsoft.com/office/officeart/2005/8/layout/hierarchy4"/>
    <dgm:cxn modelId="{34EB3A9C-2B4C-4EC8-B5CA-F0D94462A7D6}" type="presOf" srcId="{EA0CA1A5-7608-4159-AF1C-F8EF02C72C89}" destId="{493B5FB5-34D7-49A8-9EFE-BAB53962C39D}" srcOrd="0" destOrd="0" presId="urn:microsoft.com/office/officeart/2005/8/layout/hierarchy4"/>
    <dgm:cxn modelId="{35FCBEB8-1062-4ACC-8C1B-F3E6CFB4C450}" srcId="{41C19DE6-18E0-41CA-B68C-1162D2AD0C00}" destId="{E9317D01-4FC0-4426-A6ED-70C5DD70AE73}" srcOrd="0" destOrd="0" parTransId="{A4A778F4-0F00-41A1-9FFA-52F25D8A6983}" sibTransId="{0D8B44EC-115D-4268-9488-6EDDD8E58E78}"/>
    <dgm:cxn modelId="{521575C7-E2EE-4356-80BF-825EE46696EF}" srcId="{66431B7B-2F8F-4ED1-85FF-87F55C7D9023}" destId="{D957A67C-FBE4-488B-BEB9-77974C82CA03}" srcOrd="0" destOrd="0" parTransId="{1D1D8691-7268-4BF3-BC8C-E936893C2D44}" sibTransId="{3E15FE4B-BD5B-4B66-82BD-626BCBD908AB}"/>
    <dgm:cxn modelId="{3A2628E4-8998-499A-A71F-9D7E62BF33D3}" type="presOf" srcId="{D957A67C-FBE4-488B-BEB9-77974C82CA03}" destId="{FC398CDB-6653-4267-8058-1CF258F2788C}" srcOrd="0" destOrd="0" presId="urn:microsoft.com/office/officeart/2005/8/layout/hierarchy4"/>
    <dgm:cxn modelId="{6D1E5BF1-C65A-4695-8FC1-858F5A67118A}" type="presOf" srcId="{E9317D01-4FC0-4426-A6ED-70C5DD70AE73}" destId="{218F7A04-4612-4319-9843-634D8ECC15C8}" srcOrd="0" destOrd="0" presId="urn:microsoft.com/office/officeart/2005/8/layout/hierarchy4"/>
    <dgm:cxn modelId="{78B5D2F7-1016-4C74-B6FE-CD19C04DB86E}" srcId="{41C19DE6-18E0-41CA-B68C-1162D2AD0C00}" destId="{EA0CA1A5-7608-4159-AF1C-F8EF02C72C89}" srcOrd="1" destOrd="0" parTransId="{694E2ABA-7198-476F-B790-7331029FA254}" sibTransId="{04AD6E2C-D159-4ED6-AC62-9C6AE2676E7C}"/>
    <dgm:cxn modelId="{865D26FF-76FD-48E1-8098-82428C156911}" srcId="{66431B7B-2F8F-4ED1-85FF-87F55C7D9023}" destId="{4F89D12B-6925-477B-8A3A-734407BA8669}" srcOrd="1" destOrd="0" parTransId="{18D72468-ED76-4B4C-8F00-9661A4DA1E50}" sibTransId="{AAC0B4B2-B9EB-41CB-9C5A-35F07915B7BB}"/>
    <dgm:cxn modelId="{465805ED-8AA1-453F-BC7D-06B494C16BAB}" type="presParOf" srcId="{562B9D6D-62EA-4DC9-994D-C7D8A75FE75D}" destId="{658BD927-E984-49E5-B951-860B476C8831}" srcOrd="0" destOrd="0" presId="urn:microsoft.com/office/officeart/2005/8/layout/hierarchy4"/>
    <dgm:cxn modelId="{6E9BB2BF-0E7F-4D8B-BFDB-2EEA3A4602DC}" type="presParOf" srcId="{658BD927-E984-49E5-B951-860B476C8831}" destId="{FC398CDB-6653-4267-8058-1CF258F2788C}" srcOrd="0" destOrd="0" presId="urn:microsoft.com/office/officeart/2005/8/layout/hierarchy4"/>
    <dgm:cxn modelId="{A46BD5B3-F159-4175-84A7-BFCC6D524ABD}" type="presParOf" srcId="{658BD927-E984-49E5-B951-860B476C8831}" destId="{4DC845DA-0A77-4DE5-BF46-D992B78D40FC}" srcOrd="1" destOrd="0" presId="urn:microsoft.com/office/officeart/2005/8/layout/hierarchy4"/>
    <dgm:cxn modelId="{BD3F4239-D2E9-49C2-A304-7F60568A29DC}" type="presParOf" srcId="{562B9D6D-62EA-4DC9-994D-C7D8A75FE75D}" destId="{CF6C2D6E-20E7-402F-BD38-BFA279840C10}" srcOrd="1" destOrd="0" presId="urn:microsoft.com/office/officeart/2005/8/layout/hierarchy4"/>
    <dgm:cxn modelId="{E5CB1CE5-4B64-4066-B626-B2A261989D61}" type="presParOf" srcId="{562B9D6D-62EA-4DC9-994D-C7D8A75FE75D}" destId="{FD951CF0-0C60-4E88-8BE0-DA491191D196}" srcOrd="2" destOrd="0" presId="urn:microsoft.com/office/officeart/2005/8/layout/hierarchy4"/>
    <dgm:cxn modelId="{05C27E72-0591-42FE-8FB2-E21D0043C320}" type="presParOf" srcId="{FD951CF0-0C60-4E88-8BE0-DA491191D196}" destId="{92597F9D-84E9-491A-AB61-DD2B9B0FFCAE}" srcOrd="0" destOrd="0" presId="urn:microsoft.com/office/officeart/2005/8/layout/hierarchy4"/>
    <dgm:cxn modelId="{D7B425E3-25D3-461F-96CE-BB918DAAFFAE}" type="presParOf" srcId="{FD951CF0-0C60-4E88-8BE0-DA491191D196}" destId="{203D6075-7E60-4A42-93B8-00FD74456846}" srcOrd="1" destOrd="0" presId="urn:microsoft.com/office/officeart/2005/8/layout/hierarchy4"/>
    <dgm:cxn modelId="{45199950-DE91-4D3E-9959-25C64AEAE74C}" type="presParOf" srcId="{FD951CF0-0C60-4E88-8BE0-DA491191D196}" destId="{2465DC24-730B-4D64-8714-A23C8DAA538A}" srcOrd="2" destOrd="0" presId="urn:microsoft.com/office/officeart/2005/8/layout/hierarchy4"/>
    <dgm:cxn modelId="{45B8C144-76F2-4C3B-8C9F-AED005954BFD}" type="presParOf" srcId="{2465DC24-730B-4D64-8714-A23C8DAA538A}" destId="{A694BF94-0961-4531-88F8-788FA552248B}" srcOrd="0" destOrd="0" presId="urn:microsoft.com/office/officeart/2005/8/layout/hierarchy4"/>
    <dgm:cxn modelId="{3DE1DFAB-8FEF-438B-8C24-0427529E21A9}" type="presParOf" srcId="{A694BF94-0961-4531-88F8-788FA552248B}" destId="{D883DFAB-5F3A-4EE2-BC67-8F0A9A1BAB7D}" srcOrd="0" destOrd="0" presId="urn:microsoft.com/office/officeart/2005/8/layout/hierarchy4"/>
    <dgm:cxn modelId="{F23CAF87-9A1C-4F57-9B92-3115BAE4E602}" type="presParOf" srcId="{A694BF94-0961-4531-88F8-788FA552248B}" destId="{CB890197-A3A3-4B6C-9EA2-5BE13CF3F02B}" srcOrd="1" destOrd="0" presId="urn:microsoft.com/office/officeart/2005/8/layout/hierarchy4"/>
    <dgm:cxn modelId="{A733F6C3-467D-41E7-A272-89EEB4996B5D}" type="presParOf" srcId="{2465DC24-730B-4D64-8714-A23C8DAA538A}" destId="{4DCD4B1A-81AE-4485-A443-AAD88559F361}" srcOrd="1" destOrd="0" presId="urn:microsoft.com/office/officeart/2005/8/layout/hierarchy4"/>
    <dgm:cxn modelId="{E7C5E2A7-7512-4A29-A51C-A7EF7FCC904A}" type="presParOf" srcId="{2465DC24-730B-4D64-8714-A23C8DAA538A}" destId="{CF06080C-AEF2-4A80-B77B-24D43E620445}" srcOrd="2" destOrd="0" presId="urn:microsoft.com/office/officeart/2005/8/layout/hierarchy4"/>
    <dgm:cxn modelId="{3188C3D6-D83A-4111-8F48-DAB016824582}" type="presParOf" srcId="{CF06080C-AEF2-4A80-B77B-24D43E620445}" destId="{8C070ACC-6878-433F-8ABF-09B6E2B6B7AC}" srcOrd="0" destOrd="0" presId="urn:microsoft.com/office/officeart/2005/8/layout/hierarchy4"/>
    <dgm:cxn modelId="{F92BDEBF-CE10-4677-B509-0F549EEBBA7E}" type="presParOf" srcId="{CF06080C-AEF2-4A80-B77B-24D43E620445}" destId="{4A9BB4AB-FE48-4DFE-AE46-FE2519B997CE}" srcOrd="1" destOrd="0" presId="urn:microsoft.com/office/officeart/2005/8/layout/hierarchy4"/>
    <dgm:cxn modelId="{7B5E6900-85F7-44F5-B501-51287F38B45F}" type="presParOf" srcId="{CF06080C-AEF2-4A80-B77B-24D43E620445}" destId="{09EAAEB9-1A68-4A8E-8745-C11B64842032}" srcOrd="2" destOrd="0" presId="urn:microsoft.com/office/officeart/2005/8/layout/hierarchy4"/>
    <dgm:cxn modelId="{6A72E365-FDF4-4A82-A5DB-A04B82D4508E}" type="presParOf" srcId="{09EAAEB9-1A68-4A8E-8745-C11B64842032}" destId="{FD76B9F8-4982-4FA8-B23F-B3523B54CDA5}" srcOrd="0" destOrd="0" presId="urn:microsoft.com/office/officeart/2005/8/layout/hierarchy4"/>
    <dgm:cxn modelId="{CE6979BB-2156-42B3-BB23-29FF2B9AEE32}" type="presParOf" srcId="{FD76B9F8-4982-4FA8-B23F-B3523B54CDA5}" destId="{218F7A04-4612-4319-9843-634D8ECC15C8}" srcOrd="0" destOrd="0" presId="urn:microsoft.com/office/officeart/2005/8/layout/hierarchy4"/>
    <dgm:cxn modelId="{28CA8F16-5AAF-4F9E-8A0E-E4C324D6A3E8}" type="presParOf" srcId="{FD76B9F8-4982-4FA8-B23F-B3523B54CDA5}" destId="{B0FE72E0-BD6C-444F-9640-AE9EFAA9CC89}" srcOrd="1" destOrd="0" presId="urn:microsoft.com/office/officeart/2005/8/layout/hierarchy4"/>
    <dgm:cxn modelId="{D8F80972-CE36-41CB-A2B1-5EDCEA26FBE3}" type="presParOf" srcId="{09EAAEB9-1A68-4A8E-8745-C11B64842032}" destId="{CF98848E-672E-4558-B7F6-731C744C66FD}" srcOrd="1" destOrd="0" presId="urn:microsoft.com/office/officeart/2005/8/layout/hierarchy4"/>
    <dgm:cxn modelId="{58BABA1F-F41F-4B06-83A7-4EA6310DE2D0}" type="presParOf" srcId="{09EAAEB9-1A68-4A8E-8745-C11B64842032}" destId="{6AF17274-632B-488B-8B2C-CC2C2E2380F3}" srcOrd="2" destOrd="0" presId="urn:microsoft.com/office/officeart/2005/8/layout/hierarchy4"/>
    <dgm:cxn modelId="{E29793DC-C52E-4A74-B744-60F2E4824F15}" type="presParOf" srcId="{6AF17274-632B-488B-8B2C-CC2C2E2380F3}" destId="{493B5FB5-34D7-49A8-9EFE-BAB53962C39D}" srcOrd="0" destOrd="0" presId="urn:microsoft.com/office/officeart/2005/8/layout/hierarchy4"/>
    <dgm:cxn modelId="{D0DC4002-4CE7-4C08-9F51-F4CF7A0C2FA6}" type="presParOf" srcId="{6AF17274-632B-488B-8B2C-CC2C2E2380F3}" destId="{818960B4-453E-4FF7-B260-F2DC17F129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771A185-4D6B-4EFF-9E10-0479EBEC82A2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93108C6B-1530-4493-9AF4-2F1E2D1AB9FF}">
      <dgm:prSet/>
      <dgm:spPr/>
      <dgm:t>
        <a:bodyPr/>
        <a:lstStyle/>
        <a:p>
          <a:pPr rtl="0"/>
          <a:r>
            <a:rPr lang="fi-FI" b="1"/>
            <a:t>Täydellisen sopimuksen malli - vrt.  hankinta- ja tuottamiskustannusten rationaalisuus</a:t>
          </a:r>
          <a:endParaRPr lang="fi-FI"/>
        </a:p>
      </dgm:t>
    </dgm:pt>
    <dgm:pt modelId="{EB3505A3-0C6D-4AB6-A742-7A3487C7BA8A}" type="parTrans" cxnId="{1E7064D5-DA56-447B-BF8F-4DF3E67C0373}">
      <dgm:prSet/>
      <dgm:spPr/>
      <dgm:t>
        <a:bodyPr/>
        <a:lstStyle/>
        <a:p>
          <a:endParaRPr lang="fi-FI"/>
        </a:p>
      </dgm:t>
    </dgm:pt>
    <dgm:pt modelId="{B00AE96E-8406-4CC8-AD73-D3F2798C981A}" type="sibTrans" cxnId="{1E7064D5-DA56-447B-BF8F-4DF3E67C0373}">
      <dgm:prSet/>
      <dgm:spPr/>
      <dgm:t>
        <a:bodyPr/>
        <a:lstStyle/>
        <a:p>
          <a:endParaRPr lang="fi-FI"/>
        </a:p>
      </dgm:t>
    </dgm:pt>
    <dgm:pt modelId="{0AA1BFB1-4236-444A-B662-1583668B1983}">
      <dgm:prSet/>
      <dgm:spPr/>
      <dgm:t>
        <a:bodyPr/>
        <a:lstStyle/>
        <a:p>
          <a:pPr rtl="0"/>
          <a:r>
            <a:rPr lang="fi-FI" b="1" dirty="0"/>
            <a:t>Informaatio varallisuusoikeutena </a:t>
          </a:r>
          <a:endParaRPr lang="fi-FI" dirty="0"/>
        </a:p>
      </dgm:t>
    </dgm:pt>
    <dgm:pt modelId="{9B590D2D-D8AD-41B8-8253-191CD1F2F563}" type="parTrans" cxnId="{0A8A9356-176B-4149-9AC4-DDB0073A2D7D}">
      <dgm:prSet/>
      <dgm:spPr/>
      <dgm:t>
        <a:bodyPr/>
        <a:lstStyle/>
        <a:p>
          <a:endParaRPr lang="fi-FI"/>
        </a:p>
      </dgm:t>
    </dgm:pt>
    <dgm:pt modelId="{08623547-B3E3-4F5B-B3D9-EA15EC0AB4C9}" type="sibTrans" cxnId="{0A8A9356-176B-4149-9AC4-DDB0073A2D7D}">
      <dgm:prSet/>
      <dgm:spPr/>
      <dgm:t>
        <a:bodyPr/>
        <a:lstStyle/>
        <a:p>
          <a:endParaRPr lang="fi-FI"/>
        </a:p>
      </dgm:t>
    </dgm:pt>
    <dgm:pt modelId="{D10CC853-2897-4D9D-A74A-B4FB0CA6380E}">
      <dgm:prSet/>
      <dgm:spPr/>
      <dgm:t>
        <a:bodyPr/>
        <a:lstStyle/>
        <a:p>
          <a:pPr rtl="0"/>
          <a:r>
            <a:rPr lang="fi-FI" b="1"/>
            <a:t>Informatiivinen ja allokatiivinen tehokkuus</a:t>
          </a:r>
          <a:endParaRPr lang="fi-FI"/>
        </a:p>
      </dgm:t>
    </dgm:pt>
    <dgm:pt modelId="{ACBBB2A3-C5A1-4F52-A49D-8BEBB0B14988}" type="parTrans" cxnId="{A77FF2C4-0926-46B6-B1E8-4D771BB3A7D9}">
      <dgm:prSet/>
      <dgm:spPr/>
      <dgm:t>
        <a:bodyPr/>
        <a:lstStyle/>
        <a:p>
          <a:endParaRPr lang="fi-FI"/>
        </a:p>
      </dgm:t>
    </dgm:pt>
    <dgm:pt modelId="{F8E54785-E12C-4D93-AD41-7342888A0CD3}" type="sibTrans" cxnId="{A77FF2C4-0926-46B6-B1E8-4D771BB3A7D9}">
      <dgm:prSet/>
      <dgm:spPr/>
      <dgm:t>
        <a:bodyPr/>
        <a:lstStyle/>
        <a:p>
          <a:endParaRPr lang="fi-FI"/>
        </a:p>
      </dgm:t>
    </dgm:pt>
    <dgm:pt modelId="{89BC0F83-DC42-46AF-A7E0-80A764C0C1DE}">
      <dgm:prSet/>
      <dgm:spPr/>
      <dgm:t>
        <a:bodyPr/>
        <a:lstStyle/>
        <a:p>
          <a:pPr rtl="0"/>
          <a:r>
            <a:rPr lang="fi-FI"/>
            <a:t>Informaation ja (muun) varallisuuden sijainti</a:t>
          </a:r>
        </a:p>
      </dgm:t>
    </dgm:pt>
    <dgm:pt modelId="{F21FFCA3-782E-4103-A445-E48FB9CA318F}" type="parTrans" cxnId="{0B2C2B96-3036-4B9C-9E49-5508644CB159}">
      <dgm:prSet/>
      <dgm:spPr/>
      <dgm:t>
        <a:bodyPr/>
        <a:lstStyle/>
        <a:p>
          <a:endParaRPr lang="fi-FI"/>
        </a:p>
      </dgm:t>
    </dgm:pt>
    <dgm:pt modelId="{F7361CF2-D954-42F4-A181-332CB28090B1}" type="sibTrans" cxnId="{0B2C2B96-3036-4B9C-9E49-5508644CB159}">
      <dgm:prSet/>
      <dgm:spPr/>
      <dgm:t>
        <a:bodyPr/>
        <a:lstStyle/>
        <a:p>
          <a:endParaRPr lang="fi-FI"/>
        </a:p>
      </dgm:t>
    </dgm:pt>
    <dgm:pt modelId="{0202B595-A70B-4994-8DC9-60C9C8D80D37}">
      <dgm:prSet/>
      <dgm:spPr/>
      <dgm:t>
        <a:bodyPr/>
        <a:lstStyle/>
        <a:p>
          <a:pPr rtl="0"/>
          <a:r>
            <a:rPr lang="fi-FI"/>
            <a:t>Tulisi sijoittua samoin ja halvimmalla</a:t>
          </a:r>
        </a:p>
      </dgm:t>
    </dgm:pt>
    <dgm:pt modelId="{477460A1-9D3D-4E5F-B381-CFC536B32D19}" type="parTrans" cxnId="{47BE72E5-97CF-433B-BA01-81AE5D58B5AE}">
      <dgm:prSet/>
      <dgm:spPr/>
      <dgm:t>
        <a:bodyPr/>
        <a:lstStyle/>
        <a:p>
          <a:endParaRPr lang="fi-FI"/>
        </a:p>
      </dgm:t>
    </dgm:pt>
    <dgm:pt modelId="{A2CEBB9C-1043-4C01-926C-60BC03A95E44}" type="sibTrans" cxnId="{47BE72E5-97CF-433B-BA01-81AE5D58B5AE}">
      <dgm:prSet/>
      <dgm:spPr/>
      <dgm:t>
        <a:bodyPr/>
        <a:lstStyle/>
        <a:p>
          <a:endParaRPr lang="fi-FI"/>
        </a:p>
      </dgm:t>
    </dgm:pt>
    <dgm:pt modelId="{016CD5DD-6ECD-4576-950E-9C897B7B07F2}">
      <dgm:prSet/>
      <dgm:spPr/>
      <dgm:t>
        <a:bodyPr/>
        <a:lstStyle/>
        <a:p>
          <a:pPr rtl="0"/>
          <a:r>
            <a:rPr lang="fi-FI"/>
            <a:t>Virheellinen informaatio lisää kustannuksia</a:t>
          </a:r>
        </a:p>
      </dgm:t>
    </dgm:pt>
    <dgm:pt modelId="{02FA82CF-BEB2-4B59-965E-7C1FF599B1A2}" type="parTrans" cxnId="{4C69AE17-7B9D-4C51-B4AB-812C71A8C1CB}">
      <dgm:prSet/>
      <dgm:spPr/>
      <dgm:t>
        <a:bodyPr/>
        <a:lstStyle/>
        <a:p>
          <a:endParaRPr lang="fi-FI"/>
        </a:p>
      </dgm:t>
    </dgm:pt>
    <dgm:pt modelId="{06EF5BB0-76DF-4CD3-9E50-D5EC520940F2}" type="sibTrans" cxnId="{4C69AE17-7B9D-4C51-B4AB-812C71A8C1CB}">
      <dgm:prSet/>
      <dgm:spPr/>
      <dgm:t>
        <a:bodyPr/>
        <a:lstStyle/>
        <a:p>
          <a:endParaRPr lang="fi-FI"/>
        </a:p>
      </dgm:t>
    </dgm:pt>
    <dgm:pt modelId="{71991A1F-FC16-4C96-A362-EE5D5EFF95DC}" type="pres">
      <dgm:prSet presAssocID="{1771A185-4D6B-4EFF-9E10-0479EBEC82A2}" presName="linear" presStyleCnt="0">
        <dgm:presLayoutVars>
          <dgm:animLvl val="lvl"/>
          <dgm:resizeHandles val="exact"/>
        </dgm:presLayoutVars>
      </dgm:prSet>
      <dgm:spPr/>
    </dgm:pt>
    <dgm:pt modelId="{A09380AF-F5C6-41B1-8D52-98FD23374F37}" type="pres">
      <dgm:prSet presAssocID="{93108C6B-1530-4493-9AF4-2F1E2D1AB9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767FBE-83B0-40D0-A33E-BFEF55B73143}" type="pres">
      <dgm:prSet presAssocID="{B00AE96E-8406-4CC8-AD73-D3F2798C981A}" presName="spacer" presStyleCnt="0"/>
      <dgm:spPr/>
    </dgm:pt>
    <dgm:pt modelId="{A6FF8331-2631-49C4-AB56-08918FE50022}" type="pres">
      <dgm:prSet presAssocID="{0AA1BFB1-4236-444A-B662-1583668B19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C71AEE-C00B-400A-81C8-9A4C2E1016F0}" type="pres">
      <dgm:prSet presAssocID="{08623547-B3E3-4F5B-B3D9-EA15EC0AB4C9}" presName="spacer" presStyleCnt="0"/>
      <dgm:spPr/>
    </dgm:pt>
    <dgm:pt modelId="{FC772F28-061D-494A-AE1D-28DA0403B91F}" type="pres">
      <dgm:prSet presAssocID="{D10CC853-2897-4D9D-A74A-B4FB0CA6380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A7309D-EE35-47F3-8A96-68049DCE4C8F}" type="pres">
      <dgm:prSet presAssocID="{D10CC853-2897-4D9D-A74A-B4FB0CA6380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3996A06-8FA6-41A3-84E2-D0DCB9914C62}" type="presOf" srcId="{D10CC853-2897-4D9D-A74A-B4FB0CA6380E}" destId="{FC772F28-061D-494A-AE1D-28DA0403B91F}" srcOrd="0" destOrd="0" presId="urn:microsoft.com/office/officeart/2005/8/layout/vList2"/>
    <dgm:cxn modelId="{F704BB0C-01ED-40D3-8915-0CD021BF56AF}" type="presOf" srcId="{0202B595-A70B-4994-8DC9-60C9C8D80D37}" destId="{21A7309D-EE35-47F3-8A96-68049DCE4C8F}" srcOrd="0" destOrd="1" presId="urn:microsoft.com/office/officeart/2005/8/layout/vList2"/>
    <dgm:cxn modelId="{4C69AE17-7B9D-4C51-B4AB-812C71A8C1CB}" srcId="{D10CC853-2897-4D9D-A74A-B4FB0CA6380E}" destId="{016CD5DD-6ECD-4576-950E-9C897B7B07F2}" srcOrd="2" destOrd="0" parTransId="{02FA82CF-BEB2-4B59-965E-7C1FF599B1A2}" sibTransId="{06EF5BB0-76DF-4CD3-9E50-D5EC520940F2}"/>
    <dgm:cxn modelId="{CD67B65D-4148-4858-AF9E-B92118361637}" type="presOf" srcId="{93108C6B-1530-4493-9AF4-2F1E2D1AB9FF}" destId="{A09380AF-F5C6-41B1-8D52-98FD23374F37}" srcOrd="0" destOrd="0" presId="urn:microsoft.com/office/officeart/2005/8/layout/vList2"/>
    <dgm:cxn modelId="{0B79565E-4538-453B-84D7-E23649C0C2EC}" type="presOf" srcId="{0AA1BFB1-4236-444A-B662-1583668B1983}" destId="{A6FF8331-2631-49C4-AB56-08918FE50022}" srcOrd="0" destOrd="0" presId="urn:microsoft.com/office/officeart/2005/8/layout/vList2"/>
    <dgm:cxn modelId="{0A8A9356-176B-4149-9AC4-DDB0073A2D7D}" srcId="{1771A185-4D6B-4EFF-9E10-0479EBEC82A2}" destId="{0AA1BFB1-4236-444A-B662-1583668B1983}" srcOrd="1" destOrd="0" parTransId="{9B590D2D-D8AD-41B8-8253-191CD1F2F563}" sibTransId="{08623547-B3E3-4F5B-B3D9-EA15EC0AB4C9}"/>
    <dgm:cxn modelId="{0B2C2B96-3036-4B9C-9E49-5508644CB159}" srcId="{D10CC853-2897-4D9D-A74A-B4FB0CA6380E}" destId="{89BC0F83-DC42-46AF-A7E0-80A764C0C1DE}" srcOrd="0" destOrd="0" parTransId="{F21FFCA3-782E-4103-A445-E48FB9CA318F}" sibTransId="{F7361CF2-D954-42F4-A181-332CB28090B1}"/>
    <dgm:cxn modelId="{2E10F99B-6A03-4EEB-927B-7328830D6B28}" type="presOf" srcId="{1771A185-4D6B-4EFF-9E10-0479EBEC82A2}" destId="{71991A1F-FC16-4C96-A362-EE5D5EFF95DC}" srcOrd="0" destOrd="0" presId="urn:microsoft.com/office/officeart/2005/8/layout/vList2"/>
    <dgm:cxn modelId="{A77FF2C4-0926-46B6-B1E8-4D771BB3A7D9}" srcId="{1771A185-4D6B-4EFF-9E10-0479EBEC82A2}" destId="{D10CC853-2897-4D9D-A74A-B4FB0CA6380E}" srcOrd="2" destOrd="0" parTransId="{ACBBB2A3-C5A1-4F52-A49D-8BEBB0B14988}" sibTransId="{F8E54785-E12C-4D93-AD41-7342888A0CD3}"/>
    <dgm:cxn modelId="{202590C7-9B98-46CA-800F-B9EDCAA0C8C5}" type="presOf" srcId="{016CD5DD-6ECD-4576-950E-9C897B7B07F2}" destId="{21A7309D-EE35-47F3-8A96-68049DCE4C8F}" srcOrd="0" destOrd="2" presId="urn:microsoft.com/office/officeart/2005/8/layout/vList2"/>
    <dgm:cxn modelId="{1E7064D5-DA56-447B-BF8F-4DF3E67C0373}" srcId="{1771A185-4D6B-4EFF-9E10-0479EBEC82A2}" destId="{93108C6B-1530-4493-9AF4-2F1E2D1AB9FF}" srcOrd="0" destOrd="0" parTransId="{EB3505A3-0C6D-4AB6-A742-7A3487C7BA8A}" sibTransId="{B00AE96E-8406-4CC8-AD73-D3F2798C981A}"/>
    <dgm:cxn modelId="{47BE72E5-97CF-433B-BA01-81AE5D58B5AE}" srcId="{D10CC853-2897-4D9D-A74A-B4FB0CA6380E}" destId="{0202B595-A70B-4994-8DC9-60C9C8D80D37}" srcOrd="1" destOrd="0" parTransId="{477460A1-9D3D-4E5F-B381-CFC536B32D19}" sibTransId="{A2CEBB9C-1043-4C01-926C-60BC03A95E44}"/>
    <dgm:cxn modelId="{02B32BFD-6E6C-4BFA-8001-DF193DDE7447}" type="presOf" srcId="{89BC0F83-DC42-46AF-A7E0-80A764C0C1DE}" destId="{21A7309D-EE35-47F3-8A96-68049DCE4C8F}" srcOrd="0" destOrd="0" presId="urn:microsoft.com/office/officeart/2005/8/layout/vList2"/>
    <dgm:cxn modelId="{981C98A8-EDEA-47B7-B93E-F43FBB0F1D71}" type="presParOf" srcId="{71991A1F-FC16-4C96-A362-EE5D5EFF95DC}" destId="{A09380AF-F5C6-41B1-8D52-98FD23374F37}" srcOrd="0" destOrd="0" presId="urn:microsoft.com/office/officeart/2005/8/layout/vList2"/>
    <dgm:cxn modelId="{6FCD7B3A-63D7-45E0-AF90-A8D1E4626012}" type="presParOf" srcId="{71991A1F-FC16-4C96-A362-EE5D5EFF95DC}" destId="{23767FBE-83B0-40D0-A33E-BFEF55B73143}" srcOrd="1" destOrd="0" presId="urn:microsoft.com/office/officeart/2005/8/layout/vList2"/>
    <dgm:cxn modelId="{21234198-C1EA-4FFA-9463-92149DDE6B86}" type="presParOf" srcId="{71991A1F-FC16-4C96-A362-EE5D5EFF95DC}" destId="{A6FF8331-2631-49C4-AB56-08918FE50022}" srcOrd="2" destOrd="0" presId="urn:microsoft.com/office/officeart/2005/8/layout/vList2"/>
    <dgm:cxn modelId="{B86CB381-18E8-4867-9430-3F6B049C88FF}" type="presParOf" srcId="{71991A1F-FC16-4C96-A362-EE5D5EFF95DC}" destId="{95C71AEE-C00B-400A-81C8-9A4C2E1016F0}" srcOrd="3" destOrd="0" presId="urn:microsoft.com/office/officeart/2005/8/layout/vList2"/>
    <dgm:cxn modelId="{BECFCE1A-DA13-4948-A657-3A4C7C2C3AC5}" type="presParOf" srcId="{71991A1F-FC16-4C96-A362-EE5D5EFF95DC}" destId="{FC772F28-061D-494A-AE1D-28DA0403B91F}" srcOrd="4" destOrd="0" presId="urn:microsoft.com/office/officeart/2005/8/layout/vList2"/>
    <dgm:cxn modelId="{175668A4-7FB6-4E2B-B0D9-F1FF334B4D51}" type="presParOf" srcId="{71991A1F-FC16-4C96-A362-EE5D5EFF95DC}" destId="{21A7309D-EE35-47F3-8A96-68049DCE4C8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E52BE8-A0A3-4592-8E93-C61D64CE3AB4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78C831E4-2112-45CB-92DF-1B4DC752F84E}">
      <dgm:prSet/>
      <dgm:spPr/>
      <dgm:t>
        <a:bodyPr/>
        <a:lstStyle/>
        <a:p>
          <a:pPr rtl="0"/>
          <a:r>
            <a:rPr lang="fi-FI" b="1"/>
            <a:t>Tiedonantovelvollisuus</a:t>
          </a:r>
          <a:endParaRPr lang="fi-FI"/>
        </a:p>
      </dgm:t>
    </dgm:pt>
    <dgm:pt modelId="{9B945991-E8D3-4AF3-8B1D-76FDD617BFF7}" type="parTrans" cxnId="{42C2DFA6-F89E-4BD4-8BA4-994AD1AC9D56}">
      <dgm:prSet/>
      <dgm:spPr/>
      <dgm:t>
        <a:bodyPr/>
        <a:lstStyle/>
        <a:p>
          <a:endParaRPr lang="en-US"/>
        </a:p>
      </dgm:t>
    </dgm:pt>
    <dgm:pt modelId="{14E296E6-169E-4E25-BDF6-FD1BA6856D82}" type="sibTrans" cxnId="{42C2DFA6-F89E-4BD4-8BA4-994AD1AC9D56}">
      <dgm:prSet/>
      <dgm:spPr/>
      <dgm:t>
        <a:bodyPr/>
        <a:lstStyle/>
        <a:p>
          <a:endParaRPr lang="en-US"/>
        </a:p>
      </dgm:t>
    </dgm:pt>
    <dgm:pt modelId="{1BEB3957-513D-4B37-9B5D-AD4FE5C4902B}">
      <dgm:prSet/>
      <dgm:spPr/>
      <dgm:t>
        <a:bodyPr/>
        <a:lstStyle/>
        <a:p>
          <a:pPr rtl="0"/>
          <a:r>
            <a:rPr lang="fi-FI"/>
            <a:t>Mahdollisuus käyttää hankittua informaatiota hyväksi kannustaa tiedon tuottamiseen </a:t>
          </a:r>
        </a:p>
      </dgm:t>
    </dgm:pt>
    <dgm:pt modelId="{3CC48CAB-D771-4492-912C-2F4268C9254A}" type="parTrans" cxnId="{B2DD5C05-7A7F-48AE-8B8B-912DB470AF33}">
      <dgm:prSet/>
      <dgm:spPr/>
      <dgm:t>
        <a:bodyPr/>
        <a:lstStyle/>
        <a:p>
          <a:endParaRPr lang="en-US"/>
        </a:p>
      </dgm:t>
    </dgm:pt>
    <dgm:pt modelId="{A8F42024-2418-49CE-959D-09D3D493C3FB}" type="sibTrans" cxnId="{B2DD5C05-7A7F-48AE-8B8B-912DB470AF33}">
      <dgm:prSet/>
      <dgm:spPr/>
      <dgm:t>
        <a:bodyPr/>
        <a:lstStyle/>
        <a:p>
          <a:endParaRPr lang="en-US"/>
        </a:p>
      </dgm:t>
    </dgm:pt>
    <dgm:pt modelId="{79FD7341-D74B-4F76-900E-742DF2C4554C}">
      <dgm:prSet/>
      <dgm:spPr/>
      <dgm:t>
        <a:bodyPr/>
        <a:lstStyle/>
        <a:p>
          <a:pPr rtl="0"/>
          <a:r>
            <a:rPr lang="fi-FI"/>
            <a:t>Tiedonantovelvollisuus tulisi kohdentaa sattumalta saatuun informaatioon </a:t>
          </a:r>
        </a:p>
      </dgm:t>
    </dgm:pt>
    <dgm:pt modelId="{2264FFF4-1CB6-4259-A4B8-795EB69C4F4A}" type="parTrans" cxnId="{34B4CDC9-1E95-42B9-8B9E-B5FEAF7FEEB1}">
      <dgm:prSet/>
      <dgm:spPr/>
      <dgm:t>
        <a:bodyPr/>
        <a:lstStyle/>
        <a:p>
          <a:endParaRPr lang="en-US"/>
        </a:p>
      </dgm:t>
    </dgm:pt>
    <dgm:pt modelId="{BAEA9088-0C8B-41EC-8DB4-8F9FC6A384C0}" type="sibTrans" cxnId="{34B4CDC9-1E95-42B9-8B9E-B5FEAF7FEEB1}">
      <dgm:prSet/>
      <dgm:spPr/>
      <dgm:t>
        <a:bodyPr/>
        <a:lstStyle/>
        <a:p>
          <a:endParaRPr lang="en-US"/>
        </a:p>
      </dgm:t>
    </dgm:pt>
    <dgm:pt modelId="{7D2DC8AE-360F-435A-80B9-C6330E03A793}">
      <dgm:prSet/>
      <dgm:spPr/>
      <dgm:t>
        <a:bodyPr/>
        <a:lstStyle/>
        <a:p>
          <a:pPr rtl="0"/>
          <a:r>
            <a:rPr lang="fi-FI" b="1"/>
            <a:t>Tiedonantovelvollisuus voi joskus olla halvin tapa estää virheellistä informaatiota </a:t>
          </a:r>
          <a:endParaRPr lang="fi-FI"/>
        </a:p>
      </dgm:t>
    </dgm:pt>
    <dgm:pt modelId="{73D2A566-9770-407E-BDE9-E48A8E5CD5C7}" type="parTrans" cxnId="{95CCA99D-3C1F-4044-A89E-2154A5357340}">
      <dgm:prSet/>
      <dgm:spPr/>
      <dgm:t>
        <a:bodyPr/>
        <a:lstStyle/>
        <a:p>
          <a:endParaRPr lang="en-US"/>
        </a:p>
      </dgm:t>
    </dgm:pt>
    <dgm:pt modelId="{82AC92F3-A15C-4858-AD61-0DE3235D51E2}" type="sibTrans" cxnId="{95CCA99D-3C1F-4044-A89E-2154A5357340}">
      <dgm:prSet/>
      <dgm:spPr/>
      <dgm:t>
        <a:bodyPr/>
        <a:lstStyle/>
        <a:p>
          <a:endParaRPr lang="en-US"/>
        </a:p>
      </dgm:t>
    </dgm:pt>
    <dgm:pt modelId="{2B9868AF-3195-4CC0-B939-C16DBE46A71C}">
      <dgm:prSet/>
      <dgm:spPr/>
      <dgm:t>
        <a:bodyPr/>
        <a:lstStyle/>
        <a:p>
          <a:pPr rtl="0"/>
          <a:r>
            <a:rPr lang="fi-FI" b="1"/>
            <a:t>Sisäpiirintieto? </a:t>
          </a:r>
          <a:endParaRPr lang="fi-FI"/>
        </a:p>
      </dgm:t>
    </dgm:pt>
    <dgm:pt modelId="{5A2DAA69-2C6A-4D7D-A7BB-32086AF04D85}" type="parTrans" cxnId="{5520E3F1-4DEB-4688-9CDE-EA9B6941771D}">
      <dgm:prSet/>
      <dgm:spPr/>
      <dgm:t>
        <a:bodyPr/>
        <a:lstStyle/>
        <a:p>
          <a:endParaRPr lang="en-US"/>
        </a:p>
      </dgm:t>
    </dgm:pt>
    <dgm:pt modelId="{7C0E4285-DA30-4B3A-BB9C-747F44940E65}" type="sibTrans" cxnId="{5520E3F1-4DEB-4688-9CDE-EA9B6941771D}">
      <dgm:prSet/>
      <dgm:spPr/>
      <dgm:t>
        <a:bodyPr/>
        <a:lstStyle/>
        <a:p>
          <a:endParaRPr lang="en-US"/>
        </a:p>
      </dgm:t>
    </dgm:pt>
    <dgm:pt modelId="{0D75A429-740B-47F4-8520-27AD534F934F}" type="pres">
      <dgm:prSet presAssocID="{5FE52BE8-A0A3-4592-8E93-C61D64CE3AB4}" presName="vert0" presStyleCnt="0">
        <dgm:presLayoutVars>
          <dgm:dir/>
          <dgm:animOne val="branch"/>
          <dgm:animLvl val="lvl"/>
        </dgm:presLayoutVars>
      </dgm:prSet>
      <dgm:spPr/>
    </dgm:pt>
    <dgm:pt modelId="{31861DA3-80BB-44B9-BE1C-A0C149F9F89E}" type="pres">
      <dgm:prSet presAssocID="{78C831E4-2112-45CB-92DF-1B4DC752F84E}" presName="thickLine" presStyleLbl="alignNode1" presStyleIdx="0" presStyleCnt="3"/>
      <dgm:spPr/>
    </dgm:pt>
    <dgm:pt modelId="{E8F21940-599C-4696-B89F-B62E983E2973}" type="pres">
      <dgm:prSet presAssocID="{78C831E4-2112-45CB-92DF-1B4DC752F84E}" presName="horz1" presStyleCnt="0"/>
      <dgm:spPr/>
    </dgm:pt>
    <dgm:pt modelId="{B15E20E0-3799-4334-8E64-839624923725}" type="pres">
      <dgm:prSet presAssocID="{78C831E4-2112-45CB-92DF-1B4DC752F84E}" presName="tx1" presStyleLbl="revTx" presStyleIdx="0" presStyleCnt="5"/>
      <dgm:spPr/>
    </dgm:pt>
    <dgm:pt modelId="{BD5EBD89-896E-4374-9D78-546FF9722ED3}" type="pres">
      <dgm:prSet presAssocID="{78C831E4-2112-45CB-92DF-1B4DC752F84E}" presName="vert1" presStyleCnt="0"/>
      <dgm:spPr/>
    </dgm:pt>
    <dgm:pt modelId="{EFC49A36-51AC-4528-A50A-DB5ED3B9AEC4}" type="pres">
      <dgm:prSet presAssocID="{1BEB3957-513D-4B37-9B5D-AD4FE5C4902B}" presName="vertSpace2a" presStyleCnt="0"/>
      <dgm:spPr/>
    </dgm:pt>
    <dgm:pt modelId="{225FCF27-A428-47F8-8996-185B52E32492}" type="pres">
      <dgm:prSet presAssocID="{1BEB3957-513D-4B37-9B5D-AD4FE5C4902B}" presName="horz2" presStyleCnt="0"/>
      <dgm:spPr/>
    </dgm:pt>
    <dgm:pt modelId="{C008A27C-E0BA-46FD-A8B8-B42A403B8FC3}" type="pres">
      <dgm:prSet presAssocID="{1BEB3957-513D-4B37-9B5D-AD4FE5C4902B}" presName="horzSpace2" presStyleCnt="0"/>
      <dgm:spPr/>
    </dgm:pt>
    <dgm:pt modelId="{AA5B7019-826C-48A8-9B11-FE2983249C63}" type="pres">
      <dgm:prSet presAssocID="{1BEB3957-513D-4B37-9B5D-AD4FE5C4902B}" presName="tx2" presStyleLbl="revTx" presStyleIdx="1" presStyleCnt="5"/>
      <dgm:spPr/>
    </dgm:pt>
    <dgm:pt modelId="{C74A1676-B8AA-45B9-B300-35BCF833C2EA}" type="pres">
      <dgm:prSet presAssocID="{1BEB3957-513D-4B37-9B5D-AD4FE5C4902B}" presName="vert2" presStyleCnt="0"/>
      <dgm:spPr/>
    </dgm:pt>
    <dgm:pt modelId="{1A067EA7-45DA-4AFD-A782-729FD4F18F12}" type="pres">
      <dgm:prSet presAssocID="{1BEB3957-513D-4B37-9B5D-AD4FE5C4902B}" presName="thinLine2b" presStyleLbl="callout" presStyleIdx="0" presStyleCnt="2"/>
      <dgm:spPr/>
    </dgm:pt>
    <dgm:pt modelId="{F02B548E-F9DC-4EEF-A6EF-4A404E9CA9C2}" type="pres">
      <dgm:prSet presAssocID="{1BEB3957-513D-4B37-9B5D-AD4FE5C4902B}" presName="vertSpace2b" presStyleCnt="0"/>
      <dgm:spPr/>
    </dgm:pt>
    <dgm:pt modelId="{120E8B9A-7183-408F-A37A-73994F2EB616}" type="pres">
      <dgm:prSet presAssocID="{79FD7341-D74B-4F76-900E-742DF2C4554C}" presName="horz2" presStyleCnt="0"/>
      <dgm:spPr/>
    </dgm:pt>
    <dgm:pt modelId="{2707785C-A0F5-41FD-82B1-C63CF3D0DC50}" type="pres">
      <dgm:prSet presAssocID="{79FD7341-D74B-4F76-900E-742DF2C4554C}" presName="horzSpace2" presStyleCnt="0"/>
      <dgm:spPr/>
    </dgm:pt>
    <dgm:pt modelId="{445A40C6-76D4-48B3-BFD5-4B2B9E48454E}" type="pres">
      <dgm:prSet presAssocID="{79FD7341-D74B-4F76-900E-742DF2C4554C}" presName="tx2" presStyleLbl="revTx" presStyleIdx="2" presStyleCnt="5"/>
      <dgm:spPr/>
    </dgm:pt>
    <dgm:pt modelId="{151AE8E2-CEFC-42F6-96AA-F6A6D3AA3A22}" type="pres">
      <dgm:prSet presAssocID="{79FD7341-D74B-4F76-900E-742DF2C4554C}" presName="vert2" presStyleCnt="0"/>
      <dgm:spPr/>
    </dgm:pt>
    <dgm:pt modelId="{55A4D361-5616-4B20-98E9-C93B72D0132E}" type="pres">
      <dgm:prSet presAssocID="{79FD7341-D74B-4F76-900E-742DF2C4554C}" presName="thinLine2b" presStyleLbl="callout" presStyleIdx="1" presStyleCnt="2"/>
      <dgm:spPr/>
    </dgm:pt>
    <dgm:pt modelId="{7611FEF5-B6A7-4100-9976-FC264ADF7841}" type="pres">
      <dgm:prSet presAssocID="{79FD7341-D74B-4F76-900E-742DF2C4554C}" presName="vertSpace2b" presStyleCnt="0"/>
      <dgm:spPr/>
    </dgm:pt>
    <dgm:pt modelId="{58748781-4C09-49CB-AA6E-89C5B783DF70}" type="pres">
      <dgm:prSet presAssocID="{7D2DC8AE-360F-435A-80B9-C6330E03A793}" presName="thickLine" presStyleLbl="alignNode1" presStyleIdx="1" presStyleCnt="3"/>
      <dgm:spPr/>
    </dgm:pt>
    <dgm:pt modelId="{036C91C3-A5CE-4733-A16D-5C393F956DEC}" type="pres">
      <dgm:prSet presAssocID="{7D2DC8AE-360F-435A-80B9-C6330E03A793}" presName="horz1" presStyleCnt="0"/>
      <dgm:spPr/>
    </dgm:pt>
    <dgm:pt modelId="{B5ACD0C3-579B-4C6C-A5BA-F59884636AE6}" type="pres">
      <dgm:prSet presAssocID="{7D2DC8AE-360F-435A-80B9-C6330E03A793}" presName="tx1" presStyleLbl="revTx" presStyleIdx="3" presStyleCnt="5"/>
      <dgm:spPr/>
    </dgm:pt>
    <dgm:pt modelId="{300E5754-FDAB-4939-916F-05D2DF93409D}" type="pres">
      <dgm:prSet presAssocID="{7D2DC8AE-360F-435A-80B9-C6330E03A793}" presName="vert1" presStyleCnt="0"/>
      <dgm:spPr/>
    </dgm:pt>
    <dgm:pt modelId="{EF716FCA-8C3F-4B99-AAA1-D0F9A960E6AC}" type="pres">
      <dgm:prSet presAssocID="{2B9868AF-3195-4CC0-B939-C16DBE46A71C}" presName="thickLine" presStyleLbl="alignNode1" presStyleIdx="2" presStyleCnt="3"/>
      <dgm:spPr/>
    </dgm:pt>
    <dgm:pt modelId="{547C5B1F-223F-4865-A3CE-8D81639D526A}" type="pres">
      <dgm:prSet presAssocID="{2B9868AF-3195-4CC0-B939-C16DBE46A71C}" presName="horz1" presStyleCnt="0"/>
      <dgm:spPr/>
    </dgm:pt>
    <dgm:pt modelId="{97AF8B33-CD93-45A1-B03E-569AD33D2396}" type="pres">
      <dgm:prSet presAssocID="{2B9868AF-3195-4CC0-B939-C16DBE46A71C}" presName="tx1" presStyleLbl="revTx" presStyleIdx="4" presStyleCnt="5"/>
      <dgm:spPr/>
    </dgm:pt>
    <dgm:pt modelId="{1002268A-0BA6-4D12-9F41-EDC7286A039C}" type="pres">
      <dgm:prSet presAssocID="{2B9868AF-3195-4CC0-B939-C16DBE46A71C}" presName="vert1" presStyleCnt="0"/>
      <dgm:spPr/>
    </dgm:pt>
  </dgm:ptLst>
  <dgm:cxnLst>
    <dgm:cxn modelId="{B2DD5C05-7A7F-48AE-8B8B-912DB470AF33}" srcId="{78C831E4-2112-45CB-92DF-1B4DC752F84E}" destId="{1BEB3957-513D-4B37-9B5D-AD4FE5C4902B}" srcOrd="0" destOrd="0" parTransId="{3CC48CAB-D771-4492-912C-2F4268C9254A}" sibTransId="{A8F42024-2418-49CE-959D-09D3D493C3FB}"/>
    <dgm:cxn modelId="{F39A073C-0582-4BC5-AB48-9E8259295BEF}" type="presOf" srcId="{78C831E4-2112-45CB-92DF-1B4DC752F84E}" destId="{B15E20E0-3799-4334-8E64-839624923725}" srcOrd="0" destOrd="0" presId="urn:microsoft.com/office/officeart/2008/layout/LinedList"/>
    <dgm:cxn modelId="{90877A6A-8A69-4297-99DC-E57781147A9E}" type="presOf" srcId="{7D2DC8AE-360F-435A-80B9-C6330E03A793}" destId="{B5ACD0C3-579B-4C6C-A5BA-F59884636AE6}" srcOrd="0" destOrd="0" presId="urn:microsoft.com/office/officeart/2008/layout/LinedList"/>
    <dgm:cxn modelId="{31F21F4B-73B0-44A8-9DB1-9C8E0C2C3444}" type="presOf" srcId="{79FD7341-D74B-4F76-900E-742DF2C4554C}" destId="{445A40C6-76D4-48B3-BFD5-4B2B9E48454E}" srcOrd="0" destOrd="0" presId="urn:microsoft.com/office/officeart/2008/layout/LinedList"/>
    <dgm:cxn modelId="{1D50AA7F-B23A-4A3B-A519-6222DF2D4668}" type="presOf" srcId="{2B9868AF-3195-4CC0-B939-C16DBE46A71C}" destId="{97AF8B33-CD93-45A1-B03E-569AD33D2396}" srcOrd="0" destOrd="0" presId="urn:microsoft.com/office/officeart/2008/layout/LinedList"/>
    <dgm:cxn modelId="{95CCA99D-3C1F-4044-A89E-2154A5357340}" srcId="{5FE52BE8-A0A3-4592-8E93-C61D64CE3AB4}" destId="{7D2DC8AE-360F-435A-80B9-C6330E03A793}" srcOrd="1" destOrd="0" parTransId="{73D2A566-9770-407E-BDE9-E48A8E5CD5C7}" sibTransId="{82AC92F3-A15C-4858-AD61-0DE3235D51E2}"/>
    <dgm:cxn modelId="{42C2DFA6-F89E-4BD4-8BA4-994AD1AC9D56}" srcId="{5FE52BE8-A0A3-4592-8E93-C61D64CE3AB4}" destId="{78C831E4-2112-45CB-92DF-1B4DC752F84E}" srcOrd="0" destOrd="0" parTransId="{9B945991-E8D3-4AF3-8B1D-76FDD617BFF7}" sibTransId="{14E296E6-169E-4E25-BDF6-FD1BA6856D82}"/>
    <dgm:cxn modelId="{34B4CDC9-1E95-42B9-8B9E-B5FEAF7FEEB1}" srcId="{78C831E4-2112-45CB-92DF-1B4DC752F84E}" destId="{79FD7341-D74B-4F76-900E-742DF2C4554C}" srcOrd="1" destOrd="0" parTransId="{2264FFF4-1CB6-4259-A4B8-795EB69C4F4A}" sibTransId="{BAEA9088-0C8B-41EC-8DB4-8F9FC6A384C0}"/>
    <dgm:cxn modelId="{0440C9EE-4CB0-4A42-8262-7AB4BF33CDD6}" type="presOf" srcId="{5FE52BE8-A0A3-4592-8E93-C61D64CE3AB4}" destId="{0D75A429-740B-47F4-8520-27AD534F934F}" srcOrd="0" destOrd="0" presId="urn:microsoft.com/office/officeart/2008/layout/LinedList"/>
    <dgm:cxn modelId="{5520E3F1-4DEB-4688-9CDE-EA9B6941771D}" srcId="{5FE52BE8-A0A3-4592-8E93-C61D64CE3AB4}" destId="{2B9868AF-3195-4CC0-B939-C16DBE46A71C}" srcOrd="2" destOrd="0" parTransId="{5A2DAA69-2C6A-4D7D-A7BB-32086AF04D85}" sibTransId="{7C0E4285-DA30-4B3A-BB9C-747F44940E65}"/>
    <dgm:cxn modelId="{A2CCDBF9-D4EC-4430-AA75-06CCDE7DA3D9}" type="presOf" srcId="{1BEB3957-513D-4B37-9B5D-AD4FE5C4902B}" destId="{AA5B7019-826C-48A8-9B11-FE2983249C63}" srcOrd="0" destOrd="0" presId="urn:microsoft.com/office/officeart/2008/layout/LinedList"/>
    <dgm:cxn modelId="{4259980A-23EE-4297-82C5-1D79AE9267F8}" type="presParOf" srcId="{0D75A429-740B-47F4-8520-27AD534F934F}" destId="{31861DA3-80BB-44B9-BE1C-A0C149F9F89E}" srcOrd="0" destOrd="0" presId="urn:microsoft.com/office/officeart/2008/layout/LinedList"/>
    <dgm:cxn modelId="{BB73BC45-0321-4534-9872-1B2B1C0474FA}" type="presParOf" srcId="{0D75A429-740B-47F4-8520-27AD534F934F}" destId="{E8F21940-599C-4696-B89F-B62E983E2973}" srcOrd="1" destOrd="0" presId="urn:microsoft.com/office/officeart/2008/layout/LinedList"/>
    <dgm:cxn modelId="{C869221C-186A-49C9-8B28-9F407B2B50CE}" type="presParOf" srcId="{E8F21940-599C-4696-B89F-B62E983E2973}" destId="{B15E20E0-3799-4334-8E64-839624923725}" srcOrd="0" destOrd="0" presId="urn:microsoft.com/office/officeart/2008/layout/LinedList"/>
    <dgm:cxn modelId="{2FBA8812-A3DD-4398-BCF3-5226E63C9EEC}" type="presParOf" srcId="{E8F21940-599C-4696-B89F-B62E983E2973}" destId="{BD5EBD89-896E-4374-9D78-546FF9722ED3}" srcOrd="1" destOrd="0" presId="urn:microsoft.com/office/officeart/2008/layout/LinedList"/>
    <dgm:cxn modelId="{4322DBC1-5589-4CAD-9587-132493B96D80}" type="presParOf" srcId="{BD5EBD89-896E-4374-9D78-546FF9722ED3}" destId="{EFC49A36-51AC-4528-A50A-DB5ED3B9AEC4}" srcOrd="0" destOrd="0" presId="urn:microsoft.com/office/officeart/2008/layout/LinedList"/>
    <dgm:cxn modelId="{0DDB6B6D-0A74-4EE2-942C-EBE079C02D93}" type="presParOf" srcId="{BD5EBD89-896E-4374-9D78-546FF9722ED3}" destId="{225FCF27-A428-47F8-8996-185B52E32492}" srcOrd="1" destOrd="0" presId="urn:microsoft.com/office/officeart/2008/layout/LinedList"/>
    <dgm:cxn modelId="{6A2C7AA5-0A3D-4BED-87C8-3F46D7DAB9A7}" type="presParOf" srcId="{225FCF27-A428-47F8-8996-185B52E32492}" destId="{C008A27C-E0BA-46FD-A8B8-B42A403B8FC3}" srcOrd="0" destOrd="0" presId="urn:microsoft.com/office/officeart/2008/layout/LinedList"/>
    <dgm:cxn modelId="{8FB83B42-0FA0-4562-A83D-0A13118EBD06}" type="presParOf" srcId="{225FCF27-A428-47F8-8996-185B52E32492}" destId="{AA5B7019-826C-48A8-9B11-FE2983249C63}" srcOrd="1" destOrd="0" presId="urn:microsoft.com/office/officeart/2008/layout/LinedList"/>
    <dgm:cxn modelId="{D3CF0516-E25C-4670-A9C1-9840E1D5BEA6}" type="presParOf" srcId="{225FCF27-A428-47F8-8996-185B52E32492}" destId="{C74A1676-B8AA-45B9-B300-35BCF833C2EA}" srcOrd="2" destOrd="0" presId="urn:microsoft.com/office/officeart/2008/layout/LinedList"/>
    <dgm:cxn modelId="{1B09F12B-74E0-469D-9683-5F8FE9E23867}" type="presParOf" srcId="{BD5EBD89-896E-4374-9D78-546FF9722ED3}" destId="{1A067EA7-45DA-4AFD-A782-729FD4F18F12}" srcOrd="2" destOrd="0" presId="urn:microsoft.com/office/officeart/2008/layout/LinedList"/>
    <dgm:cxn modelId="{4B830300-66A3-44E7-BEE5-E6968E88FAD1}" type="presParOf" srcId="{BD5EBD89-896E-4374-9D78-546FF9722ED3}" destId="{F02B548E-F9DC-4EEF-A6EF-4A404E9CA9C2}" srcOrd="3" destOrd="0" presId="urn:microsoft.com/office/officeart/2008/layout/LinedList"/>
    <dgm:cxn modelId="{F2DFF55F-77F9-477A-A5BB-DEDCC6DEACCF}" type="presParOf" srcId="{BD5EBD89-896E-4374-9D78-546FF9722ED3}" destId="{120E8B9A-7183-408F-A37A-73994F2EB616}" srcOrd="4" destOrd="0" presId="urn:microsoft.com/office/officeart/2008/layout/LinedList"/>
    <dgm:cxn modelId="{FA7C9ED4-14D1-47BA-8691-52D1ADAE6269}" type="presParOf" srcId="{120E8B9A-7183-408F-A37A-73994F2EB616}" destId="{2707785C-A0F5-41FD-82B1-C63CF3D0DC50}" srcOrd="0" destOrd="0" presId="urn:microsoft.com/office/officeart/2008/layout/LinedList"/>
    <dgm:cxn modelId="{EF862D40-440F-4E5A-9928-58E303F1F74C}" type="presParOf" srcId="{120E8B9A-7183-408F-A37A-73994F2EB616}" destId="{445A40C6-76D4-48B3-BFD5-4B2B9E48454E}" srcOrd="1" destOrd="0" presId="urn:microsoft.com/office/officeart/2008/layout/LinedList"/>
    <dgm:cxn modelId="{C6F7E431-83E0-411B-A601-D67E795AF7EE}" type="presParOf" srcId="{120E8B9A-7183-408F-A37A-73994F2EB616}" destId="{151AE8E2-CEFC-42F6-96AA-F6A6D3AA3A22}" srcOrd="2" destOrd="0" presId="urn:microsoft.com/office/officeart/2008/layout/LinedList"/>
    <dgm:cxn modelId="{4E00B56C-D949-45BA-952B-EB3C704C5EFD}" type="presParOf" srcId="{BD5EBD89-896E-4374-9D78-546FF9722ED3}" destId="{55A4D361-5616-4B20-98E9-C93B72D0132E}" srcOrd="5" destOrd="0" presId="urn:microsoft.com/office/officeart/2008/layout/LinedList"/>
    <dgm:cxn modelId="{5736ABC9-A585-4172-A5A5-B1046BD5F778}" type="presParOf" srcId="{BD5EBD89-896E-4374-9D78-546FF9722ED3}" destId="{7611FEF5-B6A7-4100-9976-FC264ADF7841}" srcOrd="6" destOrd="0" presId="urn:microsoft.com/office/officeart/2008/layout/LinedList"/>
    <dgm:cxn modelId="{3F78E06D-632A-489C-82B7-DDF0ABAA3554}" type="presParOf" srcId="{0D75A429-740B-47F4-8520-27AD534F934F}" destId="{58748781-4C09-49CB-AA6E-89C5B783DF70}" srcOrd="2" destOrd="0" presId="urn:microsoft.com/office/officeart/2008/layout/LinedList"/>
    <dgm:cxn modelId="{A8232E28-6458-43E8-9882-ECF9CB9F0968}" type="presParOf" srcId="{0D75A429-740B-47F4-8520-27AD534F934F}" destId="{036C91C3-A5CE-4733-A16D-5C393F956DEC}" srcOrd="3" destOrd="0" presId="urn:microsoft.com/office/officeart/2008/layout/LinedList"/>
    <dgm:cxn modelId="{0DD901DC-BB7D-4ABB-A497-C36CBBF57886}" type="presParOf" srcId="{036C91C3-A5CE-4733-A16D-5C393F956DEC}" destId="{B5ACD0C3-579B-4C6C-A5BA-F59884636AE6}" srcOrd="0" destOrd="0" presId="urn:microsoft.com/office/officeart/2008/layout/LinedList"/>
    <dgm:cxn modelId="{3E197708-19C6-4347-99D4-57CEDA5AFE3C}" type="presParOf" srcId="{036C91C3-A5CE-4733-A16D-5C393F956DEC}" destId="{300E5754-FDAB-4939-916F-05D2DF93409D}" srcOrd="1" destOrd="0" presId="urn:microsoft.com/office/officeart/2008/layout/LinedList"/>
    <dgm:cxn modelId="{E5AC42D9-1BAD-4AE3-B60D-36BF1DE366FB}" type="presParOf" srcId="{0D75A429-740B-47F4-8520-27AD534F934F}" destId="{EF716FCA-8C3F-4B99-AAA1-D0F9A960E6AC}" srcOrd="4" destOrd="0" presId="urn:microsoft.com/office/officeart/2008/layout/LinedList"/>
    <dgm:cxn modelId="{7F763943-0F6E-4BD5-9361-6E1C9B714F82}" type="presParOf" srcId="{0D75A429-740B-47F4-8520-27AD534F934F}" destId="{547C5B1F-223F-4865-A3CE-8D81639D526A}" srcOrd="5" destOrd="0" presId="urn:microsoft.com/office/officeart/2008/layout/LinedList"/>
    <dgm:cxn modelId="{882E7061-B6A3-4E2A-9BD7-A901981D3CC6}" type="presParOf" srcId="{547C5B1F-223F-4865-A3CE-8D81639D526A}" destId="{97AF8B33-CD93-45A1-B03E-569AD33D2396}" srcOrd="0" destOrd="0" presId="urn:microsoft.com/office/officeart/2008/layout/LinedList"/>
    <dgm:cxn modelId="{D8293328-FA20-4CA7-9F8B-B2D5938CE53F}" type="presParOf" srcId="{547C5B1F-223F-4865-A3CE-8D81639D526A}" destId="{1002268A-0BA6-4D12-9F41-EDC7286A03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CC670B-C168-429B-83D4-427BC1E9AF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CB5567-909E-4759-AAA7-9CF06FB62A24}">
      <dgm:prSet/>
      <dgm:spPr/>
      <dgm:t>
        <a:bodyPr/>
        <a:lstStyle/>
        <a:p>
          <a:pPr rtl="0"/>
          <a:r>
            <a:rPr lang="fi-FI" b="1"/>
            <a:t>Tiedollisen epätasapainon vähentäminen sopimuksentekovaiheessa </a:t>
          </a:r>
          <a:endParaRPr lang="fi-FI"/>
        </a:p>
      </dgm:t>
    </dgm:pt>
    <dgm:pt modelId="{4FEA4699-0076-49DF-9288-7CC851AADC44}" type="parTrans" cxnId="{28F95B98-127D-4925-B644-327565E95A3A}">
      <dgm:prSet/>
      <dgm:spPr/>
      <dgm:t>
        <a:bodyPr/>
        <a:lstStyle/>
        <a:p>
          <a:endParaRPr lang="en-US"/>
        </a:p>
      </dgm:t>
    </dgm:pt>
    <dgm:pt modelId="{5EE331B0-FD58-48D2-B79B-AB7E38D0E00E}" type="sibTrans" cxnId="{28F95B98-127D-4925-B644-327565E95A3A}">
      <dgm:prSet/>
      <dgm:spPr/>
      <dgm:t>
        <a:bodyPr/>
        <a:lstStyle/>
        <a:p>
          <a:endParaRPr lang="en-US"/>
        </a:p>
      </dgm:t>
    </dgm:pt>
    <dgm:pt modelId="{371D8B1C-4250-4250-962A-3400BE83DE26}">
      <dgm:prSet/>
      <dgm:spPr/>
      <dgm:t>
        <a:bodyPr/>
        <a:lstStyle/>
        <a:p>
          <a:pPr rtl="0"/>
          <a:r>
            <a:rPr lang="fi-FI"/>
            <a:t>Oikeus käyttää hyväksi asiantuntemustaan markkinoilla – kielto johtaa harhaan tai hyötyä toisen selvästä tiedonpuutteesta </a:t>
          </a:r>
        </a:p>
      </dgm:t>
    </dgm:pt>
    <dgm:pt modelId="{30FF2940-D484-48DA-A0AD-5435B5F52C51}" type="parTrans" cxnId="{23D38E0B-8EEF-430B-9C64-5B27E182DF33}">
      <dgm:prSet/>
      <dgm:spPr/>
      <dgm:t>
        <a:bodyPr/>
        <a:lstStyle/>
        <a:p>
          <a:endParaRPr lang="en-US"/>
        </a:p>
      </dgm:t>
    </dgm:pt>
    <dgm:pt modelId="{A90BF2AD-EFAB-43A1-81AD-7697C1933D5C}" type="sibTrans" cxnId="{23D38E0B-8EEF-430B-9C64-5B27E182DF33}">
      <dgm:prSet/>
      <dgm:spPr/>
      <dgm:t>
        <a:bodyPr/>
        <a:lstStyle/>
        <a:p>
          <a:endParaRPr lang="en-US"/>
        </a:p>
      </dgm:t>
    </dgm:pt>
    <dgm:pt modelId="{B4504E9F-3B0A-48AC-8BED-F3C978901C98}">
      <dgm:prSet/>
      <dgm:spPr/>
      <dgm:t>
        <a:bodyPr/>
        <a:lstStyle/>
        <a:p>
          <a:pPr rtl="0"/>
          <a:r>
            <a:rPr lang="fi-FI"/>
            <a:t>Selonottovelvollisuus </a:t>
          </a:r>
        </a:p>
      </dgm:t>
    </dgm:pt>
    <dgm:pt modelId="{B9BC0D33-84AD-4686-AEF7-70AE11BDFDDC}" type="parTrans" cxnId="{F3B3857A-50E8-4132-9832-09B024357414}">
      <dgm:prSet/>
      <dgm:spPr/>
      <dgm:t>
        <a:bodyPr/>
        <a:lstStyle/>
        <a:p>
          <a:endParaRPr lang="en-US"/>
        </a:p>
      </dgm:t>
    </dgm:pt>
    <dgm:pt modelId="{5E767D25-C088-4AB6-891B-9610FE3F1E73}" type="sibTrans" cxnId="{F3B3857A-50E8-4132-9832-09B024357414}">
      <dgm:prSet/>
      <dgm:spPr/>
      <dgm:t>
        <a:bodyPr/>
        <a:lstStyle/>
        <a:p>
          <a:endParaRPr lang="en-US"/>
        </a:p>
      </dgm:t>
    </dgm:pt>
    <dgm:pt modelId="{271EE590-2004-4AB1-A8F4-985B1E345730}">
      <dgm:prSet/>
      <dgm:spPr/>
      <dgm:t>
        <a:bodyPr/>
        <a:lstStyle/>
        <a:p>
          <a:pPr rtl="0"/>
          <a:r>
            <a:rPr lang="fi-FI" b="1"/>
            <a:t>Tiedonantovelvollisuus myöhemmin sopimuksessa</a:t>
          </a:r>
          <a:endParaRPr lang="fi-FI"/>
        </a:p>
      </dgm:t>
    </dgm:pt>
    <dgm:pt modelId="{725FAC77-8EFB-4D2D-8735-90A9F1C9051B}" type="parTrans" cxnId="{CC27762C-2966-4D57-B03C-B10AA5B709FC}">
      <dgm:prSet/>
      <dgm:spPr/>
      <dgm:t>
        <a:bodyPr/>
        <a:lstStyle/>
        <a:p>
          <a:endParaRPr lang="en-US"/>
        </a:p>
      </dgm:t>
    </dgm:pt>
    <dgm:pt modelId="{94E42CA1-254B-4035-8B38-BEFA4775F84D}" type="sibTrans" cxnId="{CC27762C-2966-4D57-B03C-B10AA5B709FC}">
      <dgm:prSet/>
      <dgm:spPr/>
      <dgm:t>
        <a:bodyPr/>
        <a:lstStyle/>
        <a:p>
          <a:endParaRPr lang="en-US"/>
        </a:p>
      </dgm:t>
    </dgm:pt>
    <dgm:pt modelId="{FBEEF808-C07F-4684-A89D-E8D4C9F89188}">
      <dgm:prSet/>
      <dgm:spPr/>
      <dgm:t>
        <a:bodyPr/>
        <a:lstStyle/>
        <a:p>
          <a:pPr rtl="0"/>
          <a:r>
            <a:rPr lang="fi-FI"/>
            <a:t>Esim. vaaran lisääntyminen vakuutussopimuksessa</a:t>
          </a:r>
        </a:p>
      </dgm:t>
    </dgm:pt>
    <dgm:pt modelId="{9DD77DB6-5A3D-4F58-A6BA-ABB0646DF04B}" type="parTrans" cxnId="{FD2D35E9-5EC5-4490-B6E9-DAE85383ACCE}">
      <dgm:prSet/>
      <dgm:spPr/>
      <dgm:t>
        <a:bodyPr/>
        <a:lstStyle/>
        <a:p>
          <a:endParaRPr lang="en-US"/>
        </a:p>
      </dgm:t>
    </dgm:pt>
    <dgm:pt modelId="{FDA1987B-DEF3-44A5-B3C8-B14AF71D9937}" type="sibTrans" cxnId="{FD2D35E9-5EC5-4490-B6E9-DAE85383ACCE}">
      <dgm:prSet/>
      <dgm:spPr/>
      <dgm:t>
        <a:bodyPr/>
        <a:lstStyle/>
        <a:p>
          <a:endParaRPr lang="en-US"/>
        </a:p>
      </dgm:t>
    </dgm:pt>
    <dgm:pt modelId="{74AF9D63-51E9-4E05-93C8-5402BCD02536}">
      <dgm:prSet/>
      <dgm:spPr/>
      <dgm:t>
        <a:bodyPr/>
        <a:lstStyle/>
        <a:p>
          <a:pPr rtl="0"/>
          <a:r>
            <a:rPr lang="fi-FI"/>
            <a:t>Reklamaatiot ym. toisen informointi vahinkojen minimoimiseksi </a:t>
          </a:r>
        </a:p>
      </dgm:t>
    </dgm:pt>
    <dgm:pt modelId="{8F299E32-399F-471E-8700-40DEA5A7F765}" type="parTrans" cxnId="{4304F90C-2689-4149-998F-20BC4D1896AE}">
      <dgm:prSet/>
      <dgm:spPr/>
      <dgm:t>
        <a:bodyPr/>
        <a:lstStyle/>
        <a:p>
          <a:endParaRPr lang="en-US"/>
        </a:p>
      </dgm:t>
    </dgm:pt>
    <dgm:pt modelId="{419B64D6-5CFB-451E-8165-A5D09DAEF6E9}" type="sibTrans" cxnId="{4304F90C-2689-4149-998F-20BC4D1896AE}">
      <dgm:prSet/>
      <dgm:spPr/>
      <dgm:t>
        <a:bodyPr/>
        <a:lstStyle/>
        <a:p>
          <a:endParaRPr lang="en-US"/>
        </a:p>
      </dgm:t>
    </dgm:pt>
    <dgm:pt modelId="{C79AAF53-34B7-40AE-BACC-90F4BB38AFB0}">
      <dgm:prSet/>
      <dgm:spPr/>
      <dgm:t>
        <a:bodyPr/>
        <a:lstStyle/>
        <a:p>
          <a:pPr rtl="0"/>
          <a:r>
            <a:rPr lang="fi-FI"/>
            <a:t>Sopimusoikeudellisen lojaliteetin vaatimukset </a:t>
          </a:r>
        </a:p>
      </dgm:t>
    </dgm:pt>
    <dgm:pt modelId="{0BBEC07F-27DD-4A74-8061-2675D38E4B87}" type="parTrans" cxnId="{D0F3B924-746F-434B-8C4D-B80432B461F6}">
      <dgm:prSet/>
      <dgm:spPr/>
      <dgm:t>
        <a:bodyPr/>
        <a:lstStyle/>
        <a:p>
          <a:endParaRPr lang="en-US"/>
        </a:p>
      </dgm:t>
    </dgm:pt>
    <dgm:pt modelId="{92506807-C238-4608-BDE0-80361D8FE5DF}" type="sibTrans" cxnId="{D0F3B924-746F-434B-8C4D-B80432B461F6}">
      <dgm:prSet/>
      <dgm:spPr/>
      <dgm:t>
        <a:bodyPr/>
        <a:lstStyle/>
        <a:p>
          <a:endParaRPr lang="en-US"/>
        </a:p>
      </dgm:t>
    </dgm:pt>
    <dgm:pt modelId="{F24B6FE9-F4D0-4B37-8A34-819768BEA879}">
      <dgm:prSet/>
      <dgm:spPr/>
      <dgm:t>
        <a:bodyPr/>
        <a:lstStyle/>
        <a:p>
          <a:pPr rtl="0"/>
          <a:r>
            <a:rPr lang="fi-FI" b="1"/>
            <a:t>Neuvontavelvollisuus asiantuntijapalveluissa </a:t>
          </a:r>
          <a:endParaRPr lang="fi-FI"/>
        </a:p>
      </dgm:t>
    </dgm:pt>
    <dgm:pt modelId="{0D584754-82B6-41D5-BC96-1F4946B23DCC}" type="parTrans" cxnId="{11CF4CBF-B4B8-4838-9A60-9181A729F259}">
      <dgm:prSet/>
      <dgm:spPr/>
      <dgm:t>
        <a:bodyPr/>
        <a:lstStyle/>
        <a:p>
          <a:endParaRPr lang="en-US"/>
        </a:p>
      </dgm:t>
    </dgm:pt>
    <dgm:pt modelId="{666E47F1-877D-477F-8C22-F5097430B398}" type="sibTrans" cxnId="{11CF4CBF-B4B8-4838-9A60-9181A729F259}">
      <dgm:prSet/>
      <dgm:spPr/>
      <dgm:t>
        <a:bodyPr/>
        <a:lstStyle/>
        <a:p>
          <a:endParaRPr lang="en-US"/>
        </a:p>
      </dgm:t>
    </dgm:pt>
    <dgm:pt modelId="{51CF25E9-383D-406E-AD21-56D7AB8A0055}">
      <dgm:prSet/>
      <dgm:spPr/>
      <dgm:t>
        <a:bodyPr/>
        <a:lstStyle/>
        <a:p>
          <a:pPr rtl="0"/>
          <a:r>
            <a:rPr lang="fi-FI"/>
            <a:t>Esim. vakuutukset, sijoituspalvelusopimukset </a:t>
          </a:r>
        </a:p>
      </dgm:t>
    </dgm:pt>
    <dgm:pt modelId="{E5A85D85-4BA6-4951-816F-C4BD7E5B4E9F}" type="parTrans" cxnId="{5EF94EAE-15B4-4F42-B1F6-73CD9DAA2100}">
      <dgm:prSet/>
      <dgm:spPr/>
      <dgm:t>
        <a:bodyPr/>
        <a:lstStyle/>
        <a:p>
          <a:endParaRPr lang="en-US"/>
        </a:p>
      </dgm:t>
    </dgm:pt>
    <dgm:pt modelId="{7AB75744-9B7A-4EC1-B5E1-9A2A9A2269A9}" type="sibTrans" cxnId="{5EF94EAE-15B4-4F42-B1F6-73CD9DAA2100}">
      <dgm:prSet/>
      <dgm:spPr/>
      <dgm:t>
        <a:bodyPr/>
        <a:lstStyle/>
        <a:p>
          <a:endParaRPr lang="en-US"/>
        </a:p>
      </dgm:t>
    </dgm:pt>
    <dgm:pt modelId="{8FBFCA98-7864-4BA3-BCFB-A3ADDB201074}" type="pres">
      <dgm:prSet presAssocID="{52CC670B-C168-429B-83D4-427BC1E9AFA5}" presName="vert0" presStyleCnt="0">
        <dgm:presLayoutVars>
          <dgm:dir/>
          <dgm:animOne val="branch"/>
          <dgm:animLvl val="lvl"/>
        </dgm:presLayoutVars>
      </dgm:prSet>
      <dgm:spPr/>
    </dgm:pt>
    <dgm:pt modelId="{5213FADC-1D03-4D40-A176-98B7CBB73E2C}" type="pres">
      <dgm:prSet presAssocID="{65CB5567-909E-4759-AAA7-9CF06FB62A24}" presName="thickLine" presStyleLbl="alignNode1" presStyleIdx="0" presStyleCnt="3"/>
      <dgm:spPr/>
    </dgm:pt>
    <dgm:pt modelId="{84622FBE-1BC5-40F7-AA30-7810DE208FF7}" type="pres">
      <dgm:prSet presAssocID="{65CB5567-909E-4759-AAA7-9CF06FB62A24}" presName="horz1" presStyleCnt="0"/>
      <dgm:spPr/>
    </dgm:pt>
    <dgm:pt modelId="{DEB9CFA1-1DF2-4946-B96B-A0CC6E264E5C}" type="pres">
      <dgm:prSet presAssocID="{65CB5567-909E-4759-AAA7-9CF06FB62A24}" presName="tx1" presStyleLbl="revTx" presStyleIdx="0" presStyleCnt="9"/>
      <dgm:spPr/>
    </dgm:pt>
    <dgm:pt modelId="{F7B4D37C-2396-4585-B440-2137CDE5B62D}" type="pres">
      <dgm:prSet presAssocID="{65CB5567-909E-4759-AAA7-9CF06FB62A24}" presName="vert1" presStyleCnt="0"/>
      <dgm:spPr/>
    </dgm:pt>
    <dgm:pt modelId="{A3239D9C-9403-4994-BDBD-AE72A6EB7CF7}" type="pres">
      <dgm:prSet presAssocID="{371D8B1C-4250-4250-962A-3400BE83DE26}" presName="vertSpace2a" presStyleCnt="0"/>
      <dgm:spPr/>
    </dgm:pt>
    <dgm:pt modelId="{7FB2C743-7822-4C90-B79E-561576078C90}" type="pres">
      <dgm:prSet presAssocID="{371D8B1C-4250-4250-962A-3400BE83DE26}" presName="horz2" presStyleCnt="0"/>
      <dgm:spPr/>
    </dgm:pt>
    <dgm:pt modelId="{F4F11FFD-2DBD-483A-9D42-823F3C40E2F2}" type="pres">
      <dgm:prSet presAssocID="{371D8B1C-4250-4250-962A-3400BE83DE26}" presName="horzSpace2" presStyleCnt="0"/>
      <dgm:spPr/>
    </dgm:pt>
    <dgm:pt modelId="{F14842C1-CAF4-47F2-B572-BFD9C88BE7C4}" type="pres">
      <dgm:prSet presAssocID="{371D8B1C-4250-4250-962A-3400BE83DE26}" presName="tx2" presStyleLbl="revTx" presStyleIdx="1" presStyleCnt="9"/>
      <dgm:spPr/>
    </dgm:pt>
    <dgm:pt modelId="{43C27165-BA6B-48F0-90FC-9B3B8C0C832B}" type="pres">
      <dgm:prSet presAssocID="{371D8B1C-4250-4250-962A-3400BE83DE26}" presName="vert2" presStyleCnt="0"/>
      <dgm:spPr/>
    </dgm:pt>
    <dgm:pt modelId="{E04B716E-D86D-4EEF-A7E4-9C696126CB4A}" type="pres">
      <dgm:prSet presAssocID="{371D8B1C-4250-4250-962A-3400BE83DE26}" presName="thinLine2b" presStyleLbl="callout" presStyleIdx="0" presStyleCnt="6"/>
      <dgm:spPr/>
    </dgm:pt>
    <dgm:pt modelId="{894BB805-CD39-4C6D-9FEE-3ED7121DA193}" type="pres">
      <dgm:prSet presAssocID="{371D8B1C-4250-4250-962A-3400BE83DE26}" presName="vertSpace2b" presStyleCnt="0"/>
      <dgm:spPr/>
    </dgm:pt>
    <dgm:pt modelId="{35ED56C8-C170-4703-A367-0EE131C2907D}" type="pres">
      <dgm:prSet presAssocID="{B4504E9F-3B0A-48AC-8BED-F3C978901C98}" presName="horz2" presStyleCnt="0"/>
      <dgm:spPr/>
    </dgm:pt>
    <dgm:pt modelId="{03A7E764-2054-440A-9F04-4CA8F3392B5C}" type="pres">
      <dgm:prSet presAssocID="{B4504E9F-3B0A-48AC-8BED-F3C978901C98}" presName="horzSpace2" presStyleCnt="0"/>
      <dgm:spPr/>
    </dgm:pt>
    <dgm:pt modelId="{87494F8A-A682-40EE-A522-E6D6E16E39C1}" type="pres">
      <dgm:prSet presAssocID="{B4504E9F-3B0A-48AC-8BED-F3C978901C98}" presName="tx2" presStyleLbl="revTx" presStyleIdx="2" presStyleCnt="9"/>
      <dgm:spPr/>
    </dgm:pt>
    <dgm:pt modelId="{E0185247-DA41-4727-B7DD-06BC83381CD8}" type="pres">
      <dgm:prSet presAssocID="{B4504E9F-3B0A-48AC-8BED-F3C978901C98}" presName="vert2" presStyleCnt="0"/>
      <dgm:spPr/>
    </dgm:pt>
    <dgm:pt modelId="{E15B9C64-0418-410D-85F8-B6B6082E6F40}" type="pres">
      <dgm:prSet presAssocID="{B4504E9F-3B0A-48AC-8BED-F3C978901C98}" presName="thinLine2b" presStyleLbl="callout" presStyleIdx="1" presStyleCnt="6"/>
      <dgm:spPr/>
    </dgm:pt>
    <dgm:pt modelId="{7376BC10-080B-468A-B9B6-2640E4F31346}" type="pres">
      <dgm:prSet presAssocID="{B4504E9F-3B0A-48AC-8BED-F3C978901C98}" presName="vertSpace2b" presStyleCnt="0"/>
      <dgm:spPr/>
    </dgm:pt>
    <dgm:pt modelId="{E5A52321-4A73-481A-A37C-661CD58CF752}" type="pres">
      <dgm:prSet presAssocID="{271EE590-2004-4AB1-A8F4-985B1E345730}" presName="thickLine" presStyleLbl="alignNode1" presStyleIdx="1" presStyleCnt="3"/>
      <dgm:spPr/>
    </dgm:pt>
    <dgm:pt modelId="{B86A9347-C2F9-42AC-95D4-6FCBA84963CB}" type="pres">
      <dgm:prSet presAssocID="{271EE590-2004-4AB1-A8F4-985B1E345730}" presName="horz1" presStyleCnt="0"/>
      <dgm:spPr/>
    </dgm:pt>
    <dgm:pt modelId="{8C6B0CD8-4E15-4FA0-AE01-9C831FCA288F}" type="pres">
      <dgm:prSet presAssocID="{271EE590-2004-4AB1-A8F4-985B1E345730}" presName="tx1" presStyleLbl="revTx" presStyleIdx="3" presStyleCnt="9"/>
      <dgm:spPr/>
    </dgm:pt>
    <dgm:pt modelId="{CE7AEDE1-AC35-4280-A060-28E208C97882}" type="pres">
      <dgm:prSet presAssocID="{271EE590-2004-4AB1-A8F4-985B1E345730}" presName="vert1" presStyleCnt="0"/>
      <dgm:spPr/>
    </dgm:pt>
    <dgm:pt modelId="{A94BAB1F-C47C-4F10-BFE9-119C4F0F4FA7}" type="pres">
      <dgm:prSet presAssocID="{FBEEF808-C07F-4684-A89D-E8D4C9F89188}" presName="vertSpace2a" presStyleCnt="0"/>
      <dgm:spPr/>
    </dgm:pt>
    <dgm:pt modelId="{F882F715-91A7-44F4-AD16-BFE4D7CB9281}" type="pres">
      <dgm:prSet presAssocID="{FBEEF808-C07F-4684-A89D-E8D4C9F89188}" presName="horz2" presStyleCnt="0"/>
      <dgm:spPr/>
    </dgm:pt>
    <dgm:pt modelId="{286FEA9E-1858-4190-AFE9-898615E399F5}" type="pres">
      <dgm:prSet presAssocID="{FBEEF808-C07F-4684-A89D-E8D4C9F89188}" presName="horzSpace2" presStyleCnt="0"/>
      <dgm:spPr/>
    </dgm:pt>
    <dgm:pt modelId="{41022A4A-6E56-424B-852F-73BB79786BFA}" type="pres">
      <dgm:prSet presAssocID="{FBEEF808-C07F-4684-A89D-E8D4C9F89188}" presName="tx2" presStyleLbl="revTx" presStyleIdx="4" presStyleCnt="9"/>
      <dgm:spPr/>
    </dgm:pt>
    <dgm:pt modelId="{116FFA58-BB62-41E0-9F51-E2BC332C3982}" type="pres">
      <dgm:prSet presAssocID="{FBEEF808-C07F-4684-A89D-E8D4C9F89188}" presName="vert2" presStyleCnt="0"/>
      <dgm:spPr/>
    </dgm:pt>
    <dgm:pt modelId="{DBEF4788-925D-4C6E-9F40-CF87A137A4A1}" type="pres">
      <dgm:prSet presAssocID="{FBEEF808-C07F-4684-A89D-E8D4C9F89188}" presName="thinLine2b" presStyleLbl="callout" presStyleIdx="2" presStyleCnt="6"/>
      <dgm:spPr/>
    </dgm:pt>
    <dgm:pt modelId="{5B97BF1D-3E53-4A2E-896E-BD05508455D5}" type="pres">
      <dgm:prSet presAssocID="{FBEEF808-C07F-4684-A89D-E8D4C9F89188}" presName="vertSpace2b" presStyleCnt="0"/>
      <dgm:spPr/>
    </dgm:pt>
    <dgm:pt modelId="{A7C2FF10-E2F4-4F45-ACEA-75BB05F06094}" type="pres">
      <dgm:prSet presAssocID="{74AF9D63-51E9-4E05-93C8-5402BCD02536}" presName="horz2" presStyleCnt="0"/>
      <dgm:spPr/>
    </dgm:pt>
    <dgm:pt modelId="{AF79B16C-DC50-4E7B-BD8B-4942D1784AD7}" type="pres">
      <dgm:prSet presAssocID="{74AF9D63-51E9-4E05-93C8-5402BCD02536}" presName="horzSpace2" presStyleCnt="0"/>
      <dgm:spPr/>
    </dgm:pt>
    <dgm:pt modelId="{CD7E3F2B-7C03-43A0-BFDB-81692A7BE964}" type="pres">
      <dgm:prSet presAssocID="{74AF9D63-51E9-4E05-93C8-5402BCD02536}" presName="tx2" presStyleLbl="revTx" presStyleIdx="5" presStyleCnt="9"/>
      <dgm:spPr/>
    </dgm:pt>
    <dgm:pt modelId="{BBC431B7-059A-4B11-A3C5-29CF369409DF}" type="pres">
      <dgm:prSet presAssocID="{74AF9D63-51E9-4E05-93C8-5402BCD02536}" presName="vert2" presStyleCnt="0"/>
      <dgm:spPr/>
    </dgm:pt>
    <dgm:pt modelId="{649BAC4D-BDC8-42A4-A164-42FAF0DDD53D}" type="pres">
      <dgm:prSet presAssocID="{74AF9D63-51E9-4E05-93C8-5402BCD02536}" presName="thinLine2b" presStyleLbl="callout" presStyleIdx="3" presStyleCnt="6"/>
      <dgm:spPr/>
    </dgm:pt>
    <dgm:pt modelId="{3A7B83CC-8E31-4A43-ABB4-D80E99CC50A3}" type="pres">
      <dgm:prSet presAssocID="{74AF9D63-51E9-4E05-93C8-5402BCD02536}" presName="vertSpace2b" presStyleCnt="0"/>
      <dgm:spPr/>
    </dgm:pt>
    <dgm:pt modelId="{9F94819E-D138-499B-8A71-7899733478E9}" type="pres">
      <dgm:prSet presAssocID="{C79AAF53-34B7-40AE-BACC-90F4BB38AFB0}" presName="horz2" presStyleCnt="0"/>
      <dgm:spPr/>
    </dgm:pt>
    <dgm:pt modelId="{0070D814-BBC6-42D8-A26C-763A873F2B9A}" type="pres">
      <dgm:prSet presAssocID="{C79AAF53-34B7-40AE-BACC-90F4BB38AFB0}" presName="horzSpace2" presStyleCnt="0"/>
      <dgm:spPr/>
    </dgm:pt>
    <dgm:pt modelId="{3FCF2502-B029-4B09-BF4A-4A6C80358ED9}" type="pres">
      <dgm:prSet presAssocID="{C79AAF53-34B7-40AE-BACC-90F4BB38AFB0}" presName="tx2" presStyleLbl="revTx" presStyleIdx="6" presStyleCnt="9"/>
      <dgm:spPr/>
    </dgm:pt>
    <dgm:pt modelId="{3B81BD65-0826-404B-BA78-9A385476AD11}" type="pres">
      <dgm:prSet presAssocID="{C79AAF53-34B7-40AE-BACC-90F4BB38AFB0}" presName="vert2" presStyleCnt="0"/>
      <dgm:spPr/>
    </dgm:pt>
    <dgm:pt modelId="{AEC2A720-496B-4855-BA81-24E71BDE9D42}" type="pres">
      <dgm:prSet presAssocID="{C79AAF53-34B7-40AE-BACC-90F4BB38AFB0}" presName="thinLine2b" presStyleLbl="callout" presStyleIdx="4" presStyleCnt="6"/>
      <dgm:spPr/>
    </dgm:pt>
    <dgm:pt modelId="{25CC7888-B65D-45F7-9AA7-354D75929F9F}" type="pres">
      <dgm:prSet presAssocID="{C79AAF53-34B7-40AE-BACC-90F4BB38AFB0}" presName="vertSpace2b" presStyleCnt="0"/>
      <dgm:spPr/>
    </dgm:pt>
    <dgm:pt modelId="{88EA1C42-C57A-4CF0-83DC-5FE488F76716}" type="pres">
      <dgm:prSet presAssocID="{F24B6FE9-F4D0-4B37-8A34-819768BEA879}" presName="thickLine" presStyleLbl="alignNode1" presStyleIdx="2" presStyleCnt="3"/>
      <dgm:spPr/>
    </dgm:pt>
    <dgm:pt modelId="{F241A8A1-9C8A-45C6-A590-3676B293F96D}" type="pres">
      <dgm:prSet presAssocID="{F24B6FE9-F4D0-4B37-8A34-819768BEA879}" presName="horz1" presStyleCnt="0"/>
      <dgm:spPr/>
    </dgm:pt>
    <dgm:pt modelId="{003B7060-F3BA-4F4E-BD7E-5A49EEF1DA74}" type="pres">
      <dgm:prSet presAssocID="{F24B6FE9-F4D0-4B37-8A34-819768BEA879}" presName="tx1" presStyleLbl="revTx" presStyleIdx="7" presStyleCnt="9"/>
      <dgm:spPr/>
    </dgm:pt>
    <dgm:pt modelId="{E45A1614-B934-4515-8C78-1C86CA76DAD4}" type="pres">
      <dgm:prSet presAssocID="{F24B6FE9-F4D0-4B37-8A34-819768BEA879}" presName="vert1" presStyleCnt="0"/>
      <dgm:spPr/>
    </dgm:pt>
    <dgm:pt modelId="{1C7FBB02-3881-4FB7-B1A4-1E4A03672FFA}" type="pres">
      <dgm:prSet presAssocID="{51CF25E9-383D-406E-AD21-56D7AB8A0055}" presName="vertSpace2a" presStyleCnt="0"/>
      <dgm:spPr/>
    </dgm:pt>
    <dgm:pt modelId="{D3C8F67A-D4C2-44B7-988A-D86BC746DF53}" type="pres">
      <dgm:prSet presAssocID="{51CF25E9-383D-406E-AD21-56D7AB8A0055}" presName="horz2" presStyleCnt="0"/>
      <dgm:spPr/>
    </dgm:pt>
    <dgm:pt modelId="{A6A32255-B960-4B3B-A08D-878677E4778B}" type="pres">
      <dgm:prSet presAssocID="{51CF25E9-383D-406E-AD21-56D7AB8A0055}" presName="horzSpace2" presStyleCnt="0"/>
      <dgm:spPr/>
    </dgm:pt>
    <dgm:pt modelId="{F40AAB01-2977-46CE-BD6E-984176E25FC4}" type="pres">
      <dgm:prSet presAssocID="{51CF25E9-383D-406E-AD21-56D7AB8A0055}" presName="tx2" presStyleLbl="revTx" presStyleIdx="8" presStyleCnt="9"/>
      <dgm:spPr/>
    </dgm:pt>
    <dgm:pt modelId="{45CA65C4-09B5-4B4D-8EFF-95C8B430D955}" type="pres">
      <dgm:prSet presAssocID="{51CF25E9-383D-406E-AD21-56D7AB8A0055}" presName="vert2" presStyleCnt="0"/>
      <dgm:spPr/>
    </dgm:pt>
    <dgm:pt modelId="{D5CAC353-B07B-4762-A183-C1A1DDF1C1C3}" type="pres">
      <dgm:prSet presAssocID="{51CF25E9-383D-406E-AD21-56D7AB8A0055}" presName="thinLine2b" presStyleLbl="callout" presStyleIdx="5" presStyleCnt="6"/>
      <dgm:spPr/>
    </dgm:pt>
    <dgm:pt modelId="{7C1DF71C-85D6-4039-B23E-0CDD7615C892}" type="pres">
      <dgm:prSet presAssocID="{51CF25E9-383D-406E-AD21-56D7AB8A0055}" presName="vertSpace2b" presStyleCnt="0"/>
      <dgm:spPr/>
    </dgm:pt>
  </dgm:ptLst>
  <dgm:cxnLst>
    <dgm:cxn modelId="{2DD95707-89D5-476F-9D61-A5F5433320B9}" type="presOf" srcId="{C79AAF53-34B7-40AE-BACC-90F4BB38AFB0}" destId="{3FCF2502-B029-4B09-BF4A-4A6C80358ED9}" srcOrd="0" destOrd="0" presId="urn:microsoft.com/office/officeart/2008/layout/LinedList"/>
    <dgm:cxn modelId="{23D38E0B-8EEF-430B-9C64-5B27E182DF33}" srcId="{65CB5567-909E-4759-AAA7-9CF06FB62A24}" destId="{371D8B1C-4250-4250-962A-3400BE83DE26}" srcOrd="0" destOrd="0" parTransId="{30FF2940-D484-48DA-A0AD-5435B5F52C51}" sibTransId="{A90BF2AD-EFAB-43A1-81AD-7697C1933D5C}"/>
    <dgm:cxn modelId="{4304F90C-2689-4149-998F-20BC4D1896AE}" srcId="{271EE590-2004-4AB1-A8F4-985B1E345730}" destId="{74AF9D63-51E9-4E05-93C8-5402BCD02536}" srcOrd="1" destOrd="0" parTransId="{8F299E32-399F-471E-8700-40DEA5A7F765}" sibTransId="{419B64D6-5CFB-451E-8165-A5D09DAEF6E9}"/>
    <dgm:cxn modelId="{D0F3B924-746F-434B-8C4D-B80432B461F6}" srcId="{271EE590-2004-4AB1-A8F4-985B1E345730}" destId="{C79AAF53-34B7-40AE-BACC-90F4BB38AFB0}" srcOrd="2" destOrd="0" parTransId="{0BBEC07F-27DD-4A74-8061-2675D38E4B87}" sibTransId="{92506807-C238-4608-BDE0-80361D8FE5DF}"/>
    <dgm:cxn modelId="{2937D526-06B5-4AEA-92B4-9AD6E642D3F5}" type="presOf" srcId="{271EE590-2004-4AB1-A8F4-985B1E345730}" destId="{8C6B0CD8-4E15-4FA0-AE01-9C831FCA288F}" srcOrd="0" destOrd="0" presId="urn:microsoft.com/office/officeart/2008/layout/LinedList"/>
    <dgm:cxn modelId="{CC27762C-2966-4D57-B03C-B10AA5B709FC}" srcId="{52CC670B-C168-429B-83D4-427BC1E9AFA5}" destId="{271EE590-2004-4AB1-A8F4-985B1E345730}" srcOrd="1" destOrd="0" parTransId="{725FAC77-8EFB-4D2D-8735-90A9F1C9051B}" sibTransId="{94E42CA1-254B-4035-8B38-BEFA4775F84D}"/>
    <dgm:cxn modelId="{D959D830-9161-41AE-B818-386FFE1DF95B}" type="presOf" srcId="{F24B6FE9-F4D0-4B37-8A34-819768BEA879}" destId="{003B7060-F3BA-4F4E-BD7E-5A49EEF1DA74}" srcOrd="0" destOrd="0" presId="urn:microsoft.com/office/officeart/2008/layout/LinedList"/>
    <dgm:cxn modelId="{9FB1115E-2E8F-4E33-981A-3FEA84AA89EA}" type="presOf" srcId="{51CF25E9-383D-406E-AD21-56D7AB8A0055}" destId="{F40AAB01-2977-46CE-BD6E-984176E25FC4}" srcOrd="0" destOrd="0" presId="urn:microsoft.com/office/officeart/2008/layout/LinedList"/>
    <dgm:cxn modelId="{F3C4DC4B-63D8-44FD-8025-F97A3FC1999B}" type="presOf" srcId="{371D8B1C-4250-4250-962A-3400BE83DE26}" destId="{F14842C1-CAF4-47F2-B572-BFD9C88BE7C4}" srcOrd="0" destOrd="0" presId="urn:microsoft.com/office/officeart/2008/layout/LinedList"/>
    <dgm:cxn modelId="{89F55257-B01D-4F34-AD49-D63B6D5666BE}" type="presOf" srcId="{65CB5567-909E-4759-AAA7-9CF06FB62A24}" destId="{DEB9CFA1-1DF2-4946-B96B-A0CC6E264E5C}" srcOrd="0" destOrd="0" presId="urn:microsoft.com/office/officeart/2008/layout/LinedList"/>
    <dgm:cxn modelId="{3D1A8F58-CC57-4B33-A764-5265389FBFAC}" type="presOf" srcId="{B4504E9F-3B0A-48AC-8BED-F3C978901C98}" destId="{87494F8A-A682-40EE-A522-E6D6E16E39C1}" srcOrd="0" destOrd="0" presId="urn:microsoft.com/office/officeart/2008/layout/LinedList"/>
    <dgm:cxn modelId="{F3B3857A-50E8-4132-9832-09B024357414}" srcId="{65CB5567-909E-4759-AAA7-9CF06FB62A24}" destId="{B4504E9F-3B0A-48AC-8BED-F3C978901C98}" srcOrd="1" destOrd="0" parTransId="{B9BC0D33-84AD-4686-AEF7-70AE11BDFDDC}" sibTransId="{5E767D25-C088-4AB6-891B-9610FE3F1E73}"/>
    <dgm:cxn modelId="{8BD28485-C53E-4D3B-8EF3-43DFBC5095D7}" type="presOf" srcId="{52CC670B-C168-429B-83D4-427BC1E9AFA5}" destId="{8FBFCA98-7864-4BA3-BCFB-A3ADDB201074}" srcOrd="0" destOrd="0" presId="urn:microsoft.com/office/officeart/2008/layout/LinedList"/>
    <dgm:cxn modelId="{28F95B98-127D-4925-B644-327565E95A3A}" srcId="{52CC670B-C168-429B-83D4-427BC1E9AFA5}" destId="{65CB5567-909E-4759-AAA7-9CF06FB62A24}" srcOrd="0" destOrd="0" parTransId="{4FEA4699-0076-49DF-9288-7CC851AADC44}" sibTransId="{5EE331B0-FD58-48D2-B79B-AB7E38D0E00E}"/>
    <dgm:cxn modelId="{20250C9B-CADA-4276-974F-9092D8075500}" type="presOf" srcId="{FBEEF808-C07F-4684-A89D-E8D4C9F89188}" destId="{41022A4A-6E56-424B-852F-73BB79786BFA}" srcOrd="0" destOrd="0" presId="urn:microsoft.com/office/officeart/2008/layout/LinedList"/>
    <dgm:cxn modelId="{CF4EFEA5-F11B-4509-8E90-825DF9334F8E}" type="presOf" srcId="{74AF9D63-51E9-4E05-93C8-5402BCD02536}" destId="{CD7E3F2B-7C03-43A0-BFDB-81692A7BE964}" srcOrd="0" destOrd="0" presId="urn:microsoft.com/office/officeart/2008/layout/LinedList"/>
    <dgm:cxn modelId="{5EF94EAE-15B4-4F42-B1F6-73CD9DAA2100}" srcId="{F24B6FE9-F4D0-4B37-8A34-819768BEA879}" destId="{51CF25E9-383D-406E-AD21-56D7AB8A0055}" srcOrd="0" destOrd="0" parTransId="{E5A85D85-4BA6-4951-816F-C4BD7E5B4E9F}" sibTransId="{7AB75744-9B7A-4EC1-B5E1-9A2A9A2269A9}"/>
    <dgm:cxn modelId="{11CF4CBF-B4B8-4838-9A60-9181A729F259}" srcId="{52CC670B-C168-429B-83D4-427BC1E9AFA5}" destId="{F24B6FE9-F4D0-4B37-8A34-819768BEA879}" srcOrd="2" destOrd="0" parTransId="{0D584754-82B6-41D5-BC96-1F4946B23DCC}" sibTransId="{666E47F1-877D-477F-8C22-F5097430B398}"/>
    <dgm:cxn modelId="{FD2D35E9-5EC5-4490-B6E9-DAE85383ACCE}" srcId="{271EE590-2004-4AB1-A8F4-985B1E345730}" destId="{FBEEF808-C07F-4684-A89D-E8D4C9F89188}" srcOrd="0" destOrd="0" parTransId="{9DD77DB6-5A3D-4F58-A6BA-ABB0646DF04B}" sibTransId="{FDA1987B-DEF3-44A5-B3C8-B14AF71D9937}"/>
    <dgm:cxn modelId="{8CBD1CFD-6C6C-469F-B86B-625141A2416D}" type="presParOf" srcId="{8FBFCA98-7864-4BA3-BCFB-A3ADDB201074}" destId="{5213FADC-1D03-4D40-A176-98B7CBB73E2C}" srcOrd="0" destOrd="0" presId="urn:microsoft.com/office/officeart/2008/layout/LinedList"/>
    <dgm:cxn modelId="{BF8B5C24-F09D-406B-840B-18B4714C863F}" type="presParOf" srcId="{8FBFCA98-7864-4BA3-BCFB-A3ADDB201074}" destId="{84622FBE-1BC5-40F7-AA30-7810DE208FF7}" srcOrd="1" destOrd="0" presId="urn:microsoft.com/office/officeart/2008/layout/LinedList"/>
    <dgm:cxn modelId="{2A62AC7F-8BE8-4BA9-A255-9862CB3045F1}" type="presParOf" srcId="{84622FBE-1BC5-40F7-AA30-7810DE208FF7}" destId="{DEB9CFA1-1DF2-4946-B96B-A0CC6E264E5C}" srcOrd="0" destOrd="0" presId="urn:microsoft.com/office/officeart/2008/layout/LinedList"/>
    <dgm:cxn modelId="{17BE1950-590B-4C22-A99E-909FE8C7ECDD}" type="presParOf" srcId="{84622FBE-1BC5-40F7-AA30-7810DE208FF7}" destId="{F7B4D37C-2396-4585-B440-2137CDE5B62D}" srcOrd="1" destOrd="0" presId="urn:microsoft.com/office/officeart/2008/layout/LinedList"/>
    <dgm:cxn modelId="{975FF7E9-2141-465A-A068-3B4B1A513083}" type="presParOf" srcId="{F7B4D37C-2396-4585-B440-2137CDE5B62D}" destId="{A3239D9C-9403-4994-BDBD-AE72A6EB7CF7}" srcOrd="0" destOrd="0" presId="urn:microsoft.com/office/officeart/2008/layout/LinedList"/>
    <dgm:cxn modelId="{0D537BA3-FA82-486C-A685-C5633D7A8CDA}" type="presParOf" srcId="{F7B4D37C-2396-4585-B440-2137CDE5B62D}" destId="{7FB2C743-7822-4C90-B79E-561576078C90}" srcOrd="1" destOrd="0" presId="urn:microsoft.com/office/officeart/2008/layout/LinedList"/>
    <dgm:cxn modelId="{2BFC27AD-E466-4D56-B2BE-6AE98A48EC0F}" type="presParOf" srcId="{7FB2C743-7822-4C90-B79E-561576078C90}" destId="{F4F11FFD-2DBD-483A-9D42-823F3C40E2F2}" srcOrd="0" destOrd="0" presId="urn:microsoft.com/office/officeart/2008/layout/LinedList"/>
    <dgm:cxn modelId="{6240D46D-C155-4B9F-B53C-799CAA7A8CFE}" type="presParOf" srcId="{7FB2C743-7822-4C90-B79E-561576078C90}" destId="{F14842C1-CAF4-47F2-B572-BFD9C88BE7C4}" srcOrd="1" destOrd="0" presId="urn:microsoft.com/office/officeart/2008/layout/LinedList"/>
    <dgm:cxn modelId="{F827795E-ED32-484B-9419-BF446DFA617D}" type="presParOf" srcId="{7FB2C743-7822-4C90-B79E-561576078C90}" destId="{43C27165-BA6B-48F0-90FC-9B3B8C0C832B}" srcOrd="2" destOrd="0" presId="urn:microsoft.com/office/officeart/2008/layout/LinedList"/>
    <dgm:cxn modelId="{EF640CA5-97EB-462D-9E1F-9118C44E512A}" type="presParOf" srcId="{F7B4D37C-2396-4585-B440-2137CDE5B62D}" destId="{E04B716E-D86D-4EEF-A7E4-9C696126CB4A}" srcOrd="2" destOrd="0" presId="urn:microsoft.com/office/officeart/2008/layout/LinedList"/>
    <dgm:cxn modelId="{15F8F814-C530-47EB-AA3E-AFF4CDAE1EBA}" type="presParOf" srcId="{F7B4D37C-2396-4585-B440-2137CDE5B62D}" destId="{894BB805-CD39-4C6D-9FEE-3ED7121DA193}" srcOrd="3" destOrd="0" presId="urn:microsoft.com/office/officeart/2008/layout/LinedList"/>
    <dgm:cxn modelId="{A3FB672D-9BC5-4919-AFD9-58F9E342B8A8}" type="presParOf" srcId="{F7B4D37C-2396-4585-B440-2137CDE5B62D}" destId="{35ED56C8-C170-4703-A367-0EE131C2907D}" srcOrd="4" destOrd="0" presId="urn:microsoft.com/office/officeart/2008/layout/LinedList"/>
    <dgm:cxn modelId="{61F0B290-E2D8-4798-98E8-02B5290918C7}" type="presParOf" srcId="{35ED56C8-C170-4703-A367-0EE131C2907D}" destId="{03A7E764-2054-440A-9F04-4CA8F3392B5C}" srcOrd="0" destOrd="0" presId="urn:microsoft.com/office/officeart/2008/layout/LinedList"/>
    <dgm:cxn modelId="{52F2C132-25FF-47FE-8CFD-29DD02569404}" type="presParOf" srcId="{35ED56C8-C170-4703-A367-0EE131C2907D}" destId="{87494F8A-A682-40EE-A522-E6D6E16E39C1}" srcOrd="1" destOrd="0" presId="urn:microsoft.com/office/officeart/2008/layout/LinedList"/>
    <dgm:cxn modelId="{ECE34405-74DB-4800-B25F-2BAE0674A6A5}" type="presParOf" srcId="{35ED56C8-C170-4703-A367-0EE131C2907D}" destId="{E0185247-DA41-4727-B7DD-06BC83381CD8}" srcOrd="2" destOrd="0" presId="urn:microsoft.com/office/officeart/2008/layout/LinedList"/>
    <dgm:cxn modelId="{3078677B-6304-41A2-A681-9B19127E4E4C}" type="presParOf" srcId="{F7B4D37C-2396-4585-B440-2137CDE5B62D}" destId="{E15B9C64-0418-410D-85F8-B6B6082E6F40}" srcOrd="5" destOrd="0" presId="urn:microsoft.com/office/officeart/2008/layout/LinedList"/>
    <dgm:cxn modelId="{7B93AD9C-0C70-4726-89F8-0B9C03D4764D}" type="presParOf" srcId="{F7B4D37C-2396-4585-B440-2137CDE5B62D}" destId="{7376BC10-080B-468A-B9B6-2640E4F31346}" srcOrd="6" destOrd="0" presId="urn:microsoft.com/office/officeart/2008/layout/LinedList"/>
    <dgm:cxn modelId="{7BD228E2-2D66-4AE1-ABE7-AC6A35628D20}" type="presParOf" srcId="{8FBFCA98-7864-4BA3-BCFB-A3ADDB201074}" destId="{E5A52321-4A73-481A-A37C-661CD58CF752}" srcOrd="2" destOrd="0" presId="urn:microsoft.com/office/officeart/2008/layout/LinedList"/>
    <dgm:cxn modelId="{F731EEB2-BC94-4536-9CE4-14FB512287D6}" type="presParOf" srcId="{8FBFCA98-7864-4BA3-BCFB-A3ADDB201074}" destId="{B86A9347-C2F9-42AC-95D4-6FCBA84963CB}" srcOrd="3" destOrd="0" presId="urn:microsoft.com/office/officeart/2008/layout/LinedList"/>
    <dgm:cxn modelId="{A93727C3-D40D-4AD8-8D20-6CAF02BCBA2C}" type="presParOf" srcId="{B86A9347-C2F9-42AC-95D4-6FCBA84963CB}" destId="{8C6B0CD8-4E15-4FA0-AE01-9C831FCA288F}" srcOrd="0" destOrd="0" presId="urn:microsoft.com/office/officeart/2008/layout/LinedList"/>
    <dgm:cxn modelId="{6913B012-1D42-4157-B404-16677746C4F0}" type="presParOf" srcId="{B86A9347-C2F9-42AC-95D4-6FCBA84963CB}" destId="{CE7AEDE1-AC35-4280-A060-28E208C97882}" srcOrd="1" destOrd="0" presId="urn:microsoft.com/office/officeart/2008/layout/LinedList"/>
    <dgm:cxn modelId="{E62CE630-1279-4A83-B01B-BE37DA462BB0}" type="presParOf" srcId="{CE7AEDE1-AC35-4280-A060-28E208C97882}" destId="{A94BAB1F-C47C-4F10-BFE9-119C4F0F4FA7}" srcOrd="0" destOrd="0" presId="urn:microsoft.com/office/officeart/2008/layout/LinedList"/>
    <dgm:cxn modelId="{100FEF53-F85B-4B05-B934-68C7824F7283}" type="presParOf" srcId="{CE7AEDE1-AC35-4280-A060-28E208C97882}" destId="{F882F715-91A7-44F4-AD16-BFE4D7CB9281}" srcOrd="1" destOrd="0" presId="urn:microsoft.com/office/officeart/2008/layout/LinedList"/>
    <dgm:cxn modelId="{5F8FCD91-083D-4731-8C45-9154E148FF40}" type="presParOf" srcId="{F882F715-91A7-44F4-AD16-BFE4D7CB9281}" destId="{286FEA9E-1858-4190-AFE9-898615E399F5}" srcOrd="0" destOrd="0" presId="urn:microsoft.com/office/officeart/2008/layout/LinedList"/>
    <dgm:cxn modelId="{0D3632E3-6D02-472E-BB6B-E1E180BF3907}" type="presParOf" srcId="{F882F715-91A7-44F4-AD16-BFE4D7CB9281}" destId="{41022A4A-6E56-424B-852F-73BB79786BFA}" srcOrd="1" destOrd="0" presId="urn:microsoft.com/office/officeart/2008/layout/LinedList"/>
    <dgm:cxn modelId="{566CA473-7E2C-4E8F-9FDC-F89FED4DBAE8}" type="presParOf" srcId="{F882F715-91A7-44F4-AD16-BFE4D7CB9281}" destId="{116FFA58-BB62-41E0-9F51-E2BC332C3982}" srcOrd="2" destOrd="0" presId="urn:microsoft.com/office/officeart/2008/layout/LinedList"/>
    <dgm:cxn modelId="{ABB39A9A-806B-475C-814C-44651C3C7973}" type="presParOf" srcId="{CE7AEDE1-AC35-4280-A060-28E208C97882}" destId="{DBEF4788-925D-4C6E-9F40-CF87A137A4A1}" srcOrd="2" destOrd="0" presId="urn:microsoft.com/office/officeart/2008/layout/LinedList"/>
    <dgm:cxn modelId="{95E027BE-ABD9-4B08-AC72-1BA69B33B9CB}" type="presParOf" srcId="{CE7AEDE1-AC35-4280-A060-28E208C97882}" destId="{5B97BF1D-3E53-4A2E-896E-BD05508455D5}" srcOrd="3" destOrd="0" presId="urn:microsoft.com/office/officeart/2008/layout/LinedList"/>
    <dgm:cxn modelId="{BBA58753-2ED7-4F6C-B87B-C38D5661EE80}" type="presParOf" srcId="{CE7AEDE1-AC35-4280-A060-28E208C97882}" destId="{A7C2FF10-E2F4-4F45-ACEA-75BB05F06094}" srcOrd="4" destOrd="0" presId="urn:microsoft.com/office/officeart/2008/layout/LinedList"/>
    <dgm:cxn modelId="{6E83B541-E577-4C47-93A1-02FC43C38E6D}" type="presParOf" srcId="{A7C2FF10-E2F4-4F45-ACEA-75BB05F06094}" destId="{AF79B16C-DC50-4E7B-BD8B-4942D1784AD7}" srcOrd="0" destOrd="0" presId="urn:microsoft.com/office/officeart/2008/layout/LinedList"/>
    <dgm:cxn modelId="{E3E6CBB7-90BC-4586-A467-3C221E46F094}" type="presParOf" srcId="{A7C2FF10-E2F4-4F45-ACEA-75BB05F06094}" destId="{CD7E3F2B-7C03-43A0-BFDB-81692A7BE964}" srcOrd="1" destOrd="0" presId="urn:microsoft.com/office/officeart/2008/layout/LinedList"/>
    <dgm:cxn modelId="{ACB9C95B-873E-417E-8092-7A46FA50E376}" type="presParOf" srcId="{A7C2FF10-E2F4-4F45-ACEA-75BB05F06094}" destId="{BBC431B7-059A-4B11-A3C5-29CF369409DF}" srcOrd="2" destOrd="0" presId="urn:microsoft.com/office/officeart/2008/layout/LinedList"/>
    <dgm:cxn modelId="{7CC9ACBC-CAE7-4A37-8913-B2605CB155E7}" type="presParOf" srcId="{CE7AEDE1-AC35-4280-A060-28E208C97882}" destId="{649BAC4D-BDC8-42A4-A164-42FAF0DDD53D}" srcOrd="5" destOrd="0" presId="urn:microsoft.com/office/officeart/2008/layout/LinedList"/>
    <dgm:cxn modelId="{C2EC2C4A-7DB9-47DE-BB5A-071A0F3A683F}" type="presParOf" srcId="{CE7AEDE1-AC35-4280-A060-28E208C97882}" destId="{3A7B83CC-8E31-4A43-ABB4-D80E99CC50A3}" srcOrd="6" destOrd="0" presId="urn:microsoft.com/office/officeart/2008/layout/LinedList"/>
    <dgm:cxn modelId="{1AB47FAD-2CA2-40F3-B22F-6CDE2EAD6D0B}" type="presParOf" srcId="{CE7AEDE1-AC35-4280-A060-28E208C97882}" destId="{9F94819E-D138-499B-8A71-7899733478E9}" srcOrd="7" destOrd="0" presId="urn:microsoft.com/office/officeart/2008/layout/LinedList"/>
    <dgm:cxn modelId="{2F85AA9F-147D-4614-9BB0-4DE66F9AD5BE}" type="presParOf" srcId="{9F94819E-D138-499B-8A71-7899733478E9}" destId="{0070D814-BBC6-42D8-A26C-763A873F2B9A}" srcOrd="0" destOrd="0" presId="urn:microsoft.com/office/officeart/2008/layout/LinedList"/>
    <dgm:cxn modelId="{60129FF7-4B82-4F75-B864-D47165891ECC}" type="presParOf" srcId="{9F94819E-D138-499B-8A71-7899733478E9}" destId="{3FCF2502-B029-4B09-BF4A-4A6C80358ED9}" srcOrd="1" destOrd="0" presId="urn:microsoft.com/office/officeart/2008/layout/LinedList"/>
    <dgm:cxn modelId="{33B90D78-5E15-4886-BDCD-83762706CA6A}" type="presParOf" srcId="{9F94819E-D138-499B-8A71-7899733478E9}" destId="{3B81BD65-0826-404B-BA78-9A385476AD11}" srcOrd="2" destOrd="0" presId="urn:microsoft.com/office/officeart/2008/layout/LinedList"/>
    <dgm:cxn modelId="{A7D1AF4A-3512-495F-864A-AB54D3142F45}" type="presParOf" srcId="{CE7AEDE1-AC35-4280-A060-28E208C97882}" destId="{AEC2A720-496B-4855-BA81-24E71BDE9D42}" srcOrd="8" destOrd="0" presId="urn:microsoft.com/office/officeart/2008/layout/LinedList"/>
    <dgm:cxn modelId="{57EEBC3A-6B81-446C-A594-0865EBE3AE57}" type="presParOf" srcId="{CE7AEDE1-AC35-4280-A060-28E208C97882}" destId="{25CC7888-B65D-45F7-9AA7-354D75929F9F}" srcOrd="9" destOrd="0" presId="urn:microsoft.com/office/officeart/2008/layout/LinedList"/>
    <dgm:cxn modelId="{C0DC51C0-4B2C-45BB-9E72-C2DEE40E84BE}" type="presParOf" srcId="{8FBFCA98-7864-4BA3-BCFB-A3ADDB201074}" destId="{88EA1C42-C57A-4CF0-83DC-5FE488F76716}" srcOrd="4" destOrd="0" presId="urn:microsoft.com/office/officeart/2008/layout/LinedList"/>
    <dgm:cxn modelId="{FD5AC441-7C7B-43CE-A2DF-82BCDF85A953}" type="presParOf" srcId="{8FBFCA98-7864-4BA3-BCFB-A3ADDB201074}" destId="{F241A8A1-9C8A-45C6-A590-3676B293F96D}" srcOrd="5" destOrd="0" presId="urn:microsoft.com/office/officeart/2008/layout/LinedList"/>
    <dgm:cxn modelId="{69543B40-396B-401D-A9BE-E4094A4ED3C8}" type="presParOf" srcId="{F241A8A1-9C8A-45C6-A590-3676B293F96D}" destId="{003B7060-F3BA-4F4E-BD7E-5A49EEF1DA74}" srcOrd="0" destOrd="0" presId="urn:microsoft.com/office/officeart/2008/layout/LinedList"/>
    <dgm:cxn modelId="{3700FE90-2DDF-4A12-A772-27517B011F94}" type="presParOf" srcId="{F241A8A1-9C8A-45C6-A590-3676B293F96D}" destId="{E45A1614-B934-4515-8C78-1C86CA76DAD4}" srcOrd="1" destOrd="0" presId="urn:microsoft.com/office/officeart/2008/layout/LinedList"/>
    <dgm:cxn modelId="{E7F86E03-B29C-495D-AE68-E7B5FDB3E976}" type="presParOf" srcId="{E45A1614-B934-4515-8C78-1C86CA76DAD4}" destId="{1C7FBB02-3881-4FB7-B1A4-1E4A03672FFA}" srcOrd="0" destOrd="0" presId="urn:microsoft.com/office/officeart/2008/layout/LinedList"/>
    <dgm:cxn modelId="{7C312E9A-7EBA-4D75-9D9F-9BE6C6FE9DF5}" type="presParOf" srcId="{E45A1614-B934-4515-8C78-1C86CA76DAD4}" destId="{D3C8F67A-D4C2-44B7-988A-D86BC746DF53}" srcOrd="1" destOrd="0" presId="urn:microsoft.com/office/officeart/2008/layout/LinedList"/>
    <dgm:cxn modelId="{FEB99B3D-DF66-42CE-A285-3F43804BCEF2}" type="presParOf" srcId="{D3C8F67A-D4C2-44B7-988A-D86BC746DF53}" destId="{A6A32255-B960-4B3B-A08D-878677E4778B}" srcOrd="0" destOrd="0" presId="urn:microsoft.com/office/officeart/2008/layout/LinedList"/>
    <dgm:cxn modelId="{A5ABF06B-A6FB-4A1C-B853-84DDE616C7AC}" type="presParOf" srcId="{D3C8F67A-D4C2-44B7-988A-D86BC746DF53}" destId="{F40AAB01-2977-46CE-BD6E-984176E25FC4}" srcOrd="1" destOrd="0" presId="urn:microsoft.com/office/officeart/2008/layout/LinedList"/>
    <dgm:cxn modelId="{1F6435E4-7567-473D-9016-607894878980}" type="presParOf" srcId="{D3C8F67A-D4C2-44B7-988A-D86BC746DF53}" destId="{45CA65C4-09B5-4B4D-8EFF-95C8B430D955}" srcOrd="2" destOrd="0" presId="urn:microsoft.com/office/officeart/2008/layout/LinedList"/>
    <dgm:cxn modelId="{DA98C3E3-382A-4203-8D5C-FCA71471BF22}" type="presParOf" srcId="{E45A1614-B934-4515-8C78-1C86CA76DAD4}" destId="{D5CAC353-B07B-4762-A183-C1A1DDF1C1C3}" srcOrd="2" destOrd="0" presId="urn:microsoft.com/office/officeart/2008/layout/LinedList"/>
    <dgm:cxn modelId="{15B71CF6-4D70-4E75-AF77-8EC3D1468F45}" type="presParOf" srcId="{E45A1614-B934-4515-8C78-1C86CA76DAD4}" destId="{7C1DF71C-85D6-4039-B23E-0CDD7615C89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CF2DD17-C6E3-4A87-9E6A-404ED8F79CE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9E0A0F-EAFC-4FEF-8100-41FD408784D7}">
      <dgm:prSet/>
      <dgm:spPr/>
      <dgm:t>
        <a:bodyPr/>
        <a:lstStyle/>
        <a:p>
          <a:pPr rtl="0"/>
          <a:r>
            <a:rPr lang="fi-FI" b="1"/>
            <a:t>Sopimuksen kohteen ominaisuudet</a:t>
          </a:r>
          <a:endParaRPr lang="fi-FI"/>
        </a:p>
      </dgm:t>
    </dgm:pt>
    <dgm:pt modelId="{A199B66D-A56D-4C19-98AF-F88319651CB6}" type="parTrans" cxnId="{BC2AFE3F-C8E8-4286-808C-F79AF10BAF72}">
      <dgm:prSet/>
      <dgm:spPr/>
      <dgm:t>
        <a:bodyPr/>
        <a:lstStyle/>
        <a:p>
          <a:endParaRPr lang="en-US"/>
        </a:p>
      </dgm:t>
    </dgm:pt>
    <dgm:pt modelId="{6201309C-9F71-41CE-8688-1F044F88AB45}" type="sibTrans" cxnId="{BC2AFE3F-C8E8-4286-808C-F79AF10BAF72}">
      <dgm:prSet/>
      <dgm:spPr/>
      <dgm:t>
        <a:bodyPr/>
        <a:lstStyle/>
        <a:p>
          <a:endParaRPr lang="en-US"/>
        </a:p>
      </dgm:t>
    </dgm:pt>
    <dgm:pt modelId="{E92DB74C-F79B-449F-B7AB-75870230412E}">
      <dgm:prSet/>
      <dgm:spPr/>
      <dgm:t>
        <a:bodyPr/>
        <a:lstStyle/>
        <a:p>
          <a:pPr rtl="0"/>
          <a:r>
            <a:rPr lang="fi-FI"/>
            <a:t>Esim. KL 17,2 § 2 kohta: informoitava soveltuvuudesta ostajan erityistarkoitukseen </a:t>
          </a:r>
        </a:p>
      </dgm:t>
    </dgm:pt>
    <dgm:pt modelId="{622E4F8F-7968-4C35-B945-270D2436D161}" type="parTrans" cxnId="{45DF389A-460E-4F29-ADCF-AA39746553D7}">
      <dgm:prSet/>
      <dgm:spPr/>
      <dgm:t>
        <a:bodyPr/>
        <a:lstStyle/>
        <a:p>
          <a:endParaRPr lang="en-US"/>
        </a:p>
      </dgm:t>
    </dgm:pt>
    <dgm:pt modelId="{660FCF18-B074-4466-9DD6-4DA615EAF402}" type="sibTrans" cxnId="{45DF389A-460E-4F29-ADCF-AA39746553D7}">
      <dgm:prSet/>
      <dgm:spPr/>
      <dgm:t>
        <a:bodyPr/>
        <a:lstStyle/>
        <a:p>
          <a:endParaRPr lang="en-US"/>
        </a:p>
      </dgm:t>
    </dgm:pt>
    <dgm:pt modelId="{2CB0D4F0-29B5-41FA-B8CF-39AE5426AA5C}">
      <dgm:prSet/>
      <dgm:spPr/>
      <dgm:t>
        <a:bodyPr/>
        <a:lstStyle/>
        <a:p>
          <a:pPr rtl="0"/>
          <a:r>
            <a:rPr lang="fi-FI"/>
            <a:t>KL 18 § vastuu annetuista tiedoista </a:t>
          </a:r>
        </a:p>
      </dgm:t>
    </dgm:pt>
    <dgm:pt modelId="{81212CEF-1A8A-4D43-B2A3-F63DBCA38DED}" type="parTrans" cxnId="{0196A4BC-09C6-4453-9461-092E090BE531}">
      <dgm:prSet/>
      <dgm:spPr/>
      <dgm:t>
        <a:bodyPr/>
        <a:lstStyle/>
        <a:p>
          <a:endParaRPr lang="en-US"/>
        </a:p>
      </dgm:t>
    </dgm:pt>
    <dgm:pt modelId="{FACF20FD-B1A6-41CB-A801-434AF4918249}" type="sibTrans" cxnId="{0196A4BC-09C6-4453-9461-092E090BE531}">
      <dgm:prSet/>
      <dgm:spPr/>
      <dgm:t>
        <a:bodyPr/>
        <a:lstStyle/>
        <a:p>
          <a:endParaRPr lang="en-US"/>
        </a:p>
      </dgm:t>
    </dgm:pt>
    <dgm:pt modelId="{8A80452A-1438-4DB9-B722-45FF4CCD36B9}">
      <dgm:prSet/>
      <dgm:spPr/>
      <dgm:t>
        <a:bodyPr/>
        <a:lstStyle/>
        <a:p>
          <a:pPr rtl="0"/>
          <a:r>
            <a:rPr lang="fi-FI"/>
            <a:t>KL 19 § (sellaisena kuin se on –ehto): vastuu tiedoista ja aktiivinen tiedonantovelvollisuus </a:t>
          </a:r>
        </a:p>
      </dgm:t>
    </dgm:pt>
    <dgm:pt modelId="{5D3E2173-FE26-44BA-944F-59317DD375BC}" type="parTrans" cxnId="{CDAA8B0A-480B-474F-9D3C-FEBBFBBFB1CE}">
      <dgm:prSet/>
      <dgm:spPr/>
      <dgm:t>
        <a:bodyPr/>
        <a:lstStyle/>
        <a:p>
          <a:endParaRPr lang="en-US"/>
        </a:p>
      </dgm:t>
    </dgm:pt>
    <dgm:pt modelId="{DFE9404C-1D78-4CFD-9A57-8B2898166734}" type="sibTrans" cxnId="{CDAA8B0A-480B-474F-9D3C-FEBBFBBFB1CE}">
      <dgm:prSet/>
      <dgm:spPr/>
      <dgm:t>
        <a:bodyPr/>
        <a:lstStyle/>
        <a:p>
          <a:endParaRPr lang="en-US"/>
        </a:p>
      </dgm:t>
    </dgm:pt>
    <dgm:pt modelId="{B97A0B07-834B-4D4E-B7C7-0424D3CB1049}">
      <dgm:prSet/>
      <dgm:spPr/>
      <dgm:t>
        <a:bodyPr/>
        <a:lstStyle/>
        <a:p>
          <a:pPr rtl="0"/>
          <a:r>
            <a:rPr lang="fi-FI" b="1"/>
            <a:t>Sopimuksentekoon vaikuttavat seikat</a:t>
          </a:r>
          <a:endParaRPr lang="fi-FI"/>
        </a:p>
      </dgm:t>
    </dgm:pt>
    <dgm:pt modelId="{D4F436C1-4817-4EA0-B5F7-542F10D10754}" type="parTrans" cxnId="{45C5BB8B-3651-4CAC-8A00-38B8221D1498}">
      <dgm:prSet/>
      <dgm:spPr/>
      <dgm:t>
        <a:bodyPr/>
        <a:lstStyle/>
        <a:p>
          <a:endParaRPr lang="en-US"/>
        </a:p>
      </dgm:t>
    </dgm:pt>
    <dgm:pt modelId="{E902FD4B-C065-4D2F-BE24-94BD0DAE42BE}" type="sibTrans" cxnId="{45C5BB8B-3651-4CAC-8A00-38B8221D1498}">
      <dgm:prSet/>
      <dgm:spPr/>
      <dgm:t>
        <a:bodyPr/>
        <a:lstStyle/>
        <a:p>
          <a:endParaRPr lang="en-US"/>
        </a:p>
      </dgm:t>
    </dgm:pt>
    <dgm:pt modelId="{5F3D440A-F7EA-40CA-A16F-CE75D37E0B0F}">
      <dgm:prSet/>
      <dgm:spPr/>
      <dgm:t>
        <a:bodyPr/>
        <a:lstStyle/>
        <a:p>
          <a:pPr rtl="0"/>
          <a:r>
            <a:rPr lang="fi-FI"/>
            <a:t>Esim. vakuutuksenottajan vastattava oikein vakuutusyhtiön kysymyksiin </a:t>
          </a:r>
        </a:p>
      </dgm:t>
    </dgm:pt>
    <dgm:pt modelId="{20AD9FEC-8F93-4E6A-8D0C-F474A077AC98}" type="parTrans" cxnId="{71D957B6-74BD-4501-99FE-1CE2AA4DFF75}">
      <dgm:prSet/>
      <dgm:spPr/>
      <dgm:t>
        <a:bodyPr/>
        <a:lstStyle/>
        <a:p>
          <a:endParaRPr lang="en-US"/>
        </a:p>
      </dgm:t>
    </dgm:pt>
    <dgm:pt modelId="{AC9D0AD1-B5CB-4287-94FA-5C15775B745E}" type="sibTrans" cxnId="{71D957B6-74BD-4501-99FE-1CE2AA4DFF75}">
      <dgm:prSet/>
      <dgm:spPr/>
      <dgm:t>
        <a:bodyPr/>
        <a:lstStyle/>
        <a:p>
          <a:endParaRPr lang="en-US"/>
        </a:p>
      </dgm:t>
    </dgm:pt>
    <dgm:pt modelId="{36F4B69A-5EA9-4C5A-B328-0230581199D9}">
      <dgm:prSet/>
      <dgm:spPr/>
      <dgm:t>
        <a:bodyPr/>
        <a:lstStyle/>
        <a:p>
          <a:pPr rtl="0"/>
          <a:r>
            <a:rPr lang="fi-FI"/>
            <a:t>Luotonantajan velvollisuus selvittää hakijan maksukyky </a:t>
          </a:r>
        </a:p>
      </dgm:t>
    </dgm:pt>
    <dgm:pt modelId="{5CCA83F7-F5D0-4133-97E9-0AE3B80AF5DA}" type="parTrans" cxnId="{C0CB6FEC-85BB-4EF6-B4ED-89CEB00F6898}">
      <dgm:prSet/>
      <dgm:spPr/>
      <dgm:t>
        <a:bodyPr/>
        <a:lstStyle/>
        <a:p>
          <a:endParaRPr lang="en-US"/>
        </a:p>
      </dgm:t>
    </dgm:pt>
    <dgm:pt modelId="{A70344CF-BA66-4EB2-BF26-56BA45F050C2}" type="sibTrans" cxnId="{C0CB6FEC-85BB-4EF6-B4ED-89CEB00F6898}">
      <dgm:prSet/>
      <dgm:spPr/>
      <dgm:t>
        <a:bodyPr/>
        <a:lstStyle/>
        <a:p>
          <a:endParaRPr lang="en-US"/>
        </a:p>
      </dgm:t>
    </dgm:pt>
    <dgm:pt modelId="{437C6986-3404-4030-9E1A-DDE1CC683259}">
      <dgm:prSet/>
      <dgm:spPr/>
      <dgm:t>
        <a:bodyPr/>
        <a:lstStyle/>
        <a:p>
          <a:pPr rtl="0"/>
          <a:r>
            <a:rPr lang="fi-FI"/>
            <a:t>Luotonantajan informaatio takaukseen sitoutuvalle mm. velallisen maksukyvystä ja takauksen oikeusvaikutuksista </a:t>
          </a:r>
        </a:p>
      </dgm:t>
    </dgm:pt>
    <dgm:pt modelId="{2C63CC80-4D26-4200-B00B-548E6B4E7105}" type="parTrans" cxnId="{3EF84C52-11EA-491C-9E14-C8715A72C978}">
      <dgm:prSet/>
      <dgm:spPr/>
      <dgm:t>
        <a:bodyPr/>
        <a:lstStyle/>
        <a:p>
          <a:endParaRPr lang="en-US"/>
        </a:p>
      </dgm:t>
    </dgm:pt>
    <dgm:pt modelId="{EFEA6174-2E9D-4758-862C-B201B363E2F2}" type="sibTrans" cxnId="{3EF84C52-11EA-491C-9E14-C8715A72C978}">
      <dgm:prSet/>
      <dgm:spPr/>
      <dgm:t>
        <a:bodyPr/>
        <a:lstStyle/>
        <a:p>
          <a:endParaRPr lang="en-US"/>
        </a:p>
      </dgm:t>
    </dgm:pt>
    <dgm:pt modelId="{B5B78E05-0920-4EBF-87E2-E18E9735CC3E}">
      <dgm:prSet/>
      <dgm:spPr/>
      <dgm:t>
        <a:bodyPr/>
        <a:lstStyle/>
        <a:p>
          <a:pPr rtl="0"/>
          <a:r>
            <a:rPr lang="fi-FI" dirty="0"/>
            <a:t>Vakuutusyhtiön velvollisuus </a:t>
          </a:r>
          <a:r>
            <a:rPr lang="fi-FI"/>
            <a:t>informoida asiakasta </a:t>
          </a:r>
          <a:r>
            <a:rPr lang="fi-FI" dirty="0"/>
            <a:t>tuotteesta </a:t>
          </a:r>
        </a:p>
      </dgm:t>
    </dgm:pt>
    <dgm:pt modelId="{7393CD39-0FD0-4C45-A0C8-22AF0F431324}" type="parTrans" cxnId="{F6455508-B87F-41D9-995E-3AA24F9F69BA}">
      <dgm:prSet/>
      <dgm:spPr/>
      <dgm:t>
        <a:bodyPr/>
        <a:lstStyle/>
        <a:p>
          <a:endParaRPr lang="en-US"/>
        </a:p>
      </dgm:t>
    </dgm:pt>
    <dgm:pt modelId="{3BA10141-9972-4095-AB6C-5E5BC379C602}" type="sibTrans" cxnId="{F6455508-B87F-41D9-995E-3AA24F9F69BA}">
      <dgm:prSet/>
      <dgm:spPr/>
      <dgm:t>
        <a:bodyPr/>
        <a:lstStyle/>
        <a:p>
          <a:endParaRPr lang="en-US"/>
        </a:p>
      </dgm:t>
    </dgm:pt>
    <dgm:pt modelId="{60707E73-729D-4604-B1A5-732441198337}" type="pres">
      <dgm:prSet presAssocID="{3CF2DD17-C6E3-4A87-9E6A-404ED8F79CE1}" presName="vert0" presStyleCnt="0">
        <dgm:presLayoutVars>
          <dgm:dir/>
          <dgm:animOne val="branch"/>
          <dgm:animLvl val="lvl"/>
        </dgm:presLayoutVars>
      </dgm:prSet>
      <dgm:spPr/>
    </dgm:pt>
    <dgm:pt modelId="{81C5E068-5D48-4ADE-9A7D-8CA6CF2EDC97}" type="pres">
      <dgm:prSet presAssocID="{EF9E0A0F-EAFC-4FEF-8100-41FD408784D7}" presName="thickLine" presStyleLbl="alignNode1" presStyleIdx="0" presStyleCnt="2"/>
      <dgm:spPr/>
    </dgm:pt>
    <dgm:pt modelId="{33F0D314-3B62-4725-BDF1-88F42F1BF6DE}" type="pres">
      <dgm:prSet presAssocID="{EF9E0A0F-EAFC-4FEF-8100-41FD408784D7}" presName="horz1" presStyleCnt="0"/>
      <dgm:spPr/>
    </dgm:pt>
    <dgm:pt modelId="{C203A00F-DE69-4BD5-BAFF-9DB043C53C19}" type="pres">
      <dgm:prSet presAssocID="{EF9E0A0F-EAFC-4FEF-8100-41FD408784D7}" presName="tx1" presStyleLbl="revTx" presStyleIdx="0" presStyleCnt="9"/>
      <dgm:spPr/>
    </dgm:pt>
    <dgm:pt modelId="{2543285F-658E-4CA9-AAAF-F470663F9A5C}" type="pres">
      <dgm:prSet presAssocID="{EF9E0A0F-EAFC-4FEF-8100-41FD408784D7}" presName="vert1" presStyleCnt="0"/>
      <dgm:spPr/>
    </dgm:pt>
    <dgm:pt modelId="{F12A66D9-8574-424E-AE3D-8C0DF876F38E}" type="pres">
      <dgm:prSet presAssocID="{E92DB74C-F79B-449F-B7AB-75870230412E}" presName="vertSpace2a" presStyleCnt="0"/>
      <dgm:spPr/>
    </dgm:pt>
    <dgm:pt modelId="{7B9B3A55-F4E8-446F-8690-16A5C3961C28}" type="pres">
      <dgm:prSet presAssocID="{E92DB74C-F79B-449F-B7AB-75870230412E}" presName="horz2" presStyleCnt="0"/>
      <dgm:spPr/>
    </dgm:pt>
    <dgm:pt modelId="{A6F35839-BBDC-4E62-9FFB-D8E12FC65B68}" type="pres">
      <dgm:prSet presAssocID="{E92DB74C-F79B-449F-B7AB-75870230412E}" presName="horzSpace2" presStyleCnt="0"/>
      <dgm:spPr/>
    </dgm:pt>
    <dgm:pt modelId="{8D759DAE-F916-45AB-8092-977EEA94893D}" type="pres">
      <dgm:prSet presAssocID="{E92DB74C-F79B-449F-B7AB-75870230412E}" presName="tx2" presStyleLbl="revTx" presStyleIdx="1" presStyleCnt="9"/>
      <dgm:spPr/>
    </dgm:pt>
    <dgm:pt modelId="{33CD3180-1460-4BEF-B54A-0723024495CF}" type="pres">
      <dgm:prSet presAssocID="{E92DB74C-F79B-449F-B7AB-75870230412E}" presName="vert2" presStyleCnt="0"/>
      <dgm:spPr/>
    </dgm:pt>
    <dgm:pt modelId="{0546237A-70C2-4C91-8437-7AAA042738DC}" type="pres">
      <dgm:prSet presAssocID="{E92DB74C-F79B-449F-B7AB-75870230412E}" presName="thinLine2b" presStyleLbl="callout" presStyleIdx="0" presStyleCnt="7"/>
      <dgm:spPr/>
    </dgm:pt>
    <dgm:pt modelId="{ADE88D4C-B6B4-42D7-A04F-151B7EBE0DF9}" type="pres">
      <dgm:prSet presAssocID="{E92DB74C-F79B-449F-B7AB-75870230412E}" presName="vertSpace2b" presStyleCnt="0"/>
      <dgm:spPr/>
    </dgm:pt>
    <dgm:pt modelId="{A0D83385-DFBB-4529-94C5-CFE58464ABB0}" type="pres">
      <dgm:prSet presAssocID="{2CB0D4F0-29B5-41FA-B8CF-39AE5426AA5C}" presName="horz2" presStyleCnt="0"/>
      <dgm:spPr/>
    </dgm:pt>
    <dgm:pt modelId="{B7CA24AC-BF9A-4E0C-80FD-75E032FE178C}" type="pres">
      <dgm:prSet presAssocID="{2CB0D4F0-29B5-41FA-B8CF-39AE5426AA5C}" presName="horzSpace2" presStyleCnt="0"/>
      <dgm:spPr/>
    </dgm:pt>
    <dgm:pt modelId="{4CDD9056-40E2-4C4C-8352-473C0F999171}" type="pres">
      <dgm:prSet presAssocID="{2CB0D4F0-29B5-41FA-B8CF-39AE5426AA5C}" presName="tx2" presStyleLbl="revTx" presStyleIdx="2" presStyleCnt="9"/>
      <dgm:spPr/>
    </dgm:pt>
    <dgm:pt modelId="{45D90C9E-836B-47C4-B41F-797D2A33BC37}" type="pres">
      <dgm:prSet presAssocID="{2CB0D4F0-29B5-41FA-B8CF-39AE5426AA5C}" presName="vert2" presStyleCnt="0"/>
      <dgm:spPr/>
    </dgm:pt>
    <dgm:pt modelId="{1A8AD723-35D0-46EB-8FCC-ABF804332DB9}" type="pres">
      <dgm:prSet presAssocID="{2CB0D4F0-29B5-41FA-B8CF-39AE5426AA5C}" presName="thinLine2b" presStyleLbl="callout" presStyleIdx="1" presStyleCnt="7"/>
      <dgm:spPr/>
    </dgm:pt>
    <dgm:pt modelId="{DD941EA7-B42A-4DF7-9D27-C726395A2A96}" type="pres">
      <dgm:prSet presAssocID="{2CB0D4F0-29B5-41FA-B8CF-39AE5426AA5C}" presName="vertSpace2b" presStyleCnt="0"/>
      <dgm:spPr/>
    </dgm:pt>
    <dgm:pt modelId="{0219643A-6513-4B4B-95BB-1D78DA6135D5}" type="pres">
      <dgm:prSet presAssocID="{8A80452A-1438-4DB9-B722-45FF4CCD36B9}" presName="horz2" presStyleCnt="0"/>
      <dgm:spPr/>
    </dgm:pt>
    <dgm:pt modelId="{C18BBF56-901C-4B50-9724-619FD0709ECC}" type="pres">
      <dgm:prSet presAssocID="{8A80452A-1438-4DB9-B722-45FF4CCD36B9}" presName="horzSpace2" presStyleCnt="0"/>
      <dgm:spPr/>
    </dgm:pt>
    <dgm:pt modelId="{FD176BD5-F938-40AD-A1A6-20A4BADC0D31}" type="pres">
      <dgm:prSet presAssocID="{8A80452A-1438-4DB9-B722-45FF4CCD36B9}" presName="tx2" presStyleLbl="revTx" presStyleIdx="3" presStyleCnt="9"/>
      <dgm:spPr/>
    </dgm:pt>
    <dgm:pt modelId="{F4E72805-B99B-4ECA-9779-BED69595CD0D}" type="pres">
      <dgm:prSet presAssocID="{8A80452A-1438-4DB9-B722-45FF4CCD36B9}" presName="vert2" presStyleCnt="0"/>
      <dgm:spPr/>
    </dgm:pt>
    <dgm:pt modelId="{3924561D-6DBC-4694-92DD-1573F2CDE744}" type="pres">
      <dgm:prSet presAssocID="{8A80452A-1438-4DB9-B722-45FF4CCD36B9}" presName="thinLine2b" presStyleLbl="callout" presStyleIdx="2" presStyleCnt="7"/>
      <dgm:spPr/>
    </dgm:pt>
    <dgm:pt modelId="{799D8C87-97CC-4250-A0D8-22EB6D88BE42}" type="pres">
      <dgm:prSet presAssocID="{8A80452A-1438-4DB9-B722-45FF4CCD36B9}" presName="vertSpace2b" presStyleCnt="0"/>
      <dgm:spPr/>
    </dgm:pt>
    <dgm:pt modelId="{E0B144B3-47B2-4459-99A2-8998CDDEE6C4}" type="pres">
      <dgm:prSet presAssocID="{B97A0B07-834B-4D4E-B7C7-0424D3CB1049}" presName="thickLine" presStyleLbl="alignNode1" presStyleIdx="1" presStyleCnt="2"/>
      <dgm:spPr/>
    </dgm:pt>
    <dgm:pt modelId="{47C75A1A-33A8-4859-ABAC-A19A610E30D1}" type="pres">
      <dgm:prSet presAssocID="{B97A0B07-834B-4D4E-B7C7-0424D3CB1049}" presName="horz1" presStyleCnt="0"/>
      <dgm:spPr/>
    </dgm:pt>
    <dgm:pt modelId="{7184945C-0C16-4344-9C33-5B6423533540}" type="pres">
      <dgm:prSet presAssocID="{B97A0B07-834B-4D4E-B7C7-0424D3CB1049}" presName="tx1" presStyleLbl="revTx" presStyleIdx="4" presStyleCnt="9"/>
      <dgm:spPr/>
    </dgm:pt>
    <dgm:pt modelId="{EF3D4556-AC4C-4367-A59E-85A2D6869730}" type="pres">
      <dgm:prSet presAssocID="{B97A0B07-834B-4D4E-B7C7-0424D3CB1049}" presName="vert1" presStyleCnt="0"/>
      <dgm:spPr/>
    </dgm:pt>
    <dgm:pt modelId="{C5249DF4-5FD4-4B20-A610-9436396271EC}" type="pres">
      <dgm:prSet presAssocID="{5F3D440A-F7EA-40CA-A16F-CE75D37E0B0F}" presName="vertSpace2a" presStyleCnt="0"/>
      <dgm:spPr/>
    </dgm:pt>
    <dgm:pt modelId="{5839AA56-5AC4-4395-93B0-3F1C84DB3DFB}" type="pres">
      <dgm:prSet presAssocID="{5F3D440A-F7EA-40CA-A16F-CE75D37E0B0F}" presName="horz2" presStyleCnt="0"/>
      <dgm:spPr/>
    </dgm:pt>
    <dgm:pt modelId="{8371410B-9112-4596-B7D2-FB893E2C9ABC}" type="pres">
      <dgm:prSet presAssocID="{5F3D440A-F7EA-40CA-A16F-CE75D37E0B0F}" presName="horzSpace2" presStyleCnt="0"/>
      <dgm:spPr/>
    </dgm:pt>
    <dgm:pt modelId="{796D7CD8-DDC6-45FF-A6D7-ABC8CC772863}" type="pres">
      <dgm:prSet presAssocID="{5F3D440A-F7EA-40CA-A16F-CE75D37E0B0F}" presName="tx2" presStyleLbl="revTx" presStyleIdx="5" presStyleCnt="9"/>
      <dgm:spPr/>
    </dgm:pt>
    <dgm:pt modelId="{03584B56-E433-4007-94F2-AF85D8B2162D}" type="pres">
      <dgm:prSet presAssocID="{5F3D440A-F7EA-40CA-A16F-CE75D37E0B0F}" presName="vert2" presStyleCnt="0"/>
      <dgm:spPr/>
    </dgm:pt>
    <dgm:pt modelId="{8CD81923-2AED-4A05-83D3-7148AB22CD0C}" type="pres">
      <dgm:prSet presAssocID="{5F3D440A-F7EA-40CA-A16F-CE75D37E0B0F}" presName="thinLine2b" presStyleLbl="callout" presStyleIdx="3" presStyleCnt="7"/>
      <dgm:spPr/>
    </dgm:pt>
    <dgm:pt modelId="{FFCB8D65-660E-40FF-B293-8F9EE8BC8C68}" type="pres">
      <dgm:prSet presAssocID="{5F3D440A-F7EA-40CA-A16F-CE75D37E0B0F}" presName="vertSpace2b" presStyleCnt="0"/>
      <dgm:spPr/>
    </dgm:pt>
    <dgm:pt modelId="{B0D8E22A-4C96-43D4-9BE5-19C347DA05A6}" type="pres">
      <dgm:prSet presAssocID="{36F4B69A-5EA9-4C5A-B328-0230581199D9}" presName="horz2" presStyleCnt="0"/>
      <dgm:spPr/>
    </dgm:pt>
    <dgm:pt modelId="{2F1151F6-019E-4333-9D17-BB6F7341691F}" type="pres">
      <dgm:prSet presAssocID="{36F4B69A-5EA9-4C5A-B328-0230581199D9}" presName="horzSpace2" presStyleCnt="0"/>
      <dgm:spPr/>
    </dgm:pt>
    <dgm:pt modelId="{5E431729-E299-4838-9AB4-AF5078D70E75}" type="pres">
      <dgm:prSet presAssocID="{36F4B69A-5EA9-4C5A-B328-0230581199D9}" presName="tx2" presStyleLbl="revTx" presStyleIdx="6" presStyleCnt="9"/>
      <dgm:spPr/>
    </dgm:pt>
    <dgm:pt modelId="{7AC5FE84-2D36-441C-A26E-3AFF52EB0F90}" type="pres">
      <dgm:prSet presAssocID="{36F4B69A-5EA9-4C5A-B328-0230581199D9}" presName="vert2" presStyleCnt="0"/>
      <dgm:spPr/>
    </dgm:pt>
    <dgm:pt modelId="{1DD8F1BB-1FCB-4044-9540-8F152347D015}" type="pres">
      <dgm:prSet presAssocID="{36F4B69A-5EA9-4C5A-B328-0230581199D9}" presName="thinLine2b" presStyleLbl="callout" presStyleIdx="4" presStyleCnt="7"/>
      <dgm:spPr/>
    </dgm:pt>
    <dgm:pt modelId="{A80ED897-ADDA-49C6-812C-6DD95050789A}" type="pres">
      <dgm:prSet presAssocID="{36F4B69A-5EA9-4C5A-B328-0230581199D9}" presName="vertSpace2b" presStyleCnt="0"/>
      <dgm:spPr/>
    </dgm:pt>
    <dgm:pt modelId="{510F7F56-387D-457C-8581-00994C11DF0E}" type="pres">
      <dgm:prSet presAssocID="{437C6986-3404-4030-9E1A-DDE1CC683259}" presName="horz2" presStyleCnt="0"/>
      <dgm:spPr/>
    </dgm:pt>
    <dgm:pt modelId="{EE8100B0-20C5-4104-96DE-E25527343DF6}" type="pres">
      <dgm:prSet presAssocID="{437C6986-3404-4030-9E1A-DDE1CC683259}" presName="horzSpace2" presStyleCnt="0"/>
      <dgm:spPr/>
    </dgm:pt>
    <dgm:pt modelId="{DEFC97DF-37FB-4C58-8FB8-98833CA16E0E}" type="pres">
      <dgm:prSet presAssocID="{437C6986-3404-4030-9E1A-DDE1CC683259}" presName="tx2" presStyleLbl="revTx" presStyleIdx="7" presStyleCnt="9"/>
      <dgm:spPr/>
    </dgm:pt>
    <dgm:pt modelId="{00123708-3DD6-43E3-8E56-6C276417C437}" type="pres">
      <dgm:prSet presAssocID="{437C6986-3404-4030-9E1A-DDE1CC683259}" presName="vert2" presStyleCnt="0"/>
      <dgm:spPr/>
    </dgm:pt>
    <dgm:pt modelId="{25E0B967-EE46-4C53-B800-8FD60CFF0124}" type="pres">
      <dgm:prSet presAssocID="{437C6986-3404-4030-9E1A-DDE1CC683259}" presName="thinLine2b" presStyleLbl="callout" presStyleIdx="5" presStyleCnt="7"/>
      <dgm:spPr/>
    </dgm:pt>
    <dgm:pt modelId="{35D7FE34-5481-4CE2-B35C-D18D40DD5730}" type="pres">
      <dgm:prSet presAssocID="{437C6986-3404-4030-9E1A-DDE1CC683259}" presName="vertSpace2b" presStyleCnt="0"/>
      <dgm:spPr/>
    </dgm:pt>
    <dgm:pt modelId="{2A6B4230-8CE4-42F6-AD42-168976E1D883}" type="pres">
      <dgm:prSet presAssocID="{B5B78E05-0920-4EBF-87E2-E18E9735CC3E}" presName="horz2" presStyleCnt="0"/>
      <dgm:spPr/>
    </dgm:pt>
    <dgm:pt modelId="{00EAA66D-E034-4945-B530-A4C4E25C9308}" type="pres">
      <dgm:prSet presAssocID="{B5B78E05-0920-4EBF-87E2-E18E9735CC3E}" presName="horzSpace2" presStyleCnt="0"/>
      <dgm:spPr/>
    </dgm:pt>
    <dgm:pt modelId="{48073B0E-A099-4FAB-8A08-9934261E2FDD}" type="pres">
      <dgm:prSet presAssocID="{B5B78E05-0920-4EBF-87E2-E18E9735CC3E}" presName="tx2" presStyleLbl="revTx" presStyleIdx="8" presStyleCnt="9"/>
      <dgm:spPr/>
    </dgm:pt>
    <dgm:pt modelId="{38C9B043-3887-47D5-9FFD-ED60D38F54D3}" type="pres">
      <dgm:prSet presAssocID="{B5B78E05-0920-4EBF-87E2-E18E9735CC3E}" presName="vert2" presStyleCnt="0"/>
      <dgm:spPr/>
    </dgm:pt>
    <dgm:pt modelId="{5F3B4D2B-51F2-47EF-8B7A-0353290D4993}" type="pres">
      <dgm:prSet presAssocID="{B5B78E05-0920-4EBF-87E2-E18E9735CC3E}" presName="thinLine2b" presStyleLbl="callout" presStyleIdx="6" presStyleCnt="7"/>
      <dgm:spPr/>
    </dgm:pt>
    <dgm:pt modelId="{1E31B896-E2C1-44A4-AB8F-E77170542664}" type="pres">
      <dgm:prSet presAssocID="{B5B78E05-0920-4EBF-87E2-E18E9735CC3E}" presName="vertSpace2b" presStyleCnt="0"/>
      <dgm:spPr/>
    </dgm:pt>
  </dgm:ptLst>
  <dgm:cxnLst>
    <dgm:cxn modelId="{F6455508-B87F-41D9-995E-3AA24F9F69BA}" srcId="{B97A0B07-834B-4D4E-B7C7-0424D3CB1049}" destId="{B5B78E05-0920-4EBF-87E2-E18E9735CC3E}" srcOrd="3" destOrd="0" parTransId="{7393CD39-0FD0-4C45-A0C8-22AF0F431324}" sibTransId="{3BA10141-9972-4095-AB6C-5E5BC379C602}"/>
    <dgm:cxn modelId="{CDAA8B0A-480B-474F-9D3C-FEBBFBBFB1CE}" srcId="{EF9E0A0F-EAFC-4FEF-8100-41FD408784D7}" destId="{8A80452A-1438-4DB9-B722-45FF4CCD36B9}" srcOrd="2" destOrd="0" parTransId="{5D3E2173-FE26-44BA-944F-59317DD375BC}" sibTransId="{DFE9404C-1D78-4CFD-9A57-8B2898166734}"/>
    <dgm:cxn modelId="{5503EC0F-81ED-4935-9E97-2DBF238F5527}" type="presOf" srcId="{3CF2DD17-C6E3-4A87-9E6A-404ED8F79CE1}" destId="{60707E73-729D-4604-B1A5-732441198337}" srcOrd="0" destOrd="0" presId="urn:microsoft.com/office/officeart/2008/layout/LinedList"/>
    <dgm:cxn modelId="{F34C2C16-2C64-4C69-8BEB-E6FB39515686}" type="presOf" srcId="{EF9E0A0F-EAFC-4FEF-8100-41FD408784D7}" destId="{C203A00F-DE69-4BD5-BAFF-9DB043C53C19}" srcOrd="0" destOrd="0" presId="urn:microsoft.com/office/officeart/2008/layout/LinedList"/>
    <dgm:cxn modelId="{F8BDC91D-4E6B-4CDF-8B52-811CF4B56448}" type="presOf" srcId="{36F4B69A-5EA9-4C5A-B328-0230581199D9}" destId="{5E431729-E299-4838-9AB4-AF5078D70E75}" srcOrd="0" destOrd="0" presId="urn:microsoft.com/office/officeart/2008/layout/LinedList"/>
    <dgm:cxn modelId="{BC2AFE3F-C8E8-4286-808C-F79AF10BAF72}" srcId="{3CF2DD17-C6E3-4A87-9E6A-404ED8F79CE1}" destId="{EF9E0A0F-EAFC-4FEF-8100-41FD408784D7}" srcOrd="0" destOrd="0" parTransId="{A199B66D-A56D-4C19-98AF-F88319651CB6}" sibTransId="{6201309C-9F71-41CE-8688-1F044F88AB45}"/>
    <dgm:cxn modelId="{608F834A-DF1E-4A6A-B3BF-213665E2EFBD}" type="presOf" srcId="{B97A0B07-834B-4D4E-B7C7-0424D3CB1049}" destId="{7184945C-0C16-4344-9C33-5B6423533540}" srcOrd="0" destOrd="0" presId="urn:microsoft.com/office/officeart/2008/layout/LinedList"/>
    <dgm:cxn modelId="{3EF84C52-11EA-491C-9E14-C8715A72C978}" srcId="{B97A0B07-834B-4D4E-B7C7-0424D3CB1049}" destId="{437C6986-3404-4030-9E1A-DDE1CC683259}" srcOrd="2" destOrd="0" parTransId="{2C63CC80-4D26-4200-B00B-548E6B4E7105}" sibTransId="{EFEA6174-2E9D-4758-862C-B201B363E2F2}"/>
    <dgm:cxn modelId="{5A204154-7755-4B94-A1E9-92BC1E5E2C46}" type="presOf" srcId="{B5B78E05-0920-4EBF-87E2-E18E9735CC3E}" destId="{48073B0E-A099-4FAB-8A08-9934261E2FDD}" srcOrd="0" destOrd="0" presId="urn:microsoft.com/office/officeart/2008/layout/LinedList"/>
    <dgm:cxn modelId="{45C5BB8B-3651-4CAC-8A00-38B8221D1498}" srcId="{3CF2DD17-C6E3-4A87-9E6A-404ED8F79CE1}" destId="{B97A0B07-834B-4D4E-B7C7-0424D3CB1049}" srcOrd="1" destOrd="0" parTransId="{D4F436C1-4817-4EA0-B5F7-542F10D10754}" sibTransId="{E902FD4B-C065-4D2F-BE24-94BD0DAE42BE}"/>
    <dgm:cxn modelId="{BEBFF897-02D2-45CB-8246-738A6ACFDAC7}" type="presOf" srcId="{437C6986-3404-4030-9E1A-DDE1CC683259}" destId="{DEFC97DF-37FB-4C58-8FB8-98833CA16E0E}" srcOrd="0" destOrd="0" presId="urn:microsoft.com/office/officeart/2008/layout/LinedList"/>
    <dgm:cxn modelId="{45DF389A-460E-4F29-ADCF-AA39746553D7}" srcId="{EF9E0A0F-EAFC-4FEF-8100-41FD408784D7}" destId="{E92DB74C-F79B-449F-B7AB-75870230412E}" srcOrd="0" destOrd="0" parTransId="{622E4F8F-7968-4C35-B945-270D2436D161}" sibTransId="{660FCF18-B074-4466-9DD6-4DA615EAF402}"/>
    <dgm:cxn modelId="{9CAAD89A-FB2C-46B0-8057-07F563451307}" type="presOf" srcId="{2CB0D4F0-29B5-41FA-B8CF-39AE5426AA5C}" destId="{4CDD9056-40E2-4C4C-8352-473C0F999171}" srcOrd="0" destOrd="0" presId="urn:microsoft.com/office/officeart/2008/layout/LinedList"/>
    <dgm:cxn modelId="{B954D7A4-D1F1-4C98-AFE6-3B6F00A37DCC}" type="presOf" srcId="{8A80452A-1438-4DB9-B722-45FF4CCD36B9}" destId="{FD176BD5-F938-40AD-A1A6-20A4BADC0D31}" srcOrd="0" destOrd="0" presId="urn:microsoft.com/office/officeart/2008/layout/LinedList"/>
    <dgm:cxn modelId="{71D957B6-74BD-4501-99FE-1CE2AA4DFF75}" srcId="{B97A0B07-834B-4D4E-B7C7-0424D3CB1049}" destId="{5F3D440A-F7EA-40CA-A16F-CE75D37E0B0F}" srcOrd="0" destOrd="0" parTransId="{20AD9FEC-8F93-4E6A-8D0C-F474A077AC98}" sibTransId="{AC9D0AD1-B5CB-4287-94FA-5C15775B745E}"/>
    <dgm:cxn modelId="{0196A4BC-09C6-4453-9461-092E090BE531}" srcId="{EF9E0A0F-EAFC-4FEF-8100-41FD408784D7}" destId="{2CB0D4F0-29B5-41FA-B8CF-39AE5426AA5C}" srcOrd="1" destOrd="0" parTransId="{81212CEF-1A8A-4D43-B2A3-F63DBCA38DED}" sibTransId="{FACF20FD-B1A6-41CB-A801-434AF4918249}"/>
    <dgm:cxn modelId="{AFBED6BC-2FD2-4C34-A666-5667CC544E2E}" type="presOf" srcId="{5F3D440A-F7EA-40CA-A16F-CE75D37E0B0F}" destId="{796D7CD8-DDC6-45FF-A6D7-ABC8CC772863}" srcOrd="0" destOrd="0" presId="urn:microsoft.com/office/officeart/2008/layout/LinedList"/>
    <dgm:cxn modelId="{02608AE9-53BA-423B-AB3E-ED4C579ED221}" type="presOf" srcId="{E92DB74C-F79B-449F-B7AB-75870230412E}" destId="{8D759DAE-F916-45AB-8092-977EEA94893D}" srcOrd="0" destOrd="0" presId="urn:microsoft.com/office/officeart/2008/layout/LinedList"/>
    <dgm:cxn modelId="{C0CB6FEC-85BB-4EF6-B4ED-89CEB00F6898}" srcId="{B97A0B07-834B-4D4E-B7C7-0424D3CB1049}" destId="{36F4B69A-5EA9-4C5A-B328-0230581199D9}" srcOrd="1" destOrd="0" parTransId="{5CCA83F7-F5D0-4133-97E9-0AE3B80AF5DA}" sibTransId="{A70344CF-BA66-4EB2-BF26-56BA45F050C2}"/>
    <dgm:cxn modelId="{3AE50CE5-5BE2-4BF0-A4EB-CFD0394923C2}" type="presParOf" srcId="{60707E73-729D-4604-B1A5-732441198337}" destId="{81C5E068-5D48-4ADE-9A7D-8CA6CF2EDC97}" srcOrd="0" destOrd="0" presId="urn:microsoft.com/office/officeart/2008/layout/LinedList"/>
    <dgm:cxn modelId="{E244566E-FEF2-4BF7-8034-6ECF52962258}" type="presParOf" srcId="{60707E73-729D-4604-B1A5-732441198337}" destId="{33F0D314-3B62-4725-BDF1-88F42F1BF6DE}" srcOrd="1" destOrd="0" presId="urn:microsoft.com/office/officeart/2008/layout/LinedList"/>
    <dgm:cxn modelId="{A0DC933B-F6D6-4BEC-BF57-3C3A8909B0E7}" type="presParOf" srcId="{33F0D314-3B62-4725-BDF1-88F42F1BF6DE}" destId="{C203A00F-DE69-4BD5-BAFF-9DB043C53C19}" srcOrd="0" destOrd="0" presId="urn:microsoft.com/office/officeart/2008/layout/LinedList"/>
    <dgm:cxn modelId="{4AB6D42D-54E9-44A7-A307-1DE4FFC5EE31}" type="presParOf" srcId="{33F0D314-3B62-4725-BDF1-88F42F1BF6DE}" destId="{2543285F-658E-4CA9-AAAF-F470663F9A5C}" srcOrd="1" destOrd="0" presId="urn:microsoft.com/office/officeart/2008/layout/LinedList"/>
    <dgm:cxn modelId="{3281D2D3-C622-46A0-B16A-F24CFCDE36F2}" type="presParOf" srcId="{2543285F-658E-4CA9-AAAF-F470663F9A5C}" destId="{F12A66D9-8574-424E-AE3D-8C0DF876F38E}" srcOrd="0" destOrd="0" presId="urn:microsoft.com/office/officeart/2008/layout/LinedList"/>
    <dgm:cxn modelId="{70988037-BD3A-40D7-B4F6-A868E119BD0B}" type="presParOf" srcId="{2543285F-658E-4CA9-AAAF-F470663F9A5C}" destId="{7B9B3A55-F4E8-446F-8690-16A5C3961C28}" srcOrd="1" destOrd="0" presId="urn:microsoft.com/office/officeart/2008/layout/LinedList"/>
    <dgm:cxn modelId="{121F9879-732B-474C-AE7F-497F68B43956}" type="presParOf" srcId="{7B9B3A55-F4E8-446F-8690-16A5C3961C28}" destId="{A6F35839-BBDC-4E62-9FFB-D8E12FC65B68}" srcOrd="0" destOrd="0" presId="urn:microsoft.com/office/officeart/2008/layout/LinedList"/>
    <dgm:cxn modelId="{AE56360A-072B-47EB-B7A1-D42D83921B18}" type="presParOf" srcId="{7B9B3A55-F4E8-446F-8690-16A5C3961C28}" destId="{8D759DAE-F916-45AB-8092-977EEA94893D}" srcOrd="1" destOrd="0" presId="urn:microsoft.com/office/officeart/2008/layout/LinedList"/>
    <dgm:cxn modelId="{DDA67B7E-06F3-4E69-AB20-AF1B14A813C0}" type="presParOf" srcId="{7B9B3A55-F4E8-446F-8690-16A5C3961C28}" destId="{33CD3180-1460-4BEF-B54A-0723024495CF}" srcOrd="2" destOrd="0" presId="urn:microsoft.com/office/officeart/2008/layout/LinedList"/>
    <dgm:cxn modelId="{ED0B12B5-F937-4907-BA12-6638BB343E13}" type="presParOf" srcId="{2543285F-658E-4CA9-AAAF-F470663F9A5C}" destId="{0546237A-70C2-4C91-8437-7AAA042738DC}" srcOrd="2" destOrd="0" presId="urn:microsoft.com/office/officeart/2008/layout/LinedList"/>
    <dgm:cxn modelId="{BA9E376D-822B-47A6-B123-BFF94EE3C032}" type="presParOf" srcId="{2543285F-658E-4CA9-AAAF-F470663F9A5C}" destId="{ADE88D4C-B6B4-42D7-A04F-151B7EBE0DF9}" srcOrd="3" destOrd="0" presId="urn:microsoft.com/office/officeart/2008/layout/LinedList"/>
    <dgm:cxn modelId="{FDCB0323-47D0-4B8E-BDCB-A18BD363D4A8}" type="presParOf" srcId="{2543285F-658E-4CA9-AAAF-F470663F9A5C}" destId="{A0D83385-DFBB-4529-94C5-CFE58464ABB0}" srcOrd="4" destOrd="0" presId="urn:microsoft.com/office/officeart/2008/layout/LinedList"/>
    <dgm:cxn modelId="{FE776A2A-6D1F-4DCA-BB07-644A699CBD36}" type="presParOf" srcId="{A0D83385-DFBB-4529-94C5-CFE58464ABB0}" destId="{B7CA24AC-BF9A-4E0C-80FD-75E032FE178C}" srcOrd="0" destOrd="0" presId="urn:microsoft.com/office/officeart/2008/layout/LinedList"/>
    <dgm:cxn modelId="{5EF2F8CD-0B50-4FA2-8620-63F165968B4A}" type="presParOf" srcId="{A0D83385-DFBB-4529-94C5-CFE58464ABB0}" destId="{4CDD9056-40E2-4C4C-8352-473C0F999171}" srcOrd="1" destOrd="0" presId="urn:microsoft.com/office/officeart/2008/layout/LinedList"/>
    <dgm:cxn modelId="{096A58D5-55A4-4FBF-80CC-29EB55E91A17}" type="presParOf" srcId="{A0D83385-DFBB-4529-94C5-CFE58464ABB0}" destId="{45D90C9E-836B-47C4-B41F-797D2A33BC37}" srcOrd="2" destOrd="0" presId="urn:microsoft.com/office/officeart/2008/layout/LinedList"/>
    <dgm:cxn modelId="{D987B842-BDF7-45B8-896F-7B9901459ABB}" type="presParOf" srcId="{2543285F-658E-4CA9-AAAF-F470663F9A5C}" destId="{1A8AD723-35D0-46EB-8FCC-ABF804332DB9}" srcOrd="5" destOrd="0" presId="urn:microsoft.com/office/officeart/2008/layout/LinedList"/>
    <dgm:cxn modelId="{D103EE33-C658-47EE-BAE0-552A7D571982}" type="presParOf" srcId="{2543285F-658E-4CA9-AAAF-F470663F9A5C}" destId="{DD941EA7-B42A-4DF7-9D27-C726395A2A96}" srcOrd="6" destOrd="0" presId="urn:microsoft.com/office/officeart/2008/layout/LinedList"/>
    <dgm:cxn modelId="{1CC06356-1BB8-495F-9956-522F1DEC1AD5}" type="presParOf" srcId="{2543285F-658E-4CA9-AAAF-F470663F9A5C}" destId="{0219643A-6513-4B4B-95BB-1D78DA6135D5}" srcOrd="7" destOrd="0" presId="urn:microsoft.com/office/officeart/2008/layout/LinedList"/>
    <dgm:cxn modelId="{134F9400-28DC-4B2B-8BDB-21D60A95F618}" type="presParOf" srcId="{0219643A-6513-4B4B-95BB-1D78DA6135D5}" destId="{C18BBF56-901C-4B50-9724-619FD0709ECC}" srcOrd="0" destOrd="0" presId="urn:microsoft.com/office/officeart/2008/layout/LinedList"/>
    <dgm:cxn modelId="{39D21056-1E88-4666-B702-03F24F1A9B10}" type="presParOf" srcId="{0219643A-6513-4B4B-95BB-1D78DA6135D5}" destId="{FD176BD5-F938-40AD-A1A6-20A4BADC0D31}" srcOrd="1" destOrd="0" presId="urn:microsoft.com/office/officeart/2008/layout/LinedList"/>
    <dgm:cxn modelId="{98B6408F-9F43-4AE7-AEF2-1705FD065C24}" type="presParOf" srcId="{0219643A-6513-4B4B-95BB-1D78DA6135D5}" destId="{F4E72805-B99B-4ECA-9779-BED69595CD0D}" srcOrd="2" destOrd="0" presId="urn:microsoft.com/office/officeart/2008/layout/LinedList"/>
    <dgm:cxn modelId="{283374D4-9B68-4C0A-8B1D-F623AEB04ED7}" type="presParOf" srcId="{2543285F-658E-4CA9-AAAF-F470663F9A5C}" destId="{3924561D-6DBC-4694-92DD-1573F2CDE744}" srcOrd="8" destOrd="0" presId="urn:microsoft.com/office/officeart/2008/layout/LinedList"/>
    <dgm:cxn modelId="{78668437-E741-4E6D-A125-092D8AC145E6}" type="presParOf" srcId="{2543285F-658E-4CA9-AAAF-F470663F9A5C}" destId="{799D8C87-97CC-4250-A0D8-22EB6D88BE42}" srcOrd="9" destOrd="0" presId="urn:microsoft.com/office/officeart/2008/layout/LinedList"/>
    <dgm:cxn modelId="{9B52409F-881D-4679-A2B7-46A0F2D55C7D}" type="presParOf" srcId="{60707E73-729D-4604-B1A5-732441198337}" destId="{E0B144B3-47B2-4459-99A2-8998CDDEE6C4}" srcOrd="2" destOrd="0" presId="urn:microsoft.com/office/officeart/2008/layout/LinedList"/>
    <dgm:cxn modelId="{B092DD8B-E769-46B5-ABB6-2C5830BA118A}" type="presParOf" srcId="{60707E73-729D-4604-B1A5-732441198337}" destId="{47C75A1A-33A8-4859-ABAC-A19A610E30D1}" srcOrd="3" destOrd="0" presId="urn:microsoft.com/office/officeart/2008/layout/LinedList"/>
    <dgm:cxn modelId="{91B2F812-B997-4491-AA31-E178C353B9D3}" type="presParOf" srcId="{47C75A1A-33A8-4859-ABAC-A19A610E30D1}" destId="{7184945C-0C16-4344-9C33-5B6423533540}" srcOrd="0" destOrd="0" presId="urn:microsoft.com/office/officeart/2008/layout/LinedList"/>
    <dgm:cxn modelId="{BC95A74B-20DF-45E7-BE1D-22AA8FD581CF}" type="presParOf" srcId="{47C75A1A-33A8-4859-ABAC-A19A610E30D1}" destId="{EF3D4556-AC4C-4367-A59E-85A2D6869730}" srcOrd="1" destOrd="0" presId="urn:microsoft.com/office/officeart/2008/layout/LinedList"/>
    <dgm:cxn modelId="{3F0976FD-01E1-4835-9C32-60EA9FADE019}" type="presParOf" srcId="{EF3D4556-AC4C-4367-A59E-85A2D6869730}" destId="{C5249DF4-5FD4-4B20-A610-9436396271EC}" srcOrd="0" destOrd="0" presId="urn:microsoft.com/office/officeart/2008/layout/LinedList"/>
    <dgm:cxn modelId="{4AB7D601-41F4-488B-8CF9-557EA63D043A}" type="presParOf" srcId="{EF3D4556-AC4C-4367-A59E-85A2D6869730}" destId="{5839AA56-5AC4-4395-93B0-3F1C84DB3DFB}" srcOrd="1" destOrd="0" presId="urn:microsoft.com/office/officeart/2008/layout/LinedList"/>
    <dgm:cxn modelId="{76F8BD10-D0A1-4B5B-A095-C843A12AC804}" type="presParOf" srcId="{5839AA56-5AC4-4395-93B0-3F1C84DB3DFB}" destId="{8371410B-9112-4596-B7D2-FB893E2C9ABC}" srcOrd="0" destOrd="0" presId="urn:microsoft.com/office/officeart/2008/layout/LinedList"/>
    <dgm:cxn modelId="{25EA79E3-5050-4254-B3CC-23BF82D88E03}" type="presParOf" srcId="{5839AA56-5AC4-4395-93B0-3F1C84DB3DFB}" destId="{796D7CD8-DDC6-45FF-A6D7-ABC8CC772863}" srcOrd="1" destOrd="0" presId="urn:microsoft.com/office/officeart/2008/layout/LinedList"/>
    <dgm:cxn modelId="{AF7C015B-2802-4143-BA4F-7B2B51AB1FFE}" type="presParOf" srcId="{5839AA56-5AC4-4395-93B0-3F1C84DB3DFB}" destId="{03584B56-E433-4007-94F2-AF85D8B2162D}" srcOrd="2" destOrd="0" presId="urn:microsoft.com/office/officeart/2008/layout/LinedList"/>
    <dgm:cxn modelId="{DE50C44C-37AD-4A81-A862-DCF52835AB36}" type="presParOf" srcId="{EF3D4556-AC4C-4367-A59E-85A2D6869730}" destId="{8CD81923-2AED-4A05-83D3-7148AB22CD0C}" srcOrd="2" destOrd="0" presId="urn:microsoft.com/office/officeart/2008/layout/LinedList"/>
    <dgm:cxn modelId="{B1961A39-0172-47DF-86CB-F900AA0C2C7A}" type="presParOf" srcId="{EF3D4556-AC4C-4367-A59E-85A2D6869730}" destId="{FFCB8D65-660E-40FF-B293-8F9EE8BC8C68}" srcOrd="3" destOrd="0" presId="urn:microsoft.com/office/officeart/2008/layout/LinedList"/>
    <dgm:cxn modelId="{15B767C3-6FEB-4E61-84E3-C19CD8A4AF35}" type="presParOf" srcId="{EF3D4556-AC4C-4367-A59E-85A2D6869730}" destId="{B0D8E22A-4C96-43D4-9BE5-19C347DA05A6}" srcOrd="4" destOrd="0" presId="urn:microsoft.com/office/officeart/2008/layout/LinedList"/>
    <dgm:cxn modelId="{32B18FF1-9B52-467E-B63A-17F90297D71A}" type="presParOf" srcId="{B0D8E22A-4C96-43D4-9BE5-19C347DA05A6}" destId="{2F1151F6-019E-4333-9D17-BB6F7341691F}" srcOrd="0" destOrd="0" presId="urn:microsoft.com/office/officeart/2008/layout/LinedList"/>
    <dgm:cxn modelId="{58939F2D-BC2B-4E80-A3CE-234C5855C38F}" type="presParOf" srcId="{B0D8E22A-4C96-43D4-9BE5-19C347DA05A6}" destId="{5E431729-E299-4838-9AB4-AF5078D70E75}" srcOrd="1" destOrd="0" presId="urn:microsoft.com/office/officeart/2008/layout/LinedList"/>
    <dgm:cxn modelId="{36381A73-67E1-425E-87BF-A17668DAD738}" type="presParOf" srcId="{B0D8E22A-4C96-43D4-9BE5-19C347DA05A6}" destId="{7AC5FE84-2D36-441C-A26E-3AFF52EB0F90}" srcOrd="2" destOrd="0" presId="urn:microsoft.com/office/officeart/2008/layout/LinedList"/>
    <dgm:cxn modelId="{EC58E27C-FB2E-4B96-A838-8F14E806368F}" type="presParOf" srcId="{EF3D4556-AC4C-4367-A59E-85A2D6869730}" destId="{1DD8F1BB-1FCB-4044-9540-8F152347D015}" srcOrd="5" destOrd="0" presId="urn:microsoft.com/office/officeart/2008/layout/LinedList"/>
    <dgm:cxn modelId="{E1057613-CEA6-4DBD-8083-F99A96A350A3}" type="presParOf" srcId="{EF3D4556-AC4C-4367-A59E-85A2D6869730}" destId="{A80ED897-ADDA-49C6-812C-6DD95050789A}" srcOrd="6" destOrd="0" presId="urn:microsoft.com/office/officeart/2008/layout/LinedList"/>
    <dgm:cxn modelId="{33857F12-52A8-49D5-BFD9-A05849C7A39A}" type="presParOf" srcId="{EF3D4556-AC4C-4367-A59E-85A2D6869730}" destId="{510F7F56-387D-457C-8581-00994C11DF0E}" srcOrd="7" destOrd="0" presId="urn:microsoft.com/office/officeart/2008/layout/LinedList"/>
    <dgm:cxn modelId="{A4CCCDE4-3E29-4CEF-AC26-92FEFE77F1B4}" type="presParOf" srcId="{510F7F56-387D-457C-8581-00994C11DF0E}" destId="{EE8100B0-20C5-4104-96DE-E25527343DF6}" srcOrd="0" destOrd="0" presId="urn:microsoft.com/office/officeart/2008/layout/LinedList"/>
    <dgm:cxn modelId="{437AE05C-CF48-426A-9C52-8E49132D2A66}" type="presParOf" srcId="{510F7F56-387D-457C-8581-00994C11DF0E}" destId="{DEFC97DF-37FB-4C58-8FB8-98833CA16E0E}" srcOrd="1" destOrd="0" presId="urn:microsoft.com/office/officeart/2008/layout/LinedList"/>
    <dgm:cxn modelId="{01085CC1-EE0F-498C-B877-B3CEBBFE737E}" type="presParOf" srcId="{510F7F56-387D-457C-8581-00994C11DF0E}" destId="{00123708-3DD6-43E3-8E56-6C276417C437}" srcOrd="2" destOrd="0" presId="urn:microsoft.com/office/officeart/2008/layout/LinedList"/>
    <dgm:cxn modelId="{C5AC8EB8-81CD-400D-8CF0-B143CC0EEBCF}" type="presParOf" srcId="{EF3D4556-AC4C-4367-A59E-85A2D6869730}" destId="{25E0B967-EE46-4C53-B800-8FD60CFF0124}" srcOrd="8" destOrd="0" presId="urn:microsoft.com/office/officeart/2008/layout/LinedList"/>
    <dgm:cxn modelId="{4A83942C-E8C5-4C79-AF6B-7DCC19CD753D}" type="presParOf" srcId="{EF3D4556-AC4C-4367-A59E-85A2D6869730}" destId="{35D7FE34-5481-4CE2-B35C-D18D40DD5730}" srcOrd="9" destOrd="0" presId="urn:microsoft.com/office/officeart/2008/layout/LinedList"/>
    <dgm:cxn modelId="{7A0E4309-67A1-44B6-8B8D-F394B23D90C4}" type="presParOf" srcId="{EF3D4556-AC4C-4367-A59E-85A2D6869730}" destId="{2A6B4230-8CE4-42F6-AD42-168976E1D883}" srcOrd="10" destOrd="0" presId="urn:microsoft.com/office/officeart/2008/layout/LinedList"/>
    <dgm:cxn modelId="{98EB0987-DBF3-4354-8ACE-D0075AF09379}" type="presParOf" srcId="{2A6B4230-8CE4-42F6-AD42-168976E1D883}" destId="{00EAA66D-E034-4945-B530-A4C4E25C9308}" srcOrd="0" destOrd="0" presId="urn:microsoft.com/office/officeart/2008/layout/LinedList"/>
    <dgm:cxn modelId="{2ECE022B-89B7-4B11-ACAE-BF7DEF7FE9AB}" type="presParOf" srcId="{2A6B4230-8CE4-42F6-AD42-168976E1D883}" destId="{48073B0E-A099-4FAB-8A08-9934261E2FDD}" srcOrd="1" destOrd="0" presId="urn:microsoft.com/office/officeart/2008/layout/LinedList"/>
    <dgm:cxn modelId="{DB7920B7-013B-4276-820A-ACB27E7DBAAB}" type="presParOf" srcId="{2A6B4230-8CE4-42F6-AD42-168976E1D883}" destId="{38C9B043-3887-47D5-9FFD-ED60D38F54D3}" srcOrd="2" destOrd="0" presId="urn:microsoft.com/office/officeart/2008/layout/LinedList"/>
    <dgm:cxn modelId="{4DBDF300-90C8-49B3-ABA9-D95E53F37350}" type="presParOf" srcId="{EF3D4556-AC4C-4367-A59E-85A2D6869730}" destId="{5F3B4D2B-51F2-47EF-8B7A-0353290D4993}" srcOrd="11" destOrd="0" presId="urn:microsoft.com/office/officeart/2008/layout/LinedList"/>
    <dgm:cxn modelId="{7296F047-977B-4158-B2B2-509ABCED66A4}" type="presParOf" srcId="{EF3D4556-AC4C-4367-A59E-85A2D6869730}" destId="{1E31B896-E2C1-44A4-AB8F-E7717054266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2CC24DE-0B19-471A-B85D-BC2A90632B6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5C1E6468-EB2D-4DE3-BD60-ADAF40FACC87}">
      <dgm:prSet/>
      <dgm:spPr/>
      <dgm:t>
        <a:bodyPr/>
        <a:lstStyle/>
        <a:p>
          <a:pPr rtl="0"/>
          <a:r>
            <a:rPr lang="fi-FI" b="1"/>
            <a:t>Sopimuksen sovittelu (ääritapauksessa pätemättömyys)</a:t>
          </a:r>
          <a:endParaRPr lang="fi-FI"/>
        </a:p>
      </dgm:t>
    </dgm:pt>
    <dgm:pt modelId="{8CA084E6-546E-4D36-B5EC-D0AF5F3B7D86}" type="parTrans" cxnId="{BC2BCB24-2C30-4EC3-B360-8F3C21802823}">
      <dgm:prSet/>
      <dgm:spPr/>
      <dgm:t>
        <a:bodyPr/>
        <a:lstStyle/>
        <a:p>
          <a:endParaRPr lang="fi-FI"/>
        </a:p>
      </dgm:t>
    </dgm:pt>
    <dgm:pt modelId="{D61CE672-D90E-4C70-BC75-68E11E6F5015}" type="sibTrans" cxnId="{BC2BCB24-2C30-4EC3-B360-8F3C21802823}">
      <dgm:prSet/>
      <dgm:spPr/>
      <dgm:t>
        <a:bodyPr/>
        <a:lstStyle/>
        <a:p>
          <a:endParaRPr lang="fi-FI"/>
        </a:p>
      </dgm:t>
    </dgm:pt>
    <dgm:pt modelId="{4CD8584F-8060-4B25-955D-940CBBA26EEA}">
      <dgm:prSet/>
      <dgm:spPr/>
      <dgm:t>
        <a:bodyPr/>
        <a:lstStyle/>
        <a:p>
          <a:pPr rtl="0"/>
          <a:r>
            <a:rPr lang="fi-FI"/>
            <a:t>Esim. OikTL 30 tai 33 § toisen tietämättömyyden väärinkäytöstä </a:t>
          </a:r>
        </a:p>
      </dgm:t>
    </dgm:pt>
    <dgm:pt modelId="{72D81FE0-55AE-4F95-820F-53A342EB86DC}" type="parTrans" cxnId="{FFFD526C-C059-4674-9C99-2863AD216A7D}">
      <dgm:prSet/>
      <dgm:spPr/>
      <dgm:t>
        <a:bodyPr/>
        <a:lstStyle/>
        <a:p>
          <a:endParaRPr lang="fi-FI"/>
        </a:p>
      </dgm:t>
    </dgm:pt>
    <dgm:pt modelId="{220B4049-BC04-4A08-B819-BB749EF43561}" type="sibTrans" cxnId="{FFFD526C-C059-4674-9C99-2863AD216A7D}">
      <dgm:prSet/>
      <dgm:spPr/>
      <dgm:t>
        <a:bodyPr/>
        <a:lstStyle/>
        <a:p>
          <a:endParaRPr lang="fi-FI"/>
        </a:p>
      </dgm:t>
    </dgm:pt>
    <dgm:pt modelId="{ADB23312-484A-451B-8088-9E1A4F5D6FE3}">
      <dgm:prSet/>
      <dgm:spPr/>
      <dgm:t>
        <a:bodyPr/>
        <a:lstStyle/>
        <a:p>
          <a:pPr rtl="0"/>
          <a:r>
            <a:rPr lang="fi-FI" b="1"/>
            <a:t>Sopimuksen sisällön muuttaminen</a:t>
          </a:r>
          <a:endParaRPr lang="fi-FI"/>
        </a:p>
      </dgm:t>
    </dgm:pt>
    <dgm:pt modelId="{977BA787-C8E0-40DF-BE47-07A5839D24B2}" type="parTrans" cxnId="{61B060EF-4205-49CD-B3A5-16F1F35D0135}">
      <dgm:prSet/>
      <dgm:spPr/>
      <dgm:t>
        <a:bodyPr/>
        <a:lstStyle/>
        <a:p>
          <a:endParaRPr lang="fi-FI"/>
        </a:p>
      </dgm:t>
    </dgm:pt>
    <dgm:pt modelId="{9DE1E169-DC20-4C77-AF6D-2DB7A0D510B4}" type="sibTrans" cxnId="{61B060EF-4205-49CD-B3A5-16F1F35D0135}">
      <dgm:prSet/>
      <dgm:spPr/>
      <dgm:t>
        <a:bodyPr/>
        <a:lstStyle/>
        <a:p>
          <a:endParaRPr lang="fi-FI"/>
        </a:p>
      </dgm:t>
    </dgm:pt>
    <dgm:pt modelId="{FB0FE562-593A-4E06-B3D2-AAB9F4335BD1}">
      <dgm:prSet/>
      <dgm:spPr/>
      <dgm:t>
        <a:bodyPr/>
        <a:lstStyle/>
        <a:p>
          <a:pPr rtl="0"/>
          <a:r>
            <a:rPr lang="fi-FI"/>
            <a:t>VakSopL 9 §: sopimus tulee voimaan sellaisena kuin vakuutuksenottajalla oli aihetta käsittää </a:t>
          </a:r>
        </a:p>
      </dgm:t>
    </dgm:pt>
    <dgm:pt modelId="{588B7BED-C7EF-4584-BCD4-CCC8539E75F3}" type="parTrans" cxnId="{569B89C6-E625-4387-8715-3ADE9600DFAB}">
      <dgm:prSet/>
      <dgm:spPr/>
      <dgm:t>
        <a:bodyPr/>
        <a:lstStyle/>
        <a:p>
          <a:endParaRPr lang="fi-FI"/>
        </a:p>
      </dgm:t>
    </dgm:pt>
    <dgm:pt modelId="{C48476A3-4F94-4BCC-A6C2-B7DB931006B7}" type="sibTrans" cxnId="{569B89C6-E625-4387-8715-3ADE9600DFAB}">
      <dgm:prSet/>
      <dgm:spPr/>
      <dgm:t>
        <a:bodyPr/>
        <a:lstStyle/>
        <a:p>
          <a:endParaRPr lang="fi-FI"/>
        </a:p>
      </dgm:t>
    </dgm:pt>
    <dgm:pt modelId="{8FBD3B2C-8714-46E9-BCF1-01D0966AFC2F}">
      <dgm:prSet/>
      <dgm:spPr/>
      <dgm:t>
        <a:bodyPr/>
        <a:lstStyle/>
        <a:p>
          <a:pPr rtl="0"/>
          <a:r>
            <a:rPr lang="fi-FI" b="1"/>
            <a:t>Vastuu sopimuksen kohteen virheellisyydestä </a:t>
          </a:r>
          <a:endParaRPr lang="fi-FI"/>
        </a:p>
      </dgm:t>
    </dgm:pt>
    <dgm:pt modelId="{2438B580-F970-4F82-B82A-C884CE647FD6}" type="parTrans" cxnId="{8E4EA17E-88CD-49F1-95EA-6A00CD9CA181}">
      <dgm:prSet/>
      <dgm:spPr/>
      <dgm:t>
        <a:bodyPr/>
        <a:lstStyle/>
        <a:p>
          <a:endParaRPr lang="fi-FI"/>
        </a:p>
      </dgm:t>
    </dgm:pt>
    <dgm:pt modelId="{38C00559-02B2-4247-9E5D-D98C7AB8BF54}" type="sibTrans" cxnId="{8E4EA17E-88CD-49F1-95EA-6A00CD9CA181}">
      <dgm:prSet/>
      <dgm:spPr/>
      <dgm:t>
        <a:bodyPr/>
        <a:lstStyle/>
        <a:p>
          <a:endParaRPr lang="fi-FI"/>
        </a:p>
      </dgm:t>
    </dgm:pt>
    <dgm:pt modelId="{5510E995-893A-4F0B-8314-5B46F2B21302}">
      <dgm:prSet/>
      <dgm:spPr/>
      <dgm:t>
        <a:bodyPr/>
        <a:lstStyle/>
        <a:p>
          <a:pPr rtl="0"/>
          <a:r>
            <a:rPr lang="fi-FI"/>
            <a:t>Sopimusrikkomuksen seuraamukset, esim. KL 18 §</a:t>
          </a:r>
        </a:p>
      </dgm:t>
    </dgm:pt>
    <dgm:pt modelId="{3A38BC78-61EF-4BF4-A0D3-082A7022D9FF}" type="parTrans" cxnId="{F0B0C48B-BA1B-477A-B95E-49E3110F5AA5}">
      <dgm:prSet/>
      <dgm:spPr/>
      <dgm:t>
        <a:bodyPr/>
        <a:lstStyle/>
        <a:p>
          <a:endParaRPr lang="fi-FI"/>
        </a:p>
      </dgm:t>
    </dgm:pt>
    <dgm:pt modelId="{5759D9FC-216B-4346-98D0-5C1D0C85E15B}" type="sibTrans" cxnId="{F0B0C48B-BA1B-477A-B95E-49E3110F5AA5}">
      <dgm:prSet/>
      <dgm:spPr/>
      <dgm:t>
        <a:bodyPr/>
        <a:lstStyle/>
        <a:p>
          <a:endParaRPr lang="fi-FI"/>
        </a:p>
      </dgm:t>
    </dgm:pt>
    <dgm:pt modelId="{69352BDA-7DC4-4F8C-BDE9-B5997C9AE1E5}">
      <dgm:prSet/>
      <dgm:spPr/>
      <dgm:t>
        <a:bodyPr/>
        <a:lstStyle/>
        <a:p>
          <a:pPr rtl="0"/>
          <a:r>
            <a:rPr lang="fi-FI" i="1"/>
            <a:t>Sopimusvastuu, esim. purku, hinnanalennus, vahingonkorvaus </a:t>
          </a:r>
          <a:endParaRPr lang="fi-FI"/>
        </a:p>
      </dgm:t>
    </dgm:pt>
    <dgm:pt modelId="{B89AC24D-6A5F-46AB-97F7-78FF805141B0}" type="parTrans" cxnId="{85765351-54C1-4107-AA96-67E65B18ED6E}">
      <dgm:prSet/>
      <dgm:spPr/>
      <dgm:t>
        <a:bodyPr/>
        <a:lstStyle/>
        <a:p>
          <a:endParaRPr lang="fi-FI"/>
        </a:p>
      </dgm:t>
    </dgm:pt>
    <dgm:pt modelId="{7E6C18C9-90AD-404E-881D-EA4B34328FD3}" type="sibTrans" cxnId="{85765351-54C1-4107-AA96-67E65B18ED6E}">
      <dgm:prSet/>
      <dgm:spPr/>
      <dgm:t>
        <a:bodyPr/>
        <a:lstStyle/>
        <a:p>
          <a:endParaRPr lang="fi-FI"/>
        </a:p>
      </dgm:t>
    </dgm:pt>
    <dgm:pt modelId="{8B9F0B71-CCEF-4A7A-A8C3-60FA8CDA1293}">
      <dgm:prSet/>
      <dgm:spPr/>
      <dgm:t>
        <a:bodyPr/>
        <a:lstStyle/>
        <a:p>
          <a:pPr rtl="0"/>
          <a:r>
            <a:rPr lang="fi-FI"/>
            <a:t>Huom. vastuu markkinointitiedoista (KL 18 §): sopimusvastuun rajamailla </a:t>
          </a:r>
        </a:p>
      </dgm:t>
    </dgm:pt>
    <dgm:pt modelId="{0F43D553-030A-4CC3-AA9A-06D1C7CD3460}" type="parTrans" cxnId="{8190B2FE-B887-4D84-8312-352C2837DBDF}">
      <dgm:prSet/>
      <dgm:spPr/>
      <dgm:t>
        <a:bodyPr/>
        <a:lstStyle/>
        <a:p>
          <a:endParaRPr lang="fi-FI"/>
        </a:p>
      </dgm:t>
    </dgm:pt>
    <dgm:pt modelId="{1D1CCC3F-20F8-482F-B5FF-B480ACAC9226}" type="sibTrans" cxnId="{8190B2FE-B887-4D84-8312-352C2837DBDF}">
      <dgm:prSet/>
      <dgm:spPr/>
      <dgm:t>
        <a:bodyPr/>
        <a:lstStyle/>
        <a:p>
          <a:endParaRPr lang="fi-FI"/>
        </a:p>
      </dgm:t>
    </dgm:pt>
    <dgm:pt modelId="{ED95D693-4BAD-463F-8DAE-5EADB410F2D8}" type="pres">
      <dgm:prSet presAssocID="{72CC24DE-0B19-471A-B85D-BC2A90632B65}" presName="Name0" presStyleCnt="0">
        <dgm:presLayoutVars>
          <dgm:dir/>
          <dgm:animLvl val="lvl"/>
          <dgm:resizeHandles val="exact"/>
        </dgm:presLayoutVars>
      </dgm:prSet>
      <dgm:spPr/>
    </dgm:pt>
    <dgm:pt modelId="{8E637C83-4A0B-48B8-B6CE-889339ACAF73}" type="pres">
      <dgm:prSet presAssocID="{5C1E6468-EB2D-4DE3-BD60-ADAF40FACC87}" presName="composite" presStyleCnt="0"/>
      <dgm:spPr/>
    </dgm:pt>
    <dgm:pt modelId="{CB069276-7E4F-4068-932E-20A8C18C7269}" type="pres">
      <dgm:prSet presAssocID="{5C1E6468-EB2D-4DE3-BD60-ADAF40FACC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CAD8DE9-F501-4B09-A57E-638A5927F70B}" type="pres">
      <dgm:prSet presAssocID="{5C1E6468-EB2D-4DE3-BD60-ADAF40FACC87}" presName="desTx" presStyleLbl="alignAccFollowNode1" presStyleIdx="0" presStyleCnt="3">
        <dgm:presLayoutVars>
          <dgm:bulletEnabled val="1"/>
        </dgm:presLayoutVars>
      </dgm:prSet>
      <dgm:spPr/>
    </dgm:pt>
    <dgm:pt modelId="{5AD3939D-1FDB-44DF-A297-5265C8FF3B08}" type="pres">
      <dgm:prSet presAssocID="{D61CE672-D90E-4C70-BC75-68E11E6F5015}" presName="space" presStyleCnt="0"/>
      <dgm:spPr/>
    </dgm:pt>
    <dgm:pt modelId="{481D6FB7-37E7-4B82-8E76-CEFC220E4050}" type="pres">
      <dgm:prSet presAssocID="{ADB23312-484A-451B-8088-9E1A4F5D6FE3}" presName="composite" presStyleCnt="0"/>
      <dgm:spPr/>
    </dgm:pt>
    <dgm:pt modelId="{4A5FF682-7BE2-41DB-9C0C-5B2F197B521A}" type="pres">
      <dgm:prSet presAssocID="{ADB23312-484A-451B-8088-9E1A4F5D6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228B377-3A4E-46EB-B0C0-053AA13D7A8E}" type="pres">
      <dgm:prSet presAssocID="{ADB23312-484A-451B-8088-9E1A4F5D6FE3}" presName="desTx" presStyleLbl="alignAccFollowNode1" presStyleIdx="1" presStyleCnt="3">
        <dgm:presLayoutVars>
          <dgm:bulletEnabled val="1"/>
        </dgm:presLayoutVars>
      </dgm:prSet>
      <dgm:spPr/>
    </dgm:pt>
    <dgm:pt modelId="{E8A2A80B-2A7B-4621-A832-A50EAF193F53}" type="pres">
      <dgm:prSet presAssocID="{9DE1E169-DC20-4C77-AF6D-2DB7A0D510B4}" presName="space" presStyleCnt="0"/>
      <dgm:spPr/>
    </dgm:pt>
    <dgm:pt modelId="{8AE060FC-C2BA-4532-B1B6-F1A2901669F2}" type="pres">
      <dgm:prSet presAssocID="{8FBD3B2C-8714-46E9-BCF1-01D0966AFC2F}" presName="composite" presStyleCnt="0"/>
      <dgm:spPr/>
    </dgm:pt>
    <dgm:pt modelId="{1C531147-BC46-4A0D-9422-C8F90F29125B}" type="pres">
      <dgm:prSet presAssocID="{8FBD3B2C-8714-46E9-BCF1-01D0966AFC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4692ABD-A038-443B-B564-FB8440EB01F1}" type="pres">
      <dgm:prSet presAssocID="{8FBD3B2C-8714-46E9-BCF1-01D0966AFC2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C2BCB24-2C30-4EC3-B360-8F3C21802823}" srcId="{72CC24DE-0B19-471A-B85D-BC2A90632B65}" destId="{5C1E6468-EB2D-4DE3-BD60-ADAF40FACC87}" srcOrd="0" destOrd="0" parTransId="{8CA084E6-546E-4D36-B5EC-D0AF5F3B7D86}" sibTransId="{D61CE672-D90E-4C70-BC75-68E11E6F5015}"/>
    <dgm:cxn modelId="{15574D48-11FB-4986-AFE2-C5D0E6F137D1}" type="presOf" srcId="{5510E995-893A-4F0B-8314-5B46F2B21302}" destId="{D4692ABD-A038-443B-B564-FB8440EB01F1}" srcOrd="0" destOrd="0" presId="urn:microsoft.com/office/officeart/2005/8/layout/hList1"/>
    <dgm:cxn modelId="{FFFD526C-C059-4674-9C99-2863AD216A7D}" srcId="{5C1E6468-EB2D-4DE3-BD60-ADAF40FACC87}" destId="{4CD8584F-8060-4B25-955D-940CBBA26EEA}" srcOrd="0" destOrd="0" parTransId="{72D81FE0-55AE-4F95-820F-53A342EB86DC}" sibTransId="{220B4049-BC04-4A08-B819-BB749EF43561}"/>
    <dgm:cxn modelId="{F3040B4E-6CEA-433E-A7C0-EC65522A6B50}" type="presOf" srcId="{FB0FE562-593A-4E06-B3D2-AAB9F4335BD1}" destId="{E228B377-3A4E-46EB-B0C0-053AA13D7A8E}" srcOrd="0" destOrd="0" presId="urn:microsoft.com/office/officeart/2005/8/layout/hList1"/>
    <dgm:cxn modelId="{7587BC70-556E-4478-A220-5DC8AE8D9E55}" type="presOf" srcId="{5C1E6468-EB2D-4DE3-BD60-ADAF40FACC87}" destId="{CB069276-7E4F-4068-932E-20A8C18C7269}" srcOrd="0" destOrd="0" presId="urn:microsoft.com/office/officeart/2005/8/layout/hList1"/>
    <dgm:cxn modelId="{85765351-54C1-4107-AA96-67E65B18ED6E}" srcId="{5510E995-893A-4F0B-8314-5B46F2B21302}" destId="{69352BDA-7DC4-4F8C-BDE9-B5997C9AE1E5}" srcOrd="0" destOrd="0" parTransId="{B89AC24D-6A5F-46AB-97F7-78FF805141B0}" sibTransId="{7E6C18C9-90AD-404E-881D-EA4B34328FD3}"/>
    <dgm:cxn modelId="{0BCFFE73-9723-43C9-A9F7-C19B53D04D21}" type="presOf" srcId="{8B9F0B71-CCEF-4A7A-A8C3-60FA8CDA1293}" destId="{D4692ABD-A038-443B-B564-FB8440EB01F1}" srcOrd="0" destOrd="2" presId="urn:microsoft.com/office/officeart/2005/8/layout/hList1"/>
    <dgm:cxn modelId="{8E4EA17E-88CD-49F1-95EA-6A00CD9CA181}" srcId="{72CC24DE-0B19-471A-B85D-BC2A90632B65}" destId="{8FBD3B2C-8714-46E9-BCF1-01D0966AFC2F}" srcOrd="2" destOrd="0" parTransId="{2438B580-F970-4F82-B82A-C884CE647FD6}" sibTransId="{38C00559-02B2-4247-9E5D-D98C7AB8BF54}"/>
    <dgm:cxn modelId="{F0B0C48B-BA1B-477A-B95E-49E3110F5AA5}" srcId="{8FBD3B2C-8714-46E9-BCF1-01D0966AFC2F}" destId="{5510E995-893A-4F0B-8314-5B46F2B21302}" srcOrd="0" destOrd="0" parTransId="{3A38BC78-61EF-4BF4-A0D3-082A7022D9FF}" sibTransId="{5759D9FC-216B-4346-98D0-5C1D0C85E15B}"/>
    <dgm:cxn modelId="{6B82C394-23F0-469D-A192-3A36B5228AC5}" type="presOf" srcId="{72CC24DE-0B19-471A-B85D-BC2A90632B65}" destId="{ED95D693-4BAD-463F-8DAE-5EADB410F2D8}" srcOrd="0" destOrd="0" presId="urn:microsoft.com/office/officeart/2005/8/layout/hList1"/>
    <dgm:cxn modelId="{8969AC9F-8715-43EC-A5EE-8B8E41828060}" type="presOf" srcId="{4CD8584F-8060-4B25-955D-940CBBA26EEA}" destId="{0CAD8DE9-F501-4B09-A57E-638A5927F70B}" srcOrd="0" destOrd="0" presId="urn:microsoft.com/office/officeart/2005/8/layout/hList1"/>
    <dgm:cxn modelId="{569B89C6-E625-4387-8715-3ADE9600DFAB}" srcId="{ADB23312-484A-451B-8088-9E1A4F5D6FE3}" destId="{FB0FE562-593A-4E06-B3D2-AAB9F4335BD1}" srcOrd="0" destOrd="0" parTransId="{588B7BED-C7EF-4584-BCD4-CCC8539E75F3}" sibTransId="{C48476A3-4F94-4BCC-A6C2-B7DB931006B7}"/>
    <dgm:cxn modelId="{37EB92E6-8089-4532-8B88-9E12B792F80C}" type="presOf" srcId="{8FBD3B2C-8714-46E9-BCF1-01D0966AFC2F}" destId="{1C531147-BC46-4A0D-9422-C8F90F29125B}" srcOrd="0" destOrd="0" presId="urn:microsoft.com/office/officeart/2005/8/layout/hList1"/>
    <dgm:cxn modelId="{026D18E7-1E01-4104-9D86-D632C33C0500}" type="presOf" srcId="{69352BDA-7DC4-4F8C-BDE9-B5997C9AE1E5}" destId="{D4692ABD-A038-443B-B564-FB8440EB01F1}" srcOrd="0" destOrd="1" presId="urn:microsoft.com/office/officeart/2005/8/layout/hList1"/>
    <dgm:cxn modelId="{1FDC1EE7-EAA5-495B-B2B9-644965284C06}" type="presOf" srcId="{ADB23312-484A-451B-8088-9E1A4F5D6FE3}" destId="{4A5FF682-7BE2-41DB-9C0C-5B2F197B521A}" srcOrd="0" destOrd="0" presId="urn:microsoft.com/office/officeart/2005/8/layout/hList1"/>
    <dgm:cxn modelId="{61B060EF-4205-49CD-B3A5-16F1F35D0135}" srcId="{72CC24DE-0B19-471A-B85D-BC2A90632B65}" destId="{ADB23312-484A-451B-8088-9E1A4F5D6FE3}" srcOrd="1" destOrd="0" parTransId="{977BA787-C8E0-40DF-BE47-07A5839D24B2}" sibTransId="{9DE1E169-DC20-4C77-AF6D-2DB7A0D510B4}"/>
    <dgm:cxn modelId="{8190B2FE-B887-4D84-8312-352C2837DBDF}" srcId="{8FBD3B2C-8714-46E9-BCF1-01D0966AFC2F}" destId="{8B9F0B71-CCEF-4A7A-A8C3-60FA8CDA1293}" srcOrd="1" destOrd="0" parTransId="{0F43D553-030A-4CC3-AA9A-06D1C7CD3460}" sibTransId="{1D1CCC3F-20F8-482F-B5FF-B480ACAC9226}"/>
    <dgm:cxn modelId="{84806324-6940-47A0-B635-B03DC2C3DA8F}" type="presParOf" srcId="{ED95D693-4BAD-463F-8DAE-5EADB410F2D8}" destId="{8E637C83-4A0B-48B8-B6CE-889339ACAF73}" srcOrd="0" destOrd="0" presId="urn:microsoft.com/office/officeart/2005/8/layout/hList1"/>
    <dgm:cxn modelId="{5E784E57-AA02-422D-9C33-4DE239E34859}" type="presParOf" srcId="{8E637C83-4A0B-48B8-B6CE-889339ACAF73}" destId="{CB069276-7E4F-4068-932E-20A8C18C7269}" srcOrd="0" destOrd="0" presId="urn:microsoft.com/office/officeart/2005/8/layout/hList1"/>
    <dgm:cxn modelId="{B47C1DCD-BD07-4CF4-B42D-CA92F496A953}" type="presParOf" srcId="{8E637C83-4A0B-48B8-B6CE-889339ACAF73}" destId="{0CAD8DE9-F501-4B09-A57E-638A5927F70B}" srcOrd="1" destOrd="0" presId="urn:microsoft.com/office/officeart/2005/8/layout/hList1"/>
    <dgm:cxn modelId="{C1672FD9-A32A-4064-854A-12431D97D74A}" type="presParOf" srcId="{ED95D693-4BAD-463F-8DAE-5EADB410F2D8}" destId="{5AD3939D-1FDB-44DF-A297-5265C8FF3B08}" srcOrd="1" destOrd="0" presId="urn:microsoft.com/office/officeart/2005/8/layout/hList1"/>
    <dgm:cxn modelId="{1083EF6E-1537-4797-A09F-9DA749FE08B2}" type="presParOf" srcId="{ED95D693-4BAD-463F-8DAE-5EADB410F2D8}" destId="{481D6FB7-37E7-4B82-8E76-CEFC220E4050}" srcOrd="2" destOrd="0" presId="urn:microsoft.com/office/officeart/2005/8/layout/hList1"/>
    <dgm:cxn modelId="{B08BE58B-02E3-4877-818A-AA298DD79F70}" type="presParOf" srcId="{481D6FB7-37E7-4B82-8E76-CEFC220E4050}" destId="{4A5FF682-7BE2-41DB-9C0C-5B2F197B521A}" srcOrd="0" destOrd="0" presId="urn:microsoft.com/office/officeart/2005/8/layout/hList1"/>
    <dgm:cxn modelId="{DC409583-C104-4F2F-B8DA-D3333DB4CD0D}" type="presParOf" srcId="{481D6FB7-37E7-4B82-8E76-CEFC220E4050}" destId="{E228B377-3A4E-46EB-B0C0-053AA13D7A8E}" srcOrd="1" destOrd="0" presId="urn:microsoft.com/office/officeart/2005/8/layout/hList1"/>
    <dgm:cxn modelId="{EC3D741F-A67F-426B-A76C-0A383FCCC2E9}" type="presParOf" srcId="{ED95D693-4BAD-463F-8DAE-5EADB410F2D8}" destId="{E8A2A80B-2A7B-4621-A832-A50EAF193F53}" srcOrd="3" destOrd="0" presId="urn:microsoft.com/office/officeart/2005/8/layout/hList1"/>
    <dgm:cxn modelId="{C85C3FBA-7E92-4514-A5CA-6B8B51DADF6F}" type="presParOf" srcId="{ED95D693-4BAD-463F-8DAE-5EADB410F2D8}" destId="{8AE060FC-C2BA-4532-B1B6-F1A2901669F2}" srcOrd="4" destOrd="0" presId="urn:microsoft.com/office/officeart/2005/8/layout/hList1"/>
    <dgm:cxn modelId="{5177CAF4-A225-477A-9855-0F88BC63073B}" type="presParOf" srcId="{8AE060FC-C2BA-4532-B1B6-F1A2901669F2}" destId="{1C531147-BC46-4A0D-9422-C8F90F29125B}" srcOrd="0" destOrd="0" presId="urn:microsoft.com/office/officeart/2005/8/layout/hList1"/>
    <dgm:cxn modelId="{5684128C-EC60-49BB-B473-D372DA683FDC}" type="presParOf" srcId="{8AE060FC-C2BA-4532-B1B6-F1A2901669F2}" destId="{D4692ABD-A038-443B-B564-FB8440EB01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3E06249-D801-471E-88E5-C3BA654C1BEF}" type="doc">
      <dgm:prSet loTypeId="urn:microsoft.com/office/officeart/2005/8/layout/vProcess5" loCatId="process" qsTypeId="urn:microsoft.com/office/officeart/2005/8/quickstyle/3d1" qsCatId="3D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1678D234-515D-42BB-A39E-6B66083A5F5D}">
      <dgm:prSet/>
      <dgm:spPr/>
      <dgm:t>
        <a:bodyPr/>
        <a:lstStyle/>
        <a:p>
          <a:r>
            <a:rPr lang="fi-FI" b="1"/>
            <a:t>Omistusoikeuksien näkökulmasta valvonnan tarkoituksena on selvittää, kuinka hyvin tieto ohjataan suurimman hyödyn tuottavaan käyttöön.</a:t>
          </a:r>
          <a:endParaRPr lang="en-US"/>
        </a:p>
      </dgm:t>
    </dgm:pt>
    <dgm:pt modelId="{06F7EC5F-03D6-4F23-BF17-9B6391DE30BF}" type="parTrans" cxnId="{2ADC9A6E-888C-407A-9232-796ED1D652AC}">
      <dgm:prSet/>
      <dgm:spPr/>
      <dgm:t>
        <a:bodyPr/>
        <a:lstStyle/>
        <a:p>
          <a:endParaRPr lang="en-US"/>
        </a:p>
      </dgm:t>
    </dgm:pt>
    <dgm:pt modelId="{87407E46-D77E-4120-A28B-2C8501725E8D}" type="sibTrans" cxnId="{2ADC9A6E-888C-407A-9232-796ED1D652AC}">
      <dgm:prSet/>
      <dgm:spPr/>
      <dgm:t>
        <a:bodyPr/>
        <a:lstStyle/>
        <a:p>
          <a:endParaRPr lang="en-US"/>
        </a:p>
      </dgm:t>
    </dgm:pt>
    <dgm:pt modelId="{958C41ED-E525-4EDC-8299-7C86CB42B3CA}">
      <dgm:prSet/>
      <dgm:spPr/>
      <dgm:t>
        <a:bodyPr/>
        <a:lstStyle/>
        <a:p>
          <a:r>
            <a:rPr lang="fi-FI" b="1" dirty="0"/>
            <a:t>Jokainen väärä ja harhaanjohtava tieto, joka saavuttaa markkinat, tuottaa kustannuksia. Oikea tieto puolestaan ​​lisää </a:t>
          </a:r>
          <a:r>
            <a:rPr lang="fi-FI" b="1" dirty="0" err="1"/>
            <a:t>allokatiivista</a:t>
          </a:r>
          <a:r>
            <a:rPr lang="fi-FI" b="1" dirty="0"/>
            <a:t> tehokkuutta</a:t>
          </a:r>
          <a:endParaRPr lang="en-US" dirty="0"/>
        </a:p>
      </dgm:t>
    </dgm:pt>
    <dgm:pt modelId="{1126B1C2-294E-48EE-B6CF-0B07BC841E94}" type="parTrans" cxnId="{F61271CF-A3D5-4A71-AD79-1F59334449F7}">
      <dgm:prSet/>
      <dgm:spPr/>
      <dgm:t>
        <a:bodyPr/>
        <a:lstStyle/>
        <a:p>
          <a:endParaRPr lang="en-US"/>
        </a:p>
      </dgm:t>
    </dgm:pt>
    <dgm:pt modelId="{608DA49F-983A-4181-8922-3E5049569F6F}" type="sibTrans" cxnId="{F61271CF-A3D5-4A71-AD79-1F59334449F7}">
      <dgm:prSet/>
      <dgm:spPr/>
      <dgm:t>
        <a:bodyPr/>
        <a:lstStyle/>
        <a:p>
          <a:endParaRPr lang="en-US"/>
        </a:p>
      </dgm:t>
    </dgm:pt>
    <dgm:pt modelId="{B6836FAC-586B-48F9-B886-FEC20E07E63F}">
      <dgm:prSet/>
      <dgm:spPr/>
      <dgm:t>
        <a:bodyPr/>
        <a:lstStyle/>
        <a:p>
          <a:r>
            <a:rPr lang="fi-FI" b="1"/>
            <a:t>Tietojen suojelun periaate: oikeus omistaa tietoja ja oikeus suojata niitä</a:t>
          </a:r>
          <a:endParaRPr lang="en-US"/>
        </a:p>
      </dgm:t>
    </dgm:pt>
    <dgm:pt modelId="{08BF95C0-B7C6-43B2-9FDB-70D478AB2C54}" type="parTrans" cxnId="{2D30F014-1E32-4E93-90C5-72E3CA7839CD}">
      <dgm:prSet/>
      <dgm:spPr/>
      <dgm:t>
        <a:bodyPr/>
        <a:lstStyle/>
        <a:p>
          <a:endParaRPr lang="en-US"/>
        </a:p>
      </dgm:t>
    </dgm:pt>
    <dgm:pt modelId="{51A5F69C-F2FA-4FFE-8C4D-3555F5457517}" type="sibTrans" cxnId="{2D30F014-1E32-4E93-90C5-72E3CA7839CD}">
      <dgm:prSet/>
      <dgm:spPr/>
      <dgm:t>
        <a:bodyPr/>
        <a:lstStyle/>
        <a:p>
          <a:endParaRPr lang="en-US"/>
        </a:p>
      </dgm:t>
    </dgm:pt>
    <dgm:pt modelId="{B0F5FF1B-CC63-44E6-9F84-F0C34AA9248A}">
      <dgm:prSet/>
      <dgm:spPr/>
      <dgm:t>
        <a:bodyPr/>
        <a:lstStyle/>
        <a:p>
          <a:r>
            <a:rPr lang="fi-FI" b="1"/>
            <a:t>Yrityksen sisäisten tietojen luottamuksellisuus on suojattu lailla.</a:t>
          </a:r>
          <a:endParaRPr lang="en-US"/>
        </a:p>
      </dgm:t>
    </dgm:pt>
    <dgm:pt modelId="{01C1A3A4-9CF7-466E-98C4-9DE6ADC54804}" type="parTrans" cxnId="{5434B129-4C71-4618-915C-ABFD97DED4BA}">
      <dgm:prSet/>
      <dgm:spPr/>
      <dgm:t>
        <a:bodyPr/>
        <a:lstStyle/>
        <a:p>
          <a:endParaRPr lang="en-US"/>
        </a:p>
      </dgm:t>
    </dgm:pt>
    <dgm:pt modelId="{75A08211-D89C-4E4B-8840-1289222074FC}" type="sibTrans" cxnId="{5434B129-4C71-4618-915C-ABFD97DED4BA}">
      <dgm:prSet/>
      <dgm:spPr/>
      <dgm:t>
        <a:bodyPr/>
        <a:lstStyle/>
        <a:p>
          <a:endParaRPr lang="en-US"/>
        </a:p>
      </dgm:t>
    </dgm:pt>
    <dgm:pt modelId="{E5722635-E52F-4DD0-98BE-2AE642E860E4}">
      <dgm:prSet/>
      <dgm:spPr/>
      <dgm:t>
        <a:bodyPr/>
        <a:lstStyle/>
        <a:p>
          <a:r>
            <a:rPr lang="fi-FI" b="1"/>
            <a:t>Yhtiön julkaisemilla ja siten julkisessa omistuksessa oleviin tietoihin kohdistuu totuudenmukaisuusvaatimus (SMA), joka suojaa kaikkia osapuolia, ei vain sijoittajia, vaan suurta yleisöä.</a:t>
          </a:r>
          <a:endParaRPr lang="en-US"/>
        </a:p>
      </dgm:t>
    </dgm:pt>
    <dgm:pt modelId="{EDDDBFD2-6171-4418-97B5-CC0D1CB85AF0}" type="parTrans" cxnId="{1DE68681-CCBE-49BA-8DDF-F2D3A044B226}">
      <dgm:prSet/>
      <dgm:spPr/>
      <dgm:t>
        <a:bodyPr/>
        <a:lstStyle/>
        <a:p>
          <a:endParaRPr lang="en-US"/>
        </a:p>
      </dgm:t>
    </dgm:pt>
    <dgm:pt modelId="{3490044C-81D8-493E-953E-A5A676D21C82}" type="sibTrans" cxnId="{1DE68681-CCBE-49BA-8DDF-F2D3A044B226}">
      <dgm:prSet/>
      <dgm:spPr/>
      <dgm:t>
        <a:bodyPr/>
        <a:lstStyle/>
        <a:p>
          <a:endParaRPr lang="en-US"/>
        </a:p>
      </dgm:t>
    </dgm:pt>
    <dgm:pt modelId="{930C97FB-292D-479B-BD0C-DAAF752534F6}" type="pres">
      <dgm:prSet presAssocID="{13E06249-D801-471E-88E5-C3BA654C1BEF}" presName="outerComposite" presStyleCnt="0">
        <dgm:presLayoutVars>
          <dgm:chMax val="5"/>
          <dgm:dir/>
          <dgm:resizeHandles val="exact"/>
        </dgm:presLayoutVars>
      </dgm:prSet>
      <dgm:spPr/>
    </dgm:pt>
    <dgm:pt modelId="{2B5679AD-D1A6-45E5-B302-C5AC8AAA8CCC}" type="pres">
      <dgm:prSet presAssocID="{13E06249-D801-471E-88E5-C3BA654C1BEF}" presName="dummyMaxCanvas" presStyleCnt="0">
        <dgm:presLayoutVars/>
      </dgm:prSet>
      <dgm:spPr/>
    </dgm:pt>
    <dgm:pt modelId="{F26A72AA-464E-4E87-8F7A-245E6728204E}" type="pres">
      <dgm:prSet presAssocID="{13E06249-D801-471E-88E5-C3BA654C1BEF}" presName="FiveNodes_1" presStyleLbl="node1" presStyleIdx="0" presStyleCnt="5">
        <dgm:presLayoutVars>
          <dgm:bulletEnabled val="1"/>
        </dgm:presLayoutVars>
      </dgm:prSet>
      <dgm:spPr/>
    </dgm:pt>
    <dgm:pt modelId="{14839166-1580-4CD5-B647-1A51492986AE}" type="pres">
      <dgm:prSet presAssocID="{13E06249-D801-471E-88E5-C3BA654C1BEF}" presName="FiveNodes_2" presStyleLbl="node1" presStyleIdx="1" presStyleCnt="5">
        <dgm:presLayoutVars>
          <dgm:bulletEnabled val="1"/>
        </dgm:presLayoutVars>
      </dgm:prSet>
      <dgm:spPr/>
    </dgm:pt>
    <dgm:pt modelId="{F1FE103D-FD5E-424B-BB8F-DE21EC98C542}" type="pres">
      <dgm:prSet presAssocID="{13E06249-D801-471E-88E5-C3BA654C1BEF}" presName="FiveNodes_3" presStyleLbl="node1" presStyleIdx="2" presStyleCnt="5">
        <dgm:presLayoutVars>
          <dgm:bulletEnabled val="1"/>
        </dgm:presLayoutVars>
      </dgm:prSet>
      <dgm:spPr/>
    </dgm:pt>
    <dgm:pt modelId="{02405E62-4290-43A9-8256-AF2592B8870D}" type="pres">
      <dgm:prSet presAssocID="{13E06249-D801-471E-88E5-C3BA654C1BEF}" presName="FiveNodes_4" presStyleLbl="node1" presStyleIdx="3" presStyleCnt="5">
        <dgm:presLayoutVars>
          <dgm:bulletEnabled val="1"/>
        </dgm:presLayoutVars>
      </dgm:prSet>
      <dgm:spPr/>
    </dgm:pt>
    <dgm:pt modelId="{648994DC-9E57-4BF7-BA0C-93182668507C}" type="pres">
      <dgm:prSet presAssocID="{13E06249-D801-471E-88E5-C3BA654C1BEF}" presName="FiveNodes_5" presStyleLbl="node1" presStyleIdx="4" presStyleCnt="5">
        <dgm:presLayoutVars>
          <dgm:bulletEnabled val="1"/>
        </dgm:presLayoutVars>
      </dgm:prSet>
      <dgm:spPr/>
    </dgm:pt>
    <dgm:pt modelId="{EE51F78F-58BE-404F-AAAA-600F32A8B73F}" type="pres">
      <dgm:prSet presAssocID="{13E06249-D801-471E-88E5-C3BA654C1BEF}" presName="FiveConn_1-2" presStyleLbl="fgAccFollowNode1" presStyleIdx="0" presStyleCnt="4">
        <dgm:presLayoutVars>
          <dgm:bulletEnabled val="1"/>
        </dgm:presLayoutVars>
      </dgm:prSet>
      <dgm:spPr/>
    </dgm:pt>
    <dgm:pt modelId="{B0975838-7CA8-4F14-AF24-8268C39FA4C1}" type="pres">
      <dgm:prSet presAssocID="{13E06249-D801-471E-88E5-C3BA654C1BEF}" presName="FiveConn_2-3" presStyleLbl="fgAccFollowNode1" presStyleIdx="1" presStyleCnt="4">
        <dgm:presLayoutVars>
          <dgm:bulletEnabled val="1"/>
        </dgm:presLayoutVars>
      </dgm:prSet>
      <dgm:spPr/>
    </dgm:pt>
    <dgm:pt modelId="{B1EF9DB7-6448-40E3-8D5A-99D37D8CFE3C}" type="pres">
      <dgm:prSet presAssocID="{13E06249-D801-471E-88E5-C3BA654C1BEF}" presName="FiveConn_3-4" presStyleLbl="fgAccFollowNode1" presStyleIdx="2" presStyleCnt="4">
        <dgm:presLayoutVars>
          <dgm:bulletEnabled val="1"/>
        </dgm:presLayoutVars>
      </dgm:prSet>
      <dgm:spPr/>
    </dgm:pt>
    <dgm:pt modelId="{7985A618-5320-4BC3-A602-5A402036F824}" type="pres">
      <dgm:prSet presAssocID="{13E06249-D801-471E-88E5-C3BA654C1BEF}" presName="FiveConn_4-5" presStyleLbl="fgAccFollowNode1" presStyleIdx="3" presStyleCnt="4">
        <dgm:presLayoutVars>
          <dgm:bulletEnabled val="1"/>
        </dgm:presLayoutVars>
      </dgm:prSet>
      <dgm:spPr/>
    </dgm:pt>
    <dgm:pt modelId="{B6D9CFE6-F034-4011-92AD-B9FD7C110ECC}" type="pres">
      <dgm:prSet presAssocID="{13E06249-D801-471E-88E5-C3BA654C1BEF}" presName="FiveNodes_1_text" presStyleLbl="node1" presStyleIdx="4" presStyleCnt="5">
        <dgm:presLayoutVars>
          <dgm:bulletEnabled val="1"/>
        </dgm:presLayoutVars>
      </dgm:prSet>
      <dgm:spPr/>
    </dgm:pt>
    <dgm:pt modelId="{9A6FC42F-12EF-44A8-A9F5-FB09F37ACE21}" type="pres">
      <dgm:prSet presAssocID="{13E06249-D801-471E-88E5-C3BA654C1BEF}" presName="FiveNodes_2_text" presStyleLbl="node1" presStyleIdx="4" presStyleCnt="5">
        <dgm:presLayoutVars>
          <dgm:bulletEnabled val="1"/>
        </dgm:presLayoutVars>
      </dgm:prSet>
      <dgm:spPr/>
    </dgm:pt>
    <dgm:pt modelId="{DED97DD1-22B4-47D5-9C48-28596BDED4FC}" type="pres">
      <dgm:prSet presAssocID="{13E06249-D801-471E-88E5-C3BA654C1BEF}" presName="FiveNodes_3_text" presStyleLbl="node1" presStyleIdx="4" presStyleCnt="5">
        <dgm:presLayoutVars>
          <dgm:bulletEnabled val="1"/>
        </dgm:presLayoutVars>
      </dgm:prSet>
      <dgm:spPr/>
    </dgm:pt>
    <dgm:pt modelId="{7257C1F7-7CAD-44EB-9D63-CFC8CB06F999}" type="pres">
      <dgm:prSet presAssocID="{13E06249-D801-471E-88E5-C3BA654C1BEF}" presName="FiveNodes_4_text" presStyleLbl="node1" presStyleIdx="4" presStyleCnt="5">
        <dgm:presLayoutVars>
          <dgm:bulletEnabled val="1"/>
        </dgm:presLayoutVars>
      </dgm:prSet>
      <dgm:spPr/>
    </dgm:pt>
    <dgm:pt modelId="{3734A106-573C-4E08-BA57-A7D8748FBD03}" type="pres">
      <dgm:prSet presAssocID="{13E06249-D801-471E-88E5-C3BA654C1BE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D30F014-1E32-4E93-90C5-72E3CA7839CD}" srcId="{13E06249-D801-471E-88E5-C3BA654C1BEF}" destId="{B6836FAC-586B-48F9-B886-FEC20E07E63F}" srcOrd="2" destOrd="0" parTransId="{08BF95C0-B7C6-43B2-9FDB-70D478AB2C54}" sibTransId="{51A5F69C-F2FA-4FFE-8C4D-3555F5457517}"/>
    <dgm:cxn modelId="{F6199016-3F01-4C1E-8FDF-AEBA4CF8796E}" type="presOf" srcId="{608DA49F-983A-4181-8922-3E5049569F6F}" destId="{B0975838-7CA8-4F14-AF24-8268C39FA4C1}" srcOrd="0" destOrd="0" presId="urn:microsoft.com/office/officeart/2005/8/layout/vProcess5"/>
    <dgm:cxn modelId="{372F6E26-AF90-4668-8C6B-A2B4D4CBACAB}" type="presOf" srcId="{87407E46-D77E-4120-A28B-2C8501725E8D}" destId="{EE51F78F-58BE-404F-AAAA-600F32A8B73F}" srcOrd="0" destOrd="0" presId="urn:microsoft.com/office/officeart/2005/8/layout/vProcess5"/>
    <dgm:cxn modelId="{E2EAB326-92D4-47F9-9FE5-CA94653CA490}" type="presOf" srcId="{1678D234-515D-42BB-A39E-6B66083A5F5D}" destId="{F26A72AA-464E-4E87-8F7A-245E6728204E}" srcOrd="0" destOrd="0" presId="urn:microsoft.com/office/officeart/2005/8/layout/vProcess5"/>
    <dgm:cxn modelId="{5434B129-4C71-4618-915C-ABFD97DED4BA}" srcId="{13E06249-D801-471E-88E5-C3BA654C1BEF}" destId="{B0F5FF1B-CC63-44E6-9F84-F0C34AA9248A}" srcOrd="3" destOrd="0" parTransId="{01C1A3A4-9CF7-466E-98C4-9DE6ADC54804}" sibTransId="{75A08211-D89C-4E4B-8840-1289222074FC}"/>
    <dgm:cxn modelId="{A5F51432-2C74-478F-B4A3-F138155C84EC}" type="presOf" srcId="{958C41ED-E525-4EDC-8299-7C86CB42B3CA}" destId="{14839166-1580-4CD5-B647-1A51492986AE}" srcOrd="0" destOrd="0" presId="urn:microsoft.com/office/officeart/2005/8/layout/vProcess5"/>
    <dgm:cxn modelId="{660E2039-5BCA-4CE5-B0DF-5DB350F20A28}" type="presOf" srcId="{51A5F69C-F2FA-4FFE-8C4D-3555F5457517}" destId="{B1EF9DB7-6448-40E3-8D5A-99D37D8CFE3C}" srcOrd="0" destOrd="0" presId="urn:microsoft.com/office/officeart/2005/8/layout/vProcess5"/>
    <dgm:cxn modelId="{4828C547-3187-409D-B4ED-3EFF52E9A650}" type="presOf" srcId="{E5722635-E52F-4DD0-98BE-2AE642E860E4}" destId="{648994DC-9E57-4BF7-BA0C-93182668507C}" srcOrd="0" destOrd="0" presId="urn:microsoft.com/office/officeart/2005/8/layout/vProcess5"/>
    <dgm:cxn modelId="{2ADC9A6E-888C-407A-9232-796ED1D652AC}" srcId="{13E06249-D801-471E-88E5-C3BA654C1BEF}" destId="{1678D234-515D-42BB-A39E-6B66083A5F5D}" srcOrd="0" destOrd="0" parTransId="{06F7EC5F-03D6-4F23-BF17-9B6391DE30BF}" sibTransId="{87407E46-D77E-4120-A28B-2C8501725E8D}"/>
    <dgm:cxn modelId="{186E474F-2D51-47EA-9327-F898647CEE2D}" type="presOf" srcId="{B0F5FF1B-CC63-44E6-9F84-F0C34AA9248A}" destId="{7257C1F7-7CAD-44EB-9D63-CFC8CB06F999}" srcOrd="1" destOrd="0" presId="urn:microsoft.com/office/officeart/2005/8/layout/vProcess5"/>
    <dgm:cxn modelId="{1DE68681-CCBE-49BA-8DDF-F2D3A044B226}" srcId="{13E06249-D801-471E-88E5-C3BA654C1BEF}" destId="{E5722635-E52F-4DD0-98BE-2AE642E860E4}" srcOrd="4" destOrd="0" parTransId="{EDDDBFD2-6171-4418-97B5-CC0D1CB85AF0}" sibTransId="{3490044C-81D8-493E-953E-A5A676D21C82}"/>
    <dgm:cxn modelId="{DD8B9285-6F1C-48FE-8EC5-606D43883041}" type="presOf" srcId="{B6836FAC-586B-48F9-B886-FEC20E07E63F}" destId="{DED97DD1-22B4-47D5-9C48-28596BDED4FC}" srcOrd="1" destOrd="0" presId="urn:microsoft.com/office/officeart/2005/8/layout/vProcess5"/>
    <dgm:cxn modelId="{0314A4B1-4335-43F4-ACC6-9B1C1B155B5A}" type="presOf" srcId="{958C41ED-E525-4EDC-8299-7C86CB42B3CA}" destId="{9A6FC42F-12EF-44A8-A9F5-FB09F37ACE21}" srcOrd="1" destOrd="0" presId="urn:microsoft.com/office/officeart/2005/8/layout/vProcess5"/>
    <dgm:cxn modelId="{D2C034B5-BDA7-4CBB-867E-A416BA6AF0C7}" type="presOf" srcId="{B0F5FF1B-CC63-44E6-9F84-F0C34AA9248A}" destId="{02405E62-4290-43A9-8256-AF2592B8870D}" srcOrd="0" destOrd="0" presId="urn:microsoft.com/office/officeart/2005/8/layout/vProcess5"/>
    <dgm:cxn modelId="{12CD91B8-CB25-444D-ABAB-67A2AF627699}" type="presOf" srcId="{13E06249-D801-471E-88E5-C3BA654C1BEF}" destId="{930C97FB-292D-479B-BD0C-DAAF752534F6}" srcOrd="0" destOrd="0" presId="urn:microsoft.com/office/officeart/2005/8/layout/vProcess5"/>
    <dgm:cxn modelId="{6FB923CE-EB66-4335-86B4-5CAB972D323E}" type="presOf" srcId="{E5722635-E52F-4DD0-98BE-2AE642E860E4}" destId="{3734A106-573C-4E08-BA57-A7D8748FBD03}" srcOrd="1" destOrd="0" presId="urn:microsoft.com/office/officeart/2005/8/layout/vProcess5"/>
    <dgm:cxn modelId="{F61271CF-A3D5-4A71-AD79-1F59334449F7}" srcId="{13E06249-D801-471E-88E5-C3BA654C1BEF}" destId="{958C41ED-E525-4EDC-8299-7C86CB42B3CA}" srcOrd="1" destOrd="0" parTransId="{1126B1C2-294E-48EE-B6CF-0B07BC841E94}" sibTransId="{608DA49F-983A-4181-8922-3E5049569F6F}"/>
    <dgm:cxn modelId="{5CDDC2E5-1C7E-43FF-979A-A572629BC56E}" type="presOf" srcId="{1678D234-515D-42BB-A39E-6B66083A5F5D}" destId="{B6D9CFE6-F034-4011-92AD-B9FD7C110ECC}" srcOrd="1" destOrd="0" presId="urn:microsoft.com/office/officeart/2005/8/layout/vProcess5"/>
    <dgm:cxn modelId="{AF1F10FA-1B08-405E-A6E7-7E099A266D55}" type="presOf" srcId="{B6836FAC-586B-48F9-B886-FEC20E07E63F}" destId="{F1FE103D-FD5E-424B-BB8F-DE21EC98C542}" srcOrd="0" destOrd="0" presId="urn:microsoft.com/office/officeart/2005/8/layout/vProcess5"/>
    <dgm:cxn modelId="{4CCBECFA-E87D-423D-B20A-D065A59807CA}" type="presOf" srcId="{75A08211-D89C-4E4B-8840-1289222074FC}" destId="{7985A618-5320-4BC3-A602-5A402036F824}" srcOrd="0" destOrd="0" presId="urn:microsoft.com/office/officeart/2005/8/layout/vProcess5"/>
    <dgm:cxn modelId="{C8BB71E9-7673-4474-B128-3BCF156D2F5F}" type="presParOf" srcId="{930C97FB-292D-479B-BD0C-DAAF752534F6}" destId="{2B5679AD-D1A6-45E5-B302-C5AC8AAA8CCC}" srcOrd="0" destOrd="0" presId="urn:microsoft.com/office/officeart/2005/8/layout/vProcess5"/>
    <dgm:cxn modelId="{69CCF231-ED01-4ACB-A63D-61D1CDCB1A7C}" type="presParOf" srcId="{930C97FB-292D-479B-BD0C-DAAF752534F6}" destId="{F26A72AA-464E-4E87-8F7A-245E6728204E}" srcOrd="1" destOrd="0" presId="urn:microsoft.com/office/officeart/2005/8/layout/vProcess5"/>
    <dgm:cxn modelId="{6E816332-6305-4C12-98C9-D022C00C60C6}" type="presParOf" srcId="{930C97FB-292D-479B-BD0C-DAAF752534F6}" destId="{14839166-1580-4CD5-B647-1A51492986AE}" srcOrd="2" destOrd="0" presId="urn:microsoft.com/office/officeart/2005/8/layout/vProcess5"/>
    <dgm:cxn modelId="{FF68E774-C2C2-4605-A0A1-DCD378589D74}" type="presParOf" srcId="{930C97FB-292D-479B-BD0C-DAAF752534F6}" destId="{F1FE103D-FD5E-424B-BB8F-DE21EC98C542}" srcOrd="3" destOrd="0" presId="urn:microsoft.com/office/officeart/2005/8/layout/vProcess5"/>
    <dgm:cxn modelId="{E2D83D6F-73B5-4868-A073-2768DC335225}" type="presParOf" srcId="{930C97FB-292D-479B-BD0C-DAAF752534F6}" destId="{02405E62-4290-43A9-8256-AF2592B8870D}" srcOrd="4" destOrd="0" presId="urn:microsoft.com/office/officeart/2005/8/layout/vProcess5"/>
    <dgm:cxn modelId="{05208B61-BD01-425E-8C06-9E2B4A07C172}" type="presParOf" srcId="{930C97FB-292D-479B-BD0C-DAAF752534F6}" destId="{648994DC-9E57-4BF7-BA0C-93182668507C}" srcOrd="5" destOrd="0" presId="urn:microsoft.com/office/officeart/2005/8/layout/vProcess5"/>
    <dgm:cxn modelId="{997F6002-F86E-4915-B24A-64215267E361}" type="presParOf" srcId="{930C97FB-292D-479B-BD0C-DAAF752534F6}" destId="{EE51F78F-58BE-404F-AAAA-600F32A8B73F}" srcOrd="6" destOrd="0" presId="urn:microsoft.com/office/officeart/2005/8/layout/vProcess5"/>
    <dgm:cxn modelId="{06B8CFA0-0960-4648-99C5-41B981A07263}" type="presParOf" srcId="{930C97FB-292D-479B-BD0C-DAAF752534F6}" destId="{B0975838-7CA8-4F14-AF24-8268C39FA4C1}" srcOrd="7" destOrd="0" presId="urn:microsoft.com/office/officeart/2005/8/layout/vProcess5"/>
    <dgm:cxn modelId="{1989B2D2-9B8B-4716-A142-1065846BD93F}" type="presParOf" srcId="{930C97FB-292D-479B-BD0C-DAAF752534F6}" destId="{B1EF9DB7-6448-40E3-8D5A-99D37D8CFE3C}" srcOrd="8" destOrd="0" presId="urn:microsoft.com/office/officeart/2005/8/layout/vProcess5"/>
    <dgm:cxn modelId="{743D1DA6-28C6-4C71-8609-B7C5EA00F346}" type="presParOf" srcId="{930C97FB-292D-479B-BD0C-DAAF752534F6}" destId="{7985A618-5320-4BC3-A602-5A402036F824}" srcOrd="9" destOrd="0" presId="urn:microsoft.com/office/officeart/2005/8/layout/vProcess5"/>
    <dgm:cxn modelId="{46F4209B-9FAA-4D21-B6ED-EDFB33716516}" type="presParOf" srcId="{930C97FB-292D-479B-BD0C-DAAF752534F6}" destId="{B6D9CFE6-F034-4011-92AD-B9FD7C110ECC}" srcOrd="10" destOrd="0" presId="urn:microsoft.com/office/officeart/2005/8/layout/vProcess5"/>
    <dgm:cxn modelId="{6EEF5645-90EA-4159-8B08-2A2F45439DF2}" type="presParOf" srcId="{930C97FB-292D-479B-BD0C-DAAF752534F6}" destId="{9A6FC42F-12EF-44A8-A9F5-FB09F37ACE21}" srcOrd="11" destOrd="0" presId="urn:microsoft.com/office/officeart/2005/8/layout/vProcess5"/>
    <dgm:cxn modelId="{1B479960-BD80-467A-AEC8-B1CB36582FE8}" type="presParOf" srcId="{930C97FB-292D-479B-BD0C-DAAF752534F6}" destId="{DED97DD1-22B4-47D5-9C48-28596BDED4FC}" srcOrd="12" destOrd="0" presId="urn:microsoft.com/office/officeart/2005/8/layout/vProcess5"/>
    <dgm:cxn modelId="{808BB6FC-9719-47A2-9504-2968C43F3492}" type="presParOf" srcId="{930C97FB-292D-479B-BD0C-DAAF752534F6}" destId="{7257C1F7-7CAD-44EB-9D63-CFC8CB06F999}" srcOrd="13" destOrd="0" presId="urn:microsoft.com/office/officeart/2005/8/layout/vProcess5"/>
    <dgm:cxn modelId="{7C251367-86DB-448F-9117-0521D7547621}" type="presParOf" srcId="{930C97FB-292D-479B-BD0C-DAAF752534F6}" destId="{3734A106-573C-4E08-BA57-A7D8748FBD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9B30F14-6CCF-46B2-B77C-21420871B567}" type="doc">
      <dgm:prSet loTypeId="urn:microsoft.com/office/officeart/2005/8/layout/target1" loCatId="relationship" qsTypeId="urn:microsoft.com/office/officeart/2005/8/quickstyle/3d5" qsCatId="3D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2444B62E-E1B0-41AF-8DBA-638426C8600A}">
      <dgm:prSet/>
      <dgm:spPr/>
      <dgm:t>
        <a:bodyPr/>
        <a:lstStyle/>
        <a:p>
          <a:r>
            <a:rPr lang="en-GB" b="0"/>
            <a:t>Oikeus salata informaatio ja velvollisuus julkistaa informaatio ovat kilpailevia oikeudellisia arvoja </a:t>
          </a:r>
          <a:endParaRPr lang="fi-FI"/>
        </a:p>
      </dgm:t>
    </dgm:pt>
    <dgm:pt modelId="{DEA51C38-12A8-46B6-9920-13FBE25D6F25}" type="parTrans" cxnId="{002ED1BF-BDDA-41DE-8D7E-BCAE8517FD1E}">
      <dgm:prSet/>
      <dgm:spPr/>
      <dgm:t>
        <a:bodyPr/>
        <a:lstStyle/>
        <a:p>
          <a:endParaRPr lang="fi-FI"/>
        </a:p>
      </dgm:t>
    </dgm:pt>
    <dgm:pt modelId="{845942E5-D1F4-481A-B4A9-614450E3D526}" type="sibTrans" cxnId="{002ED1BF-BDDA-41DE-8D7E-BCAE8517FD1E}">
      <dgm:prSet/>
      <dgm:spPr/>
      <dgm:t>
        <a:bodyPr/>
        <a:lstStyle/>
        <a:p>
          <a:endParaRPr lang="fi-FI"/>
        </a:p>
      </dgm:t>
    </dgm:pt>
    <dgm:pt modelId="{60E179B1-3F2F-495F-B2C6-E76C66DCEDB0}">
      <dgm:prSet/>
      <dgm:spPr/>
      <dgm:t>
        <a:bodyPr/>
        <a:lstStyle/>
        <a:p>
          <a:r>
            <a:rPr lang="en-GB" b="0"/>
            <a:t>Arvopaperimarkkinoilla yrityksen informaatiolla, jota säännellään siviilioikeudellisesti, voi samanaikaisesti olla sekä yksityisen että julkissen varallisuuden piirteitä. Kumpikin voi tarvita oikeudellista suojelua. </a:t>
          </a:r>
          <a:endParaRPr lang="fi-FI"/>
        </a:p>
      </dgm:t>
    </dgm:pt>
    <dgm:pt modelId="{BEE25CFE-AE66-49EB-B839-577D694C0EAC}" type="parTrans" cxnId="{2ACB009A-1623-4E20-A013-9139582FAD9E}">
      <dgm:prSet/>
      <dgm:spPr/>
      <dgm:t>
        <a:bodyPr/>
        <a:lstStyle/>
        <a:p>
          <a:endParaRPr lang="fi-FI"/>
        </a:p>
      </dgm:t>
    </dgm:pt>
    <dgm:pt modelId="{58357543-9D70-440A-AD1C-C61FB1DE5342}" type="sibTrans" cxnId="{2ACB009A-1623-4E20-A013-9139582FAD9E}">
      <dgm:prSet/>
      <dgm:spPr/>
      <dgm:t>
        <a:bodyPr/>
        <a:lstStyle/>
        <a:p>
          <a:endParaRPr lang="fi-FI"/>
        </a:p>
      </dgm:t>
    </dgm:pt>
    <dgm:pt modelId="{11E7CD01-46CF-43E3-94C0-94113B9BC83D}" type="pres">
      <dgm:prSet presAssocID="{E9B30F14-6CCF-46B2-B77C-21420871B567}" presName="composite" presStyleCnt="0">
        <dgm:presLayoutVars>
          <dgm:chMax val="5"/>
          <dgm:dir/>
          <dgm:resizeHandles val="exact"/>
        </dgm:presLayoutVars>
      </dgm:prSet>
      <dgm:spPr/>
    </dgm:pt>
    <dgm:pt modelId="{7660885C-63E5-4494-8FDE-990C0D03CAF6}" type="pres">
      <dgm:prSet presAssocID="{2444B62E-E1B0-41AF-8DBA-638426C8600A}" presName="circle1" presStyleLbl="lnNode1" presStyleIdx="0" presStyleCnt="2"/>
      <dgm:spPr/>
    </dgm:pt>
    <dgm:pt modelId="{34A62889-A175-46BD-893A-06E77E63FABD}" type="pres">
      <dgm:prSet presAssocID="{2444B62E-E1B0-41AF-8DBA-638426C8600A}" presName="text1" presStyleLbl="revTx" presStyleIdx="0" presStyleCnt="2">
        <dgm:presLayoutVars>
          <dgm:bulletEnabled val="1"/>
        </dgm:presLayoutVars>
      </dgm:prSet>
      <dgm:spPr/>
    </dgm:pt>
    <dgm:pt modelId="{8D68F303-934A-4E42-80A9-7E2900793E4F}" type="pres">
      <dgm:prSet presAssocID="{2444B62E-E1B0-41AF-8DBA-638426C8600A}" presName="line1" presStyleLbl="callout" presStyleIdx="0" presStyleCnt="4"/>
      <dgm:spPr/>
    </dgm:pt>
    <dgm:pt modelId="{385A248F-79E7-433F-A207-B64E5EF11FEC}" type="pres">
      <dgm:prSet presAssocID="{2444B62E-E1B0-41AF-8DBA-638426C8600A}" presName="d1" presStyleLbl="callout" presStyleIdx="1" presStyleCnt="4"/>
      <dgm:spPr/>
    </dgm:pt>
    <dgm:pt modelId="{BFADE48C-D4CA-4554-9792-171F75FC2CB2}" type="pres">
      <dgm:prSet presAssocID="{60E179B1-3F2F-495F-B2C6-E76C66DCEDB0}" presName="circle2" presStyleLbl="lnNode1" presStyleIdx="1" presStyleCnt="2"/>
      <dgm:spPr/>
    </dgm:pt>
    <dgm:pt modelId="{C1F79C2A-C561-4D7E-8EDE-18E17AA2F79A}" type="pres">
      <dgm:prSet presAssocID="{60E179B1-3F2F-495F-B2C6-E76C66DCEDB0}" presName="text2" presStyleLbl="revTx" presStyleIdx="1" presStyleCnt="2">
        <dgm:presLayoutVars>
          <dgm:bulletEnabled val="1"/>
        </dgm:presLayoutVars>
      </dgm:prSet>
      <dgm:spPr/>
    </dgm:pt>
    <dgm:pt modelId="{59CFF34A-A00E-4D9A-A9F8-151EB2D7A939}" type="pres">
      <dgm:prSet presAssocID="{60E179B1-3F2F-495F-B2C6-E76C66DCEDB0}" presName="line2" presStyleLbl="callout" presStyleIdx="2" presStyleCnt="4"/>
      <dgm:spPr/>
    </dgm:pt>
    <dgm:pt modelId="{B8256187-0F3C-4DCA-A279-6C3278929A61}" type="pres">
      <dgm:prSet presAssocID="{60E179B1-3F2F-495F-B2C6-E76C66DCEDB0}" presName="d2" presStyleLbl="callout" presStyleIdx="3" presStyleCnt="4"/>
      <dgm:spPr/>
    </dgm:pt>
  </dgm:ptLst>
  <dgm:cxnLst>
    <dgm:cxn modelId="{7749C12B-17E4-4CA5-B305-0C6D03045DFB}" type="presOf" srcId="{60E179B1-3F2F-495F-B2C6-E76C66DCEDB0}" destId="{C1F79C2A-C561-4D7E-8EDE-18E17AA2F79A}" srcOrd="0" destOrd="0" presId="urn:microsoft.com/office/officeart/2005/8/layout/target1"/>
    <dgm:cxn modelId="{7F62288A-AE52-4607-BBC2-022B7211C258}" type="presOf" srcId="{E9B30F14-6CCF-46B2-B77C-21420871B567}" destId="{11E7CD01-46CF-43E3-94C0-94113B9BC83D}" srcOrd="0" destOrd="0" presId="urn:microsoft.com/office/officeart/2005/8/layout/target1"/>
    <dgm:cxn modelId="{2ACB009A-1623-4E20-A013-9139582FAD9E}" srcId="{E9B30F14-6CCF-46B2-B77C-21420871B567}" destId="{60E179B1-3F2F-495F-B2C6-E76C66DCEDB0}" srcOrd="1" destOrd="0" parTransId="{BEE25CFE-AE66-49EB-B839-577D694C0EAC}" sibTransId="{58357543-9D70-440A-AD1C-C61FB1DE5342}"/>
    <dgm:cxn modelId="{22914EA0-B6F6-4756-B0F2-81024C2901C2}" type="presOf" srcId="{2444B62E-E1B0-41AF-8DBA-638426C8600A}" destId="{34A62889-A175-46BD-893A-06E77E63FABD}" srcOrd="0" destOrd="0" presId="urn:microsoft.com/office/officeart/2005/8/layout/target1"/>
    <dgm:cxn modelId="{002ED1BF-BDDA-41DE-8D7E-BCAE8517FD1E}" srcId="{E9B30F14-6CCF-46B2-B77C-21420871B567}" destId="{2444B62E-E1B0-41AF-8DBA-638426C8600A}" srcOrd="0" destOrd="0" parTransId="{DEA51C38-12A8-46B6-9920-13FBE25D6F25}" sibTransId="{845942E5-D1F4-481A-B4A9-614450E3D526}"/>
    <dgm:cxn modelId="{11C553E3-9DDF-4E1D-BA06-BBD1533CDEEC}" type="presParOf" srcId="{11E7CD01-46CF-43E3-94C0-94113B9BC83D}" destId="{7660885C-63E5-4494-8FDE-990C0D03CAF6}" srcOrd="0" destOrd="0" presId="urn:microsoft.com/office/officeart/2005/8/layout/target1"/>
    <dgm:cxn modelId="{C42D4EF1-9A1A-4A10-9469-EDF6B6FA98FA}" type="presParOf" srcId="{11E7CD01-46CF-43E3-94C0-94113B9BC83D}" destId="{34A62889-A175-46BD-893A-06E77E63FABD}" srcOrd="1" destOrd="0" presId="urn:microsoft.com/office/officeart/2005/8/layout/target1"/>
    <dgm:cxn modelId="{4BD5BA51-DC0D-423C-B61D-FADBE771BFDC}" type="presParOf" srcId="{11E7CD01-46CF-43E3-94C0-94113B9BC83D}" destId="{8D68F303-934A-4E42-80A9-7E2900793E4F}" srcOrd="2" destOrd="0" presId="urn:microsoft.com/office/officeart/2005/8/layout/target1"/>
    <dgm:cxn modelId="{DD14EA28-DA46-4A3F-A5F0-C36E197B3004}" type="presParOf" srcId="{11E7CD01-46CF-43E3-94C0-94113B9BC83D}" destId="{385A248F-79E7-433F-A207-B64E5EF11FEC}" srcOrd="3" destOrd="0" presId="urn:microsoft.com/office/officeart/2005/8/layout/target1"/>
    <dgm:cxn modelId="{C4C430C0-EF1D-4C17-883F-869AB3CBDFF6}" type="presParOf" srcId="{11E7CD01-46CF-43E3-94C0-94113B9BC83D}" destId="{BFADE48C-D4CA-4554-9792-171F75FC2CB2}" srcOrd="4" destOrd="0" presId="urn:microsoft.com/office/officeart/2005/8/layout/target1"/>
    <dgm:cxn modelId="{71535D46-B9C5-4486-B2EB-01BD4C870B08}" type="presParOf" srcId="{11E7CD01-46CF-43E3-94C0-94113B9BC83D}" destId="{C1F79C2A-C561-4D7E-8EDE-18E17AA2F79A}" srcOrd="5" destOrd="0" presId="urn:microsoft.com/office/officeart/2005/8/layout/target1"/>
    <dgm:cxn modelId="{62FA6597-3BC5-451A-988F-ED4C6ADBCA93}" type="presParOf" srcId="{11E7CD01-46CF-43E3-94C0-94113B9BC83D}" destId="{59CFF34A-A00E-4D9A-A9F8-151EB2D7A939}" srcOrd="6" destOrd="0" presId="urn:microsoft.com/office/officeart/2005/8/layout/target1"/>
    <dgm:cxn modelId="{2894FF8D-710C-42D2-B9B5-76FB0D9FFC02}" type="presParOf" srcId="{11E7CD01-46CF-43E3-94C0-94113B9BC83D}" destId="{B8256187-0F3C-4DCA-A279-6C3278929A61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68CA7-2577-4628-B18F-5EFCF6E32BB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F8668D-59AB-4BCF-8BAE-FAF434285B70}">
      <dgm:prSet/>
      <dgm:spPr/>
      <dgm:t>
        <a:bodyPr/>
        <a:lstStyle/>
        <a:p>
          <a:pPr rtl="0"/>
          <a:r>
            <a:rPr lang="en-US" b="0" dirty="0" err="1"/>
            <a:t>Oikeussäännöt</a:t>
          </a:r>
          <a:r>
            <a:rPr lang="en-US" b="0" dirty="0"/>
            <a:t> </a:t>
          </a:r>
          <a:r>
            <a:rPr lang="en-US" b="0" dirty="0" err="1"/>
            <a:t>perustuvat</a:t>
          </a:r>
          <a:r>
            <a:rPr lang="en-US" b="0" dirty="0"/>
            <a:t> </a:t>
          </a:r>
          <a:r>
            <a:rPr lang="en-US" b="0" dirty="0" err="1"/>
            <a:t>usein</a:t>
          </a:r>
          <a:r>
            <a:rPr lang="en-US" b="0" dirty="0"/>
            <a:t> </a:t>
          </a:r>
          <a:r>
            <a:rPr lang="en-US" b="0" dirty="0" err="1"/>
            <a:t>riskineutraliteettiin</a:t>
          </a:r>
          <a:endParaRPr lang="fi-FI" dirty="0"/>
        </a:p>
      </dgm:t>
    </dgm:pt>
    <dgm:pt modelId="{9FA6AAF6-7467-4707-86AE-A96FAD382DA4}" type="parTrans" cxnId="{A48A4C64-75EE-4CE4-B98E-0D1551C0D56B}">
      <dgm:prSet/>
      <dgm:spPr/>
      <dgm:t>
        <a:bodyPr/>
        <a:lstStyle/>
        <a:p>
          <a:endParaRPr lang="en-US"/>
        </a:p>
      </dgm:t>
    </dgm:pt>
    <dgm:pt modelId="{DFE8C155-7044-469E-A55A-4941AE74DF61}" type="sibTrans" cxnId="{A48A4C64-75EE-4CE4-B98E-0D1551C0D56B}">
      <dgm:prSet/>
      <dgm:spPr/>
      <dgm:t>
        <a:bodyPr/>
        <a:lstStyle/>
        <a:p>
          <a:endParaRPr lang="en-US"/>
        </a:p>
      </dgm:t>
    </dgm:pt>
    <dgm:pt modelId="{E2BAFA11-514F-48C5-B5B4-9C1E57226C4C}">
      <dgm:prSet/>
      <dgm:spPr/>
      <dgm:t>
        <a:bodyPr/>
        <a:lstStyle/>
        <a:p>
          <a:pPr rtl="0"/>
          <a:r>
            <a:rPr lang="en-US" dirty="0" err="1"/>
            <a:t>Esim</a:t>
          </a:r>
          <a:r>
            <a:rPr lang="en-US" dirty="0"/>
            <a:t>. P(100 %) x  $ 1 M = P(10 %) x $ 10 M</a:t>
          </a:r>
          <a:endParaRPr lang="fi-FI" dirty="0"/>
        </a:p>
      </dgm:t>
    </dgm:pt>
    <dgm:pt modelId="{3B0721C3-6962-4494-BE58-A1FED1AC59B7}" type="parTrans" cxnId="{0D306075-808B-47BF-A3A8-599B706B6E04}">
      <dgm:prSet/>
      <dgm:spPr/>
      <dgm:t>
        <a:bodyPr/>
        <a:lstStyle/>
        <a:p>
          <a:endParaRPr lang="en-US"/>
        </a:p>
      </dgm:t>
    </dgm:pt>
    <dgm:pt modelId="{DE734B1F-FD7A-4B8D-89D3-ACC4891C0E7F}" type="sibTrans" cxnId="{0D306075-808B-47BF-A3A8-599B706B6E04}">
      <dgm:prSet/>
      <dgm:spPr/>
      <dgm:t>
        <a:bodyPr/>
        <a:lstStyle/>
        <a:p>
          <a:endParaRPr lang="en-US"/>
        </a:p>
      </dgm:t>
    </dgm:pt>
    <dgm:pt modelId="{A454327C-17C7-4E36-9494-93D554C6AEE7}">
      <dgm:prSet/>
      <dgm:spPr/>
      <dgm:t>
        <a:bodyPr/>
        <a:lstStyle/>
        <a:p>
          <a:pPr rtl="0"/>
          <a:r>
            <a:rPr lang="en-US" dirty="0" err="1"/>
            <a:t>riskihakuinen</a:t>
          </a:r>
          <a:r>
            <a:rPr lang="en-US" dirty="0"/>
            <a:t>: P(100 %) x $ 1 M &lt; P(10 %) x $ 10 </a:t>
          </a:r>
          <a:endParaRPr lang="fi-FI" dirty="0"/>
        </a:p>
      </dgm:t>
    </dgm:pt>
    <dgm:pt modelId="{9229F2FE-627C-4ED4-8DCD-E4DE7B9057BB}" type="parTrans" cxnId="{38189E87-13DF-4B3F-A07F-3872239A7DDB}">
      <dgm:prSet/>
      <dgm:spPr/>
      <dgm:t>
        <a:bodyPr/>
        <a:lstStyle/>
        <a:p>
          <a:endParaRPr lang="en-US"/>
        </a:p>
      </dgm:t>
    </dgm:pt>
    <dgm:pt modelId="{33EB5001-CD73-4101-939B-8FA11247ADEC}" type="sibTrans" cxnId="{38189E87-13DF-4B3F-A07F-3872239A7DDB}">
      <dgm:prSet/>
      <dgm:spPr/>
      <dgm:t>
        <a:bodyPr/>
        <a:lstStyle/>
        <a:p>
          <a:endParaRPr lang="en-US"/>
        </a:p>
      </dgm:t>
    </dgm:pt>
    <dgm:pt modelId="{CA61633A-4549-47C0-8EB6-DA279F9EA598}">
      <dgm:prSet/>
      <dgm:spPr/>
      <dgm:t>
        <a:bodyPr/>
        <a:lstStyle/>
        <a:p>
          <a:pPr rtl="0"/>
          <a:r>
            <a:rPr lang="en-US" dirty="0" err="1"/>
            <a:t>riskipakoinen</a:t>
          </a:r>
          <a:r>
            <a:rPr lang="en-US" dirty="0"/>
            <a:t>: P(100 %) x $ 1 M &gt; P(10 %) x $ 10 M</a:t>
          </a:r>
          <a:endParaRPr lang="fi-FI" dirty="0"/>
        </a:p>
      </dgm:t>
    </dgm:pt>
    <dgm:pt modelId="{7AFF653A-C0D0-413D-9B2D-C190907C3528}" type="parTrans" cxnId="{5E08C467-D6C8-4E02-A764-89BE66B375E1}">
      <dgm:prSet/>
      <dgm:spPr/>
      <dgm:t>
        <a:bodyPr/>
        <a:lstStyle/>
        <a:p>
          <a:endParaRPr lang="en-US"/>
        </a:p>
      </dgm:t>
    </dgm:pt>
    <dgm:pt modelId="{9A754DB4-1D55-49F0-BAED-63DD257300EA}" type="sibTrans" cxnId="{5E08C467-D6C8-4E02-A764-89BE66B375E1}">
      <dgm:prSet/>
      <dgm:spPr/>
      <dgm:t>
        <a:bodyPr/>
        <a:lstStyle/>
        <a:p>
          <a:endParaRPr lang="en-US"/>
        </a:p>
      </dgm:t>
    </dgm:pt>
    <dgm:pt modelId="{C133F443-DBB2-4587-B7A8-71ACCD1036C9}">
      <dgm:prSet/>
      <dgm:spPr/>
      <dgm:t>
        <a:bodyPr/>
        <a:lstStyle/>
        <a:p>
          <a:pPr rtl="0"/>
          <a:r>
            <a:rPr lang="en-US" b="0" dirty="0" err="1"/>
            <a:t>Riskipreemio</a:t>
          </a:r>
          <a:r>
            <a:rPr lang="en-US" b="0" dirty="0"/>
            <a:t> </a:t>
          </a:r>
          <a:r>
            <a:rPr lang="en-US" b="0" dirty="0" err="1"/>
            <a:t>vaihtelee</a:t>
          </a:r>
          <a:r>
            <a:rPr lang="en-US" b="0" dirty="0"/>
            <a:t> </a:t>
          </a:r>
          <a:endParaRPr lang="fi-FI" dirty="0"/>
        </a:p>
      </dgm:t>
    </dgm:pt>
    <dgm:pt modelId="{F25BCB36-166F-4F75-8EEE-EC356B56B9D8}" type="parTrans" cxnId="{1028AD9D-AA02-4B65-8AF9-2F0D60E0F722}">
      <dgm:prSet/>
      <dgm:spPr/>
      <dgm:t>
        <a:bodyPr/>
        <a:lstStyle/>
        <a:p>
          <a:endParaRPr lang="en-US"/>
        </a:p>
      </dgm:t>
    </dgm:pt>
    <dgm:pt modelId="{B2C185D3-EE96-40C6-B814-050098A6A711}" type="sibTrans" cxnId="{1028AD9D-AA02-4B65-8AF9-2F0D60E0F722}">
      <dgm:prSet/>
      <dgm:spPr/>
      <dgm:t>
        <a:bodyPr/>
        <a:lstStyle/>
        <a:p>
          <a:endParaRPr lang="en-US"/>
        </a:p>
      </dgm:t>
    </dgm:pt>
    <dgm:pt modelId="{65C44B8D-06E3-470E-B011-0E4168FD999E}" type="pres">
      <dgm:prSet presAssocID="{72E68CA7-2577-4628-B18F-5EFCF6E32BBB}" presName="Name0" presStyleCnt="0">
        <dgm:presLayoutVars>
          <dgm:dir/>
          <dgm:resizeHandles val="exact"/>
        </dgm:presLayoutVars>
      </dgm:prSet>
      <dgm:spPr/>
    </dgm:pt>
    <dgm:pt modelId="{F25A5907-9DB4-4EFF-BAB1-300D444F6B98}" type="pres">
      <dgm:prSet presAssocID="{FFF8668D-59AB-4BCF-8BAE-FAF434285B70}" presName="node" presStyleLbl="node1" presStyleIdx="0" presStyleCnt="2">
        <dgm:presLayoutVars>
          <dgm:bulletEnabled val="1"/>
        </dgm:presLayoutVars>
      </dgm:prSet>
      <dgm:spPr/>
    </dgm:pt>
    <dgm:pt modelId="{2DA616EC-A562-4121-8BE1-8E6A43E23593}" type="pres">
      <dgm:prSet presAssocID="{DFE8C155-7044-469E-A55A-4941AE74DF61}" presName="sibTrans" presStyleLbl="sibTrans2D1" presStyleIdx="0" presStyleCnt="1"/>
      <dgm:spPr/>
    </dgm:pt>
    <dgm:pt modelId="{E6D2314B-CEE7-465E-8533-A0802BC133F2}" type="pres">
      <dgm:prSet presAssocID="{DFE8C155-7044-469E-A55A-4941AE74DF61}" presName="connectorText" presStyleLbl="sibTrans2D1" presStyleIdx="0" presStyleCnt="1"/>
      <dgm:spPr/>
    </dgm:pt>
    <dgm:pt modelId="{245F5920-2504-4045-BFC3-2C7D3672A47E}" type="pres">
      <dgm:prSet presAssocID="{C133F443-DBB2-4587-B7A8-71ACCD1036C9}" presName="node" presStyleLbl="node1" presStyleIdx="1" presStyleCnt="2">
        <dgm:presLayoutVars>
          <dgm:bulletEnabled val="1"/>
        </dgm:presLayoutVars>
      </dgm:prSet>
      <dgm:spPr/>
    </dgm:pt>
  </dgm:ptLst>
  <dgm:cxnLst>
    <dgm:cxn modelId="{E512DC2C-28BB-4438-9912-47FCECE07896}" type="presOf" srcId="{E2BAFA11-514F-48C5-B5B4-9C1E57226C4C}" destId="{F25A5907-9DB4-4EFF-BAB1-300D444F6B98}" srcOrd="0" destOrd="1" presId="urn:microsoft.com/office/officeart/2005/8/layout/process1"/>
    <dgm:cxn modelId="{596E575E-C619-41B6-A46C-818EBE13E3B0}" type="presOf" srcId="{DFE8C155-7044-469E-A55A-4941AE74DF61}" destId="{E6D2314B-CEE7-465E-8533-A0802BC133F2}" srcOrd="1" destOrd="0" presId="urn:microsoft.com/office/officeart/2005/8/layout/process1"/>
    <dgm:cxn modelId="{A48A4C64-75EE-4CE4-B98E-0D1551C0D56B}" srcId="{72E68CA7-2577-4628-B18F-5EFCF6E32BBB}" destId="{FFF8668D-59AB-4BCF-8BAE-FAF434285B70}" srcOrd="0" destOrd="0" parTransId="{9FA6AAF6-7467-4707-86AE-A96FAD382DA4}" sibTransId="{DFE8C155-7044-469E-A55A-4941AE74DF61}"/>
    <dgm:cxn modelId="{5E08C467-D6C8-4E02-A764-89BE66B375E1}" srcId="{FFF8668D-59AB-4BCF-8BAE-FAF434285B70}" destId="{CA61633A-4549-47C0-8EB6-DA279F9EA598}" srcOrd="2" destOrd="0" parTransId="{7AFF653A-C0D0-413D-9B2D-C190907C3528}" sibTransId="{9A754DB4-1D55-49F0-BAED-63DD257300EA}"/>
    <dgm:cxn modelId="{062BC46B-8BC7-4217-A6DF-1E1A6F1AEB11}" type="presOf" srcId="{DFE8C155-7044-469E-A55A-4941AE74DF61}" destId="{2DA616EC-A562-4121-8BE1-8E6A43E23593}" srcOrd="0" destOrd="0" presId="urn:microsoft.com/office/officeart/2005/8/layout/process1"/>
    <dgm:cxn modelId="{0D306075-808B-47BF-A3A8-599B706B6E04}" srcId="{FFF8668D-59AB-4BCF-8BAE-FAF434285B70}" destId="{E2BAFA11-514F-48C5-B5B4-9C1E57226C4C}" srcOrd="0" destOrd="0" parTransId="{3B0721C3-6962-4494-BE58-A1FED1AC59B7}" sibTransId="{DE734B1F-FD7A-4B8D-89D3-ACC4891C0E7F}"/>
    <dgm:cxn modelId="{4EDD0887-DBC8-4056-8FF4-A0DF57689FA0}" type="presOf" srcId="{C133F443-DBB2-4587-B7A8-71ACCD1036C9}" destId="{245F5920-2504-4045-BFC3-2C7D3672A47E}" srcOrd="0" destOrd="0" presId="urn:microsoft.com/office/officeart/2005/8/layout/process1"/>
    <dgm:cxn modelId="{38189E87-13DF-4B3F-A07F-3872239A7DDB}" srcId="{FFF8668D-59AB-4BCF-8BAE-FAF434285B70}" destId="{A454327C-17C7-4E36-9494-93D554C6AEE7}" srcOrd="1" destOrd="0" parTransId="{9229F2FE-627C-4ED4-8DCD-E4DE7B9057BB}" sibTransId="{33EB5001-CD73-4101-939B-8FA11247ADEC}"/>
    <dgm:cxn modelId="{A87ECA96-BC63-4778-B5DB-10D84BD40DA1}" type="presOf" srcId="{FFF8668D-59AB-4BCF-8BAE-FAF434285B70}" destId="{F25A5907-9DB4-4EFF-BAB1-300D444F6B98}" srcOrd="0" destOrd="0" presId="urn:microsoft.com/office/officeart/2005/8/layout/process1"/>
    <dgm:cxn modelId="{26A45F9C-F610-4790-9F6B-F7BE86753A82}" type="presOf" srcId="{A454327C-17C7-4E36-9494-93D554C6AEE7}" destId="{F25A5907-9DB4-4EFF-BAB1-300D444F6B98}" srcOrd="0" destOrd="2" presId="urn:microsoft.com/office/officeart/2005/8/layout/process1"/>
    <dgm:cxn modelId="{1028AD9D-AA02-4B65-8AF9-2F0D60E0F722}" srcId="{72E68CA7-2577-4628-B18F-5EFCF6E32BBB}" destId="{C133F443-DBB2-4587-B7A8-71ACCD1036C9}" srcOrd="1" destOrd="0" parTransId="{F25BCB36-166F-4F75-8EEE-EC356B56B9D8}" sibTransId="{B2C185D3-EE96-40C6-B814-050098A6A711}"/>
    <dgm:cxn modelId="{8E194DAB-2F92-4032-B31C-4444E20FAE30}" type="presOf" srcId="{72E68CA7-2577-4628-B18F-5EFCF6E32BBB}" destId="{65C44B8D-06E3-470E-B011-0E4168FD999E}" srcOrd="0" destOrd="0" presId="urn:microsoft.com/office/officeart/2005/8/layout/process1"/>
    <dgm:cxn modelId="{F84A96B1-6219-4003-82E5-E7CF4F9F4264}" type="presOf" srcId="{CA61633A-4549-47C0-8EB6-DA279F9EA598}" destId="{F25A5907-9DB4-4EFF-BAB1-300D444F6B98}" srcOrd="0" destOrd="3" presId="urn:microsoft.com/office/officeart/2005/8/layout/process1"/>
    <dgm:cxn modelId="{CAD676C7-82D4-4B00-B438-10FE049F5935}" type="presParOf" srcId="{65C44B8D-06E3-470E-B011-0E4168FD999E}" destId="{F25A5907-9DB4-4EFF-BAB1-300D444F6B98}" srcOrd="0" destOrd="0" presId="urn:microsoft.com/office/officeart/2005/8/layout/process1"/>
    <dgm:cxn modelId="{E75B0B90-6E7D-44C0-ABEE-D7346D5B328D}" type="presParOf" srcId="{65C44B8D-06E3-470E-B011-0E4168FD999E}" destId="{2DA616EC-A562-4121-8BE1-8E6A43E23593}" srcOrd="1" destOrd="0" presId="urn:microsoft.com/office/officeart/2005/8/layout/process1"/>
    <dgm:cxn modelId="{639DC687-C408-49FA-8262-4A832DDE73D0}" type="presParOf" srcId="{2DA616EC-A562-4121-8BE1-8E6A43E23593}" destId="{E6D2314B-CEE7-465E-8533-A0802BC133F2}" srcOrd="0" destOrd="0" presId="urn:microsoft.com/office/officeart/2005/8/layout/process1"/>
    <dgm:cxn modelId="{BC32ADBF-A7C5-4457-948E-C00A0957083C}" type="presParOf" srcId="{65C44B8D-06E3-470E-B011-0E4168FD999E}" destId="{245F5920-2504-4045-BFC3-2C7D3672A47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96489-4B17-4338-AD50-42269A5A321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E88C8CF8-7B46-49D7-86A2-C542BEE21BDB}">
      <dgm:prSet/>
      <dgm:spPr/>
      <dgm:t>
        <a:bodyPr/>
        <a:lstStyle/>
        <a:p>
          <a:r>
            <a:rPr lang="fi-FI"/>
            <a:t>Sopimuksessa osapuolen, joka pystyy kantamaan riskin vähimmin kustannuksin, olisi kannettava tämä riski</a:t>
          </a:r>
        </a:p>
      </dgm:t>
    </dgm:pt>
    <dgm:pt modelId="{DD3F2302-C799-46A7-A093-FD8C7366EFCD}" type="parTrans" cxnId="{028C1A21-9F3F-4313-8D53-C0AE80F48813}">
      <dgm:prSet/>
      <dgm:spPr/>
      <dgm:t>
        <a:bodyPr/>
        <a:lstStyle/>
        <a:p>
          <a:endParaRPr lang="fi-FI"/>
        </a:p>
      </dgm:t>
    </dgm:pt>
    <dgm:pt modelId="{8AED3D31-CCD4-44B1-8CDD-7B1219DFFB2B}" type="sibTrans" cxnId="{028C1A21-9F3F-4313-8D53-C0AE80F48813}">
      <dgm:prSet/>
      <dgm:spPr/>
      <dgm:t>
        <a:bodyPr/>
        <a:lstStyle/>
        <a:p>
          <a:endParaRPr lang="fi-FI"/>
        </a:p>
      </dgm:t>
    </dgm:pt>
    <dgm:pt modelId="{011DB64A-25F7-426B-BCF9-14E327381D15}">
      <dgm:prSet/>
      <dgm:spPr/>
      <dgm:t>
        <a:bodyPr/>
        <a:lstStyle/>
        <a:p>
          <a:r>
            <a:rPr lang="fi-FI" i="1" dirty="0"/>
            <a:t>jopa oikeudellisten sääntöjen tulisi olla kannustimia tehokkaaseen vastuun (riskin) kantamiseen</a:t>
          </a:r>
          <a:endParaRPr lang="fi-FI" dirty="0"/>
        </a:p>
      </dgm:t>
    </dgm:pt>
    <dgm:pt modelId="{7B08B72C-C16A-4717-9404-323399BE3634}" type="parTrans" cxnId="{CF5BE044-7D0B-4286-BDC5-977CFAD7E0DC}">
      <dgm:prSet/>
      <dgm:spPr/>
      <dgm:t>
        <a:bodyPr/>
        <a:lstStyle/>
        <a:p>
          <a:endParaRPr lang="fi-FI"/>
        </a:p>
      </dgm:t>
    </dgm:pt>
    <dgm:pt modelId="{EF721FFB-D9E3-4CAD-8576-7829F4B1BF3C}" type="sibTrans" cxnId="{CF5BE044-7D0B-4286-BDC5-977CFAD7E0DC}">
      <dgm:prSet/>
      <dgm:spPr/>
      <dgm:t>
        <a:bodyPr/>
        <a:lstStyle/>
        <a:p>
          <a:endParaRPr lang="fi-FI"/>
        </a:p>
      </dgm:t>
    </dgm:pt>
    <dgm:pt modelId="{35D9F0CC-8EBE-40BD-9045-D78B643CFA98}">
      <dgm:prSet/>
      <dgm:spPr/>
      <dgm:t>
        <a:bodyPr/>
        <a:lstStyle/>
        <a:p>
          <a:r>
            <a:rPr lang="fi-FI" baseline="0"/>
            <a:t>kustannukset vahingoista ja suoja niitä vastaan</a:t>
          </a:r>
          <a:endParaRPr lang="fi-FI"/>
        </a:p>
      </dgm:t>
    </dgm:pt>
    <dgm:pt modelId="{75A95AE4-3CB1-4201-86C5-B3AA47381D08}" type="parTrans" cxnId="{D88AD142-F142-4B3D-B714-288752E995AC}">
      <dgm:prSet/>
      <dgm:spPr/>
      <dgm:t>
        <a:bodyPr/>
        <a:lstStyle/>
        <a:p>
          <a:endParaRPr lang="fi-FI"/>
        </a:p>
      </dgm:t>
    </dgm:pt>
    <dgm:pt modelId="{945E2372-B5F5-48E3-9AB7-83A7E0263407}" type="sibTrans" cxnId="{D88AD142-F142-4B3D-B714-288752E995AC}">
      <dgm:prSet/>
      <dgm:spPr/>
      <dgm:t>
        <a:bodyPr/>
        <a:lstStyle/>
        <a:p>
          <a:endParaRPr lang="fi-FI"/>
        </a:p>
      </dgm:t>
    </dgm:pt>
    <dgm:pt modelId="{2E921046-146F-4D60-8554-4384BFF2DD9C}">
      <dgm:prSet/>
      <dgm:spPr/>
      <dgm:t>
        <a:bodyPr/>
        <a:lstStyle/>
        <a:p>
          <a:r>
            <a:rPr lang="fi-FI" baseline="0"/>
            <a:t>sopimusten / lainsäädännön suunnittelu: onko huolimattomuuden oltava vastuun edellytys (kannustava vaikutus)</a:t>
          </a:r>
          <a:endParaRPr lang="fi-FI"/>
        </a:p>
      </dgm:t>
    </dgm:pt>
    <dgm:pt modelId="{7882FF20-F9F5-45C4-BCED-CD4DE4FE4F38}" type="parTrans" cxnId="{88A1F4BF-9A29-43E2-A7D8-7C1D8DE23F1E}">
      <dgm:prSet/>
      <dgm:spPr/>
      <dgm:t>
        <a:bodyPr/>
        <a:lstStyle/>
        <a:p>
          <a:endParaRPr lang="fi-FI"/>
        </a:p>
      </dgm:t>
    </dgm:pt>
    <dgm:pt modelId="{CBE1BB09-53F7-4815-8248-44C73E967ECC}" type="sibTrans" cxnId="{88A1F4BF-9A29-43E2-A7D8-7C1D8DE23F1E}">
      <dgm:prSet/>
      <dgm:spPr/>
      <dgm:t>
        <a:bodyPr/>
        <a:lstStyle/>
        <a:p>
          <a:endParaRPr lang="fi-FI"/>
        </a:p>
      </dgm:t>
    </dgm:pt>
    <dgm:pt modelId="{27D9FA79-5025-4B37-A3B8-3822868ED76A}">
      <dgm:prSet/>
      <dgm:spPr/>
      <dgm:t>
        <a:bodyPr/>
        <a:lstStyle/>
        <a:p>
          <a:r>
            <a:rPr lang="fi-FI" i="1"/>
            <a:t>mahdollisuudet varautua riskeihin: vakuutukset jne.</a:t>
          </a:r>
          <a:endParaRPr lang="fi-FI"/>
        </a:p>
      </dgm:t>
    </dgm:pt>
    <dgm:pt modelId="{7EE44EE5-3E74-419B-A6E8-9388B0F9B167}" type="parTrans" cxnId="{84ABE01F-D76B-4F53-B6BA-83C9D7C76C7E}">
      <dgm:prSet/>
      <dgm:spPr/>
      <dgm:t>
        <a:bodyPr/>
        <a:lstStyle/>
        <a:p>
          <a:endParaRPr lang="fi-FI"/>
        </a:p>
      </dgm:t>
    </dgm:pt>
    <dgm:pt modelId="{7C9B86DC-2C50-4FA7-8C4C-7E90834C71C7}" type="sibTrans" cxnId="{84ABE01F-D76B-4F53-B6BA-83C9D7C76C7E}">
      <dgm:prSet/>
      <dgm:spPr/>
      <dgm:t>
        <a:bodyPr/>
        <a:lstStyle/>
        <a:p>
          <a:endParaRPr lang="fi-FI"/>
        </a:p>
      </dgm:t>
    </dgm:pt>
    <dgm:pt modelId="{D5D7B748-FC02-4A36-B8A5-0E584F336A38}">
      <dgm:prSet/>
      <dgm:spPr/>
      <dgm:t>
        <a:bodyPr/>
        <a:lstStyle/>
        <a:p>
          <a:r>
            <a:rPr lang="fi-FI" i="1"/>
            <a:t>riidanratkaisun kustannukset</a:t>
          </a:r>
          <a:endParaRPr lang="fi-FI"/>
        </a:p>
      </dgm:t>
    </dgm:pt>
    <dgm:pt modelId="{8D84204A-D26A-4484-8AC8-CC889239C449}" type="parTrans" cxnId="{91834153-AA0E-4BCA-839E-6AE7BDD25037}">
      <dgm:prSet/>
      <dgm:spPr/>
      <dgm:t>
        <a:bodyPr/>
        <a:lstStyle/>
        <a:p>
          <a:endParaRPr lang="fi-FI"/>
        </a:p>
      </dgm:t>
    </dgm:pt>
    <dgm:pt modelId="{6E3C0B46-33C0-4AA1-B2EC-2159E9B85257}" type="sibTrans" cxnId="{91834153-AA0E-4BCA-839E-6AE7BDD25037}">
      <dgm:prSet/>
      <dgm:spPr/>
      <dgm:t>
        <a:bodyPr/>
        <a:lstStyle/>
        <a:p>
          <a:endParaRPr lang="fi-FI"/>
        </a:p>
      </dgm:t>
    </dgm:pt>
    <dgm:pt modelId="{1BBB2769-61ED-46E7-8ACF-FA0F8B05428F}" type="pres">
      <dgm:prSet presAssocID="{59996489-4B17-4338-AD50-42269A5A321F}" presName="vert0" presStyleCnt="0">
        <dgm:presLayoutVars>
          <dgm:dir/>
          <dgm:animOne val="branch"/>
          <dgm:animLvl val="lvl"/>
        </dgm:presLayoutVars>
      </dgm:prSet>
      <dgm:spPr/>
    </dgm:pt>
    <dgm:pt modelId="{2E4C34A0-D410-4130-B50C-9481833B1AE7}" type="pres">
      <dgm:prSet presAssocID="{E88C8CF8-7B46-49D7-86A2-C542BEE21BDB}" presName="thickLine" presStyleLbl="alignNode1" presStyleIdx="0" presStyleCnt="1"/>
      <dgm:spPr/>
    </dgm:pt>
    <dgm:pt modelId="{FA1E9F48-7A03-4D7B-9E51-DFEB30C9E32D}" type="pres">
      <dgm:prSet presAssocID="{E88C8CF8-7B46-49D7-86A2-C542BEE21BDB}" presName="horz1" presStyleCnt="0"/>
      <dgm:spPr/>
    </dgm:pt>
    <dgm:pt modelId="{45C85D3F-0073-4D42-8EE8-5C2295350A8C}" type="pres">
      <dgm:prSet presAssocID="{E88C8CF8-7B46-49D7-86A2-C542BEE21BDB}" presName="tx1" presStyleLbl="revTx" presStyleIdx="0" presStyleCnt="6"/>
      <dgm:spPr/>
    </dgm:pt>
    <dgm:pt modelId="{D717E440-89B7-4DEE-8EAF-EA0BC4013F0B}" type="pres">
      <dgm:prSet presAssocID="{E88C8CF8-7B46-49D7-86A2-C542BEE21BDB}" presName="vert1" presStyleCnt="0"/>
      <dgm:spPr/>
    </dgm:pt>
    <dgm:pt modelId="{2EC60BB3-19AB-4E76-BDD4-9A17080A15BB}" type="pres">
      <dgm:prSet presAssocID="{011DB64A-25F7-426B-BCF9-14E327381D15}" presName="vertSpace2a" presStyleCnt="0"/>
      <dgm:spPr/>
    </dgm:pt>
    <dgm:pt modelId="{AA49B7A5-27C0-4CB3-AA2B-00479B5093AC}" type="pres">
      <dgm:prSet presAssocID="{011DB64A-25F7-426B-BCF9-14E327381D15}" presName="horz2" presStyleCnt="0"/>
      <dgm:spPr/>
    </dgm:pt>
    <dgm:pt modelId="{4A473104-B407-481D-A09A-65118372089A}" type="pres">
      <dgm:prSet presAssocID="{011DB64A-25F7-426B-BCF9-14E327381D15}" presName="horzSpace2" presStyleCnt="0"/>
      <dgm:spPr/>
    </dgm:pt>
    <dgm:pt modelId="{7BD67723-CDAD-4B70-941F-AD375A5A9C4E}" type="pres">
      <dgm:prSet presAssocID="{011DB64A-25F7-426B-BCF9-14E327381D15}" presName="tx2" presStyleLbl="revTx" presStyleIdx="1" presStyleCnt="6"/>
      <dgm:spPr/>
    </dgm:pt>
    <dgm:pt modelId="{DE48DDF1-715E-4E3F-B9ED-8CF053FDBAA6}" type="pres">
      <dgm:prSet presAssocID="{011DB64A-25F7-426B-BCF9-14E327381D15}" presName="vert2" presStyleCnt="0"/>
      <dgm:spPr/>
    </dgm:pt>
    <dgm:pt modelId="{0524AA97-61C6-43CA-92D3-49CE68948F84}" type="pres">
      <dgm:prSet presAssocID="{35D9F0CC-8EBE-40BD-9045-D78B643CFA98}" presName="horz3" presStyleCnt="0"/>
      <dgm:spPr/>
    </dgm:pt>
    <dgm:pt modelId="{49F6E891-60D8-45D2-85E0-5B67FCDE457A}" type="pres">
      <dgm:prSet presAssocID="{35D9F0CC-8EBE-40BD-9045-D78B643CFA98}" presName="horzSpace3" presStyleCnt="0"/>
      <dgm:spPr/>
    </dgm:pt>
    <dgm:pt modelId="{631E0815-6656-4908-850A-0C868B0E69DA}" type="pres">
      <dgm:prSet presAssocID="{35D9F0CC-8EBE-40BD-9045-D78B643CFA98}" presName="tx3" presStyleLbl="revTx" presStyleIdx="2" presStyleCnt="6"/>
      <dgm:spPr/>
    </dgm:pt>
    <dgm:pt modelId="{A5465B50-F203-4C7F-BCA9-632BB4C60BA1}" type="pres">
      <dgm:prSet presAssocID="{35D9F0CC-8EBE-40BD-9045-D78B643CFA98}" presName="vert3" presStyleCnt="0"/>
      <dgm:spPr/>
    </dgm:pt>
    <dgm:pt modelId="{1696194B-7721-48FC-9253-43E8B5B5FC5A}" type="pres">
      <dgm:prSet presAssocID="{945E2372-B5F5-48E3-9AB7-83A7E0263407}" presName="thinLine3" presStyleLbl="callout" presStyleIdx="0" presStyleCnt="4"/>
      <dgm:spPr/>
    </dgm:pt>
    <dgm:pt modelId="{75A6A2B0-AB04-47B1-A960-E6AEFAFE38DD}" type="pres">
      <dgm:prSet presAssocID="{2E921046-146F-4D60-8554-4384BFF2DD9C}" presName="horz3" presStyleCnt="0"/>
      <dgm:spPr/>
    </dgm:pt>
    <dgm:pt modelId="{3D9E6D0B-0280-4BB8-89F6-0C933C956B79}" type="pres">
      <dgm:prSet presAssocID="{2E921046-146F-4D60-8554-4384BFF2DD9C}" presName="horzSpace3" presStyleCnt="0"/>
      <dgm:spPr/>
    </dgm:pt>
    <dgm:pt modelId="{B04A18AB-F295-41F9-BD4B-D3C90ADDA625}" type="pres">
      <dgm:prSet presAssocID="{2E921046-146F-4D60-8554-4384BFF2DD9C}" presName="tx3" presStyleLbl="revTx" presStyleIdx="3" presStyleCnt="6"/>
      <dgm:spPr/>
    </dgm:pt>
    <dgm:pt modelId="{A6613B19-F874-42B4-9055-1792392E177C}" type="pres">
      <dgm:prSet presAssocID="{2E921046-146F-4D60-8554-4384BFF2DD9C}" presName="vert3" presStyleCnt="0"/>
      <dgm:spPr/>
    </dgm:pt>
    <dgm:pt modelId="{00C68205-FA3F-4D1B-9716-86C7252EAD88}" type="pres">
      <dgm:prSet presAssocID="{011DB64A-25F7-426B-BCF9-14E327381D15}" presName="thinLine2b" presStyleLbl="callout" presStyleIdx="1" presStyleCnt="4"/>
      <dgm:spPr/>
    </dgm:pt>
    <dgm:pt modelId="{162BFC35-75FE-4CFE-B06C-EF3D4947D154}" type="pres">
      <dgm:prSet presAssocID="{011DB64A-25F7-426B-BCF9-14E327381D15}" presName="vertSpace2b" presStyleCnt="0"/>
      <dgm:spPr/>
    </dgm:pt>
    <dgm:pt modelId="{74262112-958F-4FB0-BC54-A5C780CC2AEC}" type="pres">
      <dgm:prSet presAssocID="{27D9FA79-5025-4B37-A3B8-3822868ED76A}" presName="horz2" presStyleCnt="0"/>
      <dgm:spPr/>
    </dgm:pt>
    <dgm:pt modelId="{E07FF2EF-069E-428D-A9B2-E34F890EF781}" type="pres">
      <dgm:prSet presAssocID="{27D9FA79-5025-4B37-A3B8-3822868ED76A}" presName="horzSpace2" presStyleCnt="0"/>
      <dgm:spPr/>
    </dgm:pt>
    <dgm:pt modelId="{08A2D1CD-93AE-40C7-BAD1-654A893C2166}" type="pres">
      <dgm:prSet presAssocID="{27D9FA79-5025-4B37-A3B8-3822868ED76A}" presName="tx2" presStyleLbl="revTx" presStyleIdx="4" presStyleCnt="6"/>
      <dgm:spPr/>
    </dgm:pt>
    <dgm:pt modelId="{A80E77AA-BBD2-4533-AD5F-E486EE4D1CBE}" type="pres">
      <dgm:prSet presAssocID="{27D9FA79-5025-4B37-A3B8-3822868ED76A}" presName="vert2" presStyleCnt="0"/>
      <dgm:spPr/>
    </dgm:pt>
    <dgm:pt modelId="{4923B1E2-A3C2-437C-B9A2-9E4397E18465}" type="pres">
      <dgm:prSet presAssocID="{27D9FA79-5025-4B37-A3B8-3822868ED76A}" presName="thinLine2b" presStyleLbl="callout" presStyleIdx="2" presStyleCnt="4"/>
      <dgm:spPr/>
    </dgm:pt>
    <dgm:pt modelId="{30962D36-664C-493F-8D2B-206EA85E2A89}" type="pres">
      <dgm:prSet presAssocID="{27D9FA79-5025-4B37-A3B8-3822868ED76A}" presName="vertSpace2b" presStyleCnt="0"/>
      <dgm:spPr/>
    </dgm:pt>
    <dgm:pt modelId="{FE6F7235-AAF0-4CFE-A1C5-55FC9F61FC35}" type="pres">
      <dgm:prSet presAssocID="{D5D7B748-FC02-4A36-B8A5-0E584F336A38}" presName="horz2" presStyleCnt="0"/>
      <dgm:spPr/>
    </dgm:pt>
    <dgm:pt modelId="{74A8DD07-0784-4B25-A98C-65176828B893}" type="pres">
      <dgm:prSet presAssocID="{D5D7B748-FC02-4A36-B8A5-0E584F336A38}" presName="horzSpace2" presStyleCnt="0"/>
      <dgm:spPr/>
    </dgm:pt>
    <dgm:pt modelId="{5FA88E3D-D868-4ED2-BB99-8405EC2E909B}" type="pres">
      <dgm:prSet presAssocID="{D5D7B748-FC02-4A36-B8A5-0E584F336A38}" presName="tx2" presStyleLbl="revTx" presStyleIdx="5" presStyleCnt="6"/>
      <dgm:spPr/>
    </dgm:pt>
    <dgm:pt modelId="{59F46904-EC8D-446D-BA35-90F3726F6B55}" type="pres">
      <dgm:prSet presAssocID="{D5D7B748-FC02-4A36-B8A5-0E584F336A38}" presName="vert2" presStyleCnt="0"/>
      <dgm:spPr/>
    </dgm:pt>
    <dgm:pt modelId="{10B2DB72-179B-47E0-A265-901C30F17BDD}" type="pres">
      <dgm:prSet presAssocID="{D5D7B748-FC02-4A36-B8A5-0E584F336A38}" presName="thinLine2b" presStyleLbl="callout" presStyleIdx="3" presStyleCnt="4"/>
      <dgm:spPr/>
    </dgm:pt>
    <dgm:pt modelId="{618FA83F-11B6-4BC4-A813-7DDCD286C666}" type="pres">
      <dgm:prSet presAssocID="{D5D7B748-FC02-4A36-B8A5-0E584F336A38}" presName="vertSpace2b" presStyleCnt="0"/>
      <dgm:spPr/>
    </dgm:pt>
  </dgm:ptLst>
  <dgm:cxnLst>
    <dgm:cxn modelId="{84ABE01F-D76B-4F53-B6BA-83C9D7C76C7E}" srcId="{E88C8CF8-7B46-49D7-86A2-C542BEE21BDB}" destId="{27D9FA79-5025-4B37-A3B8-3822868ED76A}" srcOrd="1" destOrd="0" parTransId="{7EE44EE5-3E74-419B-A6E8-9388B0F9B167}" sibTransId="{7C9B86DC-2C50-4FA7-8C4C-7E90834C71C7}"/>
    <dgm:cxn modelId="{028C1A21-9F3F-4313-8D53-C0AE80F48813}" srcId="{59996489-4B17-4338-AD50-42269A5A321F}" destId="{E88C8CF8-7B46-49D7-86A2-C542BEE21BDB}" srcOrd="0" destOrd="0" parTransId="{DD3F2302-C799-46A7-A093-FD8C7366EFCD}" sibTransId="{8AED3D31-CCD4-44B1-8CDD-7B1219DFFB2B}"/>
    <dgm:cxn modelId="{5C90DB26-46A9-47AA-AEAC-EE44199C0ED2}" type="presOf" srcId="{D5D7B748-FC02-4A36-B8A5-0E584F336A38}" destId="{5FA88E3D-D868-4ED2-BB99-8405EC2E909B}" srcOrd="0" destOrd="0" presId="urn:microsoft.com/office/officeart/2008/layout/LinedList"/>
    <dgm:cxn modelId="{1AFCBA34-086B-4291-BA2D-F9FED1B2EB9C}" type="presOf" srcId="{59996489-4B17-4338-AD50-42269A5A321F}" destId="{1BBB2769-61ED-46E7-8ACF-FA0F8B05428F}" srcOrd="0" destOrd="0" presId="urn:microsoft.com/office/officeart/2008/layout/LinedList"/>
    <dgm:cxn modelId="{D88AD142-F142-4B3D-B714-288752E995AC}" srcId="{011DB64A-25F7-426B-BCF9-14E327381D15}" destId="{35D9F0CC-8EBE-40BD-9045-D78B643CFA98}" srcOrd="0" destOrd="0" parTransId="{75A95AE4-3CB1-4201-86C5-B3AA47381D08}" sibTransId="{945E2372-B5F5-48E3-9AB7-83A7E0263407}"/>
    <dgm:cxn modelId="{CF5BE044-7D0B-4286-BDC5-977CFAD7E0DC}" srcId="{E88C8CF8-7B46-49D7-86A2-C542BEE21BDB}" destId="{011DB64A-25F7-426B-BCF9-14E327381D15}" srcOrd="0" destOrd="0" parTransId="{7B08B72C-C16A-4717-9404-323399BE3634}" sibTransId="{EF721FFB-D9E3-4CAD-8576-7829F4B1BF3C}"/>
    <dgm:cxn modelId="{91834153-AA0E-4BCA-839E-6AE7BDD25037}" srcId="{E88C8CF8-7B46-49D7-86A2-C542BEE21BDB}" destId="{D5D7B748-FC02-4A36-B8A5-0E584F336A38}" srcOrd="2" destOrd="0" parTransId="{8D84204A-D26A-4484-8AC8-CC889239C449}" sibTransId="{6E3C0B46-33C0-4AA1-B2EC-2159E9B85257}"/>
    <dgm:cxn modelId="{0305F8B1-7CA4-42A4-B60F-4311D1E95CF0}" type="presOf" srcId="{011DB64A-25F7-426B-BCF9-14E327381D15}" destId="{7BD67723-CDAD-4B70-941F-AD375A5A9C4E}" srcOrd="0" destOrd="0" presId="urn:microsoft.com/office/officeart/2008/layout/LinedList"/>
    <dgm:cxn modelId="{E6FFC7B2-1C74-420F-B1B4-AF5563A0827D}" type="presOf" srcId="{E88C8CF8-7B46-49D7-86A2-C542BEE21BDB}" destId="{45C85D3F-0073-4D42-8EE8-5C2295350A8C}" srcOrd="0" destOrd="0" presId="urn:microsoft.com/office/officeart/2008/layout/LinedList"/>
    <dgm:cxn modelId="{88A1F4BF-9A29-43E2-A7D8-7C1D8DE23F1E}" srcId="{011DB64A-25F7-426B-BCF9-14E327381D15}" destId="{2E921046-146F-4D60-8554-4384BFF2DD9C}" srcOrd="1" destOrd="0" parTransId="{7882FF20-F9F5-45C4-BCED-CD4DE4FE4F38}" sibTransId="{CBE1BB09-53F7-4815-8248-44C73E967ECC}"/>
    <dgm:cxn modelId="{08659CCF-C7F9-4668-92AB-9097F4F9EAD7}" type="presOf" srcId="{27D9FA79-5025-4B37-A3B8-3822868ED76A}" destId="{08A2D1CD-93AE-40C7-BAD1-654A893C2166}" srcOrd="0" destOrd="0" presId="urn:microsoft.com/office/officeart/2008/layout/LinedList"/>
    <dgm:cxn modelId="{112440D6-C89A-4DC6-A3FB-C5A3A432F369}" type="presOf" srcId="{35D9F0CC-8EBE-40BD-9045-D78B643CFA98}" destId="{631E0815-6656-4908-850A-0C868B0E69DA}" srcOrd="0" destOrd="0" presId="urn:microsoft.com/office/officeart/2008/layout/LinedList"/>
    <dgm:cxn modelId="{E46D40F9-D20B-40E1-B559-DC562D80351C}" type="presOf" srcId="{2E921046-146F-4D60-8554-4384BFF2DD9C}" destId="{B04A18AB-F295-41F9-BD4B-D3C90ADDA625}" srcOrd="0" destOrd="0" presId="urn:microsoft.com/office/officeart/2008/layout/LinedList"/>
    <dgm:cxn modelId="{8E9F3368-BA31-422E-87BE-B4FC60005D2F}" type="presParOf" srcId="{1BBB2769-61ED-46E7-8ACF-FA0F8B05428F}" destId="{2E4C34A0-D410-4130-B50C-9481833B1AE7}" srcOrd="0" destOrd="0" presId="urn:microsoft.com/office/officeart/2008/layout/LinedList"/>
    <dgm:cxn modelId="{605F0340-80D6-4506-ABBB-4BBBC944A93E}" type="presParOf" srcId="{1BBB2769-61ED-46E7-8ACF-FA0F8B05428F}" destId="{FA1E9F48-7A03-4D7B-9E51-DFEB30C9E32D}" srcOrd="1" destOrd="0" presId="urn:microsoft.com/office/officeart/2008/layout/LinedList"/>
    <dgm:cxn modelId="{BF596252-5299-4E79-9D39-510942B79537}" type="presParOf" srcId="{FA1E9F48-7A03-4D7B-9E51-DFEB30C9E32D}" destId="{45C85D3F-0073-4D42-8EE8-5C2295350A8C}" srcOrd="0" destOrd="0" presId="urn:microsoft.com/office/officeart/2008/layout/LinedList"/>
    <dgm:cxn modelId="{EDC7AAEB-16A5-484D-806F-08C227FE1130}" type="presParOf" srcId="{FA1E9F48-7A03-4D7B-9E51-DFEB30C9E32D}" destId="{D717E440-89B7-4DEE-8EAF-EA0BC4013F0B}" srcOrd="1" destOrd="0" presId="urn:microsoft.com/office/officeart/2008/layout/LinedList"/>
    <dgm:cxn modelId="{4AF12430-4F90-44AD-8F5A-92860FECAA0F}" type="presParOf" srcId="{D717E440-89B7-4DEE-8EAF-EA0BC4013F0B}" destId="{2EC60BB3-19AB-4E76-BDD4-9A17080A15BB}" srcOrd="0" destOrd="0" presId="urn:microsoft.com/office/officeart/2008/layout/LinedList"/>
    <dgm:cxn modelId="{17E516B3-D5A5-4A5A-AF27-3D5741E8D969}" type="presParOf" srcId="{D717E440-89B7-4DEE-8EAF-EA0BC4013F0B}" destId="{AA49B7A5-27C0-4CB3-AA2B-00479B5093AC}" srcOrd="1" destOrd="0" presId="urn:microsoft.com/office/officeart/2008/layout/LinedList"/>
    <dgm:cxn modelId="{95DC6543-5A44-4297-9F8A-A8F7C7900533}" type="presParOf" srcId="{AA49B7A5-27C0-4CB3-AA2B-00479B5093AC}" destId="{4A473104-B407-481D-A09A-65118372089A}" srcOrd="0" destOrd="0" presId="urn:microsoft.com/office/officeart/2008/layout/LinedList"/>
    <dgm:cxn modelId="{C6752F37-7B9F-49D5-906F-B36B687B872B}" type="presParOf" srcId="{AA49B7A5-27C0-4CB3-AA2B-00479B5093AC}" destId="{7BD67723-CDAD-4B70-941F-AD375A5A9C4E}" srcOrd="1" destOrd="0" presId="urn:microsoft.com/office/officeart/2008/layout/LinedList"/>
    <dgm:cxn modelId="{DEE1BEFA-77F3-4CA4-845D-B3DFA86DF71E}" type="presParOf" srcId="{AA49B7A5-27C0-4CB3-AA2B-00479B5093AC}" destId="{DE48DDF1-715E-4E3F-B9ED-8CF053FDBAA6}" srcOrd="2" destOrd="0" presId="urn:microsoft.com/office/officeart/2008/layout/LinedList"/>
    <dgm:cxn modelId="{8D6ED859-930E-4218-ACB4-2FAFEC2FDA9C}" type="presParOf" srcId="{DE48DDF1-715E-4E3F-B9ED-8CF053FDBAA6}" destId="{0524AA97-61C6-43CA-92D3-49CE68948F84}" srcOrd="0" destOrd="0" presId="urn:microsoft.com/office/officeart/2008/layout/LinedList"/>
    <dgm:cxn modelId="{7387C7C8-647F-43D2-970B-B9F5FA59E837}" type="presParOf" srcId="{0524AA97-61C6-43CA-92D3-49CE68948F84}" destId="{49F6E891-60D8-45D2-85E0-5B67FCDE457A}" srcOrd="0" destOrd="0" presId="urn:microsoft.com/office/officeart/2008/layout/LinedList"/>
    <dgm:cxn modelId="{011D31CF-4ADB-40F1-85B6-00E058354F8F}" type="presParOf" srcId="{0524AA97-61C6-43CA-92D3-49CE68948F84}" destId="{631E0815-6656-4908-850A-0C868B0E69DA}" srcOrd="1" destOrd="0" presId="urn:microsoft.com/office/officeart/2008/layout/LinedList"/>
    <dgm:cxn modelId="{3CFB7C13-341A-460A-92EA-8F6706EDC2DB}" type="presParOf" srcId="{0524AA97-61C6-43CA-92D3-49CE68948F84}" destId="{A5465B50-F203-4C7F-BCA9-632BB4C60BA1}" srcOrd="2" destOrd="0" presId="urn:microsoft.com/office/officeart/2008/layout/LinedList"/>
    <dgm:cxn modelId="{09887C40-B443-4539-BF2C-CDC4FE9DF6C1}" type="presParOf" srcId="{DE48DDF1-715E-4E3F-B9ED-8CF053FDBAA6}" destId="{1696194B-7721-48FC-9253-43E8B5B5FC5A}" srcOrd="1" destOrd="0" presId="urn:microsoft.com/office/officeart/2008/layout/LinedList"/>
    <dgm:cxn modelId="{2776E352-2E17-4465-A458-DCBFA2AAB15E}" type="presParOf" srcId="{DE48DDF1-715E-4E3F-B9ED-8CF053FDBAA6}" destId="{75A6A2B0-AB04-47B1-A960-E6AEFAFE38DD}" srcOrd="2" destOrd="0" presId="urn:microsoft.com/office/officeart/2008/layout/LinedList"/>
    <dgm:cxn modelId="{CD5FC940-AEB3-4FF7-93F2-D8C0E69751AF}" type="presParOf" srcId="{75A6A2B0-AB04-47B1-A960-E6AEFAFE38DD}" destId="{3D9E6D0B-0280-4BB8-89F6-0C933C956B79}" srcOrd="0" destOrd="0" presId="urn:microsoft.com/office/officeart/2008/layout/LinedList"/>
    <dgm:cxn modelId="{08E10611-EACE-4CF3-981C-9EA39E2650EF}" type="presParOf" srcId="{75A6A2B0-AB04-47B1-A960-E6AEFAFE38DD}" destId="{B04A18AB-F295-41F9-BD4B-D3C90ADDA625}" srcOrd="1" destOrd="0" presId="urn:microsoft.com/office/officeart/2008/layout/LinedList"/>
    <dgm:cxn modelId="{D397EE95-B511-4DDB-B733-AB7941E19E0E}" type="presParOf" srcId="{75A6A2B0-AB04-47B1-A960-E6AEFAFE38DD}" destId="{A6613B19-F874-42B4-9055-1792392E177C}" srcOrd="2" destOrd="0" presId="urn:microsoft.com/office/officeart/2008/layout/LinedList"/>
    <dgm:cxn modelId="{150DA4BF-9DA4-40C2-8C16-9C48465A3424}" type="presParOf" srcId="{D717E440-89B7-4DEE-8EAF-EA0BC4013F0B}" destId="{00C68205-FA3F-4D1B-9716-86C7252EAD88}" srcOrd="2" destOrd="0" presId="urn:microsoft.com/office/officeart/2008/layout/LinedList"/>
    <dgm:cxn modelId="{CB7769F0-47B8-466E-A24F-AA1DFCB978B7}" type="presParOf" srcId="{D717E440-89B7-4DEE-8EAF-EA0BC4013F0B}" destId="{162BFC35-75FE-4CFE-B06C-EF3D4947D154}" srcOrd="3" destOrd="0" presId="urn:microsoft.com/office/officeart/2008/layout/LinedList"/>
    <dgm:cxn modelId="{EBC915BA-3050-489C-890A-D27335C0B630}" type="presParOf" srcId="{D717E440-89B7-4DEE-8EAF-EA0BC4013F0B}" destId="{74262112-958F-4FB0-BC54-A5C780CC2AEC}" srcOrd="4" destOrd="0" presId="urn:microsoft.com/office/officeart/2008/layout/LinedList"/>
    <dgm:cxn modelId="{4B191119-4F77-4CC2-A5D3-67B5E88C821C}" type="presParOf" srcId="{74262112-958F-4FB0-BC54-A5C780CC2AEC}" destId="{E07FF2EF-069E-428D-A9B2-E34F890EF781}" srcOrd="0" destOrd="0" presId="urn:microsoft.com/office/officeart/2008/layout/LinedList"/>
    <dgm:cxn modelId="{88C7DC37-B856-41C0-9A78-1A47CD4D4506}" type="presParOf" srcId="{74262112-958F-4FB0-BC54-A5C780CC2AEC}" destId="{08A2D1CD-93AE-40C7-BAD1-654A893C2166}" srcOrd="1" destOrd="0" presId="urn:microsoft.com/office/officeart/2008/layout/LinedList"/>
    <dgm:cxn modelId="{99B699A7-748D-4A62-A562-AB26146C6EE7}" type="presParOf" srcId="{74262112-958F-4FB0-BC54-A5C780CC2AEC}" destId="{A80E77AA-BBD2-4533-AD5F-E486EE4D1CBE}" srcOrd="2" destOrd="0" presId="urn:microsoft.com/office/officeart/2008/layout/LinedList"/>
    <dgm:cxn modelId="{A576609B-3FB8-43AB-9FF6-8151C601BA32}" type="presParOf" srcId="{D717E440-89B7-4DEE-8EAF-EA0BC4013F0B}" destId="{4923B1E2-A3C2-437C-B9A2-9E4397E18465}" srcOrd="5" destOrd="0" presId="urn:microsoft.com/office/officeart/2008/layout/LinedList"/>
    <dgm:cxn modelId="{CA00977F-D018-4C54-8375-E388516F5FA0}" type="presParOf" srcId="{D717E440-89B7-4DEE-8EAF-EA0BC4013F0B}" destId="{30962D36-664C-493F-8D2B-206EA85E2A89}" srcOrd="6" destOrd="0" presId="urn:microsoft.com/office/officeart/2008/layout/LinedList"/>
    <dgm:cxn modelId="{D0A633FF-47B6-4EBA-8D35-9B66C79234E2}" type="presParOf" srcId="{D717E440-89B7-4DEE-8EAF-EA0BC4013F0B}" destId="{FE6F7235-AAF0-4CFE-A1C5-55FC9F61FC35}" srcOrd="7" destOrd="0" presId="urn:microsoft.com/office/officeart/2008/layout/LinedList"/>
    <dgm:cxn modelId="{B99BFA15-23F2-4713-A420-68EADD95C268}" type="presParOf" srcId="{FE6F7235-AAF0-4CFE-A1C5-55FC9F61FC35}" destId="{74A8DD07-0784-4B25-A98C-65176828B893}" srcOrd="0" destOrd="0" presId="urn:microsoft.com/office/officeart/2008/layout/LinedList"/>
    <dgm:cxn modelId="{AB46E1B8-65A4-4D78-AA95-666F93CA96DF}" type="presParOf" srcId="{FE6F7235-AAF0-4CFE-A1C5-55FC9F61FC35}" destId="{5FA88E3D-D868-4ED2-BB99-8405EC2E909B}" srcOrd="1" destOrd="0" presId="urn:microsoft.com/office/officeart/2008/layout/LinedList"/>
    <dgm:cxn modelId="{44B45DF3-52AE-4DFA-93D6-CCA0BAB5F845}" type="presParOf" srcId="{FE6F7235-AAF0-4CFE-A1C5-55FC9F61FC35}" destId="{59F46904-EC8D-446D-BA35-90F3726F6B55}" srcOrd="2" destOrd="0" presId="urn:microsoft.com/office/officeart/2008/layout/LinedList"/>
    <dgm:cxn modelId="{877EE349-C504-4D8C-9A2C-FA3754FAC958}" type="presParOf" srcId="{D717E440-89B7-4DEE-8EAF-EA0BC4013F0B}" destId="{10B2DB72-179B-47E0-A265-901C30F17BDD}" srcOrd="8" destOrd="0" presId="urn:microsoft.com/office/officeart/2008/layout/LinedList"/>
    <dgm:cxn modelId="{A572D365-87DD-4968-93C4-CE3C366C9A68}" type="presParOf" srcId="{D717E440-89B7-4DEE-8EAF-EA0BC4013F0B}" destId="{618FA83F-11B6-4BC4-A813-7DDCD286C66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A9C7F4-5BA1-46AF-A8E3-CF33B77907C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81BD7430-E7CD-4FF7-8CB5-A05C54D0A4A0}">
      <dgm:prSet/>
      <dgm:spPr/>
      <dgm:t>
        <a:bodyPr/>
        <a:lstStyle/>
        <a:p>
          <a:r>
            <a:rPr lang="fi-FI"/>
            <a:t>Tehokas sopimus</a:t>
          </a:r>
        </a:p>
      </dgm:t>
    </dgm:pt>
    <dgm:pt modelId="{7C8FF73D-23A1-45A0-8AB9-5CF2005B9E98}" type="parTrans" cxnId="{ED710B2F-3C26-4E04-B48C-2225902A3B42}">
      <dgm:prSet/>
      <dgm:spPr/>
      <dgm:t>
        <a:bodyPr/>
        <a:lstStyle/>
        <a:p>
          <a:endParaRPr lang="fi-FI"/>
        </a:p>
      </dgm:t>
    </dgm:pt>
    <dgm:pt modelId="{F000F190-AF2A-48A7-B1C9-3F43096585E5}" type="sibTrans" cxnId="{ED710B2F-3C26-4E04-B48C-2225902A3B42}">
      <dgm:prSet/>
      <dgm:spPr/>
      <dgm:t>
        <a:bodyPr/>
        <a:lstStyle/>
        <a:p>
          <a:endParaRPr lang="fi-FI"/>
        </a:p>
      </dgm:t>
    </dgm:pt>
    <dgm:pt modelId="{C18E2A55-829F-4253-9ADA-9B6AB55235F6}">
      <dgm:prSet/>
      <dgm:spPr/>
      <dgm:t>
        <a:bodyPr/>
        <a:lstStyle/>
        <a:p>
          <a:r>
            <a:rPr lang="fi-FI" i="1"/>
            <a:t>siirtää resursseja tehokkaaseen käyttöön</a:t>
          </a:r>
          <a:endParaRPr lang="fi-FI"/>
        </a:p>
      </dgm:t>
    </dgm:pt>
    <dgm:pt modelId="{7F2D8806-E053-4E75-B591-56D6975EAA8E}" type="parTrans" cxnId="{5351E2F4-DFCF-406D-8ED0-1636C425FEC2}">
      <dgm:prSet/>
      <dgm:spPr/>
      <dgm:t>
        <a:bodyPr/>
        <a:lstStyle/>
        <a:p>
          <a:endParaRPr lang="fi-FI"/>
        </a:p>
      </dgm:t>
    </dgm:pt>
    <dgm:pt modelId="{6F743364-582B-40F8-9B8E-40D7BEDB7E15}" type="sibTrans" cxnId="{5351E2F4-DFCF-406D-8ED0-1636C425FEC2}">
      <dgm:prSet/>
      <dgm:spPr/>
      <dgm:t>
        <a:bodyPr/>
        <a:lstStyle/>
        <a:p>
          <a:endParaRPr lang="fi-FI"/>
        </a:p>
      </dgm:t>
    </dgm:pt>
    <dgm:pt modelId="{FA3C401C-D504-422D-A849-CD62EF7A68BA}">
      <dgm:prSet/>
      <dgm:spPr/>
      <dgm:t>
        <a:bodyPr/>
        <a:lstStyle/>
        <a:p>
          <a:r>
            <a:rPr lang="fi-FI" i="1"/>
            <a:t>vähäisillä transaktiokustannuksilla</a:t>
          </a:r>
          <a:endParaRPr lang="fi-FI"/>
        </a:p>
      </dgm:t>
    </dgm:pt>
    <dgm:pt modelId="{61673F96-B659-4822-AAA4-AF64E70583C0}" type="parTrans" cxnId="{5ACBF74B-1179-40A2-8A9F-0A60280A9F86}">
      <dgm:prSet/>
      <dgm:spPr/>
      <dgm:t>
        <a:bodyPr/>
        <a:lstStyle/>
        <a:p>
          <a:endParaRPr lang="fi-FI"/>
        </a:p>
      </dgm:t>
    </dgm:pt>
    <dgm:pt modelId="{6507C0A2-776B-43F9-BBC6-B9A881976396}" type="sibTrans" cxnId="{5ACBF74B-1179-40A2-8A9F-0A60280A9F86}">
      <dgm:prSet/>
      <dgm:spPr/>
      <dgm:t>
        <a:bodyPr/>
        <a:lstStyle/>
        <a:p>
          <a:endParaRPr lang="fi-FI"/>
        </a:p>
      </dgm:t>
    </dgm:pt>
    <dgm:pt modelId="{42C4419E-E110-457D-BE02-0C9F22FF0EA6}">
      <dgm:prSet/>
      <dgm:spPr/>
      <dgm:t>
        <a:bodyPr/>
        <a:lstStyle/>
        <a:p>
          <a:r>
            <a:rPr lang="fi-FI" i="1"/>
            <a:t>Coasen teoreema (ekonomisti Ronald Coase)</a:t>
          </a:r>
          <a:endParaRPr lang="fi-FI"/>
        </a:p>
      </dgm:t>
    </dgm:pt>
    <dgm:pt modelId="{4C4E5C58-CDC5-4931-B927-7BFB9A983D08}" type="parTrans" cxnId="{5E91DA94-05FB-4DE7-8625-A1FED2934970}">
      <dgm:prSet/>
      <dgm:spPr/>
      <dgm:t>
        <a:bodyPr/>
        <a:lstStyle/>
        <a:p>
          <a:endParaRPr lang="fi-FI"/>
        </a:p>
      </dgm:t>
    </dgm:pt>
    <dgm:pt modelId="{CA495CC0-EF2A-4EC0-B44A-BF8269B0DABC}" type="sibTrans" cxnId="{5E91DA94-05FB-4DE7-8625-A1FED2934970}">
      <dgm:prSet/>
      <dgm:spPr/>
      <dgm:t>
        <a:bodyPr/>
        <a:lstStyle/>
        <a:p>
          <a:endParaRPr lang="fi-FI"/>
        </a:p>
      </dgm:t>
    </dgm:pt>
    <dgm:pt modelId="{324F1974-1D99-4BBE-B6ED-D82FCC7979F7}">
      <dgm:prSet/>
      <dgm:spPr/>
      <dgm:t>
        <a:bodyPr/>
        <a:lstStyle/>
        <a:p>
          <a:r>
            <a:rPr lang="fi-FI" i="1"/>
            <a:t>ei sopimushäiriöitä (pakko, petos, erehdys jne.): täydellinen sopimus</a:t>
          </a:r>
          <a:endParaRPr lang="fi-FI"/>
        </a:p>
      </dgm:t>
    </dgm:pt>
    <dgm:pt modelId="{715CBF95-AC82-45BF-9BD6-186061F243E0}" type="parTrans" cxnId="{267869A3-8966-432D-A43A-E9D8FC76C785}">
      <dgm:prSet/>
      <dgm:spPr/>
      <dgm:t>
        <a:bodyPr/>
        <a:lstStyle/>
        <a:p>
          <a:endParaRPr lang="fi-FI"/>
        </a:p>
      </dgm:t>
    </dgm:pt>
    <dgm:pt modelId="{5C3BF56B-7421-479F-82BD-C85F709995C5}" type="sibTrans" cxnId="{267869A3-8966-432D-A43A-E9D8FC76C785}">
      <dgm:prSet/>
      <dgm:spPr/>
      <dgm:t>
        <a:bodyPr/>
        <a:lstStyle/>
        <a:p>
          <a:endParaRPr lang="fi-FI"/>
        </a:p>
      </dgm:t>
    </dgm:pt>
    <dgm:pt modelId="{A11EBA12-896C-4050-8594-9F11FB0555D5}">
      <dgm:prSet/>
      <dgm:spPr/>
      <dgm:t>
        <a:bodyPr/>
        <a:lstStyle/>
        <a:p>
          <a:r>
            <a:rPr lang="fi-FI"/>
            <a:t>Tehokkaat kannustimet saavutetaan strukturoimalla sopimus</a:t>
          </a:r>
        </a:p>
      </dgm:t>
    </dgm:pt>
    <dgm:pt modelId="{94625C31-ABF3-468D-A3BE-FB13BD3BCAD8}" type="parTrans" cxnId="{8A788F3E-3869-47EB-B702-1064097C9F6E}">
      <dgm:prSet/>
      <dgm:spPr/>
      <dgm:t>
        <a:bodyPr/>
        <a:lstStyle/>
        <a:p>
          <a:endParaRPr lang="fi-FI"/>
        </a:p>
      </dgm:t>
    </dgm:pt>
    <dgm:pt modelId="{E2B96E28-7D3D-42DC-8759-FA75D914C946}" type="sibTrans" cxnId="{8A788F3E-3869-47EB-B702-1064097C9F6E}">
      <dgm:prSet/>
      <dgm:spPr/>
      <dgm:t>
        <a:bodyPr/>
        <a:lstStyle/>
        <a:p>
          <a:endParaRPr lang="fi-FI"/>
        </a:p>
      </dgm:t>
    </dgm:pt>
    <dgm:pt modelId="{BD61C5E7-AA91-4007-AACF-DCB7F7FCA40D}">
      <dgm:prSet/>
      <dgm:spPr/>
      <dgm:t>
        <a:bodyPr/>
        <a:lstStyle/>
        <a:p>
          <a:r>
            <a:rPr lang="fi-FI" i="1"/>
            <a:t>oikeudelliset ja muut pakotteet ovat ratkaisevia</a:t>
          </a:r>
          <a:endParaRPr lang="fi-FI"/>
        </a:p>
      </dgm:t>
    </dgm:pt>
    <dgm:pt modelId="{5CD4D35B-076A-4662-8DA5-B282D383AAFF}" type="parTrans" cxnId="{F4F3D14C-95AD-4366-8123-3F6EA1A23C12}">
      <dgm:prSet/>
      <dgm:spPr/>
      <dgm:t>
        <a:bodyPr/>
        <a:lstStyle/>
        <a:p>
          <a:endParaRPr lang="fi-FI"/>
        </a:p>
      </dgm:t>
    </dgm:pt>
    <dgm:pt modelId="{936DF0B0-3D92-4C04-9579-3BEC9BB493EC}" type="sibTrans" cxnId="{F4F3D14C-95AD-4366-8123-3F6EA1A23C12}">
      <dgm:prSet/>
      <dgm:spPr/>
      <dgm:t>
        <a:bodyPr/>
        <a:lstStyle/>
        <a:p>
          <a:endParaRPr lang="fi-FI"/>
        </a:p>
      </dgm:t>
    </dgm:pt>
    <dgm:pt modelId="{7E65017E-EFFB-4B1D-B54B-E82028249AD4}" type="pres">
      <dgm:prSet presAssocID="{3AA9C7F4-5BA1-46AF-A8E3-CF33B77907CC}" presName="vert0" presStyleCnt="0">
        <dgm:presLayoutVars>
          <dgm:dir/>
          <dgm:animOne val="branch"/>
          <dgm:animLvl val="lvl"/>
        </dgm:presLayoutVars>
      </dgm:prSet>
      <dgm:spPr/>
    </dgm:pt>
    <dgm:pt modelId="{3FAF830C-ABF5-45AD-A696-B675FCE8D195}" type="pres">
      <dgm:prSet presAssocID="{81BD7430-E7CD-4FF7-8CB5-A05C54D0A4A0}" presName="thickLine" presStyleLbl="alignNode1" presStyleIdx="0" presStyleCnt="2"/>
      <dgm:spPr/>
    </dgm:pt>
    <dgm:pt modelId="{09731904-8842-4C2A-9B30-686460F51DE5}" type="pres">
      <dgm:prSet presAssocID="{81BD7430-E7CD-4FF7-8CB5-A05C54D0A4A0}" presName="horz1" presStyleCnt="0"/>
      <dgm:spPr/>
    </dgm:pt>
    <dgm:pt modelId="{795D822B-7B45-4F9C-ADF0-4221C1C0BCF4}" type="pres">
      <dgm:prSet presAssocID="{81BD7430-E7CD-4FF7-8CB5-A05C54D0A4A0}" presName="tx1" presStyleLbl="revTx" presStyleIdx="0" presStyleCnt="7"/>
      <dgm:spPr/>
    </dgm:pt>
    <dgm:pt modelId="{62D71679-F5FF-4AB4-9ED9-4EA21A5C9E54}" type="pres">
      <dgm:prSet presAssocID="{81BD7430-E7CD-4FF7-8CB5-A05C54D0A4A0}" presName="vert1" presStyleCnt="0"/>
      <dgm:spPr/>
    </dgm:pt>
    <dgm:pt modelId="{4AE71126-2E4B-4048-B223-A92F3D0E1B30}" type="pres">
      <dgm:prSet presAssocID="{C18E2A55-829F-4253-9ADA-9B6AB55235F6}" presName="vertSpace2a" presStyleCnt="0"/>
      <dgm:spPr/>
    </dgm:pt>
    <dgm:pt modelId="{99ECE20A-723B-4280-B6A9-990DA9C1E23F}" type="pres">
      <dgm:prSet presAssocID="{C18E2A55-829F-4253-9ADA-9B6AB55235F6}" presName="horz2" presStyleCnt="0"/>
      <dgm:spPr/>
    </dgm:pt>
    <dgm:pt modelId="{A24B849B-6EC6-443B-8212-CF00A3C6CC5F}" type="pres">
      <dgm:prSet presAssocID="{C18E2A55-829F-4253-9ADA-9B6AB55235F6}" presName="horzSpace2" presStyleCnt="0"/>
      <dgm:spPr/>
    </dgm:pt>
    <dgm:pt modelId="{A1269DD8-77D5-4E1A-AB0E-C79504A52243}" type="pres">
      <dgm:prSet presAssocID="{C18E2A55-829F-4253-9ADA-9B6AB55235F6}" presName="tx2" presStyleLbl="revTx" presStyleIdx="1" presStyleCnt="7"/>
      <dgm:spPr/>
    </dgm:pt>
    <dgm:pt modelId="{2E141A92-49D9-4BFD-9334-67A67DE490DC}" type="pres">
      <dgm:prSet presAssocID="{C18E2A55-829F-4253-9ADA-9B6AB55235F6}" presName="vert2" presStyleCnt="0"/>
      <dgm:spPr/>
    </dgm:pt>
    <dgm:pt modelId="{356895F7-BED2-47C2-B355-B915756E95E3}" type="pres">
      <dgm:prSet presAssocID="{C18E2A55-829F-4253-9ADA-9B6AB55235F6}" presName="thinLine2b" presStyleLbl="callout" presStyleIdx="0" presStyleCnt="5"/>
      <dgm:spPr/>
    </dgm:pt>
    <dgm:pt modelId="{54096DA4-FA88-489F-B449-90C8516AD8A9}" type="pres">
      <dgm:prSet presAssocID="{C18E2A55-829F-4253-9ADA-9B6AB55235F6}" presName="vertSpace2b" presStyleCnt="0"/>
      <dgm:spPr/>
    </dgm:pt>
    <dgm:pt modelId="{EF762DDB-EC04-4BC0-8D5A-97AA576C5696}" type="pres">
      <dgm:prSet presAssocID="{FA3C401C-D504-422D-A849-CD62EF7A68BA}" presName="horz2" presStyleCnt="0"/>
      <dgm:spPr/>
    </dgm:pt>
    <dgm:pt modelId="{0CF91E5D-E8FD-4B03-825A-7EA1ACE3D0B3}" type="pres">
      <dgm:prSet presAssocID="{FA3C401C-D504-422D-A849-CD62EF7A68BA}" presName="horzSpace2" presStyleCnt="0"/>
      <dgm:spPr/>
    </dgm:pt>
    <dgm:pt modelId="{BBD03C5B-F49D-4075-9632-4B756FED7186}" type="pres">
      <dgm:prSet presAssocID="{FA3C401C-D504-422D-A849-CD62EF7A68BA}" presName="tx2" presStyleLbl="revTx" presStyleIdx="2" presStyleCnt="7"/>
      <dgm:spPr/>
    </dgm:pt>
    <dgm:pt modelId="{1FB59288-C32C-47FD-A2BD-BF4FB8BC347B}" type="pres">
      <dgm:prSet presAssocID="{FA3C401C-D504-422D-A849-CD62EF7A68BA}" presName="vert2" presStyleCnt="0"/>
      <dgm:spPr/>
    </dgm:pt>
    <dgm:pt modelId="{4B2CD418-91E2-4AB8-A2C7-6436CAB17CCA}" type="pres">
      <dgm:prSet presAssocID="{FA3C401C-D504-422D-A849-CD62EF7A68BA}" presName="thinLine2b" presStyleLbl="callout" presStyleIdx="1" presStyleCnt="5"/>
      <dgm:spPr/>
    </dgm:pt>
    <dgm:pt modelId="{103F91F4-9B6E-4055-AA9F-896355FF513A}" type="pres">
      <dgm:prSet presAssocID="{FA3C401C-D504-422D-A849-CD62EF7A68BA}" presName="vertSpace2b" presStyleCnt="0"/>
      <dgm:spPr/>
    </dgm:pt>
    <dgm:pt modelId="{7C03C494-F7B1-46BE-8BA7-603F73A3E755}" type="pres">
      <dgm:prSet presAssocID="{42C4419E-E110-457D-BE02-0C9F22FF0EA6}" presName="horz2" presStyleCnt="0"/>
      <dgm:spPr/>
    </dgm:pt>
    <dgm:pt modelId="{7A0F8FF0-5BA7-4248-83CA-ED10F864F51E}" type="pres">
      <dgm:prSet presAssocID="{42C4419E-E110-457D-BE02-0C9F22FF0EA6}" presName="horzSpace2" presStyleCnt="0"/>
      <dgm:spPr/>
    </dgm:pt>
    <dgm:pt modelId="{D20D0A25-633F-4BCF-A7C3-580D0969076C}" type="pres">
      <dgm:prSet presAssocID="{42C4419E-E110-457D-BE02-0C9F22FF0EA6}" presName="tx2" presStyleLbl="revTx" presStyleIdx="3" presStyleCnt="7"/>
      <dgm:spPr/>
    </dgm:pt>
    <dgm:pt modelId="{1D9A7CB7-7351-4A47-90D3-5CC0F181FCF8}" type="pres">
      <dgm:prSet presAssocID="{42C4419E-E110-457D-BE02-0C9F22FF0EA6}" presName="vert2" presStyleCnt="0"/>
      <dgm:spPr/>
    </dgm:pt>
    <dgm:pt modelId="{DD0705B3-C1F6-45AC-820D-3D309C6BDAA3}" type="pres">
      <dgm:prSet presAssocID="{42C4419E-E110-457D-BE02-0C9F22FF0EA6}" presName="thinLine2b" presStyleLbl="callout" presStyleIdx="2" presStyleCnt="5"/>
      <dgm:spPr/>
    </dgm:pt>
    <dgm:pt modelId="{291F9C65-025A-42CF-8EDA-BE6B31056A23}" type="pres">
      <dgm:prSet presAssocID="{42C4419E-E110-457D-BE02-0C9F22FF0EA6}" presName="vertSpace2b" presStyleCnt="0"/>
      <dgm:spPr/>
    </dgm:pt>
    <dgm:pt modelId="{1828825A-B934-4B6E-A887-42B46BC1C806}" type="pres">
      <dgm:prSet presAssocID="{324F1974-1D99-4BBE-B6ED-D82FCC7979F7}" presName="horz2" presStyleCnt="0"/>
      <dgm:spPr/>
    </dgm:pt>
    <dgm:pt modelId="{F27EC252-F904-4BD9-B91B-E4A50138CC1D}" type="pres">
      <dgm:prSet presAssocID="{324F1974-1D99-4BBE-B6ED-D82FCC7979F7}" presName="horzSpace2" presStyleCnt="0"/>
      <dgm:spPr/>
    </dgm:pt>
    <dgm:pt modelId="{BBAFEAA3-3A4D-492A-A238-1CC8DDB7D148}" type="pres">
      <dgm:prSet presAssocID="{324F1974-1D99-4BBE-B6ED-D82FCC7979F7}" presName="tx2" presStyleLbl="revTx" presStyleIdx="4" presStyleCnt="7"/>
      <dgm:spPr/>
    </dgm:pt>
    <dgm:pt modelId="{F15B32BB-658B-42D9-8CB3-F2A73739E82C}" type="pres">
      <dgm:prSet presAssocID="{324F1974-1D99-4BBE-B6ED-D82FCC7979F7}" presName="vert2" presStyleCnt="0"/>
      <dgm:spPr/>
    </dgm:pt>
    <dgm:pt modelId="{92680036-A544-4462-A57D-3E3A8E577D12}" type="pres">
      <dgm:prSet presAssocID="{324F1974-1D99-4BBE-B6ED-D82FCC7979F7}" presName="thinLine2b" presStyleLbl="callout" presStyleIdx="3" presStyleCnt="5"/>
      <dgm:spPr/>
    </dgm:pt>
    <dgm:pt modelId="{AA11CFD3-5CB3-4D80-B00A-040D7412B833}" type="pres">
      <dgm:prSet presAssocID="{324F1974-1D99-4BBE-B6ED-D82FCC7979F7}" presName="vertSpace2b" presStyleCnt="0"/>
      <dgm:spPr/>
    </dgm:pt>
    <dgm:pt modelId="{1394004F-848B-4937-99CB-1C9E95BAA987}" type="pres">
      <dgm:prSet presAssocID="{A11EBA12-896C-4050-8594-9F11FB0555D5}" presName="thickLine" presStyleLbl="alignNode1" presStyleIdx="1" presStyleCnt="2"/>
      <dgm:spPr/>
    </dgm:pt>
    <dgm:pt modelId="{00384B1B-1BD6-460B-B903-9161F84D64D2}" type="pres">
      <dgm:prSet presAssocID="{A11EBA12-896C-4050-8594-9F11FB0555D5}" presName="horz1" presStyleCnt="0"/>
      <dgm:spPr/>
    </dgm:pt>
    <dgm:pt modelId="{1F1B3CC0-B266-45E1-BE1A-5D67D008F774}" type="pres">
      <dgm:prSet presAssocID="{A11EBA12-896C-4050-8594-9F11FB0555D5}" presName="tx1" presStyleLbl="revTx" presStyleIdx="5" presStyleCnt="7"/>
      <dgm:spPr/>
    </dgm:pt>
    <dgm:pt modelId="{339A827C-CE5A-48E0-B1A1-122A0BE41B06}" type="pres">
      <dgm:prSet presAssocID="{A11EBA12-896C-4050-8594-9F11FB0555D5}" presName="vert1" presStyleCnt="0"/>
      <dgm:spPr/>
    </dgm:pt>
    <dgm:pt modelId="{8F7E7651-3F1D-4878-B4AE-725F82791218}" type="pres">
      <dgm:prSet presAssocID="{BD61C5E7-AA91-4007-AACF-DCB7F7FCA40D}" presName="vertSpace2a" presStyleCnt="0"/>
      <dgm:spPr/>
    </dgm:pt>
    <dgm:pt modelId="{209A75D7-7FB4-40C4-9731-4F37D034F67D}" type="pres">
      <dgm:prSet presAssocID="{BD61C5E7-AA91-4007-AACF-DCB7F7FCA40D}" presName="horz2" presStyleCnt="0"/>
      <dgm:spPr/>
    </dgm:pt>
    <dgm:pt modelId="{3B5CAA09-165B-488E-B8B3-1E2BE61ED254}" type="pres">
      <dgm:prSet presAssocID="{BD61C5E7-AA91-4007-AACF-DCB7F7FCA40D}" presName="horzSpace2" presStyleCnt="0"/>
      <dgm:spPr/>
    </dgm:pt>
    <dgm:pt modelId="{336A347A-1BFF-4E57-B04A-6C91027F07B4}" type="pres">
      <dgm:prSet presAssocID="{BD61C5E7-AA91-4007-AACF-DCB7F7FCA40D}" presName="tx2" presStyleLbl="revTx" presStyleIdx="6" presStyleCnt="7"/>
      <dgm:spPr/>
    </dgm:pt>
    <dgm:pt modelId="{0536E541-72CE-4A33-81A8-F99D5A083CFC}" type="pres">
      <dgm:prSet presAssocID="{BD61C5E7-AA91-4007-AACF-DCB7F7FCA40D}" presName="vert2" presStyleCnt="0"/>
      <dgm:spPr/>
    </dgm:pt>
    <dgm:pt modelId="{7341CAA4-46AD-452B-9610-C2320349A85C}" type="pres">
      <dgm:prSet presAssocID="{BD61C5E7-AA91-4007-AACF-DCB7F7FCA40D}" presName="thinLine2b" presStyleLbl="callout" presStyleIdx="4" presStyleCnt="5"/>
      <dgm:spPr/>
    </dgm:pt>
    <dgm:pt modelId="{973411BF-C7F6-43C1-8C57-37027472BA26}" type="pres">
      <dgm:prSet presAssocID="{BD61C5E7-AA91-4007-AACF-DCB7F7FCA40D}" presName="vertSpace2b" presStyleCnt="0"/>
      <dgm:spPr/>
    </dgm:pt>
  </dgm:ptLst>
  <dgm:cxnLst>
    <dgm:cxn modelId="{29D4D822-5056-4FDF-9929-373E0A68D99F}" type="presOf" srcId="{324F1974-1D99-4BBE-B6ED-D82FCC7979F7}" destId="{BBAFEAA3-3A4D-492A-A238-1CC8DDB7D148}" srcOrd="0" destOrd="0" presId="urn:microsoft.com/office/officeart/2008/layout/LinedList"/>
    <dgm:cxn modelId="{ED710B2F-3C26-4E04-B48C-2225902A3B42}" srcId="{3AA9C7F4-5BA1-46AF-A8E3-CF33B77907CC}" destId="{81BD7430-E7CD-4FF7-8CB5-A05C54D0A4A0}" srcOrd="0" destOrd="0" parTransId="{7C8FF73D-23A1-45A0-8AB9-5CF2005B9E98}" sibTransId="{F000F190-AF2A-48A7-B1C9-3F43096585E5}"/>
    <dgm:cxn modelId="{75C6893E-9F3F-4AF1-9D12-5F1B458A5DFD}" type="presOf" srcId="{42C4419E-E110-457D-BE02-0C9F22FF0EA6}" destId="{D20D0A25-633F-4BCF-A7C3-580D0969076C}" srcOrd="0" destOrd="0" presId="urn:microsoft.com/office/officeart/2008/layout/LinedList"/>
    <dgm:cxn modelId="{8A788F3E-3869-47EB-B702-1064097C9F6E}" srcId="{3AA9C7F4-5BA1-46AF-A8E3-CF33B77907CC}" destId="{A11EBA12-896C-4050-8594-9F11FB0555D5}" srcOrd="1" destOrd="0" parTransId="{94625C31-ABF3-468D-A3BE-FB13BD3BCAD8}" sibTransId="{E2B96E28-7D3D-42DC-8759-FA75D914C946}"/>
    <dgm:cxn modelId="{7753BF45-9D8D-4A51-A34C-0368F6A69C74}" type="presOf" srcId="{A11EBA12-896C-4050-8594-9F11FB0555D5}" destId="{1F1B3CC0-B266-45E1-BE1A-5D67D008F774}" srcOrd="0" destOrd="0" presId="urn:microsoft.com/office/officeart/2008/layout/LinedList"/>
    <dgm:cxn modelId="{8E576F49-0776-4395-A705-81A50C9D88EF}" type="presOf" srcId="{81BD7430-E7CD-4FF7-8CB5-A05C54D0A4A0}" destId="{795D822B-7B45-4F9C-ADF0-4221C1C0BCF4}" srcOrd="0" destOrd="0" presId="urn:microsoft.com/office/officeart/2008/layout/LinedList"/>
    <dgm:cxn modelId="{5ACBF74B-1179-40A2-8A9F-0A60280A9F86}" srcId="{81BD7430-E7CD-4FF7-8CB5-A05C54D0A4A0}" destId="{FA3C401C-D504-422D-A849-CD62EF7A68BA}" srcOrd="1" destOrd="0" parTransId="{61673F96-B659-4822-AAA4-AF64E70583C0}" sibTransId="{6507C0A2-776B-43F9-BBC6-B9A881976396}"/>
    <dgm:cxn modelId="{F4F3D14C-95AD-4366-8123-3F6EA1A23C12}" srcId="{A11EBA12-896C-4050-8594-9F11FB0555D5}" destId="{BD61C5E7-AA91-4007-AACF-DCB7F7FCA40D}" srcOrd="0" destOrd="0" parTransId="{5CD4D35B-076A-4662-8DA5-B282D383AAFF}" sibTransId="{936DF0B0-3D92-4C04-9579-3BEC9BB493EC}"/>
    <dgm:cxn modelId="{F9FD3077-5626-434A-A0DE-8012F6027808}" type="presOf" srcId="{FA3C401C-D504-422D-A849-CD62EF7A68BA}" destId="{BBD03C5B-F49D-4075-9632-4B756FED7186}" srcOrd="0" destOrd="0" presId="urn:microsoft.com/office/officeart/2008/layout/LinedList"/>
    <dgm:cxn modelId="{5E91DA94-05FB-4DE7-8625-A1FED2934970}" srcId="{81BD7430-E7CD-4FF7-8CB5-A05C54D0A4A0}" destId="{42C4419E-E110-457D-BE02-0C9F22FF0EA6}" srcOrd="2" destOrd="0" parTransId="{4C4E5C58-CDC5-4931-B927-7BFB9A983D08}" sibTransId="{CA495CC0-EF2A-4EC0-B44A-BF8269B0DABC}"/>
    <dgm:cxn modelId="{267869A3-8966-432D-A43A-E9D8FC76C785}" srcId="{81BD7430-E7CD-4FF7-8CB5-A05C54D0A4A0}" destId="{324F1974-1D99-4BBE-B6ED-D82FCC7979F7}" srcOrd="3" destOrd="0" parTransId="{715CBF95-AC82-45BF-9BD6-186061F243E0}" sibTransId="{5C3BF56B-7421-479F-82BD-C85F709995C5}"/>
    <dgm:cxn modelId="{9C2DADAE-D7FD-4909-AE12-AA5F5D9EC995}" type="presOf" srcId="{3AA9C7F4-5BA1-46AF-A8E3-CF33B77907CC}" destId="{7E65017E-EFFB-4B1D-B54B-E82028249AD4}" srcOrd="0" destOrd="0" presId="urn:microsoft.com/office/officeart/2008/layout/LinedList"/>
    <dgm:cxn modelId="{45B5D6C9-D217-4849-A2F0-D7F58D8081FF}" type="presOf" srcId="{C18E2A55-829F-4253-9ADA-9B6AB55235F6}" destId="{A1269DD8-77D5-4E1A-AB0E-C79504A52243}" srcOrd="0" destOrd="0" presId="urn:microsoft.com/office/officeart/2008/layout/LinedList"/>
    <dgm:cxn modelId="{5351E2F4-DFCF-406D-8ED0-1636C425FEC2}" srcId="{81BD7430-E7CD-4FF7-8CB5-A05C54D0A4A0}" destId="{C18E2A55-829F-4253-9ADA-9B6AB55235F6}" srcOrd="0" destOrd="0" parTransId="{7F2D8806-E053-4E75-B591-56D6975EAA8E}" sibTransId="{6F743364-582B-40F8-9B8E-40D7BEDB7E15}"/>
    <dgm:cxn modelId="{B35EE8FE-A783-438D-BF2F-8884726C8C9D}" type="presOf" srcId="{BD61C5E7-AA91-4007-AACF-DCB7F7FCA40D}" destId="{336A347A-1BFF-4E57-B04A-6C91027F07B4}" srcOrd="0" destOrd="0" presId="urn:microsoft.com/office/officeart/2008/layout/LinedList"/>
    <dgm:cxn modelId="{60E77895-C435-4227-A12A-5CE10CA7503C}" type="presParOf" srcId="{7E65017E-EFFB-4B1D-B54B-E82028249AD4}" destId="{3FAF830C-ABF5-45AD-A696-B675FCE8D195}" srcOrd="0" destOrd="0" presId="urn:microsoft.com/office/officeart/2008/layout/LinedList"/>
    <dgm:cxn modelId="{6411709E-5927-425D-97F5-E35BFC2C2102}" type="presParOf" srcId="{7E65017E-EFFB-4B1D-B54B-E82028249AD4}" destId="{09731904-8842-4C2A-9B30-686460F51DE5}" srcOrd="1" destOrd="0" presId="urn:microsoft.com/office/officeart/2008/layout/LinedList"/>
    <dgm:cxn modelId="{1B78E4E9-2260-4F89-9DD3-A2A2E0CD2474}" type="presParOf" srcId="{09731904-8842-4C2A-9B30-686460F51DE5}" destId="{795D822B-7B45-4F9C-ADF0-4221C1C0BCF4}" srcOrd="0" destOrd="0" presId="urn:microsoft.com/office/officeart/2008/layout/LinedList"/>
    <dgm:cxn modelId="{FDA21E1E-1F91-4033-8B1F-E0B8070F2A90}" type="presParOf" srcId="{09731904-8842-4C2A-9B30-686460F51DE5}" destId="{62D71679-F5FF-4AB4-9ED9-4EA21A5C9E54}" srcOrd="1" destOrd="0" presId="urn:microsoft.com/office/officeart/2008/layout/LinedList"/>
    <dgm:cxn modelId="{A6E1F52D-18FD-45E5-9A00-FFFF38274E2D}" type="presParOf" srcId="{62D71679-F5FF-4AB4-9ED9-4EA21A5C9E54}" destId="{4AE71126-2E4B-4048-B223-A92F3D0E1B30}" srcOrd="0" destOrd="0" presId="urn:microsoft.com/office/officeart/2008/layout/LinedList"/>
    <dgm:cxn modelId="{FC1DD97A-BBD4-4815-8663-E8C127556380}" type="presParOf" srcId="{62D71679-F5FF-4AB4-9ED9-4EA21A5C9E54}" destId="{99ECE20A-723B-4280-B6A9-990DA9C1E23F}" srcOrd="1" destOrd="0" presId="urn:microsoft.com/office/officeart/2008/layout/LinedList"/>
    <dgm:cxn modelId="{6AF45B80-8C2B-487F-A165-DE3223D98B8D}" type="presParOf" srcId="{99ECE20A-723B-4280-B6A9-990DA9C1E23F}" destId="{A24B849B-6EC6-443B-8212-CF00A3C6CC5F}" srcOrd="0" destOrd="0" presId="urn:microsoft.com/office/officeart/2008/layout/LinedList"/>
    <dgm:cxn modelId="{DE22BE84-4650-4DA8-9DEF-810F4798D200}" type="presParOf" srcId="{99ECE20A-723B-4280-B6A9-990DA9C1E23F}" destId="{A1269DD8-77D5-4E1A-AB0E-C79504A52243}" srcOrd="1" destOrd="0" presId="urn:microsoft.com/office/officeart/2008/layout/LinedList"/>
    <dgm:cxn modelId="{584AFA1D-D6A9-4B61-9C57-D157889B9205}" type="presParOf" srcId="{99ECE20A-723B-4280-B6A9-990DA9C1E23F}" destId="{2E141A92-49D9-4BFD-9334-67A67DE490DC}" srcOrd="2" destOrd="0" presId="urn:microsoft.com/office/officeart/2008/layout/LinedList"/>
    <dgm:cxn modelId="{BAE788E7-BA74-4B9E-8D74-CC232324EC9F}" type="presParOf" srcId="{62D71679-F5FF-4AB4-9ED9-4EA21A5C9E54}" destId="{356895F7-BED2-47C2-B355-B915756E95E3}" srcOrd="2" destOrd="0" presId="urn:microsoft.com/office/officeart/2008/layout/LinedList"/>
    <dgm:cxn modelId="{7775A5B7-0B8E-43CB-9D1F-7E6F958F576A}" type="presParOf" srcId="{62D71679-F5FF-4AB4-9ED9-4EA21A5C9E54}" destId="{54096DA4-FA88-489F-B449-90C8516AD8A9}" srcOrd="3" destOrd="0" presId="urn:microsoft.com/office/officeart/2008/layout/LinedList"/>
    <dgm:cxn modelId="{3C881D9A-FCF0-4A8A-972A-43577074A2F3}" type="presParOf" srcId="{62D71679-F5FF-4AB4-9ED9-4EA21A5C9E54}" destId="{EF762DDB-EC04-4BC0-8D5A-97AA576C5696}" srcOrd="4" destOrd="0" presId="urn:microsoft.com/office/officeart/2008/layout/LinedList"/>
    <dgm:cxn modelId="{B7DCE7FF-E27F-4B48-B895-B98E9E1255F1}" type="presParOf" srcId="{EF762DDB-EC04-4BC0-8D5A-97AA576C5696}" destId="{0CF91E5D-E8FD-4B03-825A-7EA1ACE3D0B3}" srcOrd="0" destOrd="0" presId="urn:microsoft.com/office/officeart/2008/layout/LinedList"/>
    <dgm:cxn modelId="{8DAEC295-C1D7-48DC-B496-A0C6A3DF1F9A}" type="presParOf" srcId="{EF762DDB-EC04-4BC0-8D5A-97AA576C5696}" destId="{BBD03C5B-F49D-4075-9632-4B756FED7186}" srcOrd="1" destOrd="0" presId="urn:microsoft.com/office/officeart/2008/layout/LinedList"/>
    <dgm:cxn modelId="{051CA7A1-1ECD-4F80-AC88-4E67DC357994}" type="presParOf" srcId="{EF762DDB-EC04-4BC0-8D5A-97AA576C5696}" destId="{1FB59288-C32C-47FD-A2BD-BF4FB8BC347B}" srcOrd="2" destOrd="0" presId="urn:microsoft.com/office/officeart/2008/layout/LinedList"/>
    <dgm:cxn modelId="{3A1BF789-5994-48E1-849D-714234F87D3C}" type="presParOf" srcId="{62D71679-F5FF-4AB4-9ED9-4EA21A5C9E54}" destId="{4B2CD418-91E2-4AB8-A2C7-6436CAB17CCA}" srcOrd="5" destOrd="0" presId="urn:microsoft.com/office/officeart/2008/layout/LinedList"/>
    <dgm:cxn modelId="{A9BDA772-8D0B-420F-97EE-725A86C4EBCA}" type="presParOf" srcId="{62D71679-F5FF-4AB4-9ED9-4EA21A5C9E54}" destId="{103F91F4-9B6E-4055-AA9F-896355FF513A}" srcOrd="6" destOrd="0" presId="urn:microsoft.com/office/officeart/2008/layout/LinedList"/>
    <dgm:cxn modelId="{2DC4E0F9-0666-4F26-84C7-1DC04009ADAD}" type="presParOf" srcId="{62D71679-F5FF-4AB4-9ED9-4EA21A5C9E54}" destId="{7C03C494-F7B1-46BE-8BA7-603F73A3E755}" srcOrd="7" destOrd="0" presId="urn:microsoft.com/office/officeart/2008/layout/LinedList"/>
    <dgm:cxn modelId="{0997DE4E-9A07-4723-BAE2-D5A9216F729D}" type="presParOf" srcId="{7C03C494-F7B1-46BE-8BA7-603F73A3E755}" destId="{7A0F8FF0-5BA7-4248-83CA-ED10F864F51E}" srcOrd="0" destOrd="0" presId="urn:microsoft.com/office/officeart/2008/layout/LinedList"/>
    <dgm:cxn modelId="{6693C42A-C006-440B-B624-AC7A7ADF47FE}" type="presParOf" srcId="{7C03C494-F7B1-46BE-8BA7-603F73A3E755}" destId="{D20D0A25-633F-4BCF-A7C3-580D0969076C}" srcOrd="1" destOrd="0" presId="urn:microsoft.com/office/officeart/2008/layout/LinedList"/>
    <dgm:cxn modelId="{4043BA36-4E75-4926-A27B-55A6C03CF66D}" type="presParOf" srcId="{7C03C494-F7B1-46BE-8BA7-603F73A3E755}" destId="{1D9A7CB7-7351-4A47-90D3-5CC0F181FCF8}" srcOrd="2" destOrd="0" presId="urn:microsoft.com/office/officeart/2008/layout/LinedList"/>
    <dgm:cxn modelId="{77218FDE-18DF-459A-9634-FC2A76484B99}" type="presParOf" srcId="{62D71679-F5FF-4AB4-9ED9-4EA21A5C9E54}" destId="{DD0705B3-C1F6-45AC-820D-3D309C6BDAA3}" srcOrd="8" destOrd="0" presId="urn:microsoft.com/office/officeart/2008/layout/LinedList"/>
    <dgm:cxn modelId="{8D1E1DD6-33CB-44AF-8FA3-D0604388A2F7}" type="presParOf" srcId="{62D71679-F5FF-4AB4-9ED9-4EA21A5C9E54}" destId="{291F9C65-025A-42CF-8EDA-BE6B31056A23}" srcOrd="9" destOrd="0" presId="urn:microsoft.com/office/officeart/2008/layout/LinedList"/>
    <dgm:cxn modelId="{40981D87-584C-4AF5-935C-772BA4C4A83F}" type="presParOf" srcId="{62D71679-F5FF-4AB4-9ED9-4EA21A5C9E54}" destId="{1828825A-B934-4B6E-A887-42B46BC1C806}" srcOrd="10" destOrd="0" presId="urn:microsoft.com/office/officeart/2008/layout/LinedList"/>
    <dgm:cxn modelId="{9D947A6A-CFDE-4BCC-9360-C0DC9798A1B9}" type="presParOf" srcId="{1828825A-B934-4B6E-A887-42B46BC1C806}" destId="{F27EC252-F904-4BD9-B91B-E4A50138CC1D}" srcOrd="0" destOrd="0" presId="urn:microsoft.com/office/officeart/2008/layout/LinedList"/>
    <dgm:cxn modelId="{6E0AD361-F8D7-478F-927F-A6B9CFC62725}" type="presParOf" srcId="{1828825A-B934-4B6E-A887-42B46BC1C806}" destId="{BBAFEAA3-3A4D-492A-A238-1CC8DDB7D148}" srcOrd="1" destOrd="0" presId="urn:microsoft.com/office/officeart/2008/layout/LinedList"/>
    <dgm:cxn modelId="{DE715209-9E2D-47ED-A116-4C7D77B1CA01}" type="presParOf" srcId="{1828825A-B934-4B6E-A887-42B46BC1C806}" destId="{F15B32BB-658B-42D9-8CB3-F2A73739E82C}" srcOrd="2" destOrd="0" presId="urn:microsoft.com/office/officeart/2008/layout/LinedList"/>
    <dgm:cxn modelId="{E3B6553E-14B1-4329-AFAD-0B8C5BDBADE6}" type="presParOf" srcId="{62D71679-F5FF-4AB4-9ED9-4EA21A5C9E54}" destId="{92680036-A544-4462-A57D-3E3A8E577D12}" srcOrd="11" destOrd="0" presId="urn:microsoft.com/office/officeart/2008/layout/LinedList"/>
    <dgm:cxn modelId="{4FB382A4-EFC1-4051-9F61-7F3CA40F85A5}" type="presParOf" srcId="{62D71679-F5FF-4AB4-9ED9-4EA21A5C9E54}" destId="{AA11CFD3-5CB3-4D80-B00A-040D7412B833}" srcOrd="12" destOrd="0" presId="urn:microsoft.com/office/officeart/2008/layout/LinedList"/>
    <dgm:cxn modelId="{B976AFF0-9847-4236-BFFC-2AC918222120}" type="presParOf" srcId="{7E65017E-EFFB-4B1D-B54B-E82028249AD4}" destId="{1394004F-848B-4937-99CB-1C9E95BAA987}" srcOrd="2" destOrd="0" presId="urn:microsoft.com/office/officeart/2008/layout/LinedList"/>
    <dgm:cxn modelId="{AB9942AD-FB6D-4F09-8375-9CF01D2BDCF1}" type="presParOf" srcId="{7E65017E-EFFB-4B1D-B54B-E82028249AD4}" destId="{00384B1B-1BD6-460B-B903-9161F84D64D2}" srcOrd="3" destOrd="0" presId="urn:microsoft.com/office/officeart/2008/layout/LinedList"/>
    <dgm:cxn modelId="{F4EAA3F0-B3B1-445C-83E8-8F3AD03BA46D}" type="presParOf" srcId="{00384B1B-1BD6-460B-B903-9161F84D64D2}" destId="{1F1B3CC0-B266-45E1-BE1A-5D67D008F774}" srcOrd="0" destOrd="0" presId="urn:microsoft.com/office/officeart/2008/layout/LinedList"/>
    <dgm:cxn modelId="{2887948D-238E-40F7-8C41-D9E0D0EF1E47}" type="presParOf" srcId="{00384B1B-1BD6-460B-B903-9161F84D64D2}" destId="{339A827C-CE5A-48E0-B1A1-122A0BE41B06}" srcOrd="1" destOrd="0" presId="urn:microsoft.com/office/officeart/2008/layout/LinedList"/>
    <dgm:cxn modelId="{8FA1D1F7-3CFC-4DCB-8B59-A0710F2E5338}" type="presParOf" srcId="{339A827C-CE5A-48E0-B1A1-122A0BE41B06}" destId="{8F7E7651-3F1D-4878-B4AE-725F82791218}" srcOrd="0" destOrd="0" presId="urn:microsoft.com/office/officeart/2008/layout/LinedList"/>
    <dgm:cxn modelId="{4DA475D3-DFC1-464C-98EC-D888EB1124D4}" type="presParOf" srcId="{339A827C-CE5A-48E0-B1A1-122A0BE41B06}" destId="{209A75D7-7FB4-40C4-9731-4F37D034F67D}" srcOrd="1" destOrd="0" presId="urn:microsoft.com/office/officeart/2008/layout/LinedList"/>
    <dgm:cxn modelId="{B8128E30-7EFA-47F8-BDF0-3CD3CC7CC21C}" type="presParOf" srcId="{209A75D7-7FB4-40C4-9731-4F37D034F67D}" destId="{3B5CAA09-165B-488E-B8B3-1E2BE61ED254}" srcOrd="0" destOrd="0" presId="urn:microsoft.com/office/officeart/2008/layout/LinedList"/>
    <dgm:cxn modelId="{4F9153BB-4CE8-4EE4-8C85-91230D02E7D8}" type="presParOf" srcId="{209A75D7-7FB4-40C4-9731-4F37D034F67D}" destId="{336A347A-1BFF-4E57-B04A-6C91027F07B4}" srcOrd="1" destOrd="0" presId="urn:microsoft.com/office/officeart/2008/layout/LinedList"/>
    <dgm:cxn modelId="{A7C01F14-81BD-471D-9C77-BCCED3832151}" type="presParOf" srcId="{209A75D7-7FB4-40C4-9731-4F37D034F67D}" destId="{0536E541-72CE-4A33-81A8-F99D5A083CFC}" srcOrd="2" destOrd="0" presId="urn:microsoft.com/office/officeart/2008/layout/LinedList"/>
    <dgm:cxn modelId="{80FC5696-E088-4D1E-AD94-2855CA90AC25}" type="presParOf" srcId="{339A827C-CE5A-48E0-B1A1-122A0BE41B06}" destId="{7341CAA4-46AD-452B-9610-C2320349A85C}" srcOrd="2" destOrd="0" presId="urn:microsoft.com/office/officeart/2008/layout/LinedList"/>
    <dgm:cxn modelId="{17F1B761-B964-4CCE-88F0-F16B7530E3FE}" type="presParOf" srcId="{339A827C-CE5A-48E0-B1A1-122A0BE41B06}" destId="{973411BF-C7F6-43C1-8C57-37027472BA2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A3B034-9BFD-48D1-BFBC-DD5413E4BCDB}" type="doc">
      <dgm:prSet loTypeId="urn:microsoft.com/office/officeart/2005/8/layout/lProcess3" loCatId="process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5B993AA6-E6AC-4C6D-B233-49924F743555}">
      <dgm:prSet/>
      <dgm:spPr/>
      <dgm:t>
        <a:bodyPr/>
        <a:lstStyle/>
        <a:p>
          <a:r>
            <a:rPr lang="fi-FI"/>
            <a:t>on kannustin tehokkaan, mutta ei tehottoman sopimuksen täyttämiseen</a:t>
          </a:r>
        </a:p>
      </dgm:t>
    </dgm:pt>
    <dgm:pt modelId="{3F006EA1-239B-4F8D-80D8-23AD5C66367E}" type="parTrans" cxnId="{4F101272-CD23-40F2-818C-4D5F602A7BBF}">
      <dgm:prSet/>
      <dgm:spPr/>
      <dgm:t>
        <a:bodyPr/>
        <a:lstStyle/>
        <a:p>
          <a:endParaRPr lang="fi-FI"/>
        </a:p>
      </dgm:t>
    </dgm:pt>
    <dgm:pt modelId="{1AE1CAA3-8259-403D-A037-EFC0380EE39F}" type="sibTrans" cxnId="{4F101272-CD23-40F2-818C-4D5F602A7BBF}">
      <dgm:prSet/>
      <dgm:spPr/>
      <dgm:t>
        <a:bodyPr/>
        <a:lstStyle/>
        <a:p>
          <a:endParaRPr lang="fi-FI"/>
        </a:p>
      </dgm:t>
    </dgm:pt>
    <dgm:pt modelId="{0539ED00-C460-4EA5-A7E9-E1D60712CCA2}">
      <dgm:prSet/>
      <dgm:spPr/>
      <dgm:t>
        <a:bodyPr/>
        <a:lstStyle/>
        <a:p>
          <a:r>
            <a:rPr lang="fi-FI"/>
            <a:t>saavutetaan parhaiten löytämällä asianmukainen oikeudellisten seuraamusten rakenne:</a:t>
          </a:r>
        </a:p>
      </dgm:t>
    </dgm:pt>
    <dgm:pt modelId="{8AC9C84C-B8EC-4CFF-907D-06DCBD3C320D}" type="parTrans" cxnId="{F4CF53E8-6E7F-4D6F-A7E4-A75EAAE90B2D}">
      <dgm:prSet/>
      <dgm:spPr/>
      <dgm:t>
        <a:bodyPr/>
        <a:lstStyle/>
        <a:p>
          <a:endParaRPr lang="fi-FI"/>
        </a:p>
      </dgm:t>
    </dgm:pt>
    <dgm:pt modelId="{FB6DBA45-3E07-40D1-BA1E-46754A4A5657}" type="sibTrans" cxnId="{F4CF53E8-6E7F-4D6F-A7E4-A75EAAE90B2D}">
      <dgm:prSet/>
      <dgm:spPr/>
      <dgm:t>
        <a:bodyPr/>
        <a:lstStyle/>
        <a:p>
          <a:endParaRPr lang="fi-FI"/>
        </a:p>
      </dgm:t>
    </dgm:pt>
    <dgm:pt modelId="{50293718-CF31-4285-BB30-1DA45ABAE3A1}">
      <dgm:prSet/>
      <dgm:spPr/>
      <dgm:t>
        <a:bodyPr/>
        <a:lstStyle/>
        <a:p>
          <a:r>
            <a:rPr lang="fi-FI" i="1"/>
            <a:t>purkuoikeus</a:t>
          </a:r>
          <a:endParaRPr lang="fi-FI"/>
        </a:p>
      </dgm:t>
    </dgm:pt>
    <dgm:pt modelId="{7BEB3543-05A7-4F24-9623-387226216EBD}" type="parTrans" cxnId="{06B0AA66-1B01-44B7-ABF1-D6AA2348CDA6}">
      <dgm:prSet/>
      <dgm:spPr/>
      <dgm:t>
        <a:bodyPr/>
        <a:lstStyle/>
        <a:p>
          <a:endParaRPr lang="fi-FI"/>
        </a:p>
      </dgm:t>
    </dgm:pt>
    <dgm:pt modelId="{E7AA1030-9280-4BF7-BA99-63AE4166AB56}" type="sibTrans" cxnId="{06B0AA66-1B01-44B7-ABF1-D6AA2348CDA6}">
      <dgm:prSet/>
      <dgm:spPr/>
      <dgm:t>
        <a:bodyPr/>
        <a:lstStyle/>
        <a:p>
          <a:endParaRPr lang="fi-FI"/>
        </a:p>
      </dgm:t>
    </dgm:pt>
    <dgm:pt modelId="{6D3FFA79-5C97-4E11-A6BE-2A96419AB237}">
      <dgm:prSet/>
      <dgm:spPr/>
      <dgm:t>
        <a:bodyPr/>
        <a:lstStyle/>
        <a:p>
          <a:r>
            <a:rPr lang="fi-FI" i="1"/>
            <a:t>vahingonkorvaukset</a:t>
          </a:r>
          <a:endParaRPr lang="fi-FI"/>
        </a:p>
      </dgm:t>
    </dgm:pt>
    <dgm:pt modelId="{563FEEF4-F651-4A91-B409-5745986EF43E}" type="parTrans" cxnId="{F3675BE9-1239-4534-8294-22D43D0CB783}">
      <dgm:prSet/>
      <dgm:spPr/>
      <dgm:t>
        <a:bodyPr/>
        <a:lstStyle/>
        <a:p>
          <a:endParaRPr lang="fi-FI"/>
        </a:p>
      </dgm:t>
    </dgm:pt>
    <dgm:pt modelId="{A4F22D18-8AF5-4845-B5B4-A7B8C4382AF6}" type="sibTrans" cxnId="{F3675BE9-1239-4534-8294-22D43D0CB783}">
      <dgm:prSet/>
      <dgm:spPr/>
      <dgm:t>
        <a:bodyPr/>
        <a:lstStyle/>
        <a:p>
          <a:endParaRPr lang="fi-FI"/>
        </a:p>
      </dgm:t>
    </dgm:pt>
    <dgm:pt modelId="{50332072-E86E-41FE-A220-A297A9BD1370}">
      <dgm:prSet/>
      <dgm:spPr/>
      <dgm:t>
        <a:bodyPr/>
        <a:lstStyle/>
        <a:p>
          <a:r>
            <a:rPr lang="fi-FI" i="1"/>
            <a:t>hinnanalennus</a:t>
          </a:r>
          <a:endParaRPr lang="fi-FI"/>
        </a:p>
      </dgm:t>
    </dgm:pt>
    <dgm:pt modelId="{204B33DA-7195-4450-B1F9-3CBD8C119FF2}" type="parTrans" cxnId="{8BA8C202-80A8-4E51-A4E4-A6667A7D7D72}">
      <dgm:prSet/>
      <dgm:spPr/>
      <dgm:t>
        <a:bodyPr/>
        <a:lstStyle/>
        <a:p>
          <a:endParaRPr lang="fi-FI"/>
        </a:p>
      </dgm:t>
    </dgm:pt>
    <dgm:pt modelId="{36C88978-6C07-4A3A-B807-474F09DF8454}" type="sibTrans" cxnId="{8BA8C202-80A8-4E51-A4E4-A6667A7D7D72}">
      <dgm:prSet/>
      <dgm:spPr/>
      <dgm:t>
        <a:bodyPr/>
        <a:lstStyle/>
        <a:p>
          <a:endParaRPr lang="fi-FI"/>
        </a:p>
      </dgm:t>
    </dgm:pt>
    <dgm:pt modelId="{B5132021-744A-46CD-90FD-D45C38D52653}">
      <dgm:prSet/>
      <dgm:spPr/>
      <dgm:t>
        <a:bodyPr/>
        <a:lstStyle/>
        <a:p>
          <a:r>
            <a:rPr lang="fi-FI" i="1"/>
            <a:t>oikeus pidättää oma suoritus jne.</a:t>
          </a:r>
          <a:endParaRPr lang="fi-FI"/>
        </a:p>
      </dgm:t>
    </dgm:pt>
    <dgm:pt modelId="{3D7ECE25-22FD-449C-97C5-A5A9BCA5F510}" type="parTrans" cxnId="{30A348A0-2329-43FD-A76D-8442A4203AAF}">
      <dgm:prSet/>
      <dgm:spPr/>
      <dgm:t>
        <a:bodyPr/>
        <a:lstStyle/>
        <a:p>
          <a:endParaRPr lang="fi-FI"/>
        </a:p>
      </dgm:t>
    </dgm:pt>
    <dgm:pt modelId="{652D851A-E94F-4285-8583-704C99823728}" type="sibTrans" cxnId="{30A348A0-2329-43FD-A76D-8442A4203AAF}">
      <dgm:prSet/>
      <dgm:spPr/>
      <dgm:t>
        <a:bodyPr/>
        <a:lstStyle/>
        <a:p>
          <a:endParaRPr lang="fi-FI"/>
        </a:p>
      </dgm:t>
    </dgm:pt>
    <dgm:pt modelId="{0C01642C-91C0-494C-BBF1-195CD5929035}" type="pres">
      <dgm:prSet presAssocID="{1DA3B034-9BFD-48D1-BFBC-DD5413E4BCD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5468199-0464-4C96-BE37-D064B8387FEC}" type="pres">
      <dgm:prSet presAssocID="{5B993AA6-E6AC-4C6D-B233-49924F743555}" presName="horFlow" presStyleCnt="0"/>
      <dgm:spPr/>
    </dgm:pt>
    <dgm:pt modelId="{000BDBD2-AB61-4FC6-8DD5-C58FFC49CDF2}" type="pres">
      <dgm:prSet presAssocID="{5B993AA6-E6AC-4C6D-B233-49924F743555}" presName="bigChev" presStyleLbl="node1" presStyleIdx="0" presStyleCnt="2"/>
      <dgm:spPr/>
    </dgm:pt>
    <dgm:pt modelId="{45F01824-2F38-4DAC-9ADB-39C4BAF2E186}" type="pres">
      <dgm:prSet presAssocID="{5B993AA6-E6AC-4C6D-B233-49924F743555}" presName="vSp" presStyleCnt="0"/>
      <dgm:spPr/>
    </dgm:pt>
    <dgm:pt modelId="{D3D06BE0-662B-4E9E-88F2-6EA4283EC9A0}" type="pres">
      <dgm:prSet presAssocID="{0539ED00-C460-4EA5-A7E9-E1D60712CCA2}" presName="horFlow" presStyleCnt="0"/>
      <dgm:spPr/>
    </dgm:pt>
    <dgm:pt modelId="{48ECEEF5-8BB4-4630-9487-59B5C7A6249A}" type="pres">
      <dgm:prSet presAssocID="{0539ED00-C460-4EA5-A7E9-E1D60712CCA2}" presName="bigChev" presStyleLbl="node1" presStyleIdx="1" presStyleCnt="2"/>
      <dgm:spPr/>
    </dgm:pt>
    <dgm:pt modelId="{EC484FA7-9E8C-44CE-8B94-49DDA5F5A73B}" type="pres">
      <dgm:prSet presAssocID="{7BEB3543-05A7-4F24-9623-387226216EBD}" presName="parTrans" presStyleCnt="0"/>
      <dgm:spPr/>
    </dgm:pt>
    <dgm:pt modelId="{9B062DF8-5604-4E6A-89CE-5698037CA471}" type="pres">
      <dgm:prSet presAssocID="{50293718-CF31-4285-BB30-1DA45ABAE3A1}" presName="node" presStyleLbl="alignAccFollowNode1" presStyleIdx="0" presStyleCnt="4">
        <dgm:presLayoutVars>
          <dgm:bulletEnabled val="1"/>
        </dgm:presLayoutVars>
      </dgm:prSet>
      <dgm:spPr/>
    </dgm:pt>
    <dgm:pt modelId="{5329F97C-BBD5-49CF-AD25-BFC19E436F42}" type="pres">
      <dgm:prSet presAssocID="{E7AA1030-9280-4BF7-BA99-63AE4166AB56}" presName="sibTrans" presStyleCnt="0"/>
      <dgm:spPr/>
    </dgm:pt>
    <dgm:pt modelId="{18BD6405-7BCA-4309-A18F-780854DB23F4}" type="pres">
      <dgm:prSet presAssocID="{6D3FFA79-5C97-4E11-A6BE-2A96419AB237}" presName="node" presStyleLbl="alignAccFollowNode1" presStyleIdx="1" presStyleCnt="4">
        <dgm:presLayoutVars>
          <dgm:bulletEnabled val="1"/>
        </dgm:presLayoutVars>
      </dgm:prSet>
      <dgm:spPr/>
    </dgm:pt>
    <dgm:pt modelId="{1A14EDBC-6B9A-474E-A064-751851CE4D20}" type="pres">
      <dgm:prSet presAssocID="{A4F22D18-8AF5-4845-B5B4-A7B8C4382AF6}" presName="sibTrans" presStyleCnt="0"/>
      <dgm:spPr/>
    </dgm:pt>
    <dgm:pt modelId="{E5C3FC5F-3BE3-442B-BF3D-8698F31DA3F9}" type="pres">
      <dgm:prSet presAssocID="{50332072-E86E-41FE-A220-A297A9BD1370}" presName="node" presStyleLbl="alignAccFollowNode1" presStyleIdx="2" presStyleCnt="4">
        <dgm:presLayoutVars>
          <dgm:bulletEnabled val="1"/>
        </dgm:presLayoutVars>
      </dgm:prSet>
      <dgm:spPr/>
    </dgm:pt>
    <dgm:pt modelId="{6A44FE37-3C09-4757-BC6F-9BE9AF934507}" type="pres">
      <dgm:prSet presAssocID="{36C88978-6C07-4A3A-B807-474F09DF8454}" presName="sibTrans" presStyleCnt="0"/>
      <dgm:spPr/>
    </dgm:pt>
    <dgm:pt modelId="{DBEEFA0C-4092-4FBA-845D-F5B80ED3ED96}" type="pres">
      <dgm:prSet presAssocID="{B5132021-744A-46CD-90FD-D45C38D52653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8BA8C202-80A8-4E51-A4E4-A6667A7D7D72}" srcId="{0539ED00-C460-4EA5-A7E9-E1D60712CCA2}" destId="{50332072-E86E-41FE-A220-A297A9BD1370}" srcOrd="2" destOrd="0" parTransId="{204B33DA-7195-4450-B1F9-3CBD8C119FF2}" sibTransId="{36C88978-6C07-4A3A-B807-474F09DF8454}"/>
    <dgm:cxn modelId="{79AF7306-28D8-4072-9398-79A874A8DAD5}" type="presOf" srcId="{0539ED00-C460-4EA5-A7E9-E1D60712CCA2}" destId="{48ECEEF5-8BB4-4630-9487-59B5C7A6249A}" srcOrd="0" destOrd="0" presId="urn:microsoft.com/office/officeart/2005/8/layout/lProcess3"/>
    <dgm:cxn modelId="{DEC03A2A-E9AD-43A3-83E4-81B60EF732D2}" type="presOf" srcId="{6D3FFA79-5C97-4E11-A6BE-2A96419AB237}" destId="{18BD6405-7BCA-4309-A18F-780854DB23F4}" srcOrd="0" destOrd="0" presId="urn:microsoft.com/office/officeart/2005/8/layout/lProcess3"/>
    <dgm:cxn modelId="{1AFBAD2C-F5AD-467D-8F68-18F1D84E3138}" type="presOf" srcId="{1DA3B034-9BFD-48D1-BFBC-DD5413E4BCDB}" destId="{0C01642C-91C0-494C-BBF1-195CD5929035}" srcOrd="0" destOrd="0" presId="urn:microsoft.com/office/officeart/2005/8/layout/lProcess3"/>
    <dgm:cxn modelId="{C2D7E82D-CC3A-4A2D-A557-5D984BB37E9B}" type="presOf" srcId="{5B993AA6-E6AC-4C6D-B233-49924F743555}" destId="{000BDBD2-AB61-4FC6-8DD5-C58FFC49CDF2}" srcOrd="0" destOrd="0" presId="urn:microsoft.com/office/officeart/2005/8/layout/lProcess3"/>
    <dgm:cxn modelId="{BDBAF335-1959-43A8-A0ED-F691AA2CA426}" type="presOf" srcId="{50332072-E86E-41FE-A220-A297A9BD1370}" destId="{E5C3FC5F-3BE3-442B-BF3D-8698F31DA3F9}" srcOrd="0" destOrd="0" presId="urn:microsoft.com/office/officeart/2005/8/layout/lProcess3"/>
    <dgm:cxn modelId="{06B0AA66-1B01-44B7-ABF1-D6AA2348CDA6}" srcId="{0539ED00-C460-4EA5-A7E9-E1D60712CCA2}" destId="{50293718-CF31-4285-BB30-1DA45ABAE3A1}" srcOrd="0" destOrd="0" parTransId="{7BEB3543-05A7-4F24-9623-387226216EBD}" sibTransId="{E7AA1030-9280-4BF7-BA99-63AE4166AB56}"/>
    <dgm:cxn modelId="{1D44B548-4445-4F9D-A900-6F5631BDDE88}" type="presOf" srcId="{B5132021-744A-46CD-90FD-D45C38D52653}" destId="{DBEEFA0C-4092-4FBA-845D-F5B80ED3ED96}" srcOrd="0" destOrd="0" presId="urn:microsoft.com/office/officeart/2005/8/layout/lProcess3"/>
    <dgm:cxn modelId="{4F101272-CD23-40F2-818C-4D5F602A7BBF}" srcId="{1DA3B034-9BFD-48D1-BFBC-DD5413E4BCDB}" destId="{5B993AA6-E6AC-4C6D-B233-49924F743555}" srcOrd="0" destOrd="0" parTransId="{3F006EA1-239B-4F8D-80D8-23AD5C66367E}" sibTransId="{1AE1CAA3-8259-403D-A037-EFC0380EE39F}"/>
    <dgm:cxn modelId="{30A348A0-2329-43FD-A76D-8442A4203AAF}" srcId="{0539ED00-C460-4EA5-A7E9-E1D60712CCA2}" destId="{B5132021-744A-46CD-90FD-D45C38D52653}" srcOrd="3" destOrd="0" parTransId="{3D7ECE25-22FD-449C-97C5-A5A9BCA5F510}" sibTransId="{652D851A-E94F-4285-8583-704C99823728}"/>
    <dgm:cxn modelId="{72038FB9-5480-4C5D-A340-D3BE08BFEE10}" type="presOf" srcId="{50293718-CF31-4285-BB30-1DA45ABAE3A1}" destId="{9B062DF8-5604-4E6A-89CE-5698037CA471}" srcOrd="0" destOrd="0" presId="urn:microsoft.com/office/officeart/2005/8/layout/lProcess3"/>
    <dgm:cxn modelId="{F4CF53E8-6E7F-4D6F-A7E4-A75EAAE90B2D}" srcId="{1DA3B034-9BFD-48D1-BFBC-DD5413E4BCDB}" destId="{0539ED00-C460-4EA5-A7E9-E1D60712CCA2}" srcOrd="1" destOrd="0" parTransId="{8AC9C84C-B8EC-4CFF-907D-06DCBD3C320D}" sibTransId="{FB6DBA45-3E07-40D1-BA1E-46754A4A5657}"/>
    <dgm:cxn modelId="{F3675BE9-1239-4534-8294-22D43D0CB783}" srcId="{0539ED00-C460-4EA5-A7E9-E1D60712CCA2}" destId="{6D3FFA79-5C97-4E11-A6BE-2A96419AB237}" srcOrd="1" destOrd="0" parTransId="{563FEEF4-F651-4A91-B409-5745986EF43E}" sibTransId="{A4F22D18-8AF5-4845-B5B4-A7B8C4382AF6}"/>
    <dgm:cxn modelId="{7379C4FF-9ACB-4C64-9CE9-560D40F03990}" type="presParOf" srcId="{0C01642C-91C0-494C-BBF1-195CD5929035}" destId="{25468199-0464-4C96-BE37-D064B8387FEC}" srcOrd="0" destOrd="0" presId="urn:microsoft.com/office/officeart/2005/8/layout/lProcess3"/>
    <dgm:cxn modelId="{70805874-9467-46BC-A2E5-A226F3AF9934}" type="presParOf" srcId="{25468199-0464-4C96-BE37-D064B8387FEC}" destId="{000BDBD2-AB61-4FC6-8DD5-C58FFC49CDF2}" srcOrd="0" destOrd="0" presId="urn:microsoft.com/office/officeart/2005/8/layout/lProcess3"/>
    <dgm:cxn modelId="{3AE73C12-6F4D-469B-AF83-515952EDB6F4}" type="presParOf" srcId="{0C01642C-91C0-494C-BBF1-195CD5929035}" destId="{45F01824-2F38-4DAC-9ADB-39C4BAF2E186}" srcOrd="1" destOrd="0" presId="urn:microsoft.com/office/officeart/2005/8/layout/lProcess3"/>
    <dgm:cxn modelId="{531BA4CA-6CF7-46E3-B7B3-D04D39B005E2}" type="presParOf" srcId="{0C01642C-91C0-494C-BBF1-195CD5929035}" destId="{D3D06BE0-662B-4E9E-88F2-6EA4283EC9A0}" srcOrd="2" destOrd="0" presId="urn:microsoft.com/office/officeart/2005/8/layout/lProcess3"/>
    <dgm:cxn modelId="{0AB46362-5D9A-4402-9615-B38A577D254C}" type="presParOf" srcId="{D3D06BE0-662B-4E9E-88F2-6EA4283EC9A0}" destId="{48ECEEF5-8BB4-4630-9487-59B5C7A6249A}" srcOrd="0" destOrd="0" presId="urn:microsoft.com/office/officeart/2005/8/layout/lProcess3"/>
    <dgm:cxn modelId="{D8654E51-B212-4EA6-A829-4D97F8898244}" type="presParOf" srcId="{D3D06BE0-662B-4E9E-88F2-6EA4283EC9A0}" destId="{EC484FA7-9E8C-44CE-8B94-49DDA5F5A73B}" srcOrd="1" destOrd="0" presId="urn:microsoft.com/office/officeart/2005/8/layout/lProcess3"/>
    <dgm:cxn modelId="{5EBFA9D9-02DB-47B8-A264-E2B7521DDA45}" type="presParOf" srcId="{D3D06BE0-662B-4E9E-88F2-6EA4283EC9A0}" destId="{9B062DF8-5604-4E6A-89CE-5698037CA471}" srcOrd="2" destOrd="0" presId="urn:microsoft.com/office/officeart/2005/8/layout/lProcess3"/>
    <dgm:cxn modelId="{7F0BD218-411B-4ABD-B7E5-F9C875EC38A1}" type="presParOf" srcId="{D3D06BE0-662B-4E9E-88F2-6EA4283EC9A0}" destId="{5329F97C-BBD5-49CF-AD25-BFC19E436F42}" srcOrd="3" destOrd="0" presId="urn:microsoft.com/office/officeart/2005/8/layout/lProcess3"/>
    <dgm:cxn modelId="{8FB78A01-62DB-472E-95C4-B949B1827293}" type="presParOf" srcId="{D3D06BE0-662B-4E9E-88F2-6EA4283EC9A0}" destId="{18BD6405-7BCA-4309-A18F-780854DB23F4}" srcOrd="4" destOrd="0" presId="urn:microsoft.com/office/officeart/2005/8/layout/lProcess3"/>
    <dgm:cxn modelId="{B7A2AB0F-280F-47D8-A8ED-2A6785D28140}" type="presParOf" srcId="{D3D06BE0-662B-4E9E-88F2-6EA4283EC9A0}" destId="{1A14EDBC-6B9A-474E-A064-751851CE4D20}" srcOrd="5" destOrd="0" presId="urn:microsoft.com/office/officeart/2005/8/layout/lProcess3"/>
    <dgm:cxn modelId="{B75A63B7-5E2B-4AB9-9349-36D218C51A1B}" type="presParOf" srcId="{D3D06BE0-662B-4E9E-88F2-6EA4283EC9A0}" destId="{E5C3FC5F-3BE3-442B-BF3D-8698F31DA3F9}" srcOrd="6" destOrd="0" presId="urn:microsoft.com/office/officeart/2005/8/layout/lProcess3"/>
    <dgm:cxn modelId="{CFBB3DAE-A1AB-4A59-BC78-168DE1884DFD}" type="presParOf" srcId="{D3D06BE0-662B-4E9E-88F2-6EA4283EC9A0}" destId="{6A44FE37-3C09-4757-BC6F-9BE9AF934507}" srcOrd="7" destOrd="0" presId="urn:microsoft.com/office/officeart/2005/8/layout/lProcess3"/>
    <dgm:cxn modelId="{1BCEDB94-80A2-46C9-999A-5F215176C371}" type="presParOf" srcId="{D3D06BE0-662B-4E9E-88F2-6EA4283EC9A0}" destId="{DBEEFA0C-4092-4FBA-845D-F5B80ED3ED96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950B9D-CD85-4CB8-BA39-004FE0D36458}" type="doc">
      <dgm:prSet loTypeId="urn:microsoft.com/office/officeart/2005/8/layout/target3" loCatId="relationship" qsTypeId="urn:microsoft.com/office/officeart/2005/8/quickstyle/3d2" qsCatId="3D" csTypeId="urn:microsoft.com/office/officeart/2005/8/colors/colorful4" csCatId="colorful"/>
      <dgm:spPr/>
      <dgm:t>
        <a:bodyPr/>
        <a:lstStyle/>
        <a:p>
          <a:endParaRPr lang="fi-FI"/>
        </a:p>
      </dgm:t>
    </dgm:pt>
    <dgm:pt modelId="{811ABD67-B21D-4732-94C1-860C32D0CD57}">
      <dgm:prSet/>
      <dgm:spPr/>
      <dgm:t>
        <a:bodyPr/>
        <a:lstStyle/>
        <a:p>
          <a:r>
            <a:rPr lang="en-US" b="0"/>
            <a:t>Odotusarvo / -intressi (expectation value / interest) / positiivinen sopimusetu </a:t>
          </a:r>
          <a:endParaRPr lang="fi-FI"/>
        </a:p>
      </dgm:t>
    </dgm:pt>
    <dgm:pt modelId="{A1DD09F7-CAD9-4235-AD55-AE1AB8CC6625}" type="parTrans" cxnId="{D613D6C9-4602-4ADE-9570-69C1873C3C6F}">
      <dgm:prSet/>
      <dgm:spPr/>
      <dgm:t>
        <a:bodyPr/>
        <a:lstStyle/>
        <a:p>
          <a:endParaRPr lang="fi-FI"/>
        </a:p>
      </dgm:t>
    </dgm:pt>
    <dgm:pt modelId="{63DA6084-D090-4F48-BF7F-AD8A87260583}" type="sibTrans" cxnId="{D613D6C9-4602-4ADE-9570-69C1873C3C6F}">
      <dgm:prSet/>
      <dgm:spPr/>
      <dgm:t>
        <a:bodyPr/>
        <a:lstStyle/>
        <a:p>
          <a:endParaRPr lang="fi-FI"/>
        </a:p>
      </dgm:t>
    </dgm:pt>
    <dgm:pt modelId="{F009644E-C0C3-44A4-9E2C-354DB411899E}">
      <dgm:prSet/>
      <dgm:spPr/>
      <dgm:t>
        <a:bodyPr/>
        <a:lstStyle/>
        <a:p>
          <a:r>
            <a:rPr lang="en-US"/>
            <a:t>Sopimuksen edustama lisäarvo osapuolelle </a:t>
          </a:r>
          <a:endParaRPr lang="fi-FI"/>
        </a:p>
      </dgm:t>
    </dgm:pt>
    <dgm:pt modelId="{09CACB81-1D2D-4B7A-A901-8C9CF87107B2}" type="parTrans" cxnId="{A1EAE156-7560-4F7F-9CA0-AC951F38D322}">
      <dgm:prSet/>
      <dgm:spPr/>
      <dgm:t>
        <a:bodyPr/>
        <a:lstStyle/>
        <a:p>
          <a:endParaRPr lang="fi-FI"/>
        </a:p>
      </dgm:t>
    </dgm:pt>
    <dgm:pt modelId="{1D3EE9D4-AA66-4F50-B0E1-14C703B2DA98}" type="sibTrans" cxnId="{A1EAE156-7560-4F7F-9CA0-AC951F38D322}">
      <dgm:prSet/>
      <dgm:spPr/>
      <dgm:t>
        <a:bodyPr/>
        <a:lstStyle/>
        <a:p>
          <a:endParaRPr lang="fi-FI"/>
        </a:p>
      </dgm:t>
    </dgm:pt>
    <dgm:pt modelId="{4B697915-A633-4B9D-824C-786FA85804E2}">
      <dgm:prSet/>
      <dgm:spPr/>
      <dgm:t>
        <a:bodyPr/>
        <a:lstStyle/>
        <a:p>
          <a:r>
            <a:rPr lang="en-US"/>
            <a:t>Suojaa ns. Sitoutumisrationaliteettia </a:t>
          </a:r>
          <a:endParaRPr lang="fi-FI"/>
        </a:p>
      </dgm:t>
    </dgm:pt>
    <dgm:pt modelId="{845C5475-3711-4CAA-B0B6-F0B0806CBE3E}" type="parTrans" cxnId="{13578947-DC29-41AB-9024-9BD1815AB81B}">
      <dgm:prSet/>
      <dgm:spPr/>
      <dgm:t>
        <a:bodyPr/>
        <a:lstStyle/>
        <a:p>
          <a:endParaRPr lang="fi-FI"/>
        </a:p>
      </dgm:t>
    </dgm:pt>
    <dgm:pt modelId="{409408FA-F1A5-4CAC-ADF7-0816780FFC32}" type="sibTrans" cxnId="{13578947-DC29-41AB-9024-9BD1815AB81B}">
      <dgm:prSet/>
      <dgm:spPr/>
      <dgm:t>
        <a:bodyPr/>
        <a:lstStyle/>
        <a:p>
          <a:endParaRPr lang="fi-FI"/>
        </a:p>
      </dgm:t>
    </dgm:pt>
    <dgm:pt modelId="{2D15229E-FF7F-45AD-B55C-D4D6180A6AF0}">
      <dgm:prSet/>
      <dgm:spPr/>
      <dgm:t>
        <a:bodyPr/>
        <a:lstStyle/>
        <a:p>
          <a:r>
            <a:rPr lang="en-US"/>
            <a:t>Tuottavuus</a:t>
          </a:r>
          <a:endParaRPr lang="fi-FI"/>
        </a:p>
      </dgm:t>
    </dgm:pt>
    <dgm:pt modelId="{1C5DA248-AB55-4B27-B201-5D79B29C2C8B}" type="parTrans" cxnId="{95796702-3E6E-472D-AD40-C0A3D7A597D3}">
      <dgm:prSet/>
      <dgm:spPr/>
      <dgm:t>
        <a:bodyPr/>
        <a:lstStyle/>
        <a:p>
          <a:endParaRPr lang="fi-FI"/>
        </a:p>
      </dgm:t>
    </dgm:pt>
    <dgm:pt modelId="{8B353AFB-1518-42EF-8724-57DBCF986ADA}" type="sibTrans" cxnId="{95796702-3E6E-472D-AD40-C0A3D7A597D3}">
      <dgm:prSet/>
      <dgm:spPr/>
      <dgm:t>
        <a:bodyPr/>
        <a:lstStyle/>
        <a:p>
          <a:endParaRPr lang="fi-FI"/>
        </a:p>
      </dgm:t>
    </dgm:pt>
    <dgm:pt modelId="{8521F540-E59F-4726-8C76-E25023DCF874}">
      <dgm:prSet/>
      <dgm:spPr/>
      <dgm:t>
        <a:bodyPr/>
        <a:lstStyle/>
        <a:p>
          <a:r>
            <a:rPr lang="en-US" b="0"/>
            <a:t>Luottamusarvo / -intressi (reliance value/interest) / negatiivinen sopimusetu </a:t>
          </a:r>
          <a:endParaRPr lang="fi-FI"/>
        </a:p>
      </dgm:t>
    </dgm:pt>
    <dgm:pt modelId="{F681F14D-11F4-466F-AEFE-B8890CF6E5C3}" type="parTrans" cxnId="{D9CCC6A7-47D7-43B4-A36D-C921417E1823}">
      <dgm:prSet/>
      <dgm:spPr/>
      <dgm:t>
        <a:bodyPr/>
        <a:lstStyle/>
        <a:p>
          <a:endParaRPr lang="fi-FI"/>
        </a:p>
      </dgm:t>
    </dgm:pt>
    <dgm:pt modelId="{010C7BDE-547D-47E7-BE45-78BC764EB7D8}" type="sibTrans" cxnId="{D9CCC6A7-47D7-43B4-A36D-C921417E1823}">
      <dgm:prSet/>
      <dgm:spPr/>
      <dgm:t>
        <a:bodyPr/>
        <a:lstStyle/>
        <a:p>
          <a:endParaRPr lang="fi-FI"/>
        </a:p>
      </dgm:t>
    </dgm:pt>
    <dgm:pt modelId="{A84839DE-A58E-40CB-BC69-2117BB05EF8D}">
      <dgm:prSet/>
      <dgm:spPr/>
      <dgm:t>
        <a:bodyPr/>
        <a:lstStyle/>
        <a:p>
          <a:r>
            <a:rPr lang="en-US"/>
            <a:t>Sopimukseen sitoutumisen arvo osapuolelle (esim. investoinnit, kustannukset)</a:t>
          </a:r>
          <a:endParaRPr lang="fi-FI"/>
        </a:p>
      </dgm:t>
    </dgm:pt>
    <dgm:pt modelId="{61834AD7-21F6-4979-98A1-352C105610E9}" type="parTrans" cxnId="{D0639C12-762B-4B62-A770-0A9CDC43E010}">
      <dgm:prSet/>
      <dgm:spPr/>
      <dgm:t>
        <a:bodyPr/>
        <a:lstStyle/>
        <a:p>
          <a:endParaRPr lang="fi-FI"/>
        </a:p>
      </dgm:t>
    </dgm:pt>
    <dgm:pt modelId="{F822DF9D-8933-4F46-A9B4-DCFE703FE8AF}" type="sibTrans" cxnId="{D0639C12-762B-4B62-A770-0A9CDC43E010}">
      <dgm:prSet/>
      <dgm:spPr/>
      <dgm:t>
        <a:bodyPr/>
        <a:lstStyle/>
        <a:p>
          <a:endParaRPr lang="fi-FI"/>
        </a:p>
      </dgm:t>
    </dgm:pt>
    <dgm:pt modelId="{B2C7A1E5-43EA-4432-A28D-9641B1C515FE}">
      <dgm:prSet/>
      <dgm:spPr/>
      <dgm:t>
        <a:bodyPr/>
        <a:lstStyle/>
        <a:p>
          <a:r>
            <a:rPr lang="en-US"/>
            <a:t>Suojaa riskinottorationaliteettia </a:t>
          </a:r>
          <a:endParaRPr lang="fi-FI"/>
        </a:p>
      </dgm:t>
    </dgm:pt>
    <dgm:pt modelId="{68E44F0B-95D2-4990-9BFA-19734E2BF9F3}" type="parTrans" cxnId="{2C3AAD57-2FAC-4A65-8864-4B8FC6D56F6B}">
      <dgm:prSet/>
      <dgm:spPr/>
      <dgm:t>
        <a:bodyPr/>
        <a:lstStyle/>
        <a:p>
          <a:endParaRPr lang="fi-FI"/>
        </a:p>
      </dgm:t>
    </dgm:pt>
    <dgm:pt modelId="{767068EF-70BF-4A59-886F-423592DCC37D}" type="sibTrans" cxnId="{2C3AAD57-2FAC-4A65-8864-4B8FC6D56F6B}">
      <dgm:prSet/>
      <dgm:spPr/>
      <dgm:t>
        <a:bodyPr/>
        <a:lstStyle/>
        <a:p>
          <a:endParaRPr lang="fi-FI"/>
        </a:p>
      </dgm:t>
    </dgm:pt>
    <dgm:pt modelId="{E8AC2AC3-D8DA-46E8-AF70-BC6607585BFE}">
      <dgm:prSet/>
      <dgm:spPr/>
      <dgm:t>
        <a:bodyPr/>
        <a:lstStyle/>
        <a:p>
          <a:r>
            <a:rPr lang="fi-FI"/>
            <a:t>Suojaavuus </a:t>
          </a:r>
        </a:p>
      </dgm:t>
    </dgm:pt>
    <dgm:pt modelId="{C7115EC7-4FB6-4B9B-8D8B-5CA368BDA5B6}" type="parTrans" cxnId="{2A80B85E-3CA9-4251-BBB0-39809729FAA9}">
      <dgm:prSet/>
      <dgm:spPr/>
      <dgm:t>
        <a:bodyPr/>
        <a:lstStyle/>
        <a:p>
          <a:endParaRPr lang="fi-FI"/>
        </a:p>
      </dgm:t>
    </dgm:pt>
    <dgm:pt modelId="{C59F6CD6-6061-4CBD-B679-FAA0333CEACF}" type="sibTrans" cxnId="{2A80B85E-3CA9-4251-BBB0-39809729FAA9}">
      <dgm:prSet/>
      <dgm:spPr/>
      <dgm:t>
        <a:bodyPr/>
        <a:lstStyle/>
        <a:p>
          <a:endParaRPr lang="fi-FI"/>
        </a:p>
      </dgm:t>
    </dgm:pt>
    <dgm:pt modelId="{1A9D35B2-C096-4EE6-9538-46370943BCD6}" type="pres">
      <dgm:prSet presAssocID="{67950B9D-CD85-4CB8-BA39-004FE0D3645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8FA37AB-9FA5-46AB-A1F8-2FDD8AA5AD3B}" type="pres">
      <dgm:prSet presAssocID="{811ABD67-B21D-4732-94C1-860C32D0CD57}" presName="circle1" presStyleLbl="node1" presStyleIdx="0" presStyleCnt="2"/>
      <dgm:spPr/>
    </dgm:pt>
    <dgm:pt modelId="{993BA651-C5BB-45BA-989F-85496EED4ABC}" type="pres">
      <dgm:prSet presAssocID="{811ABD67-B21D-4732-94C1-860C32D0CD57}" presName="space" presStyleCnt="0"/>
      <dgm:spPr/>
    </dgm:pt>
    <dgm:pt modelId="{AFAEC29C-DFAA-486E-8798-4AF7EADBCFE6}" type="pres">
      <dgm:prSet presAssocID="{811ABD67-B21D-4732-94C1-860C32D0CD57}" presName="rect1" presStyleLbl="alignAcc1" presStyleIdx="0" presStyleCnt="2"/>
      <dgm:spPr/>
    </dgm:pt>
    <dgm:pt modelId="{84039096-303F-42F2-9391-59EC2CE473E9}" type="pres">
      <dgm:prSet presAssocID="{8521F540-E59F-4726-8C76-E25023DCF874}" presName="vertSpace2" presStyleLbl="node1" presStyleIdx="0" presStyleCnt="2"/>
      <dgm:spPr/>
    </dgm:pt>
    <dgm:pt modelId="{655BF5CE-768F-491C-BF63-9A6160C2CDB1}" type="pres">
      <dgm:prSet presAssocID="{8521F540-E59F-4726-8C76-E25023DCF874}" presName="circle2" presStyleLbl="node1" presStyleIdx="1" presStyleCnt="2"/>
      <dgm:spPr/>
    </dgm:pt>
    <dgm:pt modelId="{C1F1ECBC-3EC6-4B3B-A61B-BF7783491AB5}" type="pres">
      <dgm:prSet presAssocID="{8521F540-E59F-4726-8C76-E25023DCF874}" presName="rect2" presStyleLbl="alignAcc1" presStyleIdx="1" presStyleCnt="2"/>
      <dgm:spPr/>
    </dgm:pt>
    <dgm:pt modelId="{37DA182F-1532-4CC9-8C9E-E451D5FD6378}" type="pres">
      <dgm:prSet presAssocID="{811ABD67-B21D-4732-94C1-860C32D0CD57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0D76D784-63BF-4C0E-BE45-B8ECF999FA1B}" type="pres">
      <dgm:prSet presAssocID="{811ABD67-B21D-4732-94C1-860C32D0CD57}" presName="rect1ChTx" presStyleLbl="alignAcc1" presStyleIdx="1" presStyleCnt="2">
        <dgm:presLayoutVars>
          <dgm:bulletEnabled val="1"/>
        </dgm:presLayoutVars>
      </dgm:prSet>
      <dgm:spPr/>
    </dgm:pt>
    <dgm:pt modelId="{0B484484-C1B1-425B-AD6A-F314BF93F700}" type="pres">
      <dgm:prSet presAssocID="{8521F540-E59F-4726-8C76-E25023DCF874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3536AACB-CA33-4A5D-B644-04AB198520D3}" type="pres">
      <dgm:prSet presAssocID="{8521F540-E59F-4726-8C76-E25023DCF874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95796702-3E6E-472D-AD40-C0A3D7A597D3}" srcId="{811ABD67-B21D-4732-94C1-860C32D0CD57}" destId="{2D15229E-FF7F-45AD-B55C-D4D6180A6AF0}" srcOrd="2" destOrd="0" parTransId="{1C5DA248-AB55-4B27-B201-5D79B29C2C8B}" sibTransId="{8B353AFB-1518-42EF-8724-57DBCF986ADA}"/>
    <dgm:cxn modelId="{94FC4A03-4F7C-4BAF-8F06-BE1E176C2A0F}" type="presOf" srcId="{E8AC2AC3-D8DA-46E8-AF70-BC6607585BFE}" destId="{3536AACB-CA33-4A5D-B644-04AB198520D3}" srcOrd="0" destOrd="2" presId="urn:microsoft.com/office/officeart/2005/8/layout/target3"/>
    <dgm:cxn modelId="{D0639C12-762B-4B62-A770-0A9CDC43E010}" srcId="{8521F540-E59F-4726-8C76-E25023DCF874}" destId="{A84839DE-A58E-40CB-BC69-2117BB05EF8D}" srcOrd="0" destOrd="0" parTransId="{61834AD7-21F6-4979-98A1-352C105610E9}" sibTransId="{F822DF9D-8933-4F46-A9B4-DCFE703FE8AF}"/>
    <dgm:cxn modelId="{01E5FE38-E08C-4AD5-8773-7259F64DDD65}" type="presOf" srcId="{8521F540-E59F-4726-8C76-E25023DCF874}" destId="{C1F1ECBC-3EC6-4B3B-A61B-BF7783491AB5}" srcOrd="0" destOrd="0" presId="urn:microsoft.com/office/officeart/2005/8/layout/target3"/>
    <dgm:cxn modelId="{2A80B85E-3CA9-4251-BBB0-39809729FAA9}" srcId="{8521F540-E59F-4726-8C76-E25023DCF874}" destId="{E8AC2AC3-D8DA-46E8-AF70-BC6607585BFE}" srcOrd="2" destOrd="0" parTransId="{C7115EC7-4FB6-4B9B-8D8B-5CA368BDA5B6}" sibTransId="{C59F6CD6-6061-4CBD-B679-FAA0333CEACF}"/>
    <dgm:cxn modelId="{609A5E63-2B7A-426A-A1E8-54ED4904FE05}" type="presOf" srcId="{8521F540-E59F-4726-8C76-E25023DCF874}" destId="{0B484484-C1B1-425B-AD6A-F314BF93F700}" srcOrd="1" destOrd="0" presId="urn:microsoft.com/office/officeart/2005/8/layout/target3"/>
    <dgm:cxn modelId="{13578947-DC29-41AB-9024-9BD1815AB81B}" srcId="{811ABD67-B21D-4732-94C1-860C32D0CD57}" destId="{4B697915-A633-4B9D-824C-786FA85804E2}" srcOrd="1" destOrd="0" parTransId="{845C5475-3711-4CAA-B0B6-F0B0806CBE3E}" sibTransId="{409408FA-F1A5-4CAC-ADF7-0816780FFC32}"/>
    <dgm:cxn modelId="{5560FB4F-5C0E-4DAF-BB77-BAB56E9AA94E}" type="presOf" srcId="{811ABD67-B21D-4732-94C1-860C32D0CD57}" destId="{AFAEC29C-DFAA-486E-8798-4AF7EADBCFE6}" srcOrd="0" destOrd="0" presId="urn:microsoft.com/office/officeart/2005/8/layout/target3"/>
    <dgm:cxn modelId="{A1EAE156-7560-4F7F-9CA0-AC951F38D322}" srcId="{811ABD67-B21D-4732-94C1-860C32D0CD57}" destId="{F009644E-C0C3-44A4-9E2C-354DB411899E}" srcOrd="0" destOrd="0" parTransId="{09CACB81-1D2D-4B7A-A901-8C9CF87107B2}" sibTransId="{1D3EE9D4-AA66-4F50-B0E1-14C703B2DA98}"/>
    <dgm:cxn modelId="{2C3AAD57-2FAC-4A65-8864-4B8FC6D56F6B}" srcId="{8521F540-E59F-4726-8C76-E25023DCF874}" destId="{B2C7A1E5-43EA-4432-A28D-9641B1C515FE}" srcOrd="1" destOrd="0" parTransId="{68E44F0B-95D2-4990-9BFA-19734E2BF9F3}" sibTransId="{767068EF-70BF-4A59-886F-423592DCC37D}"/>
    <dgm:cxn modelId="{A87DAC7E-9A19-44E8-97FF-3DF8CB2621D0}" type="presOf" srcId="{4B697915-A633-4B9D-824C-786FA85804E2}" destId="{0D76D784-63BF-4C0E-BE45-B8ECF999FA1B}" srcOrd="0" destOrd="1" presId="urn:microsoft.com/office/officeart/2005/8/layout/target3"/>
    <dgm:cxn modelId="{33111480-EB74-4C77-9613-834785D55B04}" type="presOf" srcId="{811ABD67-B21D-4732-94C1-860C32D0CD57}" destId="{37DA182F-1532-4CC9-8C9E-E451D5FD6378}" srcOrd="1" destOrd="0" presId="urn:microsoft.com/office/officeart/2005/8/layout/target3"/>
    <dgm:cxn modelId="{E4F36D89-D4B6-4F1B-9B34-C0BF383EE524}" type="presOf" srcId="{2D15229E-FF7F-45AD-B55C-D4D6180A6AF0}" destId="{0D76D784-63BF-4C0E-BE45-B8ECF999FA1B}" srcOrd="0" destOrd="2" presId="urn:microsoft.com/office/officeart/2005/8/layout/target3"/>
    <dgm:cxn modelId="{D9CCC6A7-47D7-43B4-A36D-C921417E1823}" srcId="{67950B9D-CD85-4CB8-BA39-004FE0D36458}" destId="{8521F540-E59F-4726-8C76-E25023DCF874}" srcOrd="1" destOrd="0" parTransId="{F681F14D-11F4-466F-AEFE-B8890CF6E5C3}" sibTransId="{010C7BDE-547D-47E7-BE45-78BC764EB7D8}"/>
    <dgm:cxn modelId="{D613D6C9-4602-4ADE-9570-69C1873C3C6F}" srcId="{67950B9D-CD85-4CB8-BA39-004FE0D36458}" destId="{811ABD67-B21D-4732-94C1-860C32D0CD57}" srcOrd="0" destOrd="0" parTransId="{A1DD09F7-CAD9-4235-AD55-AE1AB8CC6625}" sibTransId="{63DA6084-D090-4F48-BF7F-AD8A87260583}"/>
    <dgm:cxn modelId="{07C0D9CC-0458-4964-98CF-FDC64433F24F}" type="presOf" srcId="{B2C7A1E5-43EA-4432-A28D-9641B1C515FE}" destId="{3536AACB-CA33-4A5D-B644-04AB198520D3}" srcOrd="0" destOrd="1" presId="urn:microsoft.com/office/officeart/2005/8/layout/target3"/>
    <dgm:cxn modelId="{93C84DCF-D284-409E-A2AE-4663063C5CDE}" type="presOf" srcId="{67950B9D-CD85-4CB8-BA39-004FE0D36458}" destId="{1A9D35B2-C096-4EE6-9538-46370943BCD6}" srcOrd="0" destOrd="0" presId="urn:microsoft.com/office/officeart/2005/8/layout/target3"/>
    <dgm:cxn modelId="{5B49BED0-B2D6-4795-B081-4757F4E0699A}" type="presOf" srcId="{F009644E-C0C3-44A4-9E2C-354DB411899E}" destId="{0D76D784-63BF-4C0E-BE45-B8ECF999FA1B}" srcOrd="0" destOrd="0" presId="urn:microsoft.com/office/officeart/2005/8/layout/target3"/>
    <dgm:cxn modelId="{BB4B06EA-7C54-4059-9D77-A400AE7F0DDB}" type="presOf" srcId="{A84839DE-A58E-40CB-BC69-2117BB05EF8D}" destId="{3536AACB-CA33-4A5D-B644-04AB198520D3}" srcOrd="0" destOrd="0" presId="urn:microsoft.com/office/officeart/2005/8/layout/target3"/>
    <dgm:cxn modelId="{ECB65E56-62F4-4824-B70C-0F4570C39BCA}" type="presParOf" srcId="{1A9D35B2-C096-4EE6-9538-46370943BCD6}" destId="{38FA37AB-9FA5-46AB-A1F8-2FDD8AA5AD3B}" srcOrd="0" destOrd="0" presId="urn:microsoft.com/office/officeart/2005/8/layout/target3"/>
    <dgm:cxn modelId="{E1ED984B-8B50-4304-B8B3-C3E9AE69A4B6}" type="presParOf" srcId="{1A9D35B2-C096-4EE6-9538-46370943BCD6}" destId="{993BA651-C5BB-45BA-989F-85496EED4ABC}" srcOrd="1" destOrd="0" presId="urn:microsoft.com/office/officeart/2005/8/layout/target3"/>
    <dgm:cxn modelId="{10F0DB69-0956-4460-86C9-C2E48A797F1F}" type="presParOf" srcId="{1A9D35B2-C096-4EE6-9538-46370943BCD6}" destId="{AFAEC29C-DFAA-486E-8798-4AF7EADBCFE6}" srcOrd="2" destOrd="0" presId="urn:microsoft.com/office/officeart/2005/8/layout/target3"/>
    <dgm:cxn modelId="{1F9FD5E2-F1B4-4F9D-880F-CA594CEC9CD7}" type="presParOf" srcId="{1A9D35B2-C096-4EE6-9538-46370943BCD6}" destId="{84039096-303F-42F2-9391-59EC2CE473E9}" srcOrd="3" destOrd="0" presId="urn:microsoft.com/office/officeart/2005/8/layout/target3"/>
    <dgm:cxn modelId="{27564427-2D42-47BC-B380-2E398810E21B}" type="presParOf" srcId="{1A9D35B2-C096-4EE6-9538-46370943BCD6}" destId="{655BF5CE-768F-491C-BF63-9A6160C2CDB1}" srcOrd="4" destOrd="0" presId="urn:microsoft.com/office/officeart/2005/8/layout/target3"/>
    <dgm:cxn modelId="{F47CD842-5E9A-4BFC-BC21-46D5EA28E322}" type="presParOf" srcId="{1A9D35B2-C096-4EE6-9538-46370943BCD6}" destId="{C1F1ECBC-3EC6-4B3B-A61B-BF7783491AB5}" srcOrd="5" destOrd="0" presId="urn:microsoft.com/office/officeart/2005/8/layout/target3"/>
    <dgm:cxn modelId="{FCA38E22-DDB0-491D-95B1-34C318FCBCBE}" type="presParOf" srcId="{1A9D35B2-C096-4EE6-9538-46370943BCD6}" destId="{37DA182F-1532-4CC9-8C9E-E451D5FD6378}" srcOrd="6" destOrd="0" presId="urn:microsoft.com/office/officeart/2005/8/layout/target3"/>
    <dgm:cxn modelId="{F5BFAF42-1F8B-44BC-91BD-3EA48F9015B3}" type="presParOf" srcId="{1A9D35B2-C096-4EE6-9538-46370943BCD6}" destId="{0D76D784-63BF-4C0E-BE45-B8ECF999FA1B}" srcOrd="7" destOrd="0" presId="urn:microsoft.com/office/officeart/2005/8/layout/target3"/>
    <dgm:cxn modelId="{E84FB150-11C2-478D-9D54-21B7DF80AE4F}" type="presParOf" srcId="{1A9D35B2-C096-4EE6-9538-46370943BCD6}" destId="{0B484484-C1B1-425B-AD6A-F314BF93F700}" srcOrd="8" destOrd="0" presId="urn:microsoft.com/office/officeart/2005/8/layout/target3"/>
    <dgm:cxn modelId="{454A604A-0178-48D5-8761-C4E95B2AC38F}" type="presParOf" srcId="{1A9D35B2-C096-4EE6-9538-46370943BCD6}" destId="{3536AACB-CA33-4A5D-B644-04AB198520D3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E6EE2F-C378-4FD1-B10F-B1471A1D3359}" type="doc">
      <dgm:prSet loTypeId="urn:microsoft.com/office/officeart/2005/8/layout/hProcess9" loCatId="process" qsTypeId="urn:microsoft.com/office/officeart/2005/8/quickstyle/3d5" qsCatId="3D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DA53A842-8AED-4123-AF47-EA1F55CD7A32}">
      <dgm:prSet/>
      <dgm:spPr/>
      <dgm:t>
        <a:bodyPr/>
        <a:lstStyle/>
        <a:p>
          <a:r>
            <a:rPr lang="fi-FI" b="0"/>
            <a:t>Onko tehokasta rikkoa tehotonta sopimusta?</a:t>
          </a:r>
          <a:endParaRPr lang="fi-FI"/>
        </a:p>
      </dgm:t>
    </dgm:pt>
    <dgm:pt modelId="{BD7F1CAC-39BF-4A5E-9AF8-0918897BBA0C}" type="parTrans" cxnId="{3537E737-BCBE-48EE-A0BA-E4E3354957C7}">
      <dgm:prSet/>
      <dgm:spPr/>
      <dgm:t>
        <a:bodyPr/>
        <a:lstStyle/>
        <a:p>
          <a:endParaRPr lang="fi-FI"/>
        </a:p>
      </dgm:t>
    </dgm:pt>
    <dgm:pt modelId="{C8E9B4D3-BD0B-4E7C-9748-95AA97967B79}" type="sibTrans" cxnId="{3537E737-BCBE-48EE-A0BA-E4E3354957C7}">
      <dgm:prSet/>
      <dgm:spPr/>
      <dgm:t>
        <a:bodyPr/>
        <a:lstStyle/>
        <a:p>
          <a:endParaRPr lang="fi-FI"/>
        </a:p>
      </dgm:t>
    </dgm:pt>
    <dgm:pt modelId="{DA7E7A79-FD7C-4456-8A4B-DE2AAC4A4B47}">
      <dgm:prSet/>
      <dgm:spPr/>
      <dgm:t>
        <a:bodyPr/>
        <a:lstStyle/>
        <a:p>
          <a:r>
            <a:rPr lang="fi-FI" b="0"/>
            <a:t>Esim .: A on luvannut myydä B:lle tavaroita hintaan x $ .</a:t>
          </a:r>
          <a:endParaRPr lang="fi-FI"/>
        </a:p>
      </dgm:t>
    </dgm:pt>
    <dgm:pt modelId="{79D88EC8-F1BF-4C61-89DA-F3A6F8FC39A6}" type="parTrans" cxnId="{7D748742-6D41-4685-974F-397C634B78E7}">
      <dgm:prSet/>
      <dgm:spPr/>
      <dgm:t>
        <a:bodyPr/>
        <a:lstStyle/>
        <a:p>
          <a:endParaRPr lang="fi-FI"/>
        </a:p>
      </dgm:t>
    </dgm:pt>
    <dgm:pt modelId="{BF568B65-1E6D-4485-BEF9-3833B0F7195E}" type="sibTrans" cxnId="{7D748742-6D41-4685-974F-397C634B78E7}">
      <dgm:prSet/>
      <dgm:spPr/>
      <dgm:t>
        <a:bodyPr/>
        <a:lstStyle/>
        <a:p>
          <a:endParaRPr lang="fi-FI"/>
        </a:p>
      </dgm:t>
    </dgm:pt>
    <dgm:pt modelId="{61EA90C8-ABC0-4E05-97DA-1ABE8210A618}">
      <dgm:prSet/>
      <dgm:spPr/>
      <dgm:t>
        <a:bodyPr/>
        <a:lstStyle/>
        <a:p>
          <a:r>
            <a:rPr lang="fi-FI" b="0"/>
            <a:t>C tarjoaa tavarosta A:lle (x + y) </a:t>
          </a:r>
          <a:r>
            <a:rPr lang="fi-FI" b="0" i="0" baseline="0"/>
            <a:t>$</a:t>
          </a:r>
          <a:r>
            <a:rPr lang="fi-FI" b="0"/>
            <a:t>.</a:t>
          </a:r>
          <a:endParaRPr lang="fi-FI"/>
        </a:p>
      </dgm:t>
    </dgm:pt>
    <dgm:pt modelId="{0F419B00-06CB-41CE-A3D4-76011B814442}" type="parTrans" cxnId="{062CC30B-E8E5-4638-9305-A07182067CDE}">
      <dgm:prSet/>
      <dgm:spPr/>
      <dgm:t>
        <a:bodyPr/>
        <a:lstStyle/>
        <a:p>
          <a:endParaRPr lang="fi-FI"/>
        </a:p>
      </dgm:t>
    </dgm:pt>
    <dgm:pt modelId="{8D6D1515-54A2-4B00-8425-28ED61E2EB89}" type="sibTrans" cxnId="{062CC30B-E8E5-4638-9305-A07182067CDE}">
      <dgm:prSet/>
      <dgm:spPr/>
      <dgm:t>
        <a:bodyPr/>
        <a:lstStyle/>
        <a:p>
          <a:endParaRPr lang="fi-FI"/>
        </a:p>
      </dgm:t>
    </dgm:pt>
    <dgm:pt modelId="{B2E25B3C-C973-4DCB-8CD8-FD617D19A546}">
      <dgm:prSet/>
      <dgm:spPr/>
      <dgm:t>
        <a:bodyPr/>
        <a:lstStyle/>
        <a:p>
          <a:r>
            <a:rPr lang="fi-FI" b="0"/>
            <a:t>A tekee sopimuksen C: n kanssa (rikkoen sopimuksensa B: n kanssa).</a:t>
          </a:r>
          <a:endParaRPr lang="fi-FI"/>
        </a:p>
      </dgm:t>
    </dgm:pt>
    <dgm:pt modelId="{AED404D3-D79A-45CA-BE7F-66100C567A37}" type="parTrans" cxnId="{A0160095-F2D7-4B05-ACFF-F22C3C3E1122}">
      <dgm:prSet/>
      <dgm:spPr/>
      <dgm:t>
        <a:bodyPr/>
        <a:lstStyle/>
        <a:p>
          <a:endParaRPr lang="fi-FI"/>
        </a:p>
      </dgm:t>
    </dgm:pt>
    <dgm:pt modelId="{BE4BC530-5F19-4578-A387-162F780CEDB9}" type="sibTrans" cxnId="{A0160095-F2D7-4B05-ACFF-F22C3C3E1122}">
      <dgm:prSet/>
      <dgm:spPr/>
      <dgm:t>
        <a:bodyPr/>
        <a:lstStyle/>
        <a:p>
          <a:endParaRPr lang="fi-FI"/>
        </a:p>
      </dgm:t>
    </dgm:pt>
    <dgm:pt modelId="{E39FB022-EED0-42E9-AD45-0225A2D7C072}">
      <dgm:prSet/>
      <dgm:spPr/>
      <dgm:t>
        <a:bodyPr/>
        <a:lstStyle/>
        <a:p>
          <a:r>
            <a:rPr lang="fi-FI" b="0"/>
            <a:t>Oikeudellinen arviointi: A:n on korvattava B:lle odotusarvo, esim. z (eli B:n menetetty voitto)</a:t>
          </a:r>
          <a:r>
            <a:rPr lang="en-US" b="0"/>
            <a:t> </a:t>
          </a:r>
          <a:endParaRPr lang="fi-FI"/>
        </a:p>
      </dgm:t>
    </dgm:pt>
    <dgm:pt modelId="{AA649B81-FF75-4E2F-87B7-72C204DECDC5}" type="parTrans" cxnId="{FCBDB4EC-A45D-42D4-A473-6EFFF2209F11}">
      <dgm:prSet/>
      <dgm:spPr/>
      <dgm:t>
        <a:bodyPr/>
        <a:lstStyle/>
        <a:p>
          <a:endParaRPr lang="fi-FI"/>
        </a:p>
      </dgm:t>
    </dgm:pt>
    <dgm:pt modelId="{E325ABAD-1F41-44BA-90F5-9E740A9045C9}" type="sibTrans" cxnId="{FCBDB4EC-A45D-42D4-A473-6EFFF2209F11}">
      <dgm:prSet/>
      <dgm:spPr/>
      <dgm:t>
        <a:bodyPr/>
        <a:lstStyle/>
        <a:p>
          <a:endParaRPr lang="fi-FI"/>
        </a:p>
      </dgm:t>
    </dgm:pt>
    <dgm:pt modelId="{5AD7F755-ECC7-4034-AE1E-08BC54FB6F3E}" type="pres">
      <dgm:prSet presAssocID="{79E6EE2F-C378-4FD1-B10F-B1471A1D3359}" presName="CompostProcess" presStyleCnt="0">
        <dgm:presLayoutVars>
          <dgm:dir/>
          <dgm:resizeHandles val="exact"/>
        </dgm:presLayoutVars>
      </dgm:prSet>
      <dgm:spPr/>
    </dgm:pt>
    <dgm:pt modelId="{89FFE9DC-9070-43E2-88D8-04B47770D5A8}" type="pres">
      <dgm:prSet presAssocID="{79E6EE2F-C378-4FD1-B10F-B1471A1D3359}" presName="arrow" presStyleLbl="bgShp" presStyleIdx="0" presStyleCnt="1"/>
      <dgm:spPr/>
    </dgm:pt>
    <dgm:pt modelId="{E4BA98CA-3D01-4414-B5EF-95191DEE7B50}" type="pres">
      <dgm:prSet presAssocID="{79E6EE2F-C378-4FD1-B10F-B1471A1D3359}" presName="linearProcess" presStyleCnt="0"/>
      <dgm:spPr/>
    </dgm:pt>
    <dgm:pt modelId="{0319328D-C244-46A5-A575-9F8D55A3781D}" type="pres">
      <dgm:prSet presAssocID="{DA53A842-8AED-4123-AF47-EA1F55CD7A32}" presName="textNode" presStyleLbl="node1" presStyleIdx="0" presStyleCnt="5">
        <dgm:presLayoutVars>
          <dgm:bulletEnabled val="1"/>
        </dgm:presLayoutVars>
      </dgm:prSet>
      <dgm:spPr/>
    </dgm:pt>
    <dgm:pt modelId="{06D006D3-9248-4CA9-AD88-B945664A7A59}" type="pres">
      <dgm:prSet presAssocID="{C8E9B4D3-BD0B-4E7C-9748-95AA97967B79}" presName="sibTrans" presStyleCnt="0"/>
      <dgm:spPr/>
    </dgm:pt>
    <dgm:pt modelId="{55A4C1C5-55EB-4868-8871-DBA4285F692E}" type="pres">
      <dgm:prSet presAssocID="{DA7E7A79-FD7C-4456-8A4B-DE2AAC4A4B47}" presName="textNode" presStyleLbl="node1" presStyleIdx="1" presStyleCnt="5">
        <dgm:presLayoutVars>
          <dgm:bulletEnabled val="1"/>
        </dgm:presLayoutVars>
      </dgm:prSet>
      <dgm:spPr/>
    </dgm:pt>
    <dgm:pt modelId="{5FF2B11D-8671-4D84-91F0-2C661000AC2C}" type="pres">
      <dgm:prSet presAssocID="{BF568B65-1E6D-4485-BEF9-3833B0F7195E}" presName="sibTrans" presStyleCnt="0"/>
      <dgm:spPr/>
    </dgm:pt>
    <dgm:pt modelId="{E7B75F19-8D15-4B6B-877F-70B5E0524E43}" type="pres">
      <dgm:prSet presAssocID="{61EA90C8-ABC0-4E05-97DA-1ABE8210A618}" presName="textNode" presStyleLbl="node1" presStyleIdx="2" presStyleCnt="5">
        <dgm:presLayoutVars>
          <dgm:bulletEnabled val="1"/>
        </dgm:presLayoutVars>
      </dgm:prSet>
      <dgm:spPr/>
    </dgm:pt>
    <dgm:pt modelId="{053A4519-5718-4495-A6AB-F3113C316EC3}" type="pres">
      <dgm:prSet presAssocID="{8D6D1515-54A2-4B00-8425-28ED61E2EB89}" presName="sibTrans" presStyleCnt="0"/>
      <dgm:spPr/>
    </dgm:pt>
    <dgm:pt modelId="{E9192739-D89C-46AD-BF1B-F2B3C0A9A6AF}" type="pres">
      <dgm:prSet presAssocID="{B2E25B3C-C973-4DCB-8CD8-FD617D19A546}" presName="textNode" presStyleLbl="node1" presStyleIdx="3" presStyleCnt="5">
        <dgm:presLayoutVars>
          <dgm:bulletEnabled val="1"/>
        </dgm:presLayoutVars>
      </dgm:prSet>
      <dgm:spPr/>
    </dgm:pt>
    <dgm:pt modelId="{D85E294D-987B-4294-B37B-07AF95DC9221}" type="pres">
      <dgm:prSet presAssocID="{BE4BC530-5F19-4578-A387-162F780CEDB9}" presName="sibTrans" presStyleCnt="0"/>
      <dgm:spPr/>
    </dgm:pt>
    <dgm:pt modelId="{14A714D8-1D25-447C-8FAE-5282151A48F7}" type="pres">
      <dgm:prSet presAssocID="{E39FB022-EED0-42E9-AD45-0225A2D7C072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4448A04-D5E6-426A-B9D8-077B60F54CEC}" type="presOf" srcId="{DA53A842-8AED-4123-AF47-EA1F55CD7A32}" destId="{0319328D-C244-46A5-A575-9F8D55A3781D}" srcOrd="0" destOrd="0" presId="urn:microsoft.com/office/officeart/2005/8/layout/hProcess9"/>
    <dgm:cxn modelId="{FE246706-9768-47B9-8C18-0A55AC29D2AB}" type="presOf" srcId="{61EA90C8-ABC0-4E05-97DA-1ABE8210A618}" destId="{E7B75F19-8D15-4B6B-877F-70B5E0524E43}" srcOrd="0" destOrd="0" presId="urn:microsoft.com/office/officeart/2005/8/layout/hProcess9"/>
    <dgm:cxn modelId="{062CC30B-E8E5-4638-9305-A07182067CDE}" srcId="{79E6EE2F-C378-4FD1-B10F-B1471A1D3359}" destId="{61EA90C8-ABC0-4E05-97DA-1ABE8210A618}" srcOrd="2" destOrd="0" parTransId="{0F419B00-06CB-41CE-A3D4-76011B814442}" sibTransId="{8D6D1515-54A2-4B00-8425-28ED61E2EB89}"/>
    <dgm:cxn modelId="{88199429-F6FC-4812-B903-22F5DEC9B0C9}" type="presOf" srcId="{DA7E7A79-FD7C-4456-8A4B-DE2AAC4A4B47}" destId="{55A4C1C5-55EB-4868-8871-DBA4285F692E}" srcOrd="0" destOrd="0" presId="urn:microsoft.com/office/officeart/2005/8/layout/hProcess9"/>
    <dgm:cxn modelId="{3537E737-BCBE-48EE-A0BA-E4E3354957C7}" srcId="{79E6EE2F-C378-4FD1-B10F-B1471A1D3359}" destId="{DA53A842-8AED-4123-AF47-EA1F55CD7A32}" srcOrd="0" destOrd="0" parTransId="{BD7F1CAC-39BF-4A5E-9AF8-0918897BBA0C}" sibTransId="{C8E9B4D3-BD0B-4E7C-9748-95AA97967B79}"/>
    <dgm:cxn modelId="{7D748742-6D41-4685-974F-397C634B78E7}" srcId="{79E6EE2F-C378-4FD1-B10F-B1471A1D3359}" destId="{DA7E7A79-FD7C-4456-8A4B-DE2AAC4A4B47}" srcOrd="1" destOrd="0" parTransId="{79D88EC8-F1BF-4C61-89DA-F3A6F8FC39A6}" sibTransId="{BF568B65-1E6D-4485-BEF9-3833B0F7195E}"/>
    <dgm:cxn modelId="{D4DF8244-A650-424C-A914-372F396B77CE}" type="presOf" srcId="{B2E25B3C-C973-4DCB-8CD8-FD617D19A546}" destId="{E9192739-D89C-46AD-BF1B-F2B3C0A9A6AF}" srcOrd="0" destOrd="0" presId="urn:microsoft.com/office/officeart/2005/8/layout/hProcess9"/>
    <dgm:cxn modelId="{A0160095-F2D7-4B05-ACFF-F22C3C3E1122}" srcId="{79E6EE2F-C378-4FD1-B10F-B1471A1D3359}" destId="{B2E25B3C-C973-4DCB-8CD8-FD617D19A546}" srcOrd="3" destOrd="0" parTransId="{AED404D3-D79A-45CA-BE7F-66100C567A37}" sibTransId="{BE4BC530-5F19-4578-A387-162F780CEDB9}"/>
    <dgm:cxn modelId="{DD0BD89E-25F5-4042-B78E-9DEE380537C3}" type="presOf" srcId="{E39FB022-EED0-42E9-AD45-0225A2D7C072}" destId="{14A714D8-1D25-447C-8FAE-5282151A48F7}" srcOrd="0" destOrd="0" presId="urn:microsoft.com/office/officeart/2005/8/layout/hProcess9"/>
    <dgm:cxn modelId="{C49CDFAB-6836-4A6E-9038-E1E83D4BE1ED}" type="presOf" srcId="{79E6EE2F-C378-4FD1-B10F-B1471A1D3359}" destId="{5AD7F755-ECC7-4034-AE1E-08BC54FB6F3E}" srcOrd="0" destOrd="0" presId="urn:microsoft.com/office/officeart/2005/8/layout/hProcess9"/>
    <dgm:cxn modelId="{FCBDB4EC-A45D-42D4-A473-6EFFF2209F11}" srcId="{79E6EE2F-C378-4FD1-B10F-B1471A1D3359}" destId="{E39FB022-EED0-42E9-AD45-0225A2D7C072}" srcOrd="4" destOrd="0" parTransId="{AA649B81-FF75-4E2F-87B7-72C204DECDC5}" sibTransId="{E325ABAD-1F41-44BA-90F5-9E740A9045C9}"/>
    <dgm:cxn modelId="{1188BCD2-8805-4F14-9153-8A6B8ECEE386}" type="presParOf" srcId="{5AD7F755-ECC7-4034-AE1E-08BC54FB6F3E}" destId="{89FFE9DC-9070-43E2-88D8-04B47770D5A8}" srcOrd="0" destOrd="0" presId="urn:microsoft.com/office/officeart/2005/8/layout/hProcess9"/>
    <dgm:cxn modelId="{E9D425E5-EE30-49E9-ACDF-C471E13A0636}" type="presParOf" srcId="{5AD7F755-ECC7-4034-AE1E-08BC54FB6F3E}" destId="{E4BA98CA-3D01-4414-B5EF-95191DEE7B50}" srcOrd="1" destOrd="0" presId="urn:microsoft.com/office/officeart/2005/8/layout/hProcess9"/>
    <dgm:cxn modelId="{52B122FE-F288-49BD-A648-455AE6E2BB3B}" type="presParOf" srcId="{E4BA98CA-3D01-4414-B5EF-95191DEE7B50}" destId="{0319328D-C244-46A5-A575-9F8D55A3781D}" srcOrd="0" destOrd="0" presId="urn:microsoft.com/office/officeart/2005/8/layout/hProcess9"/>
    <dgm:cxn modelId="{4763B545-6C39-47FF-87DF-AFCFAFDAA858}" type="presParOf" srcId="{E4BA98CA-3D01-4414-B5EF-95191DEE7B50}" destId="{06D006D3-9248-4CA9-AD88-B945664A7A59}" srcOrd="1" destOrd="0" presId="urn:microsoft.com/office/officeart/2005/8/layout/hProcess9"/>
    <dgm:cxn modelId="{0552D9DF-3BF0-4029-B547-33149E72EBA4}" type="presParOf" srcId="{E4BA98CA-3D01-4414-B5EF-95191DEE7B50}" destId="{55A4C1C5-55EB-4868-8871-DBA4285F692E}" srcOrd="2" destOrd="0" presId="urn:microsoft.com/office/officeart/2005/8/layout/hProcess9"/>
    <dgm:cxn modelId="{369A9E07-B131-494A-8450-6B6B67E519DC}" type="presParOf" srcId="{E4BA98CA-3D01-4414-B5EF-95191DEE7B50}" destId="{5FF2B11D-8671-4D84-91F0-2C661000AC2C}" srcOrd="3" destOrd="0" presId="urn:microsoft.com/office/officeart/2005/8/layout/hProcess9"/>
    <dgm:cxn modelId="{F3D5D804-9D13-4AFC-891E-E5D18930AD13}" type="presParOf" srcId="{E4BA98CA-3D01-4414-B5EF-95191DEE7B50}" destId="{E7B75F19-8D15-4B6B-877F-70B5E0524E43}" srcOrd="4" destOrd="0" presId="urn:microsoft.com/office/officeart/2005/8/layout/hProcess9"/>
    <dgm:cxn modelId="{BEB768D0-99B2-4E62-AE7B-E0682EFFC76C}" type="presParOf" srcId="{E4BA98CA-3D01-4414-B5EF-95191DEE7B50}" destId="{053A4519-5718-4495-A6AB-F3113C316EC3}" srcOrd="5" destOrd="0" presId="urn:microsoft.com/office/officeart/2005/8/layout/hProcess9"/>
    <dgm:cxn modelId="{A20E7E6C-5410-497D-A90C-1C0A42EDD5DF}" type="presParOf" srcId="{E4BA98CA-3D01-4414-B5EF-95191DEE7B50}" destId="{E9192739-D89C-46AD-BF1B-F2B3C0A9A6AF}" srcOrd="6" destOrd="0" presId="urn:microsoft.com/office/officeart/2005/8/layout/hProcess9"/>
    <dgm:cxn modelId="{82E0A9FA-8B76-4EDF-8182-C381DE1EC710}" type="presParOf" srcId="{E4BA98CA-3D01-4414-B5EF-95191DEE7B50}" destId="{D85E294D-987B-4294-B37B-07AF95DC9221}" srcOrd="7" destOrd="0" presId="urn:microsoft.com/office/officeart/2005/8/layout/hProcess9"/>
    <dgm:cxn modelId="{D8A1A3FC-475A-4DD7-BD44-E03219E38D9C}" type="presParOf" srcId="{E4BA98CA-3D01-4414-B5EF-95191DEE7B50}" destId="{14A714D8-1D25-447C-8FAE-5282151A48F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2E4E41-02E8-44BD-8DD3-B7E2F9113101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DD21CCB2-71AB-41B3-9121-50813D0C4BF2}">
      <dgm:prSet/>
      <dgm:spPr/>
      <dgm:t>
        <a:bodyPr/>
        <a:lstStyle/>
        <a:p>
          <a:r>
            <a:rPr lang="fi-FI" b="1"/>
            <a:t>Jos y&gt; z (tai oikeammin: C:n lisäarvo &gt;  B:n lisäarvo), A: n sopimusrikkomus on tehokas</a:t>
          </a:r>
          <a:endParaRPr lang="fi-FI"/>
        </a:p>
      </dgm:t>
    </dgm:pt>
    <dgm:pt modelId="{F32A3263-013D-438C-B1F5-744A8EED166C}" type="parTrans" cxnId="{E7B8FE93-8297-4F30-AD97-C0944C12E32F}">
      <dgm:prSet/>
      <dgm:spPr/>
      <dgm:t>
        <a:bodyPr/>
        <a:lstStyle/>
        <a:p>
          <a:endParaRPr lang="fi-FI"/>
        </a:p>
      </dgm:t>
    </dgm:pt>
    <dgm:pt modelId="{E15D969E-09AF-4495-905A-BA4EDF9CDBF6}" type="sibTrans" cxnId="{E7B8FE93-8297-4F30-AD97-C0944C12E32F}">
      <dgm:prSet/>
      <dgm:spPr/>
      <dgm:t>
        <a:bodyPr/>
        <a:lstStyle/>
        <a:p>
          <a:endParaRPr lang="fi-FI"/>
        </a:p>
      </dgm:t>
    </dgm:pt>
    <dgm:pt modelId="{24F55792-CF75-402B-BA45-C708383C936D}">
      <dgm:prSet/>
      <dgm:spPr/>
      <dgm:t>
        <a:bodyPr/>
        <a:lstStyle/>
        <a:p>
          <a:r>
            <a:rPr lang="fi-FI" i="1"/>
            <a:t>A, B ja C ovat kukin oikeutettuja saamaan oman odotusarvonsa </a:t>
          </a:r>
          <a:endParaRPr lang="fi-FI"/>
        </a:p>
      </dgm:t>
    </dgm:pt>
    <dgm:pt modelId="{C68C0B28-BB9A-41AD-96C2-2BDDFCC14961}" type="parTrans" cxnId="{D2C275A7-63AD-4E2C-A894-6566B7A91E3B}">
      <dgm:prSet/>
      <dgm:spPr/>
      <dgm:t>
        <a:bodyPr/>
        <a:lstStyle/>
        <a:p>
          <a:endParaRPr lang="fi-FI"/>
        </a:p>
      </dgm:t>
    </dgm:pt>
    <dgm:pt modelId="{9DDFB6DF-0320-49A2-9099-4C7A088C4DD9}" type="sibTrans" cxnId="{D2C275A7-63AD-4E2C-A894-6566B7A91E3B}">
      <dgm:prSet/>
      <dgm:spPr/>
      <dgm:t>
        <a:bodyPr/>
        <a:lstStyle/>
        <a:p>
          <a:endParaRPr lang="fi-FI"/>
        </a:p>
      </dgm:t>
    </dgm:pt>
    <dgm:pt modelId="{41572E0E-C3FF-4393-9438-36C32F16349B}">
      <dgm:prSet/>
      <dgm:spPr/>
      <dgm:t>
        <a:bodyPr/>
        <a:lstStyle/>
        <a:p>
          <a:r>
            <a:rPr lang="fi-FI" b="1"/>
            <a:t>Kokonaistehokkuus?</a:t>
          </a:r>
          <a:endParaRPr lang="fi-FI"/>
        </a:p>
      </dgm:t>
    </dgm:pt>
    <dgm:pt modelId="{8ED059BA-58F1-4FAA-8F47-51A74224BE28}" type="parTrans" cxnId="{2AD04D08-BCD9-4F47-9F35-EE201C637F16}">
      <dgm:prSet/>
      <dgm:spPr/>
      <dgm:t>
        <a:bodyPr/>
        <a:lstStyle/>
        <a:p>
          <a:endParaRPr lang="fi-FI"/>
        </a:p>
      </dgm:t>
    </dgm:pt>
    <dgm:pt modelId="{177576EC-FD5C-4EE5-97AC-0658CC65B115}" type="sibTrans" cxnId="{2AD04D08-BCD9-4F47-9F35-EE201C637F16}">
      <dgm:prSet/>
      <dgm:spPr/>
      <dgm:t>
        <a:bodyPr/>
        <a:lstStyle/>
        <a:p>
          <a:endParaRPr lang="fi-FI"/>
        </a:p>
      </dgm:t>
    </dgm:pt>
    <dgm:pt modelId="{3C5FFB66-0BA1-4B5F-B2C2-B81D7AACD487}">
      <dgm:prSet/>
      <dgm:spPr/>
      <dgm:t>
        <a:bodyPr/>
        <a:lstStyle/>
        <a:p>
          <a:r>
            <a:rPr lang="fi-FI" b="1"/>
            <a:t>Kokonaisarvio:</a:t>
          </a:r>
          <a:endParaRPr lang="fi-FI"/>
        </a:p>
      </dgm:t>
    </dgm:pt>
    <dgm:pt modelId="{9AB5DEA1-5436-485D-AD1C-877120E1BFF8}" type="parTrans" cxnId="{4A4B0957-EB72-4ABA-A6AD-600ABA9A1EA6}">
      <dgm:prSet/>
      <dgm:spPr/>
      <dgm:t>
        <a:bodyPr/>
        <a:lstStyle/>
        <a:p>
          <a:endParaRPr lang="fi-FI"/>
        </a:p>
      </dgm:t>
    </dgm:pt>
    <dgm:pt modelId="{51DBAC2D-07BD-46B2-BFA0-F1B125F6876D}" type="sibTrans" cxnId="{4A4B0957-EB72-4ABA-A6AD-600ABA9A1EA6}">
      <dgm:prSet/>
      <dgm:spPr/>
      <dgm:t>
        <a:bodyPr/>
        <a:lstStyle/>
        <a:p>
          <a:endParaRPr lang="fi-FI"/>
        </a:p>
      </dgm:t>
    </dgm:pt>
    <dgm:pt modelId="{87647AD7-025D-49F6-82F5-3BCE0347B92B}">
      <dgm:prSet/>
      <dgm:spPr/>
      <dgm:t>
        <a:bodyPr/>
        <a:lstStyle/>
        <a:p>
          <a:r>
            <a:rPr lang="fi-FI" i="1"/>
            <a:t>B: n oikeus C:n sopimuksen edustamaan lisäarvoon?</a:t>
          </a:r>
          <a:endParaRPr lang="fi-FI"/>
        </a:p>
      </dgm:t>
    </dgm:pt>
    <dgm:pt modelId="{E180EC71-820A-442B-8985-2D70E83FFD07}" type="parTrans" cxnId="{5163A421-B40D-4B83-B5C4-AC4CD1A2709D}">
      <dgm:prSet/>
      <dgm:spPr/>
      <dgm:t>
        <a:bodyPr/>
        <a:lstStyle/>
        <a:p>
          <a:endParaRPr lang="fi-FI"/>
        </a:p>
      </dgm:t>
    </dgm:pt>
    <dgm:pt modelId="{87D35A24-FCB3-44B4-B5A3-C2523329D54A}" type="sibTrans" cxnId="{5163A421-B40D-4B83-B5C4-AC4CD1A2709D}">
      <dgm:prSet/>
      <dgm:spPr/>
      <dgm:t>
        <a:bodyPr/>
        <a:lstStyle/>
        <a:p>
          <a:endParaRPr lang="fi-FI"/>
        </a:p>
      </dgm:t>
    </dgm:pt>
    <dgm:pt modelId="{13BC4151-A36F-4EBD-AE46-8203140630E2}">
      <dgm:prSet/>
      <dgm:spPr/>
      <dgm:t>
        <a:bodyPr/>
        <a:lstStyle/>
        <a:p>
          <a:r>
            <a:rPr lang="fi-FI" i="1"/>
            <a:t>Sopimuksen rikkomisen ulkoisvaikutukset: sisällytetäänkö odotusarvoon?</a:t>
          </a:r>
          <a:endParaRPr lang="fi-FI"/>
        </a:p>
      </dgm:t>
    </dgm:pt>
    <dgm:pt modelId="{28CD15D6-30CA-4344-8733-6BEBC7C97ECC}" type="parTrans" cxnId="{A50040EF-8F14-4A13-B5F5-AE7A6BDA82E0}">
      <dgm:prSet/>
      <dgm:spPr/>
      <dgm:t>
        <a:bodyPr/>
        <a:lstStyle/>
        <a:p>
          <a:endParaRPr lang="fi-FI"/>
        </a:p>
      </dgm:t>
    </dgm:pt>
    <dgm:pt modelId="{D5A30224-61C7-41EC-AFE0-3165D1B9C4F2}" type="sibTrans" cxnId="{A50040EF-8F14-4A13-B5F5-AE7A6BDA82E0}">
      <dgm:prSet/>
      <dgm:spPr/>
      <dgm:t>
        <a:bodyPr/>
        <a:lstStyle/>
        <a:p>
          <a:endParaRPr lang="fi-FI"/>
        </a:p>
      </dgm:t>
    </dgm:pt>
    <dgm:pt modelId="{FBDD88A6-705E-4A34-8310-730E17389684}" type="pres">
      <dgm:prSet presAssocID="{D12E4E41-02E8-44BD-8DD3-B7E2F911310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D55245E-73F3-4EE1-B793-89F9CCA6A125}" type="pres">
      <dgm:prSet presAssocID="{DD21CCB2-71AB-41B3-9121-50813D0C4BF2}" presName="horFlow" presStyleCnt="0"/>
      <dgm:spPr/>
    </dgm:pt>
    <dgm:pt modelId="{F6F24517-D6F7-479F-B0AD-932229936060}" type="pres">
      <dgm:prSet presAssocID="{DD21CCB2-71AB-41B3-9121-50813D0C4BF2}" presName="bigChev" presStyleLbl="node1" presStyleIdx="0" presStyleCnt="3"/>
      <dgm:spPr/>
    </dgm:pt>
    <dgm:pt modelId="{2C2BC798-3D1A-4E8A-8B72-EC11C271BE56}" type="pres">
      <dgm:prSet presAssocID="{C68C0B28-BB9A-41AD-96C2-2BDDFCC14961}" presName="parTrans" presStyleCnt="0"/>
      <dgm:spPr/>
    </dgm:pt>
    <dgm:pt modelId="{2D7B9982-7F7A-42F2-B5F7-AB5F670CE048}" type="pres">
      <dgm:prSet presAssocID="{24F55792-CF75-402B-BA45-C708383C936D}" presName="node" presStyleLbl="alignAccFollowNode1" presStyleIdx="0" presStyleCnt="3">
        <dgm:presLayoutVars>
          <dgm:bulletEnabled val="1"/>
        </dgm:presLayoutVars>
      </dgm:prSet>
      <dgm:spPr/>
    </dgm:pt>
    <dgm:pt modelId="{8FAAE207-D61D-4FE1-988B-A3F5B5735821}" type="pres">
      <dgm:prSet presAssocID="{DD21CCB2-71AB-41B3-9121-50813D0C4BF2}" presName="vSp" presStyleCnt="0"/>
      <dgm:spPr/>
    </dgm:pt>
    <dgm:pt modelId="{D4A201AA-7F35-40E6-BEF2-26C80D36F865}" type="pres">
      <dgm:prSet presAssocID="{41572E0E-C3FF-4393-9438-36C32F16349B}" presName="horFlow" presStyleCnt="0"/>
      <dgm:spPr/>
    </dgm:pt>
    <dgm:pt modelId="{AF24F081-CFA4-4264-9DC6-B68476DEAAE3}" type="pres">
      <dgm:prSet presAssocID="{41572E0E-C3FF-4393-9438-36C32F16349B}" presName="bigChev" presStyleLbl="node1" presStyleIdx="1" presStyleCnt="3"/>
      <dgm:spPr/>
    </dgm:pt>
    <dgm:pt modelId="{79CD6566-8A8F-4BD2-9A50-37BE1790E085}" type="pres">
      <dgm:prSet presAssocID="{41572E0E-C3FF-4393-9438-36C32F16349B}" presName="vSp" presStyleCnt="0"/>
      <dgm:spPr/>
    </dgm:pt>
    <dgm:pt modelId="{559AF16D-F9A9-4D59-8E27-472338192707}" type="pres">
      <dgm:prSet presAssocID="{3C5FFB66-0BA1-4B5F-B2C2-B81D7AACD487}" presName="horFlow" presStyleCnt="0"/>
      <dgm:spPr/>
    </dgm:pt>
    <dgm:pt modelId="{4F97D33B-F8CB-4F77-BC61-5682CF2D9392}" type="pres">
      <dgm:prSet presAssocID="{3C5FFB66-0BA1-4B5F-B2C2-B81D7AACD487}" presName="bigChev" presStyleLbl="node1" presStyleIdx="2" presStyleCnt="3"/>
      <dgm:spPr/>
    </dgm:pt>
    <dgm:pt modelId="{EA416A07-7B8C-4BFC-BC35-E97F482D6F7D}" type="pres">
      <dgm:prSet presAssocID="{E180EC71-820A-442B-8985-2D70E83FFD07}" presName="parTrans" presStyleCnt="0"/>
      <dgm:spPr/>
    </dgm:pt>
    <dgm:pt modelId="{F9D74C39-676D-4331-8169-CB73AF9E22B7}" type="pres">
      <dgm:prSet presAssocID="{87647AD7-025D-49F6-82F5-3BCE0347B92B}" presName="node" presStyleLbl="alignAccFollowNode1" presStyleIdx="1" presStyleCnt="3">
        <dgm:presLayoutVars>
          <dgm:bulletEnabled val="1"/>
        </dgm:presLayoutVars>
      </dgm:prSet>
      <dgm:spPr/>
    </dgm:pt>
    <dgm:pt modelId="{578FF028-8273-467A-A18E-751D328E1C03}" type="pres">
      <dgm:prSet presAssocID="{87D35A24-FCB3-44B4-B5A3-C2523329D54A}" presName="sibTrans" presStyleCnt="0"/>
      <dgm:spPr/>
    </dgm:pt>
    <dgm:pt modelId="{8FA80932-C8F9-457A-A2C4-EF5DEA502105}" type="pres">
      <dgm:prSet presAssocID="{13BC4151-A36F-4EBD-AE46-8203140630E2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2AD04D08-BCD9-4F47-9F35-EE201C637F16}" srcId="{D12E4E41-02E8-44BD-8DD3-B7E2F9113101}" destId="{41572E0E-C3FF-4393-9438-36C32F16349B}" srcOrd="1" destOrd="0" parTransId="{8ED059BA-58F1-4FAA-8F47-51A74224BE28}" sibTransId="{177576EC-FD5C-4EE5-97AC-0658CC65B115}"/>
    <dgm:cxn modelId="{7828C108-8EF6-4303-8B46-6407269D3333}" type="presOf" srcId="{13BC4151-A36F-4EBD-AE46-8203140630E2}" destId="{8FA80932-C8F9-457A-A2C4-EF5DEA502105}" srcOrd="0" destOrd="0" presId="urn:microsoft.com/office/officeart/2005/8/layout/lProcess3"/>
    <dgm:cxn modelId="{5163A421-B40D-4B83-B5C4-AC4CD1A2709D}" srcId="{3C5FFB66-0BA1-4B5F-B2C2-B81D7AACD487}" destId="{87647AD7-025D-49F6-82F5-3BCE0347B92B}" srcOrd="0" destOrd="0" parTransId="{E180EC71-820A-442B-8985-2D70E83FFD07}" sibTransId="{87D35A24-FCB3-44B4-B5A3-C2523329D54A}"/>
    <dgm:cxn modelId="{4A4B0957-EB72-4ABA-A6AD-600ABA9A1EA6}" srcId="{D12E4E41-02E8-44BD-8DD3-B7E2F9113101}" destId="{3C5FFB66-0BA1-4B5F-B2C2-B81D7AACD487}" srcOrd="2" destOrd="0" parTransId="{9AB5DEA1-5436-485D-AD1C-877120E1BFF8}" sibTransId="{51DBAC2D-07BD-46B2-BFA0-F1B125F6876D}"/>
    <dgm:cxn modelId="{E7B8FE93-8297-4F30-AD97-C0944C12E32F}" srcId="{D12E4E41-02E8-44BD-8DD3-B7E2F9113101}" destId="{DD21CCB2-71AB-41B3-9121-50813D0C4BF2}" srcOrd="0" destOrd="0" parTransId="{F32A3263-013D-438C-B1F5-744A8EED166C}" sibTransId="{E15D969E-09AF-4495-905A-BA4EDF9CDBF6}"/>
    <dgm:cxn modelId="{76DB3E98-C7B1-4EDF-BAF6-C3EE1DC14221}" type="presOf" srcId="{DD21CCB2-71AB-41B3-9121-50813D0C4BF2}" destId="{F6F24517-D6F7-479F-B0AD-932229936060}" srcOrd="0" destOrd="0" presId="urn:microsoft.com/office/officeart/2005/8/layout/lProcess3"/>
    <dgm:cxn modelId="{DD20E799-B650-40B9-8AE8-CC4928CBBD5A}" type="presOf" srcId="{41572E0E-C3FF-4393-9438-36C32F16349B}" destId="{AF24F081-CFA4-4264-9DC6-B68476DEAAE3}" srcOrd="0" destOrd="0" presId="urn:microsoft.com/office/officeart/2005/8/layout/lProcess3"/>
    <dgm:cxn modelId="{D2C275A7-63AD-4E2C-A894-6566B7A91E3B}" srcId="{DD21CCB2-71AB-41B3-9121-50813D0C4BF2}" destId="{24F55792-CF75-402B-BA45-C708383C936D}" srcOrd="0" destOrd="0" parTransId="{C68C0B28-BB9A-41AD-96C2-2BDDFCC14961}" sibTransId="{9DDFB6DF-0320-49A2-9099-4C7A088C4DD9}"/>
    <dgm:cxn modelId="{C9B3D0A9-F76A-4628-9E83-462FC9FB5287}" type="presOf" srcId="{87647AD7-025D-49F6-82F5-3BCE0347B92B}" destId="{F9D74C39-676D-4331-8169-CB73AF9E22B7}" srcOrd="0" destOrd="0" presId="urn:microsoft.com/office/officeart/2005/8/layout/lProcess3"/>
    <dgm:cxn modelId="{3E4810B6-3E49-4B39-8107-F055148A0429}" type="presOf" srcId="{24F55792-CF75-402B-BA45-C708383C936D}" destId="{2D7B9982-7F7A-42F2-B5F7-AB5F670CE048}" srcOrd="0" destOrd="0" presId="urn:microsoft.com/office/officeart/2005/8/layout/lProcess3"/>
    <dgm:cxn modelId="{DDD46ED7-CE66-4F2E-ACAC-6CA484998FE5}" type="presOf" srcId="{3C5FFB66-0BA1-4B5F-B2C2-B81D7AACD487}" destId="{4F97D33B-F8CB-4F77-BC61-5682CF2D9392}" srcOrd="0" destOrd="0" presId="urn:microsoft.com/office/officeart/2005/8/layout/lProcess3"/>
    <dgm:cxn modelId="{BF489CE4-CC68-4BCC-9A42-49B64FEC343B}" type="presOf" srcId="{D12E4E41-02E8-44BD-8DD3-B7E2F9113101}" destId="{FBDD88A6-705E-4A34-8310-730E17389684}" srcOrd="0" destOrd="0" presId="urn:microsoft.com/office/officeart/2005/8/layout/lProcess3"/>
    <dgm:cxn modelId="{A50040EF-8F14-4A13-B5F5-AE7A6BDA82E0}" srcId="{3C5FFB66-0BA1-4B5F-B2C2-B81D7AACD487}" destId="{13BC4151-A36F-4EBD-AE46-8203140630E2}" srcOrd="1" destOrd="0" parTransId="{28CD15D6-30CA-4344-8733-6BEBC7C97ECC}" sibTransId="{D5A30224-61C7-41EC-AFE0-3165D1B9C4F2}"/>
    <dgm:cxn modelId="{0E6DFE91-AF18-41A5-A7F5-450D6A8FB6B7}" type="presParOf" srcId="{FBDD88A6-705E-4A34-8310-730E17389684}" destId="{FD55245E-73F3-4EE1-B793-89F9CCA6A125}" srcOrd="0" destOrd="0" presId="urn:microsoft.com/office/officeart/2005/8/layout/lProcess3"/>
    <dgm:cxn modelId="{B78C1118-8945-42EF-9C19-514755262218}" type="presParOf" srcId="{FD55245E-73F3-4EE1-B793-89F9CCA6A125}" destId="{F6F24517-D6F7-479F-B0AD-932229936060}" srcOrd="0" destOrd="0" presId="urn:microsoft.com/office/officeart/2005/8/layout/lProcess3"/>
    <dgm:cxn modelId="{80C8CC4A-FC1B-49B6-90ED-2B9873A70E63}" type="presParOf" srcId="{FD55245E-73F3-4EE1-B793-89F9CCA6A125}" destId="{2C2BC798-3D1A-4E8A-8B72-EC11C271BE56}" srcOrd="1" destOrd="0" presId="urn:microsoft.com/office/officeart/2005/8/layout/lProcess3"/>
    <dgm:cxn modelId="{A50287AD-DDD1-4D69-AD6A-24EDE51F5CB2}" type="presParOf" srcId="{FD55245E-73F3-4EE1-B793-89F9CCA6A125}" destId="{2D7B9982-7F7A-42F2-B5F7-AB5F670CE048}" srcOrd="2" destOrd="0" presId="urn:microsoft.com/office/officeart/2005/8/layout/lProcess3"/>
    <dgm:cxn modelId="{727ED3CA-C159-4878-88F0-7F8B5BEADF23}" type="presParOf" srcId="{FBDD88A6-705E-4A34-8310-730E17389684}" destId="{8FAAE207-D61D-4FE1-988B-A3F5B5735821}" srcOrd="1" destOrd="0" presId="urn:microsoft.com/office/officeart/2005/8/layout/lProcess3"/>
    <dgm:cxn modelId="{01EABC1F-2608-4505-9899-F7A99A0A7C9F}" type="presParOf" srcId="{FBDD88A6-705E-4A34-8310-730E17389684}" destId="{D4A201AA-7F35-40E6-BEF2-26C80D36F865}" srcOrd="2" destOrd="0" presId="urn:microsoft.com/office/officeart/2005/8/layout/lProcess3"/>
    <dgm:cxn modelId="{0F6F645C-EA36-48BC-A067-F8221E246A94}" type="presParOf" srcId="{D4A201AA-7F35-40E6-BEF2-26C80D36F865}" destId="{AF24F081-CFA4-4264-9DC6-B68476DEAAE3}" srcOrd="0" destOrd="0" presId="urn:microsoft.com/office/officeart/2005/8/layout/lProcess3"/>
    <dgm:cxn modelId="{F6C76B71-9E2B-4E49-BA4C-5F9887F27E2C}" type="presParOf" srcId="{FBDD88A6-705E-4A34-8310-730E17389684}" destId="{79CD6566-8A8F-4BD2-9A50-37BE1790E085}" srcOrd="3" destOrd="0" presId="urn:microsoft.com/office/officeart/2005/8/layout/lProcess3"/>
    <dgm:cxn modelId="{58D95ECB-B2FF-41B4-85D3-E70E2115B88F}" type="presParOf" srcId="{FBDD88A6-705E-4A34-8310-730E17389684}" destId="{559AF16D-F9A9-4D59-8E27-472338192707}" srcOrd="4" destOrd="0" presId="urn:microsoft.com/office/officeart/2005/8/layout/lProcess3"/>
    <dgm:cxn modelId="{BE308651-9CC7-46BB-B7F6-B58E48199FC8}" type="presParOf" srcId="{559AF16D-F9A9-4D59-8E27-472338192707}" destId="{4F97D33B-F8CB-4F77-BC61-5682CF2D9392}" srcOrd="0" destOrd="0" presId="urn:microsoft.com/office/officeart/2005/8/layout/lProcess3"/>
    <dgm:cxn modelId="{E68A255B-5E25-43B5-B523-4133CBA8E9E2}" type="presParOf" srcId="{559AF16D-F9A9-4D59-8E27-472338192707}" destId="{EA416A07-7B8C-4BFC-BC35-E97F482D6F7D}" srcOrd="1" destOrd="0" presId="urn:microsoft.com/office/officeart/2005/8/layout/lProcess3"/>
    <dgm:cxn modelId="{49C0380D-EA27-444C-AFD8-FD607EEFF13E}" type="presParOf" srcId="{559AF16D-F9A9-4D59-8E27-472338192707}" destId="{F9D74C39-676D-4331-8169-CB73AF9E22B7}" srcOrd="2" destOrd="0" presId="urn:microsoft.com/office/officeart/2005/8/layout/lProcess3"/>
    <dgm:cxn modelId="{4F98974F-1CC8-4C49-88F0-B5399E0A8779}" type="presParOf" srcId="{559AF16D-F9A9-4D59-8E27-472338192707}" destId="{578FF028-8273-467A-A18E-751D328E1C03}" srcOrd="3" destOrd="0" presId="urn:microsoft.com/office/officeart/2005/8/layout/lProcess3"/>
    <dgm:cxn modelId="{EFF1288E-078D-40DE-93B9-6DB27C096053}" type="presParOf" srcId="{559AF16D-F9A9-4D59-8E27-472338192707}" destId="{8FA80932-C8F9-457A-A2C4-EF5DEA50210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B98BAA-85FF-485E-B82E-2CB91240E802}" type="doc">
      <dgm:prSet loTypeId="urn:microsoft.com/office/officeart/2005/8/layout/target3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1DB214-B950-4473-885C-04D6FCEBF83F}">
      <dgm:prSet/>
      <dgm:spPr/>
      <dgm:t>
        <a:bodyPr/>
        <a:lstStyle/>
        <a:p>
          <a:pPr rtl="0"/>
          <a:r>
            <a:rPr lang="en-US" b="0" dirty="0" err="1"/>
            <a:t>Sopimuksen</a:t>
          </a:r>
          <a:r>
            <a:rPr lang="en-US" b="0" dirty="0"/>
            <a:t> </a:t>
          </a:r>
          <a:r>
            <a:rPr lang="en-US" b="0" dirty="0" err="1"/>
            <a:t>täytäntöönpanokulut</a:t>
          </a:r>
          <a:r>
            <a:rPr lang="en-US" b="0" dirty="0"/>
            <a:t> (</a:t>
          </a:r>
          <a:r>
            <a:rPr lang="en-US" b="0" dirty="0" err="1"/>
            <a:t>oikeudenkäyntikulut</a:t>
          </a:r>
          <a:r>
            <a:rPr lang="en-US" b="0" dirty="0"/>
            <a:t>)</a:t>
          </a:r>
          <a:endParaRPr lang="fi-FI" dirty="0"/>
        </a:p>
      </dgm:t>
    </dgm:pt>
    <dgm:pt modelId="{7AAF7242-D099-4279-8323-50012B30379F}" type="parTrans" cxnId="{F646C013-1E31-41EA-BB67-C98F77A601AB}">
      <dgm:prSet/>
      <dgm:spPr/>
      <dgm:t>
        <a:bodyPr/>
        <a:lstStyle/>
        <a:p>
          <a:endParaRPr lang="en-US"/>
        </a:p>
      </dgm:t>
    </dgm:pt>
    <dgm:pt modelId="{5B3351D9-197C-4563-B6F6-0AC37F0D3057}" type="sibTrans" cxnId="{F646C013-1E31-41EA-BB67-C98F77A601AB}">
      <dgm:prSet/>
      <dgm:spPr/>
      <dgm:t>
        <a:bodyPr/>
        <a:lstStyle/>
        <a:p>
          <a:endParaRPr lang="en-US"/>
        </a:p>
      </dgm:t>
    </dgm:pt>
    <dgm:pt modelId="{B2631596-9B72-49A9-AB2F-605CCDEC4882}">
      <dgm:prSet/>
      <dgm:spPr/>
      <dgm:t>
        <a:bodyPr/>
        <a:lstStyle/>
        <a:p>
          <a:pPr rtl="0"/>
          <a:r>
            <a:rPr lang="en-US" b="0" dirty="0" err="1"/>
            <a:t>Kustannukset</a:t>
          </a:r>
          <a:r>
            <a:rPr lang="en-US" b="0" dirty="0"/>
            <a:t> </a:t>
          </a:r>
          <a:r>
            <a:rPr lang="en-US" b="0" dirty="0" err="1"/>
            <a:t>ulkopuolisille</a:t>
          </a:r>
          <a:endParaRPr lang="fi-FI" dirty="0"/>
        </a:p>
      </dgm:t>
    </dgm:pt>
    <dgm:pt modelId="{DB927AF9-55ED-4276-A746-77E212FA5A6A}" type="parTrans" cxnId="{C8491BCD-7040-4ACC-AA99-7D4647C61181}">
      <dgm:prSet/>
      <dgm:spPr/>
      <dgm:t>
        <a:bodyPr/>
        <a:lstStyle/>
        <a:p>
          <a:endParaRPr lang="en-US"/>
        </a:p>
      </dgm:t>
    </dgm:pt>
    <dgm:pt modelId="{4483B9EA-344B-4872-A5D6-C52454CB3F9B}" type="sibTrans" cxnId="{C8491BCD-7040-4ACC-AA99-7D4647C61181}">
      <dgm:prSet/>
      <dgm:spPr/>
      <dgm:t>
        <a:bodyPr/>
        <a:lstStyle/>
        <a:p>
          <a:endParaRPr lang="en-US"/>
        </a:p>
      </dgm:t>
    </dgm:pt>
    <dgm:pt modelId="{1DEB52E6-DFD0-4255-B429-0D8D2E46C5B6}">
      <dgm:prSet/>
      <dgm:spPr/>
      <dgm:t>
        <a:bodyPr/>
        <a:lstStyle/>
        <a:p>
          <a:pPr rtl="0"/>
          <a:r>
            <a:rPr lang="en-US" b="0" dirty="0" err="1"/>
            <a:t>Yleisiä</a:t>
          </a:r>
          <a:r>
            <a:rPr lang="en-US" b="0" dirty="0"/>
            <a:t> </a:t>
          </a:r>
          <a:r>
            <a:rPr lang="en-US" b="0" dirty="0" err="1"/>
            <a:t>etuja</a:t>
          </a:r>
          <a:r>
            <a:rPr lang="en-US" b="0" dirty="0"/>
            <a:t> ja </a:t>
          </a:r>
          <a:r>
            <a:rPr lang="en-US" b="0" dirty="0" err="1"/>
            <a:t>haittoja</a:t>
          </a:r>
          <a:endParaRPr lang="fi-FI" dirty="0"/>
        </a:p>
      </dgm:t>
    </dgm:pt>
    <dgm:pt modelId="{16D03143-447E-44C8-9657-A99DBFB787C2}" type="parTrans" cxnId="{77E2870E-0C17-4A13-BDEC-AAEF88B7C036}">
      <dgm:prSet/>
      <dgm:spPr/>
      <dgm:t>
        <a:bodyPr/>
        <a:lstStyle/>
        <a:p>
          <a:endParaRPr lang="en-US"/>
        </a:p>
      </dgm:t>
    </dgm:pt>
    <dgm:pt modelId="{F49CB1BD-4865-4EA7-BAAD-DA208545D2B0}" type="sibTrans" cxnId="{77E2870E-0C17-4A13-BDEC-AAEF88B7C036}">
      <dgm:prSet/>
      <dgm:spPr/>
      <dgm:t>
        <a:bodyPr/>
        <a:lstStyle/>
        <a:p>
          <a:endParaRPr lang="en-US"/>
        </a:p>
      </dgm:t>
    </dgm:pt>
    <dgm:pt modelId="{6826F38E-B6A8-4EEB-8078-5F53F7C5BD37}">
      <dgm:prSet/>
      <dgm:spPr/>
      <dgm:t>
        <a:bodyPr/>
        <a:lstStyle/>
        <a:p>
          <a:pPr rtl="0"/>
          <a:r>
            <a:rPr lang="en-US" dirty="0" err="1"/>
            <a:t>Vaikutus</a:t>
          </a:r>
          <a:r>
            <a:rPr lang="en-US" dirty="0"/>
            <a:t> </a:t>
          </a:r>
          <a:r>
            <a:rPr lang="en-US" dirty="0" err="1"/>
            <a:t>työllisyyteen</a:t>
          </a:r>
          <a:endParaRPr lang="fi-FI" dirty="0"/>
        </a:p>
      </dgm:t>
    </dgm:pt>
    <dgm:pt modelId="{F418CE00-4F1A-4F7B-9AF6-086D06848395}" type="parTrans" cxnId="{0FE22C1E-A01F-4855-9755-501CA0C4BB0D}">
      <dgm:prSet/>
      <dgm:spPr/>
      <dgm:t>
        <a:bodyPr/>
        <a:lstStyle/>
        <a:p>
          <a:endParaRPr lang="en-US"/>
        </a:p>
      </dgm:t>
    </dgm:pt>
    <dgm:pt modelId="{A29AA43E-54F3-4493-B968-DFF71FD028C6}" type="sibTrans" cxnId="{0FE22C1E-A01F-4855-9755-501CA0C4BB0D}">
      <dgm:prSet/>
      <dgm:spPr/>
      <dgm:t>
        <a:bodyPr/>
        <a:lstStyle/>
        <a:p>
          <a:endParaRPr lang="en-US"/>
        </a:p>
      </dgm:t>
    </dgm:pt>
    <dgm:pt modelId="{DA2BC460-DED0-4547-9A5D-B910F12F1872}">
      <dgm:prSet/>
      <dgm:spPr/>
      <dgm:t>
        <a:bodyPr/>
        <a:lstStyle/>
        <a:p>
          <a:pPr rtl="0"/>
          <a:r>
            <a:rPr lang="en-US" dirty="0" err="1"/>
            <a:t>Ympäristövaikutukset</a:t>
          </a:r>
          <a:endParaRPr lang="fi-FI" dirty="0"/>
        </a:p>
      </dgm:t>
    </dgm:pt>
    <dgm:pt modelId="{FDD10911-6BB2-4F02-AB1B-3BE542A8EB56}" type="parTrans" cxnId="{126F7069-C1DA-414C-AC06-4E8523FB7879}">
      <dgm:prSet/>
      <dgm:spPr/>
      <dgm:t>
        <a:bodyPr/>
        <a:lstStyle/>
        <a:p>
          <a:endParaRPr lang="en-US"/>
        </a:p>
      </dgm:t>
    </dgm:pt>
    <dgm:pt modelId="{E8ED4A37-4ACB-43ED-8D62-D2F2F641F339}" type="sibTrans" cxnId="{126F7069-C1DA-414C-AC06-4E8523FB7879}">
      <dgm:prSet/>
      <dgm:spPr/>
      <dgm:t>
        <a:bodyPr/>
        <a:lstStyle/>
        <a:p>
          <a:endParaRPr lang="en-US"/>
        </a:p>
      </dgm:t>
    </dgm:pt>
    <dgm:pt modelId="{9D431F74-E7D7-4FC9-A12D-1EA730B21357}">
      <dgm:prSet/>
      <dgm:spPr/>
      <dgm:t>
        <a:bodyPr/>
        <a:lstStyle/>
        <a:p>
          <a:pPr rtl="0"/>
          <a:r>
            <a:rPr lang="fi-FI" dirty="0"/>
            <a:t>Sopimusmoraali</a:t>
          </a:r>
        </a:p>
      </dgm:t>
    </dgm:pt>
    <dgm:pt modelId="{F35D414E-3E49-4EEE-8DDB-C601EBC18E31}" type="parTrans" cxnId="{845F9964-10C2-4AF7-90F2-B0F0D14F0838}">
      <dgm:prSet/>
      <dgm:spPr/>
      <dgm:t>
        <a:bodyPr/>
        <a:lstStyle/>
        <a:p>
          <a:endParaRPr lang="en-US"/>
        </a:p>
      </dgm:t>
    </dgm:pt>
    <dgm:pt modelId="{F1FAB1D2-D181-4BAA-9265-03A2BF15122D}" type="sibTrans" cxnId="{845F9964-10C2-4AF7-90F2-B0F0D14F0838}">
      <dgm:prSet/>
      <dgm:spPr/>
      <dgm:t>
        <a:bodyPr/>
        <a:lstStyle/>
        <a:p>
          <a:endParaRPr lang="en-US"/>
        </a:p>
      </dgm:t>
    </dgm:pt>
    <dgm:pt modelId="{9CD38C2D-D879-43B0-9C5D-A3B33D8F1616}" type="pres">
      <dgm:prSet presAssocID="{1CB98BAA-85FF-485E-B82E-2CB91240E80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9D4ABA6-899C-4E6E-87A1-287B0B375397}" type="pres">
      <dgm:prSet presAssocID="{F91DB214-B950-4473-885C-04D6FCEBF83F}" presName="circle1" presStyleLbl="node1" presStyleIdx="0" presStyleCnt="3"/>
      <dgm:spPr/>
    </dgm:pt>
    <dgm:pt modelId="{1FD16E95-C1E7-4F30-B9D1-CCC5F3592F2D}" type="pres">
      <dgm:prSet presAssocID="{F91DB214-B950-4473-885C-04D6FCEBF83F}" presName="space" presStyleCnt="0"/>
      <dgm:spPr/>
    </dgm:pt>
    <dgm:pt modelId="{BDC3B0E7-5FEC-4B28-8EAC-A2D1D09C9D18}" type="pres">
      <dgm:prSet presAssocID="{F91DB214-B950-4473-885C-04D6FCEBF83F}" presName="rect1" presStyleLbl="alignAcc1" presStyleIdx="0" presStyleCnt="3"/>
      <dgm:spPr/>
    </dgm:pt>
    <dgm:pt modelId="{37632698-27C6-49A9-AE2D-BCB0F86275D5}" type="pres">
      <dgm:prSet presAssocID="{B2631596-9B72-49A9-AB2F-605CCDEC4882}" presName="vertSpace2" presStyleLbl="node1" presStyleIdx="0" presStyleCnt="3"/>
      <dgm:spPr/>
    </dgm:pt>
    <dgm:pt modelId="{E3DB3711-5517-412D-8BF4-6E620CF4FB39}" type="pres">
      <dgm:prSet presAssocID="{B2631596-9B72-49A9-AB2F-605CCDEC4882}" presName="circle2" presStyleLbl="node1" presStyleIdx="1" presStyleCnt="3"/>
      <dgm:spPr/>
    </dgm:pt>
    <dgm:pt modelId="{1A1B3886-C625-40B8-87DD-B180ACE77F6A}" type="pres">
      <dgm:prSet presAssocID="{B2631596-9B72-49A9-AB2F-605CCDEC4882}" presName="rect2" presStyleLbl="alignAcc1" presStyleIdx="1" presStyleCnt="3"/>
      <dgm:spPr/>
    </dgm:pt>
    <dgm:pt modelId="{3C4A5E78-3122-4119-96CC-7EF6208F8A9E}" type="pres">
      <dgm:prSet presAssocID="{1DEB52E6-DFD0-4255-B429-0D8D2E46C5B6}" presName="vertSpace3" presStyleLbl="node1" presStyleIdx="1" presStyleCnt="3"/>
      <dgm:spPr/>
    </dgm:pt>
    <dgm:pt modelId="{63DE7E30-EC94-45A0-8F93-2E9920C5B643}" type="pres">
      <dgm:prSet presAssocID="{1DEB52E6-DFD0-4255-B429-0D8D2E46C5B6}" presName="circle3" presStyleLbl="node1" presStyleIdx="2" presStyleCnt="3"/>
      <dgm:spPr/>
    </dgm:pt>
    <dgm:pt modelId="{02613E2A-CD20-4389-9D68-0132A2E83CE6}" type="pres">
      <dgm:prSet presAssocID="{1DEB52E6-DFD0-4255-B429-0D8D2E46C5B6}" presName="rect3" presStyleLbl="alignAcc1" presStyleIdx="2" presStyleCnt="3"/>
      <dgm:spPr/>
    </dgm:pt>
    <dgm:pt modelId="{1F1E214A-EAC4-4760-AC41-2673C5CCA54D}" type="pres">
      <dgm:prSet presAssocID="{F91DB214-B950-4473-885C-04D6FCEBF83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25A09635-673C-4290-8E94-070E5311FE09}" type="pres">
      <dgm:prSet presAssocID="{F91DB214-B950-4473-885C-04D6FCEBF83F}" presName="rect1ChTx" presStyleLbl="alignAcc1" presStyleIdx="2" presStyleCnt="3">
        <dgm:presLayoutVars>
          <dgm:bulletEnabled val="1"/>
        </dgm:presLayoutVars>
      </dgm:prSet>
      <dgm:spPr/>
    </dgm:pt>
    <dgm:pt modelId="{6E085E94-5A1F-46FF-9482-3A7809249F49}" type="pres">
      <dgm:prSet presAssocID="{B2631596-9B72-49A9-AB2F-605CCDEC4882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A8AEFAC3-F85F-497F-A9BA-08BE5F336601}" type="pres">
      <dgm:prSet presAssocID="{B2631596-9B72-49A9-AB2F-605CCDEC4882}" presName="rect2ChTx" presStyleLbl="alignAcc1" presStyleIdx="2" presStyleCnt="3">
        <dgm:presLayoutVars>
          <dgm:bulletEnabled val="1"/>
        </dgm:presLayoutVars>
      </dgm:prSet>
      <dgm:spPr/>
    </dgm:pt>
    <dgm:pt modelId="{A4D85908-912E-4983-B2A8-BD595E5D3F0F}" type="pres">
      <dgm:prSet presAssocID="{1DEB52E6-DFD0-4255-B429-0D8D2E46C5B6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4A86B592-1BFD-4E3F-9609-F8955DC8C5F5}" type="pres">
      <dgm:prSet presAssocID="{1DEB52E6-DFD0-4255-B429-0D8D2E46C5B6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77E2870E-0C17-4A13-BDEC-AAEF88B7C036}" srcId="{1CB98BAA-85FF-485E-B82E-2CB91240E802}" destId="{1DEB52E6-DFD0-4255-B429-0D8D2E46C5B6}" srcOrd="2" destOrd="0" parTransId="{16D03143-447E-44C8-9657-A99DBFB787C2}" sibTransId="{F49CB1BD-4865-4EA7-BAAD-DA208545D2B0}"/>
    <dgm:cxn modelId="{F646C013-1E31-41EA-BB67-C98F77A601AB}" srcId="{1CB98BAA-85FF-485E-B82E-2CB91240E802}" destId="{F91DB214-B950-4473-885C-04D6FCEBF83F}" srcOrd="0" destOrd="0" parTransId="{7AAF7242-D099-4279-8323-50012B30379F}" sibTransId="{5B3351D9-197C-4563-B6F6-0AC37F0D3057}"/>
    <dgm:cxn modelId="{4FCEA616-6386-4435-8D9F-D1F6CD6E42F2}" type="presOf" srcId="{1DEB52E6-DFD0-4255-B429-0D8D2E46C5B6}" destId="{A4D85908-912E-4983-B2A8-BD595E5D3F0F}" srcOrd="1" destOrd="0" presId="urn:microsoft.com/office/officeart/2005/8/layout/target3"/>
    <dgm:cxn modelId="{0FE22C1E-A01F-4855-9755-501CA0C4BB0D}" srcId="{1DEB52E6-DFD0-4255-B429-0D8D2E46C5B6}" destId="{6826F38E-B6A8-4EEB-8078-5F53F7C5BD37}" srcOrd="0" destOrd="0" parTransId="{F418CE00-4F1A-4F7B-9AF6-086D06848395}" sibTransId="{A29AA43E-54F3-4493-B968-DFF71FD028C6}"/>
    <dgm:cxn modelId="{845F9964-10C2-4AF7-90F2-B0F0D14F0838}" srcId="{1DEB52E6-DFD0-4255-B429-0D8D2E46C5B6}" destId="{9D431F74-E7D7-4FC9-A12D-1EA730B21357}" srcOrd="2" destOrd="0" parTransId="{F35D414E-3E49-4EEE-8DDB-C601EBC18E31}" sibTransId="{F1FAB1D2-D181-4BAA-9265-03A2BF15122D}"/>
    <dgm:cxn modelId="{126F7069-C1DA-414C-AC06-4E8523FB7879}" srcId="{1DEB52E6-DFD0-4255-B429-0D8D2E46C5B6}" destId="{DA2BC460-DED0-4547-9A5D-B910F12F1872}" srcOrd="1" destOrd="0" parTransId="{FDD10911-6BB2-4F02-AB1B-3BE542A8EB56}" sibTransId="{E8ED4A37-4ACB-43ED-8D62-D2F2F641F339}"/>
    <dgm:cxn modelId="{18CE794B-F594-49D7-AA81-3ADB9FEB07EE}" type="presOf" srcId="{1CB98BAA-85FF-485E-B82E-2CB91240E802}" destId="{9CD38C2D-D879-43B0-9C5D-A3B33D8F1616}" srcOrd="0" destOrd="0" presId="urn:microsoft.com/office/officeart/2005/8/layout/target3"/>
    <dgm:cxn modelId="{6DEAA950-BF3C-4F42-A187-9CF2E12ED8DD}" type="presOf" srcId="{6826F38E-B6A8-4EEB-8078-5F53F7C5BD37}" destId="{4A86B592-1BFD-4E3F-9609-F8955DC8C5F5}" srcOrd="0" destOrd="0" presId="urn:microsoft.com/office/officeart/2005/8/layout/target3"/>
    <dgm:cxn modelId="{97F0297E-E018-4A16-8CF6-044AD6E09506}" type="presOf" srcId="{B2631596-9B72-49A9-AB2F-605CCDEC4882}" destId="{6E085E94-5A1F-46FF-9482-3A7809249F49}" srcOrd="1" destOrd="0" presId="urn:microsoft.com/office/officeart/2005/8/layout/target3"/>
    <dgm:cxn modelId="{AD6DA0AF-7E80-4806-9866-D2AFD11BAAB3}" type="presOf" srcId="{B2631596-9B72-49A9-AB2F-605CCDEC4882}" destId="{1A1B3886-C625-40B8-87DD-B180ACE77F6A}" srcOrd="0" destOrd="0" presId="urn:microsoft.com/office/officeart/2005/8/layout/target3"/>
    <dgm:cxn modelId="{744130C1-4B11-4DC2-BAE1-2943473A5E85}" type="presOf" srcId="{1DEB52E6-DFD0-4255-B429-0D8D2E46C5B6}" destId="{02613E2A-CD20-4389-9D68-0132A2E83CE6}" srcOrd="0" destOrd="0" presId="urn:microsoft.com/office/officeart/2005/8/layout/target3"/>
    <dgm:cxn modelId="{C8491BCD-7040-4ACC-AA99-7D4647C61181}" srcId="{1CB98BAA-85FF-485E-B82E-2CB91240E802}" destId="{B2631596-9B72-49A9-AB2F-605CCDEC4882}" srcOrd="1" destOrd="0" parTransId="{DB927AF9-55ED-4276-A746-77E212FA5A6A}" sibTransId="{4483B9EA-344B-4872-A5D6-C52454CB3F9B}"/>
    <dgm:cxn modelId="{3F15ABD9-916B-4355-B76C-70899B7C28DA}" type="presOf" srcId="{DA2BC460-DED0-4547-9A5D-B910F12F1872}" destId="{4A86B592-1BFD-4E3F-9609-F8955DC8C5F5}" srcOrd="0" destOrd="1" presId="urn:microsoft.com/office/officeart/2005/8/layout/target3"/>
    <dgm:cxn modelId="{D56CC4DC-4076-449C-B1DF-A8E5076963C0}" type="presOf" srcId="{F91DB214-B950-4473-885C-04D6FCEBF83F}" destId="{1F1E214A-EAC4-4760-AC41-2673C5CCA54D}" srcOrd="1" destOrd="0" presId="urn:microsoft.com/office/officeart/2005/8/layout/target3"/>
    <dgm:cxn modelId="{847181F9-61C2-4E02-A956-2E7D8EA5CECE}" type="presOf" srcId="{9D431F74-E7D7-4FC9-A12D-1EA730B21357}" destId="{4A86B592-1BFD-4E3F-9609-F8955DC8C5F5}" srcOrd="0" destOrd="2" presId="urn:microsoft.com/office/officeart/2005/8/layout/target3"/>
    <dgm:cxn modelId="{8F441CFB-DF2E-4993-BDAD-D97E1D9B9921}" type="presOf" srcId="{F91DB214-B950-4473-885C-04D6FCEBF83F}" destId="{BDC3B0E7-5FEC-4B28-8EAC-A2D1D09C9D18}" srcOrd="0" destOrd="0" presId="urn:microsoft.com/office/officeart/2005/8/layout/target3"/>
    <dgm:cxn modelId="{1D40844D-1E6D-4A54-A66E-4F1CBDA8B588}" type="presParOf" srcId="{9CD38C2D-D879-43B0-9C5D-A3B33D8F1616}" destId="{99D4ABA6-899C-4E6E-87A1-287B0B375397}" srcOrd="0" destOrd="0" presId="urn:microsoft.com/office/officeart/2005/8/layout/target3"/>
    <dgm:cxn modelId="{B55EDCD1-3C95-4193-8BF4-0CAFD38DE2EC}" type="presParOf" srcId="{9CD38C2D-D879-43B0-9C5D-A3B33D8F1616}" destId="{1FD16E95-C1E7-4F30-B9D1-CCC5F3592F2D}" srcOrd="1" destOrd="0" presId="urn:microsoft.com/office/officeart/2005/8/layout/target3"/>
    <dgm:cxn modelId="{CCD0E510-56FC-4633-BBD7-8B746B21CCBF}" type="presParOf" srcId="{9CD38C2D-D879-43B0-9C5D-A3B33D8F1616}" destId="{BDC3B0E7-5FEC-4B28-8EAC-A2D1D09C9D18}" srcOrd="2" destOrd="0" presId="urn:microsoft.com/office/officeart/2005/8/layout/target3"/>
    <dgm:cxn modelId="{2BE59E23-EBA7-4D39-BF06-F660478342BF}" type="presParOf" srcId="{9CD38C2D-D879-43B0-9C5D-A3B33D8F1616}" destId="{37632698-27C6-49A9-AE2D-BCB0F86275D5}" srcOrd="3" destOrd="0" presId="urn:microsoft.com/office/officeart/2005/8/layout/target3"/>
    <dgm:cxn modelId="{C73B8D2D-140D-4D1A-BDE4-EEA1E6B63529}" type="presParOf" srcId="{9CD38C2D-D879-43B0-9C5D-A3B33D8F1616}" destId="{E3DB3711-5517-412D-8BF4-6E620CF4FB39}" srcOrd="4" destOrd="0" presId="urn:microsoft.com/office/officeart/2005/8/layout/target3"/>
    <dgm:cxn modelId="{644FFE4C-6F55-4F1C-8B06-F6589CD64F56}" type="presParOf" srcId="{9CD38C2D-D879-43B0-9C5D-A3B33D8F1616}" destId="{1A1B3886-C625-40B8-87DD-B180ACE77F6A}" srcOrd="5" destOrd="0" presId="urn:microsoft.com/office/officeart/2005/8/layout/target3"/>
    <dgm:cxn modelId="{210DAC87-1D95-430B-84C7-9FEA1C1F8D41}" type="presParOf" srcId="{9CD38C2D-D879-43B0-9C5D-A3B33D8F1616}" destId="{3C4A5E78-3122-4119-96CC-7EF6208F8A9E}" srcOrd="6" destOrd="0" presId="urn:microsoft.com/office/officeart/2005/8/layout/target3"/>
    <dgm:cxn modelId="{2AD47174-787E-40A9-A07D-54A0EF912C66}" type="presParOf" srcId="{9CD38C2D-D879-43B0-9C5D-A3B33D8F1616}" destId="{63DE7E30-EC94-45A0-8F93-2E9920C5B643}" srcOrd="7" destOrd="0" presId="urn:microsoft.com/office/officeart/2005/8/layout/target3"/>
    <dgm:cxn modelId="{121C2B4E-2FFE-42CA-9164-92B5414F670B}" type="presParOf" srcId="{9CD38C2D-D879-43B0-9C5D-A3B33D8F1616}" destId="{02613E2A-CD20-4389-9D68-0132A2E83CE6}" srcOrd="8" destOrd="0" presId="urn:microsoft.com/office/officeart/2005/8/layout/target3"/>
    <dgm:cxn modelId="{6377D260-AF44-4B6A-AE65-C98EBACD57C0}" type="presParOf" srcId="{9CD38C2D-D879-43B0-9C5D-A3B33D8F1616}" destId="{1F1E214A-EAC4-4760-AC41-2673C5CCA54D}" srcOrd="9" destOrd="0" presId="urn:microsoft.com/office/officeart/2005/8/layout/target3"/>
    <dgm:cxn modelId="{BC1C2C94-9C42-493A-A5A4-8190F09A399A}" type="presParOf" srcId="{9CD38C2D-D879-43B0-9C5D-A3B33D8F1616}" destId="{25A09635-673C-4290-8E94-070E5311FE09}" srcOrd="10" destOrd="0" presId="urn:microsoft.com/office/officeart/2005/8/layout/target3"/>
    <dgm:cxn modelId="{95B73736-A5B4-412D-A3A5-F2617042A96A}" type="presParOf" srcId="{9CD38C2D-D879-43B0-9C5D-A3B33D8F1616}" destId="{6E085E94-5A1F-46FF-9482-3A7809249F49}" srcOrd="11" destOrd="0" presId="urn:microsoft.com/office/officeart/2005/8/layout/target3"/>
    <dgm:cxn modelId="{A6A0BFB6-D033-4550-B473-EF05A9E14604}" type="presParOf" srcId="{9CD38C2D-D879-43B0-9C5D-A3B33D8F1616}" destId="{A8AEFAC3-F85F-497F-A9BA-08BE5F336601}" srcOrd="12" destOrd="0" presId="urn:microsoft.com/office/officeart/2005/8/layout/target3"/>
    <dgm:cxn modelId="{9EF954A6-AF2B-4C67-9E4F-99F4D40A9D22}" type="presParOf" srcId="{9CD38C2D-D879-43B0-9C5D-A3B33D8F1616}" destId="{A4D85908-912E-4983-B2A8-BD595E5D3F0F}" srcOrd="13" destOrd="0" presId="urn:microsoft.com/office/officeart/2005/8/layout/target3"/>
    <dgm:cxn modelId="{255092A1-7AD9-4642-A2C8-A1996FD98D8C}" type="presParOf" srcId="{9CD38C2D-D879-43B0-9C5D-A3B33D8F1616}" destId="{4A86B592-1BFD-4E3F-9609-F8955DC8C5F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3240C-B8FF-4E0A-8EC5-0967889130EB}">
      <dsp:nvSpPr>
        <dsp:cNvPr id="0" name=""/>
        <dsp:cNvSpPr/>
      </dsp:nvSpPr>
      <dsp:spPr>
        <a:xfrm>
          <a:off x="3046594" y="38315"/>
          <a:ext cx="1992409" cy="19924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 err="1"/>
            <a:t>Osapuolten</a:t>
          </a:r>
          <a:r>
            <a:rPr lang="en-US" sz="1100" b="0" kern="1200" dirty="0"/>
            <a:t> </a:t>
          </a:r>
          <a:r>
            <a:rPr lang="en-US" sz="1100" b="0" kern="1200" dirty="0" err="1"/>
            <a:t>rajoitettu</a:t>
          </a:r>
          <a:r>
            <a:rPr lang="en-US" sz="1100" b="0" kern="1200" dirty="0"/>
            <a:t> </a:t>
          </a:r>
          <a:r>
            <a:rPr lang="en-US" sz="1100" b="0" kern="1200" dirty="0" err="1"/>
            <a:t>rationaalisuus</a:t>
          </a:r>
          <a:endParaRPr lang="fi-FI" sz="1100" kern="1200" dirty="0"/>
        </a:p>
      </dsp:txBody>
      <dsp:txXfrm>
        <a:off x="3276488" y="306524"/>
        <a:ext cx="1532622" cy="632206"/>
      </dsp:txXfrm>
    </dsp:sp>
    <dsp:sp modelId="{5D76A7C0-2A36-4280-A3DA-BC970C8AAD4C}">
      <dsp:nvSpPr>
        <dsp:cNvPr id="0" name=""/>
        <dsp:cNvSpPr/>
      </dsp:nvSpPr>
      <dsp:spPr>
        <a:xfrm>
          <a:off x="3927852" y="919573"/>
          <a:ext cx="1992409" cy="19924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 err="1"/>
            <a:t>Opportunismi</a:t>
          </a:r>
          <a:r>
            <a:rPr lang="en-US" sz="1100" b="0" kern="1200" dirty="0"/>
            <a:t> </a:t>
          </a:r>
          <a:endParaRPr lang="fi-FI" sz="1100" kern="1200" dirty="0"/>
        </a:p>
      </dsp:txBody>
      <dsp:txXfrm>
        <a:off x="5000688" y="1149467"/>
        <a:ext cx="766311" cy="1532622"/>
      </dsp:txXfrm>
    </dsp:sp>
    <dsp:sp modelId="{5436F9CD-90DF-471B-85E4-48F70C9F5CBB}">
      <dsp:nvSpPr>
        <dsp:cNvPr id="0" name=""/>
        <dsp:cNvSpPr/>
      </dsp:nvSpPr>
      <dsp:spPr>
        <a:xfrm>
          <a:off x="3046594" y="1800831"/>
          <a:ext cx="1992409" cy="19924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 err="1"/>
            <a:t>Asymmetrinen</a:t>
          </a:r>
          <a:r>
            <a:rPr lang="en-US" sz="1100" b="0" kern="1200" dirty="0"/>
            <a:t> </a:t>
          </a:r>
          <a:r>
            <a:rPr lang="en-US" sz="1100" b="0" kern="1200" dirty="0" err="1"/>
            <a:t>informaatio</a:t>
          </a:r>
          <a:endParaRPr lang="fi-FI" sz="1100" kern="1200" dirty="0"/>
        </a:p>
      </dsp:txBody>
      <dsp:txXfrm>
        <a:off x="3276488" y="2892825"/>
        <a:ext cx="1532622" cy="632206"/>
      </dsp:txXfrm>
    </dsp:sp>
    <dsp:sp modelId="{45D2F7C6-8926-47C6-B544-CE0D206BFF01}">
      <dsp:nvSpPr>
        <dsp:cNvPr id="0" name=""/>
        <dsp:cNvSpPr/>
      </dsp:nvSpPr>
      <dsp:spPr>
        <a:xfrm>
          <a:off x="2165336" y="919573"/>
          <a:ext cx="1992409" cy="19924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 err="1"/>
            <a:t>Riskaver-sion</a:t>
          </a:r>
          <a:r>
            <a:rPr lang="en-US" sz="1400" b="0" kern="1200" dirty="0"/>
            <a:t>  </a:t>
          </a:r>
          <a:r>
            <a:rPr lang="en-US" sz="1400" b="0" kern="1200" dirty="0" err="1"/>
            <a:t>asteet</a:t>
          </a:r>
          <a:endParaRPr lang="fi-FI" sz="14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riskihakuinen</a:t>
          </a:r>
          <a:r>
            <a:rPr lang="en-US" sz="1000" kern="1200" dirty="0"/>
            <a:t> / </a:t>
          </a:r>
          <a:r>
            <a:rPr lang="en-US" sz="1000" kern="1200" dirty="0" err="1"/>
            <a:t>riskipakoinen</a:t>
          </a:r>
          <a:r>
            <a:rPr lang="en-US" sz="1000" kern="1200" dirty="0"/>
            <a:t> / </a:t>
          </a:r>
          <a:r>
            <a:rPr lang="en-US" sz="1000" kern="1200" dirty="0" err="1"/>
            <a:t>riskineutraali</a:t>
          </a:r>
          <a:endParaRPr lang="fi-FI" sz="1000" kern="1200" dirty="0"/>
        </a:p>
      </dsp:txBody>
      <dsp:txXfrm>
        <a:off x="2318598" y="1149467"/>
        <a:ext cx="766311" cy="15326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08E97-275F-4286-9D66-CB04A47522A9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00EE9-C5AD-422F-A3A8-CB4F5370374A}">
      <dsp:nvSpPr>
        <dsp:cNvPr id="0" name=""/>
        <dsp:cNvSpPr/>
      </dsp:nvSpPr>
      <dsp:spPr>
        <a:xfrm>
          <a:off x="0" y="0"/>
          <a:ext cx="215615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Esimerkiksi A ostaa B-artikkelin ylihintaan emotionaalisten ym. arvojen vuoksi:</a:t>
          </a:r>
        </a:p>
      </dsp:txBody>
      <dsp:txXfrm>
        <a:off x="0" y="0"/>
        <a:ext cx="2156159" cy="3831557"/>
      </dsp:txXfrm>
    </dsp:sp>
    <dsp:sp modelId="{77D77872-71F1-4437-B19E-6503F75FA493}">
      <dsp:nvSpPr>
        <dsp:cNvPr id="0" name=""/>
        <dsp:cNvSpPr/>
      </dsp:nvSpPr>
      <dsp:spPr>
        <a:xfrm>
          <a:off x="2317871" y="45041"/>
          <a:ext cx="8462927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i="1" kern="1200"/>
            <a:t>A: n taloudellinen odotusarvo on negatiivinen</a:t>
          </a:r>
          <a:endParaRPr lang="fi-FI" sz="2600" kern="1200"/>
        </a:p>
      </dsp:txBody>
      <dsp:txXfrm>
        <a:off x="2317871" y="45041"/>
        <a:ext cx="8462927" cy="900827"/>
      </dsp:txXfrm>
    </dsp:sp>
    <dsp:sp modelId="{4A3E5FAE-DE29-4F76-A5C9-0F7677747DBB}">
      <dsp:nvSpPr>
        <dsp:cNvPr id="0" name=""/>
        <dsp:cNvSpPr/>
      </dsp:nvSpPr>
      <dsp:spPr>
        <a:xfrm>
          <a:off x="2156159" y="945868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C94D8-F5CB-4030-8F4C-864BA945FF5C}">
      <dsp:nvSpPr>
        <dsp:cNvPr id="0" name=""/>
        <dsp:cNvSpPr/>
      </dsp:nvSpPr>
      <dsp:spPr>
        <a:xfrm>
          <a:off x="2317871" y="990910"/>
          <a:ext cx="8462927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i="1" kern="1200"/>
            <a:t>B: n sopimusrikkomus ei kuitenkaan ole tehokas</a:t>
          </a:r>
          <a:endParaRPr lang="fi-FI" sz="2600" kern="1200"/>
        </a:p>
      </dsp:txBody>
      <dsp:txXfrm>
        <a:off x="2317871" y="990910"/>
        <a:ext cx="8462927" cy="900827"/>
      </dsp:txXfrm>
    </dsp:sp>
    <dsp:sp modelId="{AC5B37CA-C175-40AC-8F6B-94F0553A67BD}">
      <dsp:nvSpPr>
        <dsp:cNvPr id="0" name=""/>
        <dsp:cNvSpPr/>
      </dsp:nvSpPr>
      <dsp:spPr>
        <a:xfrm>
          <a:off x="2156159" y="1891737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3AE88-6DC2-4F6E-B976-4CF645AB78F8}">
      <dsp:nvSpPr>
        <dsp:cNvPr id="0" name=""/>
        <dsp:cNvSpPr/>
      </dsp:nvSpPr>
      <dsp:spPr>
        <a:xfrm>
          <a:off x="2317871" y="1936779"/>
          <a:ext cx="8462927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i="1" kern="1200"/>
            <a:t>A: n arvot tulisi sisällyttää odotusarvoiksi tai vaihtoehtoisesti luottamusarvo (esim. A: n sopimuskustannukset) olisi korvattava</a:t>
          </a:r>
          <a:endParaRPr lang="fi-FI" sz="2600" kern="1200"/>
        </a:p>
      </dsp:txBody>
      <dsp:txXfrm>
        <a:off x="2317871" y="1936779"/>
        <a:ext cx="8462927" cy="900827"/>
      </dsp:txXfrm>
    </dsp:sp>
    <dsp:sp modelId="{1938FFC2-D096-4BD2-B85A-F3415589110A}">
      <dsp:nvSpPr>
        <dsp:cNvPr id="0" name=""/>
        <dsp:cNvSpPr/>
      </dsp:nvSpPr>
      <dsp:spPr>
        <a:xfrm>
          <a:off x="2156159" y="2837606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6A3F1-EEB0-4784-8F12-E6D212F84078}">
      <dsp:nvSpPr>
        <dsp:cNvPr id="0" name=""/>
        <dsp:cNvSpPr/>
      </dsp:nvSpPr>
      <dsp:spPr>
        <a:xfrm>
          <a:off x="2317871" y="2882647"/>
          <a:ext cx="8462927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i="1" kern="1200"/>
            <a:t>moraalinen aspekti liittyy myös aineettomien (esim. henkilökohtaisten, kulttuuristen ja henkisten) arvojen suojeluun </a:t>
          </a:r>
          <a:endParaRPr lang="fi-FI" sz="2600" kern="1200"/>
        </a:p>
      </dsp:txBody>
      <dsp:txXfrm>
        <a:off x="2317871" y="2882647"/>
        <a:ext cx="8462927" cy="900827"/>
      </dsp:txXfrm>
    </dsp:sp>
    <dsp:sp modelId="{A282C42D-7B0A-45D8-BC5B-4F015C8119E5}">
      <dsp:nvSpPr>
        <dsp:cNvPr id="0" name=""/>
        <dsp:cNvSpPr/>
      </dsp:nvSpPr>
      <dsp:spPr>
        <a:xfrm>
          <a:off x="2156159" y="3783475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98CDB-6653-4267-8058-1CF258F2788C}">
      <dsp:nvSpPr>
        <dsp:cNvPr id="0" name=""/>
        <dsp:cNvSpPr/>
      </dsp:nvSpPr>
      <dsp:spPr>
        <a:xfrm>
          <a:off x="3768" y="2457"/>
          <a:ext cx="1881244" cy="1182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Esim. ns. tehokas sopimusrikkomus</a:t>
          </a:r>
          <a:endParaRPr lang="fi-FI" sz="1700" kern="1200"/>
        </a:p>
      </dsp:txBody>
      <dsp:txXfrm>
        <a:off x="38399" y="37088"/>
        <a:ext cx="1811982" cy="1113132"/>
      </dsp:txXfrm>
    </dsp:sp>
    <dsp:sp modelId="{92597F9D-84E9-491A-AB61-DD2B9B0FFCAE}">
      <dsp:nvSpPr>
        <dsp:cNvPr id="0" name=""/>
        <dsp:cNvSpPr/>
      </dsp:nvSpPr>
      <dsp:spPr>
        <a:xfrm>
          <a:off x="2201061" y="2457"/>
          <a:ext cx="5880769" cy="1182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Suojautuminen: </a:t>
          </a:r>
          <a:endParaRPr lang="fi-FI" sz="1700" kern="1200"/>
        </a:p>
      </dsp:txBody>
      <dsp:txXfrm>
        <a:off x="2235692" y="37088"/>
        <a:ext cx="5811507" cy="1113132"/>
      </dsp:txXfrm>
    </dsp:sp>
    <dsp:sp modelId="{D883DFAB-5F3A-4EE2-BC67-8F0A9A1BAB7D}">
      <dsp:nvSpPr>
        <dsp:cNvPr id="0" name=""/>
        <dsp:cNvSpPr/>
      </dsp:nvSpPr>
      <dsp:spPr>
        <a:xfrm>
          <a:off x="2201061" y="1324581"/>
          <a:ext cx="1881244" cy="1182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Sopimussuhteessa: vahingon ylittävä sopimussakko</a:t>
          </a:r>
          <a:endParaRPr lang="fi-FI" sz="1700" kern="1200"/>
        </a:p>
      </dsp:txBody>
      <dsp:txXfrm>
        <a:off x="2235692" y="1359212"/>
        <a:ext cx="1811982" cy="1113132"/>
      </dsp:txXfrm>
    </dsp:sp>
    <dsp:sp modelId="{8C070ACC-6878-433F-8ABF-09B6E2B6B7AC}">
      <dsp:nvSpPr>
        <dsp:cNvPr id="0" name=""/>
        <dsp:cNvSpPr/>
      </dsp:nvSpPr>
      <dsp:spPr>
        <a:xfrm>
          <a:off x="4240330" y="1324581"/>
          <a:ext cx="3841500" cy="1182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Ulkopuolista vastaan: </a:t>
          </a:r>
          <a:endParaRPr lang="fi-FI" sz="1700" kern="1200"/>
        </a:p>
      </dsp:txBody>
      <dsp:txXfrm>
        <a:off x="4274961" y="1359212"/>
        <a:ext cx="3772238" cy="1113132"/>
      </dsp:txXfrm>
    </dsp:sp>
    <dsp:sp modelId="{218F7A04-4612-4319-9843-634D8ECC15C8}">
      <dsp:nvSpPr>
        <dsp:cNvPr id="0" name=""/>
        <dsp:cNvSpPr/>
      </dsp:nvSpPr>
      <dsp:spPr>
        <a:xfrm>
          <a:off x="4240330" y="2646705"/>
          <a:ext cx="1881244" cy="1182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/>
            <a:t>Esineoikeudellinen kollisiosuoja: aikaprioriteetti, hallinta, kolmannen puuttuva vilpitön mieli</a:t>
          </a:r>
          <a:endParaRPr lang="fi-FI" sz="1400" kern="1200"/>
        </a:p>
      </dsp:txBody>
      <dsp:txXfrm>
        <a:off x="4274961" y="2681336"/>
        <a:ext cx="1811982" cy="1113132"/>
      </dsp:txXfrm>
    </dsp:sp>
    <dsp:sp modelId="{493B5FB5-34D7-49A8-9EFE-BAB53962C39D}">
      <dsp:nvSpPr>
        <dsp:cNvPr id="0" name=""/>
        <dsp:cNvSpPr/>
      </dsp:nvSpPr>
      <dsp:spPr>
        <a:xfrm>
          <a:off x="6200586" y="2646705"/>
          <a:ext cx="1881244" cy="1182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/>
            <a:t>Vahingonkorvaus sopimuskumppanin houkuttelusta rikkomaan sopimusta ? (interference with contract)</a:t>
          </a:r>
          <a:endParaRPr lang="fi-FI" sz="1400" kern="1200"/>
        </a:p>
      </dsp:txBody>
      <dsp:txXfrm>
        <a:off x="6235217" y="2681336"/>
        <a:ext cx="1811982" cy="11131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80AF-F5C6-41B1-8D52-98FD23374F37}">
      <dsp:nvSpPr>
        <dsp:cNvPr id="0" name=""/>
        <dsp:cNvSpPr/>
      </dsp:nvSpPr>
      <dsp:spPr>
        <a:xfrm>
          <a:off x="0" y="17903"/>
          <a:ext cx="8085599" cy="90675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1" kern="1200"/>
            <a:t>Täydellisen sopimuksen malli - vrt.  hankinta- ja tuottamiskustannusten rationaalisuus</a:t>
          </a:r>
          <a:endParaRPr lang="fi-FI" sz="2500" kern="1200"/>
        </a:p>
      </dsp:txBody>
      <dsp:txXfrm>
        <a:off x="44264" y="62167"/>
        <a:ext cx="7997071" cy="818222"/>
      </dsp:txXfrm>
    </dsp:sp>
    <dsp:sp modelId="{A6FF8331-2631-49C4-AB56-08918FE50022}">
      <dsp:nvSpPr>
        <dsp:cNvPr id="0" name=""/>
        <dsp:cNvSpPr/>
      </dsp:nvSpPr>
      <dsp:spPr>
        <a:xfrm>
          <a:off x="0" y="996653"/>
          <a:ext cx="8085599" cy="90675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1" kern="1200" dirty="0"/>
            <a:t>Informaatio varallisuusoikeutena </a:t>
          </a:r>
          <a:endParaRPr lang="fi-FI" sz="2500" kern="1200" dirty="0"/>
        </a:p>
      </dsp:txBody>
      <dsp:txXfrm>
        <a:off x="44264" y="1040917"/>
        <a:ext cx="7997071" cy="818222"/>
      </dsp:txXfrm>
    </dsp:sp>
    <dsp:sp modelId="{FC772F28-061D-494A-AE1D-28DA0403B91F}">
      <dsp:nvSpPr>
        <dsp:cNvPr id="0" name=""/>
        <dsp:cNvSpPr/>
      </dsp:nvSpPr>
      <dsp:spPr>
        <a:xfrm>
          <a:off x="0" y="1975403"/>
          <a:ext cx="8085599" cy="90675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1" kern="1200"/>
            <a:t>Informatiivinen ja allokatiivinen tehokkuus</a:t>
          </a:r>
          <a:endParaRPr lang="fi-FI" sz="2500" kern="1200"/>
        </a:p>
      </dsp:txBody>
      <dsp:txXfrm>
        <a:off x="44264" y="2019667"/>
        <a:ext cx="7997071" cy="818222"/>
      </dsp:txXfrm>
    </dsp:sp>
    <dsp:sp modelId="{21A7309D-EE35-47F3-8A96-68049DCE4C8F}">
      <dsp:nvSpPr>
        <dsp:cNvPr id="0" name=""/>
        <dsp:cNvSpPr/>
      </dsp:nvSpPr>
      <dsp:spPr>
        <a:xfrm>
          <a:off x="0" y="2882153"/>
          <a:ext cx="8085599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Informaation ja (muun) varallisuuden sijainti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Tulisi sijoittua samoin ja halvimmalla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Virheellinen informaatio lisää kustannuksia</a:t>
          </a:r>
        </a:p>
      </dsp:txBody>
      <dsp:txXfrm>
        <a:off x="0" y="2882153"/>
        <a:ext cx="8085599" cy="9315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61DA3-80BB-44B9-BE1C-A0C149F9F89E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E20E0-3799-4334-8E64-83962492372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Tiedonantovelvollisuus</a:t>
          </a:r>
          <a:endParaRPr lang="fi-FI" sz="1200" kern="1200"/>
        </a:p>
      </dsp:txBody>
      <dsp:txXfrm>
        <a:off x="0" y="1870"/>
        <a:ext cx="1617119" cy="1275938"/>
      </dsp:txXfrm>
    </dsp:sp>
    <dsp:sp modelId="{AA5B7019-826C-48A8-9B11-FE2983249C63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Mahdollisuus käyttää hankittua informaatiota hyväksi kannustaa tiedon tuottamiseen </a:t>
          </a:r>
        </a:p>
      </dsp:txBody>
      <dsp:txXfrm>
        <a:off x="1738403" y="31526"/>
        <a:ext cx="6347195" cy="593111"/>
      </dsp:txXfrm>
    </dsp:sp>
    <dsp:sp modelId="{1A067EA7-45DA-4AFD-A782-729FD4F18F12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A40C6-76D4-48B3-BFD5-4B2B9E48454E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Tiedonantovelvollisuus tulisi kohdentaa sattumalta saatuun informaatioon </a:t>
          </a:r>
        </a:p>
      </dsp:txBody>
      <dsp:txXfrm>
        <a:off x="1738403" y="654294"/>
        <a:ext cx="6347195" cy="593111"/>
      </dsp:txXfrm>
    </dsp:sp>
    <dsp:sp modelId="{55A4D361-5616-4B20-98E9-C93B72D0132E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48781-4C09-49CB-AA6E-89C5B783DF70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5">
            <a:shade val="50000"/>
            <a:hueOff val="294676"/>
            <a:satOff val="-24066"/>
            <a:lumOff val="31885"/>
            <a:alphaOff val="0"/>
          </a:schemeClr>
        </a:solidFill>
        <a:ln w="22225" cap="rnd" cmpd="sng" algn="ctr">
          <a:solidFill>
            <a:schemeClr val="accent5">
              <a:shade val="50000"/>
              <a:hueOff val="294676"/>
              <a:satOff val="-24066"/>
              <a:lumOff val="318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CD0C3-579B-4C6C-A5BA-F59884636AE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Tiedonantovelvollisuus voi joskus olla halvin tapa estää virheellistä informaatiota </a:t>
          </a:r>
          <a:endParaRPr lang="fi-FI" sz="1200" kern="1200"/>
        </a:p>
      </dsp:txBody>
      <dsp:txXfrm>
        <a:off x="0" y="1277809"/>
        <a:ext cx="1617119" cy="1275938"/>
      </dsp:txXfrm>
    </dsp:sp>
    <dsp:sp modelId="{EF716FCA-8C3F-4B99-AAA1-D0F9A960E6AC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5">
            <a:shade val="50000"/>
            <a:hueOff val="294676"/>
            <a:satOff val="-24066"/>
            <a:lumOff val="31885"/>
            <a:alphaOff val="0"/>
          </a:schemeClr>
        </a:solidFill>
        <a:ln w="22225" cap="rnd" cmpd="sng" algn="ctr">
          <a:solidFill>
            <a:schemeClr val="accent5">
              <a:shade val="50000"/>
              <a:hueOff val="294676"/>
              <a:satOff val="-24066"/>
              <a:lumOff val="318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F8B33-CD93-45A1-B03E-569AD33D2396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Sisäpiirintieto? </a:t>
          </a:r>
          <a:endParaRPr lang="fi-FI" sz="1200" kern="1200"/>
        </a:p>
      </dsp:txBody>
      <dsp:txXfrm>
        <a:off x="0" y="2553747"/>
        <a:ext cx="1617119" cy="12759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3FADC-1D03-4D40-A176-98B7CBB73E2C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9CFA1-1DF2-4946-B96B-A0CC6E264E5C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Tiedollisen epätasapainon vähentäminen sopimuksentekovaiheessa </a:t>
          </a:r>
          <a:endParaRPr lang="fi-FI" sz="1100" kern="1200"/>
        </a:p>
      </dsp:txBody>
      <dsp:txXfrm>
        <a:off x="0" y="1870"/>
        <a:ext cx="1617119" cy="1275938"/>
      </dsp:txXfrm>
    </dsp:sp>
    <dsp:sp modelId="{F14842C1-CAF4-47F2-B572-BFD9C88BE7C4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Oikeus käyttää hyväksi asiantuntemustaan markkinoilla – kielto johtaa harhaan tai hyötyä toisen selvästä tiedonpuutteesta </a:t>
          </a:r>
        </a:p>
      </dsp:txBody>
      <dsp:txXfrm>
        <a:off x="1738403" y="31526"/>
        <a:ext cx="6347195" cy="593111"/>
      </dsp:txXfrm>
    </dsp:sp>
    <dsp:sp modelId="{E04B716E-D86D-4EEF-A7E4-9C696126CB4A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94F8A-A682-40EE-A522-E6D6E16E39C1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Selonottovelvollisuus </a:t>
          </a:r>
        </a:p>
      </dsp:txBody>
      <dsp:txXfrm>
        <a:off x="1738403" y="654294"/>
        <a:ext cx="6347195" cy="593111"/>
      </dsp:txXfrm>
    </dsp:sp>
    <dsp:sp modelId="{E15B9C64-0418-410D-85F8-B6B6082E6F40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52321-4A73-481A-A37C-661CD58CF752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B0CD8-4E15-4FA0-AE01-9C831FCA288F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Tiedonantovelvollisuus myöhemmin sopimuksessa</a:t>
          </a:r>
          <a:endParaRPr lang="fi-FI" sz="1100" kern="1200"/>
        </a:p>
      </dsp:txBody>
      <dsp:txXfrm>
        <a:off x="0" y="1277809"/>
        <a:ext cx="1617119" cy="1275938"/>
      </dsp:txXfrm>
    </dsp:sp>
    <dsp:sp modelId="{41022A4A-6E56-424B-852F-73BB79786BFA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Esim. vaaran lisääntyminen vakuutussopimuksessa</a:t>
          </a:r>
        </a:p>
      </dsp:txBody>
      <dsp:txXfrm>
        <a:off x="1738403" y="1297745"/>
        <a:ext cx="6347195" cy="398730"/>
      </dsp:txXfrm>
    </dsp:sp>
    <dsp:sp modelId="{DBEF4788-925D-4C6E-9F40-CF87A137A4A1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E3F2B-7C03-43A0-BFDB-81692A7BE964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Reklamaatiot ym. toisen informointi vahinkojen minimoimiseksi </a:t>
          </a:r>
        </a:p>
      </dsp:txBody>
      <dsp:txXfrm>
        <a:off x="1738403" y="1716413"/>
        <a:ext cx="6347195" cy="398730"/>
      </dsp:txXfrm>
    </dsp:sp>
    <dsp:sp modelId="{649BAC4D-BDC8-42A4-A164-42FAF0DDD53D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F2502-B029-4B09-BF4A-4A6C80358ED9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Sopimusoikeudellisen lojaliteetin vaatimukset </a:t>
          </a:r>
        </a:p>
      </dsp:txBody>
      <dsp:txXfrm>
        <a:off x="1738403" y="2135080"/>
        <a:ext cx="6347195" cy="398730"/>
      </dsp:txXfrm>
    </dsp:sp>
    <dsp:sp modelId="{AEC2A720-496B-4855-BA81-24E71BDE9D42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A1C42-C57A-4CF0-83DC-5FE488F76716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B7060-F3BA-4F4E-BD7E-5A49EEF1DA74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Neuvontavelvollisuus asiantuntijapalveluissa </a:t>
          </a:r>
          <a:endParaRPr lang="fi-FI" sz="1100" kern="1200"/>
        </a:p>
      </dsp:txBody>
      <dsp:txXfrm>
        <a:off x="0" y="2553747"/>
        <a:ext cx="1617119" cy="1275938"/>
      </dsp:txXfrm>
    </dsp:sp>
    <dsp:sp modelId="{F40AAB01-2977-46CE-BD6E-984176E25FC4}">
      <dsp:nvSpPr>
        <dsp:cNvPr id="0" name=""/>
        <dsp:cNvSpPr/>
      </dsp:nvSpPr>
      <dsp:spPr>
        <a:xfrm>
          <a:off x="1738403" y="2611688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Esim. vakuutukset, sijoituspalvelusopimukset </a:t>
          </a:r>
        </a:p>
      </dsp:txBody>
      <dsp:txXfrm>
        <a:off x="1738403" y="2611688"/>
        <a:ext cx="6347195" cy="1158811"/>
      </dsp:txXfrm>
    </dsp:sp>
    <dsp:sp modelId="{D5CAC353-B07B-4762-A183-C1A1DDF1C1C3}">
      <dsp:nvSpPr>
        <dsp:cNvPr id="0" name=""/>
        <dsp:cNvSpPr/>
      </dsp:nvSpPr>
      <dsp:spPr>
        <a:xfrm>
          <a:off x="1617119" y="377049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5E068-5D48-4ADE-9A7D-8CA6CF2EDC97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3A00F-DE69-4BD5-BAFF-9DB043C53C19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Sopimuksen kohteen ominaisuudet</a:t>
          </a:r>
          <a:endParaRPr lang="fi-FI" sz="1500" kern="1200"/>
        </a:p>
      </dsp:txBody>
      <dsp:txXfrm>
        <a:off x="0" y="0"/>
        <a:ext cx="1617119" cy="1915778"/>
      </dsp:txXfrm>
    </dsp:sp>
    <dsp:sp modelId="{8D759DAE-F916-45AB-8092-977EEA94893D}">
      <dsp:nvSpPr>
        <dsp:cNvPr id="0" name=""/>
        <dsp:cNvSpPr/>
      </dsp:nvSpPr>
      <dsp:spPr>
        <a:xfrm>
          <a:off x="1738403" y="29934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Esim. KL 17,2 § 2 kohta: informoitava soveltuvuudesta ostajan erityistarkoitukseen </a:t>
          </a:r>
        </a:p>
      </dsp:txBody>
      <dsp:txXfrm>
        <a:off x="1738403" y="29934"/>
        <a:ext cx="6347195" cy="598680"/>
      </dsp:txXfrm>
    </dsp:sp>
    <dsp:sp modelId="{0546237A-70C2-4C91-8437-7AAA042738DC}">
      <dsp:nvSpPr>
        <dsp:cNvPr id="0" name=""/>
        <dsp:cNvSpPr/>
      </dsp:nvSpPr>
      <dsp:spPr>
        <a:xfrm>
          <a:off x="1617119" y="628614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D9056-40E2-4C4C-8352-473C0F999171}">
      <dsp:nvSpPr>
        <dsp:cNvPr id="0" name=""/>
        <dsp:cNvSpPr/>
      </dsp:nvSpPr>
      <dsp:spPr>
        <a:xfrm>
          <a:off x="1738403" y="658548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KL 18 § vastuu annetuista tiedoista </a:t>
          </a:r>
        </a:p>
      </dsp:txBody>
      <dsp:txXfrm>
        <a:off x="1738403" y="658548"/>
        <a:ext cx="6347195" cy="598680"/>
      </dsp:txXfrm>
    </dsp:sp>
    <dsp:sp modelId="{1A8AD723-35D0-46EB-8FCC-ABF804332DB9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76BD5-F938-40AD-A1A6-20A4BADC0D31}">
      <dsp:nvSpPr>
        <dsp:cNvPr id="0" name=""/>
        <dsp:cNvSpPr/>
      </dsp:nvSpPr>
      <dsp:spPr>
        <a:xfrm>
          <a:off x="1738403" y="1287163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KL 19 § (sellaisena kuin se on –ehto): vastuu tiedoista ja aktiivinen tiedonantovelvollisuus </a:t>
          </a:r>
        </a:p>
      </dsp:txBody>
      <dsp:txXfrm>
        <a:off x="1738403" y="1287163"/>
        <a:ext cx="6347195" cy="598680"/>
      </dsp:txXfrm>
    </dsp:sp>
    <dsp:sp modelId="{3924561D-6DBC-4694-92DD-1573F2CDE744}">
      <dsp:nvSpPr>
        <dsp:cNvPr id="0" name=""/>
        <dsp:cNvSpPr/>
      </dsp:nvSpPr>
      <dsp:spPr>
        <a:xfrm>
          <a:off x="1617119" y="1885844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144B3-47B2-4459-99A2-8998CDDEE6C4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2">
            <a:hueOff val="2993795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2993795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4945C-0C16-4344-9C33-5B6423533540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Sopimuksentekoon vaikuttavat seikat</a:t>
          </a:r>
          <a:endParaRPr lang="fi-FI" sz="1500" kern="1200"/>
        </a:p>
      </dsp:txBody>
      <dsp:txXfrm>
        <a:off x="0" y="1915778"/>
        <a:ext cx="1617119" cy="1915778"/>
      </dsp:txXfrm>
    </dsp:sp>
    <dsp:sp modelId="{796D7CD8-DDC6-45FF-A6D7-ABC8CC772863}">
      <dsp:nvSpPr>
        <dsp:cNvPr id="0" name=""/>
        <dsp:cNvSpPr/>
      </dsp:nvSpPr>
      <dsp:spPr>
        <a:xfrm>
          <a:off x="1738403" y="1938299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Esim. vakuutuksenottajan vastattava oikein vakuutusyhtiön kysymyksiin </a:t>
          </a:r>
        </a:p>
      </dsp:txBody>
      <dsp:txXfrm>
        <a:off x="1738403" y="1938299"/>
        <a:ext cx="6347195" cy="450413"/>
      </dsp:txXfrm>
    </dsp:sp>
    <dsp:sp modelId="{8CD81923-2AED-4A05-83D3-7148AB22CD0C}">
      <dsp:nvSpPr>
        <dsp:cNvPr id="0" name=""/>
        <dsp:cNvSpPr/>
      </dsp:nvSpPr>
      <dsp:spPr>
        <a:xfrm>
          <a:off x="1617119" y="2388712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31729-E299-4838-9AB4-AF5078D70E75}">
      <dsp:nvSpPr>
        <dsp:cNvPr id="0" name=""/>
        <dsp:cNvSpPr/>
      </dsp:nvSpPr>
      <dsp:spPr>
        <a:xfrm>
          <a:off x="1738403" y="2411233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Luotonantajan velvollisuus selvittää hakijan maksukyky </a:t>
          </a:r>
        </a:p>
      </dsp:txBody>
      <dsp:txXfrm>
        <a:off x="1738403" y="2411233"/>
        <a:ext cx="6347195" cy="450413"/>
      </dsp:txXfrm>
    </dsp:sp>
    <dsp:sp modelId="{1DD8F1BB-1FCB-4044-9540-8F152347D015}">
      <dsp:nvSpPr>
        <dsp:cNvPr id="0" name=""/>
        <dsp:cNvSpPr/>
      </dsp:nvSpPr>
      <dsp:spPr>
        <a:xfrm>
          <a:off x="1617119" y="2861647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C97DF-37FB-4C58-8FB8-98833CA16E0E}">
      <dsp:nvSpPr>
        <dsp:cNvPr id="0" name=""/>
        <dsp:cNvSpPr/>
      </dsp:nvSpPr>
      <dsp:spPr>
        <a:xfrm>
          <a:off x="1738403" y="2884168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Luotonantajan informaatio takaukseen sitoutuvalle mm. velallisen maksukyvystä ja takauksen oikeusvaikutuksista </a:t>
          </a:r>
        </a:p>
      </dsp:txBody>
      <dsp:txXfrm>
        <a:off x="1738403" y="2884168"/>
        <a:ext cx="6347195" cy="450413"/>
      </dsp:txXfrm>
    </dsp:sp>
    <dsp:sp modelId="{25E0B967-EE46-4C53-B800-8FD60CFF0124}">
      <dsp:nvSpPr>
        <dsp:cNvPr id="0" name=""/>
        <dsp:cNvSpPr/>
      </dsp:nvSpPr>
      <dsp:spPr>
        <a:xfrm>
          <a:off x="1617119" y="3334581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73B0E-A099-4FAB-8A08-9934261E2FDD}">
      <dsp:nvSpPr>
        <dsp:cNvPr id="0" name=""/>
        <dsp:cNvSpPr/>
      </dsp:nvSpPr>
      <dsp:spPr>
        <a:xfrm>
          <a:off x="1738403" y="3357102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Vakuutusyhtiön velvollisuus </a:t>
          </a:r>
          <a:r>
            <a:rPr lang="fi-FI" sz="1300" kern="1200"/>
            <a:t>informoida asiakasta </a:t>
          </a:r>
          <a:r>
            <a:rPr lang="fi-FI" sz="1300" kern="1200" dirty="0"/>
            <a:t>tuotteesta </a:t>
          </a:r>
        </a:p>
      </dsp:txBody>
      <dsp:txXfrm>
        <a:off x="1738403" y="3357102"/>
        <a:ext cx="6347195" cy="450413"/>
      </dsp:txXfrm>
    </dsp:sp>
    <dsp:sp modelId="{5F3B4D2B-51F2-47EF-8B7A-0353290D4993}">
      <dsp:nvSpPr>
        <dsp:cNvPr id="0" name=""/>
        <dsp:cNvSpPr/>
      </dsp:nvSpPr>
      <dsp:spPr>
        <a:xfrm>
          <a:off x="1617119" y="3807516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69276-7E4F-4068-932E-20A8C18C7269}">
      <dsp:nvSpPr>
        <dsp:cNvPr id="0" name=""/>
        <dsp:cNvSpPr/>
      </dsp:nvSpPr>
      <dsp:spPr>
        <a:xfrm>
          <a:off x="2526" y="75027"/>
          <a:ext cx="2463580" cy="824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Sopimuksen sovittelu (ääritapauksessa pätemättömyys)</a:t>
          </a:r>
          <a:endParaRPr lang="fi-FI" sz="1800" kern="1200"/>
        </a:p>
      </dsp:txBody>
      <dsp:txXfrm>
        <a:off x="2526" y="75027"/>
        <a:ext cx="2463580" cy="824889"/>
      </dsp:txXfrm>
    </dsp:sp>
    <dsp:sp modelId="{0CAD8DE9-F501-4B09-A57E-638A5927F70B}">
      <dsp:nvSpPr>
        <dsp:cNvPr id="0" name=""/>
        <dsp:cNvSpPr/>
      </dsp:nvSpPr>
      <dsp:spPr>
        <a:xfrm>
          <a:off x="2526" y="899917"/>
          <a:ext cx="2463580" cy="28566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Esim. OikTL 30 tai 33 § toisen tietämättömyyden väärinkäytöstä </a:t>
          </a:r>
        </a:p>
      </dsp:txBody>
      <dsp:txXfrm>
        <a:off x="2526" y="899917"/>
        <a:ext cx="2463580" cy="2856612"/>
      </dsp:txXfrm>
    </dsp:sp>
    <dsp:sp modelId="{4A5FF682-7BE2-41DB-9C0C-5B2F197B521A}">
      <dsp:nvSpPr>
        <dsp:cNvPr id="0" name=""/>
        <dsp:cNvSpPr/>
      </dsp:nvSpPr>
      <dsp:spPr>
        <a:xfrm>
          <a:off x="2811009" y="75027"/>
          <a:ext cx="2463580" cy="824889"/>
        </a:xfrm>
        <a:prstGeom prst="rect">
          <a:avLst/>
        </a:prstGeom>
        <a:solidFill>
          <a:schemeClr val="accent2">
            <a:hueOff val="1496897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1496897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Sopimuksen sisällön muuttaminen</a:t>
          </a:r>
          <a:endParaRPr lang="fi-FI" sz="1800" kern="1200"/>
        </a:p>
      </dsp:txBody>
      <dsp:txXfrm>
        <a:off x="2811009" y="75027"/>
        <a:ext cx="2463580" cy="824889"/>
      </dsp:txXfrm>
    </dsp:sp>
    <dsp:sp modelId="{E228B377-3A4E-46EB-B0C0-053AA13D7A8E}">
      <dsp:nvSpPr>
        <dsp:cNvPr id="0" name=""/>
        <dsp:cNvSpPr/>
      </dsp:nvSpPr>
      <dsp:spPr>
        <a:xfrm>
          <a:off x="2811009" y="899917"/>
          <a:ext cx="2463580" cy="2856612"/>
        </a:xfrm>
        <a:prstGeom prst="rect">
          <a:avLst/>
        </a:prstGeom>
        <a:solidFill>
          <a:schemeClr val="accent2">
            <a:tint val="40000"/>
            <a:alpha val="90000"/>
            <a:hueOff val="857607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857607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VakSopL 9 §: sopimus tulee voimaan sellaisena kuin vakuutuksenottajalla oli aihetta käsittää </a:t>
          </a:r>
        </a:p>
      </dsp:txBody>
      <dsp:txXfrm>
        <a:off x="2811009" y="899917"/>
        <a:ext cx="2463580" cy="2856612"/>
      </dsp:txXfrm>
    </dsp:sp>
    <dsp:sp modelId="{1C531147-BC46-4A0D-9422-C8F90F29125B}">
      <dsp:nvSpPr>
        <dsp:cNvPr id="0" name=""/>
        <dsp:cNvSpPr/>
      </dsp:nvSpPr>
      <dsp:spPr>
        <a:xfrm>
          <a:off x="5619491" y="75027"/>
          <a:ext cx="2463580" cy="824889"/>
        </a:xfrm>
        <a:prstGeom prst="rect">
          <a:avLst/>
        </a:prstGeom>
        <a:solidFill>
          <a:schemeClr val="accent2">
            <a:hueOff val="2993795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2993795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Vastuu sopimuksen kohteen virheellisyydestä </a:t>
          </a:r>
          <a:endParaRPr lang="fi-FI" sz="1800" kern="1200"/>
        </a:p>
      </dsp:txBody>
      <dsp:txXfrm>
        <a:off x="5619491" y="75027"/>
        <a:ext cx="2463580" cy="824889"/>
      </dsp:txXfrm>
    </dsp:sp>
    <dsp:sp modelId="{D4692ABD-A038-443B-B564-FB8440EB01F1}">
      <dsp:nvSpPr>
        <dsp:cNvPr id="0" name=""/>
        <dsp:cNvSpPr/>
      </dsp:nvSpPr>
      <dsp:spPr>
        <a:xfrm>
          <a:off x="5619491" y="899917"/>
          <a:ext cx="2463580" cy="2856612"/>
        </a:xfrm>
        <a:prstGeom prst="rect">
          <a:avLst/>
        </a:prstGeom>
        <a:solidFill>
          <a:schemeClr val="accent2">
            <a:tint val="40000"/>
            <a:alpha val="90000"/>
            <a:hueOff val="1715215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1715215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Sopimusrikkomuksen seuraamukset, esim. KL 18 §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i="1" kern="1200"/>
            <a:t>Sopimusvastuu, esim. purku, hinnanalennus, vahingonkorvaus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Huom. vastuu markkinointitiedoista (KL 18 §): sopimusvastuun rajamailla </a:t>
          </a:r>
        </a:p>
      </dsp:txBody>
      <dsp:txXfrm>
        <a:off x="5619491" y="899917"/>
        <a:ext cx="2463580" cy="285661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A72AA-464E-4E87-8F7A-245E6728204E}">
      <dsp:nvSpPr>
        <dsp:cNvPr id="0" name=""/>
        <dsp:cNvSpPr/>
      </dsp:nvSpPr>
      <dsp:spPr>
        <a:xfrm>
          <a:off x="0" y="0"/>
          <a:ext cx="6148546" cy="558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Omistusoikeuksien näkökulmasta valvonnan tarkoituksena on selvittää, kuinka hyvin tieto ohjataan suurimman hyödyn tuottavaan käyttöön.</a:t>
          </a:r>
          <a:endParaRPr lang="en-US" sz="1100" kern="1200"/>
        </a:p>
      </dsp:txBody>
      <dsp:txXfrm>
        <a:off x="16352" y="16352"/>
        <a:ext cx="5480794" cy="525580"/>
      </dsp:txXfrm>
    </dsp:sp>
    <dsp:sp modelId="{14839166-1580-4CD5-B647-1A51492986AE}">
      <dsp:nvSpPr>
        <dsp:cNvPr id="0" name=""/>
        <dsp:cNvSpPr/>
      </dsp:nvSpPr>
      <dsp:spPr>
        <a:xfrm>
          <a:off x="459144" y="635823"/>
          <a:ext cx="6148546" cy="558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/>
            <a:t>Jokainen väärä ja harhaanjohtava tieto, joka saavuttaa markkinat, tuottaa kustannuksia. Oikea tieto puolestaan ​​lisää </a:t>
          </a:r>
          <a:r>
            <a:rPr lang="fi-FI" sz="1100" b="1" kern="1200" dirty="0" err="1"/>
            <a:t>allokatiivista</a:t>
          </a:r>
          <a:r>
            <a:rPr lang="fi-FI" sz="1100" b="1" kern="1200" dirty="0"/>
            <a:t> tehokkuutta</a:t>
          </a:r>
          <a:endParaRPr lang="en-US" sz="1100" kern="1200" dirty="0"/>
        </a:p>
      </dsp:txBody>
      <dsp:txXfrm>
        <a:off x="475496" y="652175"/>
        <a:ext cx="5293812" cy="525580"/>
      </dsp:txXfrm>
    </dsp:sp>
    <dsp:sp modelId="{F1FE103D-FD5E-424B-BB8F-DE21EC98C542}">
      <dsp:nvSpPr>
        <dsp:cNvPr id="0" name=""/>
        <dsp:cNvSpPr/>
      </dsp:nvSpPr>
      <dsp:spPr>
        <a:xfrm>
          <a:off x="918289" y="1271646"/>
          <a:ext cx="6148546" cy="558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Tietojen suojelun periaate: oikeus omistaa tietoja ja oikeus suojata niitä</a:t>
          </a:r>
          <a:endParaRPr lang="en-US" sz="1100" kern="1200"/>
        </a:p>
      </dsp:txBody>
      <dsp:txXfrm>
        <a:off x="934641" y="1287998"/>
        <a:ext cx="5293812" cy="525580"/>
      </dsp:txXfrm>
    </dsp:sp>
    <dsp:sp modelId="{02405E62-4290-43A9-8256-AF2592B8870D}">
      <dsp:nvSpPr>
        <dsp:cNvPr id="0" name=""/>
        <dsp:cNvSpPr/>
      </dsp:nvSpPr>
      <dsp:spPr>
        <a:xfrm>
          <a:off x="1377434" y="1907470"/>
          <a:ext cx="6148546" cy="558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Yrityksen sisäisten tietojen luottamuksellisuus on suojattu lailla.</a:t>
          </a:r>
          <a:endParaRPr lang="en-US" sz="1100" kern="1200"/>
        </a:p>
      </dsp:txBody>
      <dsp:txXfrm>
        <a:off x="1393786" y="1923822"/>
        <a:ext cx="5293812" cy="525580"/>
      </dsp:txXfrm>
    </dsp:sp>
    <dsp:sp modelId="{648994DC-9E57-4BF7-BA0C-93182668507C}">
      <dsp:nvSpPr>
        <dsp:cNvPr id="0" name=""/>
        <dsp:cNvSpPr/>
      </dsp:nvSpPr>
      <dsp:spPr>
        <a:xfrm>
          <a:off x="1836578" y="2543293"/>
          <a:ext cx="6148546" cy="558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Yhtiön julkaisemilla ja siten julkisessa omistuksessa oleviin tietoihin kohdistuu totuudenmukaisuusvaatimus (SMA), joka suojaa kaikkia osapuolia, ei vain sijoittajia, vaan suurta yleisöä.</a:t>
          </a:r>
          <a:endParaRPr lang="en-US" sz="1100" kern="1200"/>
        </a:p>
      </dsp:txBody>
      <dsp:txXfrm>
        <a:off x="1852930" y="2559645"/>
        <a:ext cx="5293812" cy="525580"/>
      </dsp:txXfrm>
    </dsp:sp>
    <dsp:sp modelId="{EE51F78F-58BE-404F-AAAA-600F32A8B73F}">
      <dsp:nvSpPr>
        <dsp:cNvPr id="0" name=""/>
        <dsp:cNvSpPr/>
      </dsp:nvSpPr>
      <dsp:spPr>
        <a:xfrm>
          <a:off x="5785661" y="407857"/>
          <a:ext cx="362884" cy="3628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867310" y="407857"/>
        <a:ext cx="199586" cy="273070"/>
      </dsp:txXfrm>
    </dsp:sp>
    <dsp:sp modelId="{B0975838-7CA8-4F14-AF24-8268C39FA4C1}">
      <dsp:nvSpPr>
        <dsp:cNvPr id="0" name=""/>
        <dsp:cNvSpPr/>
      </dsp:nvSpPr>
      <dsp:spPr>
        <a:xfrm>
          <a:off x="6244806" y="1043680"/>
          <a:ext cx="362884" cy="3628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326455" y="1043680"/>
        <a:ext cx="199586" cy="273070"/>
      </dsp:txXfrm>
    </dsp:sp>
    <dsp:sp modelId="{B1EF9DB7-6448-40E3-8D5A-99D37D8CFE3C}">
      <dsp:nvSpPr>
        <dsp:cNvPr id="0" name=""/>
        <dsp:cNvSpPr/>
      </dsp:nvSpPr>
      <dsp:spPr>
        <a:xfrm>
          <a:off x="6703950" y="1670199"/>
          <a:ext cx="362884" cy="3628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785599" y="1670199"/>
        <a:ext cx="199586" cy="273070"/>
      </dsp:txXfrm>
    </dsp:sp>
    <dsp:sp modelId="{7985A618-5320-4BC3-A602-5A402036F824}">
      <dsp:nvSpPr>
        <dsp:cNvPr id="0" name=""/>
        <dsp:cNvSpPr/>
      </dsp:nvSpPr>
      <dsp:spPr>
        <a:xfrm>
          <a:off x="7163095" y="2312226"/>
          <a:ext cx="362884" cy="36288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244744" y="2312226"/>
        <a:ext cx="199586" cy="2730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DE48C-D4CA-4554-9792-171F75FC2CB2}">
      <dsp:nvSpPr>
        <dsp:cNvPr id="0" name=""/>
        <dsp:cNvSpPr/>
      </dsp:nvSpPr>
      <dsp:spPr>
        <a:xfrm>
          <a:off x="2054274" y="775394"/>
          <a:ext cx="2326183" cy="2326183"/>
        </a:xfrm>
        <a:prstGeom prst="ellipse">
          <a:avLst/>
        </a:prstGeom>
        <a:solidFill>
          <a:schemeClr val="accent5">
            <a:hueOff val="1508316"/>
            <a:satOff val="10870"/>
            <a:lumOff val="-19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0885C-63E5-4494-8FDE-990C0D03CAF6}">
      <dsp:nvSpPr>
        <dsp:cNvPr id="0" name=""/>
        <dsp:cNvSpPr/>
      </dsp:nvSpPr>
      <dsp:spPr>
        <a:xfrm>
          <a:off x="2829669" y="1550789"/>
          <a:ext cx="775394" cy="7753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62889-A175-46BD-893A-06E77E63FABD}">
      <dsp:nvSpPr>
        <dsp:cNvPr id="0" name=""/>
        <dsp:cNvSpPr/>
      </dsp:nvSpPr>
      <dsp:spPr>
        <a:xfrm>
          <a:off x="4768155" y="0"/>
          <a:ext cx="1163091" cy="969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Oikeus salata informaatio ja velvollisuus julkistaa informaatio ovat kilpailevia oikeudellisia arvoja </a:t>
          </a:r>
          <a:endParaRPr lang="fi-FI" sz="800" kern="1200"/>
        </a:p>
      </dsp:txBody>
      <dsp:txXfrm>
        <a:off x="4768155" y="0"/>
        <a:ext cx="1163091" cy="969243"/>
      </dsp:txXfrm>
    </dsp:sp>
    <dsp:sp modelId="{8D68F303-934A-4E42-80A9-7E2900793E4F}">
      <dsp:nvSpPr>
        <dsp:cNvPr id="0" name=""/>
        <dsp:cNvSpPr/>
      </dsp:nvSpPr>
      <dsp:spPr>
        <a:xfrm>
          <a:off x="4477382" y="484621"/>
          <a:ext cx="2907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A248F-79E7-433F-A207-B64E5EF11FEC}">
      <dsp:nvSpPr>
        <dsp:cNvPr id="0" name=""/>
        <dsp:cNvSpPr/>
      </dsp:nvSpPr>
      <dsp:spPr>
        <a:xfrm rot="5400000">
          <a:off x="3119569" y="581642"/>
          <a:ext cx="1454640" cy="1259046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79C2A-C561-4D7E-8EDE-18E17AA2F79A}">
      <dsp:nvSpPr>
        <dsp:cNvPr id="0" name=""/>
        <dsp:cNvSpPr/>
      </dsp:nvSpPr>
      <dsp:spPr>
        <a:xfrm>
          <a:off x="4768155" y="969243"/>
          <a:ext cx="1163091" cy="969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/>
            <a:t>Arvopaperimarkkinoilla yrityksen informaatiolla, jota säännellään siviilioikeudellisesti, voi samanaikaisesti olla sekä yksityisen että julkissen varallisuuden piirteitä. Kumpikin voi tarvita oikeudellista suojelua. </a:t>
          </a:r>
          <a:endParaRPr lang="fi-FI" sz="800" kern="1200"/>
        </a:p>
      </dsp:txBody>
      <dsp:txXfrm>
        <a:off x="4768155" y="969243"/>
        <a:ext cx="1163091" cy="969243"/>
      </dsp:txXfrm>
    </dsp:sp>
    <dsp:sp modelId="{59CFF34A-A00E-4D9A-A9F8-151EB2D7A939}">
      <dsp:nvSpPr>
        <dsp:cNvPr id="0" name=""/>
        <dsp:cNvSpPr/>
      </dsp:nvSpPr>
      <dsp:spPr>
        <a:xfrm>
          <a:off x="4477382" y="1453864"/>
          <a:ext cx="29077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56187-0F3C-4DCA-A279-6C3278929A61}">
      <dsp:nvSpPr>
        <dsp:cNvPr id="0" name=""/>
        <dsp:cNvSpPr/>
      </dsp:nvSpPr>
      <dsp:spPr>
        <a:xfrm rot="5400000">
          <a:off x="3615454" y="1612549"/>
          <a:ext cx="1018248" cy="70367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A5907-9DB4-4EFF-BAB1-300D444F6B98}">
      <dsp:nvSpPr>
        <dsp:cNvPr id="0" name=""/>
        <dsp:cNvSpPr/>
      </dsp:nvSpPr>
      <dsp:spPr>
        <a:xfrm>
          <a:off x="1579" y="905473"/>
          <a:ext cx="3367683" cy="2020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 err="1"/>
            <a:t>Oikeussäännöt</a:t>
          </a:r>
          <a:r>
            <a:rPr lang="en-US" sz="1900" b="0" kern="1200" dirty="0"/>
            <a:t> </a:t>
          </a:r>
          <a:r>
            <a:rPr lang="en-US" sz="1900" b="0" kern="1200" dirty="0" err="1"/>
            <a:t>perustuvat</a:t>
          </a:r>
          <a:r>
            <a:rPr lang="en-US" sz="1900" b="0" kern="1200" dirty="0"/>
            <a:t> </a:t>
          </a:r>
          <a:r>
            <a:rPr lang="en-US" sz="1900" b="0" kern="1200" dirty="0" err="1"/>
            <a:t>usein</a:t>
          </a:r>
          <a:r>
            <a:rPr lang="en-US" sz="1900" b="0" kern="1200" dirty="0"/>
            <a:t> </a:t>
          </a:r>
          <a:r>
            <a:rPr lang="en-US" sz="1900" b="0" kern="1200" dirty="0" err="1"/>
            <a:t>riskineutraliteettiin</a:t>
          </a:r>
          <a:endParaRPr lang="fi-FI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Esim</a:t>
          </a:r>
          <a:r>
            <a:rPr lang="en-US" sz="1500" kern="1200" dirty="0"/>
            <a:t>. P(100 %) x  $ 1 M = P(10 %) x $ 10 M</a:t>
          </a:r>
          <a:endParaRPr lang="fi-FI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riskihakuinen</a:t>
          </a:r>
          <a:r>
            <a:rPr lang="en-US" sz="1500" kern="1200" dirty="0"/>
            <a:t>: P(100 %) x $ 1 M &lt; P(10 %) x $ 10 </a:t>
          </a:r>
          <a:endParaRPr lang="fi-FI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riskipakoinen</a:t>
          </a:r>
          <a:r>
            <a:rPr lang="en-US" sz="1500" kern="1200" dirty="0"/>
            <a:t>: P(100 %) x $ 1 M &gt; P(10 %) x $ 10 M</a:t>
          </a:r>
          <a:endParaRPr lang="fi-FI" sz="1500" kern="1200" dirty="0"/>
        </a:p>
      </dsp:txBody>
      <dsp:txXfrm>
        <a:off x="60761" y="964655"/>
        <a:ext cx="3249319" cy="1902246"/>
      </dsp:txXfrm>
    </dsp:sp>
    <dsp:sp modelId="{2DA616EC-A562-4121-8BE1-8E6A43E23593}">
      <dsp:nvSpPr>
        <dsp:cNvPr id="0" name=""/>
        <dsp:cNvSpPr/>
      </dsp:nvSpPr>
      <dsp:spPr>
        <a:xfrm>
          <a:off x="3706031" y="1498185"/>
          <a:ext cx="713948" cy="8351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706031" y="1665222"/>
        <a:ext cx="499764" cy="501111"/>
      </dsp:txXfrm>
    </dsp:sp>
    <dsp:sp modelId="{245F5920-2504-4045-BFC3-2C7D3672A47E}">
      <dsp:nvSpPr>
        <dsp:cNvPr id="0" name=""/>
        <dsp:cNvSpPr/>
      </dsp:nvSpPr>
      <dsp:spPr>
        <a:xfrm>
          <a:off x="4716336" y="905473"/>
          <a:ext cx="3367683" cy="2020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 err="1"/>
            <a:t>Riskipreemio</a:t>
          </a:r>
          <a:r>
            <a:rPr lang="en-US" sz="1900" b="0" kern="1200" dirty="0"/>
            <a:t> </a:t>
          </a:r>
          <a:r>
            <a:rPr lang="en-US" sz="1900" b="0" kern="1200" dirty="0" err="1"/>
            <a:t>vaihtelee</a:t>
          </a:r>
          <a:r>
            <a:rPr lang="en-US" sz="1900" b="0" kern="1200" dirty="0"/>
            <a:t> </a:t>
          </a:r>
          <a:endParaRPr lang="fi-FI" sz="1900" kern="1200" dirty="0"/>
        </a:p>
      </dsp:txBody>
      <dsp:txXfrm>
        <a:off x="4775518" y="964655"/>
        <a:ext cx="3249319" cy="1902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C34A0-D410-4130-B50C-9481833B1AE7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5D3F-0073-4D42-8EE8-5C2295350A8C}">
      <dsp:nvSpPr>
        <dsp:cNvPr id="0" name=""/>
        <dsp:cNvSpPr/>
      </dsp:nvSpPr>
      <dsp:spPr>
        <a:xfrm>
          <a:off x="0" y="0"/>
          <a:ext cx="215615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kern="1200"/>
            <a:t>Sopimuksessa osapuolen, joka pystyy kantamaan riskin vähimmin kustannuksin, olisi kannettava tämä riski</a:t>
          </a:r>
        </a:p>
      </dsp:txBody>
      <dsp:txXfrm>
        <a:off x="0" y="0"/>
        <a:ext cx="2156159" cy="3831557"/>
      </dsp:txXfrm>
    </dsp:sp>
    <dsp:sp modelId="{7BD67723-CDAD-4B70-941F-AD375A5A9C4E}">
      <dsp:nvSpPr>
        <dsp:cNvPr id="0" name=""/>
        <dsp:cNvSpPr/>
      </dsp:nvSpPr>
      <dsp:spPr>
        <a:xfrm>
          <a:off x="2317871" y="59868"/>
          <a:ext cx="4150607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i="1" kern="1200" dirty="0"/>
            <a:t>jopa oikeudellisten sääntöjen tulisi olla kannustimia tehokkaaseen vastuun (riskin) kantamiseen</a:t>
          </a:r>
          <a:endParaRPr lang="fi-FI" sz="2400" kern="1200" dirty="0"/>
        </a:p>
      </dsp:txBody>
      <dsp:txXfrm>
        <a:off x="2317871" y="59868"/>
        <a:ext cx="4150607" cy="1197361"/>
      </dsp:txXfrm>
    </dsp:sp>
    <dsp:sp modelId="{631E0815-6656-4908-850A-0C868B0E69DA}">
      <dsp:nvSpPr>
        <dsp:cNvPr id="0" name=""/>
        <dsp:cNvSpPr/>
      </dsp:nvSpPr>
      <dsp:spPr>
        <a:xfrm>
          <a:off x="6630191" y="59868"/>
          <a:ext cx="415060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baseline="0"/>
            <a:t>kustannukset vahingoista ja suoja niitä vastaan</a:t>
          </a:r>
          <a:endParaRPr lang="fi-FI" sz="1300" kern="1200"/>
        </a:p>
      </dsp:txBody>
      <dsp:txXfrm>
        <a:off x="6630191" y="59868"/>
        <a:ext cx="4150607" cy="598680"/>
      </dsp:txXfrm>
    </dsp:sp>
    <dsp:sp modelId="{1696194B-7721-48FC-9253-43E8B5B5FC5A}">
      <dsp:nvSpPr>
        <dsp:cNvPr id="0" name=""/>
        <dsp:cNvSpPr/>
      </dsp:nvSpPr>
      <dsp:spPr>
        <a:xfrm>
          <a:off x="6468479" y="658548"/>
          <a:ext cx="4150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A18AB-F295-41F9-BD4B-D3C90ADDA625}">
      <dsp:nvSpPr>
        <dsp:cNvPr id="0" name=""/>
        <dsp:cNvSpPr/>
      </dsp:nvSpPr>
      <dsp:spPr>
        <a:xfrm>
          <a:off x="6630191" y="658548"/>
          <a:ext cx="415060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baseline="0"/>
            <a:t>sopimusten / lainsäädännön suunnittelu: onko huolimattomuuden oltava vastuun edellytys (kannustava vaikutus)</a:t>
          </a:r>
          <a:endParaRPr lang="fi-FI" sz="1300" kern="1200"/>
        </a:p>
      </dsp:txBody>
      <dsp:txXfrm>
        <a:off x="6630191" y="658548"/>
        <a:ext cx="4150607" cy="598680"/>
      </dsp:txXfrm>
    </dsp:sp>
    <dsp:sp modelId="{00C68205-FA3F-4D1B-9716-86C7252EAD88}">
      <dsp:nvSpPr>
        <dsp:cNvPr id="0" name=""/>
        <dsp:cNvSpPr/>
      </dsp:nvSpPr>
      <dsp:spPr>
        <a:xfrm>
          <a:off x="2156159" y="1257229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2D1CD-93AE-40C7-BAD1-654A893C2166}">
      <dsp:nvSpPr>
        <dsp:cNvPr id="0" name=""/>
        <dsp:cNvSpPr/>
      </dsp:nvSpPr>
      <dsp:spPr>
        <a:xfrm>
          <a:off x="2317871" y="1317097"/>
          <a:ext cx="4150607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i="1" kern="1200"/>
            <a:t>mahdollisuudet varautua riskeihin: vakuutukset jne.</a:t>
          </a:r>
          <a:endParaRPr lang="fi-FI" sz="2400" kern="1200"/>
        </a:p>
      </dsp:txBody>
      <dsp:txXfrm>
        <a:off x="2317871" y="1317097"/>
        <a:ext cx="4150607" cy="1197361"/>
      </dsp:txXfrm>
    </dsp:sp>
    <dsp:sp modelId="{4923B1E2-A3C2-437C-B9A2-9E4397E18465}">
      <dsp:nvSpPr>
        <dsp:cNvPr id="0" name=""/>
        <dsp:cNvSpPr/>
      </dsp:nvSpPr>
      <dsp:spPr>
        <a:xfrm>
          <a:off x="2156159" y="2514459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88E3D-D868-4ED2-BB99-8405EC2E909B}">
      <dsp:nvSpPr>
        <dsp:cNvPr id="0" name=""/>
        <dsp:cNvSpPr/>
      </dsp:nvSpPr>
      <dsp:spPr>
        <a:xfrm>
          <a:off x="2317871" y="2574327"/>
          <a:ext cx="4150607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i="1" kern="1200"/>
            <a:t>riidanratkaisun kustannukset</a:t>
          </a:r>
          <a:endParaRPr lang="fi-FI" sz="2400" kern="1200"/>
        </a:p>
      </dsp:txBody>
      <dsp:txXfrm>
        <a:off x="2317871" y="2574327"/>
        <a:ext cx="4150607" cy="1197361"/>
      </dsp:txXfrm>
    </dsp:sp>
    <dsp:sp modelId="{10B2DB72-179B-47E0-A265-901C30F17BDD}">
      <dsp:nvSpPr>
        <dsp:cNvPr id="0" name=""/>
        <dsp:cNvSpPr/>
      </dsp:nvSpPr>
      <dsp:spPr>
        <a:xfrm>
          <a:off x="2156159" y="3771688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F830C-ABF5-45AD-A696-B675FCE8D195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D822B-7B45-4F9C-ADF0-4221C1C0BCF4}">
      <dsp:nvSpPr>
        <dsp:cNvPr id="0" name=""/>
        <dsp:cNvSpPr/>
      </dsp:nvSpPr>
      <dsp:spPr>
        <a:xfrm>
          <a:off x="0" y="0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Tehokas sopimus</a:t>
          </a:r>
        </a:p>
      </dsp:txBody>
      <dsp:txXfrm>
        <a:off x="0" y="0"/>
        <a:ext cx="2156159" cy="1915778"/>
      </dsp:txXfrm>
    </dsp:sp>
    <dsp:sp modelId="{A1269DD8-77D5-4E1A-AB0E-C79504A52243}">
      <dsp:nvSpPr>
        <dsp:cNvPr id="0" name=""/>
        <dsp:cNvSpPr/>
      </dsp:nvSpPr>
      <dsp:spPr>
        <a:xfrm>
          <a:off x="2317871" y="22520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/>
            <a:t>siirtää resursseja tehokkaaseen käyttöön</a:t>
          </a:r>
          <a:endParaRPr lang="fi-FI" sz="2200" kern="1200"/>
        </a:p>
      </dsp:txBody>
      <dsp:txXfrm>
        <a:off x="2317871" y="22520"/>
        <a:ext cx="8462927" cy="450413"/>
      </dsp:txXfrm>
    </dsp:sp>
    <dsp:sp modelId="{356895F7-BED2-47C2-B355-B915756E95E3}">
      <dsp:nvSpPr>
        <dsp:cNvPr id="0" name=""/>
        <dsp:cNvSpPr/>
      </dsp:nvSpPr>
      <dsp:spPr>
        <a:xfrm>
          <a:off x="2156159" y="472934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03C5B-F49D-4075-9632-4B756FED7186}">
      <dsp:nvSpPr>
        <dsp:cNvPr id="0" name=""/>
        <dsp:cNvSpPr/>
      </dsp:nvSpPr>
      <dsp:spPr>
        <a:xfrm>
          <a:off x="2317871" y="495455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/>
            <a:t>vähäisillä transaktiokustannuksilla</a:t>
          </a:r>
          <a:endParaRPr lang="fi-FI" sz="2200" kern="1200"/>
        </a:p>
      </dsp:txBody>
      <dsp:txXfrm>
        <a:off x="2317871" y="495455"/>
        <a:ext cx="8462927" cy="450413"/>
      </dsp:txXfrm>
    </dsp:sp>
    <dsp:sp modelId="{4B2CD418-91E2-4AB8-A2C7-6436CAB17CCA}">
      <dsp:nvSpPr>
        <dsp:cNvPr id="0" name=""/>
        <dsp:cNvSpPr/>
      </dsp:nvSpPr>
      <dsp:spPr>
        <a:xfrm>
          <a:off x="2156159" y="945868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D0A25-633F-4BCF-A7C3-580D0969076C}">
      <dsp:nvSpPr>
        <dsp:cNvPr id="0" name=""/>
        <dsp:cNvSpPr/>
      </dsp:nvSpPr>
      <dsp:spPr>
        <a:xfrm>
          <a:off x="2317871" y="968389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/>
            <a:t>Coasen teoreema (ekonomisti Ronald Coase)</a:t>
          </a:r>
          <a:endParaRPr lang="fi-FI" sz="2200" kern="1200"/>
        </a:p>
      </dsp:txBody>
      <dsp:txXfrm>
        <a:off x="2317871" y="968389"/>
        <a:ext cx="8462927" cy="450413"/>
      </dsp:txXfrm>
    </dsp:sp>
    <dsp:sp modelId="{DD0705B3-C1F6-45AC-820D-3D309C6BDAA3}">
      <dsp:nvSpPr>
        <dsp:cNvPr id="0" name=""/>
        <dsp:cNvSpPr/>
      </dsp:nvSpPr>
      <dsp:spPr>
        <a:xfrm>
          <a:off x="2156159" y="1418803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FEAA3-3A4D-492A-A238-1CC8DDB7D148}">
      <dsp:nvSpPr>
        <dsp:cNvPr id="0" name=""/>
        <dsp:cNvSpPr/>
      </dsp:nvSpPr>
      <dsp:spPr>
        <a:xfrm>
          <a:off x="2317871" y="1441323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/>
            <a:t>ei sopimushäiriöitä (pakko, petos, erehdys jne.): täydellinen sopimus</a:t>
          </a:r>
          <a:endParaRPr lang="fi-FI" sz="2200" kern="1200"/>
        </a:p>
      </dsp:txBody>
      <dsp:txXfrm>
        <a:off x="2317871" y="1441323"/>
        <a:ext cx="8462927" cy="450413"/>
      </dsp:txXfrm>
    </dsp:sp>
    <dsp:sp modelId="{92680036-A544-4462-A57D-3E3A8E577D12}">
      <dsp:nvSpPr>
        <dsp:cNvPr id="0" name=""/>
        <dsp:cNvSpPr/>
      </dsp:nvSpPr>
      <dsp:spPr>
        <a:xfrm>
          <a:off x="2156159" y="1891737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4004F-848B-4937-99CB-1C9E95BAA987}">
      <dsp:nvSpPr>
        <dsp:cNvPr id="0" name=""/>
        <dsp:cNvSpPr/>
      </dsp:nvSpPr>
      <dsp:spPr>
        <a:xfrm>
          <a:off x="0" y="1915778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B3CC0-B266-45E1-BE1A-5D67D008F774}">
      <dsp:nvSpPr>
        <dsp:cNvPr id="0" name=""/>
        <dsp:cNvSpPr/>
      </dsp:nvSpPr>
      <dsp:spPr>
        <a:xfrm>
          <a:off x="0" y="1915778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Tehokkaat kannustimet saavutetaan strukturoimalla sopimus</a:t>
          </a:r>
        </a:p>
      </dsp:txBody>
      <dsp:txXfrm>
        <a:off x="0" y="1915778"/>
        <a:ext cx="2156159" cy="1915778"/>
      </dsp:txXfrm>
    </dsp:sp>
    <dsp:sp modelId="{336A347A-1BFF-4E57-B04A-6C91027F07B4}">
      <dsp:nvSpPr>
        <dsp:cNvPr id="0" name=""/>
        <dsp:cNvSpPr/>
      </dsp:nvSpPr>
      <dsp:spPr>
        <a:xfrm>
          <a:off x="2317871" y="2002774"/>
          <a:ext cx="8462927" cy="173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/>
            <a:t>oikeudelliset ja muut pakotteet ovat ratkaisevia</a:t>
          </a:r>
          <a:endParaRPr lang="fi-FI" sz="2200" kern="1200"/>
        </a:p>
      </dsp:txBody>
      <dsp:txXfrm>
        <a:off x="2317871" y="2002774"/>
        <a:ext cx="8462927" cy="1739916"/>
      </dsp:txXfrm>
    </dsp:sp>
    <dsp:sp modelId="{7341CAA4-46AD-452B-9610-C2320349A85C}">
      <dsp:nvSpPr>
        <dsp:cNvPr id="0" name=""/>
        <dsp:cNvSpPr/>
      </dsp:nvSpPr>
      <dsp:spPr>
        <a:xfrm>
          <a:off x="2156159" y="3742690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BDBD2-AB61-4FC6-8DD5-C58FFC49CDF2}">
      <dsp:nvSpPr>
        <dsp:cNvPr id="0" name=""/>
        <dsp:cNvSpPr/>
      </dsp:nvSpPr>
      <dsp:spPr>
        <a:xfrm>
          <a:off x="1404" y="714919"/>
          <a:ext cx="2805745" cy="1122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on kannustin tehokkaan, mutta ei tehottoman sopimuksen täyttämiseen</a:t>
          </a:r>
        </a:p>
      </dsp:txBody>
      <dsp:txXfrm>
        <a:off x="562553" y="714919"/>
        <a:ext cx="1683447" cy="1122298"/>
      </dsp:txXfrm>
    </dsp:sp>
    <dsp:sp modelId="{48ECEEF5-8BB4-4630-9487-59B5C7A6249A}">
      <dsp:nvSpPr>
        <dsp:cNvPr id="0" name=""/>
        <dsp:cNvSpPr/>
      </dsp:nvSpPr>
      <dsp:spPr>
        <a:xfrm>
          <a:off x="1404" y="1994339"/>
          <a:ext cx="2805745" cy="1122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saavutetaan parhaiten löytämällä asianmukainen oikeudellisten seuraamusten rakenne:</a:t>
          </a:r>
        </a:p>
      </dsp:txBody>
      <dsp:txXfrm>
        <a:off x="562553" y="1994339"/>
        <a:ext cx="1683447" cy="1122298"/>
      </dsp:txXfrm>
    </dsp:sp>
    <dsp:sp modelId="{9B062DF8-5604-4E6A-89CE-5698037CA471}">
      <dsp:nvSpPr>
        <dsp:cNvPr id="0" name=""/>
        <dsp:cNvSpPr/>
      </dsp:nvSpPr>
      <dsp:spPr>
        <a:xfrm>
          <a:off x="2442403" y="2089734"/>
          <a:ext cx="2328768" cy="931507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i="1" kern="1200"/>
            <a:t>purkuoikeus</a:t>
          </a:r>
          <a:endParaRPr lang="fi-FI" sz="1400" kern="1200"/>
        </a:p>
      </dsp:txBody>
      <dsp:txXfrm>
        <a:off x="2908157" y="2089734"/>
        <a:ext cx="1397261" cy="931507"/>
      </dsp:txXfrm>
    </dsp:sp>
    <dsp:sp modelId="{18BD6405-7BCA-4309-A18F-780854DB23F4}">
      <dsp:nvSpPr>
        <dsp:cNvPr id="0" name=""/>
        <dsp:cNvSpPr/>
      </dsp:nvSpPr>
      <dsp:spPr>
        <a:xfrm>
          <a:off x="4445143" y="2089734"/>
          <a:ext cx="2328768" cy="931507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i="1" kern="1200"/>
            <a:t>vahingonkorvaukset</a:t>
          </a:r>
          <a:endParaRPr lang="fi-FI" sz="1400" kern="1200"/>
        </a:p>
      </dsp:txBody>
      <dsp:txXfrm>
        <a:off x="4910897" y="2089734"/>
        <a:ext cx="1397261" cy="931507"/>
      </dsp:txXfrm>
    </dsp:sp>
    <dsp:sp modelId="{E5C3FC5F-3BE3-442B-BF3D-8698F31DA3F9}">
      <dsp:nvSpPr>
        <dsp:cNvPr id="0" name=""/>
        <dsp:cNvSpPr/>
      </dsp:nvSpPr>
      <dsp:spPr>
        <a:xfrm>
          <a:off x="6447884" y="2089734"/>
          <a:ext cx="2328768" cy="931507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i="1" kern="1200"/>
            <a:t>hinnanalennus</a:t>
          </a:r>
          <a:endParaRPr lang="fi-FI" sz="1400" kern="1200"/>
        </a:p>
      </dsp:txBody>
      <dsp:txXfrm>
        <a:off x="6913638" y="2089734"/>
        <a:ext cx="1397261" cy="931507"/>
      </dsp:txXfrm>
    </dsp:sp>
    <dsp:sp modelId="{DBEEFA0C-4092-4FBA-845D-F5B80ED3ED96}">
      <dsp:nvSpPr>
        <dsp:cNvPr id="0" name=""/>
        <dsp:cNvSpPr/>
      </dsp:nvSpPr>
      <dsp:spPr>
        <a:xfrm>
          <a:off x="8450625" y="2089734"/>
          <a:ext cx="2328768" cy="931507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i="1" kern="1200"/>
            <a:t>oikeus pidättää oma suoritus jne.</a:t>
          </a:r>
          <a:endParaRPr lang="fi-FI" sz="1400" kern="1200"/>
        </a:p>
      </dsp:txBody>
      <dsp:txXfrm>
        <a:off x="8916379" y="2089734"/>
        <a:ext cx="1397261" cy="9315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A37AB-9FA5-46AB-A1F8-2FDD8AA5AD3B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AEC29C-DFAA-486E-8798-4AF7EADBCFE6}">
      <dsp:nvSpPr>
        <dsp:cNvPr id="0" name=""/>
        <dsp:cNvSpPr/>
      </dsp:nvSpPr>
      <dsp:spPr>
        <a:xfrm>
          <a:off x="1915778" y="0"/>
          <a:ext cx="88650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kern="1200"/>
            <a:t>Odotusarvo / -intressi (expectation value / interest) / positiivinen sopimusetu </a:t>
          </a:r>
          <a:endParaRPr lang="fi-FI" sz="3100" kern="1200"/>
        </a:p>
      </dsp:txBody>
      <dsp:txXfrm>
        <a:off x="1915778" y="0"/>
        <a:ext cx="4432510" cy="1819989"/>
      </dsp:txXfrm>
    </dsp:sp>
    <dsp:sp modelId="{655BF5CE-768F-491C-BF63-9A6160C2CDB1}">
      <dsp:nvSpPr>
        <dsp:cNvPr id="0" name=""/>
        <dsp:cNvSpPr/>
      </dsp:nvSpPr>
      <dsp:spPr>
        <a:xfrm>
          <a:off x="1005783" y="1819989"/>
          <a:ext cx="1819989" cy="18199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483494"/>
                <a:satOff val="-10500"/>
                <a:lumOff val="-978"/>
                <a:alphaOff val="0"/>
                <a:tint val="98000"/>
                <a:lumMod val="110000"/>
              </a:schemeClr>
            </a:gs>
            <a:gs pos="84000">
              <a:schemeClr val="accent4">
                <a:hueOff val="1483494"/>
                <a:satOff val="-10500"/>
                <a:lumOff val="-97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F1ECBC-3EC6-4B3B-A61B-BF7783491AB5}">
      <dsp:nvSpPr>
        <dsp:cNvPr id="0" name=""/>
        <dsp:cNvSpPr/>
      </dsp:nvSpPr>
      <dsp:spPr>
        <a:xfrm>
          <a:off x="1915778" y="1819989"/>
          <a:ext cx="88650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1483494"/>
              <a:satOff val="-10500"/>
              <a:lumOff val="-97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kern="1200"/>
            <a:t>Luottamusarvo / -intressi (reliance value/interest) / negatiivinen sopimusetu </a:t>
          </a:r>
          <a:endParaRPr lang="fi-FI" sz="3100" kern="1200"/>
        </a:p>
      </dsp:txBody>
      <dsp:txXfrm>
        <a:off x="1915778" y="1819989"/>
        <a:ext cx="4432510" cy="1819989"/>
      </dsp:txXfrm>
    </dsp:sp>
    <dsp:sp modelId="{0D76D784-63BF-4C0E-BE45-B8ECF999FA1B}">
      <dsp:nvSpPr>
        <dsp:cNvPr id="0" name=""/>
        <dsp:cNvSpPr/>
      </dsp:nvSpPr>
      <dsp:spPr>
        <a:xfrm>
          <a:off x="6348288" y="0"/>
          <a:ext cx="4432510" cy="1819989"/>
        </a:xfrm>
        <a:prstGeom prst="rect">
          <a:avLst/>
        </a:prstGeom>
        <a:noFill/>
        <a:ln w="12700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Sopimuksen edustama lisäarvo osapuolelle 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Suojaa ns. Sitoutumisrationaliteettia 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Tuottavuus</a:t>
          </a:r>
          <a:endParaRPr lang="fi-FI" sz="2400" kern="1200"/>
        </a:p>
      </dsp:txBody>
      <dsp:txXfrm>
        <a:off x="6348288" y="0"/>
        <a:ext cx="4432510" cy="1819989"/>
      </dsp:txXfrm>
    </dsp:sp>
    <dsp:sp modelId="{3536AACB-CA33-4A5D-B644-04AB198520D3}">
      <dsp:nvSpPr>
        <dsp:cNvPr id="0" name=""/>
        <dsp:cNvSpPr/>
      </dsp:nvSpPr>
      <dsp:spPr>
        <a:xfrm>
          <a:off x="6348288" y="1819989"/>
          <a:ext cx="4432510" cy="1819989"/>
        </a:xfrm>
        <a:prstGeom prst="rect">
          <a:avLst/>
        </a:prstGeom>
        <a:noFill/>
        <a:ln w="12700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Sopimukseen sitoutumisen arvo osapuolelle (esim. investoinnit, kustannukset)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Suojaa riskinottorationaliteettia 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/>
            <a:t>Suojaavuus </a:t>
          </a:r>
        </a:p>
      </dsp:txBody>
      <dsp:txXfrm>
        <a:off x="6348288" y="1819989"/>
        <a:ext cx="4432510" cy="18199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FE9DC-9070-43E2-88D8-04B47770D5A8}">
      <dsp:nvSpPr>
        <dsp:cNvPr id="0" name=""/>
        <dsp:cNvSpPr/>
      </dsp:nvSpPr>
      <dsp:spPr>
        <a:xfrm>
          <a:off x="808559" y="0"/>
          <a:ext cx="9163679" cy="38315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9328D-C244-46A5-A575-9F8D55A3781D}">
      <dsp:nvSpPr>
        <dsp:cNvPr id="0" name=""/>
        <dsp:cNvSpPr/>
      </dsp:nvSpPr>
      <dsp:spPr>
        <a:xfrm>
          <a:off x="4737" y="1149467"/>
          <a:ext cx="2071408" cy="15326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/>
            <a:t>Onko tehokasta rikkoa tehotonta sopimusta?</a:t>
          </a:r>
          <a:endParaRPr lang="fi-FI" sz="1600" kern="1200"/>
        </a:p>
      </dsp:txBody>
      <dsp:txXfrm>
        <a:off x="79553" y="1224283"/>
        <a:ext cx="1921776" cy="1382990"/>
      </dsp:txXfrm>
    </dsp:sp>
    <dsp:sp modelId="{55A4C1C5-55EB-4868-8871-DBA4285F692E}">
      <dsp:nvSpPr>
        <dsp:cNvPr id="0" name=""/>
        <dsp:cNvSpPr/>
      </dsp:nvSpPr>
      <dsp:spPr>
        <a:xfrm>
          <a:off x="2179716" y="1149467"/>
          <a:ext cx="2071408" cy="15326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/>
            <a:t>Esim .: A on luvannut myydä B:lle tavaroita hintaan x $ .</a:t>
          </a:r>
          <a:endParaRPr lang="fi-FI" sz="1600" kern="1200"/>
        </a:p>
      </dsp:txBody>
      <dsp:txXfrm>
        <a:off x="2254532" y="1224283"/>
        <a:ext cx="1921776" cy="1382990"/>
      </dsp:txXfrm>
    </dsp:sp>
    <dsp:sp modelId="{E7B75F19-8D15-4B6B-877F-70B5E0524E43}">
      <dsp:nvSpPr>
        <dsp:cNvPr id="0" name=""/>
        <dsp:cNvSpPr/>
      </dsp:nvSpPr>
      <dsp:spPr>
        <a:xfrm>
          <a:off x="4354695" y="1149467"/>
          <a:ext cx="2071408" cy="15326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/>
            <a:t>C tarjoaa tavarosta A:lle (x + y) </a:t>
          </a:r>
          <a:r>
            <a:rPr lang="fi-FI" sz="1600" b="0" i="0" kern="1200" baseline="0"/>
            <a:t>$</a:t>
          </a:r>
          <a:r>
            <a:rPr lang="fi-FI" sz="1600" b="0" kern="1200"/>
            <a:t>.</a:t>
          </a:r>
          <a:endParaRPr lang="fi-FI" sz="1600" kern="1200"/>
        </a:p>
      </dsp:txBody>
      <dsp:txXfrm>
        <a:off x="4429511" y="1224283"/>
        <a:ext cx="1921776" cy="1382990"/>
      </dsp:txXfrm>
    </dsp:sp>
    <dsp:sp modelId="{E9192739-D89C-46AD-BF1B-F2B3C0A9A6AF}">
      <dsp:nvSpPr>
        <dsp:cNvPr id="0" name=""/>
        <dsp:cNvSpPr/>
      </dsp:nvSpPr>
      <dsp:spPr>
        <a:xfrm>
          <a:off x="6529674" y="1149467"/>
          <a:ext cx="2071408" cy="15326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/>
            <a:t>A tekee sopimuksen C: n kanssa (rikkoen sopimuksensa B: n kanssa).</a:t>
          </a:r>
          <a:endParaRPr lang="fi-FI" sz="1600" kern="1200"/>
        </a:p>
      </dsp:txBody>
      <dsp:txXfrm>
        <a:off x="6604490" y="1224283"/>
        <a:ext cx="1921776" cy="1382990"/>
      </dsp:txXfrm>
    </dsp:sp>
    <dsp:sp modelId="{14A714D8-1D25-447C-8FAE-5282151A48F7}">
      <dsp:nvSpPr>
        <dsp:cNvPr id="0" name=""/>
        <dsp:cNvSpPr/>
      </dsp:nvSpPr>
      <dsp:spPr>
        <a:xfrm>
          <a:off x="8704652" y="1149467"/>
          <a:ext cx="2071408" cy="15326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/>
            <a:t>Oikeudellinen arviointi: A:n on korvattava B:lle odotusarvo, esim. z (eli B:n menetetty voitto)</a:t>
          </a:r>
          <a:r>
            <a:rPr lang="en-US" sz="1600" b="0" kern="1200"/>
            <a:t> </a:t>
          </a:r>
          <a:endParaRPr lang="fi-FI" sz="1600" kern="1200"/>
        </a:p>
      </dsp:txBody>
      <dsp:txXfrm>
        <a:off x="8779468" y="1224283"/>
        <a:ext cx="1921776" cy="13829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24517-D6F7-479F-B0AD-932229936060}">
      <dsp:nvSpPr>
        <dsp:cNvPr id="0" name=""/>
        <dsp:cNvSpPr/>
      </dsp:nvSpPr>
      <dsp:spPr>
        <a:xfrm>
          <a:off x="1870728" y="2692"/>
          <a:ext cx="2916290" cy="11665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Jos y&gt; z (tai oikeammin: C:n lisäarvo &gt;  B:n lisäarvo), A: n sopimusrikkomus on tehokas</a:t>
          </a:r>
          <a:endParaRPr lang="fi-FI" sz="1500" kern="1200"/>
        </a:p>
      </dsp:txBody>
      <dsp:txXfrm>
        <a:off x="2453986" y="2692"/>
        <a:ext cx="1749774" cy="1166516"/>
      </dsp:txXfrm>
    </dsp:sp>
    <dsp:sp modelId="{2D7B9982-7F7A-42F2-B5F7-AB5F670CE048}">
      <dsp:nvSpPr>
        <dsp:cNvPr id="0" name=""/>
        <dsp:cNvSpPr/>
      </dsp:nvSpPr>
      <dsp:spPr>
        <a:xfrm>
          <a:off x="4407901" y="101845"/>
          <a:ext cx="2420520" cy="968208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i="1" kern="1200"/>
            <a:t>A, B ja C ovat kukin oikeutettuja saamaan oman odotusarvonsa </a:t>
          </a:r>
          <a:endParaRPr lang="fi-FI" sz="1500" kern="1200"/>
        </a:p>
      </dsp:txBody>
      <dsp:txXfrm>
        <a:off x="4892005" y="101845"/>
        <a:ext cx="1452312" cy="968208"/>
      </dsp:txXfrm>
    </dsp:sp>
    <dsp:sp modelId="{AF24F081-CFA4-4264-9DC6-B68476DEAAE3}">
      <dsp:nvSpPr>
        <dsp:cNvPr id="0" name=""/>
        <dsp:cNvSpPr/>
      </dsp:nvSpPr>
      <dsp:spPr>
        <a:xfrm>
          <a:off x="1870728" y="1332520"/>
          <a:ext cx="2916290" cy="11665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Kokonaistehokkuus?</a:t>
          </a:r>
          <a:endParaRPr lang="fi-FI" sz="1500" kern="1200"/>
        </a:p>
      </dsp:txBody>
      <dsp:txXfrm>
        <a:off x="2453986" y="1332520"/>
        <a:ext cx="1749774" cy="1166516"/>
      </dsp:txXfrm>
    </dsp:sp>
    <dsp:sp modelId="{4F97D33B-F8CB-4F77-BC61-5682CF2D9392}">
      <dsp:nvSpPr>
        <dsp:cNvPr id="0" name=""/>
        <dsp:cNvSpPr/>
      </dsp:nvSpPr>
      <dsp:spPr>
        <a:xfrm>
          <a:off x="1870728" y="2662348"/>
          <a:ext cx="2916290" cy="11665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Kokonaisarvio:</a:t>
          </a:r>
          <a:endParaRPr lang="fi-FI" sz="1500" kern="1200"/>
        </a:p>
      </dsp:txBody>
      <dsp:txXfrm>
        <a:off x="2453986" y="2662348"/>
        <a:ext cx="1749774" cy="1166516"/>
      </dsp:txXfrm>
    </dsp:sp>
    <dsp:sp modelId="{F9D74C39-676D-4331-8169-CB73AF9E22B7}">
      <dsp:nvSpPr>
        <dsp:cNvPr id="0" name=""/>
        <dsp:cNvSpPr/>
      </dsp:nvSpPr>
      <dsp:spPr>
        <a:xfrm>
          <a:off x="4407901" y="2761502"/>
          <a:ext cx="2420520" cy="968208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i="1" kern="1200"/>
            <a:t>B: n oikeus C:n sopimuksen edustamaan lisäarvoon?</a:t>
          </a:r>
          <a:endParaRPr lang="fi-FI" sz="1500" kern="1200"/>
        </a:p>
      </dsp:txBody>
      <dsp:txXfrm>
        <a:off x="4892005" y="2761502"/>
        <a:ext cx="1452312" cy="968208"/>
      </dsp:txXfrm>
    </dsp:sp>
    <dsp:sp modelId="{8FA80932-C8F9-457A-A2C4-EF5DEA502105}">
      <dsp:nvSpPr>
        <dsp:cNvPr id="0" name=""/>
        <dsp:cNvSpPr/>
      </dsp:nvSpPr>
      <dsp:spPr>
        <a:xfrm>
          <a:off x="6489549" y="2761502"/>
          <a:ext cx="2420520" cy="968208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i="1" kern="1200"/>
            <a:t>Sopimuksen rikkomisen ulkoisvaikutukset: sisällytetäänkö odotusarvoon?</a:t>
          </a:r>
          <a:endParaRPr lang="fi-FI" sz="1500" kern="1200"/>
        </a:p>
      </dsp:txBody>
      <dsp:txXfrm>
        <a:off x="6973653" y="2761502"/>
        <a:ext cx="1452312" cy="9682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ABA6-899C-4E6E-87A1-287B0B375397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C3B0E7-5FEC-4B28-8EAC-A2D1D09C9D18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 err="1"/>
            <a:t>Sopimuksen</a:t>
          </a:r>
          <a:r>
            <a:rPr lang="en-US" sz="2500" b="0" kern="1200" dirty="0"/>
            <a:t> </a:t>
          </a:r>
          <a:r>
            <a:rPr lang="en-US" sz="2500" b="0" kern="1200" dirty="0" err="1"/>
            <a:t>täytäntöönpanokulut</a:t>
          </a:r>
          <a:r>
            <a:rPr lang="en-US" sz="2500" b="0" kern="1200" dirty="0"/>
            <a:t> (</a:t>
          </a:r>
          <a:r>
            <a:rPr lang="en-US" sz="2500" b="0" kern="1200" dirty="0" err="1"/>
            <a:t>oikeudenkäyntikulut</a:t>
          </a:r>
          <a:r>
            <a:rPr lang="en-US" sz="2500" b="0" kern="1200" dirty="0"/>
            <a:t>)</a:t>
          </a:r>
          <a:endParaRPr lang="fi-FI" sz="2500" kern="1200" dirty="0"/>
        </a:p>
      </dsp:txBody>
      <dsp:txXfrm>
        <a:off x="1915778" y="0"/>
        <a:ext cx="3084910" cy="1149469"/>
      </dsp:txXfrm>
    </dsp:sp>
    <dsp:sp modelId="{E3DB3711-5517-412D-8BF4-6E620CF4FB39}">
      <dsp:nvSpPr>
        <dsp:cNvPr id="0" name=""/>
        <dsp:cNvSpPr/>
      </dsp:nvSpPr>
      <dsp:spPr>
        <a:xfrm>
          <a:off x="670523" y="1149469"/>
          <a:ext cx="2490509" cy="24905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741747"/>
                <a:satOff val="-5250"/>
                <a:lumOff val="-489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741747"/>
                <a:satOff val="-5250"/>
                <a:lumOff val="-489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1B3886-C625-40B8-87DD-B180ACE77F6A}">
      <dsp:nvSpPr>
        <dsp:cNvPr id="0" name=""/>
        <dsp:cNvSpPr/>
      </dsp:nvSpPr>
      <dsp:spPr>
        <a:xfrm>
          <a:off x="1915778" y="1149469"/>
          <a:ext cx="6169820" cy="24905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741747"/>
              <a:satOff val="-5250"/>
              <a:lumOff val="-4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 err="1"/>
            <a:t>Kustannukset</a:t>
          </a:r>
          <a:r>
            <a:rPr lang="en-US" sz="2500" b="0" kern="1200" dirty="0"/>
            <a:t> </a:t>
          </a:r>
          <a:r>
            <a:rPr lang="en-US" sz="2500" b="0" kern="1200" dirty="0" err="1"/>
            <a:t>ulkopuolisille</a:t>
          </a:r>
          <a:endParaRPr lang="fi-FI" sz="2500" kern="1200" dirty="0"/>
        </a:p>
      </dsp:txBody>
      <dsp:txXfrm>
        <a:off x="1915778" y="1149469"/>
        <a:ext cx="3084910" cy="1149465"/>
      </dsp:txXfrm>
    </dsp:sp>
    <dsp:sp modelId="{63DE7E30-EC94-45A0-8F93-2E9920C5B643}">
      <dsp:nvSpPr>
        <dsp:cNvPr id="0" name=""/>
        <dsp:cNvSpPr/>
      </dsp:nvSpPr>
      <dsp:spPr>
        <a:xfrm>
          <a:off x="1341045" y="2298935"/>
          <a:ext cx="1149465" cy="11494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483494"/>
                <a:satOff val="-10500"/>
                <a:lumOff val="-978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1483494"/>
                <a:satOff val="-10500"/>
                <a:lumOff val="-978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613E2A-CD20-4389-9D68-0132A2E83CE6}">
      <dsp:nvSpPr>
        <dsp:cNvPr id="0" name=""/>
        <dsp:cNvSpPr/>
      </dsp:nvSpPr>
      <dsp:spPr>
        <a:xfrm>
          <a:off x="1915778" y="2298935"/>
          <a:ext cx="6169820" cy="1149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1483494"/>
              <a:satOff val="-10500"/>
              <a:lumOff val="-9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 err="1"/>
            <a:t>Yleisiä</a:t>
          </a:r>
          <a:r>
            <a:rPr lang="en-US" sz="2500" b="0" kern="1200" dirty="0"/>
            <a:t> </a:t>
          </a:r>
          <a:r>
            <a:rPr lang="en-US" sz="2500" b="0" kern="1200" dirty="0" err="1"/>
            <a:t>etuja</a:t>
          </a:r>
          <a:r>
            <a:rPr lang="en-US" sz="2500" b="0" kern="1200" dirty="0"/>
            <a:t> ja </a:t>
          </a:r>
          <a:r>
            <a:rPr lang="en-US" sz="2500" b="0" kern="1200" dirty="0" err="1"/>
            <a:t>haittoja</a:t>
          </a:r>
          <a:endParaRPr lang="fi-FI" sz="2500" kern="1200" dirty="0"/>
        </a:p>
      </dsp:txBody>
      <dsp:txXfrm>
        <a:off x="1915778" y="2298935"/>
        <a:ext cx="3084910" cy="1149465"/>
      </dsp:txXfrm>
    </dsp:sp>
    <dsp:sp modelId="{4A86B592-1BFD-4E3F-9609-F8955DC8C5F5}">
      <dsp:nvSpPr>
        <dsp:cNvPr id="0" name=""/>
        <dsp:cNvSpPr/>
      </dsp:nvSpPr>
      <dsp:spPr>
        <a:xfrm>
          <a:off x="5000688" y="2298935"/>
          <a:ext cx="3084910" cy="1149465"/>
        </a:xfrm>
        <a:prstGeom prst="rect">
          <a:avLst/>
        </a:prstGeom>
        <a:noFill/>
        <a:ln w="12700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Vaikutus</a:t>
          </a:r>
          <a:r>
            <a:rPr lang="en-US" sz="2300" kern="1200" dirty="0"/>
            <a:t> </a:t>
          </a:r>
          <a:r>
            <a:rPr lang="en-US" sz="2300" kern="1200" dirty="0" err="1"/>
            <a:t>työllisyyteen</a:t>
          </a:r>
          <a:endParaRPr lang="fi-FI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Ympäristövaikutukset</a:t>
          </a:r>
          <a:endParaRPr lang="fi-FI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 dirty="0"/>
            <a:t>Sopimusmoraali</a:t>
          </a:r>
        </a:p>
      </dsp:txBody>
      <dsp:txXfrm>
        <a:off x="5000688" y="2298935"/>
        <a:ext cx="3084910" cy="1149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3B55-BC1D-463F-9524-89F6E90E8538}" type="datetimeFigureOut">
              <a:rPr lang="fi-FI" smtClean="0"/>
              <a:t>15.2.2021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0C86-2A28-4044-ABE3-D57ED5AE07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9178-2D0D-44D1-A098-CB40BFE883D4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432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9178-2D0D-44D1-A098-CB40BFE883D4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7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0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6816-5F38-4F07-A5FD-50D06B5CFD3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15.2.2021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kalvot 9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2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9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9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0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  <p:sldLayoutId id="2147483714" r:id="rId1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229FE0-6304-4E93-A8EF-61FF0CF24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72" b="129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F77E51-B2DB-47E1-B847-81F98779E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1"/>
                </a:solidFill>
              </a:rPr>
              <a:t>Kansainväliset sopimukset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E37125-9758-4C91-9058-59F6B2379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200" dirty="0"/>
              <a:t>Luento 11 </a:t>
            </a:r>
          </a:p>
          <a:p>
            <a:pPr>
              <a:lnSpc>
                <a:spcPct val="100000"/>
              </a:lnSpc>
            </a:pPr>
            <a:r>
              <a:rPr lang="fi-FI" sz="1200" dirty="0"/>
              <a:t>Sopimuksen taloudellinen optimointi </a:t>
            </a:r>
          </a:p>
        </p:txBody>
      </p:sp>
    </p:spTree>
    <p:extLst>
      <p:ext uri="{BB962C8B-B14F-4D97-AF65-F5344CB8AC3E}">
        <p14:creationId xmlns:p14="http://schemas.microsoft.com/office/powerpoint/2010/main" val="3744367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Tehokas</a:t>
            </a:r>
            <a:r>
              <a:rPr lang="en-US" altLang="fi-FI" dirty="0"/>
              <a:t> </a:t>
            </a:r>
            <a:r>
              <a:rPr lang="en-US" altLang="fi-FI" dirty="0" err="1"/>
              <a:t>sopimusrikkomus</a:t>
            </a:r>
            <a:r>
              <a:rPr lang="en-US" altLang="fi-FI" dirty="0"/>
              <a:t> 2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9717E8-DC53-4ADD-8A3D-02C5018A1411}" type="slidenum">
              <a:rPr lang="en-US" altLang="fi-FI"/>
              <a:pPr/>
              <a:t>10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959E6C74-19A8-4077-AEBF-E07131D480C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64514033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7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6F24517-D6F7-479F-B0AD-932229936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D7B9982-7F7A-42F2-B5F7-AB5F670CE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24F081-CFA4-4264-9DC6-B68476DEA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F97D33B-F8CB-4F77-BC61-5682CF2D9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9D74C39-676D-4331-8169-CB73AF9E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FA80932-C8F9-457A-A2C4-EF5DEA502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altLang="fi-FI" dirty="0"/>
            </a:br>
            <a:r>
              <a:rPr lang="en-US" altLang="fi-FI" dirty="0" err="1"/>
              <a:t>Sopimusrikkomuksen</a:t>
            </a:r>
            <a:r>
              <a:rPr lang="en-US" altLang="fi-FI" dirty="0"/>
              <a:t> </a:t>
            </a:r>
            <a:r>
              <a:rPr lang="en-US" altLang="fi-FI" dirty="0" err="1"/>
              <a:t>ulkoisvaikutukset</a:t>
            </a:r>
            <a:endParaRPr lang="en-US" alt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30728059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06A069C-6A85-4403-9848-96BB9251EAD3}" type="slidenum">
              <a:rPr lang="en-US" altLang="fi-FI"/>
              <a:pPr/>
              <a:t>11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48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D4ABA6-899C-4E6E-87A1-287B0B375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C3B0E7-5FEC-4B28-8EAC-A2D1D09C9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DB3711-5517-412D-8BF4-6E620CF4F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1B3886-C625-40B8-87DD-B180ACE77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DE7E30-EC94-45A0-8F93-2E9920C5B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13E2A-CD20-4389-9D68-0132A2E83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86B592-1BFD-4E3F-9609-F8955DC8C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D4ABA6-899C-4E6E-87A1-287B0B375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C3B0E7-5FEC-4B28-8EAC-A2D1D09C9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DB3711-5517-412D-8BF4-6E620CF4F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1B3886-C625-40B8-87DD-B180ACE77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DE7E30-EC94-45A0-8F93-2E9920C5B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13E2A-CD20-4389-9D68-0132A2E83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86B592-1BFD-4E3F-9609-F8955DC8C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7" grpI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Tehokkaan</a:t>
            </a:r>
            <a:r>
              <a:rPr lang="en-US" altLang="fi-FI" dirty="0"/>
              <a:t> </a:t>
            </a:r>
            <a:r>
              <a:rPr lang="en-US" altLang="fi-FI" dirty="0" err="1"/>
              <a:t>sopimussidonnaisuuden</a:t>
            </a:r>
            <a:r>
              <a:rPr lang="en-US" altLang="fi-FI" dirty="0"/>
              <a:t> </a:t>
            </a:r>
            <a:r>
              <a:rPr lang="en-US" altLang="fi-FI" dirty="0" err="1"/>
              <a:t>suhde</a:t>
            </a:r>
            <a:r>
              <a:rPr lang="en-US" altLang="fi-FI" dirty="0"/>
              <a:t> </a:t>
            </a:r>
            <a:r>
              <a:rPr lang="en-US" altLang="fi-FI" dirty="0" err="1"/>
              <a:t>moraaliin</a:t>
            </a:r>
            <a:endParaRPr lang="en-US" altLang="fi-FI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F4084C9-5B7D-4ABA-B9FE-CF341681AADE}" type="slidenum">
              <a:rPr lang="en-US" altLang="fi-FI"/>
              <a:pPr/>
              <a:t>12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14F38FCD-A44E-4FA0-8019-556E25025F4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55273747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0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208E97-275F-4286-9D66-CB04A4752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700EE9-C5AD-422F-A3A8-CB4F53703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3E5FAE-DE29-4F76-A5C9-0F767774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D77872-71F1-4437-B19E-6503F75FA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5B37CA-C175-40AC-8F6B-94F0553A6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BC94D8-F5CB-4030-8F4C-864BA945F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38FFC2-D096-4BD2-B85A-F34155891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43AE88-6DC2-4F6E-B976-4CF645AB7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82C42D-7B0A-45D8-BC5B-4F015C811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96A3F1-EEB0-4784-8F12-E6D212F84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Tahallinen</a:t>
            </a:r>
            <a:r>
              <a:rPr lang="en-US" altLang="fi-FI" dirty="0"/>
              <a:t> </a:t>
            </a:r>
            <a:r>
              <a:rPr lang="en-US" altLang="fi-FI" dirty="0" err="1"/>
              <a:t>sopimusrikkomus</a:t>
            </a:r>
            <a:endParaRPr lang="en-US" altLang="fi-FI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Kansainväliset sopimukset kalvot 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7C90D29-55B2-4142-8661-62BCBC69E4BD}" type="slidenum">
              <a:rPr lang="fi-FI" altLang="fi-FI"/>
              <a:pPr/>
              <a:t>13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501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398CDB-6653-4267-8058-1CF258F27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597F9D-84E9-491A-AB61-DD2B9B0FF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3DFAB-5F3A-4EE2-BC67-8F0A9A1BA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70ACC-6878-433F-8ABF-09B6E2B6B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8F7A04-4612-4319-9843-634D8ECC1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3B5FB5-34D7-49A8-9EFE-BAB53962C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fi-FI" altLang="fi-FI" dirty="0"/>
            </a:br>
            <a:r>
              <a:rPr lang="fi-FI" altLang="fi-FI" dirty="0"/>
              <a:t>Informaatio sopimusoikeudessa 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89723266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Kansainväliset sopimukset kalvot 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515391-367F-41E7-A2EB-290BD890717C}" type="slidenum">
              <a:rPr lang="fi-FI" altLang="fi-FI"/>
              <a:pPr/>
              <a:t>14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3139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9380AF-F5C6-41B1-8D52-98FD23374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FF8331-2631-49C4-AB56-08918FE50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772F28-061D-494A-AE1D-28DA0403B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A7309D-EE35-47F3-8A96-68049DCE4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fi-FI" altLang="fi-FI" dirty="0"/>
            </a:br>
            <a:r>
              <a:rPr lang="fi-FI" altLang="fi-FI" dirty="0"/>
              <a:t>Informaatio sopimusoikeudessa 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Kansainväliset sopimukset kalvot 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61EAC3A-EF16-45B3-80A1-17E38B241498}" type="slidenum">
              <a:rPr lang="fi-FI" altLang="fi-FI"/>
              <a:pPr/>
              <a:t>15</a:t>
            </a:fld>
            <a:endParaRPr lang="fi-FI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1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861DA3-80BB-44B9-BE1C-A0C149F9F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5E20E0-3799-4334-8E64-839624923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067EA7-45DA-4AFD-A782-729FD4F18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5B7019-826C-48A8-9B11-FE2983249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A4D361-5616-4B20-98E9-C93B72D0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A40C6-76D4-48B3-BFD5-4B2B9E484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748781-4C09-49CB-AA6E-89C5B783D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ACD0C3-579B-4C6C-A5BA-F59884636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16FCA-8C3F-4B99-AAA1-D0F9A960E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F8B33-CD93-45A1-B03E-569AD33D2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fi-FI" altLang="fi-FI" dirty="0"/>
            </a:br>
            <a:r>
              <a:rPr lang="fi-FI" altLang="fi-FI" dirty="0"/>
              <a:t>Sopimusoikeudelliset tiedonanto- ja selonottovelvollisuudet 1</a:t>
            </a:r>
            <a:endParaRPr lang="en-US" alt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en-US" altLang="fi-FI"/>
              <a:t>Kansainväliset sopimukset kalvot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/>
          <a:p>
            <a:fld id="{5BC5C7B6-1FA5-4509-996E-B310D599CD3D}" type="slidenum">
              <a:rPr lang="fi-FI" altLang="fi-FI"/>
              <a:pPr/>
              <a:t>16</a:t>
            </a:fld>
            <a:endParaRPr lang="fi-FI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74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13FADC-1D03-4D40-A176-98B7CBB73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B9CFA1-1DF2-4946-B96B-A0CC6E264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4B716E-D86D-4EEF-A7E4-9C696126C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4842C1-CAF4-47F2-B572-BFD9C88B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5B9C64-0418-410D-85F8-B6B6082E6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494F8A-A682-40EE-A522-E6D6E16E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A52321-4A73-481A-A37C-661CD58CF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6B0CD8-4E15-4FA0-AE01-9C831FCA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EF4788-925D-4C6E-9F40-CF87A137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022A4A-6E56-424B-852F-73BB79786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9BAC4D-BDC8-42A4-A164-42FAF0DDD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7E3F2B-7C03-43A0-BFDB-81692A7BE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2A720-496B-4855-BA81-24E71BDE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CF2502-B029-4B09-BF4A-4A6C80358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EA1C42-C57A-4CF0-83DC-5FE488F76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3B7060-F3BA-4F4E-BD7E-5A49EEF1D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CAC353-B07B-4762-A183-C1A1DDF1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0AAB01-2977-46CE-BD6E-984176E25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fi-FI" altLang="fi-FI" dirty="0"/>
            </a:br>
            <a:r>
              <a:rPr lang="fi-FI" altLang="fi-FI" dirty="0"/>
              <a:t>Sopimusoikeudelliset tiedonanto- ja selonottovelvollisuudet 2</a:t>
            </a:r>
            <a:endParaRPr lang="en-US" alt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en-US" altLang="fi-FI"/>
              <a:t>Kansainväliset sopimukset kalvot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/>
          <a:p>
            <a:fld id="{02BA0E2A-079E-42AF-A10A-FBFA1B2D48E5}" type="slidenum">
              <a:rPr lang="fi-FI" altLang="fi-FI"/>
              <a:pPr/>
              <a:t>17</a:t>
            </a:fld>
            <a:endParaRPr lang="fi-FI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4885321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6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C5E068-5D48-4ADE-9A7D-8CA6CF2ED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03A00F-DE69-4BD5-BAFF-9DB043C53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46237A-70C2-4C91-8437-7AAA0427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759DAE-F916-45AB-8092-977EEA948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8AD723-35D0-46EB-8FCC-ABF804332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DD9056-40E2-4C4C-8352-473C0F999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24561D-6DBC-4694-92DD-1573F2CDE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176BD5-F938-40AD-A1A6-20A4BADC0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B144B3-47B2-4459-99A2-8998CDDEE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84945C-0C16-4344-9C33-5B6423533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D81923-2AED-4A05-83D3-7148AB22C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6D7CD8-DDC6-45FF-A6D7-ABC8CC772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D8F1BB-1FCB-4044-9540-8F152347D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431729-E299-4838-9AB4-AF5078D70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E0B967-EE46-4C53-B800-8FD60CFF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FC97DF-37FB-4C58-8FB8-98833CA16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3B4D2B-51F2-47EF-8B7A-0353290D4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073B0E-A099-4FAB-8A08-9934261E2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fi-FI" altLang="fi-FI" dirty="0"/>
            </a:br>
            <a:r>
              <a:rPr lang="fi-FI" altLang="fi-FI" dirty="0"/>
              <a:t>Tiedonantolaiminlyönnin seuraamukset</a:t>
            </a:r>
            <a:endParaRPr lang="en-US" altLang="fi-FI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en-US" altLang="fi-FI"/>
              <a:t>Kansainväliset sopimukset kalvot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/>
          <a:p>
            <a:fld id="{99CE07E7-03F2-46DA-977D-3C0895781F31}" type="slidenum">
              <a:rPr lang="fi-FI" altLang="fi-FI"/>
              <a:pPr/>
              <a:t>18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576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69276-7E4F-4068-932E-20A8C18C7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AD8DE9-F501-4B09-A57E-638A5927F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5FF682-7BE2-41DB-9C0C-5B2F197B5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28B377-3A4E-46EB-B0C0-053AA13D7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531147-BC46-4A0D-9422-C8F90F29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692ABD-A038-443B-B564-FB8440EB0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BE6E2F-A2F5-4737-90E8-AAE1B59D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3" y="1223964"/>
            <a:ext cx="7985125" cy="809625"/>
          </a:xfrm>
        </p:spPr>
        <p:txBody>
          <a:bodyPr>
            <a:normAutofit fontScale="90000"/>
          </a:bodyPr>
          <a:lstStyle/>
          <a:p>
            <a:r>
              <a:rPr lang="fi-FI" dirty="0"/>
              <a:t>Informaatio varallisuutena (Sakari Huovinen, väitöskirja)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820159-9CCB-4404-BC8B-F3824BEE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4300" y="5322095"/>
            <a:ext cx="3619500" cy="119063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450"/>
              </a:spcAft>
              <a:defRPr/>
            </a:pPr>
            <a:r>
              <a:rPr lang="fi-FI" sz="300">
                <a:solidFill>
                  <a:prstClr val="black">
                    <a:tint val="75000"/>
                  </a:prstClr>
                </a:solidFill>
              </a:rPr>
              <a:t>Rahoitusmarkkinaoikeus luento 5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9AFDCF1-C74C-4C8D-959D-FEB5C34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4300" y="5580462"/>
            <a:ext cx="3619500" cy="121444"/>
          </a:xfrm>
        </p:spPr>
        <p:txBody>
          <a:bodyPr anchor="ctr">
            <a:normAutofit fontScale="62500" lnSpcReduction="20000"/>
          </a:bodyPr>
          <a:lstStyle/>
          <a:p>
            <a:pPr>
              <a:lnSpc>
                <a:spcPct val="90000"/>
              </a:lnSpc>
              <a:spcAft>
                <a:spcPts val="450"/>
              </a:spcAft>
              <a:defRPr/>
            </a:pPr>
            <a:fld id="{1C07628F-9402-FB47-93B5-FC3C3BFEEBE0}" type="slidenum">
              <a:rPr lang="fi-FI" sz="375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450"/>
                </a:spcAft>
                <a:defRPr/>
              </a:pPr>
              <a:t>19</a:t>
            </a:fld>
            <a:endParaRPr lang="fi-FI" sz="375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3BF64ECE-8169-4993-8381-5F7F73A87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566418"/>
              </p:ext>
            </p:extLst>
          </p:nvPr>
        </p:nvGraphicFramePr>
        <p:xfrm>
          <a:off x="2095503" y="2044305"/>
          <a:ext cx="7985125" cy="310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61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6A72AA-464E-4E87-8F7A-245E67282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51F78F-58BE-404F-AAAA-600F32A8B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839166-1580-4CD5-B647-1A5149298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975838-7CA8-4F14-AF24-8268C39FA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FE103D-FD5E-424B-BB8F-DE21EC98C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EF9DB7-6448-40E3-8D5A-99D37D8CF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405E62-4290-43A9-8256-AF2592B88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85A618-5320-4BC3-A602-5A402036F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8994DC-9E57-4BF7-BA0C-931826685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Sopimussuunnittelun</a:t>
            </a:r>
            <a:r>
              <a:rPr lang="en-US" altLang="fi-FI" dirty="0"/>
              <a:t> </a:t>
            </a:r>
            <a:r>
              <a:rPr lang="en-US" altLang="fi-FI" dirty="0" err="1"/>
              <a:t>käyttäytymistaloustieteelisiä</a:t>
            </a:r>
            <a:r>
              <a:rPr lang="en-US" altLang="fi-FI" dirty="0"/>
              <a:t> </a:t>
            </a:r>
            <a:r>
              <a:rPr lang="en-US" altLang="fi-FI" dirty="0" err="1"/>
              <a:t>lähtökohtia</a:t>
            </a:r>
            <a:endParaRPr lang="en-US" alt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12066165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3026A8-44AF-4E21-8A49-E88A8506EDA0}" type="slidenum">
              <a:rPr lang="en-US" altLang="fi-FI"/>
              <a:pPr/>
              <a:t>2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07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F3240C-B8FF-4E0A-8EC5-096788913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76A7C0-2A36-4280-A3DA-BC970C8AA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36F9CD-90DF-471B-85E4-48F70C9F5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D2F7C6-8926-47C6-B544-CE0D206BF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ECACB9-B378-4152-AF05-D23FE5F7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700" b="1" spc="-75" dirty="0">
                <a:solidFill>
                  <a:srgbClr val="1F497D"/>
                </a:solidFill>
                <a:latin typeface="Arial"/>
              </a:rPr>
              <a:t>Informaatio varallisuutena 2 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D51E92-0060-49C7-A2C5-A4FE3B0C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5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BC45AF6-E131-4B55-A81F-5172C004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2">
            <a:extLst>
              <a:ext uri="{FF2B5EF4-FFF2-40B4-BE49-F238E27FC236}">
                <a16:creationId xmlns:a16="http://schemas.microsoft.com/office/drawing/2014/main" id="{7A5FAADA-4316-44E1-A0B0-C990D2C1C3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5501" y="2044304"/>
          <a:ext cx="7985522" cy="310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7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60885C-63E5-4494-8FDE-990C0D03C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68F303-934A-4E42-80A9-7E2900793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5A248F-79E7-433F-A207-B64E5EF11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A62889-A175-46BD-893A-06E77E63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ADE48C-D4CA-4554-9792-171F75FC2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CFF34A-A00E-4D9A-A9F8-151EB2D7A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56187-0F3C-4DCA-A279-6C3278929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F79C2A-C561-4D7E-8EDE-18E17AA2F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Riskiaversioasteiden</a:t>
            </a:r>
            <a:r>
              <a:rPr lang="en-US" altLang="fi-FI" dirty="0"/>
              <a:t> </a:t>
            </a:r>
            <a:r>
              <a:rPr lang="en-US" altLang="fi-FI" dirty="0" err="1"/>
              <a:t>vaikutus</a:t>
            </a:r>
            <a:endParaRPr lang="en-US" alt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69320460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B853A2D-8C24-450D-A9EA-DFE16D562EC1}" type="slidenum">
              <a:rPr lang="en-US" altLang="fi-FI"/>
              <a:pPr/>
              <a:t>3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92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5A5907-9DB4-4EFF-BAB1-300D444F6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A616EC-A562-4121-8BE1-8E6A43E23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5F5920-2504-4045-BFC3-2C7D3672A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Tehokas</a:t>
            </a:r>
            <a:r>
              <a:rPr lang="en-US" altLang="fi-FI" dirty="0"/>
              <a:t> </a:t>
            </a:r>
            <a:r>
              <a:rPr lang="en-US" altLang="fi-FI" dirty="0" err="1"/>
              <a:t>riskinkantaja</a:t>
            </a:r>
            <a:endParaRPr lang="en-US" altLang="fi-FI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50DE65-B1F5-41D1-B18E-17FAF9FEFB2C}" type="slidenum">
              <a:rPr lang="en-US" altLang="fi-FI"/>
              <a:pPr/>
              <a:t>4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AC7D4B7C-F6B3-4080-9647-38FC73DE748F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5091941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55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4C34A0-D410-4130-B50C-9481833B1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85D3F-0073-4D42-8EE8-5C2295350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C68205-FA3F-4D1B-9716-86C7252EA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D67723-CDAD-4B70-941F-AD375A5A9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1E0815-6656-4908-850A-0C868B0E6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96194B-7721-48FC-9253-43E8B5B5F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4A18AB-F295-41F9-BD4B-D3C90ADDA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23B1E2-A3C2-437C-B9A2-9E4397E18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A2D1CD-93AE-40C7-BAD1-654A893C2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B2DB72-179B-47E0-A265-901C30F17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A88E3D-D868-4ED2-BB99-8405EC2E9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Tehokas</a:t>
            </a:r>
            <a:r>
              <a:rPr lang="en-US" altLang="fi-FI" dirty="0"/>
              <a:t> </a:t>
            </a:r>
            <a:r>
              <a:rPr lang="en-US" altLang="fi-FI" dirty="0" err="1"/>
              <a:t>sopimus</a:t>
            </a:r>
            <a:endParaRPr lang="en-US" altLang="fi-FI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C144923-874F-4646-932D-4AFFD87F678F}" type="slidenum">
              <a:rPr lang="en-US" altLang="fi-FI"/>
              <a:pPr/>
              <a:t>5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75B622E7-FBD9-4F2F-89F6-21D07CC0255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91400674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0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AF830C-ABF5-45AD-A696-B675FCE8D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5D822B-7B45-4F9C-ADF0-4221C1C0B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6895F7-BED2-47C2-B355-B915756E9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269DD8-77D5-4E1A-AB0E-C79504A52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2CD418-91E2-4AB8-A2C7-6436CAB17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D03C5B-F49D-4075-9632-4B756FED7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0705B3-C1F6-45AC-820D-3D309C6BD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0D0A25-633F-4BCF-A7C3-580D09690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680036-A544-4462-A57D-3E3A8E577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AFEAA3-3A4D-492A-A238-1CC8DDB7D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94004F-848B-4937-99CB-1C9E95BAA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1B3CC0-B266-45E1-BE1A-5D67D008F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41CAA4-46AD-452B-9610-C2320349A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6A347A-1BFF-4E57-B04A-6C91027F0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Sopimuksen</a:t>
            </a:r>
            <a:r>
              <a:rPr lang="en-US" altLang="fi-FI" dirty="0"/>
              <a:t> </a:t>
            </a:r>
            <a:r>
              <a:rPr lang="en-US" altLang="fi-FI" dirty="0" err="1"/>
              <a:t>sitovuuden</a:t>
            </a:r>
            <a:r>
              <a:rPr lang="en-US" altLang="fi-FI" dirty="0"/>
              <a:t> </a:t>
            </a:r>
            <a:r>
              <a:rPr lang="en-US" altLang="fi-FI" dirty="0" err="1"/>
              <a:t>optimaalinen</a:t>
            </a:r>
            <a:r>
              <a:rPr lang="en-US" altLang="fi-FI" dirty="0"/>
              <a:t> </a:t>
            </a:r>
            <a:r>
              <a:rPr lang="en-US" altLang="fi-FI" dirty="0" err="1"/>
              <a:t>laajuus</a:t>
            </a:r>
            <a:endParaRPr lang="en-US" altLang="fi-FI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666F0A6-BCA4-4C28-81F1-FD188C66E0B0}" type="slidenum">
              <a:rPr lang="en-US" altLang="fi-FI"/>
              <a:pPr/>
              <a:t>6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83FECCE7-AB45-46C2-88E6-50B64C07EA8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36054927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72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0BDBD2-AB61-4FC6-8DD5-C58FFC49C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ECEEF5-8BB4-4630-9487-59B5C7A62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062DF8-5604-4E6A-89CE-5698037CA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BD6405-7BCA-4309-A18F-780854DB2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C3FC5F-3BE3-442B-BF3D-8698F31DA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EEFA0C-4092-4FBA-845D-F5B80ED3E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Sopimuksen</a:t>
            </a:r>
            <a:r>
              <a:rPr lang="en-US" altLang="fi-FI" dirty="0"/>
              <a:t> </a:t>
            </a:r>
            <a:r>
              <a:rPr lang="en-US" altLang="fi-FI" dirty="0" err="1"/>
              <a:t>taloudelliset</a:t>
            </a:r>
            <a:r>
              <a:rPr lang="en-US" altLang="fi-FI" dirty="0"/>
              <a:t> </a:t>
            </a:r>
            <a:r>
              <a:rPr lang="en-US" altLang="fi-FI" dirty="0" err="1"/>
              <a:t>arvot</a:t>
            </a:r>
            <a:r>
              <a:rPr lang="en-US" altLang="fi-FI" dirty="0"/>
              <a:t> 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5" name="Dian numeron paikkamerkki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8E9BD36-E08C-4005-B49D-CB2F00649AFA}" type="slidenum">
              <a:rPr lang="en-US" altLang="fi-FI"/>
              <a:pPr/>
              <a:t>7</a:t>
            </a:fld>
            <a:endParaRPr lang="en-US" altLang="fi-FI"/>
          </a:p>
        </p:txBody>
      </p:sp>
      <p:sp>
        <p:nvSpPr>
          <p:cNvPr id="6" name="Rectangle 5"/>
          <p:cNvSpPr/>
          <p:nvPr/>
        </p:nvSpPr>
        <p:spPr>
          <a:xfrm>
            <a:off x="2095501" y="1582739"/>
            <a:ext cx="3916363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6164263" y="1582739"/>
            <a:ext cx="3916362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D15E6498-BB15-45A8-981D-7FE1D2B4261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0139611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FA37AB-9FA5-46AB-A1F8-2FDD8AA5A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EC29C-DFAA-486E-8798-4AF7EADB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6D784-63BF-4C0E-BE45-B8ECF999F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5BF5CE-768F-491C-BF63-9A6160C2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1ECBC-3EC6-4B3B-A61B-BF7783491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36AACB-CA33-4A5D-B644-04AB1985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>
                <a:solidFill>
                  <a:srgbClr val="FF0066"/>
                </a:solidFill>
              </a:rPr>
            </a:br>
            <a:r>
              <a:rPr lang="en-US" altLang="fi-FI" dirty="0" err="1">
                <a:solidFill>
                  <a:srgbClr val="FF0066"/>
                </a:solidFill>
              </a:rPr>
              <a:t>Tehokas</a:t>
            </a:r>
            <a:r>
              <a:rPr lang="en-US" altLang="fi-FI" dirty="0">
                <a:solidFill>
                  <a:srgbClr val="FF0066"/>
                </a:solidFill>
              </a:rPr>
              <a:t> </a:t>
            </a:r>
            <a:r>
              <a:rPr lang="en-US" altLang="fi-FI" dirty="0" err="1">
                <a:solidFill>
                  <a:srgbClr val="FF0066"/>
                </a:solidFill>
              </a:rPr>
              <a:t>odotusarvo</a:t>
            </a:r>
            <a:endParaRPr lang="en-US" altLang="fi-FI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1A96148-4889-42D0-A3B4-359F79FB83DF}" type="slidenum">
              <a:rPr lang="en-US" altLang="fi-FI"/>
              <a:pPr/>
              <a:t>8</a:t>
            </a:fld>
            <a:endParaRPr lang="en-US" altLang="fi-FI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76600" y="3276600"/>
            <a:ext cx="1905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76600" y="2286000"/>
            <a:ext cx="1905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867400" y="3505200"/>
            <a:ext cx="19812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867400" y="2819400"/>
            <a:ext cx="1981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867400" y="3276600"/>
            <a:ext cx="1981200" cy="228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2209800" y="2286000"/>
            <a:ext cx="914400" cy="1981200"/>
          </a:xfrm>
          <a:prstGeom prst="leftBrace">
            <a:avLst>
              <a:gd name="adj1" fmla="val 180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2895600" y="3276600"/>
            <a:ext cx="381000" cy="990600"/>
          </a:xfrm>
          <a:prstGeom prst="leftBrace">
            <a:avLst>
              <a:gd name="adj1" fmla="val 2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7848600" y="2819400"/>
            <a:ext cx="1371600" cy="1447800"/>
          </a:xfrm>
          <a:prstGeom prst="rightBrace">
            <a:avLst>
              <a:gd name="adj1" fmla="val 87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19" name="AutoShape 11"/>
          <p:cNvSpPr>
            <a:spLocks/>
          </p:cNvSpPr>
          <p:nvPr/>
        </p:nvSpPr>
        <p:spPr bwMode="auto">
          <a:xfrm>
            <a:off x="7848600" y="3505200"/>
            <a:ext cx="304800" cy="762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905000" y="30480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/>
              <a:t>A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590800" y="35814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/>
              <a:t>B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9296400" y="32766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/>
              <a:t>C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8153400" y="3733800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/>
              <a:t>D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8077200" y="32004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/>
              <a:t>E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495600" y="4437113"/>
            <a:ext cx="7467600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i-FI" dirty="0"/>
              <a:t>A </a:t>
            </a:r>
            <a:r>
              <a:rPr lang="en-US" altLang="fi-FI" dirty="0" err="1"/>
              <a:t>sopimuksen</a:t>
            </a:r>
            <a:r>
              <a:rPr lang="en-US" altLang="fi-FI" dirty="0"/>
              <a:t> </a:t>
            </a:r>
            <a:r>
              <a:rPr lang="en-US" altLang="fi-FI" dirty="0" err="1"/>
              <a:t>odotettu</a:t>
            </a:r>
            <a:r>
              <a:rPr lang="en-US" altLang="fi-FI" dirty="0"/>
              <a:t> </a:t>
            </a:r>
            <a:r>
              <a:rPr lang="en-US" altLang="fi-FI" dirty="0" err="1"/>
              <a:t>kokonaisarvo</a:t>
            </a:r>
            <a:r>
              <a:rPr lang="en-US" altLang="fi-FI" dirty="0"/>
              <a:t> </a:t>
            </a:r>
            <a:r>
              <a:rPr lang="en-US" altLang="fi-FI" dirty="0" err="1"/>
              <a:t>velkojalle</a:t>
            </a:r>
            <a:r>
              <a:rPr lang="en-US" altLang="fi-FI" dirty="0"/>
              <a:t>; B = p/100 x A (p on </a:t>
            </a:r>
            <a:r>
              <a:rPr lang="en-US" altLang="fi-FI" dirty="0" err="1"/>
              <a:t>toteutumisen</a:t>
            </a:r>
            <a:r>
              <a:rPr lang="en-US" altLang="fi-FI" dirty="0"/>
              <a:t> </a:t>
            </a:r>
            <a:r>
              <a:rPr lang="en-US" altLang="fi-FI" dirty="0" err="1"/>
              <a:t>todennäköisyyskerroin</a:t>
            </a:r>
            <a:r>
              <a:rPr lang="en-US" altLang="fi-FI" dirty="0"/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fi-FI" dirty="0"/>
              <a:t>C  </a:t>
            </a:r>
            <a:r>
              <a:rPr lang="en-US" altLang="fi-FI" dirty="0" err="1"/>
              <a:t>velkojan</a:t>
            </a:r>
            <a:r>
              <a:rPr lang="en-US" altLang="fi-FI" dirty="0"/>
              <a:t> </a:t>
            </a:r>
            <a:r>
              <a:rPr lang="en-US" altLang="fi-FI" dirty="0" err="1"/>
              <a:t>investoinnit</a:t>
            </a:r>
            <a:r>
              <a:rPr lang="en-US" altLang="fi-FI" dirty="0"/>
              <a:t>; D = p/100 x 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fi-FI" dirty="0"/>
              <a:t>E (B - D) </a:t>
            </a:r>
            <a:r>
              <a:rPr lang="en-US" altLang="fi-FI" dirty="0" err="1"/>
              <a:t>tehokas</a:t>
            </a:r>
            <a:r>
              <a:rPr lang="en-US" altLang="fi-FI" dirty="0"/>
              <a:t> </a:t>
            </a:r>
            <a:r>
              <a:rPr lang="en-US" altLang="fi-FI" dirty="0" err="1"/>
              <a:t>odotusarvo</a:t>
            </a:r>
            <a:r>
              <a:rPr lang="en-US" alt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881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fi-FI" dirty="0"/>
            </a:br>
            <a:r>
              <a:rPr lang="en-US" altLang="fi-FI" dirty="0" err="1"/>
              <a:t>Tehokas</a:t>
            </a:r>
            <a:r>
              <a:rPr lang="en-US" altLang="fi-FI" dirty="0"/>
              <a:t> </a:t>
            </a:r>
            <a:r>
              <a:rPr lang="en-US" altLang="fi-FI" dirty="0" err="1"/>
              <a:t>sopimusrikkomus</a:t>
            </a:r>
            <a:r>
              <a:rPr lang="en-US" altLang="fi-FI" dirty="0"/>
              <a:t> I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kalvot 9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0D5A48E-AC5D-44F5-A4BF-8EA1A262218F}" type="slidenum">
              <a:rPr lang="en-US" altLang="fi-FI"/>
              <a:pPr/>
              <a:t>9</a:t>
            </a:fld>
            <a:endParaRPr lang="en-US" altLang="fi-FI"/>
          </a:p>
        </p:txBody>
      </p:sp>
      <p:sp>
        <p:nvSpPr>
          <p:cNvPr id="5" name="Rectangle 4"/>
          <p:cNvSpPr/>
          <p:nvPr/>
        </p:nvSpPr>
        <p:spPr>
          <a:xfrm>
            <a:off x="2095501" y="1582739"/>
            <a:ext cx="7985125" cy="413543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FC8747E-F366-4FAE-B1FD-ED96B386C1D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1711031"/>
              </p:ext>
            </p:extLst>
          </p:nvPr>
        </p:nvGraphicFramePr>
        <p:xfrm>
          <a:off x="581192" y="1668900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7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FFE9DC-9070-43E2-88D8-04B47770D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19328D-C244-46A5-A575-9F8D55A37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A4C1C5-55EB-4868-8871-DBA4285F6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B75F19-8D15-4B6B-877F-70B5E0524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192739-D89C-46AD-BF1B-F2B3C0A9A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A714D8-1D25-447C-8FAE-5282151A4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DividendVTI">
  <a:themeElements>
    <a:clrScheme name="AnalogousFromDarkSeed_2SEEDS">
      <a:dk1>
        <a:srgbClr val="000000"/>
      </a:dk1>
      <a:lt1>
        <a:srgbClr val="FFFFFF"/>
      </a:lt1>
      <a:dk2>
        <a:srgbClr val="1B212F"/>
      </a:dk2>
      <a:lt2>
        <a:srgbClr val="F3F3F0"/>
      </a:lt2>
      <a:accent1>
        <a:srgbClr val="3C31D9"/>
      </a:accent1>
      <a:accent2>
        <a:srgbClr val="296BE7"/>
      </a:accent2>
      <a:accent3>
        <a:srgbClr val="8529E7"/>
      </a:accent3>
      <a:accent4>
        <a:srgbClr val="CAA916"/>
      </a:accent4>
      <a:accent5>
        <a:srgbClr val="97BA21"/>
      </a:accent5>
      <a:accent6>
        <a:srgbClr val="53C515"/>
      </a:accent6>
      <a:hlink>
        <a:srgbClr val="BF3F76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1057</Words>
  <Application>Microsoft Office PowerPoint</Application>
  <PresentationFormat>Laajakuva</PresentationFormat>
  <Paragraphs>179</Paragraphs>
  <Slides>20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Georgia</vt:lpstr>
      <vt:lpstr>Lucida Grande</vt:lpstr>
      <vt:lpstr>Tw Cen MT</vt:lpstr>
      <vt:lpstr>Wingdings 2</vt:lpstr>
      <vt:lpstr>DividendVTI</vt:lpstr>
      <vt:lpstr>Kansainväliset sopimukset</vt:lpstr>
      <vt:lpstr> Sopimussuunnittelun käyttäytymistaloustieteelisiä lähtökohtia</vt:lpstr>
      <vt:lpstr> Riskiaversioasteiden vaikutus</vt:lpstr>
      <vt:lpstr> Tehokas riskinkantaja</vt:lpstr>
      <vt:lpstr> Tehokas sopimus</vt:lpstr>
      <vt:lpstr> Sopimuksen sitovuuden optimaalinen laajuus</vt:lpstr>
      <vt:lpstr> Sopimuksen taloudelliset arvot </vt:lpstr>
      <vt:lpstr> Tehokas odotusarvo</vt:lpstr>
      <vt:lpstr> Tehokas sopimusrikkomus I</vt:lpstr>
      <vt:lpstr> Tehokas sopimusrikkomus 2</vt:lpstr>
      <vt:lpstr> Sopimusrikkomuksen ulkoisvaikutukset</vt:lpstr>
      <vt:lpstr> Tehokkaan sopimussidonnaisuuden suhde moraaliin</vt:lpstr>
      <vt:lpstr> Tahallinen sopimusrikkomus</vt:lpstr>
      <vt:lpstr> Informaatio sopimusoikeudessa 1</vt:lpstr>
      <vt:lpstr> Informaatio sopimusoikeudessa 2</vt:lpstr>
      <vt:lpstr> Sopimusoikeudelliset tiedonanto- ja selonottovelvollisuudet 1</vt:lpstr>
      <vt:lpstr> Sopimusoikeudelliset tiedonanto- ja selonottovelvollisuudet 2</vt:lpstr>
      <vt:lpstr> Tiedonantolaiminlyönnin seuraamukset</vt:lpstr>
      <vt:lpstr>Informaatio varallisuutena (Sakari Huovinen, väitöskirja)</vt:lpstr>
      <vt:lpstr>Informaatio varallisuutena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Kansainväliset sopimukset</dc:title>
  <dc:creator>Matti Rudanko</dc:creator>
  <cp:lastModifiedBy>Matti Rudanko</cp:lastModifiedBy>
  <cp:revision>17</cp:revision>
  <dcterms:created xsi:type="dcterms:W3CDTF">2021-02-09T14:05:44Z</dcterms:created>
  <dcterms:modified xsi:type="dcterms:W3CDTF">2021-02-15T11:43:07Z</dcterms:modified>
</cp:coreProperties>
</file>