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9" r:id="rId4"/>
    <p:sldId id="258" r:id="rId5"/>
    <p:sldId id="277" r:id="rId6"/>
    <p:sldId id="278" r:id="rId7"/>
    <p:sldId id="279" r:id="rId8"/>
    <p:sldId id="283" r:id="rId9"/>
    <p:sldId id="284" r:id="rId10"/>
    <p:sldId id="285" r:id="rId11"/>
    <p:sldId id="286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355EB-DED2-4861-B113-269EB4DCB10B}" type="doc">
      <dgm:prSet loTypeId="urn:microsoft.com/office/officeart/2005/8/layout/list1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1D26EEC-1406-43E2-9E9B-BE0F85774FAF}">
      <dgm:prSet/>
      <dgm:spPr/>
      <dgm:t>
        <a:bodyPr/>
        <a:lstStyle/>
        <a:p>
          <a:r>
            <a:rPr lang="fi-FI"/>
            <a:t>Mikä juhla tämä on?</a:t>
          </a:r>
          <a:endParaRPr lang="en-US"/>
        </a:p>
      </dgm:t>
    </dgm:pt>
    <dgm:pt modelId="{AA9EC18B-6A8A-4119-BD01-586AF8B4776D}" type="parTrans" cxnId="{838DE8C6-F626-4E33-A4F5-A289C9D86C14}">
      <dgm:prSet/>
      <dgm:spPr/>
      <dgm:t>
        <a:bodyPr/>
        <a:lstStyle/>
        <a:p>
          <a:endParaRPr lang="en-US"/>
        </a:p>
      </dgm:t>
    </dgm:pt>
    <dgm:pt modelId="{F0CEA086-248F-4589-8B9A-A57B97432F7A}" type="sibTrans" cxnId="{838DE8C6-F626-4E33-A4F5-A289C9D86C14}">
      <dgm:prSet/>
      <dgm:spPr/>
      <dgm:t>
        <a:bodyPr/>
        <a:lstStyle/>
        <a:p>
          <a:endParaRPr lang="en-US"/>
        </a:p>
      </dgm:t>
    </dgm:pt>
    <dgm:pt modelId="{3947E0C2-08E5-4E2C-8DCA-3BBDA833EED7}">
      <dgm:prSet/>
      <dgm:spPr/>
      <dgm:t>
        <a:bodyPr/>
        <a:lstStyle/>
        <a:p>
          <a:r>
            <a:rPr lang="fi-FI"/>
            <a:t>Milloin juhla on?</a:t>
          </a:r>
          <a:endParaRPr lang="en-US"/>
        </a:p>
      </dgm:t>
    </dgm:pt>
    <dgm:pt modelId="{A50726BA-02E8-4394-85BE-DCB62177EE99}" type="parTrans" cxnId="{C372F7AF-6E86-4CA7-BE6D-2E05830552AC}">
      <dgm:prSet/>
      <dgm:spPr/>
      <dgm:t>
        <a:bodyPr/>
        <a:lstStyle/>
        <a:p>
          <a:endParaRPr lang="en-US"/>
        </a:p>
      </dgm:t>
    </dgm:pt>
    <dgm:pt modelId="{5B4C4E8E-01F0-4AEB-892B-031F904BB0EB}" type="sibTrans" cxnId="{C372F7AF-6E86-4CA7-BE6D-2E05830552AC}">
      <dgm:prSet/>
      <dgm:spPr/>
      <dgm:t>
        <a:bodyPr/>
        <a:lstStyle/>
        <a:p>
          <a:endParaRPr lang="en-US"/>
        </a:p>
      </dgm:t>
    </dgm:pt>
    <dgm:pt modelId="{01DC64BE-33C4-428E-9876-840A4AF408ED}">
      <dgm:prSet/>
      <dgm:spPr/>
      <dgm:t>
        <a:bodyPr/>
        <a:lstStyle/>
        <a:p>
          <a:r>
            <a:rPr lang="fi-FI"/>
            <a:t>Missä juhla on?</a:t>
          </a:r>
          <a:endParaRPr lang="en-US"/>
        </a:p>
      </dgm:t>
    </dgm:pt>
    <dgm:pt modelId="{BE21FEE7-2AFF-40E2-AA92-83EF0E12EB0D}" type="parTrans" cxnId="{9B72F12A-0AFC-47F5-B165-E4B40D74E088}">
      <dgm:prSet/>
      <dgm:spPr/>
      <dgm:t>
        <a:bodyPr/>
        <a:lstStyle/>
        <a:p>
          <a:endParaRPr lang="en-US"/>
        </a:p>
      </dgm:t>
    </dgm:pt>
    <dgm:pt modelId="{D5028D5F-52AA-4DEC-872C-EB3539C1369A}" type="sibTrans" cxnId="{9B72F12A-0AFC-47F5-B165-E4B40D74E088}">
      <dgm:prSet/>
      <dgm:spPr/>
      <dgm:t>
        <a:bodyPr/>
        <a:lstStyle/>
        <a:p>
          <a:endParaRPr lang="en-US"/>
        </a:p>
      </dgm:t>
    </dgm:pt>
    <dgm:pt modelId="{DCB73B8B-2B32-42E6-A582-B46B85E171B7}">
      <dgm:prSet/>
      <dgm:spPr/>
      <dgm:t>
        <a:bodyPr/>
        <a:lstStyle/>
        <a:p>
          <a:r>
            <a:rPr lang="fi-FI"/>
            <a:t>Kenen juhla se on?</a:t>
          </a:r>
          <a:endParaRPr lang="en-US"/>
        </a:p>
      </dgm:t>
    </dgm:pt>
    <dgm:pt modelId="{998F3F30-B8B7-46AF-ACFF-F0BEBEDEB631}" type="parTrans" cxnId="{E1D7F5B0-A4A5-4D1A-9387-9CAC004BFE3F}">
      <dgm:prSet/>
      <dgm:spPr/>
      <dgm:t>
        <a:bodyPr/>
        <a:lstStyle/>
        <a:p>
          <a:endParaRPr lang="en-US"/>
        </a:p>
      </dgm:t>
    </dgm:pt>
    <dgm:pt modelId="{FCE080A0-3A08-4341-BDE2-170B6FA4E307}" type="sibTrans" cxnId="{E1D7F5B0-A4A5-4D1A-9387-9CAC004BFE3F}">
      <dgm:prSet/>
      <dgm:spPr/>
      <dgm:t>
        <a:bodyPr/>
        <a:lstStyle/>
        <a:p>
          <a:endParaRPr lang="en-US"/>
        </a:p>
      </dgm:t>
    </dgm:pt>
    <dgm:pt modelId="{832BD2B8-CEFF-491C-8B84-E51EAE914D65}">
      <dgm:prSet/>
      <dgm:spPr/>
      <dgm:t>
        <a:bodyPr/>
        <a:lstStyle/>
        <a:p>
          <a:r>
            <a:rPr lang="fi-FI"/>
            <a:t>Montako vierasta juhlassa on?</a:t>
          </a:r>
          <a:endParaRPr lang="en-US"/>
        </a:p>
      </dgm:t>
    </dgm:pt>
    <dgm:pt modelId="{868E8CA6-DEDD-4818-B236-54CFD67DDFE6}" type="parTrans" cxnId="{7CE22A5B-207F-4B50-98CB-CCF8098CB00D}">
      <dgm:prSet/>
      <dgm:spPr/>
      <dgm:t>
        <a:bodyPr/>
        <a:lstStyle/>
        <a:p>
          <a:endParaRPr lang="en-US"/>
        </a:p>
      </dgm:t>
    </dgm:pt>
    <dgm:pt modelId="{F2C5186B-9A9C-4689-BFC0-8521406639DB}" type="sibTrans" cxnId="{7CE22A5B-207F-4B50-98CB-CCF8098CB00D}">
      <dgm:prSet/>
      <dgm:spPr/>
      <dgm:t>
        <a:bodyPr/>
        <a:lstStyle/>
        <a:p>
          <a:endParaRPr lang="en-US"/>
        </a:p>
      </dgm:t>
    </dgm:pt>
    <dgm:pt modelId="{F47D232F-4AF8-4614-9151-5E9B0A283422}">
      <dgm:prSet/>
      <dgm:spPr/>
      <dgm:t>
        <a:bodyPr/>
        <a:lstStyle/>
        <a:p>
          <a:r>
            <a:rPr lang="fi-FI"/>
            <a:t>Millainen juhla on?</a:t>
          </a:r>
          <a:endParaRPr lang="en-US"/>
        </a:p>
      </dgm:t>
    </dgm:pt>
    <dgm:pt modelId="{B600443E-9E1B-457C-8204-A767F126E042}" type="parTrans" cxnId="{E976488E-06FE-4A91-8B51-E68E14EAA1CB}">
      <dgm:prSet/>
      <dgm:spPr/>
      <dgm:t>
        <a:bodyPr/>
        <a:lstStyle/>
        <a:p>
          <a:endParaRPr lang="en-US"/>
        </a:p>
      </dgm:t>
    </dgm:pt>
    <dgm:pt modelId="{77F151E2-3D5C-4BE6-9A9D-BAFC66826B6B}" type="sibTrans" cxnId="{E976488E-06FE-4A91-8B51-E68E14EAA1CB}">
      <dgm:prSet/>
      <dgm:spPr/>
      <dgm:t>
        <a:bodyPr/>
        <a:lstStyle/>
        <a:p>
          <a:endParaRPr lang="en-US"/>
        </a:p>
      </dgm:t>
    </dgm:pt>
    <dgm:pt modelId="{C29C8B83-5500-4A1F-8C69-F7B42D7BBFAD}">
      <dgm:prSet/>
      <dgm:spPr/>
      <dgm:t>
        <a:bodyPr/>
        <a:lstStyle/>
        <a:p>
          <a:r>
            <a:rPr lang="fi-FI"/>
            <a:t>Mitä ruokaa juhlassa on?</a:t>
          </a:r>
          <a:endParaRPr lang="en-US"/>
        </a:p>
      </dgm:t>
    </dgm:pt>
    <dgm:pt modelId="{39D7DEDF-33EB-43A2-96AE-14E157C9F938}" type="parTrans" cxnId="{A0EA8A4D-56F5-4D32-BB5A-8ECDFF6753CA}">
      <dgm:prSet/>
      <dgm:spPr/>
      <dgm:t>
        <a:bodyPr/>
        <a:lstStyle/>
        <a:p>
          <a:endParaRPr lang="en-US"/>
        </a:p>
      </dgm:t>
    </dgm:pt>
    <dgm:pt modelId="{7DE1DB12-4169-42CA-89D2-76C8A0B7BD06}" type="sibTrans" cxnId="{A0EA8A4D-56F5-4D32-BB5A-8ECDFF6753CA}">
      <dgm:prSet/>
      <dgm:spPr/>
      <dgm:t>
        <a:bodyPr/>
        <a:lstStyle/>
        <a:p>
          <a:endParaRPr lang="en-US"/>
        </a:p>
      </dgm:t>
    </dgm:pt>
    <dgm:pt modelId="{A9563226-8856-447D-A516-8B2E854859CD}">
      <dgm:prSet/>
      <dgm:spPr/>
      <dgm:t>
        <a:bodyPr/>
        <a:lstStyle/>
        <a:p>
          <a:r>
            <a:rPr lang="fi-FI"/>
            <a:t>Mitä lahjoja (lahja) vieraat tuovat?</a:t>
          </a:r>
          <a:endParaRPr lang="en-US"/>
        </a:p>
      </dgm:t>
    </dgm:pt>
    <dgm:pt modelId="{2F822683-1AA0-421A-A5A8-86C0498834AB}" type="parTrans" cxnId="{735C2FC0-0836-4CB7-8B84-522F20E4E11C}">
      <dgm:prSet/>
      <dgm:spPr/>
      <dgm:t>
        <a:bodyPr/>
        <a:lstStyle/>
        <a:p>
          <a:endParaRPr lang="en-US"/>
        </a:p>
      </dgm:t>
    </dgm:pt>
    <dgm:pt modelId="{813D0DC7-9EF4-4C1D-B0F1-1AB74D29B22C}" type="sibTrans" cxnId="{735C2FC0-0836-4CB7-8B84-522F20E4E11C}">
      <dgm:prSet/>
      <dgm:spPr/>
      <dgm:t>
        <a:bodyPr/>
        <a:lstStyle/>
        <a:p>
          <a:endParaRPr lang="en-US"/>
        </a:p>
      </dgm:t>
    </dgm:pt>
    <dgm:pt modelId="{FE0C6367-4AAA-4642-A191-DAF9E7E7B305}">
      <dgm:prSet/>
      <dgm:spPr/>
      <dgm:t>
        <a:bodyPr/>
        <a:lstStyle/>
        <a:p>
          <a:r>
            <a:rPr lang="fi-FI" dirty="0"/>
            <a:t>Mitä vieraat tekevät juhlassa?</a:t>
          </a:r>
          <a:endParaRPr lang="en-US" dirty="0"/>
        </a:p>
      </dgm:t>
    </dgm:pt>
    <dgm:pt modelId="{97764305-57A3-48AC-B3C8-4DE449AADC9F}" type="parTrans" cxnId="{3686E5FD-6C4F-41CC-95CC-3CD93C70A4BB}">
      <dgm:prSet/>
      <dgm:spPr/>
      <dgm:t>
        <a:bodyPr/>
        <a:lstStyle/>
        <a:p>
          <a:endParaRPr lang="en-US"/>
        </a:p>
      </dgm:t>
    </dgm:pt>
    <dgm:pt modelId="{80716FBC-BAEE-4FAA-BEC1-395348CFEF1A}" type="sibTrans" cxnId="{3686E5FD-6C4F-41CC-95CC-3CD93C70A4BB}">
      <dgm:prSet/>
      <dgm:spPr/>
      <dgm:t>
        <a:bodyPr/>
        <a:lstStyle/>
        <a:p>
          <a:endParaRPr lang="en-US"/>
        </a:p>
      </dgm:t>
    </dgm:pt>
    <dgm:pt modelId="{73C8F2D5-F8E0-44B6-B278-A9F07494E5BE}" type="pres">
      <dgm:prSet presAssocID="{F11355EB-DED2-4861-B113-269EB4DCB10B}" presName="linear" presStyleCnt="0">
        <dgm:presLayoutVars>
          <dgm:dir/>
          <dgm:animLvl val="lvl"/>
          <dgm:resizeHandles val="exact"/>
        </dgm:presLayoutVars>
      </dgm:prSet>
      <dgm:spPr/>
    </dgm:pt>
    <dgm:pt modelId="{3E19C834-878B-4C1A-9DBD-16A245386E40}" type="pres">
      <dgm:prSet presAssocID="{61D26EEC-1406-43E2-9E9B-BE0F85774FAF}" presName="parentLin" presStyleCnt="0"/>
      <dgm:spPr/>
    </dgm:pt>
    <dgm:pt modelId="{FC6053C6-2718-4798-9B80-852279831917}" type="pres">
      <dgm:prSet presAssocID="{61D26EEC-1406-43E2-9E9B-BE0F85774FAF}" presName="parentLeftMargin" presStyleLbl="node1" presStyleIdx="0" presStyleCnt="1"/>
      <dgm:spPr/>
    </dgm:pt>
    <dgm:pt modelId="{E4988542-0F87-422C-9616-7126AA46A1AC}" type="pres">
      <dgm:prSet presAssocID="{61D26EEC-1406-43E2-9E9B-BE0F85774FA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958589C-8D7D-4C3B-9EC4-4FBC6772EFC3}" type="pres">
      <dgm:prSet presAssocID="{61D26EEC-1406-43E2-9E9B-BE0F85774FAF}" presName="negativeSpace" presStyleCnt="0"/>
      <dgm:spPr/>
    </dgm:pt>
    <dgm:pt modelId="{72148E77-7749-40F9-9302-3FB9D2D18D92}" type="pres">
      <dgm:prSet presAssocID="{61D26EEC-1406-43E2-9E9B-BE0F85774FA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B72F12A-0AFC-47F5-B165-E4B40D74E088}" srcId="{61D26EEC-1406-43E2-9E9B-BE0F85774FAF}" destId="{01DC64BE-33C4-428E-9876-840A4AF408ED}" srcOrd="1" destOrd="0" parTransId="{BE21FEE7-2AFF-40E2-AA92-83EF0E12EB0D}" sibTransId="{D5028D5F-52AA-4DEC-872C-EB3539C1369A}"/>
    <dgm:cxn modelId="{FFF1892B-F518-42EA-AB9C-87CA2C4719BD}" type="presOf" srcId="{61D26EEC-1406-43E2-9E9B-BE0F85774FAF}" destId="{FC6053C6-2718-4798-9B80-852279831917}" srcOrd="0" destOrd="0" presId="urn:microsoft.com/office/officeart/2005/8/layout/list1"/>
    <dgm:cxn modelId="{1A16052D-EDA4-44DA-A101-5D5957CCC038}" type="presOf" srcId="{C29C8B83-5500-4A1F-8C69-F7B42D7BBFAD}" destId="{72148E77-7749-40F9-9302-3FB9D2D18D92}" srcOrd="0" destOrd="5" presId="urn:microsoft.com/office/officeart/2005/8/layout/list1"/>
    <dgm:cxn modelId="{393C1D3E-BF28-4A10-A8C7-5A644897AEE5}" type="presOf" srcId="{A9563226-8856-447D-A516-8B2E854859CD}" destId="{72148E77-7749-40F9-9302-3FB9D2D18D92}" srcOrd="0" destOrd="6" presId="urn:microsoft.com/office/officeart/2005/8/layout/list1"/>
    <dgm:cxn modelId="{7CE22A5B-207F-4B50-98CB-CCF8098CB00D}" srcId="{61D26EEC-1406-43E2-9E9B-BE0F85774FAF}" destId="{832BD2B8-CEFF-491C-8B84-E51EAE914D65}" srcOrd="3" destOrd="0" parTransId="{868E8CA6-DEDD-4818-B236-54CFD67DDFE6}" sibTransId="{F2C5186B-9A9C-4689-BFC0-8521406639DB}"/>
    <dgm:cxn modelId="{3841CC5F-32BE-4263-A8C0-9C00CC08647E}" type="presOf" srcId="{01DC64BE-33C4-428E-9876-840A4AF408ED}" destId="{72148E77-7749-40F9-9302-3FB9D2D18D92}" srcOrd="0" destOrd="1" presId="urn:microsoft.com/office/officeart/2005/8/layout/list1"/>
    <dgm:cxn modelId="{E2CA7D4A-FCD1-43F2-877F-253360AEE537}" type="presOf" srcId="{F47D232F-4AF8-4614-9151-5E9B0A283422}" destId="{72148E77-7749-40F9-9302-3FB9D2D18D92}" srcOrd="0" destOrd="4" presId="urn:microsoft.com/office/officeart/2005/8/layout/list1"/>
    <dgm:cxn modelId="{6C407D4B-F62A-4884-B4E0-3664D390075C}" type="presOf" srcId="{3947E0C2-08E5-4E2C-8DCA-3BBDA833EED7}" destId="{72148E77-7749-40F9-9302-3FB9D2D18D92}" srcOrd="0" destOrd="0" presId="urn:microsoft.com/office/officeart/2005/8/layout/list1"/>
    <dgm:cxn modelId="{34D3256D-4401-4635-A6D2-814ED4DADFDF}" type="presOf" srcId="{FE0C6367-4AAA-4642-A191-DAF9E7E7B305}" destId="{72148E77-7749-40F9-9302-3FB9D2D18D92}" srcOrd="0" destOrd="7" presId="urn:microsoft.com/office/officeart/2005/8/layout/list1"/>
    <dgm:cxn modelId="{A0EA8A4D-56F5-4D32-BB5A-8ECDFF6753CA}" srcId="{61D26EEC-1406-43E2-9E9B-BE0F85774FAF}" destId="{C29C8B83-5500-4A1F-8C69-F7B42D7BBFAD}" srcOrd="5" destOrd="0" parTransId="{39D7DEDF-33EB-43A2-96AE-14E157C9F938}" sibTransId="{7DE1DB12-4169-42CA-89D2-76C8A0B7BD06}"/>
    <dgm:cxn modelId="{E976488E-06FE-4A91-8B51-E68E14EAA1CB}" srcId="{61D26EEC-1406-43E2-9E9B-BE0F85774FAF}" destId="{F47D232F-4AF8-4614-9151-5E9B0A283422}" srcOrd="4" destOrd="0" parTransId="{B600443E-9E1B-457C-8204-A767F126E042}" sibTransId="{77F151E2-3D5C-4BE6-9A9D-BAFC66826B6B}"/>
    <dgm:cxn modelId="{30B6EBA2-8F93-4985-A584-E1D9174A0AF7}" type="presOf" srcId="{F11355EB-DED2-4861-B113-269EB4DCB10B}" destId="{73C8F2D5-F8E0-44B6-B278-A9F07494E5BE}" srcOrd="0" destOrd="0" presId="urn:microsoft.com/office/officeart/2005/8/layout/list1"/>
    <dgm:cxn modelId="{22037EA3-2DB2-41B7-B2CF-5DF4B0EA5CF8}" type="presOf" srcId="{832BD2B8-CEFF-491C-8B84-E51EAE914D65}" destId="{72148E77-7749-40F9-9302-3FB9D2D18D92}" srcOrd="0" destOrd="3" presId="urn:microsoft.com/office/officeart/2005/8/layout/list1"/>
    <dgm:cxn modelId="{C372F7AF-6E86-4CA7-BE6D-2E05830552AC}" srcId="{61D26EEC-1406-43E2-9E9B-BE0F85774FAF}" destId="{3947E0C2-08E5-4E2C-8DCA-3BBDA833EED7}" srcOrd="0" destOrd="0" parTransId="{A50726BA-02E8-4394-85BE-DCB62177EE99}" sibTransId="{5B4C4E8E-01F0-4AEB-892B-031F904BB0EB}"/>
    <dgm:cxn modelId="{E1D7F5B0-A4A5-4D1A-9387-9CAC004BFE3F}" srcId="{61D26EEC-1406-43E2-9E9B-BE0F85774FAF}" destId="{DCB73B8B-2B32-42E6-A582-B46B85E171B7}" srcOrd="2" destOrd="0" parTransId="{998F3F30-B8B7-46AF-ACFF-F0BEBEDEB631}" sibTransId="{FCE080A0-3A08-4341-BDE2-170B6FA4E307}"/>
    <dgm:cxn modelId="{735C2FC0-0836-4CB7-8B84-522F20E4E11C}" srcId="{61D26EEC-1406-43E2-9E9B-BE0F85774FAF}" destId="{A9563226-8856-447D-A516-8B2E854859CD}" srcOrd="6" destOrd="0" parTransId="{2F822683-1AA0-421A-A5A8-86C0498834AB}" sibTransId="{813D0DC7-9EF4-4C1D-B0F1-1AB74D29B22C}"/>
    <dgm:cxn modelId="{838DE8C6-F626-4E33-A4F5-A289C9D86C14}" srcId="{F11355EB-DED2-4861-B113-269EB4DCB10B}" destId="{61D26EEC-1406-43E2-9E9B-BE0F85774FAF}" srcOrd="0" destOrd="0" parTransId="{AA9EC18B-6A8A-4119-BD01-586AF8B4776D}" sibTransId="{F0CEA086-248F-4589-8B9A-A57B97432F7A}"/>
    <dgm:cxn modelId="{40DB6DE6-4153-4DA7-9A68-FF746B40D783}" type="presOf" srcId="{61D26EEC-1406-43E2-9E9B-BE0F85774FAF}" destId="{E4988542-0F87-422C-9616-7126AA46A1AC}" srcOrd="1" destOrd="0" presId="urn:microsoft.com/office/officeart/2005/8/layout/list1"/>
    <dgm:cxn modelId="{59F319F4-FD5D-4753-A383-5A28D43E10F0}" type="presOf" srcId="{DCB73B8B-2B32-42E6-A582-B46B85E171B7}" destId="{72148E77-7749-40F9-9302-3FB9D2D18D92}" srcOrd="0" destOrd="2" presId="urn:microsoft.com/office/officeart/2005/8/layout/list1"/>
    <dgm:cxn modelId="{3686E5FD-6C4F-41CC-95CC-3CD93C70A4BB}" srcId="{61D26EEC-1406-43E2-9E9B-BE0F85774FAF}" destId="{FE0C6367-4AAA-4642-A191-DAF9E7E7B305}" srcOrd="7" destOrd="0" parTransId="{97764305-57A3-48AC-B3C8-4DE449AADC9F}" sibTransId="{80716FBC-BAEE-4FAA-BEC1-395348CFEF1A}"/>
    <dgm:cxn modelId="{E5D67FF2-93C1-4555-B16D-E096197A52E9}" type="presParOf" srcId="{73C8F2D5-F8E0-44B6-B278-A9F07494E5BE}" destId="{3E19C834-878B-4C1A-9DBD-16A245386E40}" srcOrd="0" destOrd="0" presId="urn:microsoft.com/office/officeart/2005/8/layout/list1"/>
    <dgm:cxn modelId="{996A36A4-3D96-4D33-97A1-F2096DF1F6C1}" type="presParOf" srcId="{3E19C834-878B-4C1A-9DBD-16A245386E40}" destId="{FC6053C6-2718-4798-9B80-852279831917}" srcOrd="0" destOrd="0" presId="urn:microsoft.com/office/officeart/2005/8/layout/list1"/>
    <dgm:cxn modelId="{3C450147-9D36-41CC-988B-8D6D7C3615FA}" type="presParOf" srcId="{3E19C834-878B-4C1A-9DBD-16A245386E40}" destId="{E4988542-0F87-422C-9616-7126AA46A1AC}" srcOrd="1" destOrd="0" presId="urn:microsoft.com/office/officeart/2005/8/layout/list1"/>
    <dgm:cxn modelId="{B428672F-7AE9-45D0-A609-48A582535D24}" type="presParOf" srcId="{73C8F2D5-F8E0-44B6-B278-A9F07494E5BE}" destId="{6958589C-8D7D-4C3B-9EC4-4FBC6772EFC3}" srcOrd="1" destOrd="0" presId="urn:microsoft.com/office/officeart/2005/8/layout/list1"/>
    <dgm:cxn modelId="{05950AC0-B7DC-4F51-943A-83FE97883A62}" type="presParOf" srcId="{73C8F2D5-F8E0-44B6-B278-A9F07494E5BE}" destId="{72148E77-7749-40F9-9302-3FB9D2D18D9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48E77-7749-40F9-9302-3FB9D2D18D92}">
      <dsp:nvSpPr>
        <dsp:cNvPr id="0" name=""/>
        <dsp:cNvSpPr/>
      </dsp:nvSpPr>
      <dsp:spPr>
        <a:xfrm>
          <a:off x="0" y="543366"/>
          <a:ext cx="4572000" cy="456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4838" tIns="520700" rIns="35483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500" kern="1200"/>
            <a:t>Milloin juhla on?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500" kern="1200"/>
            <a:t>Missä juhla on?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500" kern="1200"/>
            <a:t>Kenen juhla se on?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500" kern="1200"/>
            <a:t>Montako vierasta juhlassa on?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500" kern="1200"/>
            <a:t>Millainen juhla on?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500" kern="1200"/>
            <a:t>Mitä ruokaa juhlassa on?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500" kern="1200"/>
            <a:t>Mitä lahjoja (lahja) vieraat tuovat?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500" kern="1200" dirty="0"/>
            <a:t>Mitä vieraat tekevät juhlassa?</a:t>
          </a:r>
          <a:endParaRPr lang="en-US" sz="2500" kern="1200" dirty="0"/>
        </a:p>
      </dsp:txBody>
      <dsp:txXfrm>
        <a:off x="0" y="543366"/>
        <a:ext cx="4572000" cy="4567500"/>
      </dsp:txXfrm>
    </dsp:sp>
    <dsp:sp modelId="{E4988542-0F87-422C-9616-7126AA46A1AC}">
      <dsp:nvSpPr>
        <dsp:cNvPr id="0" name=""/>
        <dsp:cNvSpPr/>
      </dsp:nvSpPr>
      <dsp:spPr>
        <a:xfrm>
          <a:off x="228600" y="174366"/>
          <a:ext cx="3200400" cy="738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Mikä juhla tämä on?</a:t>
          </a:r>
          <a:endParaRPr lang="en-US" sz="2500" kern="1200"/>
        </a:p>
      </dsp:txBody>
      <dsp:txXfrm>
        <a:off x="264626" y="210392"/>
        <a:ext cx="312834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23.5.2022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6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8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0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2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23.5.2022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23.5.2022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8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23.5.2022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7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23.5.2022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8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23.5.2022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9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23.5.2022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23.5.2022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74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3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lm leaves">
            <a:extLst>
              <a:ext uri="{FF2B5EF4-FFF2-40B4-BE49-F238E27FC236}">
                <a16:creationId xmlns:a16="http://schemas.microsoft.com/office/drawing/2014/main" id="{61DC6094-3D27-8F0F-6EB4-0B0375F96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1507" b="14538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C8427-77AC-4E3A-BAB5-B813F3DF0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en-US" dirty="0"/>
              <a:t>Suomi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52DA0-257F-47D4-89F6-FF603D9C9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Autofit/>
          </a:bodyPr>
          <a:lstStyle/>
          <a:p>
            <a:r>
              <a:rPr lang="en-US" sz="3200" dirty="0"/>
              <a:t>23.5. klo 14.15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977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E45DA-578B-43D1-BBCB-2F815F68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Paritehtävä 2</a:t>
            </a:r>
            <a:br>
              <a:rPr lang="fi-FI" dirty="0"/>
            </a:br>
            <a:r>
              <a:rPr lang="fi-FI" dirty="0"/>
              <a:t>Maijan kalenteri</a:t>
            </a:r>
          </a:p>
        </p:txBody>
      </p:sp>
    </p:spTree>
    <p:extLst>
      <p:ext uri="{BB962C8B-B14F-4D97-AF65-F5344CB8AC3E}">
        <p14:creationId xmlns:p14="http://schemas.microsoft.com/office/powerpoint/2010/main" val="5361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4824-FDD0-4943-B887-5FB00A4C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6631"/>
          </a:xfrm>
        </p:spPr>
        <p:txBody>
          <a:bodyPr/>
          <a:lstStyle/>
          <a:p>
            <a:r>
              <a:rPr lang="fi-FI" dirty="0"/>
              <a:t>Lisäkysymyksiä (yhdessä)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81F5D-30A3-43C1-A0AB-3E225712E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86000"/>
            <a:ext cx="10496550" cy="402907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3200" dirty="0"/>
              <a:t>Missä kuussa Maija täyttää 22 vuotta?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3200" dirty="0"/>
              <a:t>Mitä Maija tekee torstaina 28. elokuuta?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3200" dirty="0"/>
              <a:t>Milloin Maijan vaarilla on synttärit?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3200" dirty="0"/>
              <a:t>Kenen synttärit ovat huhtikuussa?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3200" dirty="0"/>
              <a:t>Milloin Maija on töissä?</a:t>
            </a:r>
          </a:p>
        </p:txBody>
      </p:sp>
    </p:spTree>
    <p:extLst>
      <p:ext uri="{BB962C8B-B14F-4D97-AF65-F5344CB8AC3E}">
        <p14:creationId xmlns:p14="http://schemas.microsoft.com/office/powerpoint/2010/main" val="363800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lämäsi tuparit - Vinkit tuparien järjestämiseen">
            <a:extLst>
              <a:ext uri="{FF2B5EF4-FFF2-40B4-BE49-F238E27FC236}">
                <a16:creationId xmlns:a16="http://schemas.microsoft.com/office/drawing/2014/main" id="{16B10F2C-CE38-4FE7-98EB-3AEF22C8B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r="34603" b="1"/>
          <a:stretch/>
        </p:blipFill>
        <p:spPr bwMode="auto">
          <a:xfrm>
            <a:off x="119634" y="84914"/>
            <a:ext cx="6458331" cy="6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4" name="TextBox 1">
            <a:extLst>
              <a:ext uri="{FF2B5EF4-FFF2-40B4-BE49-F238E27FC236}">
                <a16:creationId xmlns:a16="http://schemas.microsoft.com/office/drawing/2014/main" id="{BED0E703-F8C6-0343-A04B-A5E74E42A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158538"/>
              </p:ext>
            </p:extLst>
          </p:nvPr>
        </p:nvGraphicFramePr>
        <p:xfrm>
          <a:off x="6775704" y="1355344"/>
          <a:ext cx="4572000" cy="528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B336A5-B570-4511-A7DF-9071DCF47C03}"/>
              </a:ext>
            </a:extLst>
          </p:cNvPr>
          <p:cNvSpPr txBox="1"/>
          <p:nvPr/>
        </p:nvSpPr>
        <p:spPr>
          <a:xfrm>
            <a:off x="6880478" y="332105"/>
            <a:ext cx="542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6">
                    <a:lumMod val="75000"/>
                  </a:schemeClr>
                </a:solidFill>
              </a:rPr>
              <a:t>Paritehtävä 3. </a:t>
            </a:r>
            <a:r>
              <a:rPr lang="fi-FI" sz="2400" b="1" dirty="0"/>
              <a:t>Juttele parisi kanssa juhlasta. Katso kuvaa ja vastaa kysymyksiin.</a:t>
            </a:r>
          </a:p>
        </p:txBody>
      </p:sp>
    </p:spTree>
    <p:extLst>
      <p:ext uri="{BB962C8B-B14F-4D97-AF65-F5344CB8AC3E}">
        <p14:creationId xmlns:p14="http://schemas.microsoft.com/office/powerpoint/2010/main" val="2789138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9BDF-7BA1-46D5-B11A-75C4B20B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Sanaristikko</a:t>
            </a:r>
            <a:br>
              <a:rPr lang="fi-FI" dirty="0"/>
            </a:br>
            <a:r>
              <a:rPr lang="fi-FI" dirty="0"/>
              <a:t>Mitä teet koulussa?</a:t>
            </a:r>
          </a:p>
        </p:txBody>
      </p:sp>
    </p:spTree>
    <p:extLst>
      <p:ext uri="{BB962C8B-B14F-4D97-AF65-F5344CB8AC3E}">
        <p14:creationId xmlns:p14="http://schemas.microsoft.com/office/powerpoint/2010/main" val="242695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BE3D-9BF0-49CB-B449-7A29327A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2831"/>
          </a:xfrm>
        </p:spPr>
        <p:txBody>
          <a:bodyPr/>
          <a:lstStyle/>
          <a:p>
            <a:r>
              <a:rPr lang="fi-FI" dirty="0"/>
              <a:t>Tarkista sanaristikko tästä.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B76A5-BEF6-404F-A347-17CC1EC5A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847850"/>
            <a:ext cx="2190750" cy="364420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000" dirty="0"/>
              <a:t> istun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/>
              <a:t> viittaan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/>
              <a:t> puhun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/>
              <a:t> katson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/>
              <a:t> laulan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/>
              <a:t> kuuntelen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/>
              <a:t> kysyn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10A2B-FEAF-4F67-B3F3-467A890A4C28}"/>
              </a:ext>
            </a:extLst>
          </p:cNvPr>
          <p:cNvSpPr txBox="1"/>
          <p:nvPr/>
        </p:nvSpPr>
        <p:spPr>
          <a:xfrm>
            <a:off x="5810250" y="1752600"/>
            <a:ext cx="3419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8. vastaan</a:t>
            </a:r>
          </a:p>
          <a:p>
            <a:r>
              <a:rPr lang="en-US" sz="2800" dirty="0"/>
              <a:t> 9. kävelen</a:t>
            </a:r>
          </a:p>
          <a:p>
            <a:r>
              <a:rPr lang="en-US" sz="2800" dirty="0"/>
              <a:t> 10. pelaan</a:t>
            </a:r>
          </a:p>
          <a:p>
            <a:r>
              <a:rPr lang="en-US" sz="2800" dirty="0"/>
              <a:t> 11. piirrän</a:t>
            </a:r>
          </a:p>
          <a:p>
            <a:r>
              <a:rPr lang="en-US" sz="2800" dirty="0"/>
              <a:t> 12. luen</a:t>
            </a:r>
          </a:p>
          <a:p>
            <a:r>
              <a:rPr lang="en-US" sz="2800" dirty="0"/>
              <a:t> 13. kirjoitan</a:t>
            </a:r>
          </a:p>
          <a:p>
            <a:r>
              <a:rPr lang="en-US" sz="2800" dirty="0"/>
              <a:t>14.  ?</a:t>
            </a:r>
          </a:p>
          <a:p>
            <a:r>
              <a:rPr lang="en-US" sz="2800" dirty="0"/>
              <a:t>15. ajattelen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6574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CD7A-EDE6-4475-945B-59DB16DA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Ryhmätehtävä</a:t>
            </a:r>
            <a:br>
              <a:rPr lang="fi-FI" dirty="0"/>
            </a:br>
            <a:r>
              <a:rPr lang="fi-FI" dirty="0"/>
              <a:t>Etsi joku, jonka…. (laput)</a:t>
            </a:r>
          </a:p>
        </p:txBody>
      </p:sp>
    </p:spTree>
    <p:extLst>
      <p:ext uri="{BB962C8B-B14F-4D97-AF65-F5344CB8AC3E}">
        <p14:creationId xmlns:p14="http://schemas.microsoft.com/office/powerpoint/2010/main" val="281439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B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C75CE-C4E7-4CF1-A3F7-445DE5421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37" y="609601"/>
            <a:ext cx="8039496" cy="57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4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8F81-3008-4B17-8044-03B93F48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433425"/>
            <a:ext cx="10058400" cy="757581"/>
          </a:xfrm>
        </p:spPr>
        <p:txBody>
          <a:bodyPr/>
          <a:lstStyle/>
          <a:p>
            <a:r>
              <a:rPr lang="fi-FI" dirty="0"/>
              <a:t>Partitiivitehtävä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887D7-518C-46CF-80FE-5270F0727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400175"/>
            <a:ext cx="10058400" cy="42668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Tämä piirakka on (kinkkupiirakka) 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Tämä kahvila on (kiva) 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Piirakka on (hyvä) ___________ ja (suolainen) 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Tämä tuoli on (vapaa) ________________.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Tuo keitto on (laktoositon) ___________________.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Tämä kuppi on (likainen) ____________________.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Elämä on (ihana) 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Kahvi on (valmis) 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58051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BAF0D-7CAC-4936-9021-7887BB39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3" y="0"/>
            <a:ext cx="9144000" cy="20669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6700" dirty="0"/>
            </a:br>
            <a:r>
              <a:rPr lang="en-US" sz="6700" dirty="0"/>
              <a:t>Paritehtävä 1. Verbit.</a:t>
            </a:r>
            <a:br>
              <a:rPr lang="en-US" sz="6700" dirty="0"/>
            </a:br>
            <a:r>
              <a:rPr lang="en-US" sz="6700" dirty="0"/>
              <a:t>Tehtävä 10, sivu 160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D5233-A6D3-4C97-97A6-7D5DA027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05" y="2687234"/>
            <a:ext cx="5035809" cy="33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BA174-9106-4CFE-83FA-5671187D0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97" y="182802"/>
            <a:ext cx="10361773" cy="65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3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C7D18-600C-49CD-8E8E-9AC765F6B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23" y="118020"/>
            <a:ext cx="9129610" cy="67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5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B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25AA2-A4DB-49E6-8AB1-D22280360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1" y="856530"/>
            <a:ext cx="11237977" cy="50289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741A0B-AA3D-49BF-B787-7E64B70D17F7}"/>
              </a:ext>
            </a:extLst>
          </p:cNvPr>
          <p:cNvSpPr txBox="1"/>
          <p:nvPr/>
        </p:nvSpPr>
        <p:spPr>
          <a:xfrm>
            <a:off x="5172456" y="1044862"/>
            <a:ext cx="360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Mitä vieraat tekevät?</a:t>
            </a:r>
          </a:p>
        </p:txBody>
      </p:sp>
    </p:spTree>
    <p:extLst>
      <p:ext uri="{BB962C8B-B14F-4D97-AF65-F5344CB8AC3E}">
        <p14:creationId xmlns:p14="http://schemas.microsoft.com/office/powerpoint/2010/main" val="327603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B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D3C82-5148-44C9-9594-60E5C000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65" y="812800"/>
            <a:ext cx="11237976" cy="5225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EF5DB-A6BE-4DC6-A0D1-1641D89D70C0}"/>
              </a:ext>
            </a:extLst>
          </p:cNvPr>
          <p:cNvSpPr txBox="1"/>
          <p:nvPr/>
        </p:nvSpPr>
        <p:spPr>
          <a:xfrm>
            <a:off x="5567680" y="1052830"/>
            <a:ext cx="407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rgbClr val="FF0000"/>
                </a:solidFill>
              </a:rPr>
              <a:t>Mitä vieraat eivät tee?</a:t>
            </a:r>
          </a:p>
        </p:txBody>
      </p:sp>
    </p:spTree>
    <p:extLst>
      <p:ext uri="{BB962C8B-B14F-4D97-AF65-F5344CB8AC3E}">
        <p14:creationId xmlns:p14="http://schemas.microsoft.com/office/powerpoint/2010/main" val="1327273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RightStep">
      <a:dk1>
        <a:srgbClr val="000000"/>
      </a:dk1>
      <a:lt1>
        <a:srgbClr val="FFFFFF"/>
      </a:lt1>
      <a:dk2>
        <a:srgbClr val="1B2F2F"/>
      </a:dk2>
      <a:lt2>
        <a:srgbClr val="F3F0F1"/>
      </a:lt2>
      <a:accent1>
        <a:srgbClr val="46B387"/>
      </a:accent1>
      <a:accent2>
        <a:srgbClr val="3BB0B1"/>
      </a:accent2>
      <a:accent3>
        <a:srgbClr val="4D90C3"/>
      </a:accent3>
      <a:accent4>
        <a:srgbClr val="3E50B3"/>
      </a:accent4>
      <a:accent5>
        <a:srgbClr val="6C4DC3"/>
      </a:accent5>
      <a:accent6>
        <a:srgbClr val="8B3BB1"/>
      </a:accent6>
      <a:hlink>
        <a:srgbClr val="BF3F73"/>
      </a:hlink>
      <a:folHlink>
        <a:srgbClr val="7F7F7F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248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Garamond</vt:lpstr>
      <vt:lpstr>Goudy Old Style</vt:lpstr>
      <vt:lpstr>SavonVTI</vt:lpstr>
      <vt:lpstr>Suomi 2</vt:lpstr>
      <vt:lpstr>Ryhmätehtävä Etsi joku, jonka…. (laput)</vt:lpstr>
      <vt:lpstr>PowerPoint Presentation</vt:lpstr>
      <vt:lpstr>Partitiivitehtävä</vt:lpstr>
      <vt:lpstr> Paritehtävä 1. Verbit. Tehtävä 10, sivu 160</vt:lpstr>
      <vt:lpstr>PowerPoint Presentation</vt:lpstr>
      <vt:lpstr>PowerPoint Presentation</vt:lpstr>
      <vt:lpstr>PowerPoint Presentation</vt:lpstr>
      <vt:lpstr>PowerPoint Presentation</vt:lpstr>
      <vt:lpstr>Paritehtävä 2 Maijan kalenteri</vt:lpstr>
      <vt:lpstr>Lisäkysymyksiä (yhdessä)</vt:lpstr>
      <vt:lpstr>PowerPoint Presentation</vt:lpstr>
      <vt:lpstr>Sanaristikko Mitä teet koulussa?</vt:lpstr>
      <vt:lpstr>Tarkista sanaristikko tästä.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7</cp:revision>
  <dcterms:created xsi:type="dcterms:W3CDTF">2022-05-23T06:02:54Z</dcterms:created>
  <dcterms:modified xsi:type="dcterms:W3CDTF">2022-05-23T07:05:23Z</dcterms:modified>
</cp:coreProperties>
</file>