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795FE-91AF-4188-A935-72C278177013}" v="10" dt="2021-08-25T12:15:03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ällström Lassi" userId="4e2cc9e1-bbb0-4c50-9f05-943217676917" providerId="ADAL" clId="{5FE795FE-91AF-4188-A935-72C278177013}"/>
    <pc:docChg chg="undo redo custSel addSld delSld modSld sldOrd addMainMaster delMainMaster modMainMaster">
      <pc:chgData name="Hällström Lassi" userId="4e2cc9e1-bbb0-4c50-9f05-943217676917" providerId="ADAL" clId="{5FE795FE-91AF-4188-A935-72C278177013}" dt="2021-08-25T12:15:42.202" v="115" actId="20577"/>
      <pc:docMkLst>
        <pc:docMk/>
      </pc:docMkLst>
      <pc:sldChg chg="new add del">
        <pc:chgData name="Hällström Lassi" userId="4e2cc9e1-bbb0-4c50-9f05-943217676917" providerId="ADAL" clId="{5FE795FE-91AF-4188-A935-72C278177013}" dt="2021-08-25T12:12:17.564" v="21" actId="47"/>
        <pc:sldMkLst>
          <pc:docMk/>
          <pc:sldMk cId="3347645499" sldId="256"/>
        </pc:sldMkLst>
      </pc:sldChg>
      <pc:sldChg chg="modSp add del mod">
        <pc:chgData name="Hällström Lassi" userId="4e2cc9e1-bbb0-4c50-9f05-943217676917" providerId="ADAL" clId="{5FE795FE-91AF-4188-A935-72C278177013}" dt="2021-08-25T12:12:01.119" v="16"/>
        <pc:sldMkLst>
          <pc:docMk/>
          <pc:sldMk cId="1440309634" sldId="257"/>
        </pc:sldMkLst>
        <pc:spChg chg="mod">
          <ac:chgData name="Hällström Lassi" userId="4e2cc9e1-bbb0-4c50-9f05-943217676917" providerId="ADAL" clId="{5FE795FE-91AF-4188-A935-72C278177013}" dt="2021-08-25T12:12:01.119" v="16"/>
          <ac:spMkLst>
            <pc:docMk/>
            <pc:sldMk cId="1440309634" sldId="257"/>
            <ac:spMk id="2" creationId="{00000000-0000-0000-0000-000000000000}"/>
          </ac:spMkLst>
        </pc:spChg>
        <pc:spChg chg="mod">
          <ac:chgData name="Hällström Lassi" userId="4e2cc9e1-bbb0-4c50-9f05-943217676917" providerId="ADAL" clId="{5FE795FE-91AF-4188-A935-72C278177013}" dt="2021-08-25T12:12:01.119" v="16"/>
          <ac:spMkLst>
            <pc:docMk/>
            <pc:sldMk cId="1440309634" sldId="257"/>
            <ac:spMk id="3" creationId="{00000000-0000-0000-0000-000000000000}"/>
          </ac:spMkLst>
        </pc:spChg>
      </pc:sldChg>
      <pc:sldChg chg="new add del">
        <pc:chgData name="Hällström Lassi" userId="4e2cc9e1-bbb0-4c50-9f05-943217676917" providerId="ADAL" clId="{5FE795FE-91AF-4188-A935-72C278177013}" dt="2021-08-25T12:12:01.518" v="18" actId="680"/>
        <pc:sldMkLst>
          <pc:docMk/>
          <pc:sldMk cId="2805758715" sldId="257"/>
        </pc:sldMkLst>
      </pc:sldChg>
      <pc:sldChg chg="add del">
        <pc:chgData name="Hällström Lassi" userId="4e2cc9e1-bbb0-4c50-9f05-943217676917" providerId="ADAL" clId="{5FE795FE-91AF-4188-A935-72C278177013}" dt="2021-08-25T12:12:01.119" v="16"/>
        <pc:sldMkLst>
          <pc:docMk/>
          <pc:sldMk cId="637195895" sldId="258"/>
        </pc:sldMkLst>
      </pc:sldChg>
      <pc:sldChg chg="modSp add del mod">
        <pc:chgData name="Hällström Lassi" userId="4e2cc9e1-bbb0-4c50-9f05-943217676917" providerId="ADAL" clId="{5FE795FE-91AF-4188-A935-72C278177013}" dt="2021-08-25T12:15:42.202" v="115" actId="20577"/>
        <pc:sldMkLst>
          <pc:docMk/>
          <pc:sldMk cId="1697055818" sldId="259"/>
        </pc:sldMkLst>
        <pc:spChg chg="mod">
          <ac:chgData name="Hällström Lassi" userId="4e2cc9e1-bbb0-4c50-9f05-943217676917" providerId="ADAL" clId="{5FE795FE-91AF-4188-A935-72C278177013}" dt="2021-08-25T12:15:42.202" v="115" actId="20577"/>
          <ac:spMkLst>
            <pc:docMk/>
            <pc:sldMk cId="1697055818" sldId="259"/>
            <ac:spMk id="8" creationId="{58750E8E-86BB-4343-949D-535D900D23C1}"/>
          </ac:spMkLst>
        </pc:spChg>
      </pc:sldChg>
      <pc:sldChg chg="add del">
        <pc:chgData name="Hällström Lassi" userId="4e2cc9e1-bbb0-4c50-9f05-943217676917" providerId="ADAL" clId="{5FE795FE-91AF-4188-A935-72C278177013}" dt="2021-08-25T12:12:01.119" v="16"/>
        <pc:sldMkLst>
          <pc:docMk/>
          <pc:sldMk cId="3884017065" sldId="260"/>
        </pc:sldMkLst>
      </pc:sldChg>
      <pc:sldChg chg="add del">
        <pc:chgData name="Hällström Lassi" userId="4e2cc9e1-bbb0-4c50-9f05-943217676917" providerId="ADAL" clId="{5FE795FE-91AF-4188-A935-72C278177013}" dt="2021-08-25T12:12:01.119" v="16"/>
        <pc:sldMkLst>
          <pc:docMk/>
          <pc:sldMk cId="583079904" sldId="261"/>
        </pc:sldMkLst>
      </pc:sldChg>
      <pc:sldChg chg="modSp add mod ord">
        <pc:chgData name="Hällström Lassi" userId="4e2cc9e1-bbb0-4c50-9f05-943217676917" providerId="ADAL" clId="{5FE795FE-91AF-4188-A935-72C278177013}" dt="2021-08-25T12:15:34.507" v="103"/>
        <pc:sldMkLst>
          <pc:docMk/>
          <pc:sldMk cId="3273690451" sldId="262"/>
        </pc:sldMkLst>
        <pc:spChg chg="mod">
          <ac:chgData name="Hällström Lassi" userId="4e2cc9e1-bbb0-4c50-9f05-943217676917" providerId="ADAL" clId="{5FE795FE-91AF-4188-A935-72C278177013}" dt="2021-08-25T12:15:29.274" v="99" actId="20577"/>
          <ac:spMkLst>
            <pc:docMk/>
            <pc:sldMk cId="3273690451" sldId="262"/>
            <ac:spMk id="8" creationId="{58750E8E-86BB-4343-949D-535D900D23C1}"/>
          </ac:spMkLst>
        </pc:spChg>
      </pc:sldChg>
      <pc:sldMasterChg chg="del addSldLayout delSldLayout modSldLayout">
        <pc:chgData name="Hällström Lassi" userId="4e2cc9e1-bbb0-4c50-9f05-943217676917" providerId="ADAL" clId="{5FE795FE-91AF-4188-A935-72C278177013}" dt="2021-08-25T12:12:17.564" v="21" actId="47"/>
        <pc:sldMasterMkLst>
          <pc:docMk/>
          <pc:sldMasterMk cId="3306451399" sldId="2147483648"/>
        </pc:sldMasterMkLst>
        <pc:sldLayoutChg chg="del">
          <pc:chgData name="Hällström Lassi" userId="4e2cc9e1-bbb0-4c50-9f05-943217676917" providerId="ADAL" clId="{5FE795FE-91AF-4188-A935-72C278177013}" dt="2021-08-25T12:12:17.564" v="21" actId="47"/>
          <pc:sldLayoutMkLst>
            <pc:docMk/>
            <pc:sldMasterMk cId="3306451399" sldId="2147483648"/>
            <pc:sldLayoutMk cId="1055261732" sldId="2147483649"/>
          </pc:sldLayoutMkLst>
        </pc:sldLayoutChg>
        <pc:sldLayoutChg chg="del">
          <pc:chgData name="Hällström Lassi" userId="4e2cc9e1-bbb0-4c50-9f05-943217676917" providerId="ADAL" clId="{5FE795FE-91AF-4188-A935-72C278177013}" dt="2021-08-25T12:12:17.564" v="21" actId="47"/>
          <pc:sldLayoutMkLst>
            <pc:docMk/>
            <pc:sldMasterMk cId="3306451399" sldId="2147483648"/>
            <pc:sldLayoutMk cId="1740627065" sldId="2147483650"/>
          </pc:sldLayoutMkLst>
        </pc:sldLayoutChg>
        <pc:sldLayoutChg chg="del">
          <pc:chgData name="Hällström Lassi" userId="4e2cc9e1-bbb0-4c50-9f05-943217676917" providerId="ADAL" clId="{5FE795FE-91AF-4188-A935-72C278177013}" dt="2021-08-25T12:12:17.564" v="21" actId="47"/>
          <pc:sldLayoutMkLst>
            <pc:docMk/>
            <pc:sldMasterMk cId="3306451399" sldId="2147483648"/>
            <pc:sldLayoutMk cId="4076716313" sldId="2147483651"/>
          </pc:sldLayoutMkLst>
        </pc:sldLayoutChg>
        <pc:sldLayoutChg chg="del">
          <pc:chgData name="Hällström Lassi" userId="4e2cc9e1-bbb0-4c50-9f05-943217676917" providerId="ADAL" clId="{5FE795FE-91AF-4188-A935-72C278177013}" dt="2021-08-25T12:12:17.564" v="21" actId="47"/>
          <pc:sldLayoutMkLst>
            <pc:docMk/>
            <pc:sldMasterMk cId="3306451399" sldId="2147483648"/>
            <pc:sldLayoutMk cId="1123039980" sldId="2147483652"/>
          </pc:sldLayoutMkLst>
        </pc:sldLayoutChg>
        <pc:sldLayoutChg chg="del">
          <pc:chgData name="Hällström Lassi" userId="4e2cc9e1-bbb0-4c50-9f05-943217676917" providerId="ADAL" clId="{5FE795FE-91AF-4188-A935-72C278177013}" dt="2021-08-25T12:12:17.564" v="21" actId="47"/>
          <pc:sldLayoutMkLst>
            <pc:docMk/>
            <pc:sldMasterMk cId="3306451399" sldId="2147483648"/>
            <pc:sldLayoutMk cId="1114627784" sldId="2147483653"/>
          </pc:sldLayoutMkLst>
        </pc:sldLayoutChg>
        <pc:sldLayoutChg chg="del">
          <pc:chgData name="Hällström Lassi" userId="4e2cc9e1-bbb0-4c50-9f05-943217676917" providerId="ADAL" clId="{5FE795FE-91AF-4188-A935-72C278177013}" dt="2021-08-25T12:12:17.564" v="21" actId="47"/>
          <pc:sldLayoutMkLst>
            <pc:docMk/>
            <pc:sldMasterMk cId="3306451399" sldId="2147483648"/>
            <pc:sldLayoutMk cId="774349968" sldId="2147483654"/>
          </pc:sldLayoutMkLst>
        </pc:sldLayoutChg>
        <pc:sldLayoutChg chg="del">
          <pc:chgData name="Hällström Lassi" userId="4e2cc9e1-bbb0-4c50-9f05-943217676917" providerId="ADAL" clId="{5FE795FE-91AF-4188-A935-72C278177013}" dt="2021-08-25T12:12:17.564" v="21" actId="47"/>
          <pc:sldLayoutMkLst>
            <pc:docMk/>
            <pc:sldMasterMk cId="3306451399" sldId="2147483648"/>
            <pc:sldLayoutMk cId="3425789349" sldId="2147483655"/>
          </pc:sldLayoutMkLst>
        </pc:sldLayoutChg>
        <pc:sldLayoutChg chg="del">
          <pc:chgData name="Hällström Lassi" userId="4e2cc9e1-bbb0-4c50-9f05-943217676917" providerId="ADAL" clId="{5FE795FE-91AF-4188-A935-72C278177013}" dt="2021-08-25T12:12:17.564" v="21" actId="47"/>
          <pc:sldLayoutMkLst>
            <pc:docMk/>
            <pc:sldMasterMk cId="3306451399" sldId="2147483648"/>
            <pc:sldLayoutMk cId="2142030641" sldId="2147483656"/>
          </pc:sldLayoutMkLst>
        </pc:sldLayoutChg>
        <pc:sldLayoutChg chg="del">
          <pc:chgData name="Hällström Lassi" userId="4e2cc9e1-bbb0-4c50-9f05-943217676917" providerId="ADAL" clId="{5FE795FE-91AF-4188-A935-72C278177013}" dt="2021-08-25T12:12:17.564" v="21" actId="47"/>
          <pc:sldLayoutMkLst>
            <pc:docMk/>
            <pc:sldMasterMk cId="3306451399" sldId="2147483648"/>
            <pc:sldLayoutMk cId="3853482094" sldId="2147483657"/>
          </pc:sldLayoutMkLst>
        </pc:sldLayoutChg>
        <pc:sldLayoutChg chg="del">
          <pc:chgData name="Hällström Lassi" userId="4e2cc9e1-bbb0-4c50-9f05-943217676917" providerId="ADAL" clId="{5FE795FE-91AF-4188-A935-72C278177013}" dt="2021-08-25T12:12:17.564" v="21" actId="47"/>
          <pc:sldLayoutMkLst>
            <pc:docMk/>
            <pc:sldMasterMk cId="3306451399" sldId="2147483648"/>
            <pc:sldLayoutMk cId="3363593990" sldId="2147483658"/>
          </pc:sldLayoutMkLst>
        </pc:sldLayoutChg>
        <pc:sldLayoutChg chg="del">
          <pc:chgData name="Hällström Lassi" userId="4e2cc9e1-bbb0-4c50-9f05-943217676917" providerId="ADAL" clId="{5FE795FE-91AF-4188-A935-72C278177013}" dt="2021-08-25T12:12:17.564" v="21" actId="47"/>
          <pc:sldLayoutMkLst>
            <pc:docMk/>
            <pc:sldMasterMk cId="3306451399" sldId="2147483648"/>
            <pc:sldLayoutMk cId="1599317522" sldId="2147483659"/>
          </pc:sldLayoutMkLst>
        </pc:sldLayoutChg>
        <pc:sldLayoutChg chg="modSp">
          <pc:chgData name="Hällström Lassi" userId="4e2cc9e1-bbb0-4c50-9f05-943217676917" providerId="ADAL" clId="{5FE795FE-91AF-4188-A935-72C278177013}" dt="2021-08-25T12:11:39.636" v="13" actId="16037"/>
          <pc:sldLayoutMkLst>
            <pc:docMk/>
            <pc:sldMasterMk cId="3306451399" sldId="2147483648"/>
            <pc:sldLayoutMk cId="2513952889" sldId="2147483660"/>
          </pc:sldLayoutMkLst>
          <pc:spChg chg="mod">
            <ac:chgData name="Hällström Lassi" userId="4e2cc9e1-bbb0-4c50-9f05-943217676917" providerId="ADAL" clId="{5FE795FE-91AF-4188-A935-72C278177013}" dt="2021-08-25T12:11:39.636" v="13" actId="16037"/>
            <ac:spMkLst>
              <pc:docMk/>
              <pc:sldMasterMk cId="3306451399" sldId="2147483648"/>
              <pc:sldLayoutMk cId="2513952889" sldId="2147483660"/>
              <ac:spMk id="11" creationId="{00000000-0000-0000-0000-000000000000}"/>
            </ac:spMkLst>
          </pc:spChg>
        </pc:sldLayoutChg>
        <pc:sldLayoutChg chg="new del mod">
          <pc:chgData name="Hällström Lassi" userId="4e2cc9e1-bbb0-4c50-9f05-943217676917" providerId="ADAL" clId="{5FE795FE-91AF-4188-A935-72C278177013}" dt="2021-08-25T10:27:26.692" v="4" actId="11236"/>
          <pc:sldLayoutMkLst>
            <pc:docMk/>
            <pc:sldMasterMk cId="3306451399" sldId="2147483648"/>
            <pc:sldLayoutMk cId="3792315218" sldId="2147483660"/>
          </pc:sldLayoutMkLst>
        </pc:sldLayoutChg>
      </pc:sldMasterChg>
      <pc:sldMasterChg chg="new del mod addSldLayout delSldLayout">
        <pc:chgData name="Hällström Lassi" userId="4e2cc9e1-bbb0-4c50-9f05-943217676917" providerId="ADAL" clId="{5FE795FE-91AF-4188-A935-72C278177013}" dt="2021-08-25T10:27:23.861" v="2" actId="6938"/>
        <pc:sldMasterMkLst>
          <pc:docMk/>
          <pc:sldMasterMk cId="2555388686" sldId="2147483660"/>
        </pc:sldMasterMkLst>
        <pc:sldLayoutChg chg="new del replId">
          <pc:chgData name="Hällström Lassi" userId="4e2cc9e1-bbb0-4c50-9f05-943217676917" providerId="ADAL" clId="{5FE795FE-91AF-4188-A935-72C278177013}" dt="2021-08-25T10:27:23.861" v="2" actId="6938"/>
          <pc:sldLayoutMkLst>
            <pc:docMk/>
            <pc:sldMasterMk cId="2555388686" sldId="2147483660"/>
            <pc:sldLayoutMk cId="797295951" sldId="2147483661"/>
          </pc:sldLayoutMkLst>
        </pc:sldLayoutChg>
        <pc:sldLayoutChg chg="new del replId">
          <pc:chgData name="Hällström Lassi" userId="4e2cc9e1-bbb0-4c50-9f05-943217676917" providerId="ADAL" clId="{5FE795FE-91AF-4188-A935-72C278177013}" dt="2021-08-25T10:27:23.861" v="2" actId="6938"/>
          <pc:sldLayoutMkLst>
            <pc:docMk/>
            <pc:sldMasterMk cId="2555388686" sldId="2147483660"/>
            <pc:sldLayoutMk cId="581737108" sldId="2147483662"/>
          </pc:sldLayoutMkLst>
        </pc:sldLayoutChg>
        <pc:sldLayoutChg chg="new del replId">
          <pc:chgData name="Hällström Lassi" userId="4e2cc9e1-bbb0-4c50-9f05-943217676917" providerId="ADAL" clId="{5FE795FE-91AF-4188-A935-72C278177013}" dt="2021-08-25T10:27:23.861" v="2" actId="6938"/>
          <pc:sldLayoutMkLst>
            <pc:docMk/>
            <pc:sldMasterMk cId="2555388686" sldId="2147483660"/>
            <pc:sldLayoutMk cId="2375512537" sldId="2147483663"/>
          </pc:sldLayoutMkLst>
        </pc:sldLayoutChg>
        <pc:sldLayoutChg chg="new del replId">
          <pc:chgData name="Hällström Lassi" userId="4e2cc9e1-bbb0-4c50-9f05-943217676917" providerId="ADAL" clId="{5FE795FE-91AF-4188-A935-72C278177013}" dt="2021-08-25T10:27:23.861" v="2" actId="6938"/>
          <pc:sldLayoutMkLst>
            <pc:docMk/>
            <pc:sldMasterMk cId="2555388686" sldId="2147483660"/>
            <pc:sldLayoutMk cId="2787488515" sldId="2147483664"/>
          </pc:sldLayoutMkLst>
        </pc:sldLayoutChg>
        <pc:sldLayoutChg chg="new del replId">
          <pc:chgData name="Hällström Lassi" userId="4e2cc9e1-bbb0-4c50-9f05-943217676917" providerId="ADAL" clId="{5FE795FE-91AF-4188-A935-72C278177013}" dt="2021-08-25T10:27:23.861" v="2" actId="6938"/>
          <pc:sldLayoutMkLst>
            <pc:docMk/>
            <pc:sldMasterMk cId="2555388686" sldId="2147483660"/>
            <pc:sldLayoutMk cId="2431645435" sldId="2147483665"/>
          </pc:sldLayoutMkLst>
        </pc:sldLayoutChg>
        <pc:sldLayoutChg chg="new del replId">
          <pc:chgData name="Hällström Lassi" userId="4e2cc9e1-bbb0-4c50-9f05-943217676917" providerId="ADAL" clId="{5FE795FE-91AF-4188-A935-72C278177013}" dt="2021-08-25T10:27:23.861" v="2" actId="6938"/>
          <pc:sldLayoutMkLst>
            <pc:docMk/>
            <pc:sldMasterMk cId="2555388686" sldId="2147483660"/>
            <pc:sldLayoutMk cId="2706607809" sldId="2147483666"/>
          </pc:sldLayoutMkLst>
        </pc:sldLayoutChg>
        <pc:sldLayoutChg chg="new del replId">
          <pc:chgData name="Hällström Lassi" userId="4e2cc9e1-bbb0-4c50-9f05-943217676917" providerId="ADAL" clId="{5FE795FE-91AF-4188-A935-72C278177013}" dt="2021-08-25T10:27:23.861" v="2" actId="6938"/>
          <pc:sldLayoutMkLst>
            <pc:docMk/>
            <pc:sldMasterMk cId="2555388686" sldId="2147483660"/>
            <pc:sldLayoutMk cId="1129209058" sldId="2147483667"/>
          </pc:sldLayoutMkLst>
        </pc:sldLayoutChg>
        <pc:sldLayoutChg chg="new del replId">
          <pc:chgData name="Hällström Lassi" userId="4e2cc9e1-bbb0-4c50-9f05-943217676917" providerId="ADAL" clId="{5FE795FE-91AF-4188-A935-72C278177013}" dt="2021-08-25T10:27:23.861" v="2" actId="6938"/>
          <pc:sldLayoutMkLst>
            <pc:docMk/>
            <pc:sldMasterMk cId="2555388686" sldId="2147483660"/>
            <pc:sldLayoutMk cId="154813571" sldId="2147483668"/>
          </pc:sldLayoutMkLst>
        </pc:sldLayoutChg>
        <pc:sldLayoutChg chg="new del replId">
          <pc:chgData name="Hällström Lassi" userId="4e2cc9e1-bbb0-4c50-9f05-943217676917" providerId="ADAL" clId="{5FE795FE-91AF-4188-A935-72C278177013}" dt="2021-08-25T10:27:23.861" v="2" actId="6938"/>
          <pc:sldLayoutMkLst>
            <pc:docMk/>
            <pc:sldMasterMk cId="2555388686" sldId="2147483660"/>
            <pc:sldLayoutMk cId="4287524975" sldId="2147483669"/>
          </pc:sldLayoutMkLst>
        </pc:sldLayoutChg>
        <pc:sldLayoutChg chg="new del replId">
          <pc:chgData name="Hällström Lassi" userId="4e2cc9e1-bbb0-4c50-9f05-943217676917" providerId="ADAL" clId="{5FE795FE-91AF-4188-A935-72C278177013}" dt="2021-08-25T10:27:23.861" v="2" actId="6938"/>
          <pc:sldLayoutMkLst>
            <pc:docMk/>
            <pc:sldMasterMk cId="2555388686" sldId="2147483660"/>
            <pc:sldLayoutMk cId="977903842" sldId="2147483670"/>
          </pc:sldLayoutMkLst>
        </pc:sldLayoutChg>
        <pc:sldLayoutChg chg="new del replId">
          <pc:chgData name="Hällström Lassi" userId="4e2cc9e1-bbb0-4c50-9f05-943217676917" providerId="ADAL" clId="{5FE795FE-91AF-4188-A935-72C278177013}" dt="2021-08-25T10:27:23.861" v="2" actId="6938"/>
          <pc:sldLayoutMkLst>
            <pc:docMk/>
            <pc:sldMasterMk cId="2555388686" sldId="2147483660"/>
            <pc:sldLayoutMk cId="3070924895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83492-8777-49B3-B85F-EB64C066BD5C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44380-38AB-446D-894F-285A440A60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75733" y="2184180"/>
            <a:ext cx="10598075" cy="884352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5734" y="3429000"/>
            <a:ext cx="10664796" cy="66851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3733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955163" y="5620518"/>
            <a:ext cx="3285367" cy="392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7955163" y="6013077"/>
            <a:ext cx="3285367" cy="392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26000"/>
            <a:ext cx="2389015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39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42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3119" y="1797053"/>
            <a:ext cx="5533496" cy="391854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800" b="1" smtClean="0">
                <a:solidFill>
                  <a:srgbClr val="FFFFFF"/>
                </a:solidFill>
              </a:defRPr>
            </a:lvl1pPr>
            <a:lvl2pPr marL="838179" indent="-380990">
              <a:buFont typeface="Arial" panose="020B0604020202020204" pitchFamily="34" charset="0"/>
              <a:buChar char="•"/>
              <a:defRPr sz="2800">
                <a:solidFill>
                  <a:srgbClr val="FFFFFF"/>
                </a:solidFill>
              </a:defRPr>
            </a:lvl2pPr>
            <a:lvl3pPr marL="1073124" indent="-234945">
              <a:buFont typeface="Arial" panose="020B0604020202020204" pitchFamily="34" charset="0"/>
              <a:buChar char="•"/>
              <a:defRPr sz="2133">
                <a:solidFill>
                  <a:srgbClr val="FFFFFF"/>
                </a:solidFill>
              </a:defRPr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18" y="28681"/>
            <a:ext cx="11329457" cy="15379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75387" y="1797052"/>
            <a:ext cx="5437188" cy="392080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667" b="1">
                <a:solidFill>
                  <a:srgbClr val="FFFFFF"/>
                </a:solidFill>
              </a:defRPr>
            </a:lvl1pPr>
            <a:lvl2pPr marL="838179" indent="-380990">
              <a:buFont typeface="Arial" panose="020B0604020202020204" pitchFamily="34" charset="0"/>
              <a:buChar char="•"/>
              <a:defRPr sz="2800">
                <a:solidFill>
                  <a:srgbClr val="FFFFFF"/>
                </a:solidFill>
              </a:defRPr>
            </a:lvl2pPr>
            <a:lvl3pPr marL="1073124" indent="-234945">
              <a:buFont typeface="Arial" panose="020B0604020202020204" pitchFamily="34" charset="0"/>
              <a:buChar char="•"/>
              <a:defRPr sz="2133">
                <a:solidFill>
                  <a:srgbClr val="FFFFFF"/>
                </a:solidFill>
              </a:defRPr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600"/>
            <a:ext cx="2687636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29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5">
          <p15:clr>
            <a:srgbClr val="FBAE40"/>
          </p15:clr>
        </p15:guide>
        <p15:guide id="2" pos="2965">
          <p15:clr>
            <a:srgbClr val="FBAE40"/>
          </p15:clr>
        </p15:guide>
        <p15:guide id="3" orient="horz" pos="84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18" y="37914"/>
            <a:ext cx="11329457" cy="13427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83118" y="1611085"/>
            <a:ext cx="11329457" cy="41009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5067" y="6230321"/>
            <a:ext cx="27432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04727"/>
            <a:ext cx="2800324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98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83118" y="1598063"/>
            <a:ext cx="7314685" cy="1925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383118" y="3738466"/>
            <a:ext cx="7314685" cy="19735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8384159" y="1598061"/>
            <a:ext cx="2889504" cy="41493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18" y="36602"/>
            <a:ext cx="10890545" cy="13460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4372" y="1934546"/>
            <a:ext cx="2166224" cy="3498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267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20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20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20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20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5067" y="6230321"/>
            <a:ext cx="27432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04727"/>
            <a:ext cx="2800324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905067" y="6230321"/>
            <a:ext cx="27432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872038" y="692149"/>
            <a:ext cx="6840537" cy="553817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3119" y="3487880"/>
            <a:ext cx="4020607" cy="22241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1" i="0" baseline="0">
                <a:solidFill>
                  <a:schemeClr val="tx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83119" y="526474"/>
            <a:ext cx="4020608" cy="2496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04727"/>
            <a:ext cx="2800324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64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92671" y="36945"/>
            <a:ext cx="11319904" cy="13278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775" y="3379322"/>
            <a:ext cx="2052000" cy="2338537"/>
          </a:xfrm>
          <a:prstGeom prst="rect">
            <a:avLst/>
          </a:prstGeom>
        </p:spPr>
        <p:txBody>
          <a:bodyPr lIns="0" tIns="0" rIns="0" bIns="0"/>
          <a:lstStyle>
            <a:lvl1pPr marL="107997" indent="-107997" algn="l" defTabSz="685898" rtl="0" eaLnBrk="1" latinLnBrk="0" hangingPunct="1">
              <a:lnSpc>
                <a:spcPct val="100000"/>
              </a:lnSpc>
              <a:buFont typeface="Arial" charset="0"/>
              <a:buChar char="•"/>
              <a:defRPr sz="1867" b="1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1051">
                <a:solidFill>
                  <a:schemeClr val="bg1"/>
                </a:solidFill>
              </a:defRPr>
            </a:lvl3pPr>
          </a:lstStyle>
          <a:p>
            <a:pPr marL="107997" lvl="0" indent="-107997" algn="l" defTabSz="685898" rtl="0" eaLnBrk="1" latinLnBrk="0" hangingPunct="1">
              <a:lnSpc>
                <a:spcPts val="1300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9971" y="3382341"/>
            <a:ext cx="2052000" cy="2676243"/>
          </a:xfrm>
          <a:prstGeom prst="rect">
            <a:avLst/>
          </a:prstGeom>
        </p:spPr>
        <p:txBody>
          <a:bodyPr lIns="0" tIns="0" rIns="0" bIns="0"/>
          <a:lstStyle>
            <a:lvl1pPr marL="107997" marR="0" indent="-107997" algn="l" defTabSz="68589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67" b="1">
                <a:solidFill>
                  <a:schemeClr val="bg1"/>
                </a:solidFill>
              </a:defRPr>
            </a:lvl1pPr>
            <a:lvl2pPr marL="171446" indent="-171446">
              <a:lnSpc>
                <a:spcPts val="2133"/>
              </a:lnSpc>
              <a:buClr>
                <a:schemeClr val="bg1"/>
              </a:buClr>
              <a:defRPr lang="en-US" sz="180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07997" marR="0" lvl="0" indent="-107997" algn="l" defTabSz="685898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107997" lvl="0" indent="-107997" algn="l" defTabSz="685898" rtl="0" eaLnBrk="1" latinLnBrk="0" hangingPunct="1">
              <a:lnSpc>
                <a:spcPts val="1300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361" y="1536544"/>
            <a:ext cx="1600831" cy="1591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0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45558" y="1536544"/>
            <a:ext cx="1600831" cy="1591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0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71533" y="1536544"/>
            <a:ext cx="1600831" cy="1591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0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8847" y="1536544"/>
            <a:ext cx="1600831" cy="1591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0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86162" y="1536544"/>
            <a:ext cx="1600831" cy="1591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0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8668" y="3382341"/>
            <a:ext cx="2052000" cy="2676243"/>
          </a:xfrm>
          <a:prstGeom prst="rect">
            <a:avLst/>
          </a:prstGeom>
        </p:spPr>
        <p:txBody>
          <a:bodyPr lIns="0" tIns="0" rIns="0" bIns="0"/>
          <a:lstStyle>
            <a:lvl1pPr marL="107997" marR="0" indent="-107997" algn="l" defTabSz="68589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67" b="1">
                <a:solidFill>
                  <a:schemeClr val="bg1"/>
                </a:solidFill>
              </a:defRPr>
            </a:lvl1pPr>
            <a:lvl2pPr marL="171446" indent="-171446">
              <a:lnSpc>
                <a:spcPts val="2133"/>
              </a:lnSpc>
              <a:buClr>
                <a:schemeClr val="bg1"/>
              </a:buClr>
              <a:defRPr lang="en-US" sz="180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07997" marR="0" lvl="0" indent="-107997" algn="l" defTabSz="685898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107997" lvl="0" indent="-107997" algn="l" defTabSz="685898" rtl="0" eaLnBrk="1" latinLnBrk="0" hangingPunct="1">
              <a:lnSpc>
                <a:spcPts val="1300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54660" y="3382341"/>
            <a:ext cx="2052000" cy="2676243"/>
          </a:xfrm>
          <a:prstGeom prst="rect">
            <a:avLst/>
          </a:prstGeom>
        </p:spPr>
        <p:txBody>
          <a:bodyPr lIns="0" tIns="0" rIns="0" bIns="0"/>
          <a:lstStyle>
            <a:lvl1pPr marL="107997" marR="0" indent="-107997" algn="l" defTabSz="68589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67" b="1">
                <a:solidFill>
                  <a:schemeClr val="bg1"/>
                </a:solidFill>
              </a:defRPr>
            </a:lvl1pPr>
            <a:lvl2pPr marL="171446" indent="-171446">
              <a:lnSpc>
                <a:spcPts val="2133"/>
              </a:lnSpc>
              <a:buClr>
                <a:schemeClr val="bg1"/>
              </a:buClr>
              <a:defRPr lang="en-US" sz="180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07997" marR="0" lvl="0" indent="-107997" algn="l" defTabSz="685898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107997" lvl="0" indent="-107997" algn="l" defTabSz="685898" rtl="0" eaLnBrk="1" latinLnBrk="0" hangingPunct="1">
              <a:lnSpc>
                <a:spcPts val="1300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63357" y="3382341"/>
            <a:ext cx="2052000" cy="2676243"/>
          </a:xfrm>
          <a:prstGeom prst="rect">
            <a:avLst/>
          </a:prstGeom>
        </p:spPr>
        <p:txBody>
          <a:bodyPr lIns="0" tIns="0" rIns="0" bIns="0"/>
          <a:lstStyle>
            <a:lvl1pPr marL="107997" marR="0" indent="-107997" algn="l" defTabSz="68589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67" b="1">
                <a:solidFill>
                  <a:schemeClr val="bg1"/>
                </a:solidFill>
              </a:defRPr>
            </a:lvl1pPr>
            <a:lvl2pPr marL="171446" indent="-171446">
              <a:lnSpc>
                <a:spcPts val="2133"/>
              </a:lnSpc>
              <a:buClr>
                <a:schemeClr val="bg1"/>
              </a:buClr>
              <a:defRPr lang="en-US" sz="180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07997" marR="0" lvl="0" indent="-107997" algn="l" defTabSz="685898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107997" lvl="0" indent="-107997" algn="l" defTabSz="685898" rtl="0" eaLnBrk="1" latinLnBrk="0" hangingPunct="1">
              <a:lnSpc>
                <a:spcPts val="1300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600"/>
            <a:ext cx="2687636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38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8905067" y="6230321"/>
            <a:ext cx="27432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18" y="37686"/>
            <a:ext cx="11329457" cy="15155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42339" y="1749596"/>
            <a:ext cx="1152000" cy="11451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4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3181172" y="1749596"/>
            <a:ext cx="1152000" cy="11451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4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501339" y="1749596"/>
            <a:ext cx="1152000" cy="11451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4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809067" y="1749596"/>
            <a:ext cx="1152000" cy="11451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4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0110575" y="1749596"/>
            <a:ext cx="1152000" cy="11451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4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2339" y="3072408"/>
            <a:ext cx="2052000" cy="263959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867" b="1" smtClean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731172" y="3091068"/>
            <a:ext cx="2052000" cy="262093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867" b="1" smtClean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5051339" y="3091067"/>
            <a:ext cx="2052000" cy="26209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867" b="1" smtClean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359067" y="3091065"/>
            <a:ext cx="2052000" cy="26209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867" b="1" smtClean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660575" y="3091065"/>
            <a:ext cx="2052000" cy="262093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867" b="1" smtClean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04727"/>
            <a:ext cx="2800324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65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4956487" y="4757801"/>
            <a:ext cx="2279052" cy="48580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24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125786" y="3824288"/>
            <a:ext cx="3940431" cy="47168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1852" y="1819522"/>
            <a:ext cx="7994649" cy="174146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5333" b="1">
                <a:solidFill>
                  <a:srgbClr val="FFFFFF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26000"/>
            <a:ext cx="2389015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35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>
          <p15:clr>
            <a:srgbClr val="FBAE40"/>
          </p15:clr>
        </p15:guide>
        <p15:guide id="2" orient="horz" pos="202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1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89865" y="1195599"/>
            <a:ext cx="5158849" cy="76103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5333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9865" y="2328884"/>
            <a:ext cx="5158849" cy="468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733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589865" y="2117816"/>
            <a:ext cx="506244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9865" y="3725510"/>
            <a:ext cx="5158849" cy="3925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89865" y="4118068"/>
            <a:ext cx="5158849" cy="432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6102285" y="0"/>
            <a:ext cx="6089716" cy="68580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26000"/>
            <a:ext cx="2389015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2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1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89865" y="1195599"/>
            <a:ext cx="5158849" cy="76103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5333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589865" y="2117816"/>
            <a:ext cx="506244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6096001" y="0"/>
            <a:ext cx="6089716" cy="68580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9865" y="2328884"/>
            <a:ext cx="5158849" cy="468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733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9865" y="3725510"/>
            <a:ext cx="5158849" cy="3925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89865" y="4118068"/>
            <a:ext cx="5158849" cy="432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26000"/>
            <a:ext cx="2389015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4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1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89865" y="1195599"/>
            <a:ext cx="5158849" cy="76103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5333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589865" y="2117816"/>
            <a:ext cx="506244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6102283" y="0"/>
            <a:ext cx="6089716" cy="68580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9865" y="2328884"/>
            <a:ext cx="5158849" cy="468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733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9865" y="3725510"/>
            <a:ext cx="5158849" cy="3925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89865" y="4118068"/>
            <a:ext cx="5158849" cy="432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26000"/>
            <a:ext cx="2389015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95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1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89865" y="1195599"/>
            <a:ext cx="5158849" cy="76103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5333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9865" y="2375064"/>
            <a:ext cx="5158849" cy="468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733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9865" y="3725510"/>
            <a:ext cx="5158849" cy="3925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89865" y="4118068"/>
            <a:ext cx="5158849" cy="432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85892" y="0"/>
            <a:ext cx="6106109" cy="685800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26000"/>
            <a:ext cx="2389015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99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692152"/>
            <a:ext cx="5624213" cy="50234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6286888" y="0"/>
            <a:ext cx="5905113" cy="6858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600"/>
            <a:ext cx="2687636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692152"/>
            <a:ext cx="5624213" cy="50234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6297106" y="0"/>
            <a:ext cx="5894895" cy="6858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600"/>
            <a:ext cx="2687636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00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692152"/>
            <a:ext cx="5624213" cy="50234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6284536" y="0"/>
            <a:ext cx="5907464" cy="6858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600"/>
            <a:ext cx="2687636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28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9771" y="37918"/>
            <a:ext cx="11323863" cy="13327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9771" y="1655289"/>
            <a:ext cx="11323863" cy="40659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838179" indent="-361942">
              <a:buFont typeface="Arial" panose="020B0604020202020204" pitchFamily="34" charset="0"/>
              <a:buChar char="•"/>
              <a:defRPr sz="2800"/>
            </a:lvl2pPr>
            <a:lvl3pPr marL="1073124" indent="-234945">
              <a:buFont typeface="Arial" panose="020B0604020202020204" pitchFamily="34" charset="0"/>
              <a:buChar char="•"/>
              <a:defRPr sz="2133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04727"/>
            <a:ext cx="2800324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97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9771" y="37916"/>
            <a:ext cx="11323863" cy="13327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9771" y="2699224"/>
            <a:ext cx="11323863" cy="30127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838179" indent="-361942">
              <a:buFont typeface="Arial" panose="020B0604020202020204" pitchFamily="34" charset="0"/>
              <a:buChar char="•"/>
              <a:defRPr sz="2800"/>
            </a:lvl2pPr>
            <a:lvl3pPr marL="1073124" indent="-234945">
              <a:buFont typeface="Arial" panose="020B0604020202020204" pitchFamily="34" charset="0"/>
              <a:buChar char="•"/>
              <a:defRPr sz="2133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89771" y="1599874"/>
            <a:ext cx="11323863" cy="86513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04727"/>
            <a:ext cx="2800324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53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90508" y="35940"/>
            <a:ext cx="11329457" cy="135505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3119" y="1797052"/>
            <a:ext cx="5533496" cy="3914949"/>
          </a:xfrm>
          <a:prstGeom prst="rect">
            <a:avLst/>
          </a:prstGeom>
        </p:spPr>
        <p:txBody>
          <a:bodyPr lIns="0" tIns="0" rIns="0" bIns="0"/>
          <a:lstStyle>
            <a:lvl1pPr marL="457189" marR="0" indent="-457189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1" baseline="0">
                <a:solidFill>
                  <a:schemeClr val="tx1"/>
                </a:solidFill>
              </a:defRPr>
            </a:lvl1pPr>
            <a:lvl2pPr marL="838179" indent="-380990">
              <a:buFont typeface="Arial" panose="020B0604020202020204" pitchFamily="34" charset="0"/>
              <a:buChar char="•"/>
              <a:defRPr sz="2800"/>
            </a:lvl2pPr>
            <a:lvl3pPr marL="1073124" indent="-234945">
              <a:buFont typeface="Arial" panose="020B0604020202020204" pitchFamily="34" charset="0"/>
              <a:buChar char="•"/>
              <a:defRPr sz="2133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75388" y="1797052"/>
            <a:ext cx="5438245" cy="3914949"/>
          </a:xfrm>
          <a:prstGeom prst="rect">
            <a:avLst/>
          </a:prstGeom>
        </p:spPr>
        <p:txBody>
          <a:bodyPr lIns="0" tIns="0" rIns="0" bIns="0"/>
          <a:lstStyle>
            <a:lvl1pPr marL="457189" marR="0" indent="-457189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1" baseline="0">
                <a:solidFill>
                  <a:schemeClr val="tx1"/>
                </a:solidFill>
              </a:defRPr>
            </a:lvl1pPr>
            <a:lvl2pPr marL="838179" indent="-380990">
              <a:buFont typeface="Arial" panose="020B0604020202020204" pitchFamily="34" charset="0"/>
              <a:buChar char="•"/>
              <a:defRPr sz="2800"/>
            </a:lvl2pPr>
            <a:lvl3pPr marL="1073124" indent="-234945">
              <a:buFont typeface="Arial" panose="020B0604020202020204" pitchFamily="34" charset="0"/>
              <a:buChar char="•"/>
              <a:defRPr sz="2133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04727"/>
            <a:ext cx="2800324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6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84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81058" y="0"/>
            <a:ext cx="591094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3118" y="1811384"/>
            <a:ext cx="5402961" cy="390061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800" b="1" smtClean="0"/>
            </a:lvl1pPr>
            <a:lvl2pPr marL="457189" indent="0">
              <a:buFontTx/>
              <a:buNone/>
              <a:defRPr sz="2800"/>
            </a:lvl2pPr>
            <a:lvl3pPr marL="838179" indent="0">
              <a:buFontTx/>
              <a:buNone/>
              <a:defRPr sz="2133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18" y="46401"/>
            <a:ext cx="5402961" cy="1388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04727"/>
            <a:ext cx="2800324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45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1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81058" y="0"/>
            <a:ext cx="5910943" cy="685800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692152"/>
            <a:ext cx="5624213" cy="50234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600"/>
            <a:ext cx="2687636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10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42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007534" y="2345901"/>
            <a:ext cx="10225545" cy="1803020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333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600"/>
            <a:ext cx="2687636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09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3119" y="3487879"/>
            <a:ext cx="4020608" cy="2193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1" i="0" baseline="0">
                <a:solidFill>
                  <a:schemeClr val="tx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19" y="535140"/>
            <a:ext cx="4020608" cy="2330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872039" y="618262"/>
            <a:ext cx="6840536" cy="5063143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FontTx/>
              <a:buNone/>
              <a:defRPr sz="2800"/>
            </a:lvl2pPr>
            <a:lvl3pPr marL="838179" indent="0">
              <a:buFontTx/>
              <a:buNone/>
              <a:defRPr sz="2133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905067" y="6230321"/>
            <a:ext cx="27432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04727"/>
            <a:ext cx="2800324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88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05067" y="6230321"/>
            <a:ext cx="27432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922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3" orient="horz" pos="3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PHYS-C0258 </a:t>
            </a:r>
            <a:r>
              <a:rPr lang="fi-FI" dirty="0" err="1"/>
              <a:t>Quantum</a:t>
            </a:r>
            <a:r>
              <a:rPr lang="fi-FI" dirty="0"/>
              <a:t> </a:t>
            </a:r>
            <a:r>
              <a:rPr lang="fi-FI" dirty="0" err="1"/>
              <a:t>labs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err="1"/>
              <a:t>Lab</a:t>
            </a:r>
            <a:r>
              <a:rPr lang="fi-FI" dirty="0"/>
              <a:t> </a:t>
            </a:r>
            <a:r>
              <a:rPr lang="fi-FI" dirty="0" err="1"/>
              <a:t>report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Kuvan paikkamerkki 5"/>
          <p:cNvSpPr>
            <a:spLocks noGrp="1"/>
          </p:cNvSpPr>
          <p:nvPr>
            <p:ph type="pic" idx="13"/>
          </p:nvPr>
        </p:nvSpPr>
        <p:spPr/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589865" y="2117816"/>
            <a:ext cx="506244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F42F9E-554C-4B1D-91CF-CF3BAAE6F3F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750E8E-86BB-4343-949D-535D900D23C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GB" dirty="0"/>
              <a:t>Short description of the experiment</a:t>
            </a:r>
          </a:p>
        </p:txBody>
      </p:sp>
    </p:spTree>
    <p:extLst>
      <p:ext uri="{BB962C8B-B14F-4D97-AF65-F5344CB8AC3E}">
        <p14:creationId xmlns:p14="http://schemas.microsoft.com/office/powerpoint/2010/main" val="63719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F42F9E-554C-4B1D-91CF-CF3BAAE6F3F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Experiment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750E8E-86BB-4343-949D-535D900D23C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GB" dirty="0"/>
              <a:t>Theory behind the </a:t>
            </a:r>
            <a:r>
              <a:rPr lang="en-GB" dirty="0" err="1"/>
              <a:t>expirement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69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F42F9E-554C-4B1D-91CF-CF3BAAE6F3F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Experiment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750E8E-86BB-4343-949D-535D900D23C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GB" dirty="0"/>
              <a:t>What and how did you measure in practice?</a:t>
            </a:r>
          </a:p>
        </p:txBody>
      </p:sp>
    </p:spTree>
    <p:extLst>
      <p:ext uri="{BB962C8B-B14F-4D97-AF65-F5344CB8AC3E}">
        <p14:creationId xmlns:p14="http://schemas.microsoft.com/office/powerpoint/2010/main" val="169705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F42F9E-554C-4B1D-91CF-CF3BAAE6F3F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750E8E-86BB-4343-949D-535D900D23C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GB" dirty="0"/>
              <a:t>What was the result of the measurement</a:t>
            </a:r>
          </a:p>
        </p:txBody>
      </p:sp>
    </p:spTree>
    <p:extLst>
      <p:ext uri="{BB962C8B-B14F-4D97-AF65-F5344CB8AC3E}">
        <p14:creationId xmlns:p14="http://schemas.microsoft.com/office/powerpoint/2010/main" val="388401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F42F9E-554C-4B1D-91CF-CF3BAAE6F3F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750E8E-86BB-4343-949D-535D900D23C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GB" dirty="0"/>
              <a:t>What do the results mean? What significance do they have?</a:t>
            </a:r>
          </a:p>
        </p:txBody>
      </p:sp>
    </p:spTree>
    <p:extLst>
      <p:ext uri="{BB962C8B-B14F-4D97-AF65-F5344CB8AC3E}">
        <p14:creationId xmlns:p14="http://schemas.microsoft.com/office/powerpoint/2010/main" val="583079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8">
      <a:dk1>
        <a:sysClr val="windowText" lastClr="000000"/>
      </a:dk1>
      <a:lt1>
        <a:sysClr val="window" lastClr="FFFFFF"/>
      </a:lt1>
      <a:dk2>
        <a:srgbClr val="753BBD"/>
      </a:dk2>
      <a:lt2>
        <a:srgbClr val="B199DD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ELEC_169_EN.potx" id="{A30F47B1-412D-43CB-80EE-B63AC30EF3B6}" vid="{6A465498-3956-4AD1-8721-C47A36C056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B2224EE6583B748A59D622E7CD30B59" ma:contentTypeVersion="10" ma:contentTypeDescription="Luo uusi asiakirja." ma:contentTypeScope="" ma:versionID="761a7e913d0c078c70025f7b0cafb214">
  <xsd:schema xmlns:xsd="http://www.w3.org/2001/XMLSchema" xmlns:xs="http://www.w3.org/2001/XMLSchema" xmlns:p="http://schemas.microsoft.com/office/2006/metadata/properties" xmlns:ns2="fdf8d52b-0995-4d0c-9e77-b8feb4649440" targetNamespace="http://schemas.microsoft.com/office/2006/metadata/properties" ma:root="true" ma:fieldsID="02000ec5d793ed4bbaaf957f1e47ac74" ns2:_="">
    <xsd:import namespace="fdf8d52b-0995-4d0c-9e77-b8feb46494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8d52b-0995-4d0c-9e77-b8feb46494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E76F6E-6D36-407B-AB58-4C50F96352F3}"/>
</file>

<file path=customXml/itemProps2.xml><?xml version="1.0" encoding="utf-8"?>
<ds:datastoreItem xmlns:ds="http://schemas.openxmlformats.org/officeDocument/2006/customXml" ds:itemID="{709EB3DA-4E5C-438F-BC8A-D95E710FCBCC}"/>
</file>

<file path=customXml/itemProps3.xml><?xml version="1.0" encoding="utf-8"?>
<ds:datastoreItem xmlns:ds="http://schemas.openxmlformats.org/officeDocument/2006/customXml" ds:itemID="{37CFCD5A-9E53-4AF7-80C6-4FD3C8C3B053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48</Words>
  <Application>Microsoft Office PowerPoint</Application>
  <PresentationFormat>Widescreen</PresentationFormat>
  <Paragraphs>13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</vt:lpstr>
      <vt:lpstr>Calibri</vt:lpstr>
      <vt:lpstr>Office-teema</vt:lpstr>
      <vt:lpstr>PHYS-C0258 Quantum labs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PHYS-C0258 Quantum labs</dc:title>
  <dc:creator>Hällström Lassi</dc:creator>
  <cp:lastModifiedBy>Hällström Lassi</cp:lastModifiedBy>
  <cp:revision>1</cp:revision>
  <dcterms:created xsi:type="dcterms:W3CDTF">2021-08-25T10:26:43Z</dcterms:created>
  <dcterms:modified xsi:type="dcterms:W3CDTF">2021-08-25T12:15:50Z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0x0101007B2224EE6583B748A59D622E7CD30B59</vt:lpwstr>
  </property>
</Properties>
</file>