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29"/>
  </p:notesMasterIdLst>
  <p:sldIdLst>
    <p:sldId id="256" r:id="rId2"/>
    <p:sldId id="269" r:id="rId3"/>
    <p:sldId id="271" r:id="rId4"/>
    <p:sldId id="270" r:id="rId5"/>
    <p:sldId id="281" r:id="rId6"/>
    <p:sldId id="272" r:id="rId7"/>
    <p:sldId id="258" r:id="rId8"/>
    <p:sldId id="285" r:id="rId9"/>
    <p:sldId id="260" r:id="rId10"/>
    <p:sldId id="276" r:id="rId11"/>
    <p:sldId id="283" r:id="rId12"/>
    <p:sldId id="265" r:id="rId13"/>
    <p:sldId id="266" r:id="rId14"/>
    <p:sldId id="267" r:id="rId15"/>
    <p:sldId id="268" r:id="rId16"/>
    <p:sldId id="262" r:id="rId17"/>
    <p:sldId id="263" r:id="rId18"/>
    <p:sldId id="264" r:id="rId19"/>
    <p:sldId id="259" r:id="rId20"/>
    <p:sldId id="273" r:id="rId21"/>
    <p:sldId id="274" r:id="rId22"/>
    <p:sldId id="284" r:id="rId23"/>
    <p:sldId id="275" r:id="rId24"/>
    <p:sldId id="277" r:id="rId25"/>
    <p:sldId id="278" r:id="rId26"/>
    <p:sldId id="279" r:id="rId27"/>
    <p:sldId id="280"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1F5ABBA6-01B5-4EBB-96F2-831D88961D0F}">
          <p14:sldIdLst>
            <p14:sldId id="256"/>
            <p14:sldId id="269"/>
            <p14:sldId id="271"/>
            <p14:sldId id="270"/>
            <p14:sldId id="281"/>
            <p14:sldId id="272"/>
            <p14:sldId id="258"/>
            <p14:sldId id="285"/>
            <p14:sldId id="260"/>
            <p14:sldId id="276"/>
            <p14:sldId id="283"/>
            <p14:sldId id="265"/>
            <p14:sldId id="266"/>
            <p14:sldId id="267"/>
            <p14:sldId id="268"/>
            <p14:sldId id="262"/>
            <p14:sldId id="263"/>
            <p14:sldId id="264"/>
            <p14:sldId id="259"/>
            <p14:sldId id="273"/>
          </p14:sldIdLst>
        </p14:section>
        <p14:section name="Nimetön osa" id="{DF8D8E8D-51DA-4C7C-A9AB-DE05035B991E}">
          <p14:sldIdLst>
            <p14:sldId id="274"/>
            <p14:sldId id="284"/>
            <p14:sldId id="275"/>
            <p14:sldId id="277"/>
            <p14:sldId id="278"/>
            <p14:sldId id="27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1" Type="http://schemas.openxmlformats.org/officeDocument/2006/relationships/hyperlink" Target="ICC%20International%20Sale%20Contract%20%20.doc"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ICC%20International%20Sale%20Contract%20%20.doc"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E3324-5CA7-4981-8E13-673161778540}"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41D29A7A-64C0-49F6-9E6C-B24CA402CF71}">
      <dgm:prSet/>
      <dgm:spPr/>
      <dgm:t>
        <a:bodyPr/>
        <a:lstStyle/>
        <a:p>
          <a:pPr rtl="0"/>
          <a:r>
            <a:rPr lang="en-US" b="1"/>
            <a:t>“Art 4 Price</a:t>
          </a:r>
          <a:endParaRPr lang="fi-FI"/>
        </a:p>
      </dgm:t>
    </dgm:pt>
    <dgm:pt modelId="{3EC7CC00-E39C-4816-9B9A-553507AEE133}" type="parTrans" cxnId="{9E0209C8-38F1-4BD6-8687-5494E5CA35D2}">
      <dgm:prSet/>
      <dgm:spPr/>
      <dgm:t>
        <a:bodyPr/>
        <a:lstStyle/>
        <a:p>
          <a:endParaRPr lang="fi-FI"/>
        </a:p>
      </dgm:t>
    </dgm:pt>
    <dgm:pt modelId="{6819DEE1-09F0-46C8-98D3-F96E631E83F1}" type="sibTrans" cxnId="{9E0209C8-38F1-4BD6-8687-5494E5CA35D2}">
      <dgm:prSet/>
      <dgm:spPr/>
      <dgm:t>
        <a:bodyPr/>
        <a:lstStyle/>
        <a:p>
          <a:endParaRPr lang="fi-FI"/>
        </a:p>
      </dgm:t>
    </dgm:pt>
    <dgm:pt modelId="{BFD92B19-DF87-4C56-8CAF-CA51CC99BC86}">
      <dgm:prSet/>
      <dgm:spPr/>
      <dgm:t>
        <a:bodyPr/>
        <a:lstStyle/>
        <a:p>
          <a:pPr rtl="0"/>
          <a:r>
            <a:rPr lang="en-US" b="1"/>
            <a:t>4.1 If no price has been agreed, the Seller's current list price at the time of the conclusion of the Contract shall apply. In the absence of such a current list price, the price generally charged for such goods at the time of the conclusion of the Contract shall apply.</a:t>
          </a:r>
          <a:endParaRPr lang="fi-FI"/>
        </a:p>
      </dgm:t>
    </dgm:pt>
    <dgm:pt modelId="{1F1FF773-92FB-4467-8CEE-B028425357A5}" type="parTrans" cxnId="{D963B932-2077-4641-AF2E-ABDB0CC403D3}">
      <dgm:prSet/>
      <dgm:spPr/>
      <dgm:t>
        <a:bodyPr/>
        <a:lstStyle/>
        <a:p>
          <a:endParaRPr lang="fi-FI"/>
        </a:p>
      </dgm:t>
    </dgm:pt>
    <dgm:pt modelId="{1B10B509-C53D-4401-9F8C-B56564655597}" type="sibTrans" cxnId="{D963B932-2077-4641-AF2E-ABDB0CC403D3}">
      <dgm:prSet/>
      <dgm:spPr/>
      <dgm:t>
        <a:bodyPr/>
        <a:lstStyle/>
        <a:p>
          <a:endParaRPr lang="fi-FI"/>
        </a:p>
      </dgm:t>
    </dgm:pt>
    <dgm:pt modelId="{70ED7E88-DA2C-49ED-8632-4D65E37F1D9C}">
      <dgm:prSet/>
      <dgm:spPr/>
      <dgm:t>
        <a:bodyPr/>
        <a:lstStyle/>
        <a:p>
          <a:pPr rtl="0"/>
          <a:r>
            <a:rPr lang="en-US" b="1"/>
            <a:t>4.2 Unless otherwise agreed in writing, the price does not include VAT, and is not subject to price adjustment. </a:t>
          </a:r>
          <a:endParaRPr lang="fi-FI"/>
        </a:p>
      </dgm:t>
    </dgm:pt>
    <dgm:pt modelId="{3F691104-1800-42C3-812A-BB39BCD2BAC9}" type="parTrans" cxnId="{032A7E10-278C-4AF9-9D1A-D0173A0FB83D}">
      <dgm:prSet/>
      <dgm:spPr/>
      <dgm:t>
        <a:bodyPr/>
        <a:lstStyle/>
        <a:p>
          <a:endParaRPr lang="fi-FI"/>
        </a:p>
      </dgm:t>
    </dgm:pt>
    <dgm:pt modelId="{35881E67-401D-4D5D-9553-1E6F28C010B8}" type="sibTrans" cxnId="{032A7E10-278C-4AF9-9D1A-D0173A0FB83D}">
      <dgm:prSet/>
      <dgm:spPr/>
      <dgm:t>
        <a:bodyPr/>
        <a:lstStyle/>
        <a:p>
          <a:endParaRPr lang="fi-FI"/>
        </a:p>
      </dgm:t>
    </dgm:pt>
    <dgm:pt modelId="{8A0D383B-27E3-4506-A03C-76087349D5C1}">
      <dgm:prSet/>
      <dgm:spPr/>
      <dgm:t>
        <a:bodyPr/>
        <a:lstStyle/>
        <a:p>
          <a:pPr rtl="0"/>
          <a:r>
            <a:rPr lang="en-US" b="1"/>
            <a:t>4.3 The price indicated under A-2 (contract price) includes any costs which are at the Seller's charge according to this Contract However, should the Seller bear any costs which, according to this Contract, are for the Buyer's account (e.g. for transportation or insurance under EXW or FCA), such sums shall not be considered as having been included in the price under A-2 and shall be reimbursed by the Buyer.” </a:t>
          </a:r>
          <a:endParaRPr lang="fi-FI"/>
        </a:p>
      </dgm:t>
    </dgm:pt>
    <dgm:pt modelId="{3EEC22B6-638D-47AE-912C-F84F166C3E09}" type="parTrans" cxnId="{05425EE1-816D-4C8F-BD2C-BC38FDE3872F}">
      <dgm:prSet/>
      <dgm:spPr/>
      <dgm:t>
        <a:bodyPr/>
        <a:lstStyle/>
        <a:p>
          <a:endParaRPr lang="fi-FI"/>
        </a:p>
      </dgm:t>
    </dgm:pt>
    <dgm:pt modelId="{E44E80A4-C3B4-45FF-81B5-4094C3D64407}" type="sibTrans" cxnId="{05425EE1-816D-4C8F-BD2C-BC38FDE3872F}">
      <dgm:prSet/>
      <dgm:spPr/>
      <dgm:t>
        <a:bodyPr/>
        <a:lstStyle/>
        <a:p>
          <a:endParaRPr lang="fi-FI"/>
        </a:p>
      </dgm:t>
    </dgm:pt>
    <dgm:pt modelId="{96DE90CD-9309-4DA8-910D-1067CD671365}" type="pres">
      <dgm:prSet presAssocID="{574E3324-5CA7-4981-8E13-673161778540}" presName="vert0" presStyleCnt="0">
        <dgm:presLayoutVars>
          <dgm:dir/>
          <dgm:animOne val="branch"/>
          <dgm:animLvl val="lvl"/>
        </dgm:presLayoutVars>
      </dgm:prSet>
      <dgm:spPr/>
    </dgm:pt>
    <dgm:pt modelId="{88543258-4E93-4189-A140-48A31D7082D3}" type="pres">
      <dgm:prSet presAssocID="{41D29A7A-64C0-49F6-9E6C-B24CA402CF71}" presName="thickLine" presStyleLbl="alignNode1" presStyleIdx="0" presStyleCnt="1"/>
      <dgm:spPr/>
    </dgm:pt>
    <dgm:pt modelId="{55280053-7C3C-4617-B5FE-CE1C906DDB7C}" type="pres">
      <dgm:prSet presAssocID="{41D29A7A-64C0-49F6-9E6C-B24CA402CF71}" presName="horz1" presStyleCnt="0"/>
      <dgm:spPr/>
    </dgm:pt>
    <dgm:pt modelId="{506A0421-70CC-4723-8C13-CBED824503AD}" type="pres">
      <dgm:prSet presAssocID="{41D29A7A-64C0-49F6-9E6C-B24CA402CF71}" presName="tx1" presStyleLbl="revTx" presStyleIdx="0" presStyleCnt="4"/>
      <dgm:spPr/>
    </dgm:pt>
    <dgm:pt modelId="{B919D439-4D0E-4EB3-8B08-EC63FBF96F1B}" type="pres">
      <dgm:prSet presAssocID="{41D29A7A-64C0-49F6-9E6C-B24CA402CF71}" presName="vert1" presStyleCnt="0"/>
      <dgm:spPr/>
    </dgm:pt>
    <dgm:pt modelId="{C775FA3B-009F-44F5-A644-10E9B868DC6F}" type="pres">
      <dgm:prSet presAssocID="{BFD92B19-DF87-4C56-8CAF-CA51CC99BC86}" presName="vertSpace2a" presStyleCnt="0"/>
      <dgm:spPr/>
    </dgm:pt>
    <dgm:pt modelId="{E88F3E15-94E2-45E8-A738-9418E7E43144}" type="pres">
      <dgm:prSet presAssocID="{BFD92B19-DF87-4C56-8CAF-CA51CC99BC86}" presName="horz2" presStyleCnt="0"/>
      <dgm:spPr/>
    </dgm:pt>
    <dgm:pt modelId="{9F948415-59B6-4892-874A-58AEC594E6DF}" type="pres">
      <dgm:prSet presAssocID="{BFD92B19-DF87-4C56-8CAF-CA51CC99BC86}" presName="horzSpace2" presStyleCnt="0"/>
      <dgm:spPr/>
    </dgm:pt>
    <dgm:pt modelId="{87055AD4-8CB6-4862-9FA8-E5FFE32791A1}" type="pres">
      <dgm:prSet presAssocID="{BFD92B19-DF87-4C56-8CAF-CA51CC99BC86}" presName="tx2" presStyleLbl="revTx" presStyleIdx="1" presStyleCnt="4"/>
      <dgm:spPr/>
    </dgm:pt>
    <dgm:pt modelId="{CB842B39-06B2-4C1C-9E1B-1C006A8E93F3}" type="pres">
      <dgm:prSet presAssocID="{BFD92B19-DF87-4C56-8CAF-CA51CC99BC86}" presName="vert2" presStyleCnt="0"/>
      <dgm:spPr/>
    </dgm:pt>
    <dgm:pt modelId="{DDCB9E87-D578-4816-8E92-708E0AD5076B}" type="pres">
      <dgm:prSet presAssocID="{BFD92B19-DF87-4C56-8CAF-CA51CC99BC86}" presName="thinLine2b" presStyleLbl="callout" presStyleIdx="0" presStyleCnt="3"/>
      <dgm:spPr/>
    </dgm:pt>
    <dgm:pt modelId="{8FE94EA7-95B5-4EC7-B4E7-D5188C1826B8}" type="pres">
      <dgm:prSet presAssocID="{BFD92B19-DF87-4C56-8CAF-CA51CC99BC86}" presName="vertSpace2b" presStyleCnt="0"/>
      <dgm:spPr/>
    </dgm:pt>
    <dgm:pt modelId="{871A2F72-A603-41DB-AE02-790C54F561C0}" type="pres">
      <dgm:prSet presAssocID="{70ED7E88-DA2C-49ED-8632-4D65E37F1D9C}" presName="horz2" presStyleCnt="0"/>
      <dgm:spPr/>
    </dgm:pt>
    <dgm:pt modelId="{4553C595-B094-4F40-9314-AAE6C703C1F8}" type="pres">
      <dgm:prSet presAssocID="{70ED7E88-DA2C-49ED-8632-4D65E37F1D9C}" presName="horzSpace2" presStyleCnt="0"/>
      <dgm:spPr/>
    </dgm:pt>
    <dgm:pt modelId="{59E3F3D6-1D66-4859-ACC9-9B6FD12C0FD0}" type="pres">
      <dgm:prSet presAssocID="{70ED7E88-DA2C-49ED-8632-4D65E37F1D9C}" presName="tx2" presStyleLbl="revTx" presStyleIdx="2" presStyleCnt="4"/>
      <dgm:spPr/>
    </dgm:pt>
    <dgm:pt modelId="{DCF8EBAC-1932-49FC-8952-3FB317E5A43A}" type="pres">
      <dgm:prSet presAssocID="{70ED7E88-DA2C-49ED-8632-4D65E37F1D9C}" presName="vert2" presStyleCnt="0"/>
      <dgm:spPr/>
    </dgm:pt>
    <dgm:pt modelId="{CA387CE5-29BA-4880-B48F-3780EC1BE6C1}" type="pres">
      <dgm:prSet presAssocID="{70ED7E88-DA2C-49ED-8632-4D65E37F1D9C}" presName="thinLine2b" presStyleLbl="callout" presStyleIdx="1" presStyleCnt="3"/>
      <dgm:spPr/>
    </dgm:pt>
    <dgm:pt modelId="{B8EF8C2C-6F8E-4AC8-B838-7D95C3CC9765}" type="pres">
      <dgm:prSet presAssocID="{70ED7E88-DA2C-49ED-8632-4D65E37F1D9C}" presName="vertSpace2b" presStyleCnt="0"/>
      <dgm:spPr/>
    </dgm:pt>
    <dgm:pt modelId="{BC5595EF-FCC0-492C-B09F-EAF5B321CCAA}" type="pres">
      <dgm:prSet presAssocID="{8A0D383B-27E3-4506-A03C-76087349D5C1}" presName="horz2" presStyleCnt="0"/>
      <dgm:spPr/>
    </dgm:pt>
    <dgm:pt modelId="{3C02CB8A-7BBB-4ED2-BF12-4773DC4C06D0}" type="pres">
      <dgm:prSet presAssocID="{8A0D383B-27E3-4506-A03C-76087349D5C1}" presName="horzSpace2" presStyleCnt="0"/>
      <dgm:spPr/>
    </dgm:pt>
    <dgm:pt modelId="{2C4A6CAB-9AA9-4F18-B364-5B91BD738B41}" type="pres">
      <dgm:prSet presAssocID="{8A0D383B-27E3-4506-A03C-76087349D5C1}" presName="tx2" presStyleLbl="revTx" presStyleIdx="3" presStyleCnt="4"/>
      <dgm:spPr/>
    </dgm:pt>
    <dgm:pt modelId="{B6E8035E-8712-46B2-BC0A-B3748546D5DB}" type="pres">
      <dgm:prSet presAssocID="{8A0D383B-27E3-4506-A03C-76087349D5C1}" presName="vert2" presStyleCnt="0"/>
      <dgm:spPr/>
    </dgm:pt>
    <dgm:pt modelId="{C07F9D6B-D2E0-4B70-AB72-F8F137851EB9}" type="pres">
      <dgm:prSet presAssocID="{8A0D383B-27E3-4506-A03C-76087349D5C1}" presName="thinLine2b" presStyleLbl="callout" presStyleIdx="2" presStyleCnt="3"/>
      <dgm:spPr/>
    </dgm:pt>
    <dgm:pt modelId="{8D0AF1D6-D8A9-428F-996A-1D6B6C25013C}" type="pres">
      <dgm:prSet presAssocID="{8A0D383B-27E3-4506-A03C-76087349D5C1}" presName="vertSpace2b" presStyleCnt="0"/>
      <dgm:spPr/>
    </dgm:pt>
  </dgm:ptLst>
  <dgm:cxnLst>
    <dgm:cxn modelId="{032A7E10-278C-4AF9-9D1A-D0173A0FB83D}" srcId="{41D29A7A-64C0-49F6-9E6C-B24CA402CF71}" destId="{70ED7E88-DA2C-49ED-8632-4D65E37F1D9C}" srcOrd="1" destOrd="0" parTransId="{3F691104-1800-42C3-812A-BB39BCD2BAC9}" sibTransId="{35881E67-401D-4D5D-9553-1E6F28C010B8}"/>
    <dgm:cxn modelId="{E17FAF2D-3497-432D-B982-021BA60D70B8}" type="presOf" srcId="{BFD92B19-DF87-4C56-8CAF-CA51CC99BC86}" destId="{87055AD4-8CB6-4862-9FA8-E5FFE32791A1}" srcOrd="0" destOrd="0" presId="urn:microsoft.com/office/officeart/2008/layout/LinedList"/>
    <dgm:cxn modelId="{D963B932-2077-4641-AF2E-ABDB0CC403D3}" srcId="{41D29A7A-64C0-49F6-9E6C-B24CA402CF71}" destId="{BFD92B19-DF87-4C56-8CAF-CA51CC99BC86}" srcOrd="0" destOrd="0" parTransId="{1F1FF773-92FB-4467-8CEE-B028425357A5}" sibTransId="{1B10B509-C53D-4401-9F8C-B56564655597}"/>
    <dgm:cxn modelId="{F18F6855-51F4-4D3A-A308-1BE75BF18D98}" type="presOf" srcId="{70ED7E88-DA2C-49ED-8632-4D65E37F1D9C}" destId="{59E3F3D6-1D66-4859-ACC9-9B6FD12C0FD0}" srcOrd="0" destOrd="0" presId="urn:microsoft.com/office/officeart/2008/layout/LinedList"/>
    <dgm:cxn modelId="{BB9C00C0-ADAA-4A12-A425-50191566A740}" type="presOf" srcId="{8A0D383B-27E3-4506-A03C-76087349D5C1}" destId="{2C4A6CAB-9AA9-4F18-B364-5B91BD738B41}" srcOrd="0" destOrd="0" presId="urn:microsoft.com/office/officeart/2008/layout/LinedList"/>
    <dgm:cxn modelId="{9E0209C8-38F1-4BD6-8687-5494E5CA35D2}" srcId="{574E3324-5CA7-4981-8E13-673161778540}" destId="{41D29A7A-64C0-49F6-9E6C-B24CA402CF71}" srcOrd="0" destOrd="0" parTransId="{3EC7CC00-E39C-4816-9B9A-553507AEE133}" sibTransId="{6819DEE1-09F0-46C8-98D3-F96E631E83F1}"/>
    <dgm:cxn modelId="{05425EE1-816D-4C8F-BD2C-BC38FDE3872F}" srcId="{41D29A7A-64C0-49F6-9E6C-B24CA402CF71}" destId="{8A0D383B-27E3-4506-A03C-76087349D5C1}" srcOrd="2" destOrd="0" parTransId="{3EEC22B6-638D-47AE-912C-F84F166C3E09}" sibTransId="{E44E80A4-C3B4-45FF-81B5-4094C3D64407}"/>
    <dgm:cxn modelId="{C0484EE7-32E1-43EB-ACB3-F7252A9C10A4}" type="presOf" srcId="{574E3324-5CA7-4981-8E13-673161778540}" destId="{96DE90CD-9309-4DA8-910D-1067CD671365}" srcOrd="0" destOrd="0" presId="urn:microsoft.com/office/officeart/2008/layout/LinedList"/>
    <dgm:cxn modelId="{4E5446FB-22A0-4339-BC1A-6E5A7A169C3B}" type="presOf" srcId="{41D29A7A-64C0-49F6-9E6C-B24CA402CF71}" destId="{506A0421-70CC-4723-8C13-CBED824503AD}" srcOrd="0" destOrd="0" presId="urn:microsoft.com/office/officeart/2008/layout/LinedList"/>
    <dgm:cxn modelId="{0F06E117-5A9A-4EAF-8745-BA74F9BF902C}" type="presParOf" srcId="{96DE90CD-9309-4DA8-910D-1067CD671365}" destId="{88543258-4E93-4189-A140-48A31D7082D3}" srcOrd="0" destOrd="0" presId="urn:microsoft.com/office/officeart/2008/layout/LinedList"/>
    <dgm:cxn modelId="{48C8A011-9E9E-4F33-BB8E-1C62C577760D}" type="presParOf" srcId="{96DE90CD-9309-4DA8-910D-1067CD671365}" destId="{55280053-7C3C-4617-B5FE-CE1C906DDB7C}" srcOrd="1" destOrd="0" presId="urn:microsoft.com/office/officeart/2008/layout/LinedList"/>
    <dgm:cxn modelId="{F6E3B79E-A647-4B79-A9C7-6C66D5FDAE1C}" type="presParOf" srcId="{55280053-7C3C-4617-B5FE-CE1C906DDB7C}" destId="{506A0421-70CC-4723-8C13-CBED824503AD}" srcOrd="0" destOrd="0" presId="urn:microsoft.com/office/officeart/2008/layout/LinedList"/>
    <dgm:cxn modelId="{750DA0E4-ADE4-40B2-9F8C-09D0BDD17C6E}" type="presParOf" srcId="{55280053-7C3C-4617-B5FE-CE1C906DDB7C}" destId="{B919D439-4D0E-4EB3-8B08-EC63FBF96F1B}" srcOrd="1" destOrd="0" presId="urn:microsoft.com/office/officeart/2008/layout/LinedList"/>
    <dgm:cxn modelId="{A5D1AECB-F0B8-44D0-B15A-6A2A940544BB}" type="presParOf" srcId="{B919D439-4D0E-4EB3-8B08-EC63FBF96F1B}" destId="{C775FA3B-009F-44F5-A644-10E9B868DC6F}" srcOrd="0" destOrd="0" presId="urn:microsoft.com/office/officeart/2008/layout/LinedList"/>
    <dgm:cxn modelId="{91F1EFBD-AE8C-4CB5-985A-EB172E0EB96C}" type="presParOf" srcId="{B919D439-4D0E-4EB3-8B08-EC63FBF96F1B}" destId="{E88F3E15-94E2-45E8-A738-9418E7E43144}" srcOrd="1" destOrd="0" presId="urn:microsoft.com/office/officeart/2008/layout/LinedList"/>
    <dgm:cxn modelId="{6E0AEA85-7201-4355-B0D0-539BBBE17DDE}" type="presParOf" srcId="{E88F3E15-94E2-45E8-A738-9418E7E43144}" destId="{9F948415-59B6-4892-874A-58AEC594E6DF}" srcOrd="0" destOrd="0" presId="urn:microsoft.com/office/officeart/2008/layout/LinedList"/>
    <dgm:cxn modelId="{C481F9E3-6828-4A47-9536-A83D3E2C6006}" type="presParOf" srcId="{E88F3E15-94E2-45E8-A738-9418E7E43144}" destId="{87055AD4-8CB6-4862-9FA8-E5FFE32791A1}" srcOrd="1" destOrd="0" presId="urn:microsoft.com/office/officeart/2008/layout/LinedList"/>
    <dgm:cxn modelId="{3EA9F7D1-7644-4B90-9530-06F8A4CAF3B7}" type="presParOf" srcId="{E88F3E15-94E2-45E8-A738-9418E7E43144}" destId="{CB842B39-06B2-4C1C-9E1B-1C006A8E93F3}" srcOrd="2" destOrd="0" presId="urn:microsoft.com/office/officeart/2008/layout/LinedList"/>
    <dgm:cxn modelId="{34E25757-F1D7-4C56-95F9-9CD6E9D3005D}" type="presParOf" srcId="{B919D439-4D0E-4EB3-8B08-EC63FBF96F1B}" destId="{DDCB9E87-D578-4816-8E92-708E0AD5076B}" srcOrd="2" destOrd="0" presId="urn:microsoft.com/office/officeart/2008/layout/LinedList"/>
    <dgm:cxn modelId="{202EE7A8-903F-452F-8B82-D2C762FC9008}" type="presParOf" srcId="{B919D439-4D0E-4EB3-8B08-EC63FBF96F1B}" destId="{8FE94EA7-95B5-4EC7-B4E7-D5188C1826B8}" srcOrd="3" destOrd="0" presId="urn:microsoft.com/office/officeart/2008/layout/LinedList"/>
    <dgm:cxn modelId="{83601CE5-AFD6-4EE8-8AF8-ACE457360AEE}" type="presParOf" srcId="{B919D439-4D0E-4EB3-8B08-EC63FBF96F1B}" destId="{871A2F72-A603-41DB-AE02-790C54F561C0}" srcOrd="4" destOrd="0" presId="urn:microsoft.com/office/officeart/2008/layout/LinedList"/>
    <dgm:cxn modelId="{A29D4004-9B21-4C37-800E-49D84C800E14}" type="presParOf" srcId="{871A2F72-A603-41DB-AE02-790C54F561C0}" destId="{4553C595-B094-4F40-9314-AAE6C703C1F8}" srcOrd="0" destOrd="0" presId="urn:microsoft.com/office/officeart/2008/layout/LinedList"/>
    <dgm:cxn modelId="{8CF5F88B-2748-4C3C-86D5-B6F24B212860}" type="presParOf" srcId="{871A2F72-A603-41DB-AE02-790C54F561C0}" destId="{59E3F3D6-1D66-4859-ACC9-9B6FD12C0FD0}" srcOrd="1" destOrd="0" presId="urn:microsoft.com/office/officeart/2008/layout/LinedList"/>
    <dgm:cxn modelId="{A5227C78-12FA-4206-905B-58CB3B2963A8}" type="presParOf" srcId="{871A2F72-A603-41DB-AE02-790C54F561C0}" destId="{DCF8EBAC-1932-49FC-8952-3FB317E5A43A}" srcOrd="2" destOrd="0" presId="urn:microsoft.com/office/officeart/2008/layout/LinedList"/>
    <dgm:cxn modelId="{68891C03-6E5C-4516-87C9-2552A4E67B25}" type="presParOf" srcId="{B919D439-4D0E-4EB3-8B08-EC63FBF96F1B}" destId="{CA387CE5-29BA-4880-B48F-3780EC1BE6C1}" srcOrd="5" destOrd="0" presId="urn:microsoft.com/office/officeart/2008/layout/LinedList"/>
    <dgm:cxn modelId="{3A0CBBFD-5322-48B0-9970-C9427BB51D9A}" type="presParOf" srcId="{B919D439-4D0E-4EB3-8B08-EC63FBF96F1B}" destId="{B8EF8C2C-6F8E-4AC8-B838-7D95C3CC9765}" srcOrd="6" destOrd="0" presId="urn:microsoft.com/office/officeart/2008/layout/LinedList"/>
    <dgm:cxn modelId="{ACDB4438-03B5-4078-90FC-0CBC8D6B6940}" type="presParOf" srcId="{B919D439-4D0E-4EB3-8B08-EC63FBF96F1B}" destId="{BC5595EF-FCC0-492C-B09F-EAF5B321CCAA}" srcOrd="7" destOrd="0" presId="urn:microsoft.com/office/officeart/2008/layout/LinedList"/>
    <dgm:cxn modelId="{B6413397-DF20-4E0E-8F9C-C2B2D1C79BDE}" type="presParOf" srcId="{BC5595EF-FCC0-492C-B09F-EAF5B321CCAA}" destId="{3C02CB8A-7BBB-4ED2-BF12-4773DC4C06D0}" srcOrd="0" destOrd="0" presId="urn:microsoft.com/office/officeart/2008/layout/LinedList"/>
    <dgm:cxn modelId="{D03E5D41-D4F9-4D1C-81FE-3EBCC352F055}" type="presParOf" srcId="{BC5595EF-FCC0-492C-B09F-EAF5B321CCAA}" destId="{2C4A6CAB-9AA9-4F18-B364-5B91BD738B41}" srcOrd="1" destOrd="0" presId="urn:microsoft.com/office/officeart/2008/layout/LinedList"/>
    <dgm:cxn modelId="{7DFB253E-29C6-4E1C-A88B-4293AE99A22C}" type="presParOf" srcId="{BC5595EF-FCC0-492C-B09F-EAF5B321CCAA}" destId="{B6E8035E-8712-46B2-BC0A-B3748546D5DB}" srcOrd="2" destOrd="0" presId="urn:microsoft.com/office/officeart/2008/layout/LinedList"/>
    <dgm:cxn modelId="{254F0367-E294-442C-A5C0-698C8C0DA00B}" type="presParOf" srcId="{B919D439-4D0E-4EB3-8B08-EC63FBF96F1B}" destId="{C07F9D6B-D2E0-4B70-AB72-F8F137851EB9}" srcOrd="8" destOrd="0" presId="urn:microsoft.com/office/officeart/2008/layout/LinedList"/>
    <dgm:cxn modelId="{7E00D05A-7A86-44DF-AE2D-5DB2CF859BAA}" type="presParOf" srcId="{B919D439-4D0E-4EB3-8B08-EC63FBF96F1B}" destId="{8D0AF1D6-D8A9-428F-996A-1D6B6C25013C}"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FA6AF08-A8FB-4F07-9DD5-43A9A9EB175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3B6A6B29-AFAC-4475-8285-BAC66A1D20D7}">
      <dgm:prSet/>
      <dgm:spPr/>
      <dgm:t>
        <a:bodyPr/>
        <a:lstStyle/>
        <a:p>
          <a:r>
            <a:rPr lang="fi-FI" b="1"/>
            <a:t>Remburssin maksu (availability)</a:t>
          </a:r>
          <a:endParaRPr lang="fi-FI"/>
        </a:p>
      </dgm:t>
    </dgm:pt>
    <dgm:pt modelId="{4DB05F8B-1C6E-4A6C-AC0D-78F63BC3A3FA}" type="parTrans" cxnId="{3604B6C9-7497-4D22-BE6E-7265514C7E85}">
      <dgm:prSet/>
      <dgm:spPr/>
      <dgm:t>
        <a:bodyPr/>
        <a:lstStyle/>
        <a:p>
          <a:endParaRPr lang="fi-FI"/>
        </a:p>
      </dgm:t>
    </dgm:pt>
    <dgm:pt modelId="{E34AD228-E207-4D5A-AA30-634EEA4BAF45}" type="sibTrans" cxnId="{3604B6C9-7497-4D22-BE6E-7265514C7E85}">
      <dgm:prSet/>
      <dgm:spPr/>
      <dgm:t>
        <a:bodyPr/>
        <a:lstStyle/>
        <a:p>
          <a:endParaRPr lang="fi-FI"/>
        </a:p>
      </dgm:t>
    </dgm:pt>
    <dgm:pt modelId="{25AC6C04-E51F-4ABA-A9A8-80F59834CDA3}">
      <dgm:prSet/>
      <dgm:spPr/>
      <dgm:t>
        <a:bodyPr/>
        <a:lstStyle/>
        <a:p>
          <a:r>
            <a:rPr lang="fi-FI"/>
            <a:t>Avistamaksu: maksu asiakirjoja vastaan, kun remburssin ehdot täyttyvät</a:t>
          </a:r>
        </a:p>
      </dgm:t>
    </dgm:pt>
    <dgm:pt modelId="{1CE4CD69-79C2-430B-9707-C8E40AD84DFD}" type="parTrans" cxnId="{0A8AC26A-B534-4FAE-877A-72FB7F3B593A}">
      <dgm:prSet/>
      <dgm:spPr/>
      <dgm:t>
        <a:bodyPr/>
        <a:lstStyle/>
        <a:p>
          <a:endParaRPr lang="fi-FI"/>
        </a:p>
      </dgm:t>
    </dgm:pt>
    <dgm:pt modelId="{15863F54-DF9A-48B0-9C5C-F35EA174F113}" type="sibTrans" cxnId="{0A8AC26A-B534-4FAE-877A-72FB7F3B593A}">
      <dgm:prSet/>
      <dgm:spPr/>
      <dgm:t>
        <a:bodyPr/>
        <a:lstStyle/>
        <a:p>
          <a:endParaRPr lang="fi-FI"/>
        </a:p>
      </dgm:t>
    </dgm:pt>
    <dgm:pt modelId="{8CD1250E-0029-4DC3-8A21-5929A331D479}">
      <dgm:prSet/>
      <dgm:spPr/>
      <dgm:t>
        <a:bodyPr/>
        <a:lstStyle/>
        <a:p>
          <a:r>
            <a:rPr lang="fi-FI"/>
            <a:t>Aviso- maksulla: eräpäivä, esim. 30 päivää lähettämisestä / asiakirjojen esittämisestä</a:t>
          </a:r>
        </a:p>
      </dgm:t>
    </dgm:pt>
    <dgm:pt modelId="{FE8ABA09-1E08-4364-A0B6-BB9E6611EAB1}" type="parTrans" cxnId="{94E28ADC-5FC6-490C-89B7-0AC90A0EB43D}">
      <dgm:prSet/>
      <dgm:spPr/>
      <dgm:t>
        <a:bodyPr/>
        <a:lstStyle/>
        <a:p>
          <a:endParaRPr lang="fi-FI"/>
        </a:p>
      </dgm:t>
    </dgm:pt>
    <dgm:pt modelId="{4C57F6E4-9921-4E91-9E91-517A2E4224FE}" type="sibTrans" cxnId="{94E28ADC-5FC6-490C-89B7-0AC90A0EB43D}">
      <dgm:prSet/>
      <dgm:spPr/>
      <dgm:t>
        <a:bodyPr/>
        <a:lstStyle/>
        <a:p>
          <a:endParaRPr lang="fi-FI"/>
        </a:p>
      </dgm:t>
    </dgm:pt>
    <dgm:pt modelId="{09979C8D-0EB1-435D-81E2-209089B0B934}">
      <dgm:prSet/>
      <dgm:spPr/>
      <dgm:t>
        <a:bodyPr/>
        <a:lstStyle/>
        <a:p>
          <a:r>
            <a:rPr lang="fi-FI"/>
            <a:t>Vekseliperusteiset maksutavat </a:t>
          </a:r>
        </a:p>
      </dgm:t>
    </dgm:pt>
    <dgm:pt modelId="{5F616A0B-7F6D-4016-9FEF-D4B76BB67E5B}" type="parTrans" cxnId="{68FBB4CF-4F10-4158-AE2B-EB7082FFDA75}">
      <dgm:prSet/>
      <dgm:spPr/>
      <dgm:t>
        <a:bodyPr/>
        <a:lstStyle/>
        <a:p>
          <a:endParaRPr lang="fi-FI"/>
        </a:p>
      </dgm:t>
    </dgm:pt>
    <dgm:pt modelId="{78C41AD1-144F-4DFF-B1B6-6FFF483B244F}" type="sibTrans" cxnId="{68FBB4CF-4F10-4158-AE2B-EB7082FFDA75}">
      <dgm:prSet/>
      <dgm:spPr/>
      <dgm:t>
        <a:bodyPr/>
        <a:lstStyle/>
        <a:p>
          <a:endParaRPr lang="fi-FI"/>
        </a:p>
      </dgm:t>
    </dgm:pt>
    <dgm:pt modelId="{B4F4F97E-32B2-450C-A024-77D9765BDFCF}">
      <dgm:prSet/>
      <dgm:spPr/>
      <dgm:t>
        <a:bodyPr/>
        <a:lstStyle/>
        <a:p>
          <a:r>
            <a:rPr lang="fi-FI" i="1" dirty="0"/>
            <a:t>Hyväksymällä: pankki sitoutuu itse esimerkiksi maksavana tai takaajana maksamaan M: n laatiman vekselin, joka yleensä asetetaan O:n maksettavaksi </a:t>
          </a:r>
          <a:endParaRPr lang="fi-FI" dirty="0"/>
        </a:p>
      </dgm:t>
    </dgm:pt>
    <dgm:pt modelId="{454696D9-997A-47B8-9BF1-27DE4BBD660A}" type="parTrans" cxnId="{2FF71A14-3BFD-4670-A767-C0B39D35DA59}">
      <dgm:prSet/>
      <dgm:spPr/>
      <dgm:t>
        <a:bodyPr/>
        <a:lstStyle/>
        <a:p>
          <a:endParaRPr lang="fi-FI"/>
        </a:p>
      </dgm:t>
    </dgm:pt>
    <dgm:pt modelId="{2B1E4ECE-8FC1-4CB7-ADAD-54664955FF20}" type="sibTrans" cxnId="{2FF71A14-3BFD-4670-A767-C0B39D35DA59}">
      <dgm:prSet/>
      <dgm:spPr/>
      <dgm:t>
        <a:bodyPr/>
        <a:lstStyle/>
        <a:p>
          <a:endParaRPr lang="fi-FI"/>
        </a:p>
      </dgm:t>
    </dgm:pt>
    <dgm:pt modelId="{ED01E717-462B-4FBF-91D2-65C1B1AB45AC}">
      <dgm:prSet/>
      <dgm:spPr/>
      <dgm:t>
        <a:bodyPr/>
        <a:lstStyle/>
        <a:p>
          <a:r>
            <a:rPr lang="fi-FI" i="1" baseline="0"/>
            <a:t>M:lle maksetaan vekselin eräpäivänä tai sitä ennen diskonttaamalla vekseli </a:t>
          </a:r>
          <a:endParaRPr lang="fi-FI"/>
        </a:p>
      </dgm:t>
    </dgm:pt>
    <dgm:pt modelId="{50AACB3A-DCAB-4A8B-9058-59125F97FF43}" type="parTrans" cxnId="{D2305673-DF6F-4A50-BA47-D619E68C33FB}">
      <dgm:prSet/>
      <dgm:spPr/>
      <dgm:t>
        <a:bodyPr/>
        <a:lstStyle/>
        <a:p>
          <a:endParaRPr lang="fi-FI"/>
        </a:p>
      </dgm:t>
    </dgm:pt>
    <dgm:pt modelId="{66E290B9-D92E-4CFE-935F-65561AA17425}" type="sibTrans" cxnId="{D2305673-DF6F-4A50-BA47-D619E68C33FB}">
      <dgm:prSet/>
      <dgm:spPr/>
      <dgm:t>
        <a:bodyPr/>
        <a:lstStyle/>
        <a:p>
          <a:endParaRPr lang="fi-FI"/>
        </a:p>
      </dgm:t>
    </dgm:pt>
    <dgm:pt modelId="{778A4060-E080-4797-AC49-8FA033890CAE}">
      <dgm:prSet/>
      <dgm:spPr/>
      <dgm:t>
        <a:bodyPr/>
        <a:lstStyle/>
        <a:p>
          <a:r>
            <a:rPr lang="fi-FI" i="1"/>
            <a:t>Negosioimalla (ei yleistä): diskonttaaminen on ainoa mahdollisuus</a:t>
          </a:r>
          <a:endParaRPr lang="fi-FI"/>
        </a:p>
      </dgm:t>
    </dgm:pt>
    <dgm:pt modelId="{C9AF7FB2-261D-4810-A4F8-4662D0B56886}" type="parTrans" cxnId="{27E17B1B-20F1-417B-827A-A6EF044D0526}">
      <dgm:prSet/>
      <dgm:spPr/>
      <dgm:t>
        <a:bodyPr/>
        <a:lstStyle/>
        <a:p>
          <a:endParaRPr lang="fi-FI"/>
        </a:p>
      </dgm:t>
    </dgm:pt>
    <dgm:pt modelId="{1861F43C-E15D-4576-9E5D-F44E4A1A9551}" type="sibTrans" cxnId="{27E17B1B-20F1-417B-827A-A6EF044D0526}">
      <dgm:prSet/>
      <dgm:spPr/>
      <dgm:t>
        <a:bodyPr/>
        <a:lstStyle/>
        <a:p>
          <a:endParaRPr lang="fi-FI"/>
        </a:p>
      </dgm:t>
    </dgm:pt>
    <dgm:pt modelId="{3DF58BA1-CAF1-4B7A-B198-19349D5ED684}" type="pres">
      <dgm:prSet presAssocID="{BFA6AF08-A8FB-4F07-9DD5-43A9A9EB1756}" presName="vert0" presStyleCnt="0">
        <dgm:presLayoutVars>
          <dgm:dir/>
          <dgm:animOne val="branch"/>
          <dgm:animLvl val="lvl"/>
        </dgm:presLayoutVars>
      </dgm:prSet>
      <dgm:spPr/>
    </dgm:pt>
    <dgm:pt modelId="{21F127E0-02CE-4508-BEF1-7BD29A0631C9}" type="pres">
      <dgm:prSet presAssocID="{3B6A6B29-AFAC-4475-8285-BAC66A1D20D7}" presName="thickLine" presStyleLbl="alignNode1" presStyleIdx="0" presStyleCnt="1"/>
      <dgm:spPr/>
    </dgm:pt>
    <dgm:pt modelId="{3E908F2D-6A06-43B8-B1F8-1F97EEF87D28}" type="pres">
      <dgm:prSet presAssocID="{3B6A6B29-AFAC-4475-8285-BAC66A1D20D7}" presName="horz1" presStyleCnt="0"/>
      <dgm:spPr/>
    </dgm:pt>
    <dgm:pt modelId="{06B37432-E48A-426B-97F3-57EA8C104134}" type="pres">
      <dgm:prSet presAssocID="{3B6A6B29-AFAC-4475-8285-BAC66A1D20D7}" presName="tx1" presStyleLbl="revTx" presStyleIdx="0" presStyleCnt="7"/>
      <dgm:spPr/>
    </dgm:pt>
    <dgm:pt modelId="{A4F3517A-E0B7-4935-AE93-A06483281925}" type="pres">
      <dgm:prSet presAssocID="{3B6A6B29-AFAC-4475-8285-BAC66A1D20D7}" presName="vert1" presStyleCnt="0"/>
      <dgm:spPr/>
    </dgm:pt>
    <dgm:pt modelId="{50A10346-95EA-4DB2-8BC9-72CCB5C6A50F}" type="pres">
      <dgm:prSet presAssocID="{25AC6C04-E51F-4ABA-A9A8-80F59834CDA3}" presName="vertSpace2a" presStyleCnt="0"/>
      <dgm:spPr/>
    </dgm:pt>
    <dgm:pt modelId="{B489F469-D6B0-4C19-895B-C016D467E362}" type="pres">
      <dgm:prSet presAssocID="{25AC6C04-E51F-4ABA-A9A8-80F59834CDA3}" presName="horz2" presStyleCnt="0"/>
      <dgm:spPr/>
    </dgm:pt>
    <dgm:pt modelId="{549CECF0-A6A0-4FA0-A076-BB2E5DDC074F}" type="pres">
      <dgm:prSet presAssocID="{25AC6C04-E51F-4ABA-A9A8-80F59834CDA3}" presName="horzSpace2" presStyleCnt="0"/>
      <dgm:spPr/>
    </dgm:pt>
    <dgm:pt modelId="{D09C1F8C-75AA-45D5-A3AC-28320B4862CB}" type="pres">
      <dgm:prSet presAssocID="{25AC6C04-E51F-4ABA-A9A8-80F59834CDA3}" presName="tx2" presStyleLbl="revTx" presStyleIdx="1" presStyleCnt="7"/>
      <dgm:spPr/>
    </dgm:pt>
    <dgm:pt modelId="{117B138F-2D27-499E-A3E4-9AE54A4A4E2D}" type="pres">
      <dgm:prSet presAssocID="{25AC6C04-E51F-4ABA-A9A8-80F59834CDA3}" presName="vert2" presStyleCnt="0"/>
      <dgm:spPr/>
    </dgm:pt>
    <dgm:pt modelId="{1D67CE9D-278B-4F63-A708-6DBF04339206}" type="pres">
      <dgm:prSet presAssocID="{25AC6C04-E51F-4ABA-A9A8-80F59834CDA3}" presName="thinLine2b" presStyleLbl="callout" presStyleIdx="0" presStyleCnt="4"/>
      <dgm:spPr/>
    </dgm:pt>
    <dgm:pt modelId="{1508F195-2387-462F-9B6B-378B3469775D}" type="pres">
      <dgm:prSet presAssocID="{25AC6C04-E51F-4ABA-A9A8-80F59834CDA3}" presName="vertSpace2b" presStyleCnt="0"/>
      <dgm:spPr/>
    </dgm:pt>
    <dgm:pt modelId="{4AC27218-C89C-4DD4-AD57-181ED2470067}" type="pres">
      <dgm:prSet presAssocID="{8CD1250E-0029-4DC3-8A21-5929A331D479}" presName="horz2" presStyleCnt="0"/>
      <dgm:spPr/>
    </dgm:pt>
    <dgm:pt modelId="{668CEBE1-A4C4-4585-84D5-5D6D1CBC82FE}" type="pres">
      <dgm:prSet presAssocID="{8CD1250E-0029-4DC3-8A21-5929A331D479}" presName="horzSpace2" presStyleCnt="0"/>
      <dgm:spPr/>
    </dgm:pt>
    <dgm:pt modelId="{B62D02A4-B027-4827-9A1E-36930F2AC4A7}" type="pres">
      <dgm:prSet presAssocID="{8CD1250E-0029-4DC3-8A21-5929A331D479}" presName="tx2" presStyleLbl="revTx" presStyleIdx="2" presStyleCnt="7"/>
      <dgm:spPr/>
    </dgm:pt>
    <dgm:pt modelId="{AE9DF623-2906-4FFD-8DF8-9EBA57B22C6C}" type="pres">
      <dgm:prSet presAssocID="{8CD1250E-0029-4DC3-8A21-5929A331D479}" presName="vert2" presStyleCnt="0"/>
      <dgm:spPr/>
    </dgm:pt>
    <dgm:pt modelId="{423C2ECC-82B1-461F-B1BC-DF14E559AD17}" type="pres">
      <dgm:prSet presAssocID="{8CD1250E-0029-4DC3-8A21-5929A331D479}" presName="thinLine2b" presStyleLbl="callout" presStyleIdx="1" presStyleCnt="4"/>
      <dgm:spPr/>
    </dgm:pt>
    <dgm:pt modelId="{DC4100BD-DD15-4888-A41D-6A517CD93E5C}" type="pres">
      <dgm:prSet presAssocID="{8CD1250E-0029-4DC3-8A21-5929A331D479}" presName="vertSpace2b" presStyleCnt="0"/>
      <dgm:spPr/>
    </dgm:pt>
    <dgm:pt modelId="{AFE0AA3D-DAB2-4DB5-A636-DD76724612B6}" type="pres">
      <dgm:prSet presAssocID="{09979C8D-0EB1-435D-81E2-209089B0B934}" presName="horz2" presStyleCnt="0"/>
      <dgm:spPr/>
    </dgm:pt>
    <dgm:pt modelId="{707BF65F-3D5B-42AC-BBF8-2AC78AC68F47}" type="pres">
      <dgm:prSet presAssocID="{09979C8D-0EB1-435D-81E2-209089B0B934}" presName="horzSpace2" presStyleCnt="0"/>
      <dgm:spPr/>
    </dgm:pt>
    <dgm:pt modelId="{D6BEE082-DBA1-42D6-8A67-BD1439F64015}" type="pres">
      <dgm:prSet presAssocID="{09979C8D-0EB1-435D-81E2-209089B0B934}" presName="tx2" presStyleLbl="revTx" presStyleIdx="3" presStyleCnt="7"/>
      <dgm:spPr/>
    </dgm:pt>
    <dgm:pt modelId="{9816CD42-30F1-4303-AC7D-84B997BB0E92}" type="pres">
      <dgm:prSet presAssocID="{09979C8D-0EB1-435D-81E2-209089B0B934}" presName="vert2" presStyleCnt="0"/>
      <dgm:spPr/>
    </dgm:pt>
    <dgm:pt modelId="{E151E9A9-8849-427D-942C-83173EC511E1}" type="pres">
      <dgm:prSet presAssocID="{B4F4F97E-32B2-450C-A024-77D9765BDFCF}" presName="horz3" presStyleCnt="0"/>
      <dgm:spPr/>
    </dgm:pt>
    <dgm:pt modelId="{C571AB74-4E8B-48CE-B549-B4F520A99021}" type="pres">
      <dgm:prSet presAssocID="{B4F4F97E-32B2-450C-A024-77D9765BDFCF}" presName="horzSpace3" presStyleCnt="0"/>
      <dgm:spPr/>
    </dgm:pt>
    <dgm:pt modelId="{8AC16109-8BA3-435A-8D55-EA149035F747}" type="pres">
      <dgm:prSet presAssocID="{B4F4F97E-32B2-450C-A024-77D9765BDFCF}" presName="tx3" presStyleLbl="revTx" presStyleIdx="4" presStyleCnt="7"/>
      <dgm:spPr/>
    </dgm:pt>
    <dgm:pt modelId="{8722B38D-5E3E-477A-AFEE-696D863A97A0}" type="pres">
      <dgm:prSet presAssocID="{B4F4F97E-32B2-450C-A024-77D9765BDFCF}" presName="vert3" presStyleCnt="0"/>
      <dgm:spPr/>
    </dgm:pt>
    <dgm:pt modelId="{6E2B0461-8436-4564-93E8-2F2097DB6B3F}" type="pres">
      <dgm:prSet presAssocID="{ED01E717-462B-4FBF-91D2-65C1B1AB45AC}" presName="horz4" presStyleCnt="0"/>
      <dgm:spPr/>
    </dgm:pt>
    <dgm:pt modelId="{83707B3C-5DEF-4916-9C73-940C5D48C4B8}" type="pres">
      <dgm:prSet presAssocID="{ED01E717-462B-4FBF-91D2-65C1B1AB45AC}" presName="horzSpace4" presStyleCnt="0"/>
      <dgm:spPr/>
    </dgm:pt>
    <dgm:pt modelId="{BE466EF5-48F0-4F91-96B3-B3F7A9CD2000}" type="pres">
      <dgm:prSet presAssocID="{ED01E717-462B-4FBF-91D2-65C1B1AB45AC}" presName="tx4" presStyleLbl="revTx" presStyleIdx="5" presStyleCnt="7">
        <dgm:presLayoutVars>
          <dgm:bulletEnabled val="1"/>
        </dgm:presLayoutVars>
      </dgm:prSet>
      <dgm:spPr/>
    </dgm:pt>
    <dgm:pt modelId="{4E11CF61-8695-4451-99AF-BDA4BA4B8747}" type="pres">
      <dgm:prSet presAssocID="{2B1E4ECE-8FC1-4CB7-ADAD-54664955FF20}" presName="thinLine3" presStyleLbl="callout" presStyleIdx="2" presStyleCnt="4"/>
      <dgm:spPr/>
    </dgm:pt>
    <dgm:pt modelId="{EB32BAEC-6B21-4A33-94F7-60D18D959FA1}" type="pres">
      <dgm:prSet presAssocID="{778A4060-E080-4797-AC49-8FA033890CAE}" presName="horz3" presStyleCnt="0"/>
      <dgm:spPr/>
    </dgm:pt>
    <dgm:pt modelId="{9FEF6A20-B946-4772-8106-CB461AC87042}" type="pres">
      <dgm:prSet presAssocID="{778A4060-E080-4797-AC49-8FA033890CAE}" presName="horzSpace3" presStyleCnt="0"/>
      <dgm:spPr/>
    </dgm:pt>
    <dgm:pt modelId="{AFCCDD0F-1927-4F2E-A101-77CDE6A0D38A}" type="pres">
      <dgm:prSet presAssocID="{778A4060-E080-4797-AC49-8FA033890CAE}" presName="tx3" presStyleLbl="revTx" presStyleIdx="6" presStyleCnt="7"/>
      <dgm:spPr/>
    </dgm:pt>
    <dgm:pt modelId="{7B83EE54-6DDB-4FB1-9E1A-FB79424E76D4}" type="pres">
      <dgm:prSet presAssocID="{778A4060-E080-4797-AC49-8FA033890CAE}" presName="vert3" presStyleCnt="0"/>
      <dgm:spPr/>
    </dgm:pt>
    <dgm:pt modelId="{2AF5C551-278A-4864-A099-7F36D64156DE}" type="pres">
      <dgm:prSet presAssocID="{09979C8D-0EB1-435D-81E2-209089B0B934}" presName="thinLine2b" presStyleLbl="callout" presStyleIdx="3" presStyleCnt="4"/>
      <dgm:spPr/>
    </dgm:pt>
    <dgm:pt modelId="{9D2314CA-539B-474C-A7C6-70B95FEBB422}" type="pres">
      <dgm:prSet presAssocID="{09979C8D-0EB1-435D-81E2-209089B0B934}" presName="vertSpace2b" presStyleCnt="0"/>
      <dgm:spPr/>
    </dgm:pt>
  </dgm:ptLst>
  <dgm:cxnLst>
    <dgm:cxn modelId="{F3117701-D2B8-41B1-B395-DFC1BB873711}" type="presOf" srcId="{25AC6C04-E51F-4ABA-A9A8-80F59834CDA3}" destId="{D09C1F8C-75AA-45D5-A3AC-28320B4862CB}" srcOrd="0" destOrd="0" presId="urn:microsoft.com/office/officeart/2008/layout/LinedList"/>
    <dgm:cxn modelId="{26501C0B-357D-43A3-A4FA-5A696D02A6F5}" type="presOf" srcId="{BFA6AF08-A8FB-4F07-9DD5-43A9A9EB1756}" destId="{3DF58BA1-CAF1-4B7A-B198-19349D5ED684}" srcOrd="0" destOrd="0" presId="urn:microsoft.com/office/officeart/2008/layout/LinedList"/>
    <dgm:cxn modelId="{2FF71A14-3BFD-4670-A767-C0B39D35DA59}" srcId="{09979C8D-0EB1-435D-81E2-209089B0B934}" destId="{B4F4F97E-32B2-450C-A024-77D9765BDFCF}" srcOrd="0" destOrd="0" parTransId="{454696D9-997A-47B8-9BF1-27DE4BBD660A}" sibTransId="{2B1E4ECE-8FC1-4CB7-ADAD-54664955FF20}"/>
    <dgm:cxn modelId="{27E17B1B-20F1-417B-827A-A6EF044D0526}" srcId="{09979C8D-0EB1-435D-81E2-209089B0B934}" destId="{778A4060-E080-4797-AC49-8FA033890CAE}" srcOrd="1" destOrd="0" parTransId="{C9AF7FB2-261D-4810-A4F8-4662D0B56886}" sibTransId="{1861F43C-E15D-4576-9E5D-F44E4A1A9551}"/>
    <dgm:cxn modelId="{CD02B427-9979-4B8E-BF43-860C290B7D08}" type="presOf" srcId="{3B6A6B29-AFAC-4475-8285-BAC66A1D20D7}" destId="{06B37432-E48A-426B-97F3-57EA8C104134}" srcOrd="0" destOrd="0" presId="urn:microsoft.com/office/officeart/2008/layout/LinedList"/>
    <dgm:cxn modelId="{6AAA022C-2D5C-423D-9E9E-1AC6FE58463A}" type="presOf" srcId="{B4F4F97E-32B2-450C-A024-77D9765BDFCF}" destId="{8AC16109-8BA3-435A-8D55-EA149035F747}" srcOrd="0" destOrd="0" presId="urn:microsoft.com/office/officeart/2008/layout/LinedList"/>
    <dgm:cxn modelId="{0325D932-4A32-4043-9FF8-66D6C1614997}" type="presOf" srcId="{8CD1250E-0029-4DC3-8A21-5929A331D479}" destId="{B62D02A4-B027-4827-9A1E-36930F2AC4A7}" srcOrd="0" destOrd="0" presId="urn:microsoft.com/office/officeart/2008/layout/LinedList"/>
    <dgm:cxn modelId="{9C14C740-CAD2-4890-B81C-E3C6B183E4FC}" type="presOf" srcId="{778A4060-E080-4797-AC49-8FA033890CAE}" destId="{AFCCDD0F-1927-4F2E-A101-77CDE6A0D38A}" srcOrd="0" destOrd="0" presId="urn:microsoft.com/office/officeart/2008/layout/LinedList"/>
    <dgm:cxn modelId="{0A8AC26A-B534-4FAE-877A-72FB7F3B593A}" srcId="{3B6A6B29-AFAC-4475-8285-BAC66A1D20D7}" destId="{25AC6C04-E51F-4ABA-A9A8-80F59834CDA3}" srcOrd="0" destOrd="0" parTransId="{1CE4CD69-79C2-430B-9707-C8E40AD84DFD}" sibTransId="{15863F54-DF9A-48B0-9C5C-F35EA174F113}"/>
    <dgm:cxn modelId="{D2305673-DF6F-4A50-BA47-D619E68C33FB}" srcId="{B4F4F97E-32B2-450C-A024-77D9765BDFCF}" destId="{ED01E717-462B-4FBF-91D2-65C1B1AB45AC}" srcOrd="0" destOrd="0" parTransId="{50AACB3A-DCAB-4A8B-9058-59125F97FF43}" sibTransId="{66E290B9-D92E-4CFE-935F-65561AA17425}"/>
    <dgm:cxn modelId="{6336BD9A-DB77-44A5-B3D7-2685937B0621}" type="presOf" srcId="{ED01E717-462B-4FBF-91D2-65C1B1AB45AC}" destId="{BE466EF5-48F0-4F91-96B3-B3F7A9CD2000}" srcOrd="0" destOrd="0" presId="urn:microsoft.com/office/officeart/2008/layout/LinedList"/>
    <dgm:cxn modelId="{F5806DB9-11BD-4DB1-B3D4-187201C207CA}" type="presOf" srcId="{09979C8D-0EB1-435D-81E2-209089B0B934}" destId="{D6BEE082-DBA1-42D6-8A67-BD1439F64015}" srcOrd="0" destOrd="0" presId="urn:microsoft.com/office/officeart/2008/layout/LinedList"/>
    <dgm:cxn modelId="{3604B6C9-7497-4D22-BE6E-7265514C7E85}" srcId="{BFA6AF08-A8FB-4F07-9DD5-43A9A9EB1756}" destId="{3B6A6B29-AFAC-4475-8285-BAC66A1D20D7}" srcOrd="0" destOrd="0" parTransId="{4DB05F8B-1C6E-4A6C-AC0D-78F63BC3A3FA}" sibTransId="{E34AD228-E207-4D5A-AA30-634EEA4BAF45}"/>
    <dgm:cxn modelId="{68FBB4CF-4F10-4158-AE2B-EB7082FFDA75}" srcId="{3B6A6B29-AFAC-4475-8285-BAC66A1D20D7}" destId="{09979C8D-0EB1-435D-81E2-209089B0B934}" srcOrd="2" destOrd="0" parTransId="{5F616A0B-7F6D-4016-9FEF-D4B76BB67E5B}" sibTransId="{78C41AD1-144F-4DFF-B1B6-6FFF483B244F}"/>
    <dgm:cxn modelId="{94E28ADC-5FC6-490C-89B7-0AC90A0EB43D}" srcId="{3B6A6B29-AFAC-4475-8285-BAC66A1D20D7}" destId="{8CD1250E-0029-4DC3-8A21-5929A331D479}" srcOrd="1" destOrd="0" parTransId="{FE8ABA09-1E08-4364-A0B6-BB9E6611EAB1}" sibTransId="{4C57F6E4-9921-4E91-9E91-517A2E4224FE}"/>
    <dgm:cxn modelId="{335A7546-41A8-4CD7-A6ED-748B2EC0DE12}" type="presParOf" srcId="{3DF58BA1-CAF1-4B7A-B198-19349D5ED684}" destId="{21F127E0-02CE-4508-BEF1-7BD29A0631C9}" srcOrd="0" destOrd="0" presId="urn:microsoft.com/office/officeart/2008/layout/LinedList"/>
    <dgm:cxn modelId="{96DC2D78-BF1A-4FC7-B47E-EB13755FD78E}" type="presParOf" srcId="{3DF58BA1-CAF1-4B7A-B198-19349D5ED684}" destId="{3E908F2D-6A06-43B8-B1F8-1F97EEF87D28}" srcOrd="1" destOrd="0" presId="urn:microsoft.com/office/officeart/2008/layout/LinedList"/>
    <dgm:cxn modelId="{2F3DDDF7-4493-4C22-9B33-25858F74C2D7}" type="presParOf" srcId="{3E908F2D-6A06-43B8-B1F8-1F97EEF87D28}" destId="{06B37432-E48A-426B-97F3-57EA8C104134}" srcOrd="0" destOrd="0" presId="urn:microsoft.com/office/officeart/2008/layout/LinedList"/>
    <dgm:cxn modelId="{724A1A0D-887F-4AC4-910B-6E40E5485E37}" type="presParOf" srcId="{3E908F2D-6A06-43B8-B1F8-1F97EEF87D28}" destId="{A4F3517A-E0B7-4935-AE93-A06483281925}" srcOrd="1" destOrd="0" presId="urn:microsoft.com/office/officeart/2008/layout/LinedList"/>
    <dgm:cxn modelId="{E1B4BDC7-C3DF-44DF-8827-BBFA5238195E}" type="presParOf" srcId="{A4F3517A-E0B7-4935-AE93-A06483281925}" destId="{50A10346-95EA-4DB2-8BC9-72CCB5C6A50F}" srcOrd="0" destOrd="0" presId="urn:microsoft.com/office/officeart/2008/layout/LinedList"/>
    <dgm:cxn modelId="{F574C018-95A0-44F8-9240-C5C6F320F775}" type="presParOf" srcId="{A4F3517A-E0B7-4935-AE93-A06483281925}" destId="{B489F469-D6B0-4C19-895B-C016D467E362}" srcOrd="1" destOrd="0" presId="urn:microsoft.com/office/officeart/2008/layout/LinedList"/>
    <dgm:cxn modelId="{297D527A-33E7-42BC-B5C4-F95CCB389178}" type="presParOf" srcId="{B489F469-D6B0-4C19-895B-C016D467E362}" destId="{549CECF0-A6A0-4FA0-A076-BB2E5DDC074F}" srcOrd="0" destOrd="0" presId="urn:microsoft.com/office/officeart/2008/layout/LinedList"/>
    <dgm:cxn modelId="{B5199D64-3BA9-4F86-A4C4-F17DF37AA875}" type="presParOf" srcId="{B489F469-D6B0-4C19-895B-C016D467E362}" destId="{D09C1F8C-75AA-45D5-A3AC-28320B4862CB}" srcOrd="1" destOrd="0" presId="urn:microsoft.com/office/officeart/2008/layout/LinedList"/>
    <dgm:cxn modelId="{59587327-3B11-4C49-8775-ED8CA1D02537}" type="presParOf" srcId="{B489F469-D6B0-4C19-895B-C016D467E362}" destId="{117B138F-2D27-499E-A3E4-9AE54A4A4E2D}" srcOrd="2" destOrd="0" presId="urn:microsoft.com/office/officeart/2008/layout/LinedList"/>
    <dgm:cxn modelId="{5DECC3A2-7D47-44CC-9B2A-A5F54CB8FDB7}" type="presParOf" srcId="{A4F3517A-E0B7-4935-AE93-A06483281925}" destId="{1D67CE9D-278B-4F63-A708-6DBF04339206}" srcOrd="2" destOrd="0" presId="urn:microsoft.com/office/officeart/2008/layout/LinedList"/>
    <dgm:cxn modelId="{6516F131-1E4D-46DE-B508-0F4FB4DBDBDE}" type="presParOf" srcId="{A4F3517A-E0B7-4935-AE93-A06483281925}" destId="{1508F195-2387-462F-9B6B-378B3469775D}" srcOrd="3" destOrd="0" presId="urn:microsoft.com/office/officeart/2008/layout/LinedList"/>
    <dgm:cxn modelId="{9D1CE87A-A72E-409D-A76C-4C8005552C09}" type="presParOf" srcId="{A4F3517A-E0B7-4935-AE93-A06483281925}" destId="{4AC27218-C89C-4DD4-AD57-181ED2470067}" srcOrd="4" destOrd="0" presId="urn:microsoft.com/office/officeart/2008/layout/LinedList"/>
    <dgm:cxn modelId="{5EA399F9-34A8-415C-B4C3-A2E7B65E8A45}" type="presParOf" srcId="{4AC27218-C89C-4DD4-AD57-181ED2470067}" destId="{668CEBE1-A4C4-4585-84D5-5D6D1CBC82FE}" srcOrd="0" destOrd="0" presId="urn:microsoft.com/office/officeart/2008/layout/LinedList"/>
    <dgm:cxn modelId="{5D2D98D5-D1F7-4D86-BE86-E5000B280707}" type="presParOf" srcId="{4AC27218-C89C-4DD4-AD57-181ED2470067}" destId="{B62D02A4-B027-4827-9A1E-36930F2AC4A7}" srcOrd="1" destOrd="0" presId="urn:microsoft.com/office/officeart/2008/layout/LinedList"/>
    <dgm:cxn modelId="{A23366B6-53DC-457B-8527-B63505967A46}" type="presParOf" srcId="{4AC27218-C89C-4DD4-AD57-181ED2470067}" destId="{AE9DF623-2906-4FFD-8DF8-9EBA57B22C6C}" srcOrd="2" destOrd="0" presId="urn:microsoft.com/office/officeart/2008/layout/LinedList"/>
    <dgm:cxn modelId="{886ACCCD-F5E9-4AB4-9E55-892ED8AAE53F}" type="presParOf" srcId="{A4F3517A-E0B7-4935-AE93-A06483281925}" destId="{423C2ECC-82B1-461F-B1BC-DF14E559AD17}" srcOrd="5" destOrd="0" presId="urn:microsoft.com/office/officeart/2008/layout/LinedList"/>
    <dgm:cxn modelId="{CED98255-CD55-4A3E-BC73-D3DC3C517590}" type="presParOf" srcId="{A4F3517A-E0B7-4935-AE93-A06483281925}" destId="{DC4100BD-DD15-4888-A41D-6A517CD93E5C}" srcOrd="6" destOrd="0" presId="urn:microsoft.com/office/officeart/2008/layout/LinedList"/>
    <dgm:cxn modelId="{6E94FEB4-438B-46F6-A893-FEA0F56CC7CD}" type="presParOf" srcId="{A4F3517A-E0B7-4935-AE93-A06483281925}" destId="{AFE0AA3D-DAB2-4DB5-A636-DD76724612B6}" srcOrd="7" destOrd="0" presId="urn:microsoft.com/office/officeart/2008/layout/LinedList"/>
    <dgm:cxn modelId="{1ABB8718-E212-4573-A802-5CA1497B2A72}" type="presParOf" srcId="{AFE0AA3D-DAB2-4DB5-A636-DD76724612B6}" destId="{707BF65F-3D5B-42AC-BBF8-2AC78AC68F47}" srcOrd="0" destOrd="0" presId="urn:microsoft.com/office/officeart/2008/layout/LinedList"/>
    <dgm:cxn modelId="{512EB182-6059-4C19-B4E2-94812D9C9E24}" type="presParOf" srcId="{AFE0AA3D-DAB2-4DB5-A636-DD76724612B6}" destId="{D6BEE082-DBA1-42D6-8A67-BD1439F64015}" srcOrd="1" destOrd="0" presId="urn:microsoft.com/office/officeart/2008/layout/LinedList"/>
    <dgm:cxn modelId="{34FCDE5D-E5F0-4F85-B7A6-8A17D50EFC7C}" type="presParOf" srcId="{AFE0AA3D-DAB2-4DB5-A636-DD76724612B6}" destId="{9816CD42-30F1-4303-AC7D-84B997BB0E92}" srcOrd="2" destOrd="0" presId="urn:microsoft.com/office/officeart/2008/layout/LinedList"/>
    <dgm:cxn modelId="{24C0D681-5670-4E4E-86E9-5DD5CE28D013}" type="presParOf" srcId="{9816CD42-30F1-4303-AC7D-84B997BB0E92}" destId="{E151E9A9-8849-427D-942C-83173EC511E1}" srcOrd="0" destOrd="0" presId="urn:microsoft.com/office/officeart/2008/layout/LinedList"/>
    <dgm:cxn modelId="{4F1BFD39-3CF1-405E-B288-6C803F579A04}" type="presParOf" srcId="{E151E9A9-8849-427D-942C-83173EC511E1}" destId="{C571AB74-4E8B-48CE-B549-B4F520A99021}" srcOrd="0" destOrd="0" presId="urn:microsoft.com/office/officeart/2008/layout/LinedList"/>
    <dgm:cxn modelId="{77642B8B-0515-4ADE-9CB0-508ED8C65F55}" type="presParOf" srcId="{E151E9A9-8849-427D-942C-83173EC511E1}" destId="{8AC16109-8BA3-435A-8D55-EA149035F747}" srcOrd="1" destOrd="0" presId="urn:microsoft.com/office/officeart/2008/layout/LinedList"/>
    <dgm:cxn modelId="{F154FE5C-6C42-42D6-BEF1-07CF733DA526}" type="presParOf" srcId="{E151E9A9-8849-427D-942C-83173EC511E1}" destId="{8722B38D-5E3E-477A-AFEE-696D863A97A0}" srcOrd="2" destOrd="0" presId="urn:microsoft.com/office/officeart/2008/layout/LinedList"/>
    <dgm:cxn modelId="{B4BE4EC0-1C19-47DA-968F-DB24071B5A7F}" type="presParOf" srcId="{8722B38D-5E3E-477A-AFEE-696D863A97A0}" destId="{6E2B0461-8436-4564-93E8-2F2097DB6B3F}" srcOrd="0" destOrd="0" presId="urn:microsoft.com/office/officeart/2008/layout/LinedList"/>
    <dgm:cxn modelId="{3CB8B1E2-CB1C-4757-B7F8-25100A720767}" type="presParOf" srcId="{6E2B0461-8436-4564-93E8-2F2097DB6B3F}" destId="{83707B3C-5DEF-4916-9C73-940C5D48C4B8}" srcOrd="0" destOrd="0" presId="urn:microsoft.com/office/officeart/2008/layout/LinedList"/>
    <dgm:cxn modelId="{6D0531ED-5D49-4DAE-94ED-3FDE0F89FCCB}" type="presParOf" srcId="{6E2B0461-8436-4564-93E8-2F2097DB6B3F}" destId="{BE466EF5-48F0-4F91-96B3-B3F7A9CD2000}" srcOrd="1" destOrd="0" presId="urn:microsoft.com/office/officeart/2008/layout/LinedList"/>
    <dgm:cxn modelId="{01A4CB2B-F50A-4961-8A4D-9E7305CD8C87}" type="presParOf" srcId="{9816CD42-30F1-4303-AC7D-84B997BB0E92}" destId="{4E11CF61-8695-4451-99AF-BDA4BA4B8747}" srcOrd="1" destOrd="0" presId="urn:microsoft.com/office/officeart/2008/layout/LinedList"/>
    <dgm:cxn modelId="{E4589F69-3481-41EE-9BE6-650857D74B0A}" type="presParOf" srcId="{9816CD42-30F1-4303-AC7D-84B997BB0E92}" destId="{EB32BAEC-6B21-4A33-94F7-60D18D959FA1}" srcOrd="2" destOrd="0" presId="urn:microsoft.com/office/officeart/2008/layout/LinedList"/>
    <dgm:cxn modelId="{495363BA-3BE0-43BA-91A8-99F13424B831}" type="presParOf" srcId="{EB32BAEC-6B21-4A33-94F7-60D18D959FA1}" destId="{9FEF6A20-B946-4772-8106-CB461AC87042}" srcOrd="0" destOrd="0" presId="urn:microsoft.com/office/officeart/2008/layout/LinedList"/>
    <dgm:cxn modelId="{9F444970-75E1-4E53-AF36-E4827206AD39}" type="presParOf" srcId="{EB32BAEC-6B21-4A33-94F7-60D18D959FA1}" destId="{AFCCDD0F-1927-4F2E-A101-77CDE6A0D38A}" srcOrd="1" destOrd="0" presId="urn:microsoft.com/office/officeart/2008/layout/LinedList"/>
    <dgm:cxn modelId="{17AD1EAF-0EAC-4671-9D56-A48E9E6A79D2}" type="presParOf" srcId="{EB32BAEC-6B21-4A33-94F7-60D18D959FA1}" destId="{7B83EE54-6DDB-4FB1-9E1A-FB79424E76D4}" srcOrd="2" destOrd="0" presId="urn:microsoft.com/office/officeart/2008/layout/LinedList"/>
    <dgm:cxn modelId="{B29CB36A-407B-4A4A-BE32-586179A158BD}" type="presParOf" srcId="{A4F3517A-E0B7-4935-AE93-A06483281925}" destId="{2AF5C551-278A-4864-A099-7F36D64156DE}" srcOrd="8" destOrd="0" presId="urn:microsoft.com/office/officeart/2008/layout/LinedList"/>
    <dgm:cxn modelId="{D5CA615B-A776-4B4A-8F6D-2A0C31AE5BC8}" type="presParOf" srcId="{A4F3517A-E0B7-4935-AE93-A06483281925}" destId="{9D2314CA-539B-474C-A7C6-70B95FEBB422}"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3BD287-9C91-4C39-969E-23769623B02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9604BDE8-BEFC-4BBD-8A86-7F561E2B601B}">
      <dgm:prSet/>
      <dgm:spPr/>
      <dgm:t>
        <a:bodyPr/>
        <a:lstStyle/>
        <a:p>
          <a:r>
            <a:rPr lang="en-US" b="1"/>
            <a:t>B4 has opened an irrevocable confirmed at sight documentary credit in favor of S4. </a:t>
          </a:r>
          <a:endParaRPr lang="fi-FI"/>
        </a:p>
      </dgm:t>
    </dgm:pt>
    <dgm:pt modelId="{ED029FEB-344E-4E9B-BC74-E8B0C7A826CE}" type="parTrans" cxnId="{D8D8E04E-C3D8-4E08-8502-6BB2AB01F46A}">
      <dgm:prSet/>
      <dgm:spPr/>
      <dgm:t>
        <a:bodyPr/>
        <a:lstStyle/>
        <a:p>
          <a:endParaRPr lang="fi-FI"/>
        </a:p>
      </dgm:t>
    </dgm:pt>
    <dgm:pt modelId="{E3DF362E-EC58-439B-98D3-5FFA97FF21B9}" type="sibTrans" cxnId="{D8D8E04E-C3D8-4E08-8502-6BB2AB01F46A}">
      <dgm:prSet/>
      <dgm:spPr/>
      <dgm:t>
        <a:bodyPr/>
        <a:lstStyle/>
        <a:p>
          <a:endParaRPr lang="fi-FI"/>
        </a:p>
      </dgm:t>
    </dgm:pt>
    <dgm:pt modelId="{23523D7C-374F-4C94-AEC0-24853DCE55B0}">
      <dgm:prSet/>
      <dgm:spPr/>
      <dgm:t>
        <a:bodyPr/>
        <a:lstStyle/>
        <a:p>
          <a:r>
            <a:rPr lang="en-US" b="1"/>
            <a:t>Can B4 prevent his bank from paying the documentary credit for the poor quality of the cheese?</a:t>
          </a:r>
          <a:endParaRPr lang="fi-FI"/>
        </a:p>
      </dgm:t>
    </dgm:pt>
    <dgm:pt modelId="{FDBDE984-0B99-4D0A-8F04-6443EEE79F15}" type="parTrans" cxnId="{D4FE6DE2-3753-4FFE-A982-4CBE7524EBE7}">
      <dgm:prSet/>
      <dgm:spPr/>
      <dgm:t>
        <a:bodyPr/>
        <a:lstStyle/>
        <a:p>
          <a:endParaRPr lang="fi-FI"/>
        </a:p>
      </dgm:t>
    </dgm:pt>
    <dgm:pt modelId="{977D6E4A-DC0D-4EEF-B7AE-41A30177949C}" type="sibTrans" cxnId="{D4FE6DE2-3753-4FFE-A982-4CBE7524EBE7}">
      <dgm:prSet/>
      <dgm:spPr/>
      <dgm:t>
        <a:bodyPr/>
        <a:lstStyle/>
        <a:p>
          <a:endParaRPr lang="fi-FI"/>
        </a:p>
      </dgm:t>
    </dgm:pt>
    <dgm:pt modelId="{09F88A42-E20D-4733-A2EC-795DE3D96A79}">
      <dgm:prSet/>
      <dgm:spPr/>
      <dgm:t>
        <a:bodyPr/>
        <a:lstStyle/>
        <a:p>
          <a:r>
            <a:rPr lang="en-US"/>
            <a:t>If not, B4 loses the right to retain own performance   </a:t>
          </a:r>
          <a:endParaRPr lang="fi-FI"/>
        </a:p>
      </dgm:t>
    </dgm:pt>
    <dgm:pt modelId="{3E574248-744B-4DCC-B99C-00AAEB436CEF}" type="parTrans" cxnId="{3288432E-4592-40BB-8CDF-8A320233F844}">
      <dgm:prSet/>
      <dgm:spPr/>
      <dgm:t>
        <a:bodyPr/>
        <a:lstStyle/>
        <a:p>
          <a:endParaRPr lang="fi-FI"/>
        </a:p>
      </dgm:t>
    </dgm:pt>
    <dgm:pt modelId="{AED68776-D128-412A-BDFF-1D016F014B78}" type="sibTrans" cxnId="{3288432E-4592-40BB-8CDF-8A320233F844}">
      <dgm:prSet/>
      <dgm:spPr/>
      <dgm:t>
        <a:bodyPr/>
        <a:lstStyle/>
        <a:p>
          <a:endParaRPr lang="fi-FI"/>
        </a:p>
      </dgm:t>
    </dgm:pt>
    <dgm:pt modelId="{6647A8F3-937B-4431-913E-090EBE765A93}">
      <dgm:prSet/>
      <dgm:spPr/>
      <dgm:t>
        <a:bodyPr/>
        <a:lstStyle/>
        <a:p>
          <a:r>
            <a:rPr lang="en-US" b="1"/>
            <a:t>B4 cannot prevent the bank from paying: </a:t>
          </a:r>
          <a:endParaRPr lang="fi-FI"/>
        </a:p>
      </dgm:t>
    </dgm:pt>
    <dgm:pt modelId="{15FAAF50-9EAF-4ADC-8B82-9E45DB05B6CE}" type="parTrans" cxnId="{B54860F9-8D04-446D-8D4B-FA7EFC5E282D}">
      <dgm:prSet/>
      <dgm:spPr/>
      <dgm:t>
        <a:bodyPr/>
        <a:lstStyle/>
        <a:p>
          <a:endParaRPr lang="fi-FI"/>
        </a:p>
      </dgm:t>
    </dgm:pt>
    <dgm:pt modelId="{F2DB9BE3-9CAE-45ED-868D-C282237E7A6C}" type="sibTrans" cxnId="{B54860F9-8D04-446D-8D4B-FA7EFC5E282D}">
      <dgm:prSet/>
      <dgm:spPr/>
      <dgm:t>
        <a:bodyPr/>
        <a:lstStyle/>
        <a:p>
          <a:endParaRPr lang="fi-FI"/>
        </a:p>
      </dgm:t>
    </dgm:pt>
    <dgm:pt modelId="{D28D70AB-2164-460D-BE59-6F54FC1CFB77}">
      <dgm:prSet/>
      <dgm:spPr/>
      <dgm:t>
        <a:bodyPr/>
        <a:lstStyle/>
        <a:p>
          <a:r>
            <a:rPr lang="en-US"/>
            <a:t>the documentary credit is an agreement that is separate from the trade transaction </a:t>
          </a:r>
          <a:endParaRPr lang="fi-FI"/>
        </a:p>
      </dgm:t>
    </dgm:pt>
    <dgm:pt modelId="{32DA5656-ED34-4C99-86DA-89B60707A557}" type="parTrans" cxnId="{2A806389-3CD4-4517-89EE-86BD1ECA517F}">
      <dgm:prSet/>
      <dgm:spPr/>
      <dgm:t>
        <a:bodyPr/>
        <a:lstStyle/>
        <a:p>
          <a:endParaRPr lang="fi-FI"/>
        </a:p>
      </dgm:t>
    </dgm:pt>
    <dgm:pt modelId="{A8F692AE-E501-46EF-B3BA-F1BFB2E4C3FD}" type="sibTrans" cxnId="{2A806389-3CD4-4517-89EE-86BD1ECA517F}">
      <dgm:prSet/>
      <dgm:spPr/>
      <dgm:t>
        <a:bodyPr/>
        <a:lstStyle/>
        <a:p>
          <a:endParaRPr lang="fi-FI"/>
        </a:p>
      </dgm:t>
    </dgm:pt>
    <dgm:pt modelId="{7C57E9A2-8B64-4D50-9AB5-B42C73DA2DC4}">
      <dgm:prSet/>
      <dgm:spPr/>
      <dgm:t>
        <a:bodyPr/>
        <a:lstStyle/>
        <a:p>
          <a:r>
            <a:rPr lang="en-US"/>
            <a:t>only the documents and not the object of the sales transaction are concerned   </a:t>
          </a:r>
          <a:endParaRPr lang="fi-FI"/>
        </a:p>
      </dgm:t>
    </dgm:pt>
    <dgm:pt modelId="{04B28282-AFB9-42E9-A899-F7977C5759D8}" type="parTrans" cxnId="{A20CCBF3-1C4C-42AC-9506-95AA3AA57A8F}">
      <dgm:prSet/>
      <dgm:spPr/>
      <dgm:t>
        <a:bodyPr/>
        <a:lstStyle/>
        <a:p>
          <a:endParaRPr lang="fi-FI"/>
        </a:p>
      </dgm:t>
    </dgm:pt>
    <dgm:pt modelId="{8A15A946-B46E-447B-886B-55DCE0B75BCB}" type="sibTrans" cxnId="{A20CCBF3-1C4C-42AC-9506-95AA3AA57A8F}">
      <dgm:prSet/>
      <dgm:spPr/>
      <dgm:t>
        <a:bodyPr/>
        <a:lstStyle/>
        <a:p>
          <a:endParaRPr lang="fi-FI"/>
        </a:p>
      </dgm:t>
    </dgm:pt>
    <dgm:pt modelId="{BD7231F9-AD81-4A73-BF7B-A88D16558E83}">
      <dgm:prSet/>
      <dgm:spPr/>
      <dgm:t>
        <a:bodyPr/>
        <a:lstStyle/>
        <a:p>
          <a:r>
            <a:rPr lang="fi-FI" b="1"/>
            <a:t>B4 on avannut peruuttamattoman vahvistetun avistaremburssin S4: n hyväksi.</a:t>
          </a:r>
          <a:endParaRPr lang="fi-FI"/>
        </a:p>
      </dgm:t>
    </dgm:pt>
    <dgm:pt modelId="{AD8FFA6C-999D-447A-96F1-B48B009DB1DB}" type="parTrans" cxnId="{B8C9092B-DE6C-42AC-9535-A4C568526B0C}">
      <dgm:prSet/>
      <dgm:spPr/>
      <dgm:t>
        <a:bodyPr/>
        <a:lstStyle/>
        <a:p>
          <a:endParaRPr lang="fi-FI"/>
        </a:p>
      </dgm:t>
    </dgm:pt>
    <dgm:pt modelId="{3323AE85-F671-4841-8AAB-25BF1BDBCFD8}" type="sibTrans" cxnId="{B8C9092B-DE6C-42AC-9535-A4C568526B0C}">
      <dgm:prSet/>
      <dgm:spPr/>
      <dgm:t>
        <a:bodyPr/>
        <a:lstStyle/>
        <a:p>
          <a:endParaRPr lang="fi-FI"/>
        </a:p>
      </dgm:t>
    </dgm:pt>
    <dgm:pt modelId="{91696FAB-B537-41F5-ABF8-BFDB6CB3B402}">
      <dgm:prSet/>
      <dgm:spPr/>
      <dgm:t>
        <a:bodyPr/>
        <a:lstStyle/>
        <a:p>
          <a:r>
            <a:rPr lang="fi-FI" b="1"/>
            <a:t>Voiko B4 estää pankkiaan maksamasta remburssia juuston huonon laadun vuoksi?</a:t>
          </a:r>
          <a:endParaRPr lang="fi-FI"/>
        </a:p>
      </dgm:t>
    </dgm:pt>
    <dgm:pt modelId="{0041BC1F-D04B-4791-B6D8-1E138FDD2CB0}" type="parTrans" cxnId="{539F9C1C-9386-49E9-8B13-3E7E4E157B69}">
      <dgm:prSet/>
      <dgm:spPr/>
      <dgm:t>
        <a:bodyPr/>
        <a:lstStyle/>
        <a:p>
          <a:endParaRPr lang="fi-FI"/>
        </a:p>
      </dgm:t>
    </dgm:pt>
    <dgm:pt modelId="{F9D09974-3D6B-41A4-AC33-8620F8267078}" type="sibTrans" cxnId="{539F9C1C-9386-49E9-8B13-3E7E4E157B69}">
      <dgm:prSet/>
      <dgm:spPr/>
      <dgm:t>
        <a:bodyPr/>
        <a:lstStyle/>
        <a:p>
          <a:endParaRPr lang="fi-FI"/>
        </a:p>
      </dgm:t>
    </dgm:pt>
    <dgm:pt modelId="{E6098F38-56B3-40A5-B0F0-66096C0A418B}">
      <dgm:prSet/>
      <dgm:spPr/>
      <dgm:t>
        <a:bodyPr/>
        <a:lstStyle/>
        <a:p>
          <a:r>
            <a:rPr lang="fi-FI"/>
            <a:t>Jos ei, B4 menettää oikeuden pidättää oman suorituksensa</a:t>
          </a:r>
        </a:p>
      </dgm:t>
    </dgm:pt>
    <dgm:pt modelId="{8D1A3BBD-2532-4AD7-90DA-F84EC0E2C5B3}" type="parTrans" cxnId="{F8973AD9-8AEF-485E-A728-72AD03C70814}">
      <dgm:prSet/>
      <dgm:spPr/>
      <dgm:t>
        <a:bodyPr/>
        <a:lstStyle/>
        <a:p>
          <a:endParaRPr lang="fi-FI"/>
        </a:p>
      </dgm:t>
    </dgm:pt>
    <dgm:pt modelId="{A34DE33B-5021-4D25-9AA8-D51BFF8BC443}" type="sibTrans" cxnId="{F8973AD9-8AEF-485E-A728-72AD03C70814}">
      <dgm:prSet/>
      <dgm:spPr/>
      <dgm:t>
        <a:bodyPr/>
        <a:lstStyle/>
        <a:p>
          <a:endParaRPr lang="fi-FI"/>
        </a:p>
      </dgm:t>
    </dgm:pt>
    <dgm:pt modelId="{64D7E4CD-4C9A-475D-AD6F-8B60BBF60F41}">
      <dgm:prSet/>
      <dgm:spPr/>
      <dgm:t>
        <a:bodyPr/>
        <a:lstStyle/>
        <a:p>
          <a:r>
            <a:rPr lang="fi-FI" b="1"/>
            <a:t>B4 ei voi estää pankkia maksamasta:</a:t>
          </a:r>
          <a:endParaRPr lang="fi-FI"/>
        </a:p>
      </dgm:t>
    </dgm:pt>
    <dgm:pt modelId="{562BE997-1967-410F-B972-2088DD5A84A7}" type="parTrans" cxnId="{E59EC081-A46A-438F-8D33-7605E1C50CD4}">
      <dgm:prSet/>
      <dgm:spPr/>
      <dgm:t>
        <a:bodyPr/>
        <a:lstStyle/>
        <a:p>
          <a:endParaRPr lang="fi-FI"/>
        </a:p>
      </dgm:t>
    </dgm:pt>
    <dgm:pt modelId="{719A3B68-865F-4782-AB60-63296965BE2F}" type="sibTrans" cxnId="{E59EC081-A46A-438F-8D33-7605E1C50CD4}">
      <dgm:prSet/>
      <dgm:spPr/>
      <dgm:t>
        <a:bodyPr/>
        <a:lstStyle/>
        <a:p>
          <a:endParaRPr lang="fi-FI"/>
        </a:p>
      </dgm:t>
    </dgm:pt>
    <dgm:pt modelId="{2463A4C2-E78E-487A-A377-9326D717B289}">
      <dgm:prSet/>
      <dgm:spPr/>
      <dgm:t>
        <a:bodyPr/>
        <a:lstStyle/>
        <a:p>
          <a:r>
            <a:rPr lang="fi-FI"/>
            <a:t>Remburssi on kaupasta erillinen sopimus, joka </a:t>
          </a:r>
        </a:p>
      </dgm:t>
    </dgm:pt>
    <dgm:pt modelId="{0889210E-9560-4EF4-9F19-E73AAE8A5CE5}" type="parTrans" cxnId="{3D5968F9-BCB2-4DA9-A9E4-21EE1F48D6B2}">
      <dgm:prSet/>
      <dgm:spPr/>
      <dgm:t>
        <a:bodyPr/>
        <a:lstStyle/>
        <a:p>
          <a:endParaRPr lang="fi-FI"/>
        </a:p>
      </dgm:t>
    </dgm:pt>
    <dgm:pt modelId="{35607961-6370-4A1B-A455-749C7CF5DA76}" type="sibTrans" cxnId="{3D5968F9-BCB2-4DA9-A9E4-21EE1F48D6B2}">
      <dgm:prSet/>
      <dgm:spPr/>
      <dgm:t>
        <a:bodyPr/>
        <a:lstStyle/>
        <a:p>
          <a:endParaRPr lang="fi-FI"/>
        </a:p>
      </dgm:t>
    </dgm:pt>
    <dgm:pt modelId="{57E5A430-BCED-4663-A269-E14CB2A85D96}">
      <dgm:prSet/>
      <dgm:spPr/>
      <dgm:t>
        <a:bodyPr/>
        <a:lstStyle/>
        <a:p>
          <a:r>
            <a:rPr lang="fi-FI"/>
            <a:t>Koskee vain ​​asiakirjoja, mutta ei kaupan kohdetta</a:t>
          </a:r>
        </a:p>
      </dgm:t>
    </dgm:pt>
    <dgm:pt modelId="{3054E291-E5DC-4FEF-8462-1CB6F3422A99}" type="parTrans" cxnId="{949B2D9A-2123-491B-8318-A879DE262911}">
      <dgm:prSet/>
      <dgm:spPr/>
      <dgm:t>
        <a:bodyPr/>
        <a:lstStyle/>
        <a:p>
          <a:endParaRPr lang="fi-FI"/>
        </a:p>
      </dgm:t>
    </dgm:pt>
    <dgm:pt modelId="{9A01DFB8-C9B4-4D6A-A2A7-77CB3F9BC746}" type="sibTrans" cxnId="{949B2D9A-2123-491B-8318-A879DE262911}">
      <dgm:prSet/>
      <dgm:spPr/>
      <dgm:t>
        <a:bodyPr/>
        <a:lstStyle/>
        <a:p>
          <a:endParaRPr lang="fi-FI"/>
        </a:p>
      </dgm:t>
    </dgm:pt>
    <dgm:pt modelId="{97650BE5-39F0-49A6-984D-CC648285657B}" type="pres">
      <dgm:prSet presAssocID="{8F3BD287-9C91-4C39-969E-23769623B025}" presName="vert0" presStyleCnt="0">
        <dgm:presLayoutVars>
          <dgm:dir/>
          <dgm:animOne val="branch"/>
          <dgm:animLvl val="lvl"/>
        </dgm:presLayoutVars>
      </dgm:prSet>
      <dgm:spPr/>
    </dgm:pt>
    <dgm:pt modelId="{73953052-A6B0-4122-92E0-0CFBD8D9C5F3}" type="pres">
      <dgm:prSet presAssocID="{9604BDE8-BEFC-4BBD-8A86-7F561E2B601B}" presName="thickLine" presStyleLbl="alignNode1" presStyleIdx="0" presStyleCnt="6"/>
      <dgm:spPr/>
    </dgm:pt>
    <dgm:pt modelId="{57BB89B4-3DCE-40EF-87AB-BEC8927E0C33}" type="pres">
      <dgm:prSet presAssocID="{9604BDE8-BEFC-4BBD-8A86-7F561E2B601B}" presName="horz1" presStyleCnt="0"/>
      <dgm:spPr/>
    </dgm:pt>
    <dgm:pt modelId="{333C074B-2B4D-409D-AB78-45B79B003E67}" type="pres">
      <dgm:prSet presAssocID="{9604BDE8-BEFC-4BBD-8A86-7F561E2B601B}" presName="tx1" presStyleLbl="revTx" presStyleIdx="0" presStyleCnt="12"/>
      <dgm:spPr/>
    </dgm:pt>
    <dgm:pt modelId="{7A79CBB3-C9E6-4FA5-8B21-B965ABBB1284}" type="pres">
      <dgm:prSet presAssocID="{9604BDE8-BEFC-4BBD-8A86-7F561E2B601B}" presName="vert1" presStyleCnt="0"/>
      <dgm:spPr/>
    </dgm:pt>
    <dgm:pt modelId="{782D7501-1DC2-4833-A06E-1C1DFE454D48}" type="pres">
      <dgm:prSet presAssocID="{23523D7C-374F-4C94-AEC0-24853DCE55B0}" presName="thickLine" presStyleLbl="alignNode1" presStyleIdx="1" presStyleCnt="6"/>
      <dgm:spPr/>
    </dgm:pt>
    <dgm:pt modelId="{DA588918-8300-44B1-B98C-8B9DCA8999F2}" type="pres">
      <dgm:prSet presAssocID="{23523D7C-374F-4C94-AEC0-24853DCE55B0}" presName="horz1" presStyleCnt="0"/>
      <dgm:spPr/>
    </dgm:pt>
    <dgm:pt modelId="{C48E25E6-1951-438A-AFCB-EC97E711F45B}" type="pres">
      <dgm:prSet presAssocID="{23523D7C-374F-4C94-AEC0-24853DCE55B0}" presName="tx1" presStyleLbl="revTx" presStyleIdx="1" presStyleCnt="12"/>
      <dgm:spPr/>
    </dgm:pt>
    <dgm:pt modelId="{A8F77180-B7B7-4A1C-B173-BDFF1423022E}" type="pres">
      <dgm:prSet presAssocID="{23523D7C-374F-4C94-AEC0-24853DCE55B0}" presName="vert1" presStyleCnt="0"/>
      <dgm:spPr/>
    </dgm:pt>
    <dgm:pt modelId="{2D286CE1-FA0E-45C1-A5E7-6EBC9B1F6EDC}" type="pres">
      <dgm:prSet presAssocID="{09F88A42-E20D-4733-A2EC-795DE3D96A79}" presName="vertSpace2a" presStyleCnt="0"/>
      <dgm:spPr/>
    </dgm:pt>
    <dgm:pt modelId="{67F77FDC-0078-46F9-BA52-6087D3FF5DF7}" type="pres">
      <dgm:prSet presAssocID="{09F88A42-E20D-4733-A2EC-795DE3D96A79}" presName="horz2" presStyleCnt="0"/>
      <dgm:spPr/>
    </dgm:pt>
    <dgm:pt modelId="{103F1DE3-C0A4-4B55-A4D9-1A99C021EBAA}" type="pres">
      <dgm:prSet presAssocID="{09F88A42-E20D-4733-A2EC-795DE3D96A79}" presName="horzSpace2" presStyleCnt="0"/>
      <dgm:spPr/>
    </dgm:pt>
    <dgm:pt modelId="{D52D5A78-8C9E-49D7-A7DA-3C2BD9620CB7}" type="pres">
      <dgm:prSet presAssocID="{09F88A42-E20D-4733-A2EC-795DE3D96A79}" presName="tx2" presStyleLbl="revTx" presStyleIdx="2" presStyleCnt="12"/>
      <dgm:spPr/>
    </dgm:pt>
    <dgm:pt modelId="{1313A2D1-3BB1-48AD-88B1-08078DFC5D1F}" type="pres">
      <dgm:prSet presAssocID="{09F88A42-E20D-4733-A2EC-795DE3D96A79}" presName="vert2" presStyleCnt="0"/>
      <dgm:spPr/>
    </dgm:pt>
    <dgm:pt modelId="{4FF06EB1-D89A-444B-B555-B2B57EBAE050}" type="pres">
      <dgm:prSet presAssocID="{09F88A42-E20D-4733-A2EC-795DE3D96A79}" presName="thinLine2b" presStyleLbl="callout" presStyleIdx="0" presStyleCnt="6"/>
      <dgm:spPr/>
    </dgm:pt>
    <dgm:pt modelId="{E883620E-4B19-466D-A412-F82C3B0CC197}" type="pres">
      <dgm:prSet presAssocID="{09F88A42-E20D-4733-A2EC-795DE3D96A79}" presName="vertSpace2b" presStyleCnt="0"/>
      <dgm:spPr/>
    </dgm:pt>
    <dgm:pt modelId="{C3BD44EE-1C9A-4739-B51E-61FE6E2697D6}" type="pres">
      <dgm:prSet presAssocID="{6647A8F3-937B-4431-913E-090EBE765A93}" presName="thickLine" presStyleLbl="alignNode1" presStyleIdx="2" presStyleCnt="6"/>
      <dgm:spPr/>
    </dgm:pt>
    <dgm:pt modelId="{89845B8D-6E26-4A54-B3FE-9113EC91F278}" type="pres">
      <dgm:prSet presAssocID="{6647A8F3-937B-4431-913E-090EBE765A93}" presName="horz1" presStyleCnt="0"/>
      <dgm:spPr/>
    </dgm:pt>
    <dgm:pt modelId="{49A3E8E0-96CC-486F-8312-D88D2A3AB9DD}" type="pres">
      <dgm:prSet presAssocID="{6647A8F3-937B-4431-913E-090EBE765A93}" presName="tx1" presStyleLbl="revTx" presStyleIdx="3" presStyleCnt="12"/>
      <dgm:spPr/>
    </dgm:pt>
    <dgm:pt modelId="{0DC8A7DF-0997-44E3-BEDA-A00F7B846FEF}" type="pres">
      <dgm:prSet presAssocID="{6647A8F3-937B-4431-913E-090EBE765A93}" presName="vert1" presStyleCnt="0"/>
      <dgm:spPr/>
    </dgm:pt>
    <dgm:pt modelId="{D23C4434-3345-4CC4-B504-B374F3C10272}" type="pres">
      <dgm:prSet presAssocID="{D28D70AB-2164-460D-BE59-6F54FC1CFB77}" presName="vertSpace2a" presStyleCnt="0"/>
      <dgm:spPr/>
    </dgm:pt>
    <dgm:pt modelId="{84714A10-720D-4D18-9017-C1588FFB740F}" type="pres">
      <dgm:prSet presAssocID="{D28D70AB-2164-460D-BE59-6F54FC1CFB77}" presName="horz2" presStyleCnt="0"/>
      <dgm:spPr/>
    </dgm:pt>
    <dgm:pt modelId="{C777AA74-44F5-4FF6-B04B-8F350237A61E}" type="pres">
      <dgm:prSet presAssocID="{D28D70AB-2164-460D-BE59-6F54FC1CFB77}" presName="horzSpace2" presStyleCnt="0"/>
      <dgm:spPr/>
    </dgm:pt>
    <dgm:pt modelId="{8B6CB14C-846E-4C3A-A53E-B331FC891640}" type="pres">
      <dgm:prSet presAssocID="{D28D70AB-2164-460D-BE59-6F54FC1CFB77}" presName="tx2" presStyleLbl="revTx" presStyleIdx="4" presStyleCnt="12"/>
      <dgm:spPr/>
    </dgm:pt>
    <dgm:pt modelId="{48A880A2-DA62-4C3A-8BB4-316E117BD977}" type="pres">
      <dgm:prSet presAssocID="{D28D70AB-2164-460D-BE59-6F54FC1CFB77}" presName="vert2" presStyleCnt="0"/>
      <dgm:spPr/>
    </dgm:pt>
    <dgm:pt modelId="{C033BFC1-2B58-4A9E-842E-13B405481D25}" type="pres">
      <dgm:prSet presAssocID="{D28D70AB-2164-460D-BE59-6F54FC1CFB77}" presName="thinLine2b" presStyleLbl="callout" presStyleIdx="1" presStyleCnt="6"/>
      <dgm:spPr/>
    </dgm:pt>
    <dgm:pt modelId="{CFC39E46-F383-4F7C-8E0B-93A619D435CB}" type="pres">
      <dgm:prSet presAssocID="{D28D70AB-2164-460D-BE59-6F54FC1CFB77}" presName="vertSpace2b" presStyleCnt="0"/>
      <dgm:spPr/>
    </dgm:pt>
    <dgm:pt modelId="{B65C3B6E-3296-47CE-AE6B-B7A871F85867}" type="pres">
      <dgm:prSet presAssocID="{7C57E9A2-8B64-4D50-9AB5-B42C73DA2DC4}" presName="horz2" presStyleCnt="0"/>
      <dgm:spPr/>
    </dgm:pt>
    <dgm:pt modelId="{87BD095C-451F-41A0-9A32-0FA51F01EEBC}" type="pres">
      <dgm:prSet presAssocID="{7C57E9A2-8B64-4D50-9AB5-B42C73DA2DC4}" presName="horzSpace2" presStyleCnt="0"/>
      <dgm:spPr/>
    </dgm:pt>
    <dgm:pt modelId="{4A467BD4-150A-403F-BAF9-E337FD4CB06B}" type="pres">
      <dgm:prSet presAssocID="{7C57E9A2-8B64-4D50-9AB5-B42C73DA2DC4}" presName="tx2" presStyleLbl="revTx" presStyleIdx="5" presStyleCnt="12"/>
      <dgm:spPr/>
    </dgm:pt>
    <dgm:pt modelId="{5205AFE9-A9C4-414F-A006-993AF26C06B5}" type="pres">
      <dgm:prSet presAssocID="{7C57E9A2-8B64-4D50-9AB5-B42C73DA2DC4}" presName="vert2" presStyleCnt="0"/>
      <dgm:spPr/>
    </dgm:pt>
    <dgm:pt modelId="{C59833AF-3DE0-4E69-8D9F-EA3AC70675F9}" type="pres">
      <dgm:prSet presAssocID="{7C57E9A2-8B64-4D50-9AB5-B42C73DA2DC4}" presName="thinLine2b" presStyleLbl="callout" presStyleIdx="2" presStyleCnt="6"/>
      <dgm:spPr/>
    </dgm:pt>
    <dgm:pt modelId="{0C72F2AF-D514-4BE2-92DA-F2357B4024C3}" type="pres">
      <dgm:prSet presAssocID="{7C57E9A2-8B64-4D50-9AB5-B42C73DA2DC4}" presName="vertSpace2b" presStyleCnt="0"/>
      <dgm:spPr/>
    </dgm:pt>
    <dgm:pt modelId="{705470A7-FE1B-4761-B52D-2E0EA8B2DD1D}" type="pres">
      <dgm:prSet presAssocID="{BD7231F9-AD81-4A73-BF7B-A88D16558E83}" presName="thickLine" presStyleLbl="alignNode1" presStyleIdx="3" presStyleCnt="6"/>
      <dgm:spPr/>
    </dgm:pt>
    <dgm:pt modelId="{7457DBBD-DD44-447C-B70E-6D635F69F7D4}" type="pres">
      <dgm:prSet presAssocID="{BD7231F9-AD81-4A73-BF7B-A88D16558E83}" presName="horz1" presStyleCnt="0"/>
      <dgm:spPr/>
    </dgm:pt>
    <dgm:pt modelId="{53983FA8-7140-455D-8AB3-C67A5041F6AD}" type="pres">
      <dgm:prSet presAssocID="{BD7231F9-AD81-4A73-BF7B-A88D16558E83}" presName="tx1" presStyleLbl="revTx" presStyleIdx="6" presStyleCnt="12"/>
      <dgm:spPr/>
    </dgm:pt>
    <dgm:pt modelId="{6065FA0B-BF94-40E3-8496-E6944C125FF9}" type="pres">
      <dgm:prSet presAssocID="{BD7231F9-AD81-4A73-BF7B-A88D16558E83}" presName="vert1" presStyleCnt="0"/>
      <dgm:spPr/>
    </dgm:pt>
    <dgm:pt modelId="{289FC033-4F24-4A6E-97AB-1A17D2007BD2}" type="pres">
      <dgm:prSet presAssocID="{91696FAB-B537-41F5-ABF8-BFDB6CB3B402}" presName="thickLine" presStyleLbl="alignNode1" presStyleIdx="4" presStyleCnt="6"/>
      <dgm:spPr/>
    </dgm:pt>
    <dgm:pt modelId="{AA1D764E-EDFE-45B1-96AE-53BAD98211C6}" type="pres">
      <dgm:prSet presAssocID="{91696FAB-B537-41F5-ABF8-BFDB6CB3B402}" presName="horz1" presStyleCnt="0"/>
      <dgm:spPr/>
    </dgm:pt>
    <dgm:pt modelId="{9FD729F0-B85B-4FB0-BC43-D4FFB25E0924}" type="pres">
      <dgm:prSet presAssocID="{91696FAB-B537-41F5-ABF8-BFDB6CB3B402}" presName="tx1" presStyleLbl="revTx" presStyleIdx="7" presStyleCnt="12"/>
      <dgm:spPr/>
    </dgm:pt>
    <dgm:pt modelId="{691329EE-C26F-4899-BA2C-79BFD12285E3}" type="pres">
      <dgm:prSet presAssocID="{91696FAB-B537-41F5-ABF8-BFDB6CB3B402}" presName="vert1" presStyleCnt="0"/>
      <dgm:spPr/>
    </dgm:pt>
    <dgm:pt modelId="{E9989EA6-ECE3-407C-B159-C1E9B7619F6A}" type="pres">
      <dgm:prSet presAssocID="{E6098F38-56B3-40A5-B0F0-66096C0A418B}" presName="vertSpace2a" presStyleCnt="0"/>
      <dgm:spPr/>
    </dgm:pt>
    <dgm:pt modelId="{F2F95411-5D54-4E4F-B832-4D25CD193CE1}" type="pres">
      <dgm:prSet presAssocID="{E6098F38-56B3-40A5-B0F0-66096C0A418B}" presName="horz2" presStyleCnt="0"/>
      <dgm:spPr/>
    </dgm:pt>
    <dgm:pt modelId="{2CEA0257-8FFD-434C-BD89-C48DACD9BE59}" type="pres">
      <dgm:prSet presAssocID="{E6098F38-56B3-40A5-B0F0-66096C0A418B}" presName="horzSpace2" presStyleCnt="0"/>
      <dgm:spPr/>
    </dgm:pt>
    <dgm:pt modelId="{14FD0CAA-92D2-4AB6-9326-6A5DCAAF819B}" type="pres">
      <dgm:prSet presAssocID="{E6098F38-56B3-40A5-B0F0-66096C0A418B}" presName="tx2" presStyleLbl="revTx" presStyleIdx="8" presStyleCnt="12"/>
      <dgm:spPr/>
    </dgm:pt>
    <dgm:pt modelId="{22847B08-253F-4F61-843E-9A893D8455E8}" type="pres">
      <dgm:prSet presAssocID="{E6098F38-56B3-40A5-B0F0-66096C0A418B}" presName="vert2" presStyleCnt="0"/>
      <dgm:spPr/>
    </dgm:pt>
    <dgm:pt modelId="{1B4EC300-17E2-44B8-8A2A-74ECC48A91AC}" type="pres">
      <dgm:prSet presAssocID="{E6098F38-56B3-40A5-B0F0-66096C0A418B}" presName="thinLine2b" presStyleLbl="callout" presStyleIdx="3" presStyleCnt="6"/>
      <dgm:spPr/>
    </dgm:pt>
    <dgm:pt modelId="{C5F815F2-47B9-4E7D-B4F3-CDE436ACC5B0}" type="pres">
      <dgm:prSet presAssocID="{E6098F38-56B3-40A5-B0F0-66096C0A418B}" presName="vertSpace2b" presStyleCnt="0"/>
      <dgm:spPr/>
    </dgm:pt>
    <dgm:pt modelId="{2433E2AC-89B6-4D53-9D02-EAB358F37064}" type="pres">
      <dgm:prSet presAssocID="{64D7E4CD-4C9A-475D-AD6F-8B60BBF60F41}" presName="thickLine" presStyleLbl="alignNode1" presStyleIdx="5" presStyleCnt="6"/>
      <dgm:spPr/>
    </dgm:pt>
    <dgm:pt modelId="{57D7F84A-C045-4F2D-9235-DF6C2D209C37}" type="pres">
      <dgm:prSet presAssocID="{64D7E4CD-4C9A-475D-AD6F-8B60BBF60F41}" presName="horz1" presStyleCnt="0"/>
      <dgm:spPr/>
    </dgm:pt>
    <dgm:pt modelId="{1B974064-2996-482D-97DA-8C82780730E5}" type="pres">
      <dgm:prSet presAssocID="{64D7E4CD-4C9A-475D-AD6F-8B60BBF60F41}" presName="tx1" presStyleLbl="revTx" presStyleIdx="9" presStyleCnt="12"/>
      <dgm:spPr/>
    </dgm:pt>
    <dgm:pt modelId="{2688B458-83A8-42F9-8101-C3771DEC8C36}" type="pres">
      <dgm:prSet presAssocID="{64D7E4CD-4C9A-475D-AD6F-8B60BBF60F41}" presName="vert1" presStyleCnt="0"/>
      <dgm:spPr/>
    </dgm:pt>
    <dgm:pt modelId="{F383D4BB-56AB-41BE-97A7-D1737DE47AAE}" type="pres">
      <dgm:prSet presAssocID="{2463A4C2-E78E-487A-A377-9326D717B289}" presName="vertSpace2a" presStyleCnt="0"/>
      <dgm:spPr/>
    </dgm:pt>
    <dgm:pt modelId="{EC2C6B56-5033-4FA1-B734-38494BDB32E9}" type="pres">
      <dgm:prSet presAssocID="{2463A4C2-E78E-487A-A377-9326D717B289}" presName="horz2" presStyleCnt="0"/>
      <dgm:spPr/>
    </dgm:pt>
    <dgm:pt modelId="{007B1B86-069F-49F1-ADA1-625E48E79A33}" type="pres">
      <dgm:prSet presAssocID="{2463A4C2-E78E-487A-A377-9326D717B289}" presName="horzSpace2" presStyleCnt="0"/>
      <dgm:spPr/>
    </dgm:pt>
    <dgm:pt modelId="{68EBB826-C72A-42F3-B161-EB4BBA5BB087}" type="pres">
      <dgm:prSet presAssocID="{2463A4C2-E78E-487A-A377-9326D717B289}" presName="tx2" presStyleLbl="revTx" presStyleIdx="10" presStyleCnt="12"/>
      <dgm:spPr/>
    </dgm:pt>
    <dgm:pt modelId="{02C3764E-150C-4A28-874E-B8FD655DF338}" type="pres">
      <dgm:prSet presAssocID="{2463A4C2-E78E-487A-A377-9326D717B289}" presName="vert2" presStyleCnt="0"/>
      <dgm:spPr/>
    </dgm:pt>
    <dgm:pt modelId="{7D0065CC-CAD7-4947-A96F-3AAA7173E557}" type="pres">
      <dgm:prSet presAssocID="{2463A4C2-E78E-487A-A377-9326D717B289}" presName="thinLine2b" presStyleLbl="callout" presStyleIdx="4" presStyleCnt="6"/>
      <dgm:spPr/>
    </dgm:pt>
    <dgm:pt modelId="{45A21500-4930-4A32-8EBE-E99E8EB4BADD}" type="pres">
      <dgm:prSet presAssocID="{2463A4C2-E78E-487A-A377-9326D717B289}" presName="vertSpace2b" presStyleCnt="0"/>
      <dgm:spPr/>
    </dgm:pt>
    <dgm:pt modelId="{62DA8470-D9B9-4AC1-817D-844EB2E8EBC1}" type="pres">
      <dgm:prSet presAssocID="{57E5A430-BCED-4663-A269-E14CB2A85D96}" presName="horz2" presStyleCnt="0"/>
      <dgm:spPr/>
    </dgm:pt>
    <dgm:pt modelId="{5C6B429E-BC31-4C64-ACC0-C5064D12CD81}" type="pres">
      <dgm:prSet presAssocID="{57E5A430-BCED-4663-A269-E14CB2A85D96}" presName="horzSpace2" presStyleCnt="0"/>
      <dgm:spPr/>
    </dgm:pt>
    <dgm:pt modelId="{439DA0B8-7A11-4F06-A269-C9FEBFF0FA8B}" type="pres">
      <dgm:prSet presAssocID="{57E5A430-BCED-4663-A269-E14CB2A85D96}" presName="tx2" presStyleLbl="revTx" presStyleIdx="11" presStyleCnt="12"/>
      <dgm:spPr/>
    </dgm:pt>
    <dgm:pt modelId="{A0CF0E41-2AD8-46DD-A4BC-E4042FCD940F}" type="pres">
      <dgm:prSet presAssocID="{57E5A430-BCED-4663-A269-E14CB2A85D96}" presName="vert2" presStyleCnt="0"/>
      <dgm:spPr/>
    </dgm:pt>
    <dgm:pt modelId="{3FFE46C0-0E39-4825-8F41-04A6B86CD536}" type="pres">
      <dgm:prSet presAssocID="{57E5A430-BCED-4663-A269-E14CB2A85D96}" presName="thinLine2b" presStyleLbl="callout" presStyleIdx="5" presStyleCnt="6"/>
      <dgm:spPr/>
    </dgm:pt>
    <dgm:pt modelId="{87DBE90F-794C-4431-BB98-AC95A493EBAE}" type="pres">
      <dgm:prSet presAssocID="{57E5A430-BCED-4663-A269-E14CB2A85D96}" presName="vertSpace2b" presStyleCnt="0"/>
      <dgm:spPr/>
    </dgm:pt>
  </dgm:ptLst>
  <dgm:cxnLst>
    <dgm:cxn modelId="{1631AF04-B1A1-4595-8DF2-4EF017BAA995}" type="presOf" srcId="{8F3BD287-9C91-4C39-969E-23769623B025}" destId="{97650BE5-39F0-49A6-984D-CC648285657B}" srcOrd="0" destOrd="0" presId="urn:microsoft.com/office/officeart/2008/layout/LinedList"/>
    <dgm:cxn modelId="{FE642708-EE23-450C-AE59-F0DB1C3E331D}" type="presOf" srcId="{7C57E9A2-8B64-4D50-9AB5-B42C73DA2DC4}" destId="{4A467BD4-150A-403F-BAF9-E337FD4CB06B}" srcOrd="0" destOrd="0" presId="urn:microsoft.com/office/officeart/2008/layout/LinedList"/>
    <dgm:cxn modelId="{539F9C1C-9386-49E9-8B13-3E7E4E157B69}" srcId="{8F3BD287-9C91-4C39-969E-23769623B025}" destId="{91696FAB-B537-41F5-ABF8-BFDB6CB3B402}" srcOrd="4" destOrd="0" parTransId="{0041BC1F-D04B-4791-B6D8-1E138FDD2CB0}" sibTransId="{F9D09974-3D6B-41A4-AC33-8620F8267078}"/>
    <dgm:cxn modelId="{81342321-DD61-4D4F-B1C2-7730B41312B4}" type="presOf" srcId="{BD7231F9-AD81-4A73-BF7B-A88D16558E83}" destId="{53983FA8-7140-455D-8AB3-C67A5041F6AD}" srcOrd="0" destOrd="0" presId="urn:microsoft.com/office/officeart/2008/layout/LinedList"/>
    <dgm:cxn modelId="{B8C9092B-DE6C-42AC-9535-A4C568526B0C}" srcId="{8F3BD287-9C91-4C39-969E-23769623B025}" destId="{BD7231F9-AD81-4A73-BF7B-A88D16558E83}" srcOrd="3" destOrd="0" parTransId="{AD8FFA6C-999D-447A-96F1-B48B009DB1DB}" sibTransId="{3323AE85-F671-4841-8AAB-25BF1BDBCFD8}"/>
    <dgm:cxn modelId="{3288432E-4592-40BB-8CDF-8A320233F844}" srcId="{23523D7C-374F-4C94-AEC0-24853DCE55B0}" destId="{09F88A42-E20D-4733-A2EC-795DE3D96A79}" srcOrd="0" destOrd="0" parTransId="{3E574248-744B-4DCC-B99C-00AAEB436CEF}" sibTransId="{AED68776-D128-412A-BDFF-1D016F014B78}"/>
    <dgm:cxn modelId="{10CC5144-45C0-4FAF-82FB-31C66529F17F}" type="presOf" srcId="{2463A4C2-E78E-487A-A377-9326D717B289}" destId="{68EBB826-C72A-42F3-B161-EB4BBA5BB087}" srcOrd="0" destOrd="0" presId="urn:microsoft.com/office/officeart/2008/layout/LinedList"/>
    <dgm:cxn modelId="{02078864-6C6B-4199-9AA8-5E2E60C51A5A}" type="presOf" srcId="{9604BDE8-BEFC-4BBD-8A86-7F561E2B601B}" destId="{333C074B-2B4D-409D-AB78-45B79B003E67}" srcOrd="0" destOrd="0" presId="urn:microsoft.com/office/officeart/2008/layout/LinedList"/>
    <dgm:cxn modelId="{D8D8E04E-C3D8-4E08-8502-6BB2AB01F46A}" srcId="{8F3BD287-9C91-4C39-969E-23769623B025}" destId="{9604BDE8-BEFC-4BBD-8A86-7F561E2B601B}" srcOrd="0" destOrd="0" parTransId="{ED029FEB-344E-4E9B-BC74-E8B0C7A826CE}" sibTransId="{E3DF362E-EC58-439B-98D3-5FFA97FF21B9}"/>
    <dgm:cxn modelId="{E59EC081-A46A-438F-8D33-7605E1C50CD4}" srcId="{8F3BD287-9C91-4C39-969E-23769623B025}" destId="{64D7E4CD-4C9A-475D-AD6F-8B60BBF60F41}" srcOrd="5" destOrd="0" parTransId="{562BE997-1967-410F-B972-2088DD5A84A7}" sibTransId="{719A3B68-865F-4782-AB60-63296965BE2F}"/>
    <dgm:cxn modelId="{2A806389-3CD4-4517-89EE-86BD1ECA517F}" srcId="{6647A8F3-937B-4431-913E-090EBE765A93}" destId="{D28D70AB-2164-460D-BE59-6F54FC1CFB77}" srcOrd="0" destOrd="0" parTransId="{32DA5656-ED34-4C99-86DA-89B60707A557}" sibTransId="{A8F692AE-E501-46EF-B3BA-F1BFB2E4C3FD}"/>
    <dgm:cxn modelId="{949B2D9A-2123-491B-8318-A879DE262911}" srcId="{64D7E4CD-4C9A-475D-AD6F-8B60BBF60F41}" destId="{57E5A430-BCED-4663-A269-E14CB2A85D96}" srcOrd="1" destOrd="0" parTransId="{3054E291-E5DC-4FEF-8462-1CB6F3422A99}" sibTransId="{9A01DFB8-C9B4-4D6A-A2A7-77CB3F9BC746}"/>
    <dgm:cxn modelId="{F25734A0-0B81-444F-839B-A47E534029E4}" type="presOf" srcId="{64D7E4CD-4C9A-475D-AD6F-8B60BBF60F41}" destId="{1B974064-2996-482D-97DA-8C82780730E5}" srcOrd="0" destOrd="0" presId="urn:microsoft.com/office/officeart/2008/layout/LinedList"/>
    <dgm:cxn modelId="{BBC9A2AB-1653-41A2-85DF-4DEF321386A1}" type="presOf" srcId="{91696FAB-B537-41F5-ABF8-BFDB6CB3B402}" destId="{9FD729F0-B85B-4FB0-BC43-D4FFB25E0924}" srcOrd="0" destOrd="0" presId="urn:microsoft.com/office/officeart/2008/layout/LinedList"/>
    <dgm:cxn modelId="{E07D29C0-F66A-4AAE-9BF1-F9252D5C527B}" type="presOf" srcId="{57E5A430-BCED-4663-A269-E14CB2A85D96}" destId="{439DA0B8-7A11-4F06-A269-C9FEBFF0FA8B}" srcOrd="0" destOrd="0" presId="urn:microsoft.com/office/officeart/2008/layout/LinedList"/>
    <dgm:cxn modelId="{E5592FC4-9957-4619-B7C0-1CEF4BC3C229}" type="presOf" srcId="{6647A8F3-937B-4431-913E-090EBE765A93}" destId="{49A3E8E0-96CC-486F-8312-D88D2A3AB9DD}" srcOrd="0" destOrd="0" presId="urn:microsoft.com/office/officeart/2008/layout/LinedList"/>
    <dgm:cxn modelId="{B96EFFCA-86EA-435C-B86D-0E24B63948D1}" type="presOf" srcId="{D28D70AB-2164-460D-BE59-6F54FC1CFB77}" destId="{8B6CB14C-846E-4C3A-A53E-B331FC891640}" srcOrd="0" destOrd="0" presId="urn:microsoft.com/office/officeart/2008/layout/LinedList"/>
    <dgm:cxn modelId="{F8973AD9-8AEF-485E-A728-72AD03C70814}" srcId="{91696FAB-B537-41F5-ABF8-BFDB6CB3B402}" destId="{E6098F38-56B3-40A5-B0F0-66096C0A418B}" srcOrd="0" destOrd="0" parTransId="{8D1A3BBD-2532-4AD7-90DA-F84EC0E2C5B3}" sibTransId="{A34DE33B-5021-4D25-9AA8-D51BFF8BC443}"/>
    <dgm:cxn modelId="{D4FE6DE2-3753-4FFE-A982-4CBE7524EBE7}" srcId="{8F3BD287-9C91-4C39-969E-23769623B025}" destId="{23523D7C-374F-4C94-AEC0-24853DCE55B0}" srcOrd="1" destOrd="0" parTransId="{FDBDE984-0B99-4D0A-8F04-6443EEE79F15}" sibTransId="{977D6E4A-DC0D-4EEF-B7AE-41A30177949C}"/>
    <dgm:cxn modelId="{00E2B2E8-9A1D-4C99-8918-7BCF80B283F4}" type="presOf" srcId="{E6098F38-56B3-40A5-B0F0-66096C0A418B}" destId="{14FD0CAA-92D2-4AB6-9326-6A5DCAAF819B}" srcOrd="0" destOrd="0" presId="urn:microsoft.com/office/officeart/2008/layout/LinedList"/>
    <dgm:cxn modelId="{69AC2CEE-F44E-49D0-9340-07BA36A68E7C}" type="presOf" srcId="{23523D7C-374F-4C94-AEC0-24853DCE55B0}" destId="{C48E25E6-1951-438A-AFCB-EC97E711F45B}" srcOrd="0" destOrd="0" presId="urn:microsoft.com/office/officeart/2008/layout/LinedList"/>
    <dgm:cxn modelId="{3733C7F2-F085-4B46-889E-9B4FB07019B1}" type="presOf" srcId="{09F88A42-E20D-4733-A2EC-795DE3D96A79}" destId="{D52D5A78-8C9E-49D7-A7DA-3C2BD9620CB7}" srcOrd="0" destOrd="0" presId="urn:microsoft.com/office/officeart/2008/layout/LinedList"/>
    <dgm:cxn modelId="{A20CCBF3-1C4C-42AC-9506-95AA3AA57A8F}" srcId="{6647A8F3-937B-4431-913E-090EBE765A93}" destId="{7C57E9A2-8B64-4D50-9AB5-B42C73DA2DC4}" srcOrd="1" destOrd="0" parTransId="{04B28282-AFB9-42E9-A899-F7977C5759D8}" sibTransId="{8A15A946-B46E-447B-886B-55DCE0B75BCB}"/>
    <dgm:cxn modelId="{B54860F9-8D04-446D-8D4B-FA7EFC5E282D}" srcId="{8F3BD287-9C91-4C39-969E-23769623B025}" destId="{6647A8F3-937B-4431-913E-090EBE765A93}" srcOrd="2" destOrd="0" parTransId="{15FAAF50-9EAF-4ADC-8B82-9E45DB05B6CE}" sibTransId="{F2DB9BE3-9CAE-45ED-868D-C282237E7A6C}"/>
    <dgm:cxn modelId="{3D5968F9-BCB2-4DA9-A9E4-21EE1F48D6B2}" srcId="{64D7E4CD-4C9A-475D-AD6F-8B60BBF60F41}" destId="{2463A4C2-E78E-487A-A377-9326D717B289}" srcOrd="0" destOrd="0" parTransId="{0889210E-9560-4EF4-9F19-E73AAE8A5CE5}" sibTransId="{35607961-6370-4A1B-A455-749C7CF5DA76}"/>
    <dgm:cxn modelId="{C5308A24-F40C-45E4-B0DE-605BF1E417AC}" type="presParOf" srcId="{97650BE5-39F0-49A6-984D-CC648285657B}" destId="{73953052-A6B0-4122-92E0-0CFBD8D9C5F3}" srcOrd="0" destOrd="0" presId="urn:microsoft.com/office/officeart/2008/layout/LinedList"/>
    <dgm:cxn modelId="{4CE6640E-922D-4A86-8643-E58AE664EBB8}" type="presParOf" srcId="{97650BE5-39F0-49A6-984D-CC648285657B}" destId="{57BB89B4-3DCE-40EF-87AB-BEC8927E0C33}" srcOrd="1" destOrd="0" presId="urn:microsoft.com/office/officeart/2008/layout/LinedList"/>
    <dgm:cxn modelId="{8502060D-4721-42D5-AB26-E037D9D883C8}" type="presParOf" srcId="{57BB89B4-3DCE-40EF-87AB-BEC8927E0C33}" destId="{333C074B-2B4D-409D-AB78-45B79B003E67}" srcOrd="0" destOrd="0" presId="urn:microsoft.com/office/officeart/2008/layout/LinedList"/>
    <dgm:cxn modelId="{99777A52-F971-41B7-B245-A38F5EF34F2E}" type="presParOf" srcId="{57BB89B4-3DCE-40EF-87AB-BEC8927E0C33}" destId="{7A79CBB3-C9E6-4FA5-8B21-B965ABBB1284}" srcOrd="1" destOrd="0" presId="urn:microsoft.com/office/officeart/2008/layout/LinedList"/>
    <dgm:cxn modelId="{1D2F42F9-EB2C-4C63-806B-33C95F5D9BEF}" type="presParOf" srcId="{97650BE5-39F0-49A6-984D-CC648285657B}" destId="{782D7501-1DC2-4833-A06E-1C1DFE454D48}" srcOrd="2" destOrd="0" presId="urn:microsoft.com/office/officeart/2008/layout/LinedList"/>
    <dgm:cxn modelId="{8129C0AB-82E6-4F06-B27E-66C168549CE7}" type="presParOf" srcId="{97650BE5-39F0-49A6-984D-CC648285657B}" destId="{DA588918-8300-44B1-B98C-8B9DCA8999F2}" srcOrd="3" destOrd="0" presId="urn:microsoft.com/office/officeart/2008/layout/LinedList"/>
    <dgm:cxn modelId="{33BCB76A-B205-4D0A-9ACF-03111132238B}" type="presParOf" srcId="{DA588918-8300-44B1-B98C-8B9DCA8999F2}" destId="{C48E25E6-1951-438A-AFCB-EC97E711F45B}" srcOrd="0" destOrd="0" presId="urn:microsoft.com/office/officeart/2008/layout/LinedList"/>
    <dgm:cxn modelId="{C6BD236F-CCF2-4EF5-A618-FC0B4771EDA9}" type="presParOf" srcId="{DA588918-8300-44B1-B98C-8B9DCA8999F2}" destId="{A8F77180-B7B7-4A1C-B173-BDFF1423022E}" srcOrd="1" destOrd="0" presId="urn:microsoft.com/office/officeart/2008/layout/LinedList"/>
    <dgm:cxn modelId="{F7561626-8C26-4EDB-AB39-6083BB8A742C}" type="presParOf" srcId="{A8F77180-B7B7-4A1C-B173-BDFF1423022E}" destId="{2D286CE1-FA0E-45C1-A5E7-6EBC9B1F6EDC}" srcOrd="0" destOrd="0" presId="urn:microsoft.com/office/officeart/2008/layout/LinedList"/>
    <dgm:cxn modelId="{F630F19F-FC3C-432E-A2B1-62678F5262B2}" type="presParOf" srcId="{A8F77180-B7B7-4A1C-B173-BDFF1423022E}" destId="{67F77FDC-0078-46F9-BA52-6087D3FF5DF7}" srcOrd="1" destOrd="0" presId="urn:microsoft.com/office/officeart/2008/layout/LinedList"/>
    <dgm:cxn modelId="{5D5ABD08-24EB-4A10-BC9D-8A4E97C757D5}" type="presParOf" srcId="{67F77FDC-0078-46F9-BA52-6087D3FF5DF7}" destId="{103F1DE3-C0A4-4B55-A4D9-1A99C021EBAA}" srcOrd="0" destOrd="0" presId="urn:microsoft.com/office/officeart/2008/layout/LinedList"/>
    <dgm:cxn modelId="{1566935A-C31D-47BD-86E6-1D46CF4D0B5A}" type="presParOf" srcId="{67F77FDC-0078-46F9-BA52-6087D3FF5DF7}" destId="{D52D5A78-8C9E-49D7-A7DA-3C2BD9620CB7}" srcOrd="1" destOrd="0" presId="urn:microsoft.com/office/officeart/2008/layout/LinedList"/>
    <dgm:cxn modelId="{9DDF5CE9-91AF-4FD5-8500-E315A055E9A4}" type="presParOf" srcId="{67F77FDC-0078-46F9-BA52-6087D3FF5DF7}" destId="{1313A2D1-3BB1-48AD-88B1-08078DFC5D1F}" srcOrd="2" destOrd="0" presId="urn:microsoft.com/office/officeart/2008/layout/LinedList"/>
    <dgm:cxn modelId="{085E6E18-7F1A-44A2-AC88-786B4600C810}" type="presParOf" srcId="{A8F77180-B7B7-4A1C-B173-BDFF1423022E}" destId="{4FF06EB1-D89A-444B-B555-B2B57EBAE050}" srcOrd="2" destOrd="0" presId="urn:microsoft.com/office/officeart/2008/layout/LinedList"/>
    <dgm:cxn modelId="{DD827C89-6F60-477A-8019-3843AE08CDE5}" type="presParOf" srcId="{A8F77180-B7B7-4A1C-B173-BDFF1423022E}" destId="{E883620E-4B19-466D-A412-F82C3B0CC197}" srcOrd="3" destOrd="0" presId="urn:microsoft.com/office/officeart/2008/layout/LinedList"/>
    <dgm:cxn modelId="{064A1286-B128-44B9-A3E0-615E73C82DC9}" type="presParOf" srcId="{97650BE5-39F0-49A6-984D-CC648285657B}" destId="{C3BD44EE-1C9A-4739-B51E-61FE6E2697D6}" srcOrd="4" destOrd="0" presId="urn:microsoft.com/office/officeart/2008/layout/LinedList"/>
    <dgm:cxn modelId="{2E55EDFD-41E6-4525-8CC2-A24B16834FFA}" type="presParOf" srcId="{97650BE5-39F0-49A6-984D-CC648285657B}" destId="{89845B8D-6E26-4A54-B3FE-9113EC91F278}" srcOrd="5" destOrd="0" presId="urn:microsoft.com/office/officeart/2008/layout/LinedList"/>
    <dgm:cxn modelId="{92A0233D-AA1B-4289-87BE-94FFBB29082A}" type="presParOf" srcId="{89845B8D-6E26-4A54-B3FE-9113EC91F278}" destId="{49A3E8E0-96CC-486F-8312-D88D2A3AB9DD}" srcOrd="0" destOrd="0" presId="urn:microsoft.com/office/officeart/2008/layout/LinedList"/>
    <dgm:cxn modelId="{AABE2F9F-9F83-4F66-9DBE-57DAC7943AAB}" type="presParOf" srcId="{89845B8D-6E26-4A54-B3FE-9113EC91F278}" destId="{0DC8A7DF-0997-44E3-BEDA-A00F7B846FEF}" srcOrd="1" destOrd="0" presId="urn:microsoft.com/office/officeart/2008/layout/LinedList"/>
    <dgm:cxn modelId="{044D2943-DA67-47CB-ADB3-77EA42CE1E72}" type="presParOf" srcId="{0DC8A7DF-0997-44E3-BEDA-A00F7B846FEF}" destId="{D23C4434-3345-4CC4-B504-B374F3C10272}" srcOrd="0" destOrd="0" presId="urn:microsoft.com/office/officeart/2008/layout/LinedList"/>
    <dgm:cxn modelId="{5CC8A138-35FC-43A1-85DC-4991039A8A97}" type="presParOf" srcId="{0DC8A7DF-0997-44E3-BEDA-A00F7B846FEF}" destId="{84714A10-720D-4D18-9017-C1588FFB740F}" srcOrd="1" destOrd="0" presId="urn:microsoft.com/office/officeart/2008/layout/LinedList"/>
    <dgm:cxn modelId="{7B79675A-B5CC-48F7-B19E-1A16FAB530E4}" type="presParOf" srcId="{84714A10-720D-4D18-9017-C1588FFB740F}" destId="{C777AA74-44F5-4FF6-B04B-8F350237A61E}" srcOrd="0" destOrd="0" presId="urn:microsoft.com/office/officeart/2008/layout/LinedList"/>
    <dgm:cxn modelId="{940D5082-3090-4A7C-8823-F9A693EBB26C}" type="presParOf" srcId="{84714A10-720D-4D18-9017-C1588FFB740F}" destId="{8B6CB14C-846E-4C3A-A53E-B331FC891640}" srcOrd="1" destOrd="0" presId="urn:microsoft.com/office/officeart/2008/layout/LinedList"/>
    <dgm:cxn modelId="{11BC0ED3-D5FC-4883-A4CA-3866BA339952}" type="presParOf" srcId="{84714A10-720D-4D18-9017-C1588FFB740F}" destId="{48A880A2-DA62-4C3A-8BB4-316E117BD977}" srcOrd="2" destOrd="0" presId="urn:microsoft.com/office/officeart/2008/layout/LinedList"/>
    <dgm:cxn modelId="{F004FDF8-F7DA-42A5-A62C-CCF3847897C7}" type="presParOf" srcId="{0DC8A7DF-0997-44E3-BEDA-A00F7B846FEF}" destId="{C033BFC1-2B58-4A9E-842E-13B405481D25}" srcOrd="2" destOrd="0" presId="urn:microsoft.com/office/officeart/2008/layout/LinedList"/>
    <dgm:cxn modelId="{E3D3C848-1118-42B4-86A7-63B26F137DA3}" type="presParOf" srcId="{0DC8A7DF-0997-44E3-BEDA-A00F7B846FEF}" destId="{CFC39E46-F383-4F7C-8E0B-93A619D435CB}" srcOrd="3" destOrd="0" presId="urn:microsoft.com/office/officeart/2008/layout/LinedList"/>
    <dgm:cxn modelId="{96F179DB-9137-45C7-B39C-4618AAFDC6E5}" type="presParOf" srcId="{0DC8A7DF-0997-44E3-BEDA-A00F7B846FEF}" destId="{B65C3B6E-3296-47CE-AE6B-B7A871F85867}" srcOrd="4" destOrd="0" presId="urn:microsoft.com/office/officeart/2008/layout/LinedList"/>
    <dgm:cxn modelId="{0598950A-92CE-4D18-8ED0-7406F85FA76C}" type="presParOf" srcId="{B65C3B6E-3296-47CE-AE6B-B7A871F85867}" destId="{87BD095C-451F-41A0-9A32-0FA51F01EEBC}" srcOrd="0" destOrd="0" presId="urn:microsoft.com/office/officeart/2008/layout/LinedList"/>
    <dgm:cxn modelId="{D08816D6-7911-488E-BFA5-CEEF600AB00B}" type="presParOf" srcId="{B65C3B6E-3296-47CE-AE6B-B7A871F85867}" destId="{4A467BD4-150A-403F-BAF9-E337FD4CB06B}" srcOrd="1" destOrd="0" presId="urn:microsoft.com/office/officeart/2008/layout/LinedList"/>
    <dgm:cxn modelId="{FD23DE02-E0D0-4C19-AD0C-3850FF387250}" type="presParOf" srcId="{B65C3B6E-3296-47CE-AE6B-B7A871F85867}" destId="{5205AFE9-A9C4-414F-A006-993AF26C06B5}" srcOrd="2" destOrd="0" presId="urn:microsoft.com/office/officeart/2008/layout/LinedList"/>
    <dgm:cxn modelId="{69B9BCE8-FEBB-49E6-8C0B-2D1FF9EF25FA}" type="presParOf" srcId="{0DC8A7DF-0997-44E3-BEDA-A00F7B846FEF}" destId="{C59833AF-3DE0-4E69-8D9F-EA3AC70675F9}" srcOrd="5" destOrd="0" presId="urn:microsoft.com/office/officeart/2008/layout/LinedList"/>
    <dgm:cxn modelId="{6AD3945F-872E-486F-9FB0-5B53B62EFDE9}" type="presParOf" srcId="{0DC8A7DF-0997-44E3-BEDA-A00F7B846FEF}" destId="{0C72F2AF-D514-4BE2-92DA-F2357B4024C3}" srcOrd="6" destOrd="0" presId="urn:microsoft.com/office/officeart/2008/layout/LinedList"/>
    <dgm:cxn modelId="{6D2C5F0F-CC0A-477D-85D9-05769A69C620}" type="presParOf" srcId="{97650BE5-39F0-49A6-984D-CC648285657B}" destId="{705470A7-FE1B-4761-B52D-2E0EA8B2DD1D}" srcOrd="6" destOrd="0" presId="urn:microsoft.com/office/officeart/2008/layout/LinedList"/>
    <dgm:cxn modelId="{715FEFCC-A3F5-40AF-90A4-4CC5479B288B}" type="presParOf" srcId="{97650BE5-39F0-49A6-984D-CC648285657B}" destId="{7457DBBD-DD44-447C-B70E-6D635F69F7D4}" srcOrd="7" destOrd="0" presId="urn:microsoft.com/office/officeart/2008/layout/LinedList"/>
    <dgm:cxn modelId="{4247C640-600F-495F-9B70-191F6F6CD8E4}" type="presParOf" srcId="{7457DBBD-DD44-447C-B70E-6D635F69F7D4}" destId="{53983FA8-7140-455D-8AB3-C67A5041F6AD}" srcOrd="0" destOrd="0" presId="urn:microsoft.com/office/officeart/2008/layout/LinedList"/>
    <dgm:cxn modelId="{8570A29A-3040-4096-9497-C3D6997170B0}" type="presParOf" srcId="{7457DBBD-DD44-447C-B70E-6D635F69F7D4}" destId="{6065FA0B-BF94-40E3-8496-E6944C125FF9}" srcOrd="1" destOrd="0" presId="urn:microsoft.com/office/officeart/2008/layout/LinedList"/>
    <dgm:cxn modelId="{BCD59AA6-9015-45A2-966D-FD926714694E}" type="presParOf" srcId="{97650BE5-39F0-49A6-984D-CC648285657B}" destId="{289FC033-4F24-4A6E-97AB-1A17D2007BD2}" srcOrd="8" destOrd="0" presId="urn:microsoft.com/office/officeart/2008/layout/LinedList"/>
    <dgm:cxn modelId="{284344E7-80C7-4DA5-89AD-D247C040C572}" type="presParOf" srcId="{97650BE5-39F0-49A6-984D-CC648285657B}" destId="{AA1D764E-EDFE-45B1-96AE-53BAD98211C6}" srcOrd="9" destOrd="0" presId="urn:microsoft.com/office/officeart/2008/layout/LinedList"/>
    <dgm:cxn modelId="{583E4EA6-B8F9-473D-BCB0-087ED2D78C56}" type="presParOf" srcId="{AA1D764E-EDFE-45B1-96AE-53BAD98211C6}" destId="{9FD729F0-B85B-4FB0-BC43-D4FFB25E0924}" srcOrd="0" destOrd="0" presId="urn:microsoft.com/office/officeart/2008/layout/LinedList"/>
    <dgm:cxn modelId="{64D2EEC1-A170-4086-B2CA-0BB1E8B40804}" type="presParOf" srcId="{AA1D764E-EDFE-45B1-96AE-53BAD98211C6}" destId="{691329EE-C26F-4899-BA2C-79BFD12285E3}" srcOrd="1" destOrd="0" presId="urn:microsoft.com/office/officeart/2008/layout/LinedList"/>
    <dgm:cxn modelId="{390C5449-4218-4EEE-8E53-2E80F3D64ED1}" type="presParOf" srcId="{691329EE-C26F-4899-BA2C-79BFD12285E3}" destId="{E9989EA6-ECE3-407C-B159-C1E9B7619F6A}" srcOrd="0" destOrd="0" presId="urn:microsoft.com/office/officeart/2008/layout/LinedList"/>
    <dgm:cxn modelId="{C8F76640-C5C1-4FD7-9B43-CDB6C7C35492}" type="presParOf" srcId="{691329EE-C26F-4899-BA2C-79BFD12285E3}" destId="{F2F95411-5D54-4E4F-B832-4D25CD193CE1}" srcOrd="1" destOrd="0" presId="urn:microsoft.com/office/officeart/2008/layout/LinedList"/>
    <dgm:cxn modelId="{6A37BBE2-FA38-443E-8FEB-585A0D0D2F90}" type="presParOf" srcId="{F2F95411-5D54-4E4F-B832-4D25CD193CE1}" destId="{2CEA0257-8FFD-434C-BD89-C48DACD9BE59}" srcOrd="0" destOrd="0" presId="urn:microsoft.com/office/officeart/2008/layout/LinedList"/>
    <dgm:cxn modelId="{ACF74AAE-BE03-41AF-A39C-25A934E8F979}" type="presParOf" srcId="{F2F95411-5D54-4E4F-B832-4D25CD193CE1}" destId="{14FD0CAA-92D2-4AB6-9326-6A5DCAAF819B}" srcOrd="1" destOrd="0" presId="urn:microsoft.com/office/officeart/2008/layout/LinedList"/>
    <dgm:cxn modelId="{68CD9E80-41C1-4A88-A225-90613112C50D}" type="presParOf" srcId="{F2F95411-5D54-4E4F-B832-4D25CD193CE1}" destId="{22847B08-253F-4F61-843E-9A893D8455E8}" srcOrd="2" destOrd="0" presId="urn:microsoft.com/office/officeart/2008/layout/LinedList"/>
    <dgm:cxn modelId="{270F9D6F-95F7-4A9B-A46C-322627C4527D}" type="presParOf" srcId="{691329EE-C26F-4899-BA2C-79BFD12285E3}" destId="{1B4EC300-17E2-44B8-8A2A-74ECC48A91AC}" srcOrd="2" destOrd="0" presId="urn:microsoft.com/office/officeart/2008/layout/LinedList"/>
    <dgm:cxn modelId="{4C3931F9-896A-4C3A-8C3F-7444AD775F96}" type="presParOf" srcId="{691329EE-C26F-4899-BA2C-79BFD12285E3}" destId="{C5F815F2-47B9-4E7D-B4F3-CDE436ACC5B0}" srcOrd="3" destOrd="0" presId="urn:microsoft.com/office/officeart/2008/layout/LinedList"/>
    <dgm:cxn modelId="{307490E0-27BA-4D80-81A5-0FADCC24BEBB}" type="presParOf" srcId="{97650BE5-39F0-49A6-984D-CC648285657B}" destId="{2433E2AC-89B6-4D53-9D02-EAB358F37064}" srcOrd="10" destOrd="0" presId="urn:microsoft.com/office/officeart/2008/layout/LinedList"/>
    <dgm:cxn modelId="{E8448024-6E3C-4813-981C-857D5E269E0A}" type="presParOf" srcId="{97650BE5-39F0-49A6-984D-CC648285657B}" destId="{57D7F84A-C045-4F2D-9235-DF6C2D209C37}" srcOrd="11" destOrd="0" presId="urn:microsoft.com/office/officeart/2008/layout/LinedList"/>
    <dgm:cxn modelId="{A382CCB4-7CCC-4255-9882-C138B7F12BAE}" type="presParOf" srcId="{57D7F84A-C045-4F2D-9235-DF6C2D209C37}" destId="{1B974064-2996-482D-97DA-8C82780730E5}" srcOrd="0" destOrd="0" presId="urn:microsoft.com/office/officeart/2008/layout/LinedList"/>
    <dgm:cxn modelId="{45F04949-8000-4D3B-8E5A-ED059E0D45FD}" type="presParOf" srcId="{57D7F84A-C045-4F2D-9235-DF6C2D209C37}" destId="{2688B458-83A8-42F9-8101-C3771DEC8C36}" srcOrd="1" destOrd="0" presId="urn:microsoft.com/office/officeart/2008/layout/LinedList"/>
    <dgm:cxn modelId="{7668F4D6-E402-4DFE-A8B0-838E7CB9C5FD}" type="presParOf" srcId="{2688B458-83A8-42F9-8101-C3771DEC8C36}" destId="{F383D4BB-56AB-41BE-97A7-D1737DE47AAE}" srcOrd="0" destOrd="0" presId="urn:microsoft.com/office/officeart/2008/layout/LinedList"/>
    <dgm:cxn modelId="{332781E4-B58B-4D6C-83FB-88D0EB04C4E8}" type="presParOf" srcId="{2688B458-83A8-42F9-8101-C3771DEC8C36}" destId="{EC2C6B56-5033-4FA1-B734-38494BDB32E9}" srcOrd="1" destOrd="0" presId="urn:microsoft.com/office/officeart/2008/layout/LinedList"/>
    <dgm:cxn modelId="{FA7E69DB-3B42-4683-B918-1DADD21E5D12}" type="presParOf" srcId="{EC2C6B56-5033-4FA1-B734-38494BDB32E9}" destId="{007B1B86-069F-49F1-ADA1-625E48E79A33}" srcOrd="0" destOrd="0" presId="urn:microsoft.com/office/officeart/2008/layout/LinedList"/>
    <dgm:cxn modelId="{483319FF-14FC-44F4-8727-372F8CD4D884}" type="presParOf" srcId="{EC2C6B56-5033-4FA1-B734-38494BDB32E9}" destId="{68EBB826-C72A-42F3-B161-EB4BBA5BB087}" srcOrd="1" destOrd="0" presId="urn:microsoft.com/office/officeart/2008/layout/LinedList"/>
    <dgm:cxn modelId="{2326D55D-B4CD-4F28-A0E9-BBB33618EAA9}" type="presParOf" srcId="{EC2C6B56-5033-4FA1-B734-38494BDB32E9}" destId="{02C3764E-150C-4A28-874E-B8FD655DF338}" srcOrd="2" destOrd="0" presId="urn:microsoft.com/office/officeart/2008/layout/LinedList"/>
    <dgm:cxn modelId="{35F4A8B3-F06A-4E20-9D13-67E52712BD00}" type="presParOf" srcId="{2688B458-83A8-42F9-8101-C3771DEC8C36}" destId="{7D0065CC-CAD7-4947-A96F-3AAA7173E557}" srcOrd="2" destOrd="0" presId="urn:microsoft.com/office/officeart/2008/layout/LinedList"/>
    <dgm:cxn modelId="{9C407420-FACD-4C34-B66F-D2D290632059}" type="presParOf" srcId="{2688B458-83A8-42F9-8101-C3771DEC8C36}" destId="{45A21500-4930-4A32-8EBE-E99E8EB4BADD}" srcOrd="3" destOrd="0" presId="urn:microsoft.com/office/officeart/2008/layout/LinedList"/>
    <dgm:cxn modelId="{323A31F7-39E5-477D-ADDB-5A964E9E458A}" type="presParOf" srcId="{2688B458-83A8-42F9-8101-C3771DEC8C36}" destId="{62DA8470-D9B9-4AC1-817D-844EB2E8EBC1}" srcOrd="4" destOrd="0" presId="urn:microsoft.com/office/officeart/2008/layout/LinedList"/>
    <dgm:cxn modelId="{EF5638EC-44B2-4B4D-BC86-D4323CD8E19D}" type="presParOf" srcId="{62DA8470-D9B9-4AC1-817D-844EB2E8EBC1}" destId="{5C6B429E-BC31-4C64-ACC0-C5064D12CD81}" srcOrd="0" destOrd="0" presId="urn:microsoft.com/office/officeart/2008/layout/LinedList"/>
    <dgm:cxn modelId="{B30DF50E-60F4-466D-8A54-183B9D34071D}" type="presParOf" srcId="{62DA8470-D9B9-4AC1-817D-844EB2E8EBC1}" destId="{439DA0B8-7A11-4F06-A269-C9FEBFF0FA8B}" srcOrd="1" destOrd="0" presId="urn:microsoft.com/office/officeart/2008/layout/LinedList"/>
    <dgm:cxn modelId="{89EA6DC4-A2E1-40EC-819A-EE756ECB42D3}" type="presParOf" srcId="{62DA8470-D9B9-4AC1-817D-844EB2E8EBC1}" destId="{A0CF0E41-2AD8-46DD-A4BC-E4042FCD940F}" srcOrd="2" destOrd="0" presId="urn:microsoft.com/office/officeart/2008/layout/LinedList"/>
    <dgm:cxn modelId="{6D9CFA69-2504-4080-8ACD-845E4B100A11}" type="presParOf" srcId="{2688B458-83A8-42F9-8101-C3771DEC8C36}" destId="{3FFE46C0-0E39-4825-8F41-04A6B86CD536}" srcOrd="5" destOrd="0" presId="urn:microsoft.com/office/officeart/2008/layout/LinedList"/>
    <dgm:cxn modelId="{279C1A94-62AA-468E-BE1D-D82F2D40CFF8}" type="presParOf" srcId="{2688B458-83A8-42F9-8101-C3771DEC8C36}" destId="{87DBE90F-794C-4431-BB98-AC95A493EBA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63DC58-937B-4321-A551-4FBD8845D798}" type="doc">
      <dgm:prSet loTypeId="urn:microsoft.com/office/officeart/2005/8/layout/hProcess9" loCatId="process" qsTypeId="urn:microsoft.com/office/officeart/2005/8/quickstyle/simple1" qsCatId="simple" csTypeId="urn:microsoft.com/office/officeart/2005/8/colors/accent1_1" csCatId="accent1"/>
      <dgm:spPr/>
      <dgm:t>
        <a:bodyPr/>
        <a:lstStyle/>
        <a:p>
          <a:endParaRPr lang="fi-FI"/>
        </a:p>
      </dgm:t>
    </dgm:pt>
    <dgm:pt modelId="{65491010-1D05-437A-83B1-51F21123417D}">
      <dgm:prSet/>
      <dgm:spPr/>
      <dgm:t>
        <a:bodyPr/>
        <a:lstStyle/>
        <a:p>
          <a:r>
            <a:rPr lang="fi-FI" b="1"/>
            <a:t>B2 on avannut peruuttamattoman remburssin S2: n hyväksi. Pankki maksoi S2: lle, vaikka tavaraerä oli vahingoittunut pakkausten vikojen vuoksi.</a:t>
          </a:r>
          <a:endParaRPr lang="fi-FI"/>
        </a:p>
      </dgm:t>
    </dgm:pt>
    <dgm:pt modelId="{0A507925-9B92-4982-8BF7-0C101E142A31}" type="parTrans" cxnId="{4A870E28-96A7-4008-861E-58A218562553}">
      <dgm:prSet/>
      <dgm:spPr/>
      <dgm:t>
        <a:bodyPr/>
        <a:lstStyle/>
        <a:p>
          <a:endParaRPr lang="fi-FI"/>
        </a:p>
      </dgm:t>
    </dgm:pt>
    <dgm:pt modelId="{F44172BD-3B15-4B74-B847-5D217626720E}" type="sibTrans" cxnId="{4A870E28-96A7-4008-861E-58A218562553}">
      <dgm:prSet/>
      <dgm:spPr/>
      <dgm:t>
        <a:bodyPr/>
        <a:lstStyle/>
        <a:p>
          <a:endParaRPr lang="fi-FI"/>
        </a:p>
      </dgm:t>
    </dgm:pt>
    <dgm:pt modelId="{20366119-24FE-488A-9697-8B82B4DBA467}">
      <dgm:prSet/>
      <dgm:spPr/>
      <dgm:t>
        <a:bodyPr/>
        <a:lstStyle/>
        <a:p>
          <a:r>
            <a:rPr lang="fi-FI" b="1"/>
            <a:t>B2 ei olisi voinut vedota pankin vastuuseen, ellei…</a:t>
          </a:r>
          <a:endParaRPr lang="fi-FI"/>
        </a:p>
      </dgm:t>
    </dgm:pt>
    <dgm:pt modelId="{490FA597-51AC-4532-B9C5-E3CEEA99EA3C}" type="parTrans" cxnId="{A9CB6D3B-2FAE-45A5-BF9B-129C1B664E26}">
      <dgm:prSet/>
      <dgm:spPr/>
      <dgm:t>
        <a:bodyPr/>
        <a:lstStyle/>
        <a:p>
          <a:endParaRPr lang="fi-FI"/>
        </a:p>
      </dgm:t>
    </dgm:pt>
    <dgm:pt modelId="{A54EE238-6700-4FC0-A848-C82E7841EAA0}" type="sibTrans" cxnId="{A9CB6D3B-2FAE-45A5-BF9B-129C1B664E26}">
      <dgm:prSet/>
      <dgm:spPr/>
      <dgm:t>
        <a:bodyPr/>
        <a:lstStyle/>
        <a:p>
          <a:endParaRPr lang="fi-FI"/>
        </a:p>
      </dgm:t>
    </dgm:pt>
    <dgm:pt modelId="{228C9C08-4F55-48ED-899B-E6E078583AB0}">
      <dgm:prSet/>
      <dgm:spPr/>
      <dgm:t>
        <a:bodyPr/>
        <a:lstStyle/>
        <a:p>
          <a:r>
            <a:rPr lang="fi-FI"/>
            <a:t>… vaadituissa asiakirjat olisi edellytetty ”valtuutettujen tarkastajien myöntämää todistusta” (huomaa monikkomuoto) tavaroiden laadusta ja</a:t>
          </a:r>
        </a:p>
      </dgm:t>
    </dgm:pt>
    <dgm:pt modelId="{C81C25AD-0E02-4C06-9069-96B0DAA36A85}" type="parTrans" cxnId="{B5B353A9-D87D-499B-886B-F5341AEAAFE6}">
      <dgm:prSet/>
      <dgm:spPr/>
      <dgm:t>
        <a:bodyPr/>
        <a:lstStyle/>
        <a:p>
          <a:endParaRPr lang="fi-FI"/>
        </a:p>
      </dgm:t>
    </dgm:pt>
    <dgm:pt modelId="{09B87591-BACF-44D4-9709-E7600EF3FBE0}" type="sibTrans" cxnId="{B5B353A9-D87D-499B-886B-F5341AEAAFE6}">
      <dgm:prSet/>
      <dgm:spPr/>
      <dgm:t>
        <a:bodyPr/>
        <a:lstStyle/>
        <a:p>
          <a:endParaRPr lang="fi-FI"/>
        </a:p>
      </dgm:t>
    </dgm:pt>
    <dgm:pt modelId="{5EF449FF-DC1C-454A-BB14-A48A2405B0F3}">
      <dgm:prSet/>
      <dgm:spPr/>
      <dgm:t>
        <a:bodyPr/>
        <a:lstStyle/>
        <a:p>
          <a:r>
            <a:rPr lang="fi-FI"/>
            <a:t>pankille esitetyn todistuksen oli allekirjoittanut vain yksi tarkastaja (!)</a:t>
          </a:r>
        </a:p>
      </dgm:t>
    </dgm:pt>
    <dgm:pt modelId="{1DBB6C58-AC25-48A5-B1C9-7EC2302AB6A4}" type="parTrans" cxnId="{A6C44DFD-8D8C-4D45-B13A-08E6F4E20854}">
      <dgm:prSet/>
      <dgm:spPr/>
      <dgm:t>
        <a:bodyPr/>
        <a:lstStyle/>
        <a:p>
          <a:endParaRPr lang="fi-FI"/>
        </a:p>
      </dgm:t>
    </dgm:pt>
    <dgm:pt modelId="{A9138F54-774F-4038-B3A4-2B39B5B7EB32}" type="sibTrans" cxnId="{A6C44DFD-8D8C-4D45-B13A-08E6F4E20854}">
      <dgm:prSet/>
      <dgm:spPr/>
      <dgm:t>
        <a:bodyPr/>
        <a:lstStyle/>
        <a:p>
          <a:endParaRPr lang="fi-FI"/>
        </a:p>
      </dgm:t>
    </dgm:pt>
    <dgm:pt modelId="{C66B783F-7E0D-4A48-BECA-0741C7AF63FA}" type="pres">
      <dgm:prSet presAssocID="{D263DC58-937B-4321-A551-4FBD8845D798}" presName="CompostProcess" presStyleCnt="0">
        <dgm:presLayoutVars>
          <dgm:dir/>
          <dgm:resizeHandles val="exact"/>
        </dgm:presLayoutVars>
      </dgm:prSet>
      <dgm:spPr/>
    </dgm:pt>
    <dgm:pt modelId="{384AEA60-9DB2-44C6-8D21-DE6A7A711984}" type="pres">
      <dgm:prSet presAssocID="{D263DC58-937B-4321-A551-4FBD8845D798}" presName="arrow" presStyleLbl="bgShp" presStyleIdx="0" presStyleCnt="1"/>
      <dgm:spPr/>
    </dgm:pt>
    <dgm:pt modelId="{7C91C492-AF5D-464B-ADF2-06EBEAAF58F4}" type="pres">
      <dgm:prSet presAssocID="{D263DC58-937B-4321-A551-4FBD8845D798}" presName="linearProcess" presStyleCnt="0"/>
      <dgm:spPr/>
    </dgm:pt>
    <dgm:pt modelId="{C6E908B8-32B7-4902-B253-60013B0E5B88}" type="pres">
      <dgm:prSet presAssocID="{65491010-1D05-437A-83B1-51F21123417D}" presName="textNode" presStyleLbl="node1" presStyleIdx="0" presStyleCnt="2">
        <dgm:presLayoutVars>
          <dgm:bulletEnabled val="1"/>
        </dgm:presLayoutVars>
      </dgm:prSet>
      <dgm:spPr/>
    </dgm:pt>
    <dgm:pt modelId="{BD21CB22-CDE7-4AC4-8D5A-AB14FF366DE1}" type="pres">
      <dgm:prSet presAssocID="{F44172BD-3B15-4B74-B847-5D217626720E}" presName="sibTrans" presStyleCnt="0"/>
      <dgm:spPr/>
    </dgm:pt>
    <dgm:pt modelId="{DD9F537A-D4AC-4AE3-8F28-D8A809D2436C}" type="pres">
      <dgm:prSet presAssocID="{20366119-24FE-488A-9697-8B82B4DBA467}" presName="textNode" presStyleLbl="node1" presStyleIdx="1" presStyleCnt="2">
        <dgm:presLayoutVars>
          <dgm:bulletEnabled val="1"/>
        </dgm:presLayoutVars>
      </dgm:prSet>
      <dgm:spPr/>
    </dgm:pt>
  </dgm:ptLst>
  <dgm:cxnLst>
    <dgm:cxn modelId="{4A870E28-96A7-4008-861E-58A218562553}" srcId="{D263DC58-937B-4321-A551-4FBD8845D798}" destId="{65491010-1D05-437A-83B1-51F21123417D}" srcOrd="0" destOrd="0" parTransId="{0A507925-9B92-4982-8BF7-0C101E142A31}" sibTransId="{F44172BD-3B15-4B74-B847-5D217626720E}"/>
    <dgm:cxn modelId="{A9CB6D3B-2FAE-45A5-BF9B-129C1B664E26}" srcId="{D263DC58-937B-4321-A551-4FBD8845D798}" destId="{20366119-24FE-488A-9697-8B82B4DBA467}" srcOrd="1" destOrd="0" parTransId="{490FA597-51AC-4532-B9C5-E3CEEA99EA3C}" sibTransId="{A54EE238-6700-4FC0-A848-C82E7841EAA0}"/>
    <dgm:cxn modelId="{3240D34D-A7B2-44D0-81ED-994D4DBEF444}" type="presOf" srcId="{20366119-24FE-488A-9697-8B82B4DBA467}" destId="{DD9F537A-D4AC-4AE3-8F28-D8A809D2436C}" srcOrd="0" destOrd="0" presId="urn:microsoft.com/office/officeart/2005/8/layout/hProcess9"/>
    <dgm:cxn modelId="{EA995D54-4EC6-4EDF-B246-12D5C1EC08E7}" type="presOf" srcId="{65491010-1D05-437A-83B1-51F21123417D}" destId="{C6E908B8-32B7-4902-B253-60013B0E5B88}" srcOrd="0" destOrd="0" presId="urn:microsoft.com/office/officeart/2005/8/layout/hProcess9"/>
    <dgm:cxn modelId="{A896E158-6688-4F1E-8393-1672FCBCC967}" type="presOf" srcId="{228C9C08-4F55-48ED-899B-E6E078583AB0}" destId="{DD9F537A-D4AC-4AE3-8F28-D8A809D2436C}" srcOrd="0" destOrd="1" presId="urn:microsoft.com/office/officeart/2005/8/layout/hProcess9"/>
    <dgm:cxn modelId="{E4E2E69A-B27A-45BB-B07C-AF5CA6192DAC}" type="presOf" srcId="{D263DC58-937B-4321-A551-4FBD8845D798}" destId="{C66B783F-7E0D-4A48-BECA-0741C7AF63FA}" srcOrd="0" destOrd="0" presId="urn:microsoft.com/office/officeart/2005/8/layout/hProcess9"/>
    <dgm:cxn modelId="{B5B353A9-D87D-499B-886B-F5341AEAAFE6}" srcId="{20366119-24FE-488A-9697-8B82B4DBA467}" destId="{228C9C08-4F55-48ED-899B-E6E078583AB0}" srcOrd="0" destOrd="0" parTransId="{C81C25AD-0E02-4C06-9069-96B0DAA36A85}" sibTransId="{09B87591-BACF-44D4-9709-E7600EF3FBE0}"/>
    <dgm:cxn modelId="{7151CCAA-923E-4A10-BB46-7100F589EE44}" type="presOf" srcId="{5EF449FF-DC1C-454A-BB14-A48A2405B0F3}" destId="{DD9F537A-D4AC-4AE3-8F28-D8A809D2436C}" srcOrd="0" destOrd="2" presId="urn:microsoft.com/office/officeart/2005/8/layout/hProcess9"/>
    <dgm:cxn modelId="{A6C44DFD-8D8C-4D45-B13A-08E6F4E20854}" srcId="{20366119-24FE-488A-9697-8B82B4DBA467}" destId="{5EF449FF-DC1C-454A-BB14-A48A2405B0F3}" srcOrd="1" destOrd="0" parTransId="{1DBB6C58-AC25-48A5-B1C9-7EC2302AB6A4}" sibTransId="{A9138F54-774F-4038-B3A4-2B39B5B7EB32}"/>
    <dgm:cxn modelId="{465DCE47-CC46-4D93-B900-3FE002991B2C}" type="presParOf" srcId="{C66B783F-7E0D-4A48-BECA-0741C7AF63FA}" destId="{384AEA60-9DB2-44C6-8D21-DE6A7A711984}" srcOrd="0" destOrd="0" presId="urn:microsoft.com/office/officeart/2005/8/layout/hProcess9"/>
    <dgm:cxn modelId="{48E2ACC7-F5EE-4B93-93D1-C9AF464BDCB3}" type="presParOf" srcId="{C66B783F-7E0D-4A48-BECA-0741C7AF63FA}" destId="{7C91C492-AF5D-464B-ADF2-06EBEAAF58F4}" srcOrd="1" destOrd="0" presId="urn:microsoft.com/office/officeart/2005/8/layout/hProcess9"/>
    <dgm:cxn modelId="{F626C8E6-A9B0-4B5A-BFB0-70122B5B1523}" type="presParOf" srcId="{7C91C492-AF5D-464B-ADF2-06EBEAAF58F4}" destId="{C6E908B8-32B7-4902-B253-60013B0E5B88}" srcOrd="0" destOrd="0" presId="urn:microsoft.com/office/officeart/2005/8/layout/hProcess9"/>
    <dgm:cxn modelId="{FC26028F-617C-486C-B43A-BB335E78BF75}" type="presParOf" srcId="{7C91C492-AF5D-464B-ADF2-06EBEAAF58F4}" destId="{BD21CB22-CDE7-4AC4-8D5A-AB14FF366DE1}" srcOrd="1" destOrd="0" presId="urn:microsoft.com/office/officeart/2005/8/layout/hProcess9"/>
    <dgm:cxn modelId="{09C3408E-2F3B-4945-B1B7-B837783ABB54}" type="presParOf" srcId="{7C91C492-AF5D-464B-ADF2-06EBEAAF58F4}" destId="{DD9F537A-D4AC-4AE3-8F28-D8A809D2436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08F0CD1-079B-4706-8560-14B2D372259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AE1C3867-7891-4A85-BD95-9E739429F2F1}">
      <dgm:prSet/>
      <dgm:spPr/>
      <dgm:t>
        <a:bodyPr/>
        <a:lstStyle/>
        <a:p>
          <a:r>
            <a:rPr lang="fi-FI" b="1"/>
            <a:t>Syyt, jotka liittyvät itse remburssiin</a:t>
          </a:r>
          <a:endParaRPr lang="fi-FI"/>
        </a:p>
      </dgm:t>
    </dgm:pt>
    <dgm:pt modelId="{D0204F28-1924-4E23-9AC9-F24DBC92B54A}" type="parTrans" cxnId="{3F69433B-3E42-4BF9-A553-CF26F998DE01}">
      <dgm:prSet/>
      <dgm:spPr/>
      <dgm:t>
        <a:bodyPr/>
        <a:lstStyle/>
        <a:p>
          <a:endParaRPr lang="fi-FI"/>
        </a:p>
      </dgm:t>
    </dgm:pt>
    <dgm:pt modelId="{1033FDC3-9B24-4228-AB8D-D6FBDDD8A356}" type="sibTrans" cxnId="{3F69433B-3E42-4BF9-A553-CF26F998DE01}">
      <dgm:prSet/>
      <dgm:spPr/>
      <dgm:t>
        <a:bodyPr/>
        <a:lstStyle/>
        <a:p>
          <a:endParaRPr lang="fi-FI"/>
        </a:p>
      </dgm:t>
    </dgm:pt>
    <dgm:pt modelId="{7CAA71BB-4E11-40B2-A6E4-46507294774B}">
      <dgm:prSet/>
      <dgm:spPr/>
      <dgm:t>
        <a:bodyPr/>
        <a:lstStyle/>
        <a:p>
          <a:r>
            <a:rPr lang="fi-FI"/>
            <a:t>puuttuu asiakirjoja</a:t>
          </a:r>
        </a:p>
      </dgm:t>
    </dgm:pt>
    <dgm:pt modelId="{82F091DB-D995-4C0C-A6E0-AC63B05BEC6A}" type="parTrans" cxnId="{5ED8C044-E916-4215-8141-C37CC9E1CD89}">
      <dgm:prSet/>
      <dgm:spPr/>
      <dgm:t>
        <a:bodyPr/>
        <a:lstStyle/>
        <a:p>
          <a:endParaRPr lang="fi-FI"/>
        </a:p>
      </dgm:t>
    </dgm:pt>
    <dgm:pt modelId="{23B7B875-2D82-441F-88BB-1B829075F14E}" type="sibTrans" cxnId="{5ED8C044-E916-4215-8141-C37CC9E1CD89}">
      <dgm:prSet/>
      <dgm:spPr/>
      <dgm:t>
        <a:bodyPr/>
        <a:lstStyle/>
        <a:p>
          <a:endParaRPr lang="fi-FI"/>
        </a:p>
      </dgm:t>
    </dgm:pt>
    <dgm:pt modelId="{8D247464-3450-4003-95B3-263E8C671F59}">
      <dgm:prSet/>
      <dgm:spPr/>
      <dgm:t>
        <a:bodyPr/>
        <a:lstStyle/>
        <a:p>
          <a:r>
            <a:rPr lang="fi-FI"/>
            <a:t>luottorajan tai luottoajan ylitys</a:t>
          </a:r>
        </a:p>
      </dgm:t>
    </dgm:pt>
    <dgm:pt modelId="{A90C39C2-C1B5-4A00-A9FA-DBEF57709617}" type="parTrans" cxnId="{38D672F1-0C8F-457F-AA69-745D29A68736}">
      <dgm:prSet/>
      <dgm:spPr/>
      <dgm:t>
        <a:bodyPr/>
        <a:lstStyle/>
        <a:p>
          <a:endParaRPr lang="fi-FI"/>
        </a:p>
      </dgm:t>
    </dgm:pt>
    <dgm:pt modelId="{E6E3E0E5-70D5-44AD-B8C5-178E7445330D}" type="sibTrans" cxnId="{38D672F1-0C8F-457F-AA69-745D29A68736}">
      <dgm:prSet/>
      <dgm:spPr/>
      <dgm:t>
        <a:bodyPr/>
        <a:lstStyle/>
        <a:p>
          <a:endParaRPr lang="fi-FI"/>
        </a:p>
      </dgm:t>
    </dgm:pt>
    <dgm:pt modelId="{F3CBE351-98CB-48F1-8A75-F0287793451E}">
      <dgm:prSet/>
      <dgm:spPr/>
      <dgm:t>
        <a:bodyPr/>
        <a:lstStyle/>
        <a:p>
          <a:r>
            <a:rPr lang="fi-FI" b="1"/>
            <a:t>Konossementtiin liittyvät syyt</a:t>
          </a:r>
          <a:endParaRPr lang="fi-FI"/>
        </a:p>
      </dgm:t>
    </dgm:pt>
    <dgm:pt modelId="{6E147DE0-FC14-4218-93DD-EA7EF014EA7B}" type="parTrans" cxnId="{571813BE-F65D-44ED-BE5A-02A216175D1A}">
      <dgm:prSet/>
      <dgm:spPr/>
      <dgm:t>
        <a:bodyPr/>
        <a:lstStyle/>
        <a:p>
          <a:endParaRPr lang="fi-FI"/>
        </a:p>
      </dgm:t>
    </dgm:pt>
    <dgm:pt modelId="{BBB78B2C-0695-4CC1-A084-036A7C7D892D}" type="sibTrans" cxnId="{571813BE-F65D-44ED-BE5A-02A216175D1A}">
      <dgm:prSet/>
      <dgm:spPr/>
      <dgm:t>
        <a:bodyPr/>
        <a:lstStyle/>
        <a:p>
          <a:endParaRPr lang="fi-FI"/>
        </a:p>
      </dgm:t>
    </dgm:pt>
    <dgm:pt modelId="{4739510E-9166-477D-9718-FD6C8F1F169E}">
      <dgm:prSet/>
      <dgm:spPr/>
      <dgm:t>
        <a:bodyPr/>
        <a:lstStyle/>
        <a:p>
          <a:r>
            <a:rPr lang="fi-FI"/>
            <a:t>Epäpuhdas konossementti</a:t>
          </a:r>
        </a:p>
      </dgm:t>
    </dgm:pt>
    <dgm:pt modelId="{758A7B50-E1D7-4A22-87A2-3842FA491194}" type="parTrans" cxnId="{3CBD3E69-66AB-4526-AE0A-638789A59F7C}">
      <dgm:prSet/>
      <dgm:spPr/>
      <dgm:t>
        <a:bodyPr/>
        <a:lstStyle/>
        <a:p>
          <a:endParaRPr lang="fi-FI"/>
        </a:p>
      </dgm:t>
    </dgm:pt>
    <dgm:pt modelId="{FE8C53E7-3B6F-4C4F-8DD6-6C8B24D277D1}" type="sibTrans" cxnId="{3CBD3E69-66AB-4526-AE0A-638789A59F7C}">
      <dgm:prSet/>
      <dgm:spPr/>
      <dgm:t>
        <a:bodyPr/>
        <a:lstStyle/>
        <a:p>
          <a:endParaRPr lang="fi-FI"/>
        </a:p>
      </dgm:t>
    </dgm:pt>
    <dgm:pt modelId="{52BBFAC0-0AB1-4ACF-BD45-AD9032A89249}">
      <dgm:prSet/>
      <dgm:spPr/>
      <dgm:t>
        <a:bodyPr/>
        <a:lstStyle/>
        <a:p>
          <a:r>
            <a:rPr lang="fi-FI"/>
            <a:t>viittaus kansilastiin (jota ei nimenomaisesti sallita)</a:t>
          </a:r>
        </a:p>
      </dgm:t>
    </dgm:pt>
    <dgm:pt modelId="{63472B24-934A-44FC-BAC5-8335DD7A7F96}" type="parTrans" cxnId="{6C5B4C56-B106-45C1-BEFF-7B12350AC70B}">
      <dgm:prSet/>
      <dgm:spPr/>
      <dgm:t>
        <a:bodyPr/>
        <a:lstStyle/>
        <a:p>
          <a:endParaRPr lang="fi-FI"/>
        </a:p>
      </dgm:t>
    </dgm:pt>
    <dgm:pt modelId="{49510E08-1887-43C3-AB42-F8D0DEBC0D6C}" type="sibTrans" cxnId="{6C5B4C56-B106-45C1-BEFF-7B12350AC70B}">
      <dgm:prSet/>
      <dgm:spPr/>
      <dgm:t>
        <a:bodyPr/>
        <a:lstStyle/>
        <a:p>
          <a:endParaRPr lang="fi-FI"/>
        </a:p>
      </dgm:t>
    </dgm:pt>
    <dgm:pt modelId="{47BA624B-0B82-4D33-9C68-F714959EA216}">
      <dgm:prSet/>
      <dgm:spPr/>
      <dgm:t>
        <a:bodyPr/>
        <a:lstStyle/>
        <a:p>
          <a:r>
            <a:rPr lang="fi-FI"/>
            <a:t>ei mainintaa viejän maksamasta rahdista (tarvittaessa)</a:t>
          </a:r>
        </a:p>
      </dgm:t>
    </dgm:pt>
    <dgm:pt modelId="{21DD5064-9F29-46ED-B199-E1ED55DE8214}" type="parTrans" cxnId="{BB8CD73A-EB99-402F-BCBB-97DA1574D290}">
      <dgm:prSet/>
      <dgm:spPr/>
      <dgm:t>
        <a:bodyPr/>
        <a:lstStyle/>
        <a:p>
          <a:endParaRPr lang="fi-FI"/>
        </a:p>
      </dgm:t>
    </dgm:pt>
    <dgm:pt modelId="{20A8D4AC-5D9F-40A6-8087-CB70535B9C40}" type="sibTrans" cxnId="{BB8CD73A-EB99-402F-BCBB-97DA1574D290}">
      <dgm:prSet/>
      <dgm:spPr/>
      <dgm:t>
        <a:bodyPr/>
        <a:lstStyle/>
        <a:p>
          <a:endParaRPr lang="fi-FI"/>
        </a:p>
      </dgm:t>
    </dgm:pt>
    <dgm:pt modelId="{18A75648-432B-4A97-8E1C-D1CB1207626F}">
      <dgm:prSet/>
      <dgm:spPr/>
      <dgm:t>
        <a:bodyPr/>
        <a:lstStyle/>
        <a:p>
          <a:r>
            <a:rPr lang="fi-FI" b="1"/>
            <a:t>Vakuutukseen liittyvät syyt</a:t>
          </a:r>
          <a:endParaRPr lang="fi-FI"/>
        </a:p>
      </dgm:t>
    </dgm:pt>
    <dgm:pt modelId="{CCC2AA46-7D13-4EE7-95C3-1414948BA0F8}" type="parTrans" cxnId="{45A92A6D-269D-4B0D-8D5B-8CAC54B58E7F}">
      <dgm:prSet/>
      <dgm:spPr/>
      <dgm:t>
        <a:bodyPr/>
        <a:lstStyle/>
        <a:p>
          <a:endParaRPr lang="fi-FI"/>
        </a:p>
      </dgm:t>
    </dgm:pt>
    <dgm:pt modelId="{E054B7EC-77FD-4210-A057-7B7C6F117914}" type="sibTrans" cxnId="{45A92A6D-269D-4B0D-8D5B-8CAC54B58E7F}">
      <dgm:prSet/>
      <dgm:spPr/>
      <dgm:t>
        <a:bodyPr/>
        <a:lstStyle/>
        <a:p>
          <a:endParaRPr lang="fi-FI"/>
        </a:p>
      </dgm:t>
    </dgm:pt>
    <dgm:pt modelId="{976A2980-B40D-4FF4-9315-794FF594DC21}">
      <dgm:prSet/>
      <dgm:spPr/>
      <dgm:t>
        <a:bodyPr/>
        <a:lstStyle/>
        <a:p>
          <a:r>
            <a:rPr lang="fi-FI"/>
            <a:t>vakuutusturva poikkeaa vakuutuskirjan vaatimasta</a:t>
          </a:r>
        </a:p>
      </dgm:t>
    </dgm:pt>
    <dgm:pt modelId="{4F4070E1-D239-40EA-B580-FA4784D955E4}" type="parTrans" cxnId="{147F41C1-2B93-4033-AA1D-B1753B8C7F27}">
      <dgm:prSet/>
      <dgm:spPr/>
      <dgm:t>
        <a:bodyPr/>
        <a:lstStyle/>
        <a:p>
          <a:endParaRPr lang="fi-FI"/>
        </a:p>
      </dgm:t>
    </dgm:pt>
    <dgm:pt modelId="{098EE660-A03E-4826-A733-A232369088E3}" type="sibTrans" cxnId="{147F41C1-2B93-4033-AA1D-B1753B8C7F27}">
      <dgm:prSet/>
      <dgm:spPr/>
      <dgm:t>
        <a:bodyPr/>
        <a:lstStyle/>
        <a:p>
          <a:endParaRPr lang="fi-FI"/>
        </a:p>
      </dgm:t>
    </dgm:pt>
    <dgm:pt modelId="{DE186DD1-D08E-4736-BA7F-6C3B3BF5DD4F}">
      <dgm:prSet/>
      <dgm:spPr/>
      <dgm:t>
        <a:bodyPr/>
        <a:lstStyle/>
        <a:p>
          <a:r>
            <a:rPr lang="fi-FI" b="1"/>
            <a:t>Ristiriidat asiakirjojen välillä</a:t>
          </a:r>
          <a:endParaRPr lang="fi-FI"/>
        </a:p>
      </dgm:t>
    </dgm:pt>
    <dgm:pt modelId="{8399EB8A-D9A9-463D-B6DF-4D85E8FA9747}" type="parTrans" cxnId="{EE4300D5-B80E-4138-9F0A-15D6D474827E}">
      <dgm:prSet/>
      <dgm:spPr/>
      <dgm:t>
        <a:bodyPr/>
        <a:lstStyle/>
        <a:p>
          <a:endParaRPr lang="fi-FI"/>
        </a:p>
      </dgm:t>
    </dgm:pt>
    <dgm:pt modelId="{43AD6A0E-9FEA-49B4-866E-894D96928E3B}" type="sibTrans" cxnId="{EE4300D5-B80E-4138-9F0A-15D6D474827E}">
      <dgm:prSet/>
      <dgm:spPr/>
      <dgm:t>
        <a:bodyPr/>
        <a:lstStyle/>
        <a:p>
          <a:endParaRPr lang="fi-FI"/>
        </a:p>
      </dgm:t>
    </dgm:pt>
    <dgm:pt modelId="{9E1AB1B1-89EB-4A31-A889-CE4099C6EB73}" type="pres">
      <dgm:prSet presAssocID="{808F0CD1-079B-4706-8560-14B2D3722599}" presName="vert0" presStyleCnt="0">
        <dgm:presLayoutVars>
          <dgm:dir/>
          <dgm:animOne val="branch"/>
          <dgm:animLvl val="lvl"/>
        </dgm:presLayoutVars>
      </dgm:prSet>
      <dgm:spPr/>
    </dgm:pt>
    <dgm:pt modelId="{587CE4BC-FC55-419F-A050-C31EF8EE9AA5}" type="pres">
      <dgm:prSet presAssocID="{AE1C3867-7891-4A85-BD95-9E739429F2F1}" presName="thickLine" presStyleLbl="alignNode1" presStyleIdx="0" presStyleCnt="4"/>
      <dgm:spPr/>
    </dgm:pt>
    <dgm:pt modelId="{30AD9EF0-479B-4DCB-B1D0-547E3678C678}" type="pres">
      <dgm:prSet presAssocID="{AE1C3867-7891-4A85-BD95-9E739429F2F1}" presName="horz1" presStyleCnt="0"/>
      <dgm:spPr/>
    </dgm:pt>
    <dgm:pt modelId="{7AE65F91-2E8A-42A6-978F-BDCFD74E2EB2}" type="pres">
      <dgm:prSet presAssocID="{AE1C3867-7891-4A85-BD95-9E739429F2F1}" presName="tx1" presStyleLbl="revTx" presStyleIdx="0" presStyleCnt="10"/>
      <dgm:spPr/>
    </dgm:pt>
    <dgm:pt modelId="{76EE4238-773F-4764-945A-846176683612}" type="pres">
      <dgm:prSet presAssocID="{AE1C3867-7891-4A85-BD95-9E739429F2F1}" presName="vert1" presStyleCnt="0"/>
      <dgm:spPr/>
    </dgm:pt>
    <dgm:pt modelId="{A9E15D40-1B61-404B-AA6A-DDEA1C085CA9}" type="pres">
      <dgm:prSet presAssocID="{7CAA71BB-4E11-40B2-A6E4-46507294774B}" presName="vertSpace2a" presStyleCnt="0"/>
      <dgm:spPr/>
    </dgm:pt>
    <dgm:pt modelId="{C5FF08D6-BD71-4CDB-A667-75B5A462E512}" type="pres">
      <dgm:prSet presAssocID="{7CAA71BB-4E11-40B2-A6E4-46507294774B}" presName="horz2" presStyleCnt="0"/>
      <dgm:spPr/>
    </dgm:pt>
    <dgm:pt modelId="{9F0251DE-282F-469E-ADE0-BDEDF94F8204}" type="pres">
      <dgm:prSet presAssocID="{7CAA71BB-4E11-40B2-A6E4-46507294774B}" presName="horzSpace2" presStyleCnt="0"/>
      <dgm:spPr/>
    </dgm:pt>
    <dgm:pt modelId="{79AE279E-8D7D-46EF-B195-2CDD87D3B4DF}" type="pres">
      <dgm:prSet presAssocID="{7CAA71BB-4E11-40B2-A6E4-46507294774B}" presName="tx2" presStyleLbl="revTx" presStyleIdx="1" presStyleCnt="10"/>
      <dgm:spPr/>
    </dgm:pt>
    <dgm:pt modelId="{883C3EDD-DB00-42B9-B0AD-E3F04E9B55B3}" type="pres">
      <dgm:prSet presAssocID="{7CAA71BB-4E11-40B2-A6E4-46507294774B}" presName="vert2" presStyleCnt="0"/>
      <dgm:spPr/>
    </dgm:pt>
    <dgm:pt modelId="{A67ABD1D-3845-485B-8C38-CA9787B3DC1E}" type="pres">
      <dgm:prSet presAssocID="{7CAA71BB-4E11-40B2-A6E4-46507294774B}" presName="thinLine2b" presStyleLbl="callout" presStyleIdx="0" presStyleCnt="6"/>
      <dgm:spPr/>
    </dgm:pt>
    <dgm:pt modelId="{E3622D72-E46D-4663-9EDC-F5B35CD12756}" type="pres">
      <dgm:prSet presAssocID="{7CAA71BB-4E11-40B2-A6E4-46507294774B}" presName="vertSpace2b" presStyleCnt="0"/>
      <dgm:spPr/>
    </dgm:pt>
    <dgm:pt modelId="{2CF4C9EB-B44A-4855-A841-A2C6720A2732}" type="pres">
      <dgm:prSet presAssocID="{8D247464-3450-4003-95B3-263E8C671F59}" presName="horz2" presStyleCnt="0"/>
      <dgm:spPr/>
    </dgm:pt>
    <dgm:pt modelId="{68EE28EB-D607-4939-9109-6CECA262F929}" type="pres">
      <dgm:prSet presAssocID="{8D247464-3450-4003-95B3-263E8C671F59}" presName="horzSpace2" presStyleCnt="0"/>
      <dgm:spPr/>
    </dgm:pt>
    <dgm:pt modelId="{F09F2451-3E62-4953-B20D-32C81215A397}" type="pres">
      <dgm:prSet presAssocID="{8D247464-3450-4003-95B3-263E8C671F59}" presName="tx2" presStyleLbl="revTx" presStyleIdx="2" presStyleCnt="10"/>
      <dgm:spPr/>
    </dgm:pt>
    <dgm:pt modelId="{0C99201C-6E0B-4F70-8A55-6152D3577F40}" type="pres">
      <dgm:prSet presAssocID="{8D247464-3450-4003-95B3-263E8C671F59}" presName="vert2" presStyleCnt="0"/>
      <dgm:spPr/>
    </dgm:pt>
    <dgm:pt modelId="{9D5E2EF2-214D-4F82-AF92-1702336A8D84}" type="pres">
      <dgm:prSet presAssocID="{8D247464-3450-4003-95B3-263E8C671F59}" presName="thinLine2b" presStyleLbl="callout" presStyleIdx="1" presStyleCnt="6"/>
      <dgm:spPr/>
    </dgm:pt>
    <dgm:pt modelId="{BA0DA885-4A41-4E14-B9DB-DCB47907A456}" type="pres">
      <dgm:prSet presAssocID="{8D247464-3450-4003-95B3-263E8C671F59}" presName="vertSpace2b" presStyleCnt="0"/>
      <dgm:spPr/>
    </dgm:pt>
    <dgm:pt modelId="{328629F9-4229-41D7-889A-6D12EC3C511F}" type="pres">
      <dgm:prSet presAssocID="{F3CBE351-98CB-48F1-8A75-F0287793451E}" presName="thickLine" presStyleLbl="alignNode1" presStyleIdx="1" presStyleCnt="4"/>
      <dgm:spPr/>
    </dgm:pt>
    <dgm:pt modelId="{F33496BD-284B-40CB-8D4A-E40E48C60AF5}" type="pres">
      <dgm:prSet presAssocID="{F3CBE351-98CB-48F1-8A75-F0287793451E}" presName="horz1" presStyleCnt="0"/>
      <dgm:spPr/>
    </dgm:pt>
    <dgm:pt modelId="{637B5421-FB27-4B1F-9A2C-F7C337B16F05}" type="pres">
      <dgm:prSet presAssocID="{F3CBE351-98CB-48F1-8A75-F0287793451E}" presName="tx1" presStyleLbl="revTx" presStyleIdx="3" presStyleCnt="10"/>
      <dgm:spPr/>
    </dgm:pt>
    <dgm:pt modelId="{AC3A1694-3E6F-403A-AD2D-DF763B3828DD}" type="pres">
      <dgm:prSet presAssocID="{F3CBE351-98CB-48F1-8A75-F0287793451E}" presName="vert1" presStyleCnt="0"/>
      <dgm:spPr/>
    </dgm:pt>
    <dgm:pt modelId="{FFC132F5-D1B1-43B3-A656-B443974E8E21}" type="pres">
      <dgm:prSet presAssocID="{4739510E-9166-477D-9718-FD6C8F1F169E}" presName="vertSpace2a" presStyleCnt="0"/>
      <dgm:spPr/>
    </dgm:pt>
    <dgm:pt modelId="{9AC3A7CA-7B65-42BC-ACDA-0D781E70D412}" type="pres">
      <dgm:prSet presAssocID="{4739510E-9166-477D-9718-FD6C8F1F169E}" presName="horz2" presStyleCnt="0"/>
      <dgm:spPr/>
    </dgm:pt>
    <dgm:pt modelId="{A4A0942B-B961-4B09-BC51-081CE0FEE314}" type="pres">
      <dgm:prSet presAssocID="{4739510E-9166-477D-9718-FD6C8F1F169E}" presName="horzSpace2" presStyleCnt="0"/>
      <dgm:spPr/>
    </dgm:pt>
    <dgm:pt modelId="{70F2CD3E-DC15-4C92-A4E0-27DA5D42E160}" type="pres">
      <dgm:prSet presAssocID="{4739510E-9166-477D-9718-FD6C8F1F169E}" presName="tx2" presStyleLbl="revTx" presStyleIdx="4" presStyleCnt="10"/>
      <dgm:spPr/>
    </dgm:pt>
    <dgm:pt modelId="{E65AF556-69F7-4609-9801-F66028D4896E}" type="pres">
      <dgm:prSet presAssocID="{4739510E-9166-477D-9718-FD6C8F1F169E}" presName="vert2" presStyleCnt="0"/>
      <dgm:spPr/>
    </dgm:pt>
    <dgm:pt modelId="{30158EF9-6FA8-4883-9A42-6533DFF49E69}" type="pres">
      <dgm:prSet presAssocID="{4739510E-9166-477D-9718-FD6C8F1F169E}" presName="thinLine2b" presStyleLbl="callout" presStyleIdx="2" presStyleCnt="6"/>
      <dgm:spPr/>
    </dgm:pt>
    <dgm:pt modelId="{B9D948FD-2DC2-4080-9F14-B6BB07CDC374}" type="pres">
      <dgm:prSet presAssocID="{4739510E-9166-477D-9718-FD6C8F1F169E}" presName="vertSpace2b" presStyleCnt="0"/>
      <dgm:spPr/>
    </dgm:pt>
    <dgm:pt modelId="{C82F62CB-58BB-4BB7-8F29-184580C5E13A}" type="pres">
      <dgm:prSet presAssocID="{52BBFAC0-0AB1-4ACF-BD45-AD9032A89249}" presName="horz2" presStyleCnt="0"/>
      <dgm:spPr/>
    </dgm:pt>
    <dgm:pt modelId="{2EB3339A-FEDB-4BBF-AB2F-A5B3830A8797}" type="pres">
      <dgm:prSet presAssocID="{52BBFAC0-0AB1-4ACF-BD45-AD9032A89249}" presName="horzSpace2" presStyleCnt="0"/>
      <dgm:spPr/>
    </dgm:pt>
    <dgm:pt modelId="{36304D28-F74D-46C9-BA0C-B8F63FB1A497}" type="pres">
      <dgm:prSet presAssocID="{52BBFAC0-0AB1-4ACF-BD45-AD9032A89249}" presName="tx2" presStyleLbl="revTx" presStyleIdx="5" presStyleCnt="10"/>
      <dgm:spPr/>
    </dgm:pt>
    <dgm:pt modelId="{341A96DA-ACDF-49A2-A635-8991E0FFA70B}" type="pres">
      <dgm:prSet presAssocID="{52BBFAC0-0AB1-4ACF-BD45-AD9032A89249}" presName="vert2" presStyleCnt="0"/>
      <dgm:spPr/>
    </dgm:pt>
    <dgm:pt modelId="{A099C9A1-BF4C-4FFD-919F-DA58370A21FF}" type="pres">
      <dgm:prSet presAssocID="{52BBFAC0-0AB1-4ACF-BD45-AD9032A89249}" presName="thinLine2b" presStyleLbl="callout" presStyleIdx="3" presStyleCnt="6"/>
      <dgm:spPr/>
    </dgm:pt>
    <dgm:pt modelId="{038205EB-1088-44C0-AC48-D7477B74A80E}" type="pres">
      <dgm:prSet presAssocID="{52BBFAC0-0AB1-4ACF-BD45-AD9032A89249}" presName="vertSpace2b" presStyleCnt="0"/>
      <dgm:spPr/>
    </dgm:pt>
    <dgm:pt modelId="{DB8CE0B8-8A10-4114-B92A-CF03B2881E81}" type="pres">
      <dgm:prSet presAssocID="{47BA624B-0B82-4D33-9C68-F714959EA216}" presName="horz2" presStyleCnt="0"/>
      <dgm:spPr/>
    </dgm:pt>
    <dgm:pt modelId="{38EA56B0-EC4B-4B93-8B9C-69E5197D357E}" type="pres">
      <dgm:prSet presAssocID="{47BA624B-0B82-4D33-9C68-F714959EA216}" presName="horzSpace2" presStyleCnt="0"/>
      <dgm:spPr/>
    </dgm:pt>
    <dgm:pt modelId="{5579863B-684A-48B6-B690-73872DDCCC57}" type="pres">
      <dgm:prSet presAssocID="{47BA624B-0B82-4D33-9C68-F714959EA216}" presName="tx2" presStyleLbl="revTx" presStyleIdx="6" presStyleCnt="10"/>
      <dgm:spPr/>
    </dgm:pt>
    <dgm:pt modelId="{C25D2D94-D88D-4BCA-8DF2-6FA458C8ABB7}" type="pres">
      <dgm:prSet presAssocID="{47BA624B-0B82-4D33-9C68-F714959EA216}" presName="vert2" presStyleCnt="0"/>
      <dgm:spPr/>
    </dgm:pt>
    <dgm:pt modelId="{F1459D51-6CA3-43F4-BB1E-01B354686F3B}" type="pres">
      <dgm:prSet presAssocID="{47BA624B-0B82-4D33-9C68-F714959EA216}" presName="thinLine2b" presStyleLbl="callout" presStyleIdx="4" presStyleCnt="6"/>
      <dgm:spPr/>
    </dgm:pt>
    <dgm:pt modelId="{D8FB83F0-5260-4A1C-84D1-F96E64DC0114}" type="pres">
      <dgm:prSet presAssocID="{47BA624B-0B82-4D33-9C68-F714959EA216}" presName="vertSpace2b" presStyleCnt="0"/>
      <dgm:spPr/>
    </dgm:pt>
    <dgm:pt modelId="{F6BCAA8B-67D8-485F-BA03-C33939C4F5D4}" type="pres">
      <dgm:prSet presAssocID="{18A75648-432B-4A97-8E1C-D1CB1207626F}" presName="thickLine" presStyleLbl="alignNode1" presStyleIdx="2" presStyleCnt="4"/>
      <dgm:spPr/>
    </dgm:pt>
    <dgm:pt modelId="{BF1BB9BB-E9D7-4D03-A4BB-97D123EFDDF0}" type="pres">
      <dgm:prSet presAssocID="{18A75648-432B-4A97-8E1C-D1CB1207626F}" presName="horz1" presStyleCnt="0"/>
      <dgm:spPr/>
    </dgm:pt>
    <dgm:pt modelId="{51FC0961-11D2-46AB-B385-7C5A64FCAAFB}" type="pres">
      <dgm:prSet presAssocID="{18A75648-432B-4A97-8E1C-D1CB1207626F}" presName="tx1" presStyleLbl="revTx" presStyleIdx="7" presStyleCnt="10"/>
      <dgm:spPr/>
    </dgm:pt>
    <dgm:pt modelId="{221B80F9-374F-4BBA-BA35-52D122E39223}" type="pres">
      <dgm:prSet presAssocID="{18A75648-432B-4A97-8E1C-D1CB1207626F}" presName="vert1" presStyleCnt="0"/>
      <dgm:spPr/>
    </dgm:pt>
    <dgm:pt modelId="{667CB09D-8ACE-45B4-B785-EBAD8D89A452}" type="pres">
      <dgm:prSet presAssocID="{976A2980-B40D-4FF4-9315-794FF594DC21}" presName="vertSpace2a" presStyleCnt="0"/>
      <dgm:spPr/>
    </dgm:pt>
    <dgm:pt modelId="{77A83A3A-0E90-46FC-A9D9-6825F99DE042}" type="pres">
      <dgm:prSet presAssocID="{976A2980-B40D-4FF4-9315-794FF594DC21}" presName="horz2" presStyleCnt="0"/>
      <dgm:spPr/>
    </dgm:pt>
    <dgm:pt modelId="{CDA79AFC-602A-42EA-8D18-1615FFDE5671}" type="pres">
      <dgm:prSet presAssocID="{976A2980-B40D-4FF4-9315-794FF594DC21}" presName="horzSpace2" presStyleCnt="0"/>
      <dgm:spPr/>
    </dgm:pt>
    <dgm:pt modelId="{E79D6499-16AF-4255-8D4D-8EC8ED3E82D6}" type="pres">
      <dgm:prSet presAssocID="{976A2980-B40D-4FF4-9315-794FF594DC21}" presName="tx2" presStyleLbl="revTx" presStyleIdx="8" presStyleCnt="10"/>
      <dgm:spPr/>
    </dgm:pt>
    <dgm:pt modelId="{F84CA096-7764-41F4-9117-B921B6F9B5E2}" type="pres">
      <dgm:prSet presAssocID="{976A2980-B40D-4FF4-9315-794FF594DC21}" presName="vert2" presStyleCnt="0"/>
      <dgm:spPr/>
    </dgm:pt>
    <dgm:pt modelId="{9BED05DF-10BE-441B-B683-40D4BE623620}" type="pres">
      <dgm:prSet presAssocID="{976A2980-B40D-4FF4-9315-794FF594DC21}" presName="thinLine2b" presStyleLbl="callout" presStyleIdx="5" presStyleCnt="6"/>
      <dgm:spPr/>
    </dgm:pt>
    <dgm:pt modelId="{78D14256-94B8-4DE3-B7C2-04F596119CB2}" type="pres">
      <dgm:prSet presAssocID="{976A2980-B40D-4FF4-9315-794FF594DC21}" presName="vertSpace2b" presStyleCnt="0"/>
      <dgm:spPr/>
    </dgm:pt>
    <dgm:pt modelId="{8FC612DC-6547-4EB1-8914-7F04F1346BCD}" type="pres">
      <dgm:prSet presAssocID="{DE186DD1-D08E-4736-BA7F-6C3B3BF5DD4F}" presName="thickLine" presStyleLbl="alignNode1" presStyleIdx="3" presStyleCnt="4"/>
      <dgm:spPr/>
    </dgm:pt>
    <dgm:pt modelId="{F8DC3CC8-427E-4E01-B030-0A1C1CB0DC1C}" type="pres">
      <dgm:prSet presAssocID="{DE186DD1-D08E-4736-BA7F-6C3B3BF5DD4F}" presName="horz1" presStyleCnt="0"/>
      <dgm:spPr/>
    </dgm:pt>
    <dgm:pt modelId="{CE058B47-E9F0-4411-9CA0-A975C62416A5}" type="pres">
      <dgm:prSet presAssocID="{DE186DD1-D08E-4736-BA7F-6C3B3BF5DD4F}" presName="tx1" presStyleLbl="revTx" presStyleIdx="9" presStyleCnt="10"/>
      <dgm:spPr/>
    </dgm:pt>
    <dgm:pt modelId="{B111DEBE-2239-4547-B360-546B8364CA5A}" type="pres">
      <dgm:prSet presAssocID="{DE186DD1-D08E-4736-BA7F-6C3B3BF5DD4F}" presName="vert1" presStyleCnt="0"/>
      <dgm:spPr/>
    </dgm:pt>
  </dgm:ptLst>
  <dgm:cxnLst>
    <dgm:cxn modelId="{AB374530-BAD7-4B8F-BD7D-BEBE334E75EE}" type="presOf" srcId="{F3CBE351-98CB-48F1-8A75-F0287793451E}" destId="{637B5421-FB27-4B1F-9A2C-F7C337B16F05}" srcOrd="0" destOrd="0" presId="urn:microsoft.com/office/officeart/2008/layout/LinedList"/>
    <dgm:cxn modelId="{4264AF38-375F-45A2-A8EB-5468F8BE3859}" type="presOf" srcId="{808F0CD1-079B-4706-8560-14B2D3722599}" destId="{9E1AB1B1-89EB-4A31-A889-CE4099C6EB73}" srcOrd="0" destOrd="0" presId="urn:microsoft.com/office/officeart/2008/layout/LinedList"/>
    <dgm:cxn modelId="{BB8CD73A-EB99-402F-BCBB-97DA1574D290}" srcId="{F3CBE351-98CB-48F1-8A75-F0287793451E}" destId="{47BA624B-0B82-4D33-9C68-F714959EA216}" srcOrd="2" destOrd="0" parTransId="{21DD5064-9F29-46ED-B199-E1ED55DE8214}" sibTransId="{20A8D4AC-5D9F-40A6-8087-CB70535B9C40}"/>
    <dgm:cxn modelId="{3F69433B-3E42-4BF9-A553-CF26F998DE01}" srcId="{808F0CD1-079B-4706-8560-14B2D3722599}" destId="{AE1C3867-7891-4A85-BD95-9E739429F2F1}" srcOrd="0" destOrd="0" parTransId="{D0204F28-1924-4E23-9AC9-F24DBC92B54A}" sibTransId="{1033FDC3-9B24-4228-AB8D-D6FBDDD8A356}"/>
    <dgm:cxn modelId="{E77E5561-30BB-4DFA-AA81-F497DB8A1DEE}" type="presOf" srcId="{DE186DD1-D08E-4736-BA7F-6C3B3BF5DD4F}" destId="{CE058B47-E9F0-4411-9CA0-A975C62416A5}" srcOrd="0" destOrd="0" presId="urn:microsoft.com/office/officeart/2008/layout/LinedList"/>
    <dgm:cxn modelId="{5ED8C044-E916-4215-8141-C37CC9E1CD89}" srcId="{AE1C3867-7891-4A85-BD95-9E739429F2F1}" destId="{7CAA71BB-4E11-40B2-A6E4-46507294774B}" srcOrd="0" destOrd="0" parTransId="{82F091DB-D995-4C0C-A6E0-AC63B05BEC6A}" sibTransId="{23B7B875-2D82-441F-88BB-1B829075F14E}"/>
    <dgm:cxn modelId="{FD6EEE65-666F-466B-867F-8D284F9C838D}" type="presOf" srcId="{AE1C3867-7891-4A85-BD95-9E739429F2F1}" destId="{7AE65F91-2E8A-42A6-978F-BDCFD74E2EB2}" srcOrd="0" destOrd="0" presId="urn:microsoft.com/office/officeart/2008/layout/LinedList"/>
    <dgm:cxn modelId="{3CBD3E69-66AB-4526-AE0A-638789A59F7C}" srcId="{F3CBE351-98CB-48F1-8A75-F0287793451E}" destId="{4739510E-9166-477D-9718-FD6C8F1F169E}" srcOrd="0" destOrd="0" parTransId="{758A7B50-E1D7-4A22-87A2-3842FA491194}" sibTransId="{FE8C53E7-3B6F-4C4F-8DD6-6C8B24D277D1}"/>
    <dgm:cxn modelId="{45A92A6D-269D-4B0D-8D5B-8CAC54B58E7F}" srcId="{808F0CD1-079B-4706-8560-14B2D3722599}" destId="{18A75648-432B-4A97-8E1C-D1CB1207626F}" srcOrd="2" destOrd="0" parTransId="{CCC2AA46-7D13-4EE7-95C3-1414948BA0F8}" sibTransId="{E054B7EC-77FD-4210-A057-7B7C6F117914}"/>
    <dgm:cxn modelId="{6C5B4C56-B106-45C1-BEFF-7B12350AC70B}" srcId="{F3CBE351-98CB-48F1-8A75-F0287793451E}" destId="{52BBFAC0-0AB1-4ACF-BD45-AD9032A89249}" srcOrd="1" destOrd="0" parTransId="{63472B24-934A-44FC-BAC5-8335DD7A7F96}" sibTransId="{49510E08-1887-43C3-AB42-F8D0DEBC0D6C}"/>
    <dgm:cxn modelId="{933DCF88-8EAA-408E-9B7D-EF8D904AF611}" type="presOf" srcId="{8D247464-3450-4003-95B3-263E8C671F59}" destId="{F09F2451-3E62-4953-B20D-32C81215A397}" srcOrd="0" destOrd="0" presId="urn:microsoft.com/office/officeart/2008/layout/LinedList"/>
    <dgm:cxn modelId="{2F3F6893-ACB7-4AAD-8BFA-71ADC402EE8A}" type="presOf" srcId="{52BBFAC0-0AB1-4ACF-BD45-AD9032A89249}" destId="{36304D28-F74D-46C9-BA0C-B8F63FB1A497}" srcOrd="0" destOrd="0" presId="urn:microsoft.com/office/officeart/2008/layout/LinedList"/>
    <dgm:cxn modelId="{571813BE-F65D-44ED-BE5A-02A216175D1A}" srcId="{808F0CD1-079B-4706-8560-14B2D3722599}" destId="{F3CBE351-98CB-48F1-8A75-F0287793451E}" srcOrd="1" destOrd="0" parTransId="{6E147DE0-FC14-4218-93DD-EA7EF014EA7B}" sibTransId="{BBB78B2C-0695-4CC1-A084-036A7C7D892D}"/>
    <dgm:cxn modelId="{147F41C1-2B93-4033-AA1D-B1753B8C7F27}" srcId="{18A75648-432B-4A97-8E1C-D1CB1207626F}" destId="{976A2980-B40D-4FF4-9315-794FF594DC21}" srcOrd="0" destOrd="0" parTransId="{4F4070E1-D239-40EA-B580-FA4784D955E4}" sibTransId="{098EE660-A03E-4826-A733-A232369088E3}"/>
    <dgm:cxn modelId="{326944C2-1D19-4856-B586-2D9F5F7D8D79}" type="presOf" srcId="{976A2980-B40D-4FF4-9315-794FF594DC21}" destId="{E79D6499-16AF-4255-8D4D-8EC8ED3E82D6}" srcOrd="0" destOrd="0" presId="urn:microsoft.com/office/officeart/2008/layout/LinedList"/>
    <dgm:cxn modelId="{EE4300D5-B80E-4138-9F0A-15D6D474827E}" srcId="{808F0CD1-079B-4706-8560-14B2D3722599}" destId="{DE186DD1-D08E-4736-BA7F-6C3B3BF5DD4F}" srcOrd="3" destOrd="0" parTransId="{8399EB8A-D9A9-463D-B6DF-4D85E8FA9747}" sibTransId="{43AD6A0E-9FEA-49B4-866E-894D96928E3B}"/>
    <dgm:cxn modelId="{16233FDC-E812-44FD-850D-920BB397E38E}" type="presOf" srcId="{4739510E-9166-477D-9718-FD6C8F1F169E}" destId="{70F2CD3E-DC15-4C92-A4E0-27DA5D42E160}" srcOrd="0" destOrd="0" presId="urn:microsoft.com/office/officeart/2008/layout/LinedList"/>
    <dgm:cxn modelId="{38D672F1-0C8F-457F-AA69-745D29A68736}" srcId="{AE1C3867-7891-4A85-BD95-9E739429F2F1}" destId="{8D247464-3450-4003-95B3-263E8C671F59}" srcOrd="1" destOrd="0" parTransId="{A90C39C2-C1B5-4A00-A9FA-DBEF57709617}" sibTransId="{E6E3E0E5-70D5-44AD-B8C5-178E7445330D}"/>
    <dgm:cxn modelId="{8E9747F8-B8E3-420B-8742-C56AB762AE1D}" type="presOf" srcId="{7CAA71BB-4E11-40B2-A6E4-46507294774B}" destId="{79AE279E-8D7D-46EF-B195-2CDD87D3B4DF}" srcOrd="0" destOrd="0" presId="urn:microsoft.com/office/officeart/2008/layout/LinedList"/>
    <dgm:cxn modelId="{138093F8-D3BF-4B7B-B388-B0E5E9E15FCD}" type="presOf" srcId="{47BA624B-0B82-4D33-9C68-F714959EA216}" destId="{5579863B-684A-48B6-B690-73872DDCCC57}" srcOrd="0" destOrd="0" presId="urn:microsoft.com/office/officeart/2008/layout/LinedList"/>
    <dgm:cxn modelId="{4C2EFBFC-26AA-4C5E-A2A7-1646D5FC691F}" type="presOf" srcId="{18A75648-432B-4A97-8E1C-D1CB1207626F}" destId="{51FC0961-11D2-46AB-B385-7C5A64FCAAFB}" srcOrd="0" destOrd="0" presId="urn:microsoft.com/office/officeart/2008/layout/LinedList"/>
    <dgm:cxn modelId="{2840BCA0-F2B3-4994-A2C5-790CA510CD4A}" type="presParOf" srcId="{9E1AB1B1-89EB-4A31-A889-CE4099C6EB73}" destId="{587CE4BC-FC55-419F-A050-C31EF8EE9AA5}" srcOrd="0" destOrd="0" presId="urn:microsoft.com/office/officeart/2008/layout/LinedList"/>
    <dgm:cxn modelId="{D919E8A8-F319-48AB-BB48-F8DF4D38D333}" type="presParOf" srcId="{9E1AB1B1-89EB-4A31-A889-CE4099C6EB73}" destId="{30AD9EF0-479B-4DCB-B1D0-547E3678C678}" srcOrd="1" destOrd="0" presId="urn:microsoft.com/office/officeart/2008/layout/LinedList"/>
    <dgm:cxn modelId="{54840BD4-0BE5-4A4F-91EF-96422BD56CB8}" type="presParOf" srcId="{30AD9EF0-479B-4DCB-B1D0-547E3678C678}" destId="{7AE65F91-2E8A-42A6-978F-BDCFD74E2EB2}" srcOrd="0" destOrd="0" presId="urn:microsoft.com/office/officeart/2008/layout/LinedList"/>
    <dgm:cxn modelId="{416F2092-4DD0-4178-B6E7-7F949A1F6329}" type="presParOf" srcId="{30AD9EF0-479B-4DCB-B1D0-547E3678C678}" destId="{76EE4238-773F-4764-945A-846176683612}" srcOrd="1" destOrd="0" presId="urn:microsoft.com/office/officeart/2008/layout/LinedList"/>
    <dgm:cxn modelId="{52CC88DE-08D1-4A2B-B0DA-EC4E02013938}" type="presParOf" srcId="{76EE4238-773F-4764-945A-846176683612}" destId="{A9E15D40-1B61-404B-AA6A-DDEA1C085CA9}" srcOrd="0" destOrd="0" presId="urn:microsoft.com/office/officeart/2008/layout/LinedList"/>
    <dgm:cxn modelId="{E581FF28-73F4-4241-BF76-B3EBFAA6D538}" type="presParOf" srcId="{76EE4238-773F-4764-945A-846176683612}" destId="{C5FF08D6-BD71-4CDB-A667-75B5A462E512}" srcOrd="1" destOrd="0" presId="urn:microsoft.com/office/officeart/2008/layout/LinedList"/>
    <dgm:cxn modelId="{F2542D5D-3537-4367-B015-BAB5577B8DC2}" type="presParOf" srcId="{C5FF08D6-BD71-4CDB-A667-75B5A462E512}" destId="{9F0251DE-282F-469E-ADE0-BDEDF94F8204}" srcOrd="0" destOrd="0" presId="urn:microsoft.com/office/officeart/2008/layout/LinedList"/>
    <dgm:cxn modelId="{56CA7272-C422-4E1E-80D1-F9826F9BDEB7}" type="presParOf" srcId="{C5FF08D6-BD71-4CDB-A667-75B5A462E512}" destId="{79AE279E-8D7D-46EF-B195-2CDD87D3B4DF}" srcOrd="1" destOrd="0" presId="urn:microsoft.com/office/officeart/2008/layout/LinedList"/>
    <dgm:cxn modelId="{2EB7EFC4-CCE3-4BCD-8AB1-C1AD3986F10A}" type="presParOf" srcId="{C5FF08D6-BD71-4CDB-A667-75B5A462E512}" destId="{883C3EDD-DB00-42B9-B0AD-E3F04E9B55B3}" srcOrd="2" destOrd="0" presId="urn:microsoft.com/office/officeart/2008/layout/LinedList"/>
    <dgm:cxn modelId="{D93F8EF0-E465-453C-B3A8-6CC12872F6F8}" type="presParOf" srcId="{76EE4238-773F-4764-945A-846176683612}" destId="{A67ABD1D-3845-485B-8C38-CA9787B3DC1E}" srcOrd="2" destOrd="0" presId="urn:microsoft.com/office/officeart/2008/layout/LinedList"/>
    <dgm:cxn modelId="{EE8A684B-3956-43BA-B14A-4DCC84AAA752}" type="presParOf" srcId="{76EE4238-773F-4764-945A-846176683612}" destId="{E3622D72-E46D-4663-9EDC-F5B35CD12756}" srcOrd="3" destOrd="0" presId="urn:microsoft.com/office/officeart/2008/layout/LinedList"/>
    <dgm:cxn modelId="{25E0D115-73D5-4113-9844-9DCA534319DE}" type="presParOf" srcId="{76EE4238-773F-4764-945A-846176683612}" destId="{2CF4C9EB-B44A-4855-A841-A2C6720A2732}" srcOrd="4" destOrd="0" presId="urn:microsoft.com/office/officeart/2008/layout/LinedList"/>
    <dgm:cxn modelId="{CACCBDAA-36BC-4DA4-B8F9-F7434201D444}" type="presParOf" srcId="{2CF4C9EB-B44A-4855-A841-A2C6720A2732}" destId="{68EE28EB-D607-4939-9109-6CECA262F929}" srcOrd="0" destOrd="0" presId="urn:microsoft.com/office/officeart/2008/layout/LinedList"/>
    <dgm:cxn modelId="{2E1166FF-C245-491E-9D4B-E468FB5404EB}" type="presParOf" srcId="{2CF4C9EB-B44A-4855-A841-A2C6720A2732}" destId="{F09F2451-3E62-4953-B20D-32C81215A397}" srcOrd="1" destOrd="0" presId="urn:microsoft.com/office/officeart/2008/layout/LinedList"/>
    <dgm:cxn modelId="{88A98FA4-5CAA-456B-A65A-75667CDD45DC}" type="presParOf" srcId="{2CF4C9EB-B44A-4855-A841-A2C6720A2732}" destId="{0C99201C-6E0B-4F70-8A55-6152D3577F40}" srcOrd="2" destOrd="0" presId="urn:microsoft.com/office/officeart/2008/layout/LinedList"/>
    <dgm:cxn modelId="{63463262-2CCB-43A5-AC00-7F5F73A9CA35}" type="presParOf" srcId="{76EE4238-773F-4764-945A-846176683612}" destId="{9D5E2EF2-214D-4F82-AF92-1702336A8D84}" srcOrd="5" destOrd="0" presId="urn:microsoft.com/office/officeart/2008/layout/LinedList"/>
    <dgm:cxn modelId="{34468D5D-A020-4D16-88BA-5D19135A8CDA}" type="presParOf" srcId="{76EE4238-773F-4764-945A-846176683612}" destId="{BA0DA885-4A41-4E14-B9DB-DCB47907A456}" srcOrd="6" destOrd="0" presId="urn:microsoft.com/office/officeart/2008/layout/LinedList"/>
    <dgm:cxn modelId="{1E6F6AF0-7217-4972-8A4C-A0B2C4796E19}" type="presParOf" srcId="{9E1AB1B1-89EB-4A31-A889-CE4099C6EB73}" destId="{328629F9-4229-41D7-889A-6D12EC3C511F}" srcOrd="2" destOrd="0" presId="urn:microsoft.com/office/officeart/2008/layout/LinedList"/>
    <dgm:cxn modelId="{6B2E4F82-8BDF-44E9-AC17-00FFF7EB58AC}" type="presParOf" srcId="{9E1AB1B1-89EB-4A31-A889-CE4099C6EB73}" destId="{F33496BD-284B-40CB-8D4A-E40E48C60AF5}" srcOrd="3" destOrd="0" presId="urn:microsoft.com/office/officeart/2008/layout/LinedList"/>
    <dgm:cxn modelId="{08C0CD0D-E461-4F7D-A1CA-BC1533333A8B}" type="presParOf" srcId="{F33496BD-284B-40CB-8D4A-E40E48C60AF5}" destId="{637B5421-FB27-4B1F-9A2C-F7C337B16F05}" srcOrd="0" destOrd="0" presId="urn:microsoft.com/office/officeart/2008/layout/LinedList"/>
    <dgm:cxn modelId="{C8780333-38A5-408F-9E66-43F180970B4D}" type="presParOf" srcId="{F33496BD-284B-40CB-8D4A-E40E48C60AF5}" destId="{AC3A1694-3E6F-403A-AD2D-DF763B3828DD}" srcOrd="1" destOrd="0" presId="urn:microsoft.com/office/officeart/2008/layout/LinedList"/>
    <dgm:cxn modelId="{9DCF4F10-05D5-4FDA-A9FA-7B2C625E49A2}" type="presParOf" srcId="{AC3A1694-3E6F-403A-AD2D-DF763B3828DD}" destId="{FFC132F5-D1B1-43B3-A656-B443974E8E21}" srcOrd="0" destOrd="0" presId="urn:microsoft.com/office/officeart/2008/layout/LinedList"/>
    <dgm:cxn modelId="{17472BAA-ACF7-4A80-854E-A18F271DC14E}" type="presParOf" srcId="{AC3A1694-3E6F-403A-AD2D-DF763B3828DD}" destId="{9AC3A7CA-7B65-42BC-ACDA-0D781E70D412}" srcOrd="1" destOrd="0" presId="urn:microsoft.com/office/officeart/2008/layout/LinedList"/>
    <dgm:cxn modelId="{0BC46CD4-808A-4630-BEF1-4CD30B197DF7}" type="presParOf" srcId="{9AC3A7CA-7B65-42BC-ACDA-0D781E70D412}" destId="{A4A0942B-B961-4B09-BC51-081CE0FEE314}" srcOrd="0" destOrd="0" presId="urn:microsoft.com/office/officeart/2008/layout/LinedList"/>
    <dgm:cxn modelId="{EAB4260B-BCAE-47DF-B524-EA1E6D77CB71}" type="presParOf" srcId="{9AC3A7CA-7B65-42BC-ACDA-0D781E70D412}" destId="{70F2CD3E-DC15-4C92-A4E0-27DA5D42E160}" srcOrd="1" destOrd="0" presId="urn:microsoft.com/office/officeart/2008/layout/LinedList"/>
    <dgm:cxn modelId="{1630CA5E-F4ED-45EE-8D31-0516C849673E}" type="presParOf" srcId="{9AC3A7CA-7B65-42BC-ACDA-0D781E70D412}" destId="{E65AF556-69F7-4609-9801-F66028D4896E}" srcOrd="2" destOrd="0" presId="urn:microsoft.com/office/officeart/2008/layout/LinedList"/>
    <dgm:cxn modelId="{3E9D07C4-2850-49AF-9169-1BE775771403}" type="presParOf" srcId="{AC3A1694-3E6F-403A-AD2D-DF763B3828DD}" destId="{30158EF9-6FA8-4883-9A42-6533DFF49E69}" srcOrd="2" destOrd="0" presId="urn:microsoft.com/office/officeart/2008/layout/LinedList"/>
    <dgm:cxn modelId="{EB0086F1-CE94-411E-9E1F-193808191E13}" type="presParOf" srcId="{AC3A1694-3E6F-403A-AD2D-DF763B3828DD}" destId="{B9D948FD-2DC2-4080-9F14-B6BB07CDC374}" srcOrd="3" destOrd="0" presId="urn:microsoft.com/office/officeart/2008/layout/LinedList"/>
    <dgm:cxn modelId="{157383C4-4D47-4FB3-BA36-357801A0DC52}" type="presParOf" srcId="{AC3A1694-3E6F-403A-AD2D-DF763B3828DD}" destId="{C82F62CB-58BB-4BB7-8F29-184580C5E13A}" srcOrd="4" destOrd="0" presId="urn:microsoft.com/office/officeart/2008/layout/LinedList"/>
    <dgm:cxn modelId="{ADBF4E09-1139-4216-97C3-85A81AF2A85A}" type="presParOf" srcId="{C82F62CB-58BB-4BB7-8F29-184580C5E13A}" destId="{2EB3339A-FEDB-4BBF-AB2F-A5B3830A8797}" srcOrd="0" destOrd="0" presId="urn:microsoft.com/office/officeart/2008/layout/LinedList"/>
    <dgm:cxn modelId="{4651F2F3-9E3E-4EA7-9DD2-7F06B548AA0C}" type="presParOf" srcId="{C82F62CB-58BB-4BB7-8F29-184580C5E13A}" destId="{36304D28-F74D-46C9-BA0C-B8F63FB1A497}" srcOrd="1" destOrd="0" presId="urn:microsoft.com/office/officeart/2008/layout/LinedList"/>
    <dgm:cxn modelId="{DC75AEDF-C540-4CE6-9CAF-836677CD5AAE}" type="presParOf" srcId="{C82F62CB-58BB-4BB7-8F29-184580C5E13A}" destId="{341A96DA-ACDF-49A2-A635-8991E0FFA70B}" srcOrd="2" destOrd="0" presId="urn:microsoft.com/office/officeart/2008/layout/LinedList"/>
    <dgm:cxn modelId="{A37DA2AE-A4FA-45B7-8B8B-84E41D4AE812}" type="presParOf" srcId="{AC3A1694-3E6F-403A-AD2D-DF763B3828DD}" destId="{A099C9A1-BF4C-4FFD-919F-DA58370A21FF}" srcOrd="5" destOrd="0" presId="urn:microsoft.com/office/officeart/2008/layout/LinedList"/>
    <dgm:cxn modelId="{7A1E9B15-52CA-4DD1-AD8B-A1C068E2DA35}" type="presParOf" srcId="{AC3A1694-3E6F-403A-AD2D-DF763B3828DD}" destId="{038205EB-1088-44C0-AC48-D7477B74A80E}" srcOrd="6" destOrd="0" presId="urn:microsoft.com/office/officeart/2008/layout/LinedList"/>
    <dgm:cxn modelId="{CABE8195-AA2A-4DDC-BFC4-D527F5A929DC}" type="presParOf" srcId="{AC3A1694-3E6F-403A-AD2D-DF763B3828DD}" destId="{DB8CE0B8-8A10-4114-B92A-CF03B2881E81}" srcOrd="7" destOrd="0" presId="urn:microsoft.com/office/officeart/2008/layout/LinedList"/>
    <dgm:cxn modelId="{F2E79B86-D934-48CA-B0A3-AAD46312A4F5}" type="presParOf" srcId="{DB8CE0B8-8A10-4114-B92A-CF03B2881E81}" destId="{38EA56B0-EC4B-4B93-8B9C-69E5197D357E}" srcOrd="0" destOrd="0" presId="urn:microsoft.com/office/officeart/2008/layout/LinedList"/>
    <dgm:cxn modelId="{45D33022-A5B2-4346-9B90-9A9624421459}" type="presParOf" srcId="{DB8CE0B8-8A10-4114-B92A-CF03B2881E81}" destId="{5579863B-684A-48B6-B690-73872DDCCC57}" srcOrd="1" destOrd="0" presId="urn:microsoft.com/office/officeart/2008/layout/LinedList"/>
    <dgm:cxn modelId="{24E87C83-B174-4CEC-8C93-A9B2FAACB248}" type="presParOf" srcId="{DB8CE0B8-8A10-4114-B92A-CF03B2881E81}" destId="{C25D2D94-D88D-4BCA-8DF2-6FA458C8ABB7}" srcOrd="2" destOrd="0" presId="urn:microsoft.com/office/officeart/2008/layout/LinedList"/>
    <dgm:cxn modelId="{9D7C3B2A-0016-4690-B6C1-342A473CEBBD}" type="presParOf" srcId="{AC3A1694-3E6F-403A-AD2D-DF763B3828DD}" destId="{F1459D51-6CA3-43F4-BB1E-01B354686F3B}" srcOrd="8" destOrd="0" presId="urn:microsoft.com/office/officeart/2008/layout/LinedList"/>
    <dgm:cxn modelId="{79A7C69A-8B3F-4F2F-BAA8-B989E459C003}" type="presParOf" srcId="{AC3A1694-3E6F-403A-AD2D-DF763B3828DD}" destId="{D8FB83F0-5260-4A1C-84D1-F96E64DC0114}" srcOrd="9" destOrd="0" presId="urn:microsoft.com/office/officeart/2008/layout/LinedList"/>
    <dgm:cxn modelId="{98B19E0D-334E-4DE3-8542-4B9BF130D61C}" type="presParOf" srcId="{9E1AB1B1-89EB-4A31-A889-CE4099C6EB73}" destId="{F6BCAA8B-67D8-485F-BA03-C33939C4F5D4}" srcOrd="4" destOrd="0" presId="urn:microsoft.com/office/officeart/2008/layout/LinedList"/>
    <dgm:cxn modelId="{3BF2FA31-543E-445D-8911-67F542270021}" type="presParOf" srcId="{9E1AB1B1-89EB-4A31-A889-CE4099C6EB73}" destId="{BF1BB9BB-E9D7-4D03-A4BB-97D123EFDDF0}" srcOrd="5" destOrd="0" presId="urn:microsoft.com/office/officeart/2008/layout/LinedList"/>
    <dgm:cxn modelId="{6BFF3B0E-1788-41E5-A1A1-EF8B9F2A0D12}" type="presParOf" srcId="{BF1BB9BB-E9D7-4D03-A4BB-97D123EFDDF0}" destId="{51FC0961-11D2-46AB-B385-7C5A64FCAAFB}" srcOrd="0" destOrd="0" presId="urn:microsoft.com/office/officeart/2008/layout/LinedList"/>
    <dgm:cxn modelId="{A550F05C-C474-476E-A206-1D2FCF41BE56}" type="presParOf" srcId="{BF1BB9BB-E9D7-4D03-A4BB-97D123EFDDF0}" destId="{221B80F9-374F-4BBA-BA35-52D122E39223}" srcOrd="1" destOrd="0" presId="urn:microsoft.com/office/officeart/2008/layout/LinedList"/>
    <dgm:cxn modelId="{C4FD8273-D9ED-496A-B507-28ACD79A1C32}" type="presParOf" srcId="{221B80F9-374F-4BBA-BA35-52D122E39223}" destId="{667CB09D-8ACE-45B4-B785-EBAD8D89A452}" srcOrd="0" destOrd="0" presId="urn:microsoft.com/office/officeart/2008/layout/LinedList"/>
    <dgm:cxn modelId="{1A78880B-AC0D-497B-B913-0A2A4C4E112A}" type="presParOf" srcId="{221B80F9-374F-4BBA-BA35-52D122E39223}" destId="{77A83A3A-0E90-46FC-A9D9-6825F99DE042}" srcOrd="1" destOrd="0" presId="urn:microsoft.com/office/officeart/2008/layout/LinedList"/>
    <dgm:cxn modelId="{3FA0361B-72F6-4836-95D8-13F529CBB58A}" type="presParOf" srcId="{77A83A3A-0E90-46FC-A9D9-6825F99DE042}" destId="{CDA79AFC-602A-42EA-8D18-1615FFDE5671}" srcOrd="0" destOrd="0" presId="urn:microsoft.com/office/officeart/2008/layout/LinedList"/>
    <dgm:cxn modelId="{E2D284E8-DE85-4B06-A47F-333BD3663A45}" type="presParOf" srcId="{77A83A3A-0E90-46FC-A9D9-6825F99DE042}" destId="{E79D6499-16AF-4255-8D4D-8EC8ED3E82D6}" srcOrd="1" destOrd="0" presId="urn:microsoft.com/office/officeart/2008/layout/LinedList"/>
    <dgm:cxn modelId="{A9A350E6-706C-4D75-80BB-DAD3AF86E6DD}" type="presParOf" srcId="{77A83A3A-0E90-46FC-A9D9-6825F99DE042}" destId="{F84CA096-7764-41F4-9117-B921B6F9B5E2}" srcOrd="2" destOrd="0" presId="urn:microsoft.com/office/officeart/2008/layout/LinedList"/>
    <dgm:cxn modelId="{7F97B58D-1B9C-4C9B-85E2-D1E0140EA784}" type="presParOf" srcId="{221B80F9-374F-4BBA-BA35-52D122E39223}" destId="{9BED05DF-10BE-441B-B683-40D4BE623620}" srcOrd="2" destOrd="0" presId="urn:microsoft.com/office/officeart/2008/layout/LinedList"/>
    <dgm:cxn modelId="{2000F9BF-81A1-4E81-92C7-9B75F258D9C4}" type="presParOf" srcId="{221B80F9-374F-4BBA-BA35-52D122E39223}" destId="{78D14256-94B8-4DE3-B7C2-04F596119CB2}" srcOrd="3" destOrd="0" presId="urn:microsoft.com/office/officeart/2008/layout/LinedList"/>
    <dgm:cxn modelId="{1FA751D8-40AF-4C6A-87E5-778C266BEFED}" type="presParOf" srcId="{9E1AB1B1-89EB-4A31-A889-CE4099C6EB73}" destId="{8FC612DC-6547-4EB1-8914-7F04F1346BCD}" srcOrd="6" destOrd="0" presId="urn:microsoft.com/office/officeart/2008/layout/LinedList"/>
    <dgm:cxn modelId="{CA905793-86BA-4C58-9115-B4623BACBD18}" type="presParOf" srcId="{9E1AB1B1-89EB-4A31-A889-CE4099C6EB73}" destId="{F8DC3CC8-427E-4E01-B030-0A1C1CB0DC1C}" srcOrd="7" destOrd="0" presId="urn:microsoft.com/office/officeart/2008/layout/LinedList"/>
    <dgm:cxn modelId="{AEEE1637-3E79-4601-86C7-C0BA5B15618B}" type="presParOf" srcId="{F8DC3CC8-427E-4E01-B030-0A1C1CB0DC1C}" destId="{CE058B47-E9F0-4411-9CA0-A975C62416A5}" srcOrd="0" destOrd="0" presId="urn:microsoft.com/office/officeart/2008/layout/LinedList"/>
    <dgm:cxn modelId="{C8104227-EFEC-41CD-B182-BB53AA9B676A}" type="presParOf" srcId="{F8DC3CC8-427E-4E01-B030-0A1C1CB0DC1C}" destId="{B111DEBE-2239-4547-B360-546B8364CA5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3E7160B-2B29-4579-9DBB-61D8D73F8974}" type="doc">
      <dgm:prSet loTypeId="urn:microsoft.com/office/officeart/2005/8/layout/target3" loCatId="relationship" qsTypeId="urn:microsoft.com/office/officeart/2005/8/quickstyle/3d4" qsCatId="3D" csTypeId="urn:microsoft.com/office/officeart/2005/8/colors/accent2_1" csCatId="accent2"/>
      <dgm:spPr/>
      <dgm:t>
        <a:bodyPr/>
        <a:lstStyle/>
        <a:p>
          <a:endParaRPr lang="fi-FI"/>
        </a:p>
      </dgm:t>
    </dgm:pt>
    <dgm:pt modelId="{972DB62A-BA17-4125-8F1A-21ECDDE88B4C}">
      <dgm:prSet/>
      <dgm:spPr/>
      <dgm:t>
        <a:bodyPr/>
        <a:lstStyle/>
        <a:p>
          <a:r>
            <a:rPr lang="fi-FI" b="1"/>
            <a:t>ICC: n remburssisäännöt</a:t>
          </a:r>
          <a:endParaRPr lang="fi-FI"/>
        </a:p>
      </dgm:t>
    </dgm:pt>
    <dgm:pt modelId="{641E3204-456C-45F1-823B-FC71622D197D}" type="parTrans" cxnId="{0E1CC642-9415-4F6A-9B7F-3D9C2FFD5E4F}">
      <dgm:prSet/>
      <dgm:spPr/>
      <dgm:t>
        <a:bodyPr/>
        <a:lstStyle/>
        <a:p>
          <a:endParaRPr lang="fi-FI"/>
        </a:p>
      </dgm:t>
    </dgm:pt>
    <dgm:pt modelId="{16397D95-A962-4A53-9302-FF4C0D6E30D1}" type="sibTrans" cxnId="{0E1CC642-9415-4F6A-9B7F-3D9C2FFD5E4F}">
      <dgm:prSet/>
      <dgm:spPr/>
      <dgm:t>
        <a:bodyPr/>
        <a:lstStyle/>
        <a:p>
          <a:endParaRPr lang="fi-FI"/>
        </a:p>
      </dgm:t>
    </dgm:pt>
    <dgm:pt modelId="{E29013D5-0E05-419E-ADB2-8618A067D732}">
      <dgm:prSet/>
      <dgm:spPr/>
      <dgm:t>
        <a:bodyPr/>
        <a:lstStyle/>
        <a:p>
          <a:r>
            <a:rPr lang="fi-FI" b="1"/>
            <a:t>pankki tarkistaa myös asiakirjojen yhdenmukaisuuden toimeksiannon kanssa (kauppasopimus)</a:t>
          </a:r>
          <a:endParaRPr lang="fi-FI"/>
        </a:p>
      </dgm:t>
    </dgm:pt>
    <dgm:pt modelId="{7922AF35-4A32-4870-AB53-E3D795A1945F}" type="parTrans" cxnId="{8FE2C68B-0477-4C98-9B54-9325B7B0077F}">
      <dgm:prSet/>
      <dgm:spPr/>
      <dgm:t>
        <a:bodyPr/>
        <a:lstStyle/>
        <a:p>
          <a:endParaRPr lang="fi-FI"/>
        </a:p>
      </dgm:t>
    </dgm:pt>
    <dgm:pt modelId="{485FB4FD-864F-4173-8571-736D78DCB0A0}" type="sibTrans" cxnId="{8FE2C68B-0477-4C98-9B54-9325B7B0077F}">
      <dgm:prSet/>
      <dgm:spPr/>
      <dgm:t>
        <a:bodyPr/>
        <a:lstStyle/>
        <a:p>
          <a:endParaRPr lang="fi-FI"/>
        </a:p>
      </dgm:t>
    </dgm:pt>
    <dgm:pt modelId="{213A92A0-F2AB-415E-86C7-15FBE3D13CC7}">
      <dgm:prSet/>
      <dgm:spPr/>
      <dgm:t>
        <a:bodyPr/>
        <a:lstStyle/>
        <a:p>
          <a:r>
            <a:rPr lang="fi-FI" b="1"/>
            <a:t>Riskienhallinta</a:t>
          </a:r>
          <a:endParaRPr lang="fi-FI"/>
        </a:p>
      </dgm:t>
    </dgm:pt>
    <dgm:pt modelId="{2D93873A-787C-4CD8-BE8C-9AAFBD1EF8A9}" type="parTrans" cxnId="{477485A2-EF4C-43A6-8D46-7080A6E20388}">
      <dgm:prSet/>
      <dgm:spPr/>
      <dgm:t>
        <a:bodyPr/>
        <a:lstStyle/>
        <a:p>
          <a:endParaRPr lang="fi-FI"/>
        </a:p>
      </dgm:t>
    </dgm:pt>
    <dgm:pt modelId="{9D5882E1-0C60-4677-BB62-D8D311D7D3C2}" type="sibTrans" cxnId="{477485A2-EF4C-43A6-8D46-7080A6E20388}">
      <dgm:prSet/>
      <dgm:spPr/>
      <dgm:t>
        <a:bodyPr/>
        <a:lstStyle/>
        <a:p>
          <a:endParaRPr lang="fi-FI"/>
        </a:p>
      </dgm:t>
    </dgm:pt>
    <dgm:pt modelId="{689A9E05-46DE-4715-83DE-316F5403F84A}">
      <dgm:prSet/>
      <dgm:spPr/>
      <dgm:t>
        <a:bodyPr/>
        <a:lstStyle/>
        <a:p>
          <a:r>
            <a:rPr lang="fi-FI"/>
            <a:t>toimitusriskit</a:t>
          </a:r>
        </a:p>
      </dgm:t>
    </dgm:pt>
    <dgm:pt modelId="{C83C91AE-0C77-4829-9F77-43AD0D0A010E}" type="parTrans" cxnId="{D91B0B12-C213-426A-81EF-B6286FBA13EA}">
      <dgm:prSet/>
      <dgm:spPr/>
      <dgm:t>
        <a:bodyPr/>
        <a:lstStyle/>
        <a:p>
          <a:endParaRPr lang="fi-FI"/>
        </a:p>
      </dgm:t>
    </dgm:pt>
    <dgm:pt modelId="{04D46006-A89B-45ED-9195-206D647EACE2}" type="sibTrans" cxnId="{D91B0B12-C213-426A-81EF-B6286FBA13EA}">
      <dgm:prSet/>
      <dgm:spPr/>
      <dgm:t>
        <a:bodyPr/>
        <a:lstStyle/>
        <a:p>
          <a:endParaRPr lang="fi-FI"/>
        </a:p>
      </dgm:t>
    </dgm:pt>
    <dgm:pt modelId="{8A873463-B7AA-4767-BB4F-94E37C751359}">
      <dgm:prSet/>
      <dgm:spPr/>
      <dgm:t>
        <a:bodyPr/>
        <a:lstStyle/>
        <a:p>
          <a:r>
            <a:rPr lang="fi-FI"/>
            <a:t>luottoriskit:</a:t>
          </a:r>
        </a:p>
      </dgm:t>
    </dgm:pt>
    <dgm:pt modelId="{3456675E-DDC2-4A91-B705-A433FA47C4C5}" type="parTrans" cxnId="{5952CD02-BB4B-4734-A00C-C345C4196DF9}">
      <dgm:prSet/>
      <dgm:spPr/>
      <dgm:t>
        <a:bodyPr/>
        <a:lstStyle/>
        <a:p>
          <a:endParaRPr lang="fi-FI"/>
        </a:p>
      </dgm:t>
    </dgm:pt>
    <dgm:pt modelId="{CF6A54AF-EFAE-4388-9B1B-D7838728690B}" type="sibTrans" cxnId="{5952CD02-BB4B-4734-A00C-C345C4196DF9}">
      <dgm:prSet/>
      <dgm:spPr/>
      <dgm:t>
        <a:bodyPr/>
        <a:lstStyle/>
        <a:p>
          <a:endParaRPr lang="fi-FI"/>
        </a:p>
      </dgm:t>
    </dgm:pt>
    <dgm:pt modelId="{1192CF6D-8C7E-446E-9221-DD906FA868BF}">
      <dgm:prSet/>
      <dgm:spPr/>
      <dgm:t>
        <a:bodyPr/>
        <a:lstStyle/>
        <a:p>
          <a:r>
            <a:rPr lang="fi-FI" i="1"/>
            <a:t>peruuttamaton – peruutettavissa oleva </a:t>
          </a:r>
          <a:endParaRPr lang="fi-FI"/>
        </a:p>
      </dgm:t>
    </dgm:pt>
    <dgm:pt modelId="{3DBAA0D9-F7AB-44ED-9427-E9AB64F38532}" type="parTrans" cxnId="{6B65EB36-1AA3-4047-ABF3-C3EA3DC0C435}">
      <dgm:prSet/>
      <dgm:spPr/>
      <dgm:t>
        <a:bodyPr/>
        <a:lstStyle/>
        <a:p>
          <a:endParaRPr lang="fi-FI"/>
        </a:p>
      </dgm:t>
    </dgm:pt>
    <dgm:pt modelId="{D900478C-7EEF-484D-9763-7296F594F00F}" type="sibTrans" cxnId="{6B65EB36-1AA3-4047-ABF3-C3EA3DC0C435}">
      <dgm:prSet/>
      <dgm:spPr/>
      <dgm:t>
        <a:bodyPr/>
        <a:lstStyle/>
        <a:p>
          <a:endParaRPr lang="fi-FI"/>
        </a:p>
      </dgm:t>
    </dgm:pt>
    <dgm:pt modelId="{0059DCE3-3F4B-4828-A653-292F14C14949}">
      <dgm:prSet/>
      <dgm:spPr/>
      <dgm:t>
        <a:bodyPr/>
        <a:lstStyle/>
        <a:p>
          <a:r>
            <a:rPr lang="fi-FI" i="1"/>
            <a:t>vahvistamaton - vahvistettu</a:t>
          </a:r>
          <a:endParaRPr lang="fi-FI"/>
        </a:p>
      </dgm:t>
    </dgm:pt>
    <dgm:pt modelId="{6E390A0A-D0B2-44B3-BA75-BF6A39E5998F}" type="parTrans" cxnId="{3B4A6A31-E146-4582-BDE8-D19DA9838351}">
      <dgm:prSet/>
      <dgm:spPr/>
      <dgm:t>
        <a:bodyPr/>
        <a:lstStyle/>
        <a:p>
          <a:endParaRPr lang="fi-FI"/>
        </a:p>
      </dgm:t>
    </dgm:pt>
    <dgm:pt modelId="{84E231C8-4824-4D1B-8DDB-3EB4C0D64968}" type="sibTrans" cxnId="{3B4A6A31-E146-4582-BDE8-D19DA9838351}">
      <dgm:prSet/>
      <dgm:spPr/>
      <dgm:t>
        <a:bodyPr/>
        <a:lstStyle/>
        <a:p>
          <a:endParaRPr lang="fi-FI"/>
        </a:p>
      </dgm:t>
    </dgm:pt>
    <dgm:pt modelId="{51BC0119-1378-4B86-B21D-CD0EF3918C31}" type="pres">
      <dgm:prSet presAssocID="{F3E7160B-2B29-4579-9DBB-61D8D73F8974}" presName="Name0" presStyleCnt="0">
        <dgm:presLayoutVars>
          <dgm:chMax val="7"/>
          <dgm:dir/>
          <dgm:animLvl val="lvl"/>
          <dgm:resizeHandles val="exact"/>
        </dgm:presLayoutVars>
      </dgm:prSet>
      <dgm:spPr/>
    </dgm:pt>
    <dgm:pt modelId="{26EA5E31-BBEB-4A03-9A06-A4922B50460E}" type="pres">
      <dgm:prSet presAssocID="{972DB62A-BA17-4125-8F1A-21ECDDE88B4C}" presName="circle1" presStyleLbl="node1" presStyleIdx="0" presStyleCnt="3"/>
      <dgm:spPr/>
    </dgm:pt>
    <dgm:pt modelId="{8DC253CE-6DD4-4DD2-A7B5-A522688104F1}" type="pres">
      <dgm:prSet presAssocID="{972DB62A-BA17-4125-8F1A-21ECDDE88B4C}" presName="space" presStyleCnt="0"/>
      <dgm:spPr/>
    </dgm:pt>
    <dgm:pt modelId="{41DD2B00-7A67-4CAE-A266-EFBBC1C569AF}" type="pres">
      <dgm:prSet presAssocID="{972DB62A-BA17-4125-8F1A-21ECDDE88B4C}" presName="rect1" presStyleLbl="alignAcc1" presStyleIdx="0" presStyleCnt="3"/>
      <dgm:spPr/>
    </dgm:pt>
    <dgm:pt modelId="{AFDF708B-0651-4FA7-9C61-3CBDB812F00C}" type="pres">
      <dgm:prSet presAssocID="{E29013D5-0E05-419E-ADB2-8618A067D732}" presName="vertSpace2" presStyleLbl="node1" presStyleIdx="0" presStyleCnt="3"/>
      <dgm:spPr/>
    </dgm:pt>
    <dgm:pt modelId="{F43D8644-CDD7-45F2-8B3F-9FFC8D85F832}" type="pres">
      <dgm:prSet presAssocID="{E29013D5-0E05-419E-ADB2-8618A067D732}" presName="circle2" presStyleLbl="node1" presStyleIdx="1" presStyleCnt="3"/>
      <dgm:spPr/>
    </dgm:pt>
    <dgm:pt modelId="{56888D98-6E75-4429-8E51-5565A5070B23}" type="pres">
      <dgm:prSet presAssocID="{E29013D5-0E05-419E-ADB2-8618A067D732}" presName="rect2" presStyleLbl="alignAcc1" presStyleIdx="1" presStyleCnt="3"/>
      <dgm:spPr/>
    </dgm:pt>
    <dgm:pt modelId="{29629988-D4C2-40B5-A895-98D4136FF95F}" type="pres">
      <dgm:prSet presAssocID="{213A92A0-F2AB-415E-86C7-15FBE3D13CC7}" presName="vertSpace3" presStyleLbl="node1" presStyleIdx="1" presStyleCnt="3"/>
      <dgm:spPr/>
    </dgm:pt>
    <dgm:pt modelId="{CE189418-1D53-4982-82A9-8D8A60A8A37A}" type="pres">
      <dgm:prSet presAssocID="{213A92A0-F2AB-415E-86C7-15FBE3D13CC7}" presName="circle3" presStyleLbl="node1" presStyleIdx="2" presStyleCnt="3"/>
      <dgm:spPr/>
    </dgm:pt>
    <dgm:pt modelId="{A2DE65E5-B4E0-4E29-9A40-5A0CE3E32AC6}" type="pres">
      <dgm:prSet presAssocID="{213A92A0-F2AB-415E-86C7-15FBE3D13CC7}" presName="rect3" presStyleLbl="alignAcc1" presStyleIdx="2" presStyleCnt="3"/>
      <dgm:spPr/>
    </dgm:pt>
    <dgm:pt modelId="{2E00206C-1303-42ED-99EE-DA15782D3EBD}" type="pres">
      <dgm:prSet presAssocID="{972DB62A-BA17-4125-8F1A-21ECDDE88B4C}" presName="rect1ParTx" presStyleLbl="alignAcc1" presStyleIdx="2" presStyleCnt="3">
        <dgm:presLayoutVars>
          <dgm:chMax val="1"/>
          <dgm:bulletEnabled val="1"/>
        </dgm:presLayoutVars>
      </dgm:prSet>
      <dgm:spPr/>
    </dgm:pt>
    <dgm:pt modelId="{30B99496-718B-4494-A16A-307EF057F1D4}" type="pres">
      <dgm:prSet presAssocID="{972DB62A-BA17-4125-8F1A-21ECDDE88B4C}" presName="rect1ChTx" presStyleLbl="alignAcc1" presStyleIdx="2" presStyleCnt="3">
        <dgm:presLayoutVars>
          <dgm:bulletEnabled val="1"/>
        </dgm:presLayoutVars>
      </dgm:prSet>
      <dgm:spPr/>
    </dgm:pt>
    <dgm:pt modelId="{0364298F-ECF2-4A4D-AFB6-088BA8FB3CCC}" type="pres">
      <dgm:prSet presAssocID="{E29013D5-0E05-419E-ADB2-8618A067D732}" presName="rect2ParTx" presStyleLbl="alignAcc1" presStyleIdx="2" presStyleCnt="3">
        <dgm:presLayoutVars>
          <dgm:chMax val="1"/>
          <dgm:bulletEnabled val="1"/>
        </dgm:presLayoutVars>
      </dgm:prSet>
      <dgm:spPr/>
    </dgm:pt>
    <dgm:pt modelId="{E1C975DB-0C45-4B09-BE1D-5EE738CB1CFB}" type="pres">
      <dgm:prSet presAssocID="{E29013D5-0E05-419E-ADB2-8618A067D732}" presName="rect2ChTx" presStyleLbl="alignAcc1" presStyleIdx="2" presStyleCnt="3">
        <dgm:presLayoutVars>
          <dgm:bulletEnabled val="1"/>
        </dgm:presLayoutVars>
      </dgm:prSet>
      <dgm:spPr/>
    </dgm:pt>
    <dgm:pt modelId="{0FBBA194-F346-4554-BAD0-5A4490DA76B9}" type="pres">
      <dgm:prSet presAssocID="{213A92A0-F2AB-415E-86C7-15FBE3D13CC7}" presName="rect3ParTx" presStyleLbl="alignAcc1" presStyleIdx="2" presStyleCnt="3">
        <dgm:presLayoutVars>
          <dgm:chMax val="1"/>
          <dgm:bulletEnabled val="1"/>
        </dgm:presLayoutVars>
      </dgm:prSet>
      <dgm:spPr/>
    </dgm:pt>
    <dgm:pt modelId="{421735A4-3988-4BD5-99BF-4D834EDC1247}" type="pres">
      <dgm:prSet presAssocID="{213A92A0-F2AB-415E-86C7-15FBE3D13CC7}" presName="rect3ChTx" presStyleLbl="alignAcc1" presStyleIdx="2" presStyleCnt="3">
        <dgm:presLayoutVars>
          <dgm:bulletEnabled val="1"/>
        </dgm:presLayoutVars>
      </dgm:prSet>
      <dgm:spPr/>
    </dgm:pt>
  </dgm:ptLst>
  <dgm:cxnLst>
    <dgm:cxn modelId="{5952CD02-BB4B-4734-A00C-C345C4196DF9}" srcId="{213A92A0-F2AB-415E-86C7-15FBE3D13CC7}" destId="{8A873463-B7AA-4767-BB4F-94E37C751359}" srcOrd="1" destOrd="0" parTransId="{3456675E-DDC2-4A91-B705-A433FA47C4C5}" sibTransId="{CF6A54AF-EFAE-4388-9B1B-D7838728690B}"/>
    <dgm:cxn modelId="{D91B0B12-C213-426A-81EF-B6286FBA13EA}" srcId="{213A92A0-F2AB-415E-86C7-15FBE3D13CC7}" destId="{689A9E05-46DE-4715-83DE-316F5403F84A}" srcOrd="0" destOrd="0" parTransId="{C83C91AE-0C77-4829-9F77-43AD0D0A010E}" sibTransId="{04D46006-A89B-45ED-9195-206D647EACE2}"/>
    <dgm:cxn modelId="{47E4A429-7076-4C6C-B63E-885C3A3AE1E7}" type="presOf" srcId="{E29013D5-0E05-419E-ADB2-8618A067D732}" destId="{0364298F-ECF2-4A4D-AFB6-088BA8FB3CCC}" srcOrd="1" destOrd="0" presId="urn:microsoft.com/office/officeart/2005/8/layout/target3"/>
    <dgm:cxn modelId="{3B4A6A31-E146-4582-BDE8-D19DA9838351}" srcId="{8A873463-B7AA-4767-BB4F-94E37C751359}" destId="{0059DCE3-3F4B-4828-A653-292F14C14949}" srcOrd="1" destOrd="0" parTransId="{6E390A0A-D0B2-44B3-BA75-BF6A39E5998F}" sibTransId="{84E231C8-4824-4D1B-8DDB-3EB4C0D64968}"/>
    <dgm:cxn modelId="{6B65EB36-1AA3-4047-ABF3-C3EA3DC0C435}" srcId="{8A873463-B7AA-4767-BB4F-94E37C751359}" destId="{1192CF6D-8C7E-446E-9221-DD906FA868BF}" srcOrd="0" destOrd="0" parTransId="{3DBAA0D9-F7AB-44ED-9427-E9AB64F38532}" sibTransId="{D900478C-7EEF-484D-9763-7296F594F00F}"/>
    <dgm:cxn modelId="{0E1CC642-9415-4F6A-9B7F-3D9C2FFD5E4F}" srcId="{F3E7160B-2B29-4579-9DBB-61D8D73F8974}" destId="{972DB62A-BA17-4125-8F1A-21ECDDE88B4C}" srcOrd="0" destOrd="0" parTransId="{641E3204-456C-45F1-823B-FC71622D197D}" sibTransId="{16397D95-A962-4A53-9302-FF4C0D6E30D1}"/>
    <dgm:cxn modelId="{5AE59D4A-3C71-42EB-8B35-8F0BDD40A830}" type="presOf" srcId="{689A9E05-46DE-4715-83DE-316F5403F84A}" destId="{421735A4-3988-4BD5-99BF-4D834EDC1247}" srcOrd="0" destOrd="0" presId="urn:microsoft.com/office/officeart/2005/8/layout/target3"/>
    <dgm:cxn modelId="{C143C56A-5845-4AF1-8F10-E66E395F9FDB}" type="presOf" srcId="{972DB62A-BA17-4125-8F1A-21ECDDE88B4C}" destId="{41DD2B00-7A67-4CAE-A266-EFBBC1C569AF}" srcOrd="0" destOrd="0" presId="urn:microsoft.com/office/officeart/2005/8/layout/target3"/>
    <dgm:cxn modelId="{1E18DB6E-1A18-486B-BF01-75AF5362314B}" type="presOf" srcId="{213A92A0-F2AB-415E-86C7-15FBE3D13CC7}" destId="{0FBBA194-F346-4554-BAD0-5A4490DA76B9}" srcOrd="1" destOrd="0" presId="urn:microsoft.com/office/officeart/2005/8/layout/target3"/>
    <dgm:cxn modelId="{6B0B436F-2869-426A-926F-7CBBF36C0DDD}" type="presOf" srcId="{972DB62A-BA17-4125-8F1A-21ECDDE88B4C}" destId="{2E00206C-1303-42ED-99EE-DA15782D3EBD}" srcOrd="1" destOrd="0" presId="urn:microsoft.com/office/officeart/2005/8/layout/target3"/>
    <dgm:cxn modelId="{A1F75870-2609-4AAE-8BB3-EB845CB68C28}" type="presOf" srcId="{213A92A0-F2AB-415E-86C7-15FBE3D13CC7}" destId="{A2DE65E5-B4E0-4E29-9A40-5A0CE3E32AC6}" srcOrd="0" destOrd="0" presId="urn:microsoft.com/office/officeart/2005/8/layout/target3"/>
    <dgm:cxn modelId="{08C0D889-53C2-42CA-953E-032FC335D840}" type="presOf" srcId="{E29013D5-0E05-419E-ADB2-8618A067D732}" destId="{56888D98-6E75-4429-8E51-5565A5070B23}" srcOrd="0" destOrd="0" presId="urn:microsoft.com/office/officeart/2005/8/layout/target3"/>
    <dgm:cxn modelId="{9438168A-387F-4FA9-BE8F-533CFAA52E57}" type="presOf" srcId="{1192CF6D-8C7E-446E-9221-DD906FA868BF}" destId="{421735A4-3988-4BD5-99BF-4D834EDC1247}" srcOrd="0" destOrd="2" presId="urn:microsoft.com/office/officeart/2005/8/layout/target3"/>
    <dgm:cxn modelId="{8FE2C68B-0477-4C98-9B54-9325B7B0077F}" srcId="{F3E7160B-2B29-4579-9DBB-61D8D73F8974}" destId="{E29013D5-0E05-419E-ADB2-8618A067D732}" srcOrd="1" destOrd="0" parTransId="{7922AF35-4A32-4870-AB53-E3D795A1945F}" sibTransId="{485FB4FD-864F-4173-8571-736D78DCB0A0}"/>
    <dgm:cxn modelId="{477485A2-EF4C-43A6-8D46-7080A6E20388}" srcId="{F3E7160B-2B29-4579-9DBB-61D8D73F8974}" destId="{213A92A0-F2AB-415E-86C7-15FBE3D13CC7}" srcOrd="2" destOrd="0" parTransId="{2D93873A-787C-4CD8-BE8C-9AAFBD1EF8A9}" sibTransId="{9D5882E1-0C60-4677-BB62-D8D311D7D3C2}"/>
    <dgm:cxn modelId="{F78B64A8-0427-4A65-B16A-E7BE8C353796}" type="presOf" srcId="{F3E7160B-2B29-4579-9DBB-61D8D73F8974}" destId="{51BC0119-1378-4B86-B21D-CD0EF3918C31}" srcOrd="0" destOrd="0" presId="urn:microsoft.com/office/officeart/2005/8/layout/target3"/>
    <dgm:cxn modelId="{30B2DEAA-A1C9-4C0A-B941-3AFE81BE3A4E}" type="presOf" srcId="{8A873463-B7AA-4767-BB4F-94E37C751359}" destId="{421735A4-3988-4BD5-99BF-4D834EDC1247}" srcOrd="0" destOrd="1" presId="urn:microsoft.com/office/officeart/2005/8/layout/target3"/>
    <dgm:cxn modelId="{B6C029FE-3035-46B7-9A92-F8C0CC9A1C29}" type="presOf" srcId="{0059DCE3-3F4B-4828-A653-292F14C14949}" destId="{421735A4-3988-4BD5-99BF-4D834EDC1247}" srcOrd="0" destOrd="3" presId="urn:microsoft.com/office/officeart/2005/8/layout/target3"/>
    <dgm:cxn modelId="{562A8990-A1F0-49D3-A91B-40CB2A10B0BB}" type="presParOf" srcId="{51BC0119-1378-4B86-B21D-CD0EF3918C31}" destId="{26EA5E31-BBEB-4A03-9A06-A4922B50460E}" srcOrd="0" destOrd="0" presId="urn:microsoft.com/office/officeart/2005/8/layout/target3"/>
    <dgm:cxn modelId="{97AE1A07-6979-4FFF-8446-8432D8A12162}" type="presParOf" srcId="{51BC0119-1378-4B86-B21D-CD0EF3918C31}" destId="{8DC253CE-6DD4-4DD2-A7B5-A522688104F1}" srcOrd="1" destOrd="0" presId="urn:microsoft.com/office/officeart/2005/8/layout/target3"/>
    <dgm:cxn modelId="{7E20D822-265C-44B2-A7F9-A52D1EEEE5DF}" type="presParOf" srcId="{51BC0119-1378-4B86-B21D-CD0EF3918C31}" destId="{41DD2B00-7A67-4CAE-A266-EFBBC1C569AF}" srcOrd="2" destOrd="0" presId="urn:microsoft.com/office/officeart/2005/8/layout/target3"/>
    <dgm:cxn modelId="{ED2C20B0-2419-4DF3-A9B9-431E8C1B02E8}" type="presParOf" srcId="{51BC0119-1378-4B86-B21D-CD0EF3918C31}" destId="{AFDF708B-0651-4FA7-9C61-3CBDB812F00C}" srcOrd="3" destOrd="0" presId="urn:microsoft.com/office/officeart/2005/8/layout/target3"/>
    <dgm:cxn modelId="{A0F8D169-4A62-4182-9524-08157C0AA515}" type="presParOf" srcId="{51BC0119-1378-4B86-B21D-CD0EF3918C31}" destId="{F43D8644-CDD7-45F2-8B3F-9FFC8D85F832}" srcOrd="4" destOrd="0" presId="urn:microsoft.com/office/officeart/2005/8/layout/target3"/>
    <dgm:cxn modelId="{6945B50F-5694-4A6B-88FC-B15C6F009323}" type="presParOf" srcId="{51BC0119-1378-4B86-B21D-CD0EF3918C31}" destId="{56888D98-6E75-4429-8E51-5565A5070B23}" srcOrd="5" destOrd="0" presId="urn:microsoft.com/office/officeart/2005/8/layout/target3"/>
    <dgm:cxn modelId="{2407E1F1-5B0C-49B6-BA8E-40C0ECBBF59F}" type="presParOf" srcId="{51BC0119-1378-4B86-B21D-CD0EF3918C31}" destId="{29629988-D4C2-40B5-A895-98D4136FF95F}" srcOrd="6" destOrd="0" presId="urn:microsoft.com/office/officeart/2005/8/layout/target3"/>
    <dgm:cxn modelId="{B75C25B9-B64C-44C2-8AAF-4164C3C630DC}" type="presParOf" srcId="{51BC0119-1378-4B86-B21D-CD0EF3918C31}" destId="{CE189418-1D53-4982-82A9-8D8A60A8A37A}" srcOrd="7" destOrd="0" presId="urn:microsoft.com/office/officeart/2005/8/layout/target3"/>
    <dgm:cxn modelId="{35A07923-6383-4FBA-946D-FABF6118C2FF}" type="presParOf" srcId="{51BC0119-1378-4B86-B21D-CD0EF3918C31}" destId="{A2DE65E5-B4E0-4E29-9A40-5A0CE3E32AC6}" srcOrd="8" destOrd="0" presId="urn:microsoft.com/office/officeart/2005/8/layout/target3"/>
    <dgm:cxn modelId="{922B9394-2110-48E1-9715-79787B6E2957}" type="presParOf" srcId="{51BC0119-1378-4B86-B21D-CD0EF3918C31}" destId="{2E00206C-1303-42ED-99EE-DA15782D3EBD}" srcOrd="9" destOrd="0" presId="urn:microsoft.com/office/officeart/2005/8/layout/target3"/>
    <dgm:cxn modelId="{7536E26B-E468-4A02-B409-6355610028AB}" type="presParOf" srcId="{51BC0119-1378-4B86-B21D-CD0EF3918C31}" destId="{30B99496-718B-4494-A16A-307EF057F1D4}" srcOrd="10" destOrd="0" presId="urn:microsoft.com/office/officeart/2005/8/layout/target3"/>
    <dgm:cxn modelId="{F073BBB1-B0E4-461A-91D1-B6D22BD76A9B}" type="presParOf" srcId="{51BC0119-1378-4B86-B21D-CD0EF3918C31}" destId="{0364298F-ECF2-4A4D-AFB6-088BA8FB3CCC}" srcOrd="11" destOrd="0" presId="urn:microsoft.com/office/officeart/2005/8/layout/target3"/>
    <dgm:cxn modelId="{EDC9F782-9B1C-43E4-8A82-9413BF71A399}" type="presParOf" srcId="{51BC0119-1378-4B86-B21D-CD0EF3918C31}" destId="{E1C975DB-0C45-4B09-BE1D-5EE738CB1CFB}" srcOrd="12" destOrd="0" presId="urn:microsoft.com/office/officeart/2005/8/layout/target3"/>
    <dgm:cxn modelId="{089D175C-D91F-4BCD-AFD9-C6B063F6F46E}" type="presParOf" srcId="{51BC0119-1378-4B86-B21D-CD0EF3918C31}" destId="{0FBBA194-F346-4554-BAD0-5A4490DA76B9}" srcOrd="13" destOrd="0" presId="urn:microsoft.com/office/officeart/2005/8/layout/target3"/>
    <dgm:cxn modelId="{C467F5C3-999C-40B3-A4B1-2A7CB3477EDF}" type="presParOf" srcId="{51BC0119-1378-4B86-B21D-CD0EF3918C31}" destId="{421735A4-3988-4BD5-99BF-4D834EDC1247}"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F377770-486B-4C3F-A2AF-FBB93143271E}" type="doc">
      <dgm:prSet loTypeId="urn:microsoft.com/office/officeart/2005/8/layout/hierarchy4" loCatId="list" qsTypeId="urn:microsoft.com/office/officeart/2005/8/quickstyle/simple1" qsCatId="simple" csTypeId="urn:microsoft.com/office/officeart/2005/8/colors/accent3_1" csCatId="accent3"/>
      <dgm:spPr/>
      <dgm:t>
        <a:bodyPr/>
        <a:lstStyle/>
        <a:p>
          <a:endParaRPr lang="fi-FI"/>
        </a:p>
      </dgm:t>
    </dgm:pt>
    <dgm:pt modelId="{CE2EAA2B-25D4-44A3-BEBB-B5A568308379}">
      <dgm:prSet/>
      <dgm:spPr/>
      <dgm:t>
        <a:bodyPr/>
        <a:lstStyle/>
        <a:p>
          <a:r>
            <a:rPr lang="fi-FI" b="1"/>
            <a:t>Riskit </a:t>
          </a:r>
          <a:endParaRPr lang="fi-FI"/>
        </a:p>
      </dgm:t>
    </dgm:pt>
    <dgm:pt modelId="{316000D0-DF0F-4FE6-B67A-064D9BAA449B}" type="parTrans" cxnId="{613ECB8C-515C-4F3D-8585-6C74A0C774A2}">
      <dgm:prSet/>
      <dgm:spPr/>
      <dgm:t>
        <a:bodyPr/>
        <a:lstStyle/>
        <a:p>
          <a:endParaRPr lang="fi-FI"/>
        </a:p>
      </dgm:t>
    </dgm:pt>
    <dgm:pt modelId="{9F5A2586-6DFF-42E8-8CC4-44960C3BED88}" type="sibTrans" cxnId="{613ECB8C-515C-4F3D-8585-6C74A0C774A2}">
      <dgm:prSet/>
      <dgm:spPr/>
      <dgm:t>
        <a:bodyPr/>
        <a:lstStyle/>
        <a:p>
          <a:endParaRPr lang="fi-FI"/>
        </a:p>
      </dgm:t>
    </dgm:pt>
    <dgm:pt modelId="{61BB807D-7278-4412-8653-817A7EDA9EE1}">
      <dgm:prSet/>
      <dgm:spPr/>
      <dgm:t>
        <a:bodyPr/>
        <a:lstStyle/>
        <a:p>
          <a:r>
            <a:rPr lang="fi-FI"/>
            <a:t>Maakohtaiset riskit</a:t>
          </a:r>
        </a:p>
      </dgm:t>
    </dgm:pt>
    <dgm:pt modelId="{42F49055-D5DC-4B40-A050-D076F133BD6A}" type="parTrans" cxnId="{35C410AA-4D12-4360-A2C8-81578DE53D80}">
      <dgm:prSet/>
      <dgm:spPr/>
      <dgm:t>
        <a:bodyPr/>
        <a:lstStyle/>
        <a:p>
          <a:endParaRPr lang="fi-FI"/>
        </a:p>
      </dgm:t>
    </dgm:pt>
    <dgm:pt modelId="{BFA53BF0-4FBF-4B5D-B7B9-68DBA68BD9EA}" type="sibTrans" cxnId="{35C410AA-4D12-4360-A2C8-81578DE53D80}">
      <dgm:prSet/>
      <dgm:spPr/>
      <dgm:t>
        <a:bodyPr/>
        <a:lstStyle/>
        <a:p>
          <a:endParaRPr lang="fi-FI"/>
        </a:p>
      </dgm:t>
    </dgm:pt>
    <dgm:pt modelId="{B99D238B-D508-4FCF-9376-3533464ED6FE}">
      <dgm:prSet/>
      <dgm:spPr/>
      <dgm:t>
        <a:bodyPr/>
        <a:lstStyle/>
        <a:p>
          <a:r>
            <a:rPr lang="fi-FI"/>
            <a:t>Maksutavan riskit</a:t>
          </a:r>
        </a:p>
      </dgm:t>
    </dgm:pt>
    <dgm:pt modelId="{9014BA17-0841-4CFC-A897-E2EA99C406B2}" type="parTrans" cxnId="{7C9FE8B3-92B5-4E96-8559-6F66B859F4BD}">
      <dgm:prSet/>
      <dgm:spPr/>
      <dgm:t>
        <a:bodyPr/>
        <a:lstStyle/>
        <a:p>
          <a:endParaRPr lang="fi-FI"/>
        </a:p>
      </dgm:t>
    </dgm:pt>
    <dgm:pt modelId="{6DDF5FA3-05A0-4A6B-B8CE-2B6F9AB24831}" type="sibTrans" cxnId="{7C9FE8B3-92B5-4E96-8559-6F66B859F4BD}">
      <dgm:prSet/>
      <dgm:spPr/>
      <dgm:t>
        <a:bodyPr/>
        <a:lstStyle/>
        <a:p>
          <a:endParaRPr lang="fi-FI"/>
        </a:p>
      </dgm:t>
    </dgm:pt>
    <dgm:pt modelId="{18D39575-FAAB-4A10-A044-21051A6CADF8}">
      <dgm:prSet/>
      <dgm:spPr/>
      <dgm:t>
        <a:bodyPr/>
        <a:lstStyle/>
        <a:p>
          <a:r>
            <a:rPr lang="fi-FI"/>
            <a:t>Pankkiriskit</a:t>
          </a:r>
        </a:p>
      </dgm:t>
    </dgm:pt>
    <dgm:pt modelId="{E82B1A41-BF29-47CC-9FAD-794C50BFEA16}" type="parTrans" cxnId="{D77607FB-709F-4729-98AA-908AC2059625}">
      <dgm:prSet/>
      <dgm:spPr/>
      <dgm:t>
        <a:bodyPr/>
        <a:lstStyle/>
        <a:p>
          <a:endParaRPr lang="fi-FI"/>
        </a:p>
      </dgm:t>
    </dgm:pt>
    <dgm:pt modelId="{64868B39-EBDC-4FF1-95E7-66BAD589DE7E}" type="sibTrans" cxnId="{D77607FB-709F-4729-98AA-908AC2059625}">
      <dgm:prSet/>
      <dgm:spPr/>
      <dgm:t>
        <a:bodyPr/>
        <a:lstStyle/>
        <a:p>
          <a:endParaRPr lang="fi-FI"/>
        </a:p>
      </dgm:t>
    </dgm:pt>
    <dgm:pt modelId="{69836C8A-3919-42C8-8B03-3BE42CCEBA72}">
      <dgm:prSet/>
      <dgm:spPr/>
      <dgm:t>
        <a:bodyPr/>
        <a:lstStyle/>
        <a:p>
          <a:r>
            <a:rPr lang="fi-FI" b="1"/>
            <a:t>Myyjä</a:t>
          </a:r>
          <a:endParaRPr lang="fi-FI"/>
        </a:p>
      </dgm:t>
    </dgm:pt>
    <dgm:pt modelId="{A8AF64BF-8AA3-48B0-926D-548D0006B84E}" type="parTrans" cxnId="{34406584-D024-426E-8137-BBC8098F6463}">
      <dgm:prSet/>
      <dgm:spPr/>
      <dgm:t>
        <a:bodyPr/>
        <a:lstStyle/>
        <a:p>
          <a:endParaRPr lang="fi-FI"/>
        </a:p>
      </dgm:t>
    </dgm:pt>
    <dgm:pt modelId="{D9C2E692-C661-4CD1-998B-FF75BE1E5DF2}" type="sibTrans" cxnId="{34406584-D024-426E-8137-BBC8098F6463}">
      <dgm:prSet/>
      <dgm:spPr/>
      <dgm:t>
        <a:bodyPr/>
        <a:lstStyle/>
        <a:p>
          <a:endParaRPr lang="fi-FI"/>
        </a:p>
      </dgm:t>
    </dgm:pt>
    <dgm:pt modelId="{70D8F125-7836-43E8-9371-78729B915AA7}">
      <dgm:prSet/>
      <dgm:spPr/>
      <dgm:t>
        <a:bodyPr/>
        <a:lstStyle/>
        <a:p>
          <a:r>
            <a:rPr lang="fi-FI"/>
            <a:t>Luottoriski</a:t>
          </a:r>
        </a:p>
      </dgm:t>
    </dgm:pt>
    <dgm:pt modelId="{8C5F5418-383B-41B9-AD1E-8E36AA283F4D}" type="parTrans" cxnId="{5674D712-F9B6-4334-83C7-9E1329A5263E}">
      <dgm:prSet/>
      <dgm:spPr/>
      <dgm:t>
        <a:bodyPr/>
        <a:lstStyle/>
        <a:p>
          <a:endParaRPr lang="fi-FI"/>
        </a:p>
      </dgm:t>
    </dgm:pt>
    <dgm:pt modelId="{125B9AD9-38D8-47BD-A11C-9C795CD07B65}" type="sibTrans" cxnId="{5674D712-F9B6-4334-83C7-9E1329A5263E}">
      <dgm:prSet/>
      <dgm:spPr/>
      <dgm:t>
        <a:bodyPr/>
        <a:lstStyle/>
        <a:p>
          <a:endParaRPr lang="fi-FI"/>
        </a:p>
      </dgm:t>
    </dgm:pt>
    <dgm:pt modelId="{6D025E06-9853-446A-B114-B41210579E11}">
      <dgm:prSet/>
      <dgm:spPr/>
      <dgm:t>
        <a:bodyPr/>
        <a:lstStyle/>
        <a:p>
          <a:r>
            <a:rPr lang="fi-FI" i="1"/>
            <a:t>Remburssiluottotyypit (mm. standby)</a:t>
          </a:r>
          <a:endParaRPr lang="fi-FI"/>
        </a:p>
      </dgm:t>
    </dgm:pt>
    <dgm:pt modelId="{E79D2D0F-ABDA-400E-95D7-424C7140F8C1}" type="parTrans" cxnId="{600CBD25-F83E-435D-93F4-FE57C1ED085E}">
      <dgm:prSet/>
      <dgm:spPr/>
      <dgm:t>
        <a:bodyPr/>
        <a:lstStyle/>
        <a:p>
          <a:endParaRPr lang="fi-FI"/>
        </a:p>
      </dgm:t>
    </dgm:pt>
    <dgm:pt modelId="{5AE50C46-FD50-4B15-96B0-94912110A7DE}" type="sibTrans" cxnId="{600CBD25-F83E-435D-93F4-FE57C1ED085E}">
      <dgm:prSet/>
      <dgm:spPr/>
      <dgm:t>
        <a:bodyPr/>
        <a:lstStyle/>
        <a:p>
          <a:endParaRPr lang="fi-FI"/>
        </a:p>
      </dgm:t>
    </dgm:pt>
    <dgm:pt modelId="{2548158B-ABFE-4156-B550-89D61CCCD442}">
      <dgm:prSet/>
      <dgm:spPr/>
      <dgm:t>
        <a:bodyPr/>
        <a:lstStyle/>
        <a:p>
          <a:r>
            <a:rPr lang="fi-FI" i="1"/>
            <a:t>Kaupan ehdot, esim. ICC A-7, A-8, B-5</a:t>
          </a:r>
          <a:endParaRPr lang="fi-FI"/>
        </a:p>
      </dgm:t>
    </dgm:pt>
    <dgm:pt modelId="{FA0020C8-257C-4ADB-973D-6B76B10BDB20}" type="parTrans" cxnId="{1E8559D8-1C03-4AE7-AFCD-987780197D38}">
      <dgm:prSet/>
      <dgm:spPr/>
      <dgm:t>
        <a:bodyPr/>
        <a:lstStyle/>
        <a:p>
          <a:endParaRPr lang="fi-FI"/>
        </a:p>
      </dgm:t>
    </dgm:pt>
    <dgm:pt modelId="{3C53DE8A-AA5E-4646-BEA9-43B0F69AB9D6}" type="sibTrans" cxnId="{1E8559D8-1C03-4AE7-AFCD-987780197D38}">
      <dgm:prSet/>
      <dgm:spPr/>
      <dgm:t>
        <a:bodyPr/>
        <a:lstStyle/>
        <a:p>
          <a:endParaRPr lang="fi-FI"/>
        </a:p>
      </dgm:t>
    </dgm:pt>
    <dgm:pt modelId="{B2B42E64-A7C0-4416-A37A-18D1D7BA3B9C}">
      <dgm:prSet/>
      <dgm:spPr/>
      <dgm:t>
        <a:bodyPr/>
        <a:lstStyle/>
        <a:p>
          <a:r>
            <a:rPr lang="fi-FI"/>
            <a:t>Valuuttariski</a:t>
          </a:r>
        </a:p>
      </dgm:t>
    </dgm:pt>
    <dgm:pt modelId="{0C6F78D1-3FC8-422E-8FFE-F42659549C7D}" type="parTrans" cxnId="{18B6072A-DE96-4F95-BD6F-1A7E52398DA7}">
      <dgm:prSet/>
      <dgm:spPr/>
      <dgm:t>
        <a:bodyPr/>
        <a:lstStyle/>
        <a:p>
          <a:endParaRPr lang="fi-FI"/>
        </a:p>
      </dgm:t>
    </dgm:pt>
    <dgm:pt modelId="{611087DD-65D7-44C3-A51A-B1F9AC3B6FA0}" type="sibTrans" cxnId="{18B6072A-DE96-4F95-BD6F-1A7E52398DA7}">
      <dgm:prSet/>
      <dgm:spPr/>
      <dgm:t>
        <a:bodyPr/>
        <a:lstStyle/>
        <a:p>
          <a:endParaRPr lang="fi-FI"/>
        </a:p>
      </dgm:t>
    </dgm:pt>
    <dgm:pt modelId="{EA6A8A77-7F47-4CD2-B07E-C2A1F849B832}">
      <dgm:prSet/>
      <dgm:spPr/>
      <dgm:t>
        <a:bodyPr/>
        <a:lstStyle/>
        <a:p>
          <a:r>
            <a:rPr lang="fi-FI" i="1"/>
            <a:t>Kaupan ehdot</a:t>
          </a:r>
          <a:endParaRPr lang="fi-FI"/>
        </a:p>
      </dgm:t>
    </dgm:pt>
    <dgm:pt modelId="{A4EAFEA9-61CF-4379-B88F-841BCC817D0B}" type="parTrans" cxnId="{8F4D3C72-4720-4F5E-9853-4DF84D853EBE}">
      <dgm:prSet/>
      <dgm:spPr/>
      <dgm:t>
        <a:bodyPr/>
        <a:lstStyle/>
        <a:p>
          <a:endParaRPr lang="fi-FI"/>
        </a:p>
      </dgm:t>
    </dgm:pt>
    <dgm:pt modelId="{F772A14F-C65B-4C17-866A-F57DE8728311}" type="sibTrans" cxnId="{8F4D3C72-4720-4F5E-9853-4DF84D853EBE}">
      <dgm:prSet/>
      <dgm:spPr/>
      <dgm:t>
        <a:bodyPr/>
        <a:lstStyle/>
        <a:p>
          <a:endParaRPr lang="fi-FI"/>
        </a:p>
      </dgm:t>
    </dgm:pt>
    <dgm:pt modelId="{EFFABAF4-75BD-4DD2-87F3-36C576AA8630}">
      <dgm:prSet/>
      <dgm:spPr/>
      <dgm:t>
        <a:bodyPr/>
        <a:lstStyle/>
        <a:p>
          <a:r>
            <a:rPr lang="fi-FI"/>
            <a:t>(Maksu) -viivästysriski</a:t>
          </a:r>
        </a:p>
      </dgm:t>
    </dgm:pt>
    <dgm:pt modelId="{0E6C03B9-E930-4647-AAC4-700F70059BA0}" type="parTrans" cxnId="{1FFF655B-8D37-4A0D-8E8D-9D441394FCE7}">
      <dgm:prSet/>
      <dgm:spPr/>
      <dgm:t>
        <a:bodyPr/>
        <a:lstStyle/>
        <a:p>
          <a:endParaRPr lang="fi-FI"/>
        </a:p>
      </dgm:t>
    </dgm:pt>
    <dgm:pt modelId="{E1B696BD-6C1B-4058-B9EE-9291CD3CCCC8}" type="sibTrans" cxnId="{1FFF655B-8D37-4A0D-8E8D-9D441394FCE7}">
      <dgm:prSet/>
      <dgm:spPr/>
      <dgm:t>
        <a:bodyPr/>
        <a:lstStyle/>
        <a:p>
          <a:endParaRPr lang="fi-FI"/>
        </a:p>
      </dgm:t>
    </dgm:pt>
    <dgm:pt modelId="{EA8A61EF-5316-456C-AA24-A19ED9C8E248}">
      <dgm:prSet/>
      <dgm:spPr/>
      <dgm:t>
        <a:bodyPr/>
        <a:lstStyle/>
        <a:p>
          <a:r>
            <a:rPr lang="fi-FI" i="1"/>
            <a:t>Kaupan ehdot</a:t>
          </a:r>
          <a:endParaRPr lang="fi-FI"/>
        </a:p>
      </dgm:t>
    </dgm:pt>
    <dgm:pt modelId="{BFDE5464-C576-4970-8D66-39EC2B8277C2}" type="parTrans" cxnId="{955B86E3-28B7-4DA5-ACD6-4BAC09275F4F}">
      <dgm:prSet/>
      <dgm:spPr/>
      <dgm:t>
        <a:bodyPr/>
        <a:lstStyle/>
        <a:p>
          <a:endParaRPr lang="fi-FI"/>
        </a:p>
      </dgm:t>
    </dgm:pt>
    <dgm:pt modelId="{F77FC0A7-A45B-4C47-8031-C7309EE19DF9}" type="sibTrans" cxnId="{955B86E3-28B7-4DA5-ACD6-4BAC09275F4F}">
      <dgm:prSet/>
      <dgm:spPr/>
      <dgm:t>
        <a:bodyPr/>
        <a:lstStyle/>
        <a:p>
          <a:endParaRPr lang="fi-FI"/>
        </a:p>
      </dgm:t>
    </dgm:pt>
    <dgm:pt modelId="{BE35098A-14BF-4234-BB40-C09F43E52AED}">
      <dgm:prSet/>
      <dgm:spPr/>
      <dgm:t>
        <a:bodyPr/>
        <a:lstStyle/>
        <a:p>
          <a:r>
            <a:rPr lang="fi-FI" i="1"/>
            <a:t>Remburssi: peruuttamaton / vahvistettu </a:t>
          </a:r>
          <a:endParaRPr lang="fi-FI"/>
        </a:p>
      </dgm:t>
    </dgm:pt>
    <dgm:pt modelId="{2F692259-E4EF-4302-AE37-DCC8CCD5B37B}" type="parTrans" cxnId="{C2D20CF1-7305-42C2-B0B8-9483BED7F6C5}">
      <dgm:prSet/>
      <dgm:spPr/>
      <dgm:t>
        <a:bodyPr/>
        <a:lstStyle/>
        <a:p>
          <a:endParaRPr lang="fi-FI"/>
        </a:p>
      </dgm:t>
    </dgm:pt>
    <dgm:pt modelId="{591C943F-5923-4268-B0CF-533EE8529070}" type="sibTrans" cxnId="{C2D20CF1-7305-42C2-B0B8-9483BED7F6C5}">
      <dgm:prSet/>
      <dgm:spPr/>
      <dgm:t>
        <a:bodyPr/>
        <a:lstStyle/>
        <a:p>
          <a:endParaRPr lang="fi-FI"/>
        </a:p>
      </dgm:t>
    </dgm:pt>
    <dgm:pt modelId="{A187062D-669C-4EDA-9067-48308A1513B8}">
      <dgm:prSet/>
      <dgm:spPr/>
      <dgm:t>
        <a:bodyPr/>
        <a:lstStyle/>
        <a:p>
          <a:r>
            <a:rPr lang="fi-FI" b="1"/>
            <a:t>Ostaja</a:t>
          </a:r>
          <a:endParaRPr lang="fi-FI"/>
        </a:p>
      </dgm:t>
    </dgm:pt>
    <dgm:pt modelId="{1CAB8600-FF72-4CA8-B717-77634C6E1566}" type="parTrans" cxnId="{144F8F93-EF8E-432A-80F0-DF52C900B0A1}">
      <dgm:prSet/>
      <dgm:spPr/>
      <dgm:t>
        <a:bodyPr/>
        <a:lstStyle/>
        <a:p>
          <a:endParaRPr lang="fi-FI"/>
        </a:p>
      </dgm:t>
    </dgm:pt>
    <dgm:pt modelId="{81E75A49-2646-4153-B7BD-9980FCDE234A}" type="sibTrans" cxnId="{144F8F93-EF8E-432A-80F0-DF52C900B0A1}">
      <dgm:prSet/>
      <dgm:spPr/>
      <dgm:t>
        <a:bodyPr/>
        <a:lstStyle/>
        <a:p>
          <a:endParaRPr lang="fi-FI"/>
        </a:p>
      </dgm:t>
    </dgm:pt>
    <dgm:pt modelId="{ED1A9084-23EA-4566-9961-DBC151156487}">
      <dgm:prSet/>
      <dgm:spPr/>
      <dgm:t>
        <a:bodyPr/>
        <a:lstStyle/>
        <a:p>
          <a:r>
            <a:rPr lang="fi-FI"/>
            <a:t>Luottoriski: remburssi </a:t>
          </a:r>
        </a:p>
      </dgm:t>
    </dgm:pt>
    <dgm:pt modelId="{4D1713FC-8EDC-4806-9794-F98896D4ECD2}" type="parTrans" cxnId="{419E4423-5F9B-488F-956F-ACAC2152D292}">
      <dgm:prSet/>
      <dgm:spPr/>
      <dgm:t>
        <a:bodyPr/>
        <a:lstStyle/>
        <a:p>
          <a:endParaRPr lang="fi-FI"/>
        </a:p>
      </dgm:t>
    </dgm:pt>
    <dgm:pt modelId="{E32B2640-9876-415D-B9F8-FBDF47C36C8B}" type="sibTrans" cxnId="{419E4423-5F9B-488F-956F-ACAC2152D292}">
      <dgm:prSet/>
      <dgm:spPr/>
      <dgm:t>
        <a:bodyPr/>
        <a:lstStyle/>
        <a:p>
          <a:endParaRPr lang="fi-FI"/>
        </a:p>
      </dgm:t>
    </dgm:pt>
    <dgm:pt modelId="{51BD397B-EA31-4C61-B01F-DE1F06206CA0}">
      <dgm:prSet/>
      <dgm:spPr/>
      <dgm:t>
        <a:bodyPr/>
        <a:lstStyle/>
        <a:p>
          <a:r>
            <a:rPr lang="fi-FI"/>
            <a:t>Rahoitusriski: remburssi </a:t>
          </a:r>
        </a:p>
      </dgm:t>
    </dgm:pt>
    <dgm:pt modelId="{4ADF8EE9-1191-47B5-9FD9-6E6FC0EAD109}" type="parTrans" cxnId="{1CD5208B-598E-4EDC-8A6D-D94BD9C84A7D}">
      <dgm:prSet/>
      <dgm:spPr/>
      <dgm:t>
        <a:bodyPr/>
        <a:lstStyle/>
        <a:p>
          <a:endParaRPr lang="fi-FI"/>
        </a:p>
      </dgm:t>
    </dgm:pt>
    <dgm:pt modelId="{E69D142B-5D35-43E5-816A-9A578A1972A5}" type="sibTrans" cxnId="{1CD5208B-598E-4EDC-8A6D-D94BD9C84A7D}">
      <dgm:prSet/>
      <dgm:spPr/>
      <dgm:t>
        <a:bodyPr/>
        <a:lstStyle/>
        <a:p>
          <a:endParaRPr lang="fi-FI"/>
        </a:p>
      </dgm:t>
    </dgm:pt>
    <dgm:pt modelId="{4E36E71A-FAB8-48AC-8EBE-D91D2ACF528C}">
      <dgm:prSet/>
      <dgm:spPr/>
      <dgm:t>
        <a:bodyPr/>
        <a:lstStyle/>
        <a:p>
          <a:r>
            <a:rPr lang="fi-FI"/>
            <a:t>Toimitusriskit: kaupan ehdot, remburssi </a:t>
          </a:r>
        </a:p>
      </dgm:t>
    </dgm:pt>
    <dgm:pt modelId="{3A03E6D6-9A8C-43B8-BBFD-7415EC2B3784}" type="parTrans" cxnId="{CE8B3199-22EA-4E78-BA47-96D42DF08F11}">
      <dgm:prSet/>
      <dgm:spPr/>
      <dgm:t>
        <a:bodyPr/>
        <a:lstStyle/>
        <a:p>
          <a:endParaRPr lang="fi-FI"/>
        </a:p>
      </dgm:t>
    </dgm:pt>
    <dgm:pt modelId="{893E4EC3-8116-4610-A734-61D0B3687960}" type="sibTrans" cxnId="{CE8B3199-22EA-4E78-BA47-96D42DF08F11}">
      <dgm:prSet/>
      <dgm:spPr/>
      <dgm:t>
        <a:bodyPr/>
        <a:lstStyle/>
        <a:p>
          <a:endParaRPr lang="fi-FI"/>
        </a:p>
      </dgm:t>
    </dgm:pt>
    <dgm:pt modelId="{7C3317DA-1A62-4092-9AA9-B40520CB97AD}" type="pres">
      <dgm:prSet presAssocID="{EF377770-486B-4C3F-A2AF-FBB93143271E}" presName="Name0" presStyleCnt="0">
        <dgm:presLayoutVars>
          <dgm:chPref val="1"/>
          <dgm:dir/>
          <dgm:animOne val="branch"/>
          <dgm:animLvl val="lvl"/>
          <dgm:resizeHandles/>
        </dgm:presLayoutVars>
      </dgm:prSet>
      <dgm:spPr/>
    </dgm:pt>
    <dgm:pt modelId="{77B93A5C-1A75-492D-8448-6BA4E3EB4B25}" type="pres">
      <dgm:prSet presAssocID="{CE2EAA2B-25D4-44A3-BEBB-B5A568308379}" presName="vertOne" presStyleCnt="0"/>
      <dgm:spPr/>
    </dgm:pt>
    <dgm:pt modelId="{8E888DBF-B395-49C9-A5DD-703FE6ABDD40}" type="pres">
      <dgm:prSet presAssocID="{CE2EAA2B-25D4-44A3-BEBB-B5A568308379}" presName="txOne" presStyleLbl="node0" presStyleIdx="0" presStyleCnt="3">
        <dgm:presLayoutVars>
          <dgm:chPref val="3"/>
        </dgm:presLayoutVars>
      </dgm:prSet>
      <dgm:spPr/>
    </dgm:pt>
    <dgm:pt modelId="{E290A5B9-DF18-4CDC-BF74-D489794E9B5A}" type="pres">
      <dgm:prSet presAssocID="{CE2EAA2B-25D4-44A3-BEBB-B5A568308379}" presName="parTransOne" presStyleCnt="0"/>
      <dgm:spPr/>
    </dgm:pt>
    <dgm:pt modelId="{20E917F7-84F7-4D70-B31A-7B4E520C367F}" type="pres">
      <dgm:prSet presAssocID="{CE2EAA2B-25D4-44A3-BEBB-B5A568308379}" presName="horzOne" presStyleCnt="0"/>
      <dgm:spPr/>
    </dgm:pt>
    <dgm:pt modelId="{CC1B2C4A-0EAF-4EB0-B5CC-9133EF40B438}" type="pres">
      <dgm:prSet presAssocID="{61BB807D-7278-4412-8653-817A7EDA9EE1}" presName="vertTwo" presStyleCnt="0"/>
      <dgm:spPr/>
    </dgm:pt>
    <dgm:pt modelId="{D8B15497-1A8F-44F9-8AB2-7D0C5FE37619}" type="pres">
      <dgm:prSet presAssocID="{61BB807D-7278-4412-8653-817A7EDA9EE1}" presName="txTwo" presStyleLbl="node2" presStyleIdx="0" presStyleCnt="9">
        <dgm:presLayoutVars>
          <dgm:chPref val="3"/>
        </dgm:presLayoutVars>
      </dgm:prSet>
      <dgm:spPr/>
    </dgm:pt>
    <dgm:pt modelId="{72AD5E1B-9811-43A0-897D-70891323E65A}" type="pres">
      <dgm:prSet presAssocID="{61BB807D-7278-4412-8653-817A7EDA9EE1}" presName="horzTwo" presStyleCnt="0"/>
      <dgm:spPr/>
    </dgm:pt>
    <dgm:pt modelId="{5C0220A0-58D2-437D-A5C6-694BEAA26C34}" type="pres">
      <dgm:prSet presAssocID="{BFA53BF0-4FBF-4B5D-B7B9-68DBA68BD9EA}" presName="sibSpaceTwo" presStyleCnt="0"/>
      <dgm:spPr/>
    </dgm:pt>
    <dgm:pt modelId="{3439F3F0-10BD-4D1A-94B8-FC3592AA40EB}" type="pres">
      <dgm:prSet presAssocID="{B99D238B-D508-4FCF-9376-3533464ED6FE}" presName="vertTwo" presStyleCnt="0"/>
      <dgm:spPr/>
    </dgm:pt>
    <dgm:pt modelId="{D85559FE-BAA4-48E3-B8B6-15AB417CC70E}" type="pres">
      <dgm:prSet presAssocID="{B99D238B-D508-4FCF-9376-3533464ED6FE}" presName="txTwo" presStyleLbl="node2" presStyleIdx="1" presStyleCnt="9">
        <dgm:presLayoutVars>
          <dgm:chPref val="3"/>
        </dgm:presLayoutVars>
      </dgm:prSet>
      <dgm:spPr/>
    </dgm:pt>
    <dgm:pt modelId="{B5592AFC-1D34-4391-AA20-876A305DBEDB}" type="pres">
      <dgm:prSet presAssocID="{B99D238B-D508-4FCF-9376-3533464ED6FE}" presName="horzTwo" presStyleCnt="0"/>
      <dgm:spPr/>
    </dgm:pt>
    <dgm:pt modelId="{FCAC7301-CE9F-4F8B-B1F6-C9464F3E9A82}" type="pres">
      <dgm:prSet presAssocID="{6DDF5FA3-05A0-4A6B-B8CE-2B6F9AB24831}" presName="sibSpaceTwo" presStyleCnt="0"/>
      <dgm:spPr/>
    </dgm:pt>
    <dgm:pt modelId="{424A391A-C15F-4982-890A-1D4AC52782B0}" type="pres">
      <dgm:prSet presAssocID="{18D39575-FAAB-4A10-A044-21051A6CADF8}" presName="vertTwo" presStyleCnt="0"/>
      <dgm:spPr/>
    </dgm:pt>
    <dgm:pt modelId="{6AB33881-1E6B-4AF0-BBCD-9CFC24703C40}" type="pres">
      <dgm:prSet presAssocID="{18D39575-FAAB-4A10-A044-21051A6CADF8}" presName="txTwo" presStyleLbl="node2" presStyleIdx="2" presStyleCnt="9">
        <dgm:presLayoutVars>
          <dgm:chPref val="3"/>
        </dgm:presLayoutVars>
      </dgm:prSet>
      <dgm:spPr/>
    </dgm:pt>
    <dgm:pt modelId="{D1A9E502-2566-4E74-90B2-FA6DB4B2F247}" type="pres">
      <dgm:prSet presAssocID="{18D39575-FAAB-4A10-A044-21051A6CADF8}" presName="horzTwo" presStyleCnt="0"/>
      <dgm:spPr/>
    </dgm:pt>
    <dgm:pt modelId="{1A45F131-6647-4090-8A5A-91CAC17D6224}" type="pres">
      <dgm:prSet presAssocID="{9F5A2586-6DFF-42E8-8CC4-44960C3BED88}" presName="sibSpaceOne" presStyleCnt="0"/>
      <dgm:spPr/>
    </dgm:pt>
    <dgm:pt modelId="{EF01895F-4594-474F-94B3-8854C7A42C22}" type="pres">
      <dgm:prSet presAssocID="{69836C8A-3919-42C8-8B03-3BE42CCEBA72}" presName="vertOne" presStyleCnt="0"/>
      <dgm:spPr/>
    </dgm:pt>
    <dgm:pt modelId="{64DE5C69-DB3F-4A04-A11A-B48DCED7141C}" type="pres">
      <dgm:prSet presAssocID="{69836C8A-3919-42C8-8B03-3BE42CCEBA72}" presName="txOne" presStyleLbl="node0" presStyleIdx="1" presStyleCnt="3">
        <dgm:presLayoutVars>
          <dgm:chPref val="3"/>
        </dgm:presLayoutVars>
      </dgm:prSet>
      <dgm:spPr/>
    </dgm:pt>
    <dgm:pt modelId="{1D23814C-A125-45BA-989C-FE35AF411E00}" type="pres">
      <dgm:prSet presAssocID="{69836C8A-3919-42C8-8B03-3BE42CCEBA72}" presName="parTransOne" presStyleCnt="0"/>
      <dgm:spPr/>
    </dgm:pt>
    <dgm:pt modelId="{2A4458E4-71B1-40BE-981F-16C77D8AA4A0}" type="pres">
      <dgm:prSet presAssocID="{69836C8A-3919-42C8-8B03-3BE42CCEBA72}" presName="horzOne" presStyleCnt="0"/>
      <dgm:spPr/>
    </dgm:pt>
    <dgm:pt modelId="{9A1E2336-3175-4AAB-AD7B-6F90093E5586}" type="pres">
      <dgm:prSet presAssocID="{70D8F125-7836-43E8-9371-78729B915AA7}" presName="vertTwo" presStyleCnt="0"/>
      <dgm:spPr/>
    </dgm:pt>
    <dgm:pt modelId="{CDDC9ECC-214E-4F30-AA5F-284F6B224CE2}" type="pres">
      <dgm:prSet presAssocID="{70D8F125-7836-43E8-9371-78729B915AA7}" presName="txTwo" presStyleLbl="node2" presStyleIdx="3" presStyleCnt="9">
        <dgm:presLayoutVars>
          <dgm:chPref val="3"/>
        </dgm:presLayoutVars>
      </dgm:prSet>
      <dgm:spPr/>
    </dgm:pt>
    <dgm:pt modelId="{99607F2D-76C9-4794-9BDA-A7BCD93F9629}" type="pres">
      <dgm:prSet presAssocID="{70D8F125-7836-43E8-9371-78729B915AA7}" presName="parTransTwo" presStyleCnt="0"/>
      <dgm:spPr/>
    </dgm:pt>
    <dgm:pt modelId="{CF67B07F-890D-4AF8-A78D-CAEA800603E8}" type="pres">
      <dgm:prSet presAssocID="{70D8F125-7836-43E8-9371-78729B915AA7}" presName="horzTwo" presStyleCnt="0"/>
      <dgm:spPr/>
    </dgm:pt>
    <dgm:pt modelId="{CD76CCB0-0D90-4702-B4EB-D365FA9EDC7D}" type="pres">
      <dgm:prSet presAssocID="{6D025E06-9853-446A-B114-B41210579E11}" presName="vertThree" presStyleCnt="0"/>
      <dgm:spPr/>
    </dgm:pt>
    <dgm:pt modelId="{BB98F667-D74F-4FB4-9D75-3A6624346EE5}" type="pres">
      <dgm:prSet presAssocID="{6D025E06-9853-446A-B114-B41210579E11}" presName="txThree" presStyleLbl="node3" presStyleIdx="0" presStyleCnt="5">
        <dgm:presLayoutVars>
          <dgm:chPref val="3"/>
        </dgm:presLayoutVars>
      </dgm:prSet>
      <dgm:spPr/>
    </dgm:pt>
    <dgm:pt modelId="{FA85E9C5-1DDB-4356-A875-D81F46A55B8B}" type="pres">
      <dgm:prSet presAssocID="{6D025E06-9853-446A-B114-B41210579E11}" presName="horzThree" presStyleCnt="0"/>
      <dgm:spPr/>
    </dgm:pt>
    <dgm:pt modelId="{A1AA3CF4-1385-4576-81EB-46BDEEFBC8B7}" type="pres">
      <dgm:prSet presAssocID="{5AE50C46-FD50-4B15-96B0-94912110A7DE}" presName="sibSpaceThree" presStyleCnt="0"/>
      <dgm:spPr/>
    </dgm:pt>
    <dgm:pt modelId="{BD31CCAB-2FE8-4448-B132-E27A87BEAE94}" type="pres">
      <dgm:prSet presAssocID="{2548158B-ABFE-4156-B550-89D61CCCD442}" presName="vertThree" presStyleCnt="0"/>
      <dgm:spPr/>
    </dgm:pt>
    <dgm:pt modelId="{15B65088-237A-4842-80D0-CE493B36643E}" type="pres">
      <dgm:prSet presAssocID="{2548158B-ABFE-4156-B550-89D61CCCD442}" presName="txThree" presStyleLbl="node3" presStyleIdx="1" presStyleCnt="5">
        <dgm:presLayoutVars>
          <dgm:chPref val="3"/>
        </dgm:presLayoutVars>
      </dgm:prSet>
      <dgm:spPr/>
    </dgm:pt>
    <dgm:pt modelId="{4356D2CE-457B-47CF-AAEC-609D66526415}" type="pres">
      <dgm:prSet presAssocID="{2548158B-ABFE-4156-B550-89D61CCCD442}" presName="horzThree" presStyleCnt="0"/>
      <dgm:spPr/>
    </dgm:pt>
    <dgm:pt modelId="{04D8705C-7B22-4A83-A141-9376434EC2C4}" type="pres">
      <dgm:prSet presAssocID="{125B9AD9-38D8-47BD-A11C-9C795CD07B65}" presName="sibSpaceTwo" presStyleCnt="0"/>
      <dgm:spPr/>
    </dgm:pt>
    <dgm:pt modelId="{D442BBCE-D8B1-47D7-BA2C-AF29D1B82349}" type="pres">
      <dgm:prSet presAssocID="{B2B42E64-A7C0-4416-A37A-18D1D7BA3B9C}" presName="vertTwo" presStyleCnt="0"/>
      <dgm:spPr/>
    </dgm:pt>
    <dgm:pt modelId="{CCC2274F-CE9F-4A04-ABE3-44EBE915D309}" type="pres">
      <dgm:prSet presAssocID="{B2B42E64-A7C0-4416-A37A-18D1D7BA3B9C}" presName="txTwo" presStyleLbl="node2" presStyleIdx="4" presStyleCnt="9">
        <dgm:presLayoutVars>
          <dgm:chPref val="3"/>
        </dgm:presLayoutVars>
      </dgm:prSet>
      <dgm:spPr/>
    </dgm:pt>
    <dgm:pt modelId="{1599EE05-5833-4B33-8399-03A49ED40F7B}" type="pres">
      <dgm:prSet presAssocID="{B2B42E64-A7C0-4416-A37A-18D1D7BA3B9C}" presName="parTransTwo" presStyleCnt="0"/>
      <dgm:spPr/>
    </dgm:pt>
    <dgm:pt modelId="{6ADC226D-1B7F-4737-81C2-9D411160C33F}" type="pres">
      <dgm:prSet presAssocID="{B2B42E64-A7C0-4416-A37A-18D1D7BA3B9C}" presName="horzTwo" presStyleCnt="0"/>
      <dgm:spPr/>
    </dgm:pt>
    <dgm:pt modelId="{06E12D44-6C14-4DF4-A3B6-4064165F6FDF}" type="pres">
      <dgm:prSet presAssocID="{EA6A8A77-7F47-4CD2-B07E-C2A1F849B832}" presName="vertThree" presStyleCnt="0"/>
      <dgm:spPr/>
    </dgm:pt>
    <dgm:pt modelId="{E404C6A4-E127-4BE0-9DA5-F6381B54B9B7}" type="pres">
      <dgm:prSet presAssocID="{EA6A8A77-7F47-4CD2-B07E-C2A1F849B832}" presName="txThree" presStyleLbl="node3" presStyleIdx="2" presStyleCnt="5">
        <dgm:presLayoutVars>
          <dgm:chPref val="3"/>
        </dgm:presLayoutVars>
      </dgm:prSet>
      <dgm:spPr/>
    </dgm:pt>
    <dgm:pt modelId="{6AB5E877-7555-4F3B-996C-01A6F5E8F16C}" type="pres">
      <dgm:prSet presAssocID="{EA6A8A77-7F47-4CD2-B07E-C2A1F849B832}" presName="horzThree" presStyleCnt="0"/>
      <dgm:spPr/>
    </dgm:pt>
    <dgm:pt modelId="{9CA70647-62D4-4070-9A7B-F7AAB1CB9A8B}" type="pres">
      <dgm:prSet presAssocID="{611087DD-65D7-44C3-A51A-B1F9AC3B6FA0}" presName="sibSpaceTwo" presStyleCnt="0"/>
      <dgm:spPr/>
    </dgm:pt>
    <dgm:pt modelId="{FA48032C-4AE8-4033-94A4-03BDD2FEDCF4}" type="pres">
      <dgm:prSet presAssocID="{EFFABAF4-75BD-4DD2-87F3-36C576AA8630}" presName="vertTwo" presStyleCnt="0"/>
      <dgm:spPr/>
    </dgm:pt>
    <dgm:pt modelId="{D366DA5B-7C50-4E04-8635-B02C3A2F5AB1}" type="pres">
      <dgm:prSet presAssocID="{EFFABAF4-75BD-4DD2-87F3-36C576AA8630}" presName="txTwo" presStyleLbl="node2" presStyleIdx="5" presStyleCnt="9">
        <dgm:presLayoutVars>
          <dgm:chPref val="3"/>
        </dgm:presLayoutVars>
      </dgm:prSet>
      <dgm:spPr/>
    </dgm:pt>
    <dgm:pt modelId="{04677423-322C-44D8-AA0F-0A1C4639798D}" type="pres">
      <dgm:prSet presAssocID="{EFFABAF4-75BD-4DD2-87F3-36C576AA8630}" presName="parTransTwo" presStyleCnt="0"/>
      <dgm:spPr/>
    </dgm:pt>
    <dgm:pt modelId="{6E575721-45AD-4501-B9B2-01C36FACDC58}" type="pres">
      <dgm:prSet presAssocID="{EFFABAF4-75BD-4DD2-87F3-36C576AA8630}" presName="horzTwo" presStyleCnt="0"/>
      <dgm:spPr/>
    </dgm:pt>
    <dgm:pt modelId="{F6DDF800-7EAF-4D12-BB95-8879517D7627}" type="pres">
      <dgm:prSet presAssocID="{EA8A61EF-5316-456C-AA24-A19ED9C8E248}" presName="vertThree" presStyleCnt="0"/>
      <dgm:spPr/>
    </dgm:pt>
    <dgm:pt modelId="{59D3EA51-DD8D-47D8-AABD-DF2E7DD1197D}" type="pres">
      <dgm:prSet presAssocID="{EA8A61EF-5316-456C-AA24-A19ED9C8E248}" presName="txThree" presStyleLbl="node3" presStyleIdx="3" presStyleCnt="5">
        <dgm:presLayoutVars>
          <dgm:chPref val="3"/>
        </dgm:presLayoutVars>
      </dgm:prSet>
      <dgm:spPr/>
    </dgm:pt>
    <dgm:pt modelId="{00C69552-C230-461C-A2A1-52D4F0DBB429}" type="pres">
      <dgm:prSet presAssocID="{EA8A61EF-5316-456C-AA24-A19ED9C8E248}" presName="horzThree" presStyleCnt="0"/>
      <dgm:spPr/>
    </dgm:pt>
    <dgm:pt modelId="{8AE03717-964A-4945-9793-FFA200EC2198}" type="pres">
      <dgm:prSet presAssocID="{F77FC0A7-A45B-4C47-8031-C7309EE19DF9}" presName="sibSpaceThree" presStyleCnt="0"/>
      <dgm:spPr/>
    </dgm:pt>
    <dgm:pt modelId="{1CEEEB46-0396-4A46-B67E-A44ED798B565}" type="pres">
      <dgm:prSet presAssocID="{BE35098A-14BF-4234-BB40-C09F43E52AED}" presName="vertThree" presStyleCnt="0"/>
      <dgm:spPr/>
    </dgm:pt>
    <dgm:pt modelId="{ECAF565C-2B34-490A-9BDA-38BC3E70EFC9}" type="pres">
      <dgm:prSet presAssocID="{BE35098A-14BF-4234-BB40-C09F43E52AED}" presName="txThree" presStyleLbl="node3" presStyleIdx="4" presStyleCnt="5">
        <dgm:presLayoutVars>
          <dgm:chPref val="3"/>
        </dgm:presLayoutVars>
      </dgm:prSet>
      <dgm:spPr/>
    </dgm:pt>
    <dgm:pt modelId="{FFEA24A9-8D1A-41AD-9712-188A43C49FB5}" type="pres">
      <dgm:prSet presAssocID="{BE35098A-14BF-4234-BB40-C09F43E52AED}" presName="horzThree" presStyleCnt="0"/>
      <dgm:spPr/>
    </dgm:pt>
    <dgm:pt modelId="{9EE7DE05-0505-4D40-9F12-43350FA818F4}" type="pres">
      <dgm:prSet presAssocID="{D9C2E692-C661-4CD1-998B-FF75BE1E5DF2}" presName="sibSpaceOne" presStyleCnt="0"/>
      <dgm:spPr/>
    </dgm:pt>
    <dgm:pt modelId="{A54760B4-34BB-4CA5-A411-C087E1401AD8}" type="pres">
      <dgm:prSet presAssocID="{A187062D-669C-4EDA-9067-48308A1513B8}" presName="vertOne" presStyleCnt="0"/>
      <dgm:spPr/>
    </dgm:pt>
    <dgm:pt modelId="{29404100-C685-464B-B41B-C42389137A61}" type="pres">
      <dgm:prSet presAssocID="{A187062D-669C-4EDA-9067-48308A1513B8}" presName="txOne" presStyleLbl="node0" presStyleIdx="2" presStyleCnt="3">
        <dgm:presLayoutVars>
          <dgm:chPref val="3"/>
        </dgm:presLayoutVars>
      </dgm:prSet>
      <dgm:spPr/>
    </dgm:pt>
    <dgm:pt modelId="{7496872A-FD14-4F67-9180-598DE5A7C672}" type="pres">
      <dgm:prSet presAssocID="{A187062D-669C-4EDA-9067-48308A1513B8}" presName="parTransOne" presStyleCnt="0"/>
      <dgm:spPr/>
    </dgm:pt>
    <dgm:pt modelId="{56474116-709F-4CEE-837C-174C58D74B03}" type="pres">
      <dgm:prSet presAssocID="{A187062D-669C-4EDA-9067-48308A1513B8}" presName="horzOne" presStyleCnt="0"/>
      <dgm:spPr/>
    </dgm:pt>
    <dgm:pt modelId="{98BDE318-F2E0-4BA6-A01A-8309C1E2C207}" type="pres">
      <dgm:prSet presAssocID="{ED1A9084-23EA-4566-9961-DBC151156487}" presName="vertTwo" presStyleCnt="0"/>
      <dgm:spPr/>
    </dgm:pt>
    <dgm:pt modelId="{7F52BDC4-09D7-4CA4-97E8-F62F69A8EC9D}" type="pres">
      <dgm:prSet presAssocID="{ED1A9084-23EA-4566-9961-DBC151156487}" presName="txTwo" presStyleLbl="node2" presStyleIdx="6" presStyleCnt="9">
        <dgm:presLayoutVars>
          <dgm:chPref val="3"/>
        </dgm:presLayoutVars>
      </dgm:prSet>
      <dgm:spPr/>
    </dgm:pt>
    <dgm:pt modelId="{BA4864C5-2C6C-4F42-8D6F-3118962BF663}" type="pres">
      <dgm:prSet presAssocID="{ED1A9084-23EA-4566-9961-DBC151156487}" presName="horzTwo" presStyleCnt="0"/>
      <dgm:spPr/>
    </dgm:pt>
    <dgm:pt modelId="{E1994F65-D897-4000-862A-F20A9C896231}" type="pres">
      <dgm:prSet presAssocID="{E32B2640-9876-415D-B9F8-FBDF47C36C8B}" presName="sibSpaceTwo" presStyleCnt="0"/>
      <dgm:spPr/>
    </dgm:pt>
    <dgm:pt modelId="{04229D78-6112-4DFE-A3E5-1D154F0EDA5E}" type="pres">
      <dgm:prSet presAssocID="{51BD397B-EA31-4C61-B01F-DE1F06206CA0}" presName="vertTwo" presStyleCnt="0"/>
      <dgm:spPr/>
    </dgm:pt>
    <dgm:pt modelId="{42F2A066-BF11-4FE0-BA7F-3F589862B14A}" type="pres">
      <dgm:prSet presAssocID="{51BD397B-EA31-4C61-B01F-DE1F06206CA0}" presName="txTwo" presStyleLbl="node2" presStyleIdx="7" presStyleCnt="9">
        <dgm:presLayoutVars>
          <dgm:chPref val="3"/>
        </dgm:presLayoutVars>
      </dgm:prSet>
      <dgm:spPr/>
    </dgm:pt>
    <dgm:pt modelId="{87A272A2-C853-4F63-B7B7-B0BFE1320B37}" type="pres">
      <dgm:prSet presAssocID="{51BD397B-EA31-4C61-B01F-DE1F06206CA0}" presName="horzTwo" presStyleCnt="0"/>
      <dgm:spPr/>
    </dgm:pt>
    <dgm:pt modelId="{04F75ABB-2FC7-4A97-B7D6-C9F0E8999825}" type="pres">
      <dgm:prSet presAssocID="{E69D142B-5D35-43E5-816A-9A578A1972A5}" presName="sibSpaceTwo" presStyleCnt="0"/>
      <dgm:spPr/>
    </dgm:pt>
    <dgm:pt modelId="{AE4DFC68-ECF0-49A1-B2F6-4D776541659C}" type="pres">
      <dgm:prSet presAssocID="{4E36E71A-FAB8-48AC-8EBE-D91D2ACF528C}" presName="vertTwo" presStyleCnt="0"/>
      <dgm:spPr/>
    </dgm:pt>
    <dgm:pt modelId="{BF26DE64-D67F-451E-9456-63FC5FEEEA64}" type="pres">
      <dgm:prSet presAssocID="{4E36E71A-FAB8-48AC-8EBE-D91D2ACF528C}" presName="txTwo" presStyleLbl="node2" presStyleIdx="8" presStyleCnt="9">
        <dgm:presLayoutVars>
          <dgm:chPref val="3"/>
        </dgm:presLayoutVars>
      </dgm:prSet>
      <dgm:spPr/>
    </dgm:pt>
    <dgm:pt modelId="{EF5A6CB7-CC0E-4D2E-8098-41A830855DE4}" type="pres">
      <dgm:prSet presAssocID="{4E36E71A-FAB8-48AC-8EBE-D91D2ACF528C}" presName="horzTwo" presStyleCnt="0"/>
      <dgm:spPr/>
    </dgm:pt>
  </dgm:ptLst>
  <dgm:cxnLst>
    <dgm:cxn modelId="{FE115A00-F4D2-4F30-B54D-67B3D1343F66}" type="presOf" srcId="{BE35098A-14BF-4234-BB40-C09F43E52AED}" destId="{ECAF565C-2B34-490A-9BDA-38BC3E70EFC9}" srcOrd="0" destOrd="0" presId="urn:microsoft.com/office/officeart/2005/8/layout/hierarchy4"/>
    <dgm:cxn modelId="{5674D712-F9B6-4334-83C7-9E1329A5263E}" srcId="{69836C8A-3919-42C8-8B03-3BE42CCEBA72}" destId="{70D8F125-7836-43E8-9371-78729B915AA7}" srcOrd="0" destOrd="0" parTransId="{8C5F5418-383B-41B9-AD1E-8E36AA283F4D}" sibTransId="{125B9AD9-38D8-47BD-A11C-9C795CD07B65}"/>
    <dgm:cxn modelId="{419E4423-5F9B-488F-956F-ACAC2152D292}" srcId="{A187062D-669C-4EDA-9067-48308A1513B8}" destId="{ED1A9084-23EA-4566-9961-DBC151156487}" srcOrd="0" destOrd="0" parTransId="{4D1713FC-8EDC-4806-9794-F98896D4ECD2}" sibTransId="{E32B2640-9876-415D-B9F8-FBDF47C36C8B}"/>
    <dgm:cxn modelId="{600CBD25-F83E-435D-93F4-FE57C1ED085E}" srcId="{70D8F125-7836-43E8-9371-78729B915AA7}" destId="{6D025E06-9853-446A-B114-B41210579E11}" srcOrd="0" destOrd="0" parTransId="{E79D2D0F-ABDA-400E-95D7-424C7140F8C1}" sibTransId="{5AE50C46-FD50-4B15-96B0-94912110A7DE}"/>
    <dgm:cxn modelId="{18B6072A-DE96-4F95-BD6F-1A7E52398DA7}" srcId="{69836C8A-3919-42C8-8B03-3BE42CCEBA72}" destId="{B2B42E64-A7C0-4416-A37A-18D1D7BA3B9C}" srcOrd="1" destOrd="0" parTransId="{0C6F78D1-3FC8-422E-8FFE-F42659549C7D}" sibTransId="{611087DD-65D7-44C3-A51A-B1F9AC3B6FA0}"/>
    <dgm:cxn modelId="{FECF4F3E-A50D-40C1-86F7-6C565634D769}" type="presOf" srcId="{B2B42E64-A7C0-4416-A37A-18D1D7BA3B9C}" destId="{CCC2274F-CE9F-4A04-ABE3-44EBE915D309}" srcOrd="0" destOrd="0" presId="urn:microsoft.com/office/officeart/2005/8/layout/hierarchy4"/>
    <dgm:cxn modelId="{1FFF655B-8D37-4A0D-8E8D-9D441394FCE7}" srcId="{69836C8A-3919-42C8-8B03-3BE42CCEBA72}" destId="{EFFABAF4-75BD-4DD2-87F3-36C576AA8630}" srcOrd="2" destOrd="0" parTransId="{0E6C03B9-E930-4647-AAC4-700F70059BA0}" sibTransId="{E1B696BD-6C1B-4058-B9EE-9291CD3CCCC8}"/>
    <dgm:cxn modelId="{FDD4EF5B-F5D0-431E-92E8-B57BD2E15289}" type="presOf" srcId="{EFFABAF4-75BD-4DD2-87F3-36C576AA8630}" destId="{D366DA5B-7C50-4E04-8635-B02C3A2F5AB1}" srcOrd="0" destOrd="0" presId="urn:microsoft.com/office/officeart/2005/8/layout/hierarchy4"/>
    <dgm:cxn modelId="{8F4D3C72-4720-4F5E-9853-4DF84D853EBE}" srcId="{B2B42E64-A7C0-4416-A37A-18D1D7BA3B9C}" destId="{EA6A8A77-7F47-4CD2-B07E-C2A1F849B832}" srcOrd="0" destOrd="0" parTransId="{A4EAFEA9-61CF-4379-B88F-841BCC817D0B}" sibTransId="{F772A14F-C65B-4C17-866A-F57DE8728311}"/>
    <dgm:cxn modelId="{ADC4785A-94DA-4A44-8B20-0D7506DFCC58}" type="presOf" srcId="{ED1A9084-23EA-4566-9961-DBC151156487}" destId="{7F52BDC4-09D7-4CA4-97E8-F62F69A8EC9D}" srcOrd="0" destOrd="0" presId="urn:microsoft.com/office/officeart/2005/8/layout/hierarchy4"/>
    <dgm:cxn modelId="{779A3E7C-6547-4BD6-9801-1F1137F7EF2E}" type="presOf" srcId="{A187062D-669C-4EDA-9067-48308A1513B8}" destId="{29404100-C685-464B-B41B-C42389137A61}" srcOrd="0" destOrd="0" presId="urn:microsoft.com/office/officeart/2005/8/layout/hierarchy4"/>
    <dgm:cxn modelId="{569C377D-7DA0-4EA9-9979-D27DA7E47639}" type="presOf" srcId="{69836C8A-3919-42C8-8B03-3BE42CCEBA72}" destId="{64DE5C69-DB3F-4A04-A11A-B48DCED7141C}" srcOrd="0" destOrd="0" presId="urn:microsoft.com/office/officeart/2005/8/layout/hierarchy4"/>
    <dgm:cxn modelId="{34406584-D024-426E-8137-BBC8098F6463}" srcId="{EF377770-486B-4C3F-A2AF-FBB93143271E}" destId="{69836C8A-3919-42C8-8B03-3BE42CCEBA72}" srcOrd="1" destOrd="0" parTransId="{A8AF64BF-8AA3-48B0-926D-548D0006B84E}" sibTransId="{D9C2E692-C661-4CD1-998B-FF75BE1E5DF2}"/>
    <dgm:cxn modelId="{9B5D4387-2DCA-4891-9CAB-AE07D9F4780D}" type="presOf" srcId="{EA6A8A77-7F47-4CD2-B07E-C2A1F849B832}" destId="{E404C6A4-E127-4BE0-9DA5-F6381B54B9B7}" srcOrd="0" destOrd="0" presId="urn:microsoft.com/office/officeart/2005/8/layout/hierarchy4"/>
    <dgm:cxn modelId="{1CD5208B-598E-4EDC-8A6D-D94BD9C84A7D}" srcId="{A187062D-669C-4EDA-9067-48308A1513B8}" destId="{51BD397B-EA31-4C61-B01F-DE1F06206CA0}" srcOrd="1" destOrd="0" parTransId="{4ADF8EE9-1191-47B5-9FD9-6E6FC0EAD109}" sibTransId="{E69D142B-5D35-43E5-816A-9A578A1972A5}"/>
    <dgm:cxn modelId="{613ECB8C-515C-4F3D-8585-6C74A0C774A2}" srcId="{EF377770-486B-4C3F-A2AF-FBB93143271E}" destId="{CE2EAA2B-25D4-44A3-BEBB-B5A568308379}" srcOrd="0" destOrd="0" parTransId="{316000D0-DF0F-4FE6-B67A-064D9BAA449B}" sibTransId="{9F5A2586-6DFF-42E8-8CC4-44960C3BED88}"/>
    <dgm:cxn modelId="{144F8F93-EF8E-432A-80F0-DF52C900B0A1}" srcId="{EF377770-486B-4C3F-A2AF-FBB93143271E}" destId="{A187062D-669C-4EDA-9067-48308A1513B8}" srcOrd="2" destOrd="0" parTransId="{1CAB8600-FF72-4CA8-B717-77634C6E1566}" sibTransId="{81E75A49-2646-4153-B7BD-9980FCDE234A}"/>
    <dgm:cxn modelId="{CE8B3199-22EA-4E78-BA47-96D42DF08F11}" srcId="{A187062D-669C-4EDA-9067-48308A1513B8}" destId="{4E36E71A-FAB8-48AC-8EBE-D91D2ACF528C}" srcOrd="2" destOrd="0" parTransId="{3A03E6D6-9A8C-43B8-BBFD-7415EC2B3784}" sibTransId="{893E4EC3-8116-4610-A734-61D0B3687960}"/>
    <dgm:cxn modelId="{4110C49C-5F41-4154-9B3B-D6CD059CCA5D}" type="presOf" srcId="{EF377770-486B-4C3F-A2AF-FBB93143271E}" destId="{7C3317DA-1A62-4092-9AA9-B40520CB97AD}" srcOrd="0" destOrd="0" presId="urn:microsoft.com/office/officeart/2005/8/layout/hierarchy4"/>
    <dgm:cxn modelId="{4D62E7A7-DE42-4D51-9C2C-0429DD83A060}" type="presOf" srcId="{51BD397B-EA31-4C61-B01F-DE1F06206CA0}" destId="{42F2A066-BF11-4FE0-BA7F-3F589862B14A}" srcOrd="0" destOrd="0" presId="urn:microsoft.com/office/officeart/2005/8/layout/hierarchy4"/>
    <dgm:cxn modelId="{35C410AA-4D12-4360-A2C8-81578DE53D80}" srcId="{CE2EAA2B-25D4-44A3-BEBB-B5A568308379}" destId="{61BB807D-7278-4412-8653-817A7EDA9EE1}" srcOrd="0" destOrd="0" parTransId="{42F49055-D5DC-4B40-A050-D076F133BD6A}" sibTransId="{BFA53BF0-4FBF-4B5D-B7B9-68DBA68BD9EA}"/>
    <dgm:cxn modelId="{7C9FE8B3-92B5-4E96-8559-6F66B859F4BD}" srcId="{CE2EAA2B-25D4-44A3-BEBB-B5A568308379}" destId="{B99D238B-D508-4FCF-9376-3533464ED6FE}" srcOrd="1" destOrd="0" parTransId="{9014BA17-0841-4CFC-A897-E2EA99C406B2}" sibTransId="{6DDF5FA3-05A0-4A6B-B8CE-2B6F9AB24831}"/>
    <dgm:cxn modelId="{EC955EB7-FAA2-4685-9D67-2356C6963C8B}" type="presOf" srcId="{EA8A61EF-5316-456C-AA24-A19ED9C8E248}" destId="{59D3EA51-DD8D-47D8-AABD-DF2E7DD1197D}" srcOrd="0" destOrd="0" presId="urn:microsoft.com/office/officeart/2005/8/layout/hierarchy4"/>
    <dgm:cxn modelId="{4F3145C3-9C77-497A-B2E3-0A4849A9D3F4}" type="presOf" srcId="{6D025E06-9853-446A-B114-B41210579E11}" destId="{BB98F667-D74F-4FB4-9D75-3A6624346EE5}" srcOrd="0" destOrd="0" presId="urn:microsoft.com/office/officeart/2005/8/layout/hierarchy4"/>
    <dgm:cxn modelId="{1413B1D0-5D92-4298-A9FF-65D30FD713C3}" type="presOf" srcId="{18D39575-FAAB-4A10-A044-21051A6CADF8}" destId="{6AB33881-1E6B-4AF0-BBCD-9CFC24703C40}" srcOrd="0" destOrd="0" presId="urn:microsoft.com/office/officeart/2005/8/layout/hierarchy4"/>
    <dgm:cxn modelId="{78D282D1-448B-4B0D-86A0-3ECC87DA7073}" type="presOf" srcId="{CE2EAA2B-25D4-44A3-BEBB-B5A568308379}" destId="{8E888DBF-B395-49C9-A5DD-703FE6ABDD40}" srcOrd="0" destOrd="0" presId="urn:microsoft.com/office/officeart/2005/8/layout/hierarchy4"/>
    <dgm:cxn modelId="{B56FAED2-D90D-43F3-BB72-DAD01DC2A37D}" type="presOf" srcId="{B99D238B-D508-4FCF-9376-3533464ED6FE}" destId="{D85559FE-BAA4-48E3-B8B6-15AB417CC70E}" srcOrd="0" destOrd="0" presId="urn:microsoft.com/office/officeart/2005/8/layout/hierarchy4"/>
    <dgm:cxn modelId="{1E8559D8-1C03-4AE7-AFCD-987780197D38}" srcId="{70D8F125-7836-43E8-9371-78729B915AA7}" destId="{2548158B-ABFE-4156-B550-89D61CCCD442}" srcOrd="1" destOrd="0" parTransId="{FA0020C8-257C-4ADB-973D-6B76B10BDB20}" sibTransId="{3C53DE8A-AA5E-4646-BEA9-43B0F69AB9D6}"/>
    <dgm:cxn modelId="{C179BCDB-9C13-45D0-998D-3763F29B4FF7}" type="presOf" srcId="{70D8F125-7836-43E8-9371-78729B915AA7}" destId="{CDDC9ECC-214E-4F30-AA5F-284F6B224CE2}" srcOrd="0" destOrd="0" presId="urn:microsoft.com/office/officeart/2005/8/layout/hierarchy4"/>
    <dgm:cxn modelId="{955B86E3-28B7-4DA5-ACD6-4BAC09275F4F}" srcId="{EFFABAF4-75BD-4DD2-87F3-36C576AA8630}" destId="{EA8A61EF-5316-456C-AA24-A19ED9C8E248}" srcOrd="0" destOrd="0" parTransId="{BFDE5464-C576-4970-8D66-39EC2B8277C2}" sibTransId="{F77FC0A7-A45B-4C47-8031-C7309EE19DF9}"/>
    <dgm:cxn modelId="{C2D20CF1-7305-42C2-B0B8-9483BED7F6C5}" srcId="{EFFABAF4-75BD-4DD2-87F3-36C576AA8630}" destId="{BE35098A-14BF-4234-BB40-C09F43E52AED}" srcOrd="1" destOrd="0" parTransId="{2F692259-E4EF-4302-AE37-DCC8CCD5B37B}" sibTransId="{591C943F-5923-4268-B0CF-533EE8529070}"/>
    <dgm:cxn modelId="{F9F9CAF4-E134-4D82-B303-65D4D8BBFBEE}" type="presOf" srcId="{2548158B-ABFE-4156-B550-89D61CCCD442}" destId="{15B65088-237A-4842-80D0-CE493B36643E}" srcOrd="0" destOrd="0" presId="urn:microsoft.com/office/officeart/2005/8/layout/hierarchy4"/>
    <dgm:cxn modelId="{9182CBF4-1C06-47A8-A6A3-C8D1C3D28129}" type="presOf" srcId="{61BB807D-7278-4412-8653-817A7EDA9EE1}" destId="{D8B15497-1A8F-44F9-8AB2-7D0C5FE37619}" srcOrd="0" destOrd="0" presId="urn:microsoft.com/office/officeart/2005/8/layout/hierarchy4"/>
    <dgm:cxn modelId="{D77607FB-709F-4729-98AA-908AC2059625}" srcId="{CE2EAA2B-25D4-44A3-BEBB-B5A568308379}" destId="{18D39575-FAAB-4A10-A044-21051A6CADF8}" srcOrd="2" destOrd="0" parTransId="{E82B1A41-BF29-47CC-9FAD-794C50BFEA16}" sibTransId="{64868B39-EBDC-4FF1-95E7-66BAD589DE7E}"/>
    <dgm:cxn modelId="{8BD84CFB-87F2-498E-979E-59609770F92E}" type="presOf" srcId="{4E36E71A-FAB8-48AC-8EBE-D91D2ACF528C}" destId="{BF26DE64-D67F-451E-9456-63FC5FEEEA64}" srcOrd="0" destOrd="0" presId="urn:microsoft.com/office/officeart/2005/8/layout/hierarchy4"/>
    <dgm:cxn modelId="{5F754175-9B5D-43DF-BCDB-95EC91572851}" type="presParOf" srcId="{7C3317DA-1A62-4092-9AA9-B40520CB97AD}" destId="{77B93A5C-1A75-492D-8448-6BA4E3EB4B25}" srcOrd="0" destOrd="0" presId="urn:microsoft.com/office/officeart/2005/8/layout/hierarchy4"/>
    <dgm:cxn modelId="{21863B15-AA8D-40C7-9E32-CEB010AB6C68}" type="presParOf" srcId="{77B93A5C-1A75-492D-8448-6BA4E3EB4B25}" destId="{8E888DBF-B395-49C9-A5DD-703FE6ABDD40}" srcOrd="0" destOrd="0" presId="urn:microsoft.com/office/officeart/2005/8/layout/hierarchy4"/>
    <dgm:cxn modelId="{144CE237-07B0-4D0B-B797-C0FD72E5E765}" type="presParOf" srcId="{77B93A5C-1A75-492D-8448-6BA4E3EB4B25}" destId="{E290A5B9-DF18-4CDC-BF74-D489794E9B5A}" srcOrd="1" destOrd="0" presId="urn:microsoft.com/office/officeart/2005/8/layout/hierarchy4"/>
    <dgm:cxn modelId="{7B4F5E4C-0EB0-4DA3-9E01-E9B088430C32}" type="presParOf" srcId="{77B93A5C-1A75-492D-8448-6BA4E3EB4B25}" destId="{20E917F7-84F7-4D70-B31A-7B4E520C367F}" srcOrd="2" destOrd="0" presId="urn:microsoft.com/office/officeart/2005/8/layout/hierarchy4"/>
    <dgm:cxn modelId="{B1C713BA-8BFA-4759-90D2-6DCC2374A565}" type="presParOf" srcId="{20E917F7-84F7-4D70-B31A-7B4E520C367F}" destId="{CC1B2C4A-0EAF-4EB0-B5CC-9133EF40B438}" srcOrd="0" destOrd="0" presId="urn:microsoft.com/office/officeart/2005/8/layout/hierarchy4"/>
    <dgm:cxn modelId="{52322A09-C27C-46B8-93DF-4635DB3F1C12}" type="presParOf" srcId="{CC1B2C4A-0EAF-4EB0-B5CC-9133EF40B438}" destId="{D8B15497-1A8F-44F9-8AB2-7D0C5FE37619}" srcOrd="0" destOrd="0" presId="urn:microsoft.com/office/officeart/2005/8/layout/hierarchy4"/>
    <dgm:cxn modelId="{400E3717-F9CD-49D0-8D12-3EBBCC173F8E}" type="presParOf" srcId="{CC1B2C4A-0EAF-4EB0-B5CC-9133EF40B438}" destId="{72AD5E1B-9811-43A0-897D-70891323E65A}" srcOrd="1" destOrd="0" presId="urn:microsoft.com/office/officeart/2005/8/layout/hierarchy4"/>
    <dgm:cxn modelId="{17F009F5-4C40-4613-8E5E-A73A832A2548}" type="presParOf" srcId="{20E917F7-84F7-4D70-B31A-7B4E520C367F}" destId="{5C0220A0-58D2-437D-A5C6-694BEAA26C34}" srcOrd="1" destOrd="0" presId="urn:microsoft.com/office/officeart/2005/8/layout/hierarchy4"/>
    <dgm:cxn modelId="{924651F8-D48B-48F9-886F-3F4EE4729F8E}" type="presParOf" srcId="{20E917F7-84F7-4D70-B31A-7B4E520C367F}" destId="{3439F3F0-10BD-4D1A-94B8-FC3592AA40EB}" srcOrd="2" destOrd="0" presId="urn:microsoft.com/office/officeart/2005/8/layout/hierarchy4"/>
    <dgm:cxn modelId="{6CA0A96C-EDDD-4759-8C02-210E3BCE46F7}" type="presParOf" srcId="{3439F3F0-10BD-4D1A-94B8-FC3592AA40EB}" destId="{D85559FE-BAA4-48E3-B8B6-15AB417CC70E}" srcOrd="0" destOrd="0" presId="urn:microsoft.com/office/officeart/2005/8/layout/hierarchy4"/>
    <dgm:cxn modelId="{455EC3E9-C314-48A7-B585-ECB0D17A84E1}" type="presParOf" srcId="{3439F3F0-10BD-4D1A-94B8-FC3592AA40EB}" destId="{B5592AFC-1D34-4391-AA20-876A305DBEDB}" srcOrd="1" destOrd="0" presId="urn:microsoft.com/office/officeart/2005/8/layout/hierarchy4"/>
    <dgm:cxn modelId="{9BEE2942-75A0-4BE6-B56E-F60DDFD95FC8}" type="presParOf" srcId="{20E917F7-84F7-4D70-B31A-7B4E520C367F}" destId="{FCAC7301-CE9F-4F8B-B1F6-C9464F3E9A82}" srcOrd="3" destOrd="0" presId="urn:microsoft.com/office/officeart/2005/8/layout/hierarchy4"/>
    <dgm:cxn modelId="{3ED6C110-7656-484E-ACA5-467643153BEF}" type="presParOf" srcId="{20E917F7-84F7-4D70-B31A-7B4E520C367F}" destId="{424A391A-C15F-4982-890A-1D4AC52782B0}" srcOrd="4" destOrd="0" presId="urn:microsoft.com/office/officeart/2005/8/layout/hierarchy4"/>
    <dgm:cxn modelId="{76BEB158-5E39-4190-9F91-3D50FE2CA1AC}" type="presParOf" srcId="{424A391A-C15F-4982-890A-1D4AC52782B0}" destId="{6AB33881-1E6B-4AF0-BBCD-9CFC24703C40}" srcOrd="0" destOrd="0" presId="urn:microsoft.com/office/officeart/2005/8/layout/hierarchy4"/>
    <dgm:cxn modelId="{6248BD33-89DE-49EF-A193-1BD0CB3F1767}" type="presParOf" srcId="{424A391A-C15F-4982-890A-1D4AC52782B0}" destId="{D1A9E502-2566-4E74-90B2-FA6DB4B2F247}" srcOrd="1" destOrd="0" presId="urn:microsoft.com/office/officeart/2005/8/layout/hierarchy4"/>
    <dgm:cxn modelId="{2772F63D-9FE1-4137-855F-8F64C923C2CA}" type="presParOf" srcId="{7C3317DA-1A62-4092-9AA9-B40520CB97AD}" destId="{1A45F131-6647-4090-8A5A-91CAC17D6224}" srcOrd="1" destOrd="0" presId="urn:microsoft.com/office/officeart/2005/8/layout/hierarchy4"/>
    <dgm:cxn modelId="{E2707936-52EB-4B85-BF2D-1CFC0C1C61A3}" type="presParOf" srcId="{7C3317DA-1A62-4092-9AA9-B40520CB97AD}" destId="{EF01895F-4594-474F-94B3-8854C7A42C22}" srcOrd="2" destOrd="0" presId="urn:microsoft.com/office/officeart/2005/8/layout/hierarchy4"/>
    <dgm:cxn modelId="{8074F5CA-1F39-4D58-9F7A-3B4BC4008418}" type="presParOf" srcId="{EF01895F-4594-474F-94B3-8854C7A42C22}" destId="{64DE5C69-DB3F-4A04-A11A-B48DCED7141C}" srcOrd="0" destOrd="0" presId="urn:microsoft.com/office/officeart/2005/8/layout/hierarchy4"/>
    <dgm:cxn modelId="{DDDBB71E-C7CE-4E8B-BF8A-93515AE5EBF8}" type="presParOf" srcId="{EF01895F-4594-474F-94B3-8854C7A42C22}" destId="{1D23814C-A125-45BA-989C-FE35AF411E00}" srcOrd="1" destOrd="0" presId="urn:microsoft.com/office/officeart/2005/8/layout/hierarchy4"/>
    <dgm:cxn modelId="{1DDCB832-B7F3-48D9-84C7-BC72056C5B41}" type="presParOf" srcId="{EF01895F-4594-474F-94B3-8854C7A42C22}" destId="{2A4458E4-71B1-40BE-981F-16C77D8AA4A0}" srcOrd="2" destOrd="0" presId="urn:microsoft.com/office/officeart/2005/8/layout/hierarchy4"/>
    <dgm:cxn modelId="{4F72091A-85C1-4E06-8D0C-F6089A8B4C64}" type="presParOf" srcId="{2A4458E4-71B1-40BE-981F-16C77D8AA4A0}" destId="{9A1E2336-3175-4AAB-AD7B-6F90093E5586}" srcOrd="0" destOrd="0" presId="urn:microsoft.com/office/officeart/2005/8/layout/hierarchy4"/>
    <dgm:cxn modelId="{D44CD4D2-4487-4C03-846C-D5C1322B8C29}" type="presParOf" srcId="{9A1E2336-3175-4AAB-AD7B-6F90093E5586}" destId="{CDDC9ECC-214E-4F30-AA5F-284F6B224CE2}" srcOrd="0" destOrd="0" presId="urn:microsoft.com/office/officeart/2005/8/layout/hierarchy4"/>
    <dgm:cxn modelId="{4B19E317-6613-4464-ACE2-45DE9867AD1E}" type="presParOf" srcId="{9A1E2336-3175-4AAB-AD7B-6F90093E5586}" destId="{99607F2D-76C9-4794-9BDA-A7BCD93F9629}" srcOrd="1" destOrd="0" presId="urn:microsoft.com/office/officeart/2005/8/layout/hierarchy4"/>
    <dgm:cxn modelId="{93EE7A5D-6794-429D-B265-2FB2F86C1FBC}" type="presParOf" srcId="{9A1E2336-3175-4AAB-AD7B-6F90093E5586}" destId="{CF67B07F-890D-4AF8-A78D-CAEA800603E8}" srcOrd="2" destOrd="0" presId="urn:microsoft.com/office/officeart/2005/8/layout/hierarchy4"/>
    <dgm:cxn modelId="{D32FC41C-9E03-464B-AB4A-9101641B3654}" type="presParOf" srcId="{CF67B07F-890D-4AF8-A78D-CAEA800603E8}" destId="{CD76CCB0-0D90-4702-B4EB-D365FA9EDC7D}" srcOrd="0" destOrd="0" presId="urn:microsoft.com/office/officeart/2005/8/layout/hierarchy4"/>
    <dgm:cxn modelId="{23D50EB4-D770-4099-9740-37F154C2643B}" type="presParOf" srcId="{CD76CCB0-0D90-4702-B4EB-D365FA9EDC7D}" destId="{BB98F667-D74F-4FB4-9D75-3A6624346EE5}" srcOrd="0" destOrd="0" presId="urn:microsoft.com/office/officeart/2005/8/layout/hierarchy4"/>
    <dgm:cxn modelId="{97E9727D-7A3C-4F86-AAE7-8F62D86B568F}" type="presParOf" srcId="{CD76CCB0-0D90-4702-B4EB-D365FA9EDC7D}" destId="{FA85E9C5-1DDB-4356-A875-D81F46A55B8B}" srcOrd="1" destOrd="0" presId="urn:microsoft.com/office/officeart/2005/8/layout/hierarchy4"/>
    <dgm:cxn modelId="{EB51BFB8-86FF-47A9-99FA-D418A78CF180}" type="presParOf" srcId="{CF67B07F-890D-4AF8-A78D-CAEA800603E8}" destId="{A1AA3CF4-1385-4576-81EB-46BDEEFBC8B7}" srcOrd="1" destOrd="0" presId="urn:microsoft.com/office/officeart/2005/8/layout/hierarchy4"/>
    <dgm:cxn modelId="{E9CDF315-9BCD-4832-8433-369B43CA05A3}" type="presParOf" srcId="{CF67B07F-890D-4AF8-A78D-CAEA800603E8}" destId="{BD31CCAB-2FE8-4448-B132-E27A87BEAE94}" srcOrd="2" destOrd="0" presId="urn:microsoft.com/office/officeart/2005/8/layout/hierarchy4"/>
    <dgm:cxn modelId="{769F79EB-B200-4E38-B173-308F74CF5365}" type="presParOf" srcId="{BD31CCAB-2FE8-4448-B132-E27A87BEAE94}" destId="{15B65088-237A-4842-80D0-CE493B36643E}" srcOrd="0" destOrd="0" presId="urn:microsoft.com/office/officeart/2005/8/layout/hierarchy4"/>
    <dgm:cxn modelId="{87662008-02EA-4C56-B9CA-8AEC5482E137}" type="presParOf" srcId="{BD31CCAB-2FE8-4448-B132-E27A87BEAE94}" destId="{4356D2CE-457B-47CF-AAEC-609D66526415}" srcOrd="1" destOrd="0" presId="urn:microsoft.com/office/officeart/2005/8/layout/hierarchy4"/>
    <dgm:cxn modelId="{4E980444-90C3-4384-8AEF-E067CA908834}" type="presParOf" srcId="{2A4458E4-71B1-40BE-981F-16C77D8AA4A0}" destId="{04D8705C-7B22-4A83-A141-9376434EC2C4}" srcOrd="1" destOrd="0" presId="urn:microsoft.com/office/officeart/2005/8/layout/hierarchy4"/>
    <dgm:cxn modelId="{31E779B7-FDA8-4316-A906-38EBD8359459}" type="presParOf" srcId="{2A4458E4-71B1-40BE-981F-16C77D8AA4A0}" destId="{D442BBCE-D8B1-47D7-BA2C-AF29D1B82349}" srcOrd="2" destOrd="0" presId="urn:microsoft.com/office/officeart/2005/8/layout/hierarchy4"/>
    <dgm:cxn modelId="{EF152283-818A-4CDE-A7AF-6BA5768A9879}" type="presParOf" srcId="{D442BBCE-D8B1-47D7-BA2C-AF29D1B82349}" destId="{CCC2274F-CE9F-4A04-ABE3-44EBE915D309}" srcOrd="0" destOrd="0" presId="urn:microsoft.com/office/officeart/2005/8/layout/hierarchy4"/>
    <dgm:cxn modelId="{AECB21D1-AD63-4CF8-9EBC-762BB0BEBC33}" type="presParOf" srcId="{D442BBCE-D8B1-47D7-BA2C-AF29D1B82349}" destId="{1599EE05-5833-4B33-8399-03A49ED40F7B}" srcOrd="1" destOrd="0" presId="urn:microsoft.com/office/officeart/2005/8/layout/hierarchy4"/>
    <dgm:cxn modelId="{663E3212-8140-4ECD-9BD4-7F25A92AC6BD}" type="presParOf" srcId="{D442BBCE-D8B1-47D7-BA2C-AF29D1B82349}" destId="{6ADC226D-1B7F-4737-81C2-9D411160C33F}" srcOrd="2" destOrd="0" presId="urn:microsoft.com/office/officeart/2005/8/layout/hierarchy4"/>
    <dgm:cxn modelId="{A45524BA-218D-4D44-A19C-0DB021D1E8C2}" type="presParOf" srcId="{6ADC226D-1B7F-4737-81C2-9D411160C33F}" destId="{06E12D44-6C14-4DF4-A3B6-4064165F6FDF}" srcOrd="0" destOrd="0" presId="urn:microsoft.com/office/officeart/2005/8/layout/hierarchy4"/>
    <dgm:cxn modelId="{7975643B-2959-4089-BF1C-802E2A2A4BFC}" type="presParOf" srcId="{06E12D44-6C14-4DF4-A3B6-4064165F6FDF}" destId="{E404C6A4-E127-4BE0-9DA5-F6381B54B9B7}" srcOrd="0" destOrd="0" presId="urn:microsoft.com/office/officeart/2005/8/layout/hierarchy4"/>
    <dgm:cxn modelId="{8BB1682F-379D-48B1-99AD-762B5076581F}" type="presParOf" srcId="{06E12D44-6C14-4DF4-A3B6-4064165F6FDF}" destId="{6AB5E877-7555-4F3B-996C-01A6F5E8F16C}" srcOrd="1" destOrd="0" presId="urn:microsoft.com/office/officeart/2005/8/layout/hierarchy4"/>
    <dgm:cxn modelId="{0BDC4535-BDF1-4C66-A09F-FE341AB43035}" type="presParOf" srcId="{2A4458E4-71B1-40BE-981F-16C77D8AA4A0}" destId="{9CA70647-62D4-4070-9A7B-F7AAB1CB9A8B}" srcOrd="3" destOrd="0" presId="urn:microsoft.com/office/officeart/2005/8/layout/hierarchy4"/>
    <dgm:cxn modelId="{5E28106B-5424-4275-A68F-D678681D5D64}" type="presParOf" srcId="{2A4458E4-71B1-40BE-981F-16C77D8AA4A0}" destId="{FA48032C-4AE8-4033-94A4-03BDD2FEDCF4}" srcOrd="4" destOrd="0" presId="urn:microsoft.com/office/officeart/2005/8/layout/hierarchy4"/>
    <dgm:cxn modelId="{7E4FFBB3-C9AB-46D4-9731-A0806C960559}" type="presParOf" srcId="{FA48032C-4AE8-4033-94A4-03BDD2FEDCF4}" destId="{D366DA5B-7C50-4E04-8635-B02C3A2F5AB1}" srcOrd="0" destOrd="0" presId="urn:microsoft.com/office/officeart/2005/8/layout/hierarchy4"/>
    <dgm:cxn modelId="{6A5C8C40-C3BD-4B9C-B212-E44C2F7968F5}" type="presParOf" srcId="{FA48032C-4AE8-4033-94A4-03BDD2FEDCF4}" destId="{04677423-322C-44D8-AA0F-0A1C4639798D}" srcOrd="1" destOrd="0" presId="urn:microsoft.com/office/officeart/2005/8/layout/hierarchy4"/>
    <dgm:cxn modelId="{62A0C7CB-2FD1-4E90-850C-BD8FDFC6F469}" type="presParOf" srcId="{FA48032C-4AE8-4033-94A4-03BDD2FEDCF4}" destId="{6E575721-45AD-4501-B9B2-01C36FACDC58}" srcOrd="2" destOrd="0" presId="urn:microsoft.com/office/officeart/2005/8/layout/hierarchy4"/>
    <dgm:cxn modelId="{62CB086D-02C9-4F87-AEBE-DC3E9E7DA7BE}" type="presParOf" srcId="{6E575721-45AD-4501-B9B2-01C36FACDC58}" destId="{F6DDF800-7EAF-4D12-BB95-8879517D7627}" srcOrd="0" destOrd="0" presId="urn:microsoft.com/office/officeart/2005/8/layout/hierarchy4"/>
    <dgm:cxn modelId="{44119BAB-A7CB-4112-B6B9-2ECB96CB518F}" type="presParOf" srcId="{F6DDF800-7EAF-4D12-BB95-8879517D7627}" destId="{59D3EA51-DD8D-47D8-AABD-DF2E7DD1197D}" srcOrd="0" destOrd="0" presId="urn:microsoft.com/office/officeart/2005/8/layout/hierarchy4"/>
    <dgm:cxn modelId="{FA96288C-DF1C-4396-9872-7DB19CB27030}" type="presParOf" srcId="{F6DDF800-7EAF-4D12-BB95-8879517D7627}" destId="{00C69552-C230-461C-A2A1-52D4F0DBB429}" srcOrd="1" destOrd="0" presId="urn:microsoft.com/office/officeart/2005/8/layout/hierarchy4"/>
    <dgm:cxn modelId="{F8E982CB-01FB-4DBA-A909-D86361D4173A}" type="presParOf" srcId="{6E575721-45AD-4501-B9B2-01C36FACDC58}" destId="{8AE03717-964A-4945-9793-FFA200EC2198}" srcOrd="1" destOrd="0" presId="urn:microsoft.com/office/officeart/2005/8/layout/hierarchy4"/>
    <dgm:cxn modelId="{EC85A646-9107-4E02-AF96-E0CFCCDAD259}" type="presParOf" srcId="{6E575721-45AD-4501-B9B2-01C36FACDC58}" destId="{1CEEEB46-0396-4A46-B67E-A44ED798B565}" srcOrd="2" destOrd="0" presId="urn:microsoft.com/office/officeart/2005/8/layout/hierarchy4"/>
    <dgm:cxn modelId="{A17A27BD-755C-4500-8E28-1A09562162B9}" type="presParOf" srcId="{1CEEEB46-0396-4A46-B67E-A44ED798B565}" destId="{ECAF565C-2B34-490A-9BDA-38BC3E70EFC9}" srcOrd="0" destOrd="0" presId="urn:microsoft.com/office/officeart/2005/8/layout/hierarchy4"/>
    <dgm:cxn modelId="{41B8FBEB-BFF4-41DB-8828-7D25752FCDEC}" type="presParOf" srcId="{1CEEEB46-0396-4A46-B67E-A44ED798B565}" destId="{FFEA24A9-8D1A-41AD-9712-188A43C49FB5}" srcOrd="1" destOrd="0" presId="urn:microsoft.com/office/officeart/2005/8/layout/hierarchy4"/>
    <dgm:cxn modelId="{BD786B75-F6D5-4197-8E91-A973A72D464F}" type="presParOf" srcId="{7C3317DA-1A62-4092-9AA9-B40520CB97AD}" destId="{9EE7DE05-0505-4D40-9F12-43350FA818F4}" srcOrd="3" destOrd="0" presId="urn:microsoft.com/office/officeart/2005/8/layout/hierarchy4"/>
    <dgm:cxn modelId="{4D8F6557-98D8-4FA5-A9F4-E4D92A34B5AE}" type="presParOf" srcId="{7C3317DA-1A62-4092-9AA9-B40520CB97AD}" destId="{A54760B4-34BB-4CA5-A411-C087E1401AD8}" srcOrd="4" destOrd="0" presId="urn:microsoft.com/office/officeart/2005/8/layout/hierarchy4"/>
    <dgm:cxn modelId="{51F1B5FA-2E7A-428F-9B12-74BAAAE55D51}" type="presParOf" srcId="{A54760B4-34BB-4CA5-A411-C087E1401AD8}" destId="{29404100-C685-464B-B41B-C42389137A61}" srcOrd="0" destOrd="0" presId="urn:microsoft.com/office/officeart/2005/8/layout/hierarchy4"/>
    <dgm:cxn modelId="{4D71B2E4-0540-459D-9BE7-9446188B0552}" type="presParOf" srcId="{A54760B4-34BB-4CA5-A411-C087E1401AD8}" destId="{7496872A-FD14-4F67-9180-598DE5A7C672}" srcOrd="1" destOrd="0" presId="urn:microsoft.com/office/officeart/2005/8/layout/hierarchy4"/>
    <dgm:cxn modelId="{A652D765-B5C7-46FD-9D39-D559AFEA19F0}" type="presParOf" srcId="{A54760B4-34BB-4CA5-A411-C087E1401AD8}" destId="{56474116-709F-4CEE-837C-174C58D74B03}" srcOrd="2" destOrd="0" presId="urn:microsoft.com/office/officeart/2005/8/layout/hierarchy4"/>
    <dgm:cxn modelId="{8E223F57-F203-435C-AAFD-331C67294B20}" type="presParOf" srcId="{56474116-709F-4CEE-837C-174C58D74B03}" destId="{98BDE318-F2E0-4BA6-A01A-8309C1E2C207}" srcOrd="0" destOrd="0" presId="urn:microsoft.com/office/officeart/2005/8/layout/hierarchy4"/>
    <dgm:cxn modelId="{5A0F6214-8587-4263-B4F8-7A8FC223B273}" type="presParOf" srcId="{98BDE318-F2E0-4BA6-A01A-8309C1E2C207}" destId="{7F52BDC4-09D7-4CA4-97E8-F62F69A8EC9D}" srcOrd="0" destOrd="0" presId="urn:microsoft.com/office/officeart/2005/8/layout/hierarchy4"/>
    <dgm:cxn modelId="{FD2BB9FF-835C-456E-9E78-8482997CF534}" type="presParOf" srcId="{98BDE318-F2E0-4BA6-A01A-8309C1E2C207}" destId="{BA4864C5-2C6C-4F42-8D6F-3118962BF663}" srcOrd="1" destOrd="0" presId="urn:microsoft.com/office/officeart/2005/8/layout/hierarchy4"/>
    <dgm:cxn modelId="{A16AA97E-1C9A-4F43-B2AE-E178247E55CE}" type="presParOf" srcId="{56474116-709F-4CEE-837C-174C58D74B03}" destId="{E1994F65-D897-4000-862A-F20A9C896231}" srcOrd="1" destOrd="0" presId="urn:microsoft.com/office/officeart/2005/8/layout/hierarchy4"/>
    <dgm:cxn modelId="{5321D835-2A84-44F0-AF0E-2453877BA623}" type="presParOf" srcId="{56474116-709F-4CEE-837C-174C58D74B03}" destId="{04229D78-6112-4DFE-A3E5-1D154F0EDA5E}" srcOrd="2" destOrd="0" presId="urn:microsoft.com/office/officeart/2005/8/layout/hierarchy4"/>
    <dgm:cxn modelId="{0A4AD310-29FE-44D7-9828-366B6EC06CEA}" type="presParOf" srcId="{04229D78-6112-4DFE-A3E5-1D154F0EDA5E}" destId="{42F2A066-BF11-4FE0-BA7F-3F589862B14A}" srcOrd="0" destOrd="0" presId="urn:microsoft.com/office/officeart/2005/8/layout/hierarchy4"/>
    <dgm:cxn modelId="{956AB464-7B04-417E-902D-07F7F8F66CF8}" type="presParOf" srcId="{04229D78-6112-4DFE-A3E5-1D154F0EDA5E}" destId="{87A272A2-C853-4F63-B7B7-B0BFE1320B37}" srcOrd="1" destOrd="0" presId="urn:microsoft.com/office/officeart/2005/8/layout/hierarchy4"/>
    <dgm:cxn modelId="{E7FBF09C-B1F5-437E-A5F2-1F1E009F52E6}" type="presParOf" srcId="{56474116-709F-4CEE-837C-174C58D74B03}" destId="{04F75ABB-2FC7-4A97-B7D6-C9F0E8999825}" srcOrd="3" destOrd="0" presId="urn:microsoft.com/office/officeart/2005/8/layout/hierarchy4"/>
    <dgm:cxn modelId="{4ACFF20B-BFDC-4F76-9C2A-5277B4709922}" type="presParOf" srcId="{56474116-709F-4CEE-837C-174C58D74B03}" destId="{AE4DFC68-ECF0-49A1-B2F6-4D776541659C}" srcOrd="4" destOrd="0" presId="urn:microsoft.com/office/officeart/2005/8/layout/hierarchy4"/>
    <dgm:cxn modelId="{8E653955-0A45-4738-A9FB-5456EA68204E}" type="presParOf" srcId="{AE4DFC68-ECF0-49A1-B2F6-4D776541659C}" destId="{BF26DE64-D67F-451E-9456-63FC5FEEEA64}" srcOrd="0" destOrd="0" presId="urn:microsoft.com/office/officeart/2005/8/layout/hierarchy4"/>
    <dgm:cxn modelId="{FA804E15-3276-4914-B815-01E858625519}" type="presParOf" srcId="{AE4DFC68-ECF0-49A1-B2F6-4D776541659C}" destId="{EF5A6CB7-CC0E-4D2E-8098-41A830855DE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16DA67B-8DCE-48FF-A025-E82C40EF131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39569D38-2AD7-4CA6-BDA2-95DE6B027FBC}">
      <dgm:prSet/>
      <dgm:spPr/>
      <dgm:t>
        <a:bodyPr/>
        <a:lstStyle/>
        <a:p>
          <a:pPr rtl="0"/>
          <a:r>
            <a:rPr lang="fi-FI" b="1"/>
            <a:t>Vekseli on perusmuodossaan maksukehotus (</a:t>
          </a:r>
          <a:r>
            <a:rPr lang="fi-FI" b="1" i="1"/>
            <a:t>asete</a:t>
          </a:r>
          <a:r>
            <a:rPr lang="fi-FI" b="1"/>
            <a:t>)</a:t>
          </a:r>
          <a:endParaRPr lang="fi-FI"/>
        </a:p>
      </dgm:t>
    </dgm:pt>
    <dgm:pt modelId="{2AD1397E-82B7-43A2-9EB9-30C34EAB9801}" type="parTrans" cxnId="{FE129BF0-1B75-4FDF-857F-0E8CA43BFE02}">
      <dgm:prSet/>
      <dgm:spPr/>
      <dgm:t>
        <a:bodyPr/>
        <a:lstStyle/>
        <a:p>
          <a:endParaRPr lang="fi-FI"/>
        </a:p>
      </dgm:t>
    </dgm:pt>
    <dgm:pt modelId="{E863BA10-6D17-40BD-8723-8B8ADD4A62FE}" type="sibTrans" cxnId="{FE129BF0-1B75-4FDF-857F-0E8CA43BFE02}">
      <dgm:prSet/>
      <dgm:spPr/>
      <dgm:t>
        <a:bodyPr/>
        <a:lstStyle/>
        <a:p>
          <a:endParaRPr lang="fi-FI"/>
        </a:p>
      </dgm:t>
    </dgm:pt>
    <dgm:pt modelId="{B726BA48-66C7-4255-A803-5F3B52EFF36D}">
      <dgm:prSet/>
      <dgm:spPr/>
      <dgm:t>
        <a:bodyPr/>
        <a:lstStyle/>
        <a:p>
          <a:pPr rtl="0"/>
          <a:r>
            <a:rPr lang="fi-FI"/>
            <a:t>Esim. M kehottaa O:ta </a:t>
          </a:r>
          <a:r>
            <a:rPr lang="fi-FI" i="1"/>
            <a:t>tai</a:t>
          </a:r>
          <a:r>
            <a:rPr lang="fi-FI"/>
            <a:t> pankkia maksamaan A:lle </a:t>
          </a:r>
        </a:p>
      </dgm:t>
    </dgm:pt>
    <dgm:pt modelId="{1E7671B1-B61E-4160-8307-29A03C75C08F}" type="parTrans" cxnId="{15D3C55B-AD96-44CB-A35F-A000EC51FC72}">
      <dgm:prSet/>
      <dgm:spPr/>
      <dgm:t>
        <a:bodyPr/>
        <a:lstStyle/>
        <a:p>
          <a:endParaRPr lang="fi-FI"/>
        </a:p>
      </dgm:t>
    </dgm:pt>
    <dgm:pt modelId="{75FAAFE0-EB04-42C6-8BC9-E3CD53244002}" type="sibTrans" cxnId="{15D3C55B-AD96-44CB-A35F-A000EC51FC72}">
      <dgm:prSet/>
      <dgm:spPr/>
      <dgm:t>
        <a:bodyPr/>
        <a:lstStyle/>
        <a:p>
          <a:endParaRPr lang="fi-FI"/>
        </a:p>
      </dgm:t>
    </dgm:pt>
    <dgm:pt modelId="{7CB8E456-77CF-4A5E-808A-AB41F94ECCFE}">
      <dgm:prSet/>
      <dgm:spPr/>
      <dgm:t>
        <a:bodyPr/>
        <a:lstStyle/>
        <a:p>
          <a:pPr rtl="0"/>
          <a:r>
            <a:rPr lang="fi-FI" b="1"/>
            <a:t>Maksavan velvollisuus syntyy vasta allekirjoituksella</a:t>
          </a:r>
          <a:endParaRPr lang="fi-FI"/>
        </a:p>
      </dgm:t>
    </dgm:pt>
    <dgm:pt modelId="{93C05843-EFC4-420F-AA42-708445498381}" type="parTrans" cxnId="{4BDCD953-479E-4DD8-AACA-ACE1B96837F9}">
      <dgm:prSet/>
      <dgm:spPr/>
      <dgm:t>
        <a:bodyPr/>
        <a:lstStyle/>
        <a:p>
          <a:endParaRPr lang="fi-FI"/>
        </a:p>
      </dgm:t>
    </dgm:pt>
    <dgm:pt modelId="{66045290-FF0B-48C7-AC31-481F95F303E7}" type="sibTrans" cxnId="{4BDCD953-479E-4DD8-AACA-ACE1B96837F9}">
      <dgm:prSet/>
      <dgm:spPr/>
      <dgm:t>
        <a:bodyPr/>
        <a:lstStyle/>
        <a:p>
          <a:endParaRPr lang="fi-FI"/>
        </a:p>
      </dgm:t>
    </dgm:pt>
    <dgm:pt modelId="{F9C400DC-DF9E-4BD3-9AF0-700F923C5C4E}">
      <dgm:prSet/>
      <dgm:spPr/>
      <dgm:t>
        <a:bodyPr/>
        <a:lstStyle/>
        <a:p>
          <a:pPr rtl="0"/>
          <a:r>
            <a:rPr lang="fi-FI"/>
            <a:t>ei velvollisuus; esitetään </a:t>
          </a:r>
          <a:r>
            <a:rPr lang="fi-FI" i="1"/>
            <a:t>hyväksyttäväksi</a:t>
          </a:r>
          <a:r>
            <a:rPr lang="fi-FI"/>
            <a:t> määräajassa </a:t>
          </a:r>
        </a:p>
      </dgm:t>
    </dgm:pt>
    <dgm:pt modelId="{1DF1E3DE-5EE3-418F-BA3D-BC3055D8F286}" type="parTrans" cxnId="{741124D8-EDA3-4475-AB36-FE601C2C3415}">
      <dgm:prSet/>
      <dgm:spPr/>
      <dgm:t>
        <a:bodyPr/>
        <a:lstStyle/>
        <a:p>
          <a:endParaRPr lang="fi-FI"/>
        </a:p>
      </dgm:t>
    </dgm:pt>
    <dgm:pt modelId="{7D964DE1-B778-44DD-ACAE-AB094BA2A9B9}" type="sibTrans" cxnId="{741124D8-EDA3-4475-AB36-FE601C2C3415}">
      <dgm:prSet/>
      <dgm:spPr/>
      <dgm:t>
        <a:bodyPr/>
        <a:lstStyle/>
        <a:p>
          <a:endParaRPr lang="fi-FI"/>
        </a:p>
      </dgm:t>
    </dgm:pt>
    <dgm:pt modelId="{D26A2AD8-8EC2-45D4-89B7-66A4450F5A2E}">
      <dgm:prSet/>
      <dgm:spPr/>
      <dgm:t>
        <a:bodyPr/>
        <a:lstStyle/>
        <a:p>
          <a:pPr rtl="0"/>
          <a:r>
            <a:rPr lang="fi-FI"/>
            <a:t>Allekirjoittamalla maksavasta tulee hyväksyjä</a:t>
          </a:r>
        </a:p>
      </dgm:t>
    </dgm:pt>
    <dgm:pt modelId="{C8756D22-4F30-49B2-9F3F-60CAF866B448}" type="parTrans" cxnId="{D2DA6199-D2E9-4FC5-8452-372B33877452}">
      <dgm:prSet/>
      <dgm:spPr/>
      <dgm:t>
        <a:bodyPr/>
        <a:lstStyle/>
        <a:p>
          <a:endParaRPr lang="fi-FI"/>
        </a:p>
      </dgm:t>
    </dgm:pt>
    <dgm:pt modelId="{7A7841BC-F24E-4D32-A80E-0760A9FE2B13}" type="sibTrans" cxnId="{D2DA6199-D2E9-4FC5-8452-372B33877452}">
      <dgm:prSet/>
      <dgm:spPr/>
      <dgm:t>
        <a:bodyPr/>
        <a:lstStyle/>
        <a:p>
          <a:endParaRPr lang="fi-FI"/>
        </a:p>
      </dgm:t>
    </dgm:pt>
    <dgm:pt modelId="{50458CA4-52D0-4836-8EF7-82AA3B902BD6}">
      <dgm:prSet/>
      <dgm:spPr/>
      <dgm:t>
        <a:bodyPr/>
        <a:lstStyle/>
        <a:p>
          <a:pPr rtl="0"/>
          <a:r>
            <a:rPr lang="fi-FI"/>
            <a:t>Asettaja, hyväksyjä ja kaikki joiden allekirjoitus on vekselissä, ovat vekselivelallisia: ankara ja muodollinen maksuvelvollisuus </a:t>
          </a:r>
        </a:p>
      </dgm:t>
    </dgm:pt>
    <dgm:pt modelId="{A1010790-6406-412B-8F7E-9E91A373D0A1}" type="parTrans" cxnId="{4CF4BE29-A20A-4486-AAD7-9A5F2E3727CD}">
      <dgm:prSet/>
      <dgm:spPr/>
      <dgm:t>
        <a:bodyPr/>
        <a:lstStyle/>
        <a:p>
          <a:endParaRPr lang="fi-FI"/>
        </a:p>
      </dgm:t>
    </dgm:pt>
    <dgm:pt modelId="{EFA1C462-53BB-4271-B5C5-67679F6E12C2}" type="sibTrans" cxnId="{4CF4BE29-A20A-4486-AAD7-9A5F2E3727CD}">
      <dgm:prSet/>
      <dgm:spPr/>
      <dgm:t>
        <a:bodyPr/>
        <a:lstStyle/>
        <a:p>
          <a:endParaRPr lang="fi-FI"/>
        </a:p>
      </dgm:t>
    </dgm:pt>
    <dgm:pt modelId="{68D91CCA-936C-4DFC-A854-D2A231C55586}">
      <dgm:prSet/>
      <dgm:spPr/>
      <dgm:t>
        <a:bodyPr/>
        <a:lstStyle/>
        <a:p>
          <a:pPr rtl="0"/>
          <a:r>
            <a:rPr lang="fi-FI" b="1"/>
            <a:t>Vekselin siirto: </a:t>
          </a:r>
          <a:endParaRPr lang="fi-FI"/>
        </a:p>
      </dgm:t>
    </dgm:pt>
    <dgm:pt modelId="{9DA14272-D956-42E4-A504-8607B155B291}" type="parTrans" cxnId="{3350989F-FBCF-44DC-92E5-6C39EF0024AE}">
      <dgm:prSet/>
      <dgm:spPr/>
      <dgm:t>
        <a:bodyPr/>
        <a:lstStyle/>
        <a:p>
          <a:endParaRPr lang="fi-FI"/>
        </a:p>
      </dgm:t>
    </dgm:pt>
    <dgm:pt modelId="{EBBE827B-0577-45B3-8A54-9C213EFE7921}" type="sibTrans" cxnId="{3350989F-FBCF-44DC-92E5-6C39EF0024AE}">
      <dgm:prSet/>
      <dgm:spPr/>
      <dgm:t>
        <a:bodyPr/>
        <a:lstStyle/>
        <a:p>
          <a:endParaRPr lang="fi-FI"/>
        </a:p>
      </dgm:t>
    </dgm:pt>
    <dgm:pt modelId="{42EFD055-C816-43F6-9BD8-84D1346DD96C}">
      <dgm:prSet/>
      <dgm:spPr/>
      <dgm:t>
        <a:bodyPr/>
        <a:lstStyle/>
        <a:p>
          <a:pPr rtl="0"/>
          <a:r>
            <a:rPr lang="fi-FI"/>
            <a:t>Siirtäjän allekirjoitus: </a:t>
          </a:r>
        </a:p>
      </dgm:t>
    </dgm:pt>
    <dgm:pt modelId="{717BED18-80C0-451C-B2AB-1C0D28E894A6}" type="parTrans" cxnId="{4771E710-B3A8-4CDB-AD7E-1F568BF5A293}">
      <dgm:prSet/>
      <dgm:spPr/>
      <dgm:t>
        <a:bodyPr/>
        <a:lstStyle/>
        <a:p>
          <a:endParaRPr lang="fi-FI"/>
        </a:p>
      </dgm:t>
    </dgm:pt>
    <dgm:pt modelId="{B117BDA8-0DA1-4954-BF88-48035BDD5871}" type="sibTrans" cxnId="{4771E710-B3A8-4CDB-AD7E-1F568BF5A293}">
      <dgm:prSet/>
      <dgm:spPr/>
      <dgm:t>
        <a:bodyPr/>
        <a:lstStyle/>
        <a:p>
          <a:endParaRPr lang="fi-FI"/>
        </a:p>
      </dgm:t>
    </dgm:pt>
    <dgm:pt modelId="{A075E9D4-F1C6-463B-9AB3-E0C73BC2B164}">
      <dgm:prSet/>
      <dgm:spPr/>
      <dgm:t>
        <a:bodyPr/>
        <a:lstStyle/>
        <a:p>
          <a:pPr rtl="0"/>
          <a:r>
            <a:rPr lang="fi-FI"/>
            <a:t>vastuu myös hänelle</a:t>
          </a:r>
        </a:p>
      </dgm:t>
    </dgm:pt>
    <dgm:pt modelId="{2B9D997D-191D-4C8E-91D6-47C4801B1FE1}" type="parTrans" cxnId="{ADB4FF00-B4B4-459D-A93C-DA19ADAEB08E}">
      <dgm:prSet/>
      <dgm:spPr/>
      <dgm:t>
        <a:bodyPr/>
        <a:lstStyle/>
        <a:p>
          <a:endParaRPr lang="fi-FI"/>
        </a:p>
      </dgm:t>
    </dgm:pt>
    <dgm:pt modelId="{D6E09CB5-975F-4901-A277-F3AE48B64281}" type="sibTrans" cxnId="{ADB4FF00-B4B4-459D-A93C-DA19ADAEB08E}">
      <dgm:prSet/>
      <dgm:spPr/>
      <dgm:t>
        <a:bodyPr/>
        <a:lstStyle/>
        <a:p>
          <a:endParaRPr lang="fi-FI"/>
        </a:p>
      </dgm:t>
    </dgm:pt>
    <dgm:pt modelId="{3AA58F50-48CE-4F8F-9CE1-09198F5A8E56}" type="pres">
      <dgm:prSet presAssocID="{516DA67B-8DCE-48FF-A025-E82C40EF1313}" presName="vert0" presStyleCnt="0">
        <dgm:presLayoutVars>
          <dgm:dir/>
          <dgm:animOne val="branch"/>
          <dgm:animLvl val="lvl"/>
        </dgm:presLayoutVars>
      </dgm:prSet>
      <dgm:spPr/>
    </dgm:pt>
    <dgm:pt modelId="{44AC54A8-4DBD-417D-BC02-402E5C7D6056}" type="pres">
      <dgm:prSet presAssocID="{39569D38-2AD7-4CA6-BDA2-95DE6B027FBC}" presName="thickLine" presStyleLbl="alignNode1" presStyleIdx="0" presStyleCnt="3"/>
      <dgm:spPr/>
    </dgm:pt>
    <dgm:pt modelId="{F91D5F80-D79B-440D-AE22-3839C3FC308A}" type="pres">
      <dgm:prSet presAssocID="{39569D38-2AD7-4CA6-BDA2-95DE6B027FBC}" presName="horz1" presStyleCnt="0"/>
      <dgm:spPr/>
    </dgm:pt>
    <dgm:pt modelId="{CABEDC98-1A8B-4A25-A149-0FDCAA4E80E6}" type="pres">
      <dgm:prSet presAssocID="{39569D38-2AD7-4CA6-BDA2-95DE6B027FBC}" presName="tx1" presStyleLbl="revTx" presStyleIdx="0" presStyleCnt="9"/>
      <dgm:spPr/>
    </dgm:pt>
    <dgm:pt modelId="{49277DAD-2098-47D0-8C7C-ED1BD27C6F6A}" type="pres">
      <dgm:prSet presAssocID="{39569D38-2AD7-4CA6-BDA2-95DE6B027FBC}" presName="vert1" presStyleCnt="0"/>
      <dgm:spPr/>
    </dgm:pt>
    <dgm:pt modelId="{935AF160-3817-4CF6-B0E5-0A1DADF1ED68}" type="pres">
      <dgm:prSet presAssocID="{B726BA48-66C7-4255-A803-5F3B52EFF36D}" presName="vertSpace2a" presStyleCnt="0"/>
      <dgm:spPr/>
    </dgm:pt>
    <dgm:pt modelId="{B449E319-C04B-41BA-9A5D-B8F46DEE0D3E}" type="pres">
      <dgm:prSet presAssocID="{B726BA48-66C7-4255-A803-5F3B52EFF36D}" presName="horz2" presStyleCnt="0"/>
      <dgm:spPr/>
    </dgm:pt>
    <dgm:pt modelId="{17087638-EA69-4E78-8331-57A5D3581E3E}" type="pres">
      <dgm:prSet presAssocID="{B726BA48-66C7-4255-A803-5F3B52EFF36D}" presName="horzSpace2" presStyleCnt="0"/>
      <dgm:spPr/>
    </dgm:pt>
    <dgm:pt modelId="{9F35D4AA-F8AD-412B-B6F4-0FFCF5BBBF8C}" type="pres">
      <dgm:prSet presAssocID="{B726BA48-66C7-4255-A803-5F3B52EFF36D}" presName="tx2" presStyleLbl="revTx" presStyleIdx="1" presStyleCnt="9"/>
      <dgm:spPr/>
    </dgm:pt>
    <dgm:pt modelId="{300DBCF8-93AE-457E-909C-A3ECC0EBE7B1}" type="pres">
      <dgm:prSet presAssocID="{B726BA48-66C7-4255-A803-5F3B52EFF36D}" presName="vert2" presStyleCnt="0"/>
      <dgm:spPr/>
    </dgm:pt>
    <dgm:pt modelId="{3B38DA8D-B5D4-4A2B-A06D-EA37E09C7457}" type="pres">
      <dgm:prSet presAssocID="{B726BA48-66C7-4255-A803-5F3B52EFF36D}" presName="thinLine2b" presStyleLbl="callout" presStyleIdx="0" presStyleCnt="6"/>
      <dgm:spPr/>
    </dgm:pt>
    <dgm:pt modelId="{38BA986F-08B7-4ACA-8453-642F4791F71B}" type="pres">
      <dgm:prSet presAssocID="{B726BA48-66C7-4255-A803-5F3B52EFF36D}" presName="vertSpace2b" presStyleCnt="0"/>
      <dgm:spPr/>
    </dgm:pt>
    <dgm:pt modelId="{8F67C4C9-358F-429C-B18C-3C41A0F17CF9}" type="pres">
      <dgm:prSet presAssocID="{7CB8E456-77CF-4A5E-808A-AB41F94ECCFE}" presName="thickLine" presStyleLbl="alignNode1" presStyleIdx="1" presStyleCnt="3"/>
      <dgm:spPr/>
    </dgm:pt>
    <dgm:pt modelId="{BFD0DB70-3CC5-42C0-AA51-F3321955625B}" type="pres">
      <dgm:prSet presAssocID="{7CB8E456-77CF-4A5E-808A-AB41F94ECCFE}" presName="horz1" presStyleCnt="0"/>
      <dgm:spPr/>
    </dgm:pt>
    <dgm:pt modelId="{5545DB5B-AC3B-486D-A9DB-4C0412FE0EA2}" type="pres">
      <dgm:prSet presAssocID="{7CB8E456-77CF-4A5E-808A-AB41F94ECCFE}" presName="tx1" presStyleLbl="revTx" presStyleIdx="2" presStyleCnt="9"/>
      <dgm:spPr/>
    </dgm:pt>
    <dgm:pt modelId="{A2EC661B-23F6-412A-92A1-315EFE2CEB61}" type="pres">
      <dgm:prSet presAssocID="{7CB8E456-77CF-4A5E-808A-AB41F94ECCFE}" presName="vert1" presStyleCnt="0"/>
      <dgm:spPr/>
    </dgm:pt>
    <dgm:pt modelId="{660FA6C0-30F7-4BBF-B43F-EED0884F2177}" type="pres">
      <dgm:prSet presAssocID="{F9C400DC-DF9E-4BD3-9AF0-700F923C5C4E}" presName="vertSpace2a" presStyleCnt="0"/>
      <dgm:spPr/>
    </dgm:pt>
    <dgm:pt modelId="{86665D5E-AA62-4431-90DE-E20839A8C436}" type="pres">
      <dgm:prSet presAssocID="{F9C400DC-DF9E-4BD3-9AF0-700F923C5C4E}" presName="horz2" presStyleCnt="0"/>
      <dgm:spPr/>
    </dgm:pt>
    <dgm:pt modelId="{82256FCC-A30A-49FF-9D07-6AE2B1A4B159}" type="pres">
      <dgm:prSet presAssocID="{F9C400DC-DF9E-4BD3-9AF0-700F923C5C4E}" presName="horzSpace2" presStyleCnt="0"/>
      <dgm:spPr/>
    </dgm:pt>
    <dgm:pt modelId="{4E31533E-8A7A-4BEE-9B46-2F6B1B72994C}" type="pres">
      <dgm:prSet presAssocID="{F9C400DC-DF9E-4BD3-9AF0-700F923C5C4E}" presName="tx2" presStyleLbl="revTx" presStyleIdx="3" presStyleCnt="9"/>
      <dgm:spPr/>
    </dgm:pt>
    <dgm:pt modelId="{4C16B184-19EE-4120-B1AE-19FE66BEEEE1}" type="pres">
      <dgm:prSet presAssocID="{F9C400DC-DF9E-4BD3-9AF0-700F923C5C4E}" presName="vert2" presStyleCnt="0"/>
      <dgm:spPr/>
    </dgm:pt>
    <dgm:pt modelId="{8C7AA52B-35BC-4F70-BEF6-538B79FC6836}" type="pres">
      <dgm:prSet presAssocID="{F9C400DC-DF9E-4BD3-9AF0-700F923C5C4E}" presName="thinLine2b" presStyleLbl="callout" presStyleIdx="1" presStyleCnt="6"/>
      <dgm:spPr/>
    </dgm:pt>
    <dgm:pt modelId="{FA118C75-9DC7-4E10-AD84-B1536297D225}" type="pres">
      <dgm:prSet presAssocID="{F9C400DC-DF9E-4BD3-9AF0-700F923C5C4E}" presName="vertSpace2b" presStyleCnt="0"/>
      <dgm:spPr/>
    </dgm:pt>
    <dgm:pt modelId="{6E78C7D8-B902-4948-9755-28A0CC061421}" type="pres">
      <dgm:prSet presAssocID="{D26A2AD8-8EC2-45D4-89B7-66A4450F5A2E}" presName="horz2" presStyleCnt="0"/>
      <dgm:spPr/>
    </dgm:pt>
    <dgm:pt modelId="{0A751C60-A5C2-4118-99E1-1CB0A2A9250A}" type="pres">
      <dgm:prSet presAssocID="{D26A2AD8-8EC2-45D4-89B7-66A4450F5A2E}" presName="horzSpace2" presStyleCnt="0"/>
      <dgm:spPr/>
    </dgm:pt>
    <dgm:pt modelId="{7B7FEE67-426B-4B1B-8C44-9B2EC27F685E}" type="pres">
      <dgm:prSet presAssocID="{D26A2AD8-8EC2-45D4-89B7-66A4450F5A2E}" presName="tx2" presStyleLbl="revTx" presStyleIdx="4" presStyleCnt="9"/>
      <dgm:spPr/>
    </dgm:pt>
    <dgm:pt modelId="{6AAF4386-24FB-4F2C-B8A8-BD2D93A1BF24}" type="pres">
      <dgm:prSet presAssocID="{D26A2AD8-8EC2-45D4-89B7-66A4450F5A2E}" presName="vert2" presStyleCnt="0"/>
      <dgm:spPr/>
    </dgm:pt>
    <dgm:pt modelId="{BBA4879C-730F-4FD5-A892-3A166EA757CC}" type="pres">
      <dgm:prSet presAssocID="{D26A2AD8-8EC2-45D4-89B7-66A4450F5A2E}" presName="thinLine2b" presStyleLbl="callout" presStyleIdx="2" presStyleCnt="6"/>
      <dgm:spPr/>
    </dgm:pt>
    <dgm:pt modelId="{3F38E694-54BA-4BAB-9DBB-AF74501D2D71}" type="pres">
      <dgm:prSet presAssocID="{D26A2AD8-8EC2-45D4-89B7-66A4450F5A2E}" presName="vertSpace2b" presStyleCnt="0"/>
      <dgm:spPr/>
    </dgm:pt>
    <dgm:pt modelId="{9829B838-7C3D-4EF6-8DEA-B4C62A49CBC1}" type="pres">
      <dgm:prSet presAssocID="{50458CA4-52D0-4836-8EF7-82AA3B902BD6}" presName="horz2" presStyleCnt="0"/>
      <dgm:spPr/>
    </dgm:pt>
    <dgm:pt modelId="{C83A06FD-4E0D-4FBF-85C7-3EE8139334C0}" type="pres">
      <dgm:prSet presAssocID="{50458CA4-52D0-4836-8EF7-82AA3B902BD6}" presName="horzSpace2" presStyleCnt="0"/>
      <dgm:spPr/>
    </dgm:pt>
    <dgm:pt modelId="{668DB48E-E06F-4A89-B7A6-2B6227DA25BA}" type="pres">
      <dgm:prSet presAssocID="{50458CA4-52D0-4836-8EF7-82AA3B902BD6}" presName="tx2" presStyleLbl="revTx" presStyleIdx="5" presStyleCnt="9"/>
      <dgm:spPr/>
    </dgm:pt>
    <dgm:pt modelId="{EA64F845-10C1-47F7-93D4-8BF2CF3F026C}" type="pres">
      <dgm:prSet presAssocID="{50458CA4-52D0-4836-8EF7-82AA3B902BD6}" presName="vert2" presStyleCnt="0"/>
      <dgm:spPr/>
    </dgm:pt>
    <dgm:pt modelId="{102DD7D9-002C-4421-8FE4-2F1A7975E9F6}" type="pres">
      <dgm:prSet presAssocID="{50458CA4-52D0-4836-8EF7-82AA3B902BD6}" presName="thinLine2b" presStyleLbl="callout" presStyleIdx="3" presStyleCnt="6"/>
      <dgm:spPr/>
    </dgm:pt>
    <dgm:pt modelId="{B213A56C-9FE7-4009-8DBA-E7D328E9BBD6}" type="pres">
      <dgm:prSet presAssocID="{50458CA4-52D0-4836-8EF7-82AA3B902BD6}" presName="vertSpace2b" presStyleCnt="0"/>
      <dgm:spPr/>
    </dgm:pt>
    <dgm:pt modelId="{6B69B5AB-5B4B-44C0-BF18-DD31BD6551FD}" type="pres">
      <dgm:prSet presAssocID="{68D91CCA-936C-4DFC-A854-D2A231C55586}" presName="thickLine" presStyleLbl="alignNode1" presStyleIdx="2" presStyleCnt="3"/>
      <dgm:spPr/>
    </dgm:pt>
    <dgm:pt modelId="{419867D2-093E-4A5E-8D67-6C057818AE0A}" type="pres">
      <dgm:prSet presAssocID="{68D91CCA-936C-4DFC-A854-D2A231C55586}" presName="horz1" presStyleCnt="0"/>
      <dgm:spPr/>
    </dgm:pt>
    <dgm:pt modelId="{2DB38236-A2F7-4886-8814-EF08A47EF221}" type="pres">
      <dgm:prSet presAssocID="{68D91CCA-936C-4DFC-A854-D2A231C55586}" presName="tx1" presStyleLbl="revTx" presStyleIdx="6" presStyleCnt="9"/>
      <dgm:spPr/>
    </dgm:pt>
    <dgm:pt modelId="{275EAAAC-E25D-4B7A-A185-775212DCBAE9}" type="pres">
      <dgm:prSet presAssocID="{68D91CCA-936C-4DFC-A854-D2A231C55586}" presName="vert1" presStyleCnt="0"/>
      <dgm:spPr/>
    </dgm:pt>
    <dgm:pt modelId="{D8487EC4-D2E8-4D81-901A-0876830E8E5D}" type="pres">
      <dgm:prSet presAssocID="{42EFD055-C816-43F6-9BD8-84D1346DD96C}" presName="vertSpace2a" presStyleCnt="0"/>
      <dgm:spPr/>
    </dgm:pt>
    <dgm:pt modelId="{D0B32629-75AE-4BF8-B344-7F6AB80EA879}" type="pres">
      <dgm:prSet presAssocID="{42EFD055-C816-43F6-9BD8-84D1346DD96C}" presName="horz2" presStyleCnt="0"/>
      <dgm:spPr/>
    </dgm:pt>
    <dgm:pt modelId="{43333C7D-C291-488E-8BBF-96DFC4F2780A}" type="pres">
      <dgm:prSet presAssocID="{42EFD055-C816-43F6-9BD8-84D1346DD96C}" presName="horzSpace2" presStyleCnt="0"/>
      <dgm:spPr/>
    </dgm:pt>
    <dgm:pt modelId="{94A9F378-6D70-4BBB-89E0-D2E218364D8D}" type="pres">
      <dgm:prSet presAssocID="{42EFD055-C816-43F6-9BD8-84D1346DD96C}" presName="tx2" presStyleLbl="revTx" presStyleIdx="7" presStyleCnt="9"/>
      <dgm:spPr/>
    </dgm:pt>
    <dgm:pt modelId="{7D42EA6A-79F6-41BE-8B5D-F66BAD4F9016}" type="pres">
      <dgm:prSet presAssocID="{42EFD055-C816-43F6-9BD8-84D1346DD96C}" presName="vert2" presStyleCnt="0"/>
      <dgm:spPr/>
    </dgm:pt>
    <dgm:pt modelId="{CDF279EC-B4BB-4FB9-84F7-78C7F3D40484}" type="pres">
      <dgm:prSet presAssocID="{42EFD055-C816-43F6-9BD8-84D1346DD96C}" presName="thinLine2b" presStyleLbl="callout" presStyleIdx="4" presStyleCnt="6"/>
      <dgm:spPr/>
    </dgm:pt>
    <dgm:pt modelId="{87D86B74-EA07-4BB6-BF5D-203B65B5D371}" type="pres">
      <dgm:prSet presAssocID="{42EFD055-C816-43F6-9BD8-84D1346DD96C}" presName="vertSpace2b" presStyleCnt="0"/>
      <dgm:spPr/>
    </dgm:pt>
    <dgm:pt modelId="{601A626D-9603-422D-A8D9-BEE74C3FC7B6}" type="pres">
      <dgm:prSet presAssocID="{A075E9D4-F1C6-463B-9AB3-E0C73BC2B164}" presName="horz2" presStyleCnt="0"/>
      <dgm:spPr/>
    </dgm:pt>
    <dgm:pt modelId="{4ED666B1-4CD8-4C4F-9AA3-BC4E890E4ACF}" type="pres">
      <dgm:prSet presAssocID="{A075E9D4-F1C6-463B-9AB3-E0C73BC2B164}" presName="horzSpace2" presStyleCnt="0"/>
      <dgm:spPr/>
    </dgm:pt>
    <dgm:pt modelId="{7229DFDD-34D7-4777-A934-036BEFFD1D9A}" type="pres">
      <dgm:prSet presAssocID="{A075E9D4-F1C6-463B-9AB3-E0C73BC2B164}" presName="tx2" presStyleLbl="revTx" presStyleIdx="8" presStyleCnt="9"/>
      <dgm:spPr/>
    </dgm:pt>
    <dgm:pt modelId="{FD0A6776-085D-490F-A1C2-F3A4AFBCAD03}" type="pres">
      <dgm:prSet presAssocID="{A075E9D4-F1C6-463B-9AB3-E0C73BC2B164}" presName="vert2" presStyleCnt="0"/>
      <dgm:spPr/>
    </dgm:pt>
    <dgm:pt modelId="{140A6B23-E558-47B3-8052-580A43083727}" type="pres">
      <dgm:prSet presAssocID="{A075E9D4-F1C6-463B-9AB3-E0C73BC2B164}" presName="thinLine2b" presStyleLbl="callout" presStyleIdx="5" presStyleCnt="6"/>
      <dgm:spPr/>
    </dgm:pt>
    <dgm:pt modelId="{3C4682B8-60F5-4C9E-A3D3-3A6DF4BC750E}" type="pres">
      <dgm:prSet presAssocID="{A075E9D4-F1C6-463B-9AB3-E0C73BC2B164}" presName="vertSpace2b" presStyleCnt="0"/>
      <dgm:spPr/>
    </dgm:pt>
  </dgm:ptLst>
  <dgm:cxnLst>
    <dgm:cxn modelId="{ADB4FF00-B4B4-459D-A93C-DA19ADAEB08E}" srcId="{68D91CCA-936C-4DFC-A854-D2A231C55586}" destId="{A075E9D4-F1C6-463B-9AB3-E0C73BC2B164}" srcOrd="1" destOrd="0" parTransId="{2B9D997D-191D-4C8E-91D6-47C4801B1FE1}" sibTransId="{D6E09CB5-975F-4901-A277-F3AE48B64281}"/>
    <dgm:cxn modelId="{4771E710-B3A8-4CDB-AD7E-1F568BF5A293}" srcId="{68D91CCA-936C-4DFC-A854-D2A231C55586}" destId="{42EFD055-C816-43F6-9BD8-84D1346DD96C}" srcOrd="0" destOrd="0" parTransId="{717BED18-80C0-451C-B2AB-1C0D28E894A6}" sibTransId="{B117BDA8-0DA1-4954-BF88-48035BDD5871}"/>
    <dgm:cxn modelId="{4CF4BE29-A20A-4486-AAD7-9A5F2E3727CD}" srcId="{7CB8E456-77CF-4A5E-808A-AB41F94ECCFE}" destId="{50458CA4-52D0-4836-8EF7-82AA3B902BD6}" srcOrd="2" destOrd="0" parTransId="{A1010790-6406-412B-8F7E-9E91A373D0A1}" sibTransId="{EFA1C462-53BB-4271-B5C5-67679F6E12C2}"/>
    <dgm:cxn modelId="{3CCC072C-9AB2-42B8-8BE5-49185A8468B7}" type="presOf" srcId="{B726BA48-66C7-4255-A803-5F3B52EFF36D}" destId="{9F35D4AA-F8AD-412B-B6F4-0FFCF5BBBF8C}" srcOrd="0" destOrd="0" presId="urn:microsoft.com/office/officeart/2008/layout/LinedList"/>
    <dgm:cxn modelId="{840B642D-2EBB-4578-8009-D32D1AC3FA33}" type="presOf" srcId="{F9C400DC-DF9E-4BD3-9AF0-700F923C5C4E}" destId="{4E31533E-8A7A-4BEE-9B46-2F6B1B72994C}" srcOrd="0" destOrd="0" presId="urn:microsoft.com/office/officeart/2008/layout/LinedList"/>
    <dgm:cxn modelId="{15D3C55B-AD96-44CB-A35F-A000EC51FC72}" srcId="{39569D38-2AD7-4CA6-BDA2-95DE6B027FBC}" destId="{B726BA48-66C7-4255-A803-5F3B52EFF36D}" srcOrd="0" destOrd="0" parTransId="{1E7671B1-B61E-4160-8307-29A03C75C08F}" sibTransId="{75FAAFE0-EB04-42C6-8BC9-E3CD53244002}"/>
    <dgm:cxn modelId="{8D40005C-A5A6-4354-8003-4A8339305B51}" type="presOf" srcId="{68D91CCA-936C-4DFC-A854-D2A231C55586}" destId="{2DB38236-A2F7-4886-8814-EF08A47EF221}" srcOrd="0" destOrd="0" presId="urn:microsoft.com/office/officeart/2008/layout/LinedList"/>
    <dgm:cxn modelId="{2A11705D-0736-4D1C-A207-61290F7CA21F}" type="presOf" srcId="{50458CA4-52D0-4836-8EF7-82AA3B902BD6}" destId="{668DB48E-E06F-4A89-B7A6-2B6227DA25BA}" srcOrd="0" destOrd="0" presId="urn:microsoft.com/office/officeart/2008/layout/LinedList"/>
    <dgm:cxn modelId="{93D93960-1CDB-47E7-8B85-CC94324E6A59}" type="presOf" srcId="{D26A2AD8-8EC2-45D4-89B7-66A4450F5A2E}" destId="{7B7FEE67-426B-4B1B-8C44-9B2EC27F685E}" srcOrd="0" destOrd="0" presId="urn:microsoft.com/office/officeart/2008/layout/LinedList"/>
    <dgm:cxn modelId="{C9559D6D-5C20-4875-966F-8C8CD0F4607C}" type="presOf" srcId="{516DA67B-8DCE-48FF-A025-E82C40EF1313}" destId="{3AA58F50-48CE-4F8F-9CE1-09198F5A8E56}" srcOrd="0" destOrd="0" presId="urn:microsoft.com/office/officeart/2008/layout/LinedList"/>
    <dgm:cxn modelId="{4BDCD953-479E-4DD8-AACA-ACE1B96837F9}" srcId="{516DA67B-8DCE-48FF-A025-E82C40EF1313}" destId="{7CB8E456-77CF-4A5E-808A-AB41F94ECCFE}" srcOrd="1" destOrd="0" parTransId="{93C05843-EFC4-420F-AA42-708445498381}" sibTransId="{66045290-FF0B-48C7-AC31-481F95F303E7}"/>
    <dgm:cxn modelId="{D2DA6199-D2E9-4FC5-8452-372B33877452}" srcId="{7CB8E456-77CF-4A5E-808A-AB41F94ECCFE}" destId="{D26A2AD8-8EC2-45D4-89B7-66A4450F5A2E}" srcOrd="1" destOrd="0" parTransId="{C8756D22-4F30-49B2-9F3F-60CAF866B448}" sibTransId="{7A7841BC-F24E-4D32-A80E-0760A9FE2B13}"/>
    <dgm:cxn modelId="{3350989F-FBCF-44DC-92E5-6C39EF0024AE}" srcId="{516DA67B-8DCE-48FF-A025-E82C40EF1313}" destId="{68D91CCA-936C-4DFC-A854-D2A231C55586}" srcOrd="2" destOrd="0" parTransId="{9DA14272-D956-42E4-A504-8607B155B291}" sibTransId="{EBBE827B-0577-45B3-8A54-9C213EFE7921}"/>
    <dgm:cxn modelId="{524A2BB1-17A1-4EA3-BED2-852FDED3F8B0}" type="presOf" srcId="{A075E9D4-F1C6-463B-9AB3-E0C73BC2B164}" destId="{7229DFDD-34D7-4777-A934-036BEFFD1D9A}" srcOrd="0" destOrd="0" presId="urn:microsoft.com/office/officeart/2008/layout/LinedList"/>
    <dgm:cxn modelId="{FD2542C7-10B5-47E7-B9AC-08D0ECAE948F}" type="presOf" srcId="{39569D38-2AD7-4CA6-BDA2-95DE6B027FBC}" destId="{CABEDC98-1A8B-4A25-A149-0FDCAA4E80E6}" srcOrd="0" destOrd="0" presId="urn:microsoft.com/office/officeart/2008/layout/LinedList"/>
    <dgm:cxn modelId="{741124D8-EDA3-4475-AB36-FE601C2C3415}" srcId="{7CB8E456-77CF-4A5E-808A-AB41F94ECCFE}" destId="{F9C400DC-DF9E-4BD3-9AF0-700F923C5C4E}" srcOrd="0" destOrd="0" parTransId="{1DF1E3DE-5EE3-418F-BA3D-BC3055D8F286}" sibTransId="{7D964DE1-B778-44DD-ACAE-AB094BA2A9B9}"/>
    <dgm:cxn modelId="{66B1B8E7-1E79-43B0-8C53-61451F0A239D}" type="presOf" srcId="{42EFD055-C816-43F6-9BD8-84D1346DD96C}" destId="{94A9F378-6D70-4BBB-89E0-D2E218364D8D}" srcOrd="0" destOrd="0" presId="urn:microsoft.com/office/officeart/2008/layout/LinedList"/>
    <dgm:cxn modelId="{FE129BF0-1B75-4FDF-857F-0E8CA43BFE02}" srcId="{516DA67B-8DCE-48FF-A025-E82C40EF1313}" destId="{39569D38-2AD7-4CA6-BDA2-95DE6B027FBC}" srcOrd="0" destOrd="0" parTransId="{2AD1397E-82B7-43A2-9EB9-30C34EAB9801}" sibTransId="{E863BA10-6D17-40BD-8723-8B8ADD4A62FE}"/>
    <dgm:cxn modelId="{785C5EF8-B535-4A34-ABBD-27E9D02EBFC2}" type="presOf" srcId="{7CB8E456-77CF-4A5E-808A-AB41F94ECCFE}" destId="{5545DB5B-AC3B-486D-A9DB-4C0412FE0EA2}" srcOrd="0" destOrd="0" presId="urn:microsoft.com/office/officeart/2008/layout/LinedList"/>
    <dgm:cxn modelId="{E9C35F08-77DA-4DEC-A48D-7CC2FBD6C76F}" type="presParOf" srcId="{3AA58F50-48CE-4F8F-9CE1-09198F5A8E56}" destId="{44AC54A8-4DBD-417D-BC02-402E5C7D6056}" srcOrd="0" destOrd="0" presId="urn:microsoft.com/office/officeart/2008/layout/LinedList"/>
    <dgm:cxn modelId="{1AC30F98-E281-41E7-99C6-044BCEC3F71C}" type="presParOf" srcId="{3AA58F50-48CE-4F8F-9CE1-09198F5A8E56}" destId="{F91D5F80-D79B-440D-AE22-3839C3FC308A}" srcOrd="1" destOrd="0" presId="urn:microsoft.com/office/officeart/2008/layout/LinedList"/>
    <dgm:cxn modelId="{93E89FAD-637A-412F-810F-3B9F8255650B}" type="presParOf" srcId="{F91D5F80-D79B-440D-AE22-3839C3FC308A}" destId="{CABEDC98-1A8B-4A25-A149-0FDCAA4E80E6}" srcOrd="0" destOrd="0" presId="urn:microsoft.com/office/officeart/2008/layout/LinedList"/>
    <dgm:cxn modelId="{AA13E7D5-94C7-4C97-AD12-382D1B99641B}" type="presParOf" srcId="{F91D5F80-D79B-440D-AE22-3839C3FC308A}" destId="{49277DAD-2098-47D0-8C7C-ED1BD27C6F6A}" srcOrd="1" destOrd="0" presId="urn:microsoft.com/office/officeart/2008/layout/LinedList"/>
    <dgm:cxn modelId="{A1F146AC-60AB-40E6-B462-BA5B55024524}" type="presParOf" srcId="{49277DAD-2098-47D0-8C7C-ED1BD27C6F6A}" destId="{935AF160-3817-4CF6-B0E5-0A1DADF1ED68}" srcOrd="0" destOrd="0" presId="urn:microsoft.com/office/officeart/2008/layout/LinedList"/>
    <dgm:cxn modelId="{BDDB9E79-C134-42C7-8131-3321B9BC42BD}" type="presParOf" srcId="{49277DAD-2098-47D0-8C7C-ED1BD27C6F6A}" destId="{B449E319-C04B-41BA-9A5D-B8F46DEE0D3E}" srcOrd="1" destOrd="0" presId="urn:microsoft.com/office/officeart/2008/layout/LinedList"/>
    <dgm:cxn modelId="{9F26EBCD-4695-4AFB-981A-76AB13586E69}" type="presParOf" srcId="{B449E319-C04B-41BA-9A5D-B8F46DEE0D3E}" destId="{17087638-EA69-4E78-8331-57A5D3581E3E}" srcOrd="0" destOrd="0" presId="urn:microsoft.com/office/officeart/2008/layout/LinedList"/>
    <dgm:cxn modelId="{04F9F0B2-4DC2-4110-AD7A-99C4BD8C05D5}" type="presParOf" srcId="{B449E319-C04B-41BA-9A5D-B8F46DEE0D3E}" destId="{9F35D4AA-F8AD-412B-B6F4-0FFCF5BBBF8C}" srcOrd="1" destOrd="0" presId="urn:microsoft.com/office/officeart/2008/layout/LinedList"/>
    <dgm:cxn modelId="{775AE53D-4B40-4076-AA6E-3204DB615B93}" type="presParOf" srcId="{B449E319-C04B-41BA-9A5D-B8F46DEE0D3E}" destId="{300DBCF8-93AE-457E-909C-A3ECC0EBE7B1}" srcOrd="2" destOrd="0" presId="urn:microsoft.com/office/officeart/2008/layout/LinedList"/>
    <dgm:cxn modelId="{E026CBBB-FE3D-48CE-8398-EAE050399BAF}" type="presParOf" srcId="{49277DAD-2098-47D0-8C7C-ED1BD27C6F6A}" destId="{3B38DA8D-B5D4-4A2B-A06D-EA37E09C7457}" srcOrd="2" destOrd="0" presId="urn:microsoft.com/office/officeart/2008/layout/LinedList"/>
    <dgm:cxn modelId="{8B12C469-50EE-47E1-A2C4-E80F77E3D43C}" type="presParOf" srcId="{49277DAD-2098-47D0-8C7C-ED1BD27C6F6A}" destId="{38BA986F-08B7-4ACA-8453-642F4791F71B}" srcOrd="3" destOrd="0" presId="urn:microsoft.com/office/officeart/2008/layout/LinedList"/>
    <dgm:cxn modelId="{5CF3A971-41D0-43DA-AAAE-AB928EE34208}" type="presParOf" srcId="{3AA58F50-48CE-4F8F-9CE1-09198F5A8E56}" destId="{8F67C4C9-358F-429C-B18C-3C41A0F17CF9}" srcOrd="2" destOrd="0" presId="urn:microsoft.com/office/officeart/2008/layout/LinedList"/>
    <dgm:cxn modelId="{0E794194-65F6-4937-B306-84843D2BB5CF}" type="presParOf" srcId="{3AA58F50-48CE-4F8F-9CE1-09198F5A8E56}" destId="{BFD0DB70-3CC5-42C0-AA51-F3321955625B}" srcOrd="3" destOrd="0" presId="urn:microsoft.com/office/officeart/2008/layout/LinedList"/>
    <dgm:cxn modelId="{ED8B7812-93BB-4FF9-9947-9F87D1A73305}" type="presParOf" srcId="{BFD0DB70-3CC5-42C0-AA51-F3321955625B}" destId="{5545DB5B-AC3B-486D-A9DB-4C0412FE0EA2}" srcOrd="0" destOrd="0" presId="urn:microsoft.com/office/officeart/2008/layout/LinedList"/>
    <dgm:cxn modelId="{771066EE-F66E-40CB-A6F8-CBBA91DE09CE}" type="presParOf" srcId="{BFD0DB70-3CC5-42C0-AA51-F3321955625B}" destId="{A2EC661B-23F6-412A-92A1-315EFE2CEB61}" srcOrd="1" destOrd="0" presId="urn:microsoft.com/office/officeart/2008/layout/LinedList"/>
    <dgm:cxn modelId="{8E47FD4C-FC58-4E75-8A5F-70C04D2666DD}" type="presParOf" srcId="{A2EC661B-23F6-412A-92A1-315EFE2CEB61}" destId="{660FA6C0-30F7-4BBF-B43F-EED0884F2177}" srcOrd="0" destOrd="0" presId="urn:microsoft.com/office/officeart/2008/layout/LinedList"/>
    <dgm:cxn modelId="{8C39D51A-2E06-48A8-ACB5-869A8714A322}" type="presParOf" srcId="{A2EC661B-23F6-412A-92A1-315EFE2CEB61}" destId="{86665D5E-AA62-4431-90DE-E20839A8C436}" srcOrd="1" destOrd="0" presId="urn:microsoft.com/office/officeart/2008/layout/LinedList"/>
    <dgm:cxn modelId="{C985C597-9534-4258-AA0A-CCB65BA5B589}" type="presParOf" srcId="{86665D5E-AA62-4431-90DE-E20839A8C436}" destId="{82256FCC-A30A-49FF-9D07-6AE2B1A4B159}" srcOrd="0" destOrd="0" presId="urn:microsoft.com/office/officeart/2008/layout/LinedList"/>
    <dgm:cxn modelId="{DAE0F051-D5C2-456A-86E3-B344C6B9435A}" type="presParOf" srcId="{86665D5E-AA62-4431-90DE-E20839A8C436}" destId="{4E31533E-8A7A-4BEE-9B46-2F6B1B72994C}" srcOrd="1" destOrd="0" presId="urn:microsoft.com/office/officeart/2008/layout/LinedList"/>
    <dgm:cxn modelId="{FE450054-9F06-432F-BED3-670526E2FF71}" type="presParOf" srcId="{86665D5E-AA62-4431-90DE-E20839A8C436}" destId="{4C16B184-19EE-4120-B1AE-19FE66BEEEE1}" srcOrd="2" destOrd="0" presId="urn:microsoft.com/office/officeart/2008/layout/LinedList"/>
    <dgm:cxn modelId="{81EF40E1-D272-4949-B8C6-479429A20C6B}" type="presParOf" srcId="{A2EC661B-23F6-412A-92A1-315EFE2CEB61}" destId="{8C7AA52B-35BC-4F70-BEF6-538B79FC6836}" srcOrd="2" destOrd="0" presId="urn:microsoft.com/office/officeart/2008/layout/LinedList"/>
    <dgm:cxn modelId="{429B7077-7C75-4687-916E-1B741392B04D}" type="presParOf" srcId="{A2EC661B-23F6-412A-92A1-315EFE2CEB61}" destId="{FA118C75-9DC7-4E10-AD84-B1536297D225}" srcOrd="3" destOrd="0" presId="urn:microsoft.com/office/officeart/2008/layout/LinedList"/>
    <dgm:cxn modelId="{45AC4E52-48AE-4775-BE6B-7A10DD6825C7}" type="presParOf" srcId="{A2EC661B-23F6-412A-92A1-315EFE2CEB61}" destId="{6E78C7D8-B902-4948-9755-28A0CC061421}" srcOrd="4" destOrd="0" presId="urn:microsoft.com/office/officeart/2008/layout/LinedList"/>
    <dgm:cxn modelId="{2025A447-3E4C-4D11-ABAC-40CF55017488}" type="presParOf" srcId="{6E78C7D8-B902-4948-9755-28A0CC061421}" destId="{0A751C60-A5C2-4118-99E1-1CB0A2A9250A}" srcOrd="0" destOrd="0" presId="urn:microsoft.com/office/officeart/2008/layout/LinedList"/>
    <dgm:cxn modelId="{F22F3C4D-41C3-4D18-9F85-84927142EEB4}" type="presParOf" srcId="{6E78C7D8-B902-4948-9755-28A0CC061421}" destId="{7B7FEE67-426B-4B1B-8C44-9B2EC27F685E}" srcOrd="1" destOrd="0" presId="urn:microsoft.com/office/officeart/2008/layout/LinedList"/>
    <dgm:cxn modelId="{7AD3BDDA-FDF8-4EA2-BCB2-281057DBA6FC}" type="presParOf" srcId="{6E78C7D8-B902-4948-9755-28A0CC061421}" destId="{6AAF4386-24FB-4F2C-B8A8-BD2D93A1BF24}" srcOrd="2" destOrd="0" presId="urn:microsoft.com/office/officeart/2008/layout/LinedList"/>
    <dgm:cxn modelId="{9536CD97-6E8B-4E29-B881-8EFAC18F6A50}" type="presParOf" srcId="{A2EC661B-23F6-412A-92A1-315EFE2CEB61}" destId="{BBA4879C-730F-4FD5-A892-3A166EA757CC}" srcOrd="5" destOrd="0" presId="urn:microsoft.com/office/officeart/2008/layout/LinedList"/>
    <dgm:cxn modelId="{4873A019-DAB2-428D-8084-D2868F35C489}" type="presParOf" srcId="{A2EC661B-23F6-412A-92A1-315EFE2CEB61}" destId="{3F38E694-54BA-4BAB-9DBB-AF74501D2D71}" srcOrd="6" destOrd="0" presId="urn:microsoft.com/office/officeart/2008/layout/LinedList"/>
    <dgm:cxn modelId="{748F1D84-252A-4303-965C-131EB2983102}" type="presParOf" srcId="{A2EC661B-23F6-412A-92A1-315EFE2CEB61}" destId="{9829B838-7C3D-4EF6-8DEA-B4C62A49CBC1}" srcOrd="7" destOrd="0" presId="urn:microsoft.com/office/officeart/2008/layout/LinedList"/>
    <dgm:cxn modelId="{E884CFD8-5BB8-46EF-8241-64BA13A390CD}" type="presParOf" srcId="{9829B838-7C3D-4EF6-8DEA-B4C62A49CBC1}" destId="{C83A06FD-4E0D-4FBF-85C7-3EE8139334C0}" srcOrd="0" destOrd="0" presId="urn:microsoft.com/office/officeart/2008/layout/LinedList"/>
    <dgm:cxn modelId="{89BCE2A9-94AA-43A1-A1A2-3EBB5F1168E9}" type="presParOf" srcId="{9829B838-7C3D-4EF6-8DEA-B4C62A49CBC1}" destId="{668DB48E-E06F-4A89-B7A6-2B6227DA25BA}" srcOrd="1" destOrd="0" presId="urn:microsoft.com/office/officeart/2008/layout/LinedList"/>
    <dgm:cxn modelId="{7FF77C4B-AEE1-451D-B349-98A26ED5D139}" type="presParOf" srcId="{9829B838-7C3D-4EF6-8DEA-B4C62A49CBC1}" destId="{EA64F845-10C1-47F7-93D4-8BF2CF3F026C}" srcOrd="2" destOrd="0" presId="urn:microsoft.com/office/officeart/2008/layout/LinedList"/>
    <dgm:cxn modelId="{889E978C-5010-4015-849E-065170006234}" type="presParOf" srcId="{A2EC661B-23F6-412A-92A1-315EFE2CEB61}" destId="{102DD7D9-002C-4421-8FE4-2F1A7975E9F6}" srcOrd="8" destOrd="0" presId="urn:microsoft.com/office/officeart/2008/layout/LinedList"/>
    <dgm:cxn modelId="{32B0D012-1A2B-4EF4-B7A9-C638A1E87FC4}" type="presParOf" srcId="{A2EC661B-23F6-412A-92A1-315EFE2CEB61}" destId="{B213A56C-9FE7-4009-8DBA-E7D328E9BBD6}" srcOrd="9" destOrd="0" presId="urn:microsoft.com/office/officeart/2008/layout/LinedList"/>
    <dgm:cxn modelId="{9B1F125B-62B7-4665-96AD-C365E4CE3966}" type="presParOf" srcId="{3AA58F50-48CE-4F8F-9CE1-09198F5A8E56}" destId="{6B69B5AB-5B4B-44C0-BF18-DD31BD6551FD}" srcOrd="4" destOrd="0" presId="urn:microsoft.com/office/officeart/2008/layout/LinedList"/>
    <dgm:cxn modelId="{8FF17A30-5FD4-43C6-A8D8-F9B0F7B23FFA}" type="presParOf" srcId="{3AA58F50-48CE-4F8F-9CE1-09198F5A8E56}" destId="{419867D2-093E-4A5E-8D67-6C057818AE0A}" srcOrd="5" destOrd="0" presId="urn:microsoft.com/office/officeart/2008/layout/LinedList"/>
    <dgm:cxn modelId="{78533F6D-6EFD-4752-A92C-868E4C195AEB}" type="presParOf" srcId="{419867D2-093E-4A5E-8D67-6C057818AE0A}" destId="{2DB38236-A2F7-4886-8814-EF08A47EF221}" srcOrd="0" destOrd="0" presId="urn:microsoft.com/office/officeart/2008/layout/LinedList"/>
    <dgm:cxn modelId="{DA52D5B1-5523-4F85-8E5A-AF5B1789F718}" type="presParOf" srcId="{419867D2-093E-4A5E-8D67-6C057818AE0A}" destId="{275EAAAC-E25D-4B7A-A185-775212DCBAE9}" srcOrd="1" destOrd="0" presId="urn:microsoft.com/office/officeart/2008/layout/LinedList"/>
    <dgm:cxn modelId="{A4089DBE-B8BF-42D6-8E06-E84E9E46585A}" type="presParOf" srcId="{275EAAAC-E25D-4B7A-A185-775212DCBAE9}" destId="{D8487EC4-D2E8-4D81-901A-0876830E8E5D}" srcOrd="0" destOrd="0" presId="urn:microsoft.com/office/officeart/2008/layout/LinedList"/>
    <dgm:cxn modelId="{8B05CAFE-5797-44DE-81C1-2DF5A4948775}" type="presParOf" srcId="{275EAAAC-E25D-4B7A-A185-775212DCBAE9}" destId="{D0B32629-75AE-4BF8-B344-7F6AB80EA879}" srcOrd="1" destOrd="0" presId="urn:microsoft.com/office/officeart/2008/layout/LinedList"/>
    <dgm:cxn modelId="{ED7361FD-11E0-4D73-B194-505C35EED827}" type="presParOf" srcId="{D0B32629-75AE-4BF8-B344-7F6AB80EA879}" destId="{43333C7D-C291-488E-8BBF-96DFC4F2780A}" srcOrd="0" destOrd="0" presId="urn:microsoft.com/office/officeart/2008/layout/LinedList"/>
    <dgm:cxn modelId="{90489565-43FB-4AF3-82D5-8280E13EDD81}" type="presParOf" srcId="{D0B32629-75AE-4BF8-B344-7F6AB80EA879}" destId="{94A9F378-6D70-4BBB-89E0-D2E218364D8D}" srcOrd="1" destOrd="0" presId="urn:microsoft.com/office/officeart/2008/layout/LinedList"/>
    <dgm:cxn modelId="{1E258C7C-8605-48EA-815C-FC71736DFD77}" type="presParOf" srcId="{D0B32629-75AE-4BF8-B344-7F6AB80EA879}" destId="{7D42EA6A-79F6-41BE-8B5D-F66BAD4F9016}" srcOrd="2" destOrd="0" presId="urn:microsoft.com/office/officeart/2008/layout/LinedList"/>
    <dgm:cxn modelId="{BC2D8DDA-611F-457C-B86E-63271B9E95C4}" type="presParOf" srcId="{275EAAAC-E25D-4B7A-A185-775212DCBAE9}" destId="{CDF279EC-B4BB-4FB9-84F7-78C7F3D40484}" srcOrd="2" destOrd="0" presId="urn:microsoft.com/office/officeart/2008/layout/LinedList"/>
    <dgm:cxn modelId="{5B130ACD-05E2-4925-AD64-E121F817726B}" type="presParOf" srcId="{275EAAAC-E25D-4B7A-A185-775212DCBAE9}" destId="{87D86B74-EA07-4BB6-BF5D-203B65B5D371}" srcOrd="3" destOrd="0" presId="urn:microsoft.com/office/officeart/2008/layout/LinedList"/>
    <dgm:cxn modelId="{B28C018A-CBE0-44C4-A177-803382EB45D2}" type="presParOf" srcId="{275EAAAC-E25D-4B7A-A185-775212DCBAE9}" destId="{601A626D-9603-422D-A8D9-BEE74C3FC7B6}" srcOrd="4" destOrd="0" presId="urn:microsoft.com/office/officeart/2008/layout/LinedList"/>
    <dgm:cxn modelId="{D00F32DF-AC23-485D-92DF-47137A23EFCC}" type="presParOf" srcId="{601A626D-9603-422D-A8D9-BEE74C3FC7B6}" destId="{4ED666B1-4CD8-4C4F-9AA3-BC4E890E4ACF}" srcOrd="0" destOrd="0" presId="urn:microsoft.com/office/officeart/2008/layout/LinedList"/>
    <dgm:cxn modelId="{D1F2338B-C36E-47D7-93C6-B6506112C249}" type="presParOf" srcId="{601A626D-9603-422D-A8D9-BEE74C3FC7B6}" destId="{7229DFDD-34D7-4777-A934-036BEFFD1D9A}" srcOrd="1" destOrd="0" presId="urn:microsoft.com/office/officeart/2008/layout/LinedList"/>
    <dgm:cxn modelId="{2039AEBC-2277-4203-90E7-89224BF21A6E}" type="presParOf" srcId="{601A626D-9603-422D-A8D9-BEE74C3FC7B6}" destId="{FD0A6776-085D-490F-A1C2-F3A4AFBCAD03}" srcOrd="2" destOrd="0" presId="urn:microsoft.com/office/officeart/2008/layout/LinedList"/>
    <dgm:cxn modelId="{4BB116EE-319D-4C0A-98F4-E215ED903BE4}" type="presParOf" srcId="{275EAAAC-E25D-4B7A-A185-775212DCBAE9}" destId="{140A6B23-E558-47B3-8052-580A43083727}" srcOrd="5" destOrd="0" presId="urn:microsoft.com/office/officeart/2008/layout/LinedList"/>
    <dgm:cxn modelId="{76B627E0-2592-4CF5-AF71-D70992CFA0A5}" type="presParOf" srcId="{275EAAAC-E25D-4B7A-A185-775212DCBAE9}" destId="{3C4682B8-60F5-4C9E-A3D3-3A6DF4BC750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E4EE81-4633-4190-BE8C-6F90E36C1B91}" type="doc">
      <dgm:prSet loTypeId="urn:microsoft.com/office/officeart/2005/8/layout/hierarchy3" loCatId="hierarchy" qsTypeId="urn:microsoft.com/office/officeart/2005/8/quickstyle/simple3" qsCatId="simple" csTypeId="urn:microsoft.com/office/officeart/2005/8/colors/accent1_2" csCatId="accent1" phldr="1"/>
      <dgm:spPr/>
      <dgm:t>
        <a:bodyPr/>
        <a:lstStyle/>
        <a:p>
          <a:endParaRPr lang="fi-FI"/>
        </a:p>
      </dgm:t>
    </dgm:pt>
    <dgm:pt modelId="{C90EBD5A-603A-4D52-825A-4BF328ADC7CB}">
      <dgm:prSet/>
      <dgm:spPr/>
      <dgm:t>
        <a:bodyPr/>
        <a:lstStyle/>
        <a:p>
          <a:pPr rtl="0"/>
          <a:r>
            <a:rPr lang="fi-FI" dirty="0"/>
            <a:t>ICC </a:t>
          </a:r>
          <a:r>
            <a:rPr lang="fi-FI" dirty="0">
              <a:hlinkClick xmlns:r="http://schemas.openxmlformats.org/officeDocument/2006/relationships" r:id="rId1" action="ppaction://hlinkfile"/>
            </a:rPr>
            <a:t>A-7 ja A-8</a:t>
          </a:r>
          <a:r>
            <a:rPr lang="fi-FI" dirty="0"/>
            <a:t>, </a:t>
          </a:r>
          <a:r>
            <a:rPr lang="fi-FI" dirty="0">
              <a:hlinkClick xmlns:r="http://schemas.openxmlformats.org/officeDocument/2006/relationships" r:id="rId1" action="ppaction://hlinkfile"/>
            </a:rPr>
            <a:t>B-5</a:t>
          </a:r>
          <a:endParaRPr lang="fi-FI" dirty="0"/>
        </a:p>
      </dgm:t>
    </dgm:pt>
    <dgm:pt modelId="{0A2DF84E-75BB-4749-BD54-93A5D7AE613E}" type="parTrans" cxnId="{86AE7A40-9171-446D-87B4-CC9697580E3E}">
      <dgm:prSet/>
      <dgm:spPr/>
      <dgm:t>
        <a:bodyPr/>
        <a:lstStyle/>
        <a:p>
          <a:endParaRPr lang="fi-FI"/>
        </a:p>
      </dgm:t>
    </dgm:pt>
    <dgm:pt modelId="{2377B540-E332-4F96-8163-61BF9ADE6F60}" type="sibTrans" cxnId="{86AE7A40-9171-446D-87B4-CC9697580E3E}">
      <dgm:prSet/>
      <dgm:spPr/>
      <dgm:t>
        <a:bodyPr/>
        <a:lstStyle/>
        <a:p>
          <a:endParaRPr lang="fi-FI"/>
        </a:p>
      </dgm:t>
    </dgm:pt>
    <dgm:pt modelId="{8D6E91D3-EE22-46DC-975A-9E982BF2A9BF}">
      <dgm:prSet/>
      <dgm:spPr/>
      <dgm:t>
        <a:bodyPr/>
        <a:lstStyle/>
        <a:p>
          <a:pPr rtl="0"/>
          <a:r>
            <a:rPr lang="fi-FI" dirty="0"/>
            <a:t>riskit</a:t>
          </a:r>
        </a:p>
      </dgm:t>
    </dgm:pt>
    <dgm:pt modelId="{C3E98788-D144-4E9A-BAF6-1751556055E3}" type="parTrans" cxnId="{1665F3A6-1F39-4473-9732-464298E42366}">
      <dgm:prSet/>
      <dgm:spPr/>
      <dgm:t>
        <a:bodyPr/>
        <a:lstStyle/>
        <a:p>
          <a:endParaRPr lang="fi-FI"/>
        </a:p>
      </dgm:t>
    </dgm:pt>
    <dgm:pt modelId="{E18AC72C-E219-47E7-A7E7-E0B94B6FCE2C}" type="sibTrans" cxnId="{1665F3A6-1F39-4473-9732-464298E42366}">
      <dgm:prSet/>
      <dgm:spPr/>
      <dgm:t>
        <a:bodyPr/>
        <a:lstStyle/>
        <a:p>
          <a:endParaRPr lang="fi-FI"/>
        </a:p>
      </dgm:t>
    </dgm:pt>
    <dgm:pt modelId="{E8A22CEC-BB3E-452D-BB53-9973CF4D2799}">
      <dgm:prSet/>
      <dgm:spPr/>
      <dgm:t>
        <a:bodyPr/>
        <a:lstStyle/>
        <a:p>
          <a:pPr rtl="0"/>
          <a:r>
            <a:rPr lang="fi-FI" dirty="0"/>
            <a:t>Luottoriski</a:t>
          </a:r>
        </a:p>
      </dgm:t>
    </dgm:pt>
    <dgm:pt modelId="{DA84D17D-AF92-4E18-8B24-166CFF58652D}" type="parTrans" cxnId="{58C98CF1-4D9A-41AE-998F-D88207B437A3}">
      <dgm:prSet/>
      <dgm:spPr/>
      <dgm:t>
        <a:bodyPr/>
        <a:lstStyle/>
        <a:p>
          <a:endParaRPr lang="fi-FI"/>
        </a:p>
      </dgm:t>
    </dgm:pt>
    <dgm:pt modelId="{B2DE6592-0638-4131-B3F6-8D95075254D2}" type="sibTrans" cxnId="{58C98CF1-4D9A-41AE-998F-D88207B437A3}">
      <dgm:prSet/>
      <dgm:spPr/>
      <dgm:t>
        <a:bodyPr/>
        <a:lstStyle/>
        <a:p>
          <a:endParaRPr lang="fi-FI"/>
        </a:p>
      </dgm:t>
    </dgm:pt>
    <dgm:pt modelId="{8B9F8AC2-B128-4DCA-A1AA-32E2C93F0B03}">
      <dgm:prSet/>
      <dgm:spPr/>
      <dgm:t>
        <a:bodyPr/>
        <a:lstStyle/>
        <a:p>
          <a:pPr rtl="0"/>
          <a:r>
            <a:rPr lang="fi-FI" dirty="0"/>
            <a:t>Rahoitusriski</a:t>
          </a:r>
        </a:p>
      </dgm:t>
    </dgm:pt>
    <dgm:pt modelId="{11507704-38E7-443B-A92F-33045D717797}" type="parTrans" cxnId="{B89A4622-1490-4CBD-B68C-6E24C6D3DD69}">
      <dgm:prSet/>
      <dgm:spPr/>
      <dgm:t>
        <a:bodyPr/>
        <a:lstStyle/>
        <a:p>
          <a:endParaRPr lang="fi-FI"/>
        </a:p>
      </dgm:t>
    </dgm:pt>
    <dgm:pt modelId="{8DCB080F-B8C1-4D8E-AB9B-0D6FE18C9DB7}" type="sibTrans" cxnId="{B89A4622-1490-4CBD-B68C-6E24C6D3DD69}">
      <dgm:prSet/>
      <dgm:spPr/>
      <dgm:t>
        <a:bodyPr/>
        <a:lstStyle/>
        <a:p>
          <a:endParaRPr lang="fi-FI"/>
        </a:p>
      </dgm:t>
    </dgm:pt>
    <dgm:pt modelId="{0140B5DA-1874-4B3D-A713-10AE21C1018F}">
      <dgm:prSet/>
      <dgm:spPr/>
      <dgm:t>
        <a:bodyPr/>
        <a:lstStyle/>
        <a:p>
          <a:pPr rtl="0"/>
          <a:r>
            <a:rPr lang="fi-FI" dirty="0"/>
            <a:t>Maariski</a:t>
          </a:r>
        </a:p>
      </dgm:t>
    </dgm:pt>
    <dgm:pt modelId="{38210DEF-C3D2-4997-B2E4-77FE2ABA3E42}" type="parTrans" cxnId="{85349648-A18B-472B-B0BB-059FF4DD0B4F}">
      <dgm:prSet/>
      <dgm:spPr/>
      <dgm:t>
        <a:bodyPr/>
        <a:lstStyle/>
        <a:p>
          <a:endParaRPr lang="fi-FI"/>
        </a:p>
      </dgm:t>
    </dgm:pt>
    <dgm:pt modelId="{57564FBD-3FBD-444C-B798-B32CB5E5C285}" type="sibTrans" cxnId="{85349648-A18B-472B-B0BB-059FF4DD0B4F}">
      <dgm:prSet/>
      <dgm:spPr/>
      <dgm:t>
        <a:bodyPr/>
        <a:lstStyle/>
        <a:p>
          <a:endParaRPr lang="fi-FI"/>
        </a:p>
      </dgm:t>
    </dgm:pt>
    <dgm:pt modelId="{02791C69-0972-4958-BF28-12A4908E6941}">
      <dgm:prSet/>
      <dgm:spPr/>
      <dgm:t>
        <a:bodyPr/>
        <a:lstStyle/>
        <a:p>
          <a:pPr rtl="0"/>
          <a:r>
            <a:rPr lang="fi-FI" dirty="0"/>
            <a:t>Maksuriskit</a:t>
          </a:r>
        </a:p>
      </dgm:t>
    </dgm:pt>
    <dgm:pt modelId="{83A9347D-7A2E-44EB-B3E1-76143A28536A}" type="parTrans" cxnId="{6BA6EA50-D028-44AB-8459-C381DB876B8B}">
      <dgm:prSet/>
      <dgm:spPr/>
      <dgm:t>
        <a:bodyPr/>
        <a:lstStyle/>
        <a:p>
          <a:endParaRPr lang="fi-FI"/>
        </a:p>
      </dgm:t>
    </dgm:pt>
    <dgm:pt modelId="{105CE2A7-2EF2-4064-8363-762FBE971A83}" type="sibTrans" cxnId="{6BA6EA50-D028-44AB-8459-C381DB876B8B}">
      <dgm:prSet/>
      <dgm:spPr/>
      <dgm:t>
        <a:bodyPr/>
        <a:lstStyle/>
        <a:p>
          <a:endParaRPr lang="fi-FI"/>
        </a:p>
      </dgm:t>
    </dgm:pt>
    <dgm:pt modelId="{B45FA6E6-A6A8-4602-998A-C849DD6BE1C1}">
      <dgm:prSet/>
      <dgm:spPr/>
      <dgm:t>
        <a:bodyPr/>
        <a:lstStyle/>
        <a:p>
          <a:pPr rtl="0"/>
          <a:r>
            <a:rPr lang="fi-FI" dirty="0"/>
            <a:t>Viivästysriski</a:t>
          </a:r>
        </a:p>
      </dgm:t>
    </dgm:pt>
    <dgm:pt modelId="{8B9A9901-8F04-4F3D-AE24-4460DEA410FB}" type="parTrans" cxnId="{1FAE4CE8-4675-4040-AF73-E7DC3B45EB3A}">
      <dgm:prSet/>
      <dgm:spPr/>
      <dgm:t>
        <a:bodyPr/>
        <a:lstStyle/>
        <a:p>
          <a:endParaRPr lang="fi-FI"/>
        </a:p>
      </dgm:t>
    </dgm:pt>
    <dgm:pt modelId="{86041043-3AE7-41FD-B645-E1E06FD8456E}" type="sibTrans" cxnId="{1FAE4CE8-4675-4040-AF73-E7DC3B45EB3A}">
      <dgm:prSet/>
      <dgm:spPr/>
      <dgm:t>
        <a:bodyPr/>
        <a:lstStyle/>
        <a:p>
          <a:endParaRPr lang="fi-FI"/>
        </a:p>
      </dgm:t>
    </dgm:pt>
    <dgm:pt modelId="{89F92354-441D-4E2D-B5A3-A8925F85D35E}">
      <dgm:prSet/>
      <dgm:spPr/>
      <dgm:t>
        <a:bodyPr/>
        <a:lstStyle/>
        <a:p>
          <a:pPr rtl="0"/>
          <a:r>
            <a:rPr lang="fi-FI" dirty="0"/>
            <a:t>Pankkiriskit</a:t>
          </a:r>
        </a:p>
      </dgm:t>
    </dgm:pt>
    <dgm:pt modelId="{D14CCBE2-6D8C-49C0-BC76-ECFD816AA998}" type="parTrans" cxnId="{40B9A1D0-DC7E-4A42-8F95-5A040E7F54D1}">
      <dgm:prSet/>
      <dgm:spPr/>
      <dgm:t>
        <a:bodyPr/>
        <a:lstStyle/>
        <a:p>
          <a:endParaRPr lang="fi-FI"/>
        </a:p>
      </dgm:t>
    </dgm:pt>
    <dgm:pt modelId="{9F508195-22F4-446F-A8C6-5DB0D915EFEA}" type="sibTrans" cxnId="{40B9A1D0-DC7E-4A42-8F95-5A040E7F54D1}">
      <dgm:prSet/>
      <dgm:spPr/>
      <dgm:t>
        <a:bodyPr/>
        <a:lstStyle/>
        <a:p>
          <a:endParaRPr lang="fi-FI"/>
        </a:p>
      </dgm:t>
    </dgm:pt>
    <dgm:pt modelId="{D869B62E-420D-4C9E-AA29-C44778E15AAD}">
      <dgm:prSet/>
      <dgm:spPr/>
      <dgm:t>
        <a:bodyPr/>
        <a:lstStyle/>
        <a:p>
          <a:pPr rtl="0"/>
          <a:r>
            <a:rPr lang="fi-FI" dirty="0"/>
            <a:t>Valuuttariski</a:t>
          </a:r>
        </a:p>
      </dgm:t>
    </dgm:pt>
    <dgm:pt modelId="{1A2EE6CE-7879-4F3F-9601-8DCB60E19586}" type="parTrans" cxnId="{DEFE1387-A728-4161-AE53-D1602BD7B294}">
      <dgm:prSet/>
      <dgm:spPr/>
      <dgm:t>
        <a:bodyPr/>
        <a:lstStyle/>
        <a:p>
          <a:endParaRPr lang="fi-FI"/>
        </a:p>
      </dgm:t>
    </dgm:pt>
    <dgm:pt modelId="{2C50ECAC-0190-4727-98BC-7B85F6581B8F}" type="sibTrans" cxnId="{DEFE1387-A728-4161-AE53-D1602BD7B294}">
      <dgm:prSet/>
      <dgm:spPr/>
      <dgm:t>
        <a:bodyPr/>
        <a:lstStyle/>
        <a:p>
          <a:endParaRPr lang="fi-FI"/>
        </a:p>
      </dgm:t>
    </dgm:pt>
    <dgm:pt modelId="{AA827709-9879-4D02-AABB-684207087514}">
      <dgm:prSet/>
      <dgm:spPr/>
      <dgm:t>
        <a:bodyPr/>
        <a:lstStyle/>
        <a:p>
          <a:pPr rtl="0"/>
          <a:r>
            <a:rPr lang="fi-FI" dirty="0"/>
            <a:t>Maksutapariskit</a:t>
          </a:r>
        </a:p>
      </dgm:t>
    </dgm:pt>
    <dgm:pt modelId="{2539F610-FF34-44AB-A61F-F85FAFC6C391}" type="parTrans" cxnId="{84D3F364-8080-48EF-9BCD-C89FAF387C50}">
      <dgm:prSet/>
      <dgm:spPr/>
      <dgm:t>
        <a:bodyPr/>
        <a:lstStyle/>
        <a:p>
          <a:endParaRPr lang="fi-FI"/>
        </a:p>
      </dgm:t>
    </dgm:pt>
    <dgm:pt modelId="{C7A17081-48EB-450D-93AE-F002ADC8C1E6}" type="sibTrans" cxnId="{84D3F364-8080-48EF-9BCD-C89FAF387C50}">
      <dgm:prSet/>
      <dgm:spPr/>
      <dgm:t>
        <a:bodyPr/>
        <a:lstStyle/>
        <a:p>
          <a:endParaRPr lang="fi-FI"/>
        </a:p>
      </dgm:t>
    </dgm:pt>
    <dgm:pt modelId="{92DCDBB9-3FC3-4540-87B2-6814BC3F8173}" type="pres">
      <dgm:prSet presAssocID="{27E4EE81-4633-4190-BE8C-6F90E36C1B91}" presName="diagram" presStyleCnt="0">
        <dgm:presLayoutVars>
          <dgm:chPref val="1"/>
          <dgm:dir/>
          <dgm:animOne val="branch"/>
          <dgm:animLvl val="lvl"/>
          <dgm:resizeHandles/>
        </dgm:presLayoutVars>
      </dgm:prSet>
      <dgm:spPr/>
    </dgm:pt>
    <dgm:pt modelId="{C04C3C0F-1BB8-4BAC-9678-0F8F6655370F}" type="pres">
      <dgm:prSet presAssocID="{C90EBD5A-603A-4D52-825A-4BF328ADC7CB}" presName="root" presStyleCnt="0"/>
      <dgm:spPr/>
    </dgm:pt>
    <dgm:pt modelId="{8653A857-3B86-42DB-B5CF-4967843B04C8}" type="pres">
      <dgm:prSet presAssocID="{C90EBD5A-603A-4D52-825A-4BF328ADC7CB}" presName="rootComposite" presStyleCnt="0"/>
      <dgm:spPr/>
    </dgm:pt>
    <dgm:pt modelId="{A5FB0501-459F-4774-842F-B5F5F98088C4}" type="pres">
      <dgm:prSet presAssocID="{C90EBD5A-603A-4D52-825A-4BF328ADC7CB}" presName="rootText" presStyleLbl="node1" presStyleIdx="0" presStyleCnt="2"/>
      <dgm:spPr/>
    </dgm:pt>
    <dgm:pt modelId="{380ADF59-1480-4976-9555-7B33B4FD1CA4}" type="pres">
      <dgm:prSet presAssocID="{C90EBD5A-603A-4D52-825A-4BF328ADC7CB}" presName="rootConnector" presStyleLbl="node1" presStyleIdx="0" presStyleCnt="2"/>
      <dgm:spPr/>
    </dgm:pt>
    <dgm:pt modelId="{74803C4F-5441-49E0-9701-6E2C5E9962DF}" type="pres">
      <dgm:prSet presAssocID="{C90EBD5A-603A-4D52-825A-4BF328ADC7CB}" presName="childShape" presStyleCnt="0"/>
      <dgm:spPr/>
    </dgm:pt>
    <dgm:pt modelId="{BE041137-23CB-49B7-9A78-0E3E721EACC8}" type="pres">
      <dgm:prSet presAssocID="{8D6E91D3-EE22-46DC-975A-9E982BF2A9BF}" presName="root" presStyleCnt="0"/>
      <dgm:spPr/>
    </dgm:pt>
    <dgm:pt modelId="{EF555014-8AE7-46E8-8751-06CE9BE1A8D9}" type="pres">
      <dgm:prSet presAssocID="{8D6E91D3-EE22-46DC-975A-9E982BF2A9BF}" presName="rootComposite" presStyleCnt="0"/>
      <dgm:spPr/>
    </dgm:pt>
    <dgm:pt modelId="{22DC5F09-6BED-4CB0-861A-7637E6C75340}" type="pres">
      <dgm:prSet presAssocID="{8D6E91D3-EE22-46DC-975A-9E982BF2A9BF}" presName="rootText" presStyleLbl="node1" presStyleIdx="1" presStyleCnt="2"/>
      <dgm:spPr/>
    </dgm:pt>
    <dgm:pt modelId="{C9963D90-2687-4A64-8DC9-837D7108A472}" type="pres">
      <dgm:prSet presAssocID="{8D6E91D3-EE22-46DC-975A-9E982BF2A9BF}" presName="rootConnector" presStyleLbl="node1" presStyleIdx="1" presStyleCnt="2"/>
      <dgm:spPr/>
    </dgm:pt>
    <dgm:pt modelId="{84D3A873-A8BC-4726-A127-5BEFB3B74FFD}" type="pres">
      <dgm:prSet presAssocID="{8D6E91D3-EE22-46DC-975A-9E982BF2A9BF}" presName="childShape" presStyleCnt="0"/>
      <dgm:spPr/>
    </dgm:pt>
    <dgm:pt modelId="{9C1B6738-6E3D-4DB9-8172-05231537D2E5}" type="pres">
      <dgm:prSet presAssocID="{DA84D17D-AF92-4E18-8B24-166CFF58652D}" presName="Name13" presStyleLbl="parChTrans1D2" presStyleIdx="0" presStyleCnt="4"/>
      <dgm:spPr/>
    </dgm:pt>
    <dgm:pt modelId="{D641AC41-C9C5-4FB5-8026-3D80B24A2D18}" type="pres">
      <dgm:prSet presAssocID="{E8A22CEC-BB3E-452D-BB53-9973CF4D2799}" presName="childText" presStyleLbl="bgAcc1" presStyleIdx="0" presStyleCnt="4">
        <dgm:presLayoutVars>
          <dgm:bulletEnabled val="1"/>
        </dgm:presLayoutVars>
      </dgm:prSet>
      <dgm:spPr/>
    </dgm:pt>
    <dgm:pt modelId="{C542A026-70C0-4759-A961-E054E5422037}" type="pres">
      <dgm:prSet presAssocID="{11507704-38E7-443B-A92F-33045D717797}" presName="Name13" presStyleLbl="parChTrans1D2" presStyleIdx="1" presStyleCnt="4"/>
      <dgm:spPr/>
    </dgm:pt>
    <dgm:pt modelId="{1ED9FCDA-BCC6-4912-A412-277FA244EACF}" type="pres">
      <dgm:prSet presAssocID="{8B9F8AC2-B128-4DCA-A1AA-32E2C93F0B03}" presName="childText" presStyleLbl="bgAcc1" presStyleIdx="1" presStyleCnt="4">
        <dgm:presLayoutVars>
          <dgm:bulletEnabled val="1"/>
        </dgm:presLayoutVars>
      </dgm:prSet>
      <dgm:spPr/>
    </dgm:pt>
    <dgm:pt modelId="{7E1525FB-2A55-4DA4-B190-5FCB2217790D}" type="pres">
      <dgm:prSet presAssocID="{38210DEF-C3D2-4997-B2E4-77FE2ABA3E42}" presName="Name13" presStyleLbl="parChTrans1D2" presStyleIdx="2" presStyleCnt="4"/>
      <dgm:spPr/>
    </dgm:pt>
    <dgm:pt modelId="{FCE10A41-C54D-46A1-84B1-B5DE658F1122}" type="pres">
      <dgm:prSet presAssocID="{0140B5DA-1874-4B3D-A713-10AE21C1018F}" presName="childText" presStyleLbl="bgAcc1" presStyleIdx="2" presStyleCnt="4">
        <dgm:presLayoutVars>
          <dgm:bulletEnabled val="1"/>
        </dgm:presLayoutVars>
      </dgm:prSet>
      <dgm:spPr/>
    </dgm:pt>
    <dgm:pt modelId="{1790E16D-AA7B-4417-9A02-EB840076E2D7}" type="pres">
      <dgm:prSet presAssocID="{83A9347D-7A2E-44EB-B3E1-76143A28536A}" presName="Name13" presStyleLbl="parChTrans1D2" presStyleIdx="3" presStyleCnt="4"/>
      <dgm:spPr/>
    </dgm:pt>
    <dgm:pt modelId="{E95199E6-43F3-49CC-A76A-48F31DE9D42C}" type="pres">
      <dgm:prSet presAssocID="{02791C69-0972-4958-BF28-12A4908E6941}" presName="childText" presStyleLbl="bgAcc1" presStyleIdx="3" presStyleCnt="4">
        <dgm:presLayoutVars>
          <dgm:bulletEnabled val="1"/>
        </dgm:presLayoutVars>
      </dgm:prSet>
      <dgm:spPr/>
    </dgm:pt>
  </dgm:ptLst>
  <dgm:cxnLst>
    <dgm:cxn modelId="{53F6F008-CAC0-409B-89AA-FA5CFF7FA2EB}" type="presOf" srcId="{8D6E91D3-EE22-46DC-975A-9E982BF2A9BF}" destId="{C9963D90-2687-4A64-8DC9-837D7108A472}" srcOrd="1" destOrd="0" presId="urn:microsoft.com/office/officeart/2005/8/layout/hierarchy3"/>
    <dgm:cxn modelId="{B89A4622-1490-4CBD-B68C-6E24C6D3DD69}" srcId="{8D6E91D3-EE22-46DC-975A-9E982BF2A9BF}" destId="{8B9F8AC2-B128-4DCA-A1AA-32E2C93F0B03}" srcOrd="1" destOrd="0" parTransId="{11507704-38E7-443B-A92F-33045D717797}" sibTransId="{8DCB080F-B8C1-4D8E-AB9B-0D6FE18C9DB7}"/>
    <dgm:cxn modelId="{55EBC726-87AA-45C0-9E6A-0A5BF3490417}" type="presOf" srcId="{E8A22CEC-BB3E-452D-BB53-9973CF4D2799}" destId="{D641AC41-C9C5-4FB5-8026-3D80B24A2D18}" srcOrd="0" destOrd="0" presId="urn:microsoft.com/office/officeart/2005/8/layout/hierarchy3"/>
    <dgm:cxn modelId="{4F054E2A-3A67-4F89-96CC-23E1F706FEB1}" type="presOf" srcId="{C90EBD5A-603A-4D52-825A-4BF328ADC7CB}" destId="{A5FB0501-459F-4774-842F-B5F5F98088C4}" srcOrd="0" destOrd="0" presId="urn:microsoft.com/office/officeart/2005/8/layout/hierarchy3"/>
    <dgm:cxn modelId="{6B6D7935-6C4A-4C29-BAEB-22E94414544C}" type="presOf" srcId="{8B9F8AC2-B128-4DCA-A1AA-32E2C93F0B03}" destId="{1ED9FCDA-BCC6-4912-A412-277FA244EACF}" srcOrd="0" destOrd="0" presId="urn:microsoft.com/office/officeart/2005/8/layout/hierarchy3"/>
    <dgm:cxn modelId="{2018A136-8C7D-49ED-A280-23EF669993D3}" type="presOf" srcId="{11507704-38E7-443B-A92F-33045D717797}" destId="{C542A026-70C0-4759-A961-E054E5422037}" srcOrd="0" destOrd="0" presId="urn:microsoft.com/office/officeart/2005/8/layout/hierarchy3"/>
    <dgm:cxn modelId="{86AE7A40-9171-446D-87B4-CC9697580E3E}" srcId="{27E4EE81-4633-4190-BE8C-6F90E36C1B91}" destId="{C90EBD5A-603A-4D52-825A-4BF328ADC7CB}" srcOrd="0" destOrd="0" parTransId="{0A2DF84E-75BB-4749-BD54-93A5D7AE613E}" sibTransId="{2377B540-E332-4F96-8163-61BF9ADE6F60}"/>
    <dgm:cxn modelId="{1A15ED62-2767-4148-B784-DD2771E7C873}" type="presOf" srcId="{AA827709-9879-4D02-AABB-684207087514}" destId="{E95199E6-43F3-49CC-A76A-48F31DE9D42C}" srcOrd="0" destOrd="4" presId="urn:microsoft.com/office/officeart/2005/8/layout/hierarchy3"/>
    <dgm:cxn modelId="{84D3F364-8080-48EF-9BCD-C89FAF387C50}" srcId="{02791C69-0972-4958-BF28-12A4908E6941}" destId="{AA827709-9879-4D02-AABB-684207087514}" srcOrd="3" destOrd="0" parTransId="{2539F610-FF34-44AB-A61F-F85FAFC6C391}" sibTransId="{C7A17081-48EB-450D-93AE-F002ADC8C1E6}"/>
    <dgm:cxn modelId="{77D40D45-0E40-4BBA-806E-9932C56127E3}" type="presOf" srcId="{C90EBD5A-603A-4D52-825A-4BF328ADC7CB}" destId="{380ADF59-1480-4976-9555-7B33B4FD1CA4}" srcOrd="1" destOrd="0" presId="urn:microsoft.com/office/officeart/2005/8/layout/hierarchy3"/>
    <dgm:cxn modelId="{85349648-A18B-472B-B0BB-059FF4DD0B4F}" srcId="{8D6E91D3-EE22-46DC-975A-9E982BF2A9BF}" destId="{0140B5DA-1874-4B3D-A713-10AE21C1018F}" srcOrd="2" destOrd="0" parTransId="{38210DEF-C3D2-4997-B2E4-77FE2ABA3E42}" sibTransId="{57564FBD-3FBD-444C-B798-B32CB5E5C285}"/>
    <dgm:cxn modelId="{DD27496F-A031-455C-9F63-D7368BD2BAA9}" type="presOf" srcId="{38210DEF-C3D2-4997-B2E4-77FE2ABA3E42}" destId="{7E1525FB-2A55-4DA4-B190-5FCB2217790D}" srcOrd="0" destOrd="0" presId="urn:microsoft.com/office/officeart/2005/8/layout/hierarchy3"/>
    <dgm:cxn modelId="{6BA6EA50-D028-44AB-8459-C381DB876B8B}" srcId="{8D6E91D3-EE22-46DC-975A-9E982BF2A9BF}" destId="{02791C69-0972-4958-BF28-12A4908E6941}" srcOrd="3" destOrd="0" parTransId="{83A9347D-7A2E-44EB-B3E1-76143A28536A}" sibTransId="{105CE2A7-2EF2-4064-8363-762FBE971A83}"/>
    <dgm:cxn modelId="{D3533F78-6F4A-499E-957C-CEAA5D35CB9B}" type="presOf" srcId="{DA84D17D-AF92-4E18-8B24-166CFF58652D}" destId="{9C1B6738-6E3D-4DB9-8172-05231537D2E5}" srcOrd="0" destOrd="0" presId="urn:microsoft.com/office/officeart/2005/8/layout/hierarchy3"/>
    <dgm:cxn modelId="{DDC51B79-DCD5-4C22-A07B-AF5EFDAEC233}" type="presOf" srcId="{27E4EE81-4633-4190-BE8C-6F90E36C1B91}" destId="{92DCDBB9-3FC3-4540-87B2-6814BC3F8173}" srcOrd="0" destOrd="0" presId="urn:microsoft.com/office/officeart/2005/8/layout/hierarchy3"/>
    <dgm:cxn modelId="{EC52CB80-D499-4A8C-9ABD-94B63B875CF6}" type="presOf" srcId="{02791C69-0972-4958-BF28-12A4908E6941}" destId="{E95199E6-43F3-49CC-A76A-48F31DE9D42C}" srcOrd="0" destOrd="0" presId="urn:microsoft.com/office/officeart/2005/8/layout/hierarchy3"/>
    <dgm:cxn modelId="{DEFE1387-A728-4161-AE53-D1602BD7B294}" srcId="{02791C69-0972-4958-BF28-12A4908E6941}" destId="{D869B62E-420D-4C9E-AA29-C44778E15AAD}" srcOrd="2" destOrd="0" parTransId="{1A2EE6CE-7879-4F3F-9601-8DCB60E19586}" sibTransId="{2C50ECAC-0190-4727-98BC-7B85F6581B8F}"/>
    <dgm:cxn modelId="{D9FD019C-5021-4D03-A2A7-CD00F6C95C16}" type="presOf" srcId="{0140B5DA-1874-4B3D-A713-10AE21C1018F}" destId="{FCE10A41-C54D-46A1-84B1-B5DE658F1122}" srcOrd="0" destOrd="0" presId="urn:microsoft.com/office/officeart/2005/8/layout/hierarchy3"/>
    <dgm:cxn modelId="{1665F3A6-1F39-4473-9732-464298E42366}" srcId="{27E4EE81-4633-4190-BE8C-6F90E36C1B91}" destId="{8D6E91D3-EE22-46DC-975A-9E982BF2A9BF}" srcOrd="1" destOrd="0" parTransId="{C3E98788-D144-4E9A-BAF6-1751556055E3}" sibTransId="{E18AC72C-E219-47E7-A7E7-E0B94B6FCE2C}"/>
    <dgm:cxn modelId="{6EC0D4B6-A982-47C3-8777-92C1F4E6A38C}" type="presOf" srcId="{8D6E91D3-EE22-46DC-975A-9E982BF2A9BF}" destId="{22DC5F09-6BED-4CB0-861A-7637E6C75340}" srcOrd="0" destOrd="0" presId="urn:microsoft.com/office/officeart/2005/8/layout/hierarchy3"/>
    <dgm:cxn modelId="{2AF4E4B6-0680-4D77-8047-F3C5870FA34E}" type="presOf" srcId="{D869B62E-420D-4C9E-AA29-C44778E15AAD}" destId="{E95199E6-43F3-49CC-A76A-48F31DE9D42C}" srcOrd="0" destOrd="3" presId="urn:microsoft.com/office/officeart/2005/8/layout/hierarchy3"/>
    <dgm:cxn modelId="{17A59AC2-EA77-4BBD-895C-E0A9BEB058E2}" type="presOf" srcId="{83A9347D-7A2E-44EB-B3E1-76143A28536A}" destId="{1790E16D-AA7B-4417-9A02-EB840076E2D7}" srcOrd="0" destOrd="0" presId="urn:microsoft.com/office/officeart/2005/8/layout/hierarchy3"/>
    <dgm:cxn modelId="{EC7E5AD0-79E4-4FFB-B191-F3BAC7B9FEC7}" type="presOf" srcId="{89F92354-441D-4E2D-B5A3-A8925F85D35E}" destId="{E95199E6-43F3-49CC-A76A-48F31DE9D42C}" srcOrd="0" destOrd="2" presId="urn:microsoft.com/office/officeart/2005/8/layout/hierarchy3"/>
    <dgm:cxn modelId="{40B9A1D0-DC7E-4A42-8F95-5A040E7F54D1}" srcId="{02791C69-0972-4958-BF28-12A4908E6941}" destId="{89F92354-441D-4E2D-B5A3-A8925F85D35E}" srcOrd="1" destOrd="0" parTransId="{D14CCBE2-6D8C-49C0-BC76-ECFD816AA998}" sibTransId="{9F508195-22F4-446F-A8C6-5DB0D915EFEA}"/>
    <dgm:cxn modelId="{1FAE4CE8-4675-4040-AF73-E7DC3B45EB3A}" srcId="{02791C69-0972-4958-BF28-12A4908E6941}" destId="{B45FA6E6-A6A8-4602-998A-C849DD6BE1C1}" srcOrd="0" destOrd="0" parTransId="{8B9A9901-8F04-4F3D-AE24-4460DEA410FB}" sibTransId="{86041043-3AE7-41FD-B645-E1E06FD8456E}"/>
    <dgm:cxn modelId="{58C98CF1-4D9A-41AE-998F-D88207B437A3}" srcId="{8D6E91D3-EE22-46DC-975A-9E982BF2A9BF}" destId="{E8A22CEC-BB3E-452D-BB53-9973CF4D2799}" srcOrd="0" destOrd="0" parTransId="{DA84D17D-AF92-4E18-8B24-166CFF58652D}" sibTransId="{B2DE6592-0638-4131-B3F6-8D95075254D2}"/>
    <dgm:cxn modelId="{FF5285F9-6E58-4472-9CC6-851711A1ACC7}" type="presOf" srcId="{B45FA6E6-A6A8-4602-998A-C849DD6BE1C1}" destId="{E95199E6-43F3-49CC-A76A-48F31DE9D42C}" srcOrd="0" destOrd="1" presId="urn:microsoft.com/office/officeart/2005/8/layout/hierarchy3"/>
    <dgm:cxn modelId="{58611AC7-BD17-45D0-9569-961F827B2165}" type="presParOf" srcId="{92DCDBB9-3FC3-4540-87B2-6814BC3F8173}" destId="{C04C3C0F-1BB8-4BAC-9678-0F8F6655370F}" srcOrd="0" destOrd="0" presId="urn:microsoft.com/office/officeart/2005/8/layout/hierarchy3"/>
    <dgm:cxn modelId="{37BD2F0E-BB78-4B5E-AC8F-F7C859A41F6C}" type="presParOf" srcId="{C04C3C0F-1BB8-4BAC-9678-0F8F6655370F}" destId="{8653A857-3B86-42DB-B5CF-4967843B04C8}" srcOrd="0" destOrd="0" presId="urn:microsoft.com/office/officeart/2005/8/layout/hierarchy3"/>
    <dgm:cxn modelId="{68E15DBA-A40F-489D-94CD-A61A5DC3D7F8}" type="presParOf" srcId="{8653A857-3B86-42DB-B5CF-4967843B04C8}" destId="{A5FB0501-459F-4774-842F-B5F5F98088C4}" srcOrd="0" destOrd="0" presId="urn:microsoft.com/office/officeart/2005/8/layout/hierarchy3"/>
    <dgm:cxn modelId="{E6517087-2DFB-4F79-9DB7-1D8973BFFCC7}" type="presParOf" srcId="{8653A857-3B86-42DB-B5CF-4967843B04C8}" destId="{380ADF59-1480-4976-9555-7B33B4FD1CA4}" srcOrd="1" destOrd="0" presId="urn:microsoft.com/office/officeart/2005/8/layout/hierarchy3"/>
    <dgm:cxn modelId="{CC0B97C8-C15F-4B2A-AA50-903E906FC44B}" type="presParOf" srcId="{C04C3C0F-1BB8-4BAC-9678-0F8F6655370F}" destId="{74803C4F-5441-49E0-9701-6E2C5E9962DF}" srcOrd="1" destOrd="0" presId="urn:microsoft.com/office/officeart/2005/8/layout/hierarchy3"/>
    <dgm:cxn modelId="{C80BBD31-FF59-4DBB-82F3-261437836145}" type="presParOf" srcId="{92DCDBB9-3FC3-4540-87B2-6814BC3F8173}" destId="{BE041137-23CB-49B7-9A78-0E3E721EACC8}" srcOrd="1" destOrd="0" presId="urn:microsoft.com/office/officeart/2005/8/layout/hierarchy3"/>
    <dgm:cxn modelId="{C429CBF0-C1AC-4BB4-864E-57E01BF9DA19}" type="presParOf" srcId="{BE041137-23CB-49B7-9A78-0E3E721EACC8}" destId="{EF555014-8AE7-46E8-8751-06CE9BE1A8D9}" srcOrd="0" destOrd="0" presId="urn:microsoft.com/office/officeart/2005/8/layout/hierarchy3"/>
    <dgm:cxn modelId="{32BCC815-B34C-457B-8B09-D177807BCA16}" type="presParOf" srcId="{EF555014-8AE7-46E8-8751-06CE9BE1A8D9}" destId="{22DC5F09-6BED-4CB0-861A-7637E6C75340}" srcOrd="0" destOrd="0" presId="urn:microsoft.com/office/officeart/2005/8/layout/hierarchy3"/>
    <dgm:cxn modelId="{FE52457F-9C29-4C45-9231-A9430D2AA28F}" type="presParOf" srcId="{EF555014-8AE7-46E8-8751-06CE9BE1A8D9}" destId="{C9963D90-2687-4A64-8DC9-837D7108A472}" srcOrd="1" destOrd="0" presId="urn:microsoft.com/office/officeart/2005/8/layout/hierarchy3"/>
    <dgm:cxn modelId="{C93AA068-CD7A-4A48-B186-045438D81EC5}" type="presParOf" srcId="{BE041137-23CB-49B7-9A78-0E3E721EACC8}" destId="{84D3A873-A8BC-4726-A127-5BEFB3B74FFD}" srcOrd="1" destOrd="0" presId="urn:microsoft.com/office/officeart/2005/8/layout/hierarchy3"/>
    <dgm:cxn modelId="{5032AD66-232E-4661-A7A5-804D28999B56}" type="presParOf" srcId="{84D3A873-A8BC-4726-A127-5BEFB3B74FFD}" destId="{9C1B6738-6E3D-4DB9-8172-05231537D2E5}" srcOrd="0" destOrd="0" presId="urn:microsoft.com/office/officeart/2005/8/layout/hierarchy3"/>
    <dgm:cxn modelId="{90711E9E-453B-4B43-9FCB-80C0777F412F}" type="presParOf" srcId="{84D3A873-A8BC-4726-A127-5BEFB3B74FFD}" destId="{D641AC41-C9C5-4FB5-8026-3D80B24A2D18}" srcOrd="1" destOrd="0" presId="urn:microsoft.com/office/officeart/2005/8/layout/hierarchy3"/>
    <dgm:cxn modelId="{993892BD-AC9D-4A26-92AF-C500C7FED02C}" type="presParOf" srcId="{84D3A873-A8BC-4726-A127-5BEFB3B74FFD}" destId="{C542A026-70C0-4759-A961-E054E5422037}" srcOrd="2" destOrd="0" presId="urn:microsoft.com/office/officeart/2005/8/layout/hierarchy3"/>
    <dgm:cxn modelId="{837832F9-A18D-4AA9-8017-A5764E026D8A}" type="presParOf" srcId="{84D3A873-A8BC-4726-A127-5BEFB3B74FFD}" destId="{1ED9FCDA-BCC6-4912-A412-277FA244EACF}" srcOrd="3" destOrd="0" presId="urn:microsoft.com/office/officeart/2005/8/layout/hierarchy3"/>
    <dgm:cxn modelId="{266657B9-B52E-47B3-9427-6EFB1595B937}" type="presParOf" srcId="{84D3A873-A8BC-4726-A127-5BEFB3B74FFD}" destId="{7E1525FB-2A55-4DA4-B190-5FCB2217790D}" srcOrd="4" destOrd="0" presId="urn:microsoft.com/office/officeart/2005/8/layout/hierarchy3"/>
    <dgm:cxn modelId="{ABED1C38-4F28-4FF5-BD07-7BC92E0DF04A}" type="presParOf" srcId="{84D3A873-A8BC-4726-A127-5BEFB3B74FFD}" destId="{FCE10A41-C54D-46A1-84B1-B5DE658F1122}" srcOrd="5" destOrd="0" presId="urn:microsoft.com/office/officeart/2005/8/layout/hierarchy3"/>
    <dgm:cxn modelId="{CFCB17FD-B598-44CA-B0EB-20D98FB50096}" type="presParOf" srcId="{84D3A873-A8BC-4726-A127-5BEFB3B74FFD}" destId="{1790E16D-AA7B-4417-9A02-EB840076E2D7}" srcOrd="6" destOrd="0" presId="urn:microsoft.com/office/officeart/2005/8/layout/hierarchy3"/>
    <dgm:cxn modelId="{671FE037-89C8-4484-89C7-C5C7D45A709B}" type="presParOf" srcId="{84D3A873-A8BC-4726-A127-5BEFB3B74FFD}" destId="{E95199E6-43F3-49CC-A76A-48F31DE9D42C}"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57D8C5-17F8-4F55-AC30-75E9F71D9AF1}" type="doc">
      <dgm:prSet loTypeId="urn:microsoft.com/office/officeart/2005/8/layout/hierarchy4" loCatId="list" qsTypeId="urn:microsoft.com/office/officeart/2005/8/quickstyle/simple1" qsCatId="simple" csTypeId="urn:microsoft.com/office/officeart/2005/8/colors/accent1_1" csCatId="accent1"/>
      <dgm:spPr/>
      <dgm:t>
        <a:bodyPr/>
        <a:lstStyle/>
        <a:p>
          <a:endParaRPr lang="fi-FI"/>
        </a:p>
      </dgm:t>
    </dgm:pt>
    <dgm:pt modelId="{D1E0E919-0FD1-4441-906C-8D53721E32B1}">
      <dgm:prSet/>
      <dgm:spPr/>
      <dgm:t>
        <a:bodyPr/>
        <a:lstStyle/>
        <a:p>
          <a:r>
            <a:rPr lang="en-US" b="1"/>
            <a:t>Vastikejärjestelmät</a:t>
          </a:r>
          <a:endParaRPr lang="fi-FI"/>
        </a:p>
      </dgm:t>
    </dgm:pt>
    <dgm:pt modelId="{06214DC9-6057-4A0F-9973-BBA831629C24}" type="parTrans" cxnId="{7AB7920A-1B88-4A08-A6BB-0AC1145C27F7}">
      <dgm:prSet/>
      <dgm:spPr/>
      <dgm:t>
        <a:bodyPr/>
        <a:lstStyle/>
        <a:p>
          <a:endParaRPr lang="fi-FI"/>
        </a:p>
      </dgm:t>
    </dgm:pt>
    <dgm:pt modelId="{B47F518D-03D9-483C-8D4A-0672014D64DF}" type="sibTrans" cxnId="{7AB7920A-1B88-4A08-A6BB-0AC1145C27F7}">
      <dgm:prSet/>
      <dgm:spPr/>
      <dgm:t>
        <a:bodyPr/>
        <a:lstStyle/>
        <a:p>
          <a:endParaRPr lang="fi-FI"/>
        </a:p>
      </dgm:t>
    </dgm:pt>
    <dgm:pt modelId="{70138B62-D303-4811-BAB2-1299BED0D516}">
      <dgm:prSet/>
      <dgm:spPr/>
      <dgm:t>
        <a:bodyPr/>
        <a:lstStyle/>
        <a:p>
          <a:r>
            <a:rPr lang="en-US"/>
            <a:t>Kiinteä /</a:t>
          </a:r>
          <a:endParaRPr lang="fi-FI"/>
        </a:p>
      </dgm:t>
    </dgm:pt>
    <dgm:pt modelId="{163E3AC4-B828-4B58-88B3-92F2F34D10DC}" type="parTrans" cxnId="{5BBCDAB9-781E-487F-9B84-186B33049DD8}">
      <dgm:prSet/>
      <dgm:spPr/>
      <dgm:t>
        <a:bodyPr/>
        <a:lstStyle/>
        <a:p>
          <a:endParaRPr lang="fi-FI"/>
        </a:p>
      </dgm:t>
    </dgm:pt>
    <dgm:pt modelId="{EE1F364B-98B7-4602-87C7-9E91D5463B49}" type="sibTrans" cxnId="{5BBCDAB9-781E-487F-9B84-186B33049DD8}">
      <dgm:prSet/>
      <dgm:spPr/>
      <dgm:t>
        <a:bodyPr/>
        <a:lstStyle/>
        <a:p>
          <a:endParaRPr lang="fi-FI"/>
        </a:p>
      </dgm:t>
    </dgm:pt>
    <dgm:pt modelId="{9659FF39-F8C3-481B-B53B-66F84EB9DC8A}">
      <dgm:prSet/>
      <dgm:spPr/>
      <dgm:t>
        <a:bodyPr/>
        <a:lstStyle/>
        <a:p>
          <a:r>
            <a:rPr lang="en-US"/>
            <a:t>Muuttuva hinta </a:t>
          </a:r>
          <a:endParaRPr lang="fi-FI"/>
        </a:p>
      </dgm:t>
    </dgm:pt>
    <dgm:pt modelId="{81116FFB-2AE7-4C4C-96F7-95EC5A0ADE28}" type="parTrans" cxnId="{C7B1DC7C-46B8-444D-864C-D0901469CE05}">
      <dgm:prSet/>
      <dgm:spPr/>
      <dgm:t>
        <a:bodyPr/>
        <a:lstStyle/>
        <a:p>
          <a:endParaRPr lang="fi-FI"/>
        </a:p>
      </dgm:t>
    </dgm:pt>
    <dgm:pt modelId="{A30F802F-7901-4169-91F5-96DC27F1D6DE}" type="sibTrans" cxnId="{C7B1DC7C-46B8-444D-864C-D0901469CE05}">
      <dgm:prSet/>
      <dgm:spPr/>
      <dgm:t>
        <a:bodyPr/>
        <a:lstStyle/>
        <a:p>
          <a:endParaRPr lang="fi-FI"/>
        </a:p>
      </dgm:t>
    </dgm:pt>
    <dgm:pt modelId="{F0661E38-5F78-4A30-ABD0-E184C71B3172}">
      <dgm:prSet/>
      <dgm:spPr/>
      <dgm:t>
        <a:bodyPr/>
        <a:lstStyle/>
        <a:p>
          <a:r>
            <a:rPr lang="en-US"/>
            <a:t>Yksikköhinta</a:t>
          </a:r>
          <a:endParaRPr lang="fi-FI"/>
        </a:p>
      </dgm:t>
    </dgm:pt>
    <dgm:pt modelId="{783073DC-612C-4C1F-A540-14238928D0A5}" type="parTrans" cxnId="{9D5E682D-59E6-4C8C-B2A0-E31BF3AF1239}">
      <dgm:prSet/>
      <dgm:spPr/>
      <dgm:t>
        <a:bodyPr/>
        <a:lstStyle/>
        <a:p>
          <a:endParaRPr lang="fi-FI"/>
        </a:p>
      </dgm:t>
    </dgm:pt>
    <dgm:pt modelId="{256B9F30-3303-447E-BA88-8A4C8E2E19B4}" type="sibTrans" cxnId="{9D5E682D-59E6-4C8C-B2A0-E31BF3AF1239}">
      <dgm:prSet/>
      <dgm:spPr/>
      <dgm:t>
        <a:bodyPr/>
        <a:lstStyle/>
        <a:p>
          <a:endParaRPr lang="fi-FI"/>
        </a:p>
      </dgm:t>
    </dgm:pt>
    <dgm:pt modelId="{5DAFFDDA-4175-4E4F-BB40-8BDA41BF9CD9}">
      <dgm:prSet/>
      <dgm:spPr/>
      <dgm:t>
        <a:bodyPr/>
        <a:lstStyle/>
        <a:p>
          <a:r>
            <a:rPr lang="en-US"/>
            <a:t>Laskutyö (cost plus fixed fee) </a:t>
          </a:r>
          <a:endParaRPr lang="fi-FI"/>
        </a:p>
      </dgm:t>
    </dgm:pt>
    <dgm:pt modelId="{7DD6953C-28EF-4009-ADE3-CD7C0DFCFE2C}" type="parTrans" cxnId="{A0EE93C7-EFF9-4C76-9873-16E1906B7206}">
      <dgm:prSet/>
      <dgm:spPr/>
      <dgm:t>
        <a:bodyPr/>
        <a:lstStyle/>
        <a:p>
          <a:endParaRPr lang="fi-FI"/>
        </a:p>
      </dgm:t>
    </dgm:pt>
    <dgm:pt modelId="{81990C40-73E9-4C42-9EE5-20DAFF772DCF}" type="sibTrans" cxnId="{A0EE93C7-EFF9-4C76-9873-16E1906B7206}">
      <dgm:prSet/>
      <dgm:spPr/>
      <dgm:t>
        <a:bodyPr/>
        <a:lstStyle/>
        <a:p>
          <a:endParaRPr lang="fi-FI"/>
        </a:p>
      </dgm:t>
    </dgm:pt>
    <dgm:pt modelId="{405D9B97-55EC-4D78-872F-94A7C4C9DE3D}">
      <dgm:prSet/>
      <dgm:spPr/>
      <dgm:t>
        <a:bodyPr/>
        <a:lstStyle/>
        <a:p>
          <a:r>
            <a:rPr lang="fi-FI"/>
            <a:t>Tavoitehinta </a:t>
          </a:r>
        </a:p>
      </dgm:t>
    </dgm:pt>
    <dgm:pt modelId="{EB363466-A295-4914-85CC-7818B090EC5D}" type="parTrans" cxnId="{765847B9-783B-4AC1-9B6D-06BCB671133C}">
      <dgm:prSet/>
      <dgm:spPr/>
      <dgm:t>
        <a:bodyPr/>
        <a:lstStyle/>
        <a:p>
          <a:endParaRPr lang="fi-FI"/>
        </a:p>
      </dgm:t>
    </dgm:pt>
    <dgm:pt modelId="{2130D9E9-140E-45FB-BF0A-A3A0F9B00F1B}" type="sibTrans" cxnId="{765847B9-783B-4AC1-9B6D-06BCB671133C}">
      <dgm:prSet/>
      <dgm:spPr/>
      <dgm:t>
        <a:bodyPr/>
        <a:lstStyle/>
        <a:p>
          <a:endParaRPr lang="fi-FI"/>
        </a:p>
      </dgm:t>
    </dgm:pt>
    <dgm:pt modelId="{17BFCEC6-0402-4E53-B8B3-2C82CF0A665B}">
      <dgm:prSet/>
      <dgm:spPr/>
      <dgm:t>
        <a:bodyPr/>
        <a:lstStyle/>
        <a:p>
          <a:r>
            <a:rPr lang="fi-FI" b="1"/>
            <a:t>M</a:t>
          </a:r>
          <a:r>
            <a:rPr lang="fi-FI" b="1" i="0" baseline="0"/>
            <a:t>aksuriskien hallinta</a:t>
          </a:r>
          <a:endParaRPr lang="fi-FI"/>
        </a:p>
      </dgm:t>
    </dgm:pt>
    <dgm:pt modelId="{7C046290-CCD0-43D6-8CF1-433C186EA09C}" type="parTrans" cxnId="{6B26EE74-F9C8-4E38-BE11-5074AF86295C}">
      <dgm:prSet/>
      <dgm:spPr/>
      <dgm:t>
        <a:bodyPr/>
        <a:lstStyle/>
        <a:p>
          <a:endParaRPr lang="fi-FI"/>
        </a:p>
      </dgm:t>
    </dgm:pt>
    <dgm:pt modelId="{C1495547-7799-4ADE-B015-6EC8665ED864}" type="sibTrans" cxnId="{6B26EE74-F9C8-4E38-BE11-5074AF86295C}">
      <dgm:prSet/>
      <dgm:spPr/>
      <dgm:t>
        <a:bodyPr/>
        <a:lstStyle/>
        <a:p>
          <a:endParaRPr lang="fi-FI"/>
        </a:p>
      </dgm:t>
    </dgm:pt>
    <dgm:pt modelId="{7C3092DA-7262-4AD5-8003-C924437ED33A}">
      <dgm:prSet/>
      <dgm:spPr/>
      <dgm:t>
        <a:bodyPr/>
        <a:lstStyle/>
        <a:p>
          <a:r>
            <a:rPr lang="en-US"/>
            <a:t>Maksuehdot</a:t>
          </a:r>
          <a:endParaRPr lang="fi-FI"/>
        </a:p>
      </dgm:t>
    </dgm:pt>
    <dgm:pt modelId="{BB750C17-3023-4381-91ED-2E937FD1BF98}" type="parTrans" cxnId="{9286EFB3-B536-4757-A9CE-8BBC8FF6FD9B}">
      <dgm:prSet/>
      <dgm:spPr/>
      <dgm:t>
        <a:bodyPr/>
        <a:lstStyle/>
        <a:p>
          <a:endParaRPr lang="fi-FI"/>
        </a:p>
      </dgm:t>
    </dgm:pt>
    <dgm:pt modelId="{8A432649-08AC-459C-A91A-D003AEAAA14F}" type="sibTrans" cxnId="{9286EFB3-B536-4757-A9CE-8BBC8FF6FD9B}">
      <dgm:prSet/>
      <dgm:spPr/>
      <dgm:t>
        <a:bodyPr/>
        <a:lstStyle/>
        <a:p>
          <a:endParaRPr lang="fi-FI"/>
        </a:p>
      </dgm:t>
    </dgm:pt>
    <dgm:pt modelId="{D7A6BB34-776E-493D-896C-977A0841C1FB}">
      <dgm:prSet/>
      <dgm:spPr/>
      <dgm:t>
        <a:bodyPr/>
        <a:lstStyle/>
        <a:p>
          <a:r>
            <a:rPr lang="en-US" i="1"/>
            <a:t>Maksutapa </a:t>
          </a:r>
          <a:endParaRPr lang="fi-FI"/>
        </a:p>
      </dgm:t>
    </dgm:pt>
    <dgm:pt modelId="{A4FBF8A8-753C-4DE3-81C0-F7C27447FE4E}" type="parTrans" cxnId="{B73FE10B-5129-4498-8186-DDEA43FF3992}">
      <dgm:prSet/>
      <dgm:spPr/>
      <dgm:t>
        <a:bodyPr/>
        <a:lstStyle/>
        <a:p>
          <a:endParaRPr lang="fi-FI"/>
        </a:p>
      </dgm:t>
    </dgm:pt>
    <dgm:pt modelId="{A349CA48-E962-4BB2-9741-D25DC13C63F9}" type="sibTrans" cxnId="{B73FE10B-5129-4498-8186-DDEA43FF3992}">
      <dgm:prSet/>
      <dgm:spPr/>
      <dgm:t>
        <a:bodyPr/>
        <a:lstStyle/>
        <a:p>
          <a:endParaRPr lang="fi-FI"/>
        </a:p>
      </dgm:t>
    </dgm:pt>
    <dgm:pt modelId="{D8819285-7F70-41CD-98F3-5FCC19DC6BD9}">
      <dgm:prSet/>
      <dgm:spPr/>
      <dgm:t>
        <a:bodyPr/>
        <a:lstStyle/>
        <a:p>
          <a:r>
            <a:rPr lang="en-US" i="1"/>
            <a:t>Maksuaika ja –paikka</a:t>
          </a:r>
          <a:endParaRPr lang="fi-FI"/>
        </a:p>
      </dgm:t>
    </dgm:pt>
    <dgm:pt modelId="{FA250380-2773-4C93-A8C0-F5B23E027F73}" type="parTrans" cxnId="{AEDCADF7-E250-42D7-A84D-A61AB71CCD6F}">
      <dgm:prSet/>
      <dgm:spPr/>
      <dgm:t>
        <a:bodyPr/>
        <a:lstStyle/>
        <a:p>
          <a:endParaRPr lang="fi-FI"/>
        </a:p>
      </dgm:t>
    </dgm:pt>
    <dgm:pt modelId="{D3020A07-4A3E-49DA-A5A3-2AE0E4C0CC85}" type="sibTrans" cxnId="{AEDCADF7-E250-42D7-A84D-A61AB71CCD6F}">
      <dgm:prSet/>
      <dgm:spPr/>
      <dgm:t>
        <a:bodyPr/>
        <a:lstStyle/>
        <a:p>
          <a:endParaRPr lang="fi-FI"/>
        </a:p>
      </dgm:t>
    </dgm:pt>
    <dgm:pt modelId="{B0780591-B032-41FE-9CD8-3E3FCD25A049}">
      <dgm:prSet/>
      <dgm:spPr/>
      <dgm:t>
        <a:bodyPr/>
        <a:lstStyle/>
        <a:p>
          <a:r>
            <a:rPr lang="en-US" i="1"/>
            <a:t>Viivästys ja sen seuraamukset</a:t>
          </a:r>
          <a:endParaRPr lang="fi-FI"/>
        </a:p>
      </dgm:t>
    </dgm:pt>
    <dgm:pt modelId="{B52C9DD1-8489-4467-8423-17BCE218ED00}" type="parTrans" cxnId="{9C8D5D30-FEF6-4B05-95CA-96C85805F263}">
      <dgm:prSet/>
      <dgm:spPr/>
      <dgm:t>
        <a:bodyPr/>
        <a:lstStyle/>
        <a:p>
          <a:endParaRPr lang="fi-FI"/>
        </a:p>
      </dgm:t>
    </dgm:pt>
    <dgm:pt modelId="{D7A1E821-3141-497A-82DC-1A1C0A4D396B}" type="sibTrans" cxnId="{9C8D5D30-FEF6-4B05-95CA-96C85805F263}">
      <dgm:prSet/>
      <dgm:spPr/>
      <dgm:t>
        <a:bodyPr/>
        <a:lstStyle/>
        <a:p>
          <a:endParaRPr lang="fi-FI"/>
        </a:p>
      </dgm:t>
    </dgm:pt>
    <dgm:pt modelId="{63B68EC1-3A3E-40A4-B0D8-D7D434F965AF}">
      <dgm:prSet/>
      <dgm:spPr/>
      <dgm:t>
        <a:bodyPr/>
        <a:lstStyle/>
        <a:p>
          <a:r>
            <a:rPr lang="en-US"/>
            <a:t>Maksujärjestelmät</a:t>
          </a:r>
          <a:endParaRPr lang="fi-FI"/>
        </a:p>
      </dgm:t>
    </dgm:pt>
    <dgm:pt modelId="{C26ED665-3842-4355-BBA2-1D59CC046FB9}" type="parTrans" cxnId="{8930F441-E51B-4E88-B360-5BB5FE19F943}">
      <dgm:prSet/>
      <dgm:spPr/>
      <dgm:t>
        <a:bodyPr/>
        <a:lstStyle/>
        <a:p>
          <a:endParaRPr lang="fi-FI"/>
        </a:p>
      </dgm:t>
    </dgm:pt>
    <dgm:pt modelId="{D8449315-59BC-46CE-AABB-D13CF5AF2DF6}" type="sibTrans" cxnId="{8930F441-E51B-4E88-B360-5BB5FE19F943}">
      <dgm:prSet/>
      <dgm:spPr/>
      <dgm:t>
        <a:bodyPr/>
        <a:lstStyle/>
        <a:p>
          <a:endParaRPr lang="fi-FI"/>
        </a:p>
      </dgm:t>
    </dgm:pt>
    <dgm:pt modelId="{F9298AF3-8E97-4BC7-98C9-CCECA28E60F0}">
      <dgm:prSet/>
      <dgm:spPr/>
      <dgm:t>
        <a:bodyPr/>
        <a:lstStyle/>
        <a:p>
          <a:r>
            <a:rPr lang="en-US" i="1"/>
            <a:t>Esim. Shekki, maksumääräys, perittävä ja remburssi </a:t>
          </a:r>
          <a:endParaRPr lang="fi-FI"/>
        </a:p>
      </dgm:t>
    </dgm:pt>
    <dgm:pt modelId="{2BA41EE3-1AEC-4F60-8B3E-4DF7C67CA956}" type="parTrans" cxnId="{3D5FE990-5E2B-4799-B8FA-3F54D0A6CF26}">
      <dgm:prSet/>
      <dgm:spPr/>
      <dgm:t>
        <a:bodyPr/>
        <a:lstStyle/>
        <a:p>
          <a:endParaRPr lang="fi-FI"/>
        </a:p>
      </dgm:t>
    </dgm:pt>
    <dgm:pt modelId="{694FD0FC-8392-4991-BDA2-E000758507F9}" type="sibTrans" cxnId="{3D5FE990-5E2B-4799-B8FA-3F54D0A6CF26}">
      <dgm:prSet/>
      <dgm:spPr/>
      <dgm:t>
        <a:bodyPr/>
        <a:lstStyle/>
        <a:p>
          <a:endParaRPr lang="fi-FI"/>
        </a:p>
      </dgm:t>
    </dgm:pt>
    <dgm:pt modelId="{179E5695-AA1D-432E-8278-654C27896143}">
      <dgm:prSet/>
      <dgm:spPr/>
      <dgm:t>
        <a:bodyPr/>
        <a:lstStyle/>
        <a:p>
          <a:r>
            <a:rPr lang="en-US"/>
            <a:t>Vakuusjärjestelmät </a:t>
          </a:r>
          <a:endParaRPr lang="fi-FI"/>
        </a:p>
      </dgm:t>
    </dgm:pt>
    <dgm:pt modelId="{5F5196CA-9FC3-4988-AE06-7492C6D9FE53}" type="parTrans" cxnId="{216145EF-B5CC-4BC3-9838-C3FBDD4D01D9}">
      <dgm:prSet/>
      <dgm:spPr/>
      <dgm:t>
        <a:bodyPr/>
        <a:lstStyle/>
        <a:p>
          <a:endParaRPr lang="fi-FI"/>
        </a:p>
      </dgm:t>
    </dgm:pt>
    <dgm:pt modelId="{F150CD13-7A8C-44B6-A346-91FB548DA057}" type="sibTrans" cxnId="{216145EF-B5CC-4BC3-9838-C3FBDD4D01D9}">
      <dgm:prSet/>
      <dgm:spPr/>
      <dgm:t>
        <a:bodyPr/>
        <a:lstStyle/>
        <a:p>
          <a:endParaRPr lang="fi-FI"/>
        </a:p>
      </dgm:t>
    </dgm:pt>
    <dgm:pt modelId="{6EAD4156-469D-4E76-B85D-6A369283080B}">
      <dgm:prSet/>
      <dgm:spPr/>
      <dgm:t>
        <a:bodyPr/>
        <a:lstStyle/>
        <a:p>
          <a:r>
            <a:rPr lang="en-US" i="1"/>
            <a:t>Esim. pankkitakaus, luottovakuutus </a:t>
          </a:r>
          <a:endParaRPr lang="fi-FI"/>
        </a:p>
      </dgm:t>
    </dgm:pt>
    <dgm:pt modelId="{198222AD-02D3-4085-B4CA-9F79A5D872A3}" type="parTrans" cxnId="{59936D34-0D75-46EA-A4A2-3FEC7CAA81A7}">
      <dgm:prSet/>
      <dgm:spPr/>
      <dgm:t>
        <a:bodyPr/>
        <a:lstStyle/>
        <a:p>
          <a:endParaRPr lang="fi-FI"/>
        </a:p>
      </dgm:t>
    </dgm:pt>
    <dgm:pt modelId="{9F03CCF8-4237-40A0-A4FD-137398FE5A53}" type="sibTrans" cxnId="{59936D34-0D75-46EA-A4A2-3FEC7CAA81A7}">
      <dgm:prSet/>
      <dgm:spPr/>
      <dgm:t>
        <a:bodyPr/>
        <a:lstStyle/>
        <a:p>
          <a:endParaRPr lang="fi-FI"/>
        </a:p>
      </dgm:t>
    </dgm:pt>
    <dgm:pt modelId="{E8A4DB3C-4C03-44F7-9070-20659D7BB6E6}" type="pres">
      <dgm:prSet presAssocID="{5A57D8C5-17F8-4F55-AC30-75E9F71D9AF1}" presName="Name0" presStyleCnt="0">
        <dgm:presLayoutVars>
          <dgm:chPref val="1"/>
          <dgm:dir/>
          <dgm:animOne val="branch"/>
          <dgm:animLvl val="lvl"/>
          <dgm:resizeHandles/>
        </dgm:presLayoutVars>
      </dgm:prSet>
      <dgm:spPr/>
    </dgm:pt>
    <dgm:pt modelId="{C75AC023-5D08-4929-8070-97885B1AADD7}" type="pres">
      <dgm:prSet presAssocID="{D1E0E919-0FD1-4441-906C-8D53721E32B1}" presName="vertOne" presStyleCnt="0"/>
      <dgm:spPr/>
    </dgm:pt>
    <dgm:pt modelId="{4E3D9D52-D891-4168-9CD9-F8D64E4460DD}" type="pres">
      <dgm:prSet presAssocID="{D1E0E919-0FD1-4441-906C-8D53721E32B1}" presName="txOne" presStyleLbl="node0" presStyleIdx="0" presStyleCnt="2">
        <dgm:presLayoutVars>
          <dgm:chPref val="3"/>
        </dgm:presLayoutVars>
      </dgm:prSet>
      <dgm:spPr/>
    </dgm:pt>
    <dgm:pt modelId="{337AA55B-43CF-42E8-92F7-35D12ADBF265}" type="pres">
      <dgm:prSet presAssocID="{D1E0E919-0FD1-4441-906C-8D53721E32B1}" presName="parTransOne" presStyleCnt="0"/>
      <dgm:spPr/>
    </dgm:pt>
    <dgm:pt modelId="{C86DADFE-E581-4879-A07C-2EC105BFCED8}" type="pres">
      <dgm:prSet presAssocID="{D1E0E919-0FD1-4441-906C-8D53721E32B1}" presName="horzOne" presStyleCnt="0"/>
      <dgm:spPr/>
    </dgm:pt>
    <dgm:pt modelId="{6C85CADC-6368-4D0C-B50A-306ED75C1386}" type="pres">
      <dgm:prSet presAssocID="{70138B62-D303-4811-BAB2-1299BED0D516}" presName="vertTwo" presStyleCnt="0"/>
      <dgm:spPr/>
    </dgm:pt>
    <dgm:pt modelId="{32881BD0-447F-45E8-AE9D-B16C58F4FE47}" type="pres">
      <dgm:prSet presAssocID="{70138B62-D303-4811-BAB2-1299BED0D516}" presName="txTwo" presStyleLbl="node2" presStyleIdx="0" presStyleCnt="8">
        <dgm:presLayoutVars>
          <dgm:chPref val="3"/>
        </dgm:presLayoutVars>
      </dgm:prSet>
      <dgm:spPr/>
    </dgm:pt>
    <dgm:pt modelId="{FE83F7A3-C43E-45F8-A1D2-F020CF508D32}" type="pres">
      <dgm:prSet presAssocID="{70138B62-D303-4811-BAB2-1299BED0D516}" presName="horzTwo" presStyleCnt="0"/>
      <dgm:spPr/>
    </dgm:pt>
    <dgm:pt modelId="{633273A2-0B2C-4130-9602-720DE20DEB0B}" type="pres">
      <dgm:prSet presAssocID="{EE1F364B-98B7-4602-87C7-9E91D5463B49}" presName="sibSpaceTwo" presStyleCnt="0"/>
      <dgm:spPr/>
    </dgm:pt>
    <dgm:pt modelId="{946F257A-3698-4B7F-8E70-3E45A63C29D4}" type="pres">
      <dgm:prSet presAssocID="{9659FF39-F8C3-481B-B53B-66F84EB9DC8A}" presName="vertTwo" presStyleCnt="0"/>
      <dgm:spPr/>
    </dgm:pt>
    <dgm:pt modelId="{45CC3649-E92D-49A0-9392-4F83628FCE9D}" type="pres">
      <dgm:prSet presAssocID="{9659FF39-F8C3-481B-B53B-66F84EB9DC8A}" presName="txTwo" presStyleLbl="node2" presStyleIdx="1" presStyleCnt="8">
        <dgm:presLayoutVars>
          <dgm:chPref val="3"/>
        </dgm:presLayoutVars>
      </dgm:prSet>
      <dgm:spPr/>
    </dgm:pt>
    <dgm:pt modelId="{0469D7C1-2EC3-4B12-826B-96462E4BB0BF}" type="pres">
      <dgm:prSet presAssocID="{9659FF39-F8C3-481B-B53B-66F84EB9DC8A}" presName="horzTwo" presStyleCnt="0"/>
      <dgm:spPr/>
    </dgm:pt>
    <dgm:pt modelId="{944DBBA0-A1B2-48B7-85B5-DF4F9BF67456}" type="pres">
      <dgm:prSet presAssocID="{A30F802F-7901-4169-91F5-96DC27F1D6DE}" presName="sibSpaceTwo" presStyleCnt="0"/>
      <dgm:spPr/>
    </dgm:pt>
    <dgm:pt modelId="{DD9BA0E0-B926-4E8A-8E85-A368B7878E30}" type="pres">
      <dgm:prSet presAssocID="{F0661E38-5F78-4A30-ABD0-E184C71B3172}" presName="vertTwo" presStyleCnt="0"/>
      <dgm:spPr/>
    </dgm:pt>
    <dgm:pt modelId="{59E30507-4204-4EE8-8F49-47947B73523F}" type="pres">
      <dgm:prSet presAssocID="{F0661E38-5F78-4A30-ABD0-E184C71B3172}" presName="txTwo" presStyleLbl="node2" presStyleIdx="2" presStyleCnt="8">
        <dgm:presLayoutVars>
          <dgm:chPref val="3"/>
        </dgm:presLayoutVars>
      </dgm:prSet>
      <dgm:spPr/>
    </dgm:pt>
    <dgm:pt modelId="{99CFE119-1EDB-44BB-92F4-85C500FDFA57}" type="pres">
      <dgm:prSet presAssocID="{F0661E38-5F78-4A30-ABD0-E184C71B3172}" presName="horzTwo" presStyleCnt="0"/>
      <dgm:spPr/>
    </dgm:pt>
    <dgm:pt modelId="{491ACAE1-C52D-4812-8B3B-4C6AC8A3CEE5}" type="pres">
      <dgm:prSet presAssocID="{256B9F30-3303-447E-BA88-8A4C8E2E19B4}" presName="sibSpaceTwo" presStyleCnt="0"/>
      <dgm:spPr/>
    </dgm:pt>
    <dgm:pt modelId="{0AB8B8A4-7EE3-4566-B474-73EDB29ADB98}" type="pres">
      <dgm:prSet presAssocID="{5DAFFDDA-4175-4E4F-BB40-8BDA41BF9CD9}" presName="vertTwo" presStyleCnt="0"/>
      <dgm:spPr/>
    </dgm:pt>
    <dgm:pt modelId="{FE6AA36C-8218-4329-BF1B-4EED357B3404}" type="pres">
      <dgm:prSet presAssocID="{5DAFFDDA-4175-4E4F-BB40-8BDA41BF9CD9}" presName="txTwo" presStyleLbl="node2" presStyleIdx="3" presStyleCnt="8">
        <dgm:presLayoutVars>
          <dgm:chPref val="3"/>
        </dgm:presLayoutVars>
      </dgm:prSet>
      <dgm:spPr/>
    </dgm:pt>
    <dgm:pt modelId="{0499DB0E-3704-44EE-B642-BC48D7E5A731}" type="pres">
      <dgm:prSet presAssocID="{5DAFFDDA-4175-4E4F-BB40-8BDA41BF9CD9}" presName="horzTwo" presStyleCnt="0"/>
      <dgm:spPr/>
    </dgm:pt>
    <dgm:pt modelId="{54F84D89-0E85-4E8C-9714-AEC3B8078F82}" type="pres">
      <dgm:prSet presAssocID="{81990C40-73E9-4C42-9EE5-20DAFF772DCF}" presName="sibSpaceTwo" presStyleCnt="0"/>
      <dgm:spPr/>
    </dgm:pt>
    <dgm:pt modelId="{2EC618A8-9E01-4B80-B68C-207111042B94}" type="pres">
      <dgm:prSet presAssocID="{405D9B97-55EC-4D78-872F-94A7C4C9DE3D}" presName="vertTwo" presStyleCnt="0"/>
      <dgm:spPr/>
    </dgm:pt>
    <dgm:pt modelId="{A7B9634C-0662-45DE-996D-22BC20FD5524}" type="pres">
      <dgm:prSet presAssocID="{405D9B97-55EC-4D78-872F-94A7C4C9DE3D}" presName="txTwo" presStyleLbl="node2" presStyleIdx="4" presStyleCnt="8">
        <dgm:presLayoutVars>
          <dgm:chPref val="3"/>
        </dgm:presLayoutVars>
      </dgm:prSet>
      <dgm:spPr/>
    </dgm:pt>
    <dgm:pt modelId="{BD7C88BC-48AD-41B9-86E6-A18C4614964D}" type="pres">
      <dgm:prSet presAssocID="{405D9B97-55EC-4D78-872F-94A7C4C9DE3D}" presName="horzTwo" presStyleCnt="0"/>
      <dgm:spPr/>
    </dgm:pt>
    <dgm:pt modelId="{3F50B94F-6359-4106-A00F-65EC2FE7D89C}" type="pres">
      <dgm:prSet presAssocID="{B47F518D-03D9-483C-8D4A-0672014D64DF}" presName="sibSpaceOne" presStyleCnt="0"/>
      <dgm:spPr/>
    </dgm:pt>
    <dgm:pt modelId="{D62F0ABC-37EA-4059-83BC-C99177E5C117}" type="pres">
      <dgm:prSet presAssocID="{17BFCEC6-0402-4E53-B8B3-2C82CF0A665B}" presName="vertOne" presStyleCnt="0"/>
      <dgm:spPr/>
    </dgm:pt>
    <dgm:pt modelId="{8E512D59-9192-43C6-85F4-23F5EA3E347E}" type="pres">
      <dgm:prSet presAssocID="{17BFCEC6-0402-4E53-B8B3-2C82CF0A665B}" presName="txOne" presStyleLbl="node0" presStyleIdx="1" presStyleCnt="2">
        <dgm:presLayoutVars>
          <dgm:chPref val="3"/>
        </dgm:presLayoutVars>
      </dgm:prSet>
      <dgm:spPr/>
    </dgm:pt>
    <dgm:pt modelId="{8D32141D-4170-4318-B46E-0CA27F2906A4}" type="pres">
      <dgm:prSet presAssocID="{17BFCEC6-0402-4E53-B8B3-2C82CF0A665B}" presName="parTransOne" presStyleCnt="0"/>
      <dgm:spPr/>
    </dgm:pt>
    <dgm:pt modelId="{980594B9-24FF-41F4-B975-B13EEB0E5F3F}" type="pres">
      <dgm:prSet presAssocID="{17BFCEC6-0402-4E53-B8B3-2C82CF0A665B}" presName="horzOne" presStyleCnt="0"/>
      <dgm:spPr/>
    </dgm:pt>
    <dgm:pt modelId="{7488C8D2-CA1C-49FC-8514-AE62214EEB0B}" type="pres">
      <dgm:prSet presAssocID="{7C3092DA-7262-4AD5-8003-C924437ED33A}" presName="vertTwo" presStyleCnt="0"/>
      <dgm:spPr/>
    </dgm:pt>
    <dgm:pt modelId="{CE773CB8-AF32-4B8D-9D95-4480DD698656}" type="pres">
      <dgm:prSet presAssocID="{7C3092DA-7262-4AD5-8003-C924437ED33A}" presName="txTwo" presStyleLbl="node2" presStyleIdx="5" presStyleCnt="8">
        <dgm:presLayoutVars>
          <dgm:chPref val="3"/>
        </dgm:presLayoutVars>
      </dgm:prSet>
      <dgm:spPr/>
    </dgm:pt>
    <dgm:pt modelId="{32316C78-758D-456C-9743-6FE68A9BFC95}" type="pres">
      <dgm:prSet presAssocID="{7C3092DA-7262-4AD5-8003-C924437ED33A}" presName="parTransTwo" presStyleCnt="0"/>
      <dgm:spPr/>
    </dgm:pt>
    <dgm:pt modelId="{ED862411-42CF-4509-8367-F39793138ED7}" type="pres">
      <dgm:prSet presAssocID="{7C3092DA-7262-4AD5-8003-C924437ED33A}" presName="horzTwo" presStyleCnt="0"/>
      <dgm:spPr/>
    </dgm:pt>
    <dgm:pt modelId="{B6234328-4D7F-4153-A81F-7F0B7DB11D6A}" type="pres">
      <dgm:prSet presAssocID="{D7A6BB34-776E-493D-896C-977A0841C1FB}" presName="vertThree" presStyleCnt="0"/>
      <dgm:spPr/>
    </dgm:pt>
    <dgm:pt modelId="{2124873A-96CA-4CA3-9A66-6CFD0F39B58D}" type="pres">
      <dgm:prSet presAssocID="{D7A6BB34-776E-493D-896C-977A0841C1FB}" presName="txThree" presStyleLbl="node3" presStyleIdx="0" presStyleCnt="5">
        <dgm:presLayoutVars>
          <dgm:chPref val="3"/>
        </dgm:presLayoutVars>
      </dgm:prSet>
      <dgm:spPr/>
    </dgm:pt>
    <dgm:pt modelId="{01CA0F9C-8BCC-4A4F-A06E-1B24C80C45A2}" type="pres">
      <dgm:prSet presAssocID="{D7A6BB34-776E-493D-896C-977A0841C1FB}" presName="horzThree" presStyleCnt="0"/>
      <dgm:spPr/>
    </dgm:pt>
    <dgm:pt modelId="{D4532155-4823-4B7C-8CD2-20CA90A2FF73}" type="pres">
      <dgm:prSet presAssocID="{A349CA48-E962-4BB2-9741-D25DC13C63F9}" presName="sibSpaceThree" presStyleCnt="0"/>
      <dgm:spPr/>
    </dgm:pt>
    <dgm:pt modelId="{7DD2D097-4518-443E-84C6-A404938142F7}" type="pres">
      <dgm:prSet presAssocID="{D8819285-7F70-41CD-98F3-5FCC19DC6BD9}" presName="vertThree" presStyleCnt="0"/>
      <dgm:spPr/>
    </dgm:pt>
    <dgm:pt modelId="{FCF59E45-7BBD-430E-A86E-7B6636D743F9}" type="pres">
      <dgm:prSet presAssocID="{D8819285-7F70-41CD-98F3-5FCC19DC6BD9}" presName="txThree" presStyleLbl="node3" presStyleIdx="1" presStyleCnt="5">
        <dgm:presLayoutVars>
          <dgm:chPref val="3"/>
        </dgm:presLayoutVars>
      </dgm:prSet>
      <dgm:spPr/>
    </dgm:pt>
    <dgm:pt modelId="{F51FB787-6E65-4F87-AEBF-8D59ACB4CDA0}" type="pres">
      <dgm:prSet presAssocID="{D8819285-7F70-41CD-98F3-5FCC19DC6BD9}" presName="horzThree" presStyleCnt="0"/>
      <dgm:spPr/>
    </dgm:pt>
    <dgm:pt modelId="{41744F0B-CC01-4A89-9E95-33E2BB47CF54}" type="pres">
      <dgm:prSet presAssocID="{D3020A07-4A3E-49DA-A5A3-2AE0E4C0CC85}" presName="sibSpaceThree" presStyleCnt="0"/>
      <dgm:spPr/>
    </dgm:pt>
    <dgm:pt modelId="{4A4B58C0-9EAF-4236-99BF-4773AAB09501}" type="pres">
      <dgm:prSet presAssocID="{B0780591-B032-41FE-9CD8-3E3FCD25A049}" presName="vertThree" presStyleCnt="0"/>
      <dgm:spPr/>
    </dgm:pt>
    <dgm:pt modelId="{9DCB30B5-24A1-4E8A-950C-2A1D1C664175}" type="pres">
      <dgm:prSet presAssocID="{B0780591-B032-41FE-9CD8-3E3FCD25A049}" presName="txThree" presStyleLbl="node3" presStyleIdx="2" presStyleCnt="5">
        <dgm:presLayoutVars>
          <dgm:chPref val="3"/>
        </dgm:presLayoutVars>
      </dgm:prSet>
      <dgm:spPr/>
    </dgm:pt>
    <dgm:pt modelId="{A7C19D8C-27F3-495D-A34E-2E79737F2DBF}" type="pres">
      <dgm:prSet presAssocID="{B0780591-B032-41FE-9CD8-3E3FCD25A049}" presName="horzThree" presStyleCnt="0"/>
      <dgm:spPr/>
    </dgm:pt>
    <dgm:pt modelId="{9327F41D-CEEE-4AB0-AB9D-3738E9B02237}" type="pres">
      <dgm:prSet presAssocID="{8A432649-08AC-459C-A91A-D003AEAAA14F}" presName="sibSpaceTwo" presStyleCnt="0"/>
      <dgm:spPr/>
    </dgm:pt>
    <dgm:pt modelId="{92F084D5-7DB3-4002-8D1B-97B1F1A30B84}" type="pres">
      <dgm:prSet presAssocID="{63B68EC1-3A3E-40A4-B0D8-D7D434F965AF}" presName="vertTwo" presStyleCnt="0"/>
      <dgm:spPr/>
    </dgm:pt>
    <dgm:pt modelId="{128C1283-02E4-4280-9FC4-00A4BB5A806B}" type="pres">
      <dgm:prSet presAssocID="{63B68EC1-3A3E-40A4-B0D8-D7D434F965AF}" presName="txTwo" presStyleLbl="node2" presStyleIdx="6" presStyleCnt="8">
        <dgm:presLayoutVars>
          <dgm:chPref val="3"/>
        </dgm:presLayoutVars>
      </dgm:prSet>
      <dgm:spPr/>
    </dgm:pt>
    <dgm:pt modelId="{7F43935F-6EDB-45D0-A277-43E7DCF531E9}" type="pres">
      <dgm:prSet presAssocID="{63B68EC1-3A3E-40A4-B0D8-D7D434F965AF}" presName="parTransTwo" presStyleCnt="0"/>
      <dgm:spPr/>
    </dgm:pt>
    <dgm:pt modelId="{DC188AEA-12AC-400B-8812-062FAB45D3C1}" type="pres">
      <dgm:prSet presAssocID="{63B68EC1-3A3E-40A4-B0D8-D7D434F965AF}" presName="horzTwo" presStyleCnt="0"/>
      <dgm:spPr/>
    </dgm:pt>
    <dgm:pt modelId="{45478A5E-A6CE-4C7D-947F-B9AE72DFA92C}" type="pres">
      <dgm:prSet presAssocID="{F9298AF3-8E97-4BC7-98C9-CCECA28E60F0}" presName="vertThree" presStyleCnt="0"/>
      <dgm:spPr/>
    </dgm:pt>
    <dgm:pt modelId="{9E68F7FD-BBD4-4164-9F2F-96A7CDDBDF1C}" type="pres">
      <dgm:prSet presAssocID="{F9298AF3-8E97-4BC7-98C9-CCECA28E60F0}" presName="txThree" presStyleLbl="node3" presStyleIdx="3" presStyleCnt="5">
        <dgm:presLayoutVars>
          <dgm:chPref val="3"/>
        </dgm:presLayoutVars>
      </dgm:prSet>
      <dgm:spPr/>
    </dgm:pt>
    <dgm:pt modelId="{EAADD879-C0D5-412A-913A-44ADE1552842}" type="pres">
      <dgm:prSet presAssocID="{F9298AF3-8E97-4BC7-98C9-CCECA28E60F0}" presName="horzThree" presStyleCnt="0"/>
      <dgm:spPr/>
    </dgm:pt>
    <dgm:pt modelId="{4A40B752-65B5-4329-A34B-4973E74837EB}" type="pres">
      <dgm:prSet presAssocID="{D8449315-59BC-46CE-AABB-D13CF5AF2DF6}" presName="sibSpaceTwo" presStyleCnt="0"/>
      <dgm:spPr/>
    </dgm:pt>
    <dgm:pt modelId="{DD7768E1-3535-4A9C-BA18-11DC60E7BE3C}" type="pres">
      <dgm:prSet presAssocID="{179E5695-AA1D-432E-8278-654C27896143}" presName="vertTwo" presStyleCnt="0"/>
      <dgm:spPr/>
    </dgm:pt>
    <dgm:pt modelId="{04F658BF-64E5-4A9D-A094-AC6DA88238AF}" type="pres">
      <dgm:prSet presAssocID="{179E5695-AA1D-432E-8278-654C27896143}" presName="txTwo" presStyleLbl="node2" presStyleIdx="7" presStyleCnt="8">
        <dgm:presLayoutVars>
          <dgm:chPref val="3"/>
        </dgm:presLayoutVars>
      </dgm:prSet>
      <dgm:spPr/>
    </dgm:pt>
    <dgm:pt modelId="{5F4EC518-F039-4254-B3C1-D7DDBF96EAA9}" type="pres">
      <dgm:prSet presAssocID="{179E5695-AA1D-432E-8278-654C27896143}" presName="parTransTwo" presStyleCnt="0"/>
      <dgm:spPr/>
    </dgm:pt>
    <dgm:pt modelId="{F2D04938-2AD5-48DA-AA50-A0726854396C}" type="pres">
      <dgm:prSet presAssocID="{179E5695-AA1D-432E-8278-654C27896143}" presName="horzTwo" presStyleCnt="0"/>
      <dgm:spPr/>
    </dgm:pt>
    <dgm:pt modelId="{683AF11D-F283-41D4-B76E-2938880C199A}" type="pres">
      <dgm:prSet presAssocID="{6EAD4156-469D-4E76-B85D-6A369283080B}" presName="vertThree" presStyleCnt="0"/>
      <dgm:spPr/>
    </dgm:pt>
    <dgm:pt modelId="{0A6BB2C2-2D6F-45C6-8500-67A3EA5E621B}" type="pres">
      <dgm:prSet presAssocID="{6EAD4156-469D-4E76-B85D-6A369283080B}" presName="txThree" presStyleLbl="node3" presStyleIdx="4" presStyleCnt="5">
        <dgm:presLayoutVars>
          <dgm:chPref val="3"/>
        </dgm:presLayoutVars>
      </dgm:prSet>
      <dgm:spPr/>
    </dgm:pt>
    <dgm:pt modelId="{BEF0E2A1-5B13-4CE1-B5E1-C0B3A3B048CA}" type="pres">
      <dgm:prSet presAssocID="{6EAD4156-469D-4E76-B85D-6A369283080B}" presName="horzThree" presStyleCnt="0"/>
      <dgm:spPr/>
    </dgm:pt>
  </dgm:ptLst>
  <dgm:cxnLst>
    <dgm:cxn modelId="{7AB7920A-1B88-4A08-A6BB-0AC1145C27F7}" srcId="{5A57D8C5-17F8-4F55-AC30-75E9F71D9AF1}" destId="{D1E0E919-0FD1-4441-906C-8D53721E32B1}" srcOrd="0" destOrd="0" parTransId="{06214DC9-6057-4A0F-9973-BBA831629C24}" sibTransId="{B47F518D-03D9-483C-8D4A-0672014D64DF}"/>
    <dgm:cxn modelId="{B73FE10B-5129-4498-8186-DDEA43FF3992}" srcId="{7C3092DA-7262-4AD5-8003-C924437ED33A}" destId="{D7A6BB34-776E-493D-896C-977A0841C1FB}" srcOrd="0" destOrd="0" parTransId="{A4FBF8A8-753C-4DE3-81C0-F7C27447FE4E}" sibTransId="{A349CA48-E962-4BB2-9741-D25DC13C63F9}"/>
    <dgm:cxn modelId="{C5D05B2C-566E-49D9-B098-F36E86A1732B}" type="presOf" srcId="{63B68EC1-3A3E-40A4-B0D8-D7D434F965AF}" destId="{128C1283-02E4-4280-9FC4-00A4BB5A806B}" srcOrd="0" destOrd="0" presId="urn:microsoft.com/office/officeart/2005/8/layout/hierarchy4"/>
    <dgm:cxn modelId="{9D5E682D-59E6-4C8C-B2A0-E31BF3AF1239}" srcId="{D1E0E919-0FD1-4441-906C-8D53721E32B1}" destId="{F0661E38-5F78-4A30-ABD0-E184C71B3172}" srcOrd="2" destOrd="0" parTransId="{783073DC-612C-4C1F-A540-14238928D0A5}" sibTransId="{256B9F30-3303-447E-BA88-8A4C8E2E19B4}"/>
    <dgm:cxn modelId="{9C8D5D30-FEF6-4B05-95CA-96C85805F263}" srcId="{7C3092DA-7262-4AD5-8003-C924437ED33A}" destId="{B0780591-B032-41FE-9CD8-3E3FCD25A049}" srcOrd="2" destOrd="0" parTransId="{B52C9DD1-8489-4467-8423-17BCE218ED00}" sibTransId="{D7A1E821-3141-497A-82DC-1A1C0A4D396B}"/>
    <dgm:cxn modelId="{59936D34-0D75-46EA-A4A2-3FEC7CAA81A7}" srcId="{179E5695-AA1D-432E-8278-654C27896143}" destId="{6EAD4156-469D-4E76-B85D-6A369283080B}" srcOrd="0" destOrd="0" parTransId="{198222AD-02D3-4085-B4CA-9F79A5D872A3}" sibTransId="{9F03CCF8-4237-40A0-A4FD-137398FE5A53}"/>
    <dgm:cxn modelId="{360ADA39-7375-4896-B472-84484083FA75}" type="presOf" srcId="{F9298AF3-8E97-4BC7-98C9-CCECA28E60F0}" destId="{9E68F7FD-BBD4-4164-9F2F-96A7CDDBDF1C}" srcOrd="0" destOrd="0" presId="urn:microsoft.com/office/officeart/2005/8/layout/hierarchy4"/>
    <dgm:cxn modelId="{8930F441-E51B-4E88-B360-5BB5FE19F943}" srcId="{17BFCEC6-0402-4E53-B8B3-2C82CF0A665B}" destId="{63B68EC1-3A3E-40A4-B0D8-D7D434F965AF}" srcOrd="1" destOrd="0" parTransId="{C26ED665-3842-4355-BBA2-1D59CC046FB9}" sibTransId="{D8449315-59BC-46CE-AABB-D13CF5AF2DF6}"/>
    <dgm:cxn modelId="{1AA2A864-1F8D-4E81-89F2-9A8857C03576}" type="presOf" srcId="{179E5695-AA1D-432E-8278-654C27896143}" destId="{04F658BF-64E5-4A9D-A094-AC6DA88238AF}" srcOrd="0" destOrd="0" presId="urn:microsoft.com/office/officeart/2005/8/layout/hierarchy4"/>
    <dgm:cxn modelId="{26F49646-CCBA-4E6D-856D-B92A633DA96D}" type="presOf" srcId="{D8819285-7F70-41CD-98F3-5FCC19DC6BD9}" destId="{FCF59E45-7BBD-430E-A86E-7B6636D743F9}" srcOrd="0" destOrd="0" presId="urn:microsoft.com/office/officeart/2005/8/layout/hierarchy4"/>
    <dgm:cxn modelId="{2E882A67-2BDA-439B-9190-9B7EAAEE49DA}" type="presOf" srcId="{9659FF39-F8C3-481B-B53B-66F84EB9DC8A}" destId="{45CC3649-E92D-49A0-9392-4F83628FCE9D}" srcOrd="0" destOrd="0" presId="urn:microsoft.com/office/officeart/2005/8/layout/hierarchy4"/>
    <dgm:cxn modelId="{784D5347-EC33-4442-B0D2-BB44D0AD4E74}" type="presOf" srcId="{F0661E38-5F78-4A30-ABD0-E184C71B3172}" destId="{59E30507-4204-4EE8-8F49-47947B73523F}" srcOrd="0" destOrd="0" presId="urn:microsoft.com/office/officeart/2005/8/layout/hierarchy4"/>
    <dgm:cxn modelId="{BB668A4B-324F-49A3-9C6A-D81EB27E059B}" type="presOf" srcId="{405D9B97-55EC-4D78-872F-94A7C4C9DE3D}" destId="{A7B9634C-0662-45DE-996D-22BC20FD5524}" srcOrd="0" destOrd="0" presId="urn:microsoft.com/office/officeart/2005/8/layout/hierarchy4"/>
    <dgm:cxn modelId="{8476436C-E00C-45F9-8FB9-E6BD90D203C5}" type="presOf" srcId="{70138B62-D303-4811-BAB2-1299BED0D516}" destId="{32881BD0-447F-45E8-AE9D-B16C58F4FE47}" srcOrd="0" destOrd="0" presId="urn:microsoft.com/office/officeart/2005/8/layout/hierarchy4"/>
    <dgm:cxn modelId="{036E696C-4B2B-4029-A849-CDEA300D2B31}" type="presOf" srcId="{6EAD4156-469D-4E76-B85D-6A369283080B}" destId="{0A6BB2C2-2D6F-45C6-8500-67A3EA5E621B}" srcOrd="0" destOrd="0" presId="urn:microsoft.com/office/officeart/2005/8/layout/hierarchy4"/>
    <dgm:cxn modelId="{8D869B74-60FA-4A4F-AF97-89FBED22A7CF}" type="presOf" srcId="{7C3092DA-7262-4AD5-8003-C924437ED33A}" destId="{CE773CB8-AF32-4B8D-9D95-4480DD698656}" srcOrd="0" destOrd="0" presId="urn:microsoft.com/office/officeart/2005/8/layout/hierarchy4"/>
    <dgm:cxn modelId="{6B26EE74-F9C8-4E38-BE11-5074AF86295C}" srcId="{5A57D8C5-17F8-4F55-AC30-75E9F71D9AF1}" destId="{17BFCEC6-0402-4E53-B8B3-2C82CF0A665B}" srcOrd="1" destOrd="0" parTransId="{7C046290-CCD0-43D6-8CF1-433C186EA09C}" sibTransId="{C1495547-7799-4ADE-B015-6EC8665ED864}"/>
    <dgm:cxn modelId="{C7B1DC7C-46B8-444D-864C-D0901469CE05}" srcId="{D1E0E919-0FD1-4441-906C-8D53721E32B1}" destId="{9659FF39-F8C3-481B-B53B-66F84EB9DC8A}" srcOrd="1" destOrd="0" parTransId="{81116FFB-2AE7-4C4C-96F7-95EC5A0ADE28}" sibTransId="{A30F802F-7901-4169-91F5-96DC27F1D6DE}"/>
    <dgm:cxn modelId="{FD7A9E83-0A99-44A0-92A0-74124D79F9CC}" type="presOf" srcId="{17BFCEC6-0402-4E53-B8B3-2C82CF0A665B}" destId="{8E512D59-9192-43C6-85F4-23F5EA3E347E}" srcOrd="0" destOrd="0" presId="urn:microsoft.com/office/officeart/2005/8/layout/hierarchy4"/>
    <dgm:cxn modelId="{40437086-6FBA-48F1-8822-2C561D251353}" type="presOf" srcId="{5DAFFDDA-4175-4E4F-BB40-8BDA41BF9CD9}" destId="{FE6AA36C-8218-4329-BF1B-4EED357B3404}" srcOrd="0" destOrd="0" presId="urn:microsoft.com/office/officeart/2005/8/layout/hierarchy4"/>
    <dgm:cxn modelId="{3F762E8B-36D0-4699-9825-2B7F44B7B91C}" type="presOf" srcId="{B0780591-B032-41FE-9CD8-3E3FCD25A049}" destId="{9DCB30B5-24A1-4E8A-950C-2A1D1C664175}" srcOrd="0" destOrd="0" presId="urn:microsoft.com/office/officeart/2005/8/layout/hierarchy4"/>
    <dgm:cxn modelId="{3D5FE990-5E2B-4799-B8FA-3F54D0A6CF26}" srcId="{63B68EC1-3A3E-40A4-B0D8-D7D434F965AF}" destId="{F9298AF3-8E97-4BC7-98C9-CCECA28E60F0}" srcOrd="0" destOrd="0" parTransId="{2BA41EE3-1AEC-4F60-8B3E-4DF7C67CA956}" sibTransId="{694FD0FC-8392-4991-BDA2-E000758507F9}"/>
    <dgm:cxn modelId="{0B2B33AF-8995-4089-9814-06A8B6EC0AE2}" type="presOf" srcId="{D7A6BB34-776E-493D-896C-977A0841C1FB}" destId="{2124873A-96CA-4CA3-9A66-6CFD0F39B58D}" srcOrd="0" destOrd="0" presId="urn:microsoft.com/office/officeart/2005/8/layout/hierarchy4"/>
    <dgm:cxn modelId="{9286EFB3-B536-4757-A9CE-8BBC8FF6FD9B}" srcId="{17BFCEC6-0402-4E53-B8B3-2C82CF0A665B}" destId="{7C3092DA-7262-4AD5-8003-C924437ED33A}" srcOrd="0" destOrd="0" parTransId="{BB750C17-3023-4381-91ED-2E937FD1BF98}" sibTransId="{8A432649-08AC-459C-A91A-D003AEAAA14F}"/>
    <dgm:cxn modelId="{765847B9-783B-4AC1-9B6D-06BCB671133C}" srcId="{D1E0E919-0FD1-4441-906C-8D53721E32B1}" destId="{405D9B97-55EC-4D78-872F-94A7C4C9DE3D}" srcOrd="4" destOrd="0" parTransId="{EB363466-A295-4914-85CC-7818B090EC5D}" sibTransId="{2130D9E9-140E-45FB-BF0A-A3A0F9B00F1B}"/>
    <dgm:cxn modelId="{5BBCDAB9-781E-487F-9B84-186B33049DD8}" srcId="{D1E0E919-0FD1-4441-906C-8D53721E32B1}" destId="{70138B62-D303-4811-BAB2-1299BED0D516}" srcOrd="0" destOrd="0" parTransId="{163E3AC4-B828-4B58-88B3-92F2F34D10DC}" sibTransId="{EE1F364B-98B7-4602-87C7-9E91D5463B49}"/>
    <dgm:cxn modelId="{8609F0BE-A442-4920-9E94-C74DA3A79728}" type="presOf" srcId="{5A57D8C5-17F8-4F55-AC30-75E9F71D9AF1}" destId="{E8A4DB3C-4C03-44F7-9070-20659D7BB6E6}" srcOrd="0" destOrd="0" presId="urn:microsoft.com/office/officeart/2005/8/layout/hierarchy4"/>
    <dgm:cxn modelId="{A0EE93C7-EFF9-4C76-9873-16E1906B7206}" srcId="{D1E0E919-0FD1-4441-906C-8D53721E32B1}" destId="{5DAFFDDA-4175-4E4F-BB40-8BDA41BF9CD9}" srcOrd="3" destOrd="0" parTransId="{7DD6953C-28EF-4009-ADE3-CD7C0DFCFE2C}" sibTransId="{81990C40-73E9-4C42-9EE5-20DAFF772DCF}"/>
    <dgm:cxn modelId="{10DDD9EC-21DD-47CB-A3B8-3F8773D76F63}" type="presOf" srcId="{D1E0E919-0FD1-4441-906C-8D53721E32B1}" destId="{4E3D9D52-D891-4168-9CD9-F8D64E4460DD}" srcOrd="0" destOrd="0" presId="urn:microsoft.com/office/officeart/2005/8/layout/hierarchy4"/>
    <dgm:cxn modelId="{216145EF-B5CC-4BC3-9838-C3FBDD4D01D9}" srcId="{17BFCEC6-0402-4E53-B8B3-2C82CF0A665B}" destId="{179E5695-AA1D-432E-8278-654C27896143}" srcOrd="2" destOrd="0" parTransId="{5F5196CA-9FC3-4988-AE06-7492C6D9FE53}" sibTransId="{F150CD13-7A8C-44B6-A346-91FB548DA057}"/>
    <dgm:cxn modelId="{AEDCADF7-E250-42D7-A84D-A61AB71CCD6F}" srcId="{7C3092DA-7262-4AD5-8003-C924437ED33A}" destId="{D8819285-7F70-41CD-98F3-5FCC19DC6BD9}" srcOrd="1" destOrd="0" parTransId="{FA250380-2773-4C93-A8C0-F5B23E027F73}" sibTransId="{D3020A07-4A3E-49DA-A5A3-2AE0E4C0CC85}"/>
    <dgm:cxn modelId="{379D3F23-FCA0-4D07-8424-E38A37CC8B9C}" type="presParOf" srcId="{E8A4DB3C-4C03-44F7-9070-20659D7BB6E6}" destId="{C75AC023-5D08-4929-8070-97885B1AADD7}" srcOrd="0" destOrd="0" presId="urn:microsoft.com/office/officeart/2005/8/layout/hierarchy4"/>
    <dgm:cxn modelId="{E9347074-0CB8-4C92-B40F-8D16C9D4F2F9}" type="presParOf" srcId="{C75AC023-5D08-4929-8070-97885B1AADD7}" destId="{4E3D9D52-D891-4168-9CD9-F8D64E4460DD}" srcOrd="0" destOrd="0" presId="urn:microsoft.com/office/officeart/2005/8/layout/hierarchy4"/>
    <dgm:cxn modelId="{058DCAB6-58C0-4E53-B409-CF1FD8899D62}" type="presParOf" srcId="{C75AC023-5D08-4929-8070-97885B1AADD7}" destId="{337AA55B-43CF-42E8-92F7-35D12ADBF265}" srcOrd="1" destOrd="0" presId="urn:microsoft.com/office/officeart/2005/8/layout/hierarchy4"/>
    <dgm:cxn modelId="{AD12113D-4385-4F68-9F90-23C2890F84AD}" type="presParOf" srcId="{C75AC023-5D08-4929-8070-97885B1AADD7}" destId="{C86DADFE-E581-4879-A07C-2EC105BFCED8}" srcOrd="2" destOrd="0" presId="urn:microsoft.com/office/officeart/2005/8/layout/hierarchy4"/>
    <dgm:cxn modelId="{78C61D81-298B-4C1F-B3C6-26C8D0F8224F}" type="presParOf" srcId="{C86DADFE-E581-4879-A07C-2EC105BFCED8}" destId="{6C85CADC-6368-4D0C-B50A-306ED75C1386}" srcOrd="0" destOrd="0" presId="urn:microsoft.com/office/officeart/2005/8/layout/hierarchy4"/>
    <dgm:cxn modelId="{04D35EC6-A1EC-4C3A-B327-8B81098026AA}" type="presParOf" srcId="{6C85CADC-6368-4D0C-B50A-306ED75C1386}" destId="{32881BD0-447F-45E8-AE9D-B16C58F4FE47}" srcOrd="0" destOrd="0" presId="urn:microsoft.com/office/officeart/2005/8/layout/hierarchy4"/>
    <dgm:cxn modelId="{F02862A3-79B7-430E-90F9-107D841A2495}" type="presParOf" srcId="{6C85CADC-6368-4D0C-B50A-306ED75C1386}" destId="{FE83F7A3-C43E-45F8-A1D2-F020CF508D32}" srcOrd="1" destOrd="0" presId="urn:microsoft.com/office/officeart/2005/8/layout/hierarchy4"/>
    <dgm:cxn modelId="{A2BE2261-E851-45AC-A025-F1CBDC528605}" type="presParOf" srcId="{C86DADFE-E581-4879-A07C-2EC105BFCED8}" destId="{633273A2-0B2C-4130-9602-720DE20DEB0B}" srcOrd="1" destOrd="0" presId="urn:microsoft.com/office/officeart/2005/8/layout/hierarchy4"/>
    <dgm:cxn modelId="{C8C1DEA7-3BEA-45DC-A964-0A77132ADC69}" type="presParOf" srcId="{C86DADFE-E581-4879-A07C-2EC105BFCED8}" destId="{946F257A-3698-4B7F-8E70-3E45A63C29D4}" srcOrd="2" destOrd="0" presId="urn:microsoft.com/office/officeart/2005/8/layout/hierarchy4"/>
    <dgm:cxn modelId="{C59D75DE-F9CA-4429-8B3E-A79F06A2A2B7}" type="presParOf" srcId="{946F257A-3698-4B7F-8E70-3E45A63C29D4}" destId="{45CC3649-E92D-49A0-9392-4F83628FCE9D}" srcOrd="0" destOrd="0" presId="urn:microsoft.com/office/officeart/2005/8/layout/hierarchy4"/>
    <dgm:cxn modelId="{99A705DE-AD5F-4C60-9B09-796ACD29FBE1}" type="presParOf" srcId="{946F257A-3698-4B7F-8E70-3E45A63C29D4}" destId="{0469D7C1-2EC3-4B12-826B-96462E4BB0BF}" srcOrd="1" destOrd="0" presId="urn:microsoft.com/office/officeart/2005/8/layout/hierarchy4"/>
    <dgm:cxn modelId="{E48EAE2A-C660-403B-B227-32685DD7B575}" type="presParOf" srcId="{C86DADFE-E581-4879-A07C-2EC105BFCED8}" destId="{944DBBA0-A1B2-48B7-85B5-DF4F9BF67456}" srcOrd="3" destOrd="0" presId="urn:microsoft.com/office/officeart/2005/8/layout/hierarchy4"/>
    <dgm:cxn modelId="{84F0EB30-6CF5-4AFA-B29D-5C148BE3A099}" type="presParOf" srcId="{C86DADFE-E581-4879-A07C-2EC105BFCED8}" destId="{DD9BA0E0-B926-4E8A-8E85-A368B7878E30}" srcOrd="4" destOrd="0" presId="urn:microsoft.com/office/officeart/2005/8/layout/hierarchy4"/>
    <dgm:cxn modelId="{BCE95D85-48EB-48FF-8BFD-627F423777D1}" type="presParOf" srcId="{DD9BA0E0-B926-4E8A-8E85-A368B7878E30}" destId="{59E30507-4204-4EE8-8F49-47947B73523F}" srcOrd="0" destOrd="0" presId="urn:microsoft.com/office/officeart/2005/8/layout/hierarchy4"/>
    <dgm:cxn modelId="{C13BCBBA-6D1F-4D63-8721-ED60314901D6}" type="presParOf" srcId="{DD9BA0E0-B926-4E8A-8E85-A368B7878E30}" destId="{99CFE119-1EDB-44BB-92F4-85C500FDFA57}" srcOrd="1" destOrd="0" presId="urn:microsoft.com/office/officeart/2005/8/layout/hierarchy4"/>
    <dgm:cxn modelId="{90DA323F-FC7E-4033-B706-3C77ADAF3321}" type="presParOf" srcId="{C86DADFE-E581-4879-A07C-2EC105BFCED8}" destId="{491ACAE1-C52D-4812-8B3B-4C6AC8A3CEE5}" srcOrd="5" destOrd="0" presId="urn:microsoft.com/office/officeart/2005/8/layout/hierarchy4"/>
    <dgm:cxn modelId="{FD25F09E-254B-4B38-8D37-277EB20E81E1}" type="presParOf" srcId="{C86DADFE-E581-4879-A07C-2EC105BFCED8}" destId="{0AB8B8A4-7EE3-4566-B474-73EDB29ADB98}" srcOrd="6" destOrd="0" presId="urn:microsoft.com/office/officeart/2005/8/layout/hierarchy4"/>
    <dgm:cxn modelId="{EC58DF40-BBD0-4A1D-9432-26A9017723E8}" type="presParOf" srcId="{0AB8B8A4-7EE3-4566-B474-73EDB29ADB98}" destId="{FE6AA36C-8218-4329-BF1B-4EED357B3404}" srcOrd="0" destOrd="0" presId="urn:microsoft.com/office/officeart/2005/8/layout/hierarchy4"/>
    <dgm:cxn modelId="{CFDE894C-D555-4E90-AB57-676A97879592}" type="presParOf" srcId="{0AB8B8A4-7EE3-4566-B474-73EDB29ADB98}" destId="{0499DB0E-3704-44EE-B642-BC48D7E5A731}" srcOrd="1" destOrd="0" presId="urn:microsoft.com/office/officeart/2005/8/layout/hierarchy4"/>
    <dgm:cxn modelId="{50C90EBF-D440-4B7F-B0BA-AE8516345478}" type="presParOf" srcId="{C86DADFE-E581-4879-A07C-2EC105BFCED8}" destId="{54F84D89-0E85-4E8C-9714-AEC3B8078F82}" srcOrd="7" destOrd="0" presId="urn:microsoft.com/office/officeart/2005/8/layout/hierarchy4"/>
    <dgm:cxn modelId="{363FD6C4-ACD3-423A-8C6B-03A394FF93BF}" type="presParOf" srcId="{C86DADFE-E581-4879-A07C-2EC105BFCED8}" destId="{2EC618A8-9E01-4B80-B68C-207111042B94}" srcOrd="8" destOrd="0" presId="urn:microsoft.com/office/officeart/2005/8/layout/hierarchy4"/>
    <dgm:cxn modelId="{D5CD321A-ED40-46CC-9BDA-605C509DE577}" type="presParOf" srcId="{2EC618A8-9E01-4B80-B68C-207111042B94}" destId="{A7B9634C-0662-45DE-996D-22BC20FD5524}" srcOrd="0" destOrd="0" presId="urn:microsoft.com/office/officeart/2005/8/layout/hierarchy4"/>
    <dgm:cxn modelId="{091FB1DD-1F90-435B-A662-4C5585141D33}" type="presParOf" srcId="{2EC618A8-9E01-4B80-B68C-207111042B94}" destId="{BD7C88BC-48AD-41B9-86E6-A18C4614964D}" srcOrd="1" destOrd="0" presId="urn:microsoft.com/office/officeart/2005/8/layout/hierarchy4"/>
    <dgm:cxn modelId="{A81822A2-D9C8-4B56-B2D0-E53A11785995}" type="presParOf" srcId="{E8A4DB3C-4C03-44F7-9070-20659D7BB6E6}" destId="{3F50B94F-6359-4106-A00F-65EC2FE7D89C}" srcOrd="1" destOrd="0" presId="urn:microsoft.com/office/officeart/2005/8/layout/hierarchy4"/>
    <dgm:cxn modelId="{5E25E769-B6ED-418B-A4E6-AEEDF5459D24}" type="presParOf" srcId="{E8A4DB3C-4C03-44F7-9070-20659D7BB6E6}" destId="{D62F0ABC-37EA-4059-83BC-C99177E5C117}" srcOrd="2" destOrd="0" presId="urn:microsoft.com/office/officeart/2005/8/layout/hierarchy4"/>
    <dgm:cxn modelId="{F5E49377-7A9E-4F46-A52C-EF030339C2D7}" type="presParOf" srcId="{D62F0ABC-37EA-4059-83BC-C99177E5C117}" destId="{8E512D59-9192-43C6-85F4-23F5EA3E347E}" srcOrd="0" destOrd="0" presId="urn:microsoft.com/office/officeart/2005/8/layout/hierarchy4"/>
    <dgm:cxn modelId="{C3E72C6B-09AA-44DF-8841-F5B1523E0256}" type="presParOf" srcId="{D62F0ABC-37EA-4059-83BC-C99177E5C117}" destId="{8D32141D-4170-4318-B46E-0CA27F2906A4}" srcOrd="1" destOrd="0" presId="urn:microsoft.com/office/officeart/2005/8/layout/hierarchy4"/>
    <dgm:cxn modelId="{145D9D87-19AC-491A-AE9C-7563DEEDD0D1}" type="presParOf" srcId="{D62F0ABC-37EA-4059-83BC-C99177E5C117}" destId="{980594B9-24FF-41F4-B975-B13EEB0E5F3F}" srcOrd="2" destOrd="0" presId="urn:microsoft.com/office/officeart/2005/8/layout/hierarchy4"/>
    <dgm:cxn modelId="{50B494FD-A938-44E8-801D-281279BC8545}" type="presParOf" srcId="{980594B9-24FF-41F4-B975-B13EEB0E5F3F}" destId="{7488C8D2-CA1C-49FC-8514-AE62214EEB0B}" srcOrd="0" destOrd="0" presId="urn:microsoft.com/office/officeart/2005/8/layout/hierarchy4"/>
    <dgm:cxn modelId="{6A86E4F5-22D1-4C22-A023-3DCFC7E93C59}" type="presParOf" srcId="{7488C8D2-CA1C-49FC-8514-AE62214EEB0B}" destId="{CE773CB8-AF32-4B8D-9D95-4480DD698656}" srcOrd="0" destOrd="0" presId="urn:microsoft.com/office/officeart/2005/8/layout/hierarchy4"/>
    <dgm:cxn modelId="{73B7C504-68D0-4F31-9516-FE88DB281663}" type="presParOf" srcId="{7488C8D2-CA1C-49FC-8514-AE62214EEB0B}" destId="{32316C78-758D-456C-9743-6FE68A9BFC95}" srcOrd="1" destOrd="0" presId="urn:microsoft.com/office/officeart/2005/8/layout/hierarchy4"/>
    <dgm:cxn modelId="{6B3B38F4-A90B-4293-B4E0-F08F7428F1A0}" type="presParOf" srcId="{7488C8D2-CA1C-49FC-8514-AE62214EEB0B}" destId="{ED862411-42CF-4509-8367-F39793138ED7}" srcOrd="2" destOrd="0" presId="urn:microsoft.com/office/officeart/2005/8/layout/hierarchy4"/>
    <dgm:cxn modelId="{F4572B56-C161-4DB0-AF35-D7ACDB580ABD}" type="presParOf" srcId="{ED862411-42CF-4509-8367-F39793138ED7}" destId="{B6234328-4D7F-4153-A81F-7F0B7DB11D6A}" srcOrd="0" destOrd="0" presId="urn:microsoft.com/office/officeart/2005/8/layout/hierarchy4"/>
    <dgm:cxn modelId="{2470EB77-394F-4DDD-B64C-18844799B3BE}" type="presParOf" srcId="{B6234328-4D7F-4153-A81F-7F0B7DB11D6A}" destId="{2124873A-96CA-4CA3-9A66-6CFD0F39B58D}" srcOrd="0" destOrd="0" presId="urn:microsoft.com/office/officeart/2005/8/layout/hierarchy4"/>
    <dgm:cxn modelId="{1C3FF36B-AE9B-4BEA-A89B-C5849D57D093}" type="presParOf" srcId="{B6234328-4D7F-4153-A81F-7F0B7DB11D6A}" destId="{01CA0F9C-8BCC-4A4F-A06E-1B24C80C45A2}" srcOrd="1" destOrd="0" presId="urn:microsoft.com/office/officeart/2005/8/layout/hierarchy4"/>
    <dgm:cxn modelId="{5D22AD46-588C-4515-9866-657892013125}" type="presParOf" srcId="{ED862411-42CF-4509-8367-F39793138ED7}" destId="{D4532155-4823-4B7C-8CD2-20CA90A2FF73}" srcOrd="1" destOrd="0" presId="urn:microsoft.com/office/officeart/2005/8/layout/hierarchy4"/>
    <dgm:cxn modelId="{FA4276C0-BAB3-4CE4-BC82-7408BF0F5266}" type="presParOf" srcId="{ED862411-42CF-4509-8367-F39793138ED7}" destId="{7DD2D097-4518-443E-84C6-A404938142F7}" srcOrd="2" destOrd="0" presId="urn:microsoft.com/office/officeart/2005/8/layout/hierarchy4"/>
    <dgm:cxn modelId="{66739FFD-CCDE-4EA0-AD59-13CCC4A114E7}" type="presParOf" srcId="{7DD2D097-4518-443E-84C6-A404938142F7}" destId="{FCF59E45-7BBD-430E-A86E-7B6636D743F9}" srcOrd="0" destOrd="0" presId="urn:microsoft.com/office/officeart/2005/8/layout/hierarchy4"/>
    <dgm:cxn modelId="{177B913A-BE4A-4C1B-A72F-EDB6FDAC1995}" type="presParOf" srcId="{7DD2D097-4518-443E-84C6-A404938142F7}" destId="{F51FB787-6E65-4F87-AEBF-8D59ACB4CDA0}" srcOrd="1" destOrd="0" presId="urn:microsoft.com/office/officeart/2005/8/layout/hierarchy4"/>
    <dgm:cxn modelId="{3ADE7DB9-5676-4DB5-92AF-4BB5A7355A14}" type="presParOf" srcId="{ED862411-42CF-4509-8367-F39793138ED7}" destId="{41744F0B-CC01-4A89-9E95-33E2BB47CF54}" srcOrd="3" destOrd="0" presId="urn:microsoft.com/office/officeart/2005/8/layout/hierarchy4"/>
    <dgm:cxn modelId="{054B5568-B5A0-4289-871B-B23CF29C2EAD}" type="presParOf" srcId="{ED862411-42CF-4509-8367-F39793138ED7}" destId="{4A4B58C0-9EAF-4236-99BF-4773AAB09501}" srcOrd="4" destOrd="0" presId="urn:microsoft.com/office/officeart/2005/8/layout/hierarchy4"/>
    <dgm:cxn modelId="{57846945-AA37-49E1-8DD9-A5216FB71374}" type="presParOf" srcId="{4A4B58C0-9EAF-4236-99BF-4773AAB09501}" destId="{9DCB30B5-24A1-4E8A-950C-2A1D1C664175}" srcOrd="0" destOrd="0" presId="urn:microsoft.com/office/officeart/2005/8/layout/hierarchy4"/>
    <dgm:cxn modelId="{BB2B5D06-DEC3-4ACF-9EEB-24DAB26118B0}" type="presParOf" srcId="{4A4B58C0-9EAF-4236-99BF-4773AAB09501}" destId="{A7C19D8C-27F3-495D-A34E-2E79737F2DBF}" srcOrd="1" destOrd="0" presId="urn:microsoft.com/office/officeart/2005/8/layout/hierarchy4"/>
    <dgm:cxn modelId="{2F9064C8-69F1-40AC-B90F-E632123C70FF}" type="presParOf" srcId="{980594B9-24FF-41F4-B975-B13EEB0E5F3F}" destId="{9327F41D-CEEE-4AB0-AB9D-3738E9B02237}" srcOrd="1" destOrd="0" presId="urn:microsoft.com/office/officeart/2005/8/layout/hierarchy4"/>
    <dgm:cxn modelId="{62B5B2DC-4B7D-45D9-B4A3-31530E02CD49}" type="presParOf" srcId="{980594B9-24FF-41F4-B975-B13EEB0E5F3F}" destId="{92F084D5-7DB3-4002-8D1B-97B1F1A30B84}" srcOrd="2" destOrd="0" presId="urn:microsoft.com/office/officeart/2005/8/layout/hierarchy4"/>
    <dgm:cxn modelId="{441BA364-26B1-423E-9072-F607579856A9}" type="presParOf" srcId="{92F084D5-7DB3-4002-8D1B-97B1F1A30B84}" destId="{128C1283-02E4-4280-9FC4-00A4BB5A806B}" srcOrd="0" destOrd="0" presId="urn:microsoft.com/office/officeart/2005/8/layout/hierarchy4"/>
    <dgm:cxn modelId="{49B6C0D0-E076-4326-AB92-E6B21E07C78E}" type="presParOf" srcId="{92F084D5-7DB3-4002-8D1B-97B1F1A30B84}" destId="{7F43935F-6EDB-45D0-A277-43E7DCF531E9}" srcOrd="1" destOrd="0" presId="urn:microsoft.com/office/officeart/2005/8/layout/hierarchy4"/>
    <dgm:cxn modelId="{0B99AFDB-CCEA-42BC-A2BC-0E1C41660CA4}" type="presParOf" srcId="{92F084D5-7DB3-4002-8D1B-97B1F1A30B84}" destId="{DC188AEA-12AC-400B-8812-062FAB45D3C1}" srcOrd="2" destOrd="0" presId="urn:microsoft.com/office/officeart/2005/8/layout/hierarchy4"/>
    <dgm:cxn modelId="{3AC564A5-A1B4-460F-BA17-1F4D4120531C}" type="presParOf" srcId="{DC188AEA-12AC-400B-8812-062FAB45D3C1}" destId="{45478A5E-A6CE-4C7D-947F-B9AE72DFA92C}" srcOrd="0" destOrd="0" presId="urn:microsoft.com/office/officeart/2005/8/layout/hierarchy4"/>
    <dgm:cxn modelId="{5035C654-8513-48BD-83DD-8E8C4D0586E7}" type="presParOf" srcId="{45478A5E-A6CE-4C7D-947F-B9AE72DFA92C}" destId="{9E68F7FD-BBD4-4164-9F2F-96A7CDDBDF1C}" srcOrd="0" destOrd="0" presId="urn:microsoft.com/office/officeart/2005/8/layout/hierarchy4"/>
    <dgm:cxn modelId="{5F4AA125-4FD9-4431-BD90-B6AD63B48D34}" type="presParOf" srcId="{45478A5E-A6CE-4C7D-947F-B9AE72DFA92C}" destId="{EAADD879-C0D5-412A-913A-44ADE1552842}" srcOrd="1" destOrd="0" presId="urn:microsoft.com/office/officeart/2005/8/layout/hierarchy4"/>
    <dgm:cxn modelId="{6CA55B9F-810B-4FE6-96EA-658ABCD6C5D0}" type="presParOf" srcId="{980594B9-24FF-41F4-B975-B13EEB0E5F3F}" destId="{4A40B752-65B5-4329-A34B-4973E74837EB}" srcOrd="3" destOrd="0" presId="urn:microsoft.com/office/officeart/2005/8/layout/hierarchy4"/>
    <dgm:cxn modelId="{EE460B64-1B2D-47BE-AB6E-BEC889FE6BC9}" type="presParOf" srcId="{980594B9-24FF-41F4-B975-B13EEB0E5F3F}" destId="{DD7768E1-3535-4A9C-BA18-11DC60E7BE3C}" srcOrd="4" destOrd="0" presId="urn:microsoft.com/office/officeart/2005/8/layout/hierarchy4"/>
    <dgm:cxn modelId="{BF6AAFB3-2B45-47C0-8E97-E8474F788382}" type="presParOf" srcId="{DD7768E1-3535-4A9C-BA18-11DC60E7BE3C}" destId="{04F658BF-64E5-4A9D-A094-AC6DA88238AF}" srcOrd="0" destOrd="0" presId="urn:microsoft.com/office/officeart/2005/8/layout/hierarchy4"/>
    <dgm:cxn modelId="{20C23BBE-CFF4-427B-862B-09244DBF4D5E}" type="presParOf" srcId="{DD7768E1-3535-4A9C-BA18-11DC60E7BE3C}" destId="{5F4EC518-F039-4254-B3C1-D7DDBF96EAA9}" srcOrd="1" destOrd="0" presId="urn:microsoft.com/office/officeart/2005/8/layout/hierarchy4"/>
    <dgm:cxn modelId="{ABEF9074-7753-4F56-A26F-732301AF496C}" type="presParOf" srcId="{DD7768E1-3535-4A9C-BA18-11DC60E7BE3C}" destId="{F2D04938-2AD5-48DA-AA50-A0726854396C}" srcOrd="2" destOrd="0" presId="urn:microsoft.com/office/officeart/2005/8/layout/hierarchy4"/>
    <dgm:cxn modelId="{90F98C3C-439E-414E-913D-A13A0F064C9A}" type="presParOf" srcId="{F2D04938-2AD5-48DA-AA50-A0726854396C}" destId="{683AF11D-F283-41D4-B76E-2938880C199A}" srcOrd="0" destOrd="0" presId="urn:microsoft.com/office/officeart/2005/8/layout/hierarchy4"/>
    <dgm:cxn modelId="{60C61B98-644E-4945-91F9-40A5B56708EE}" type="presParOf" srcId="{683AF11D-F283-41D4-B76E-2938880C199A}" destId="{0A6BB2C2-2D6F-45C6-8500-67A3EA5E621B}" srcOrd="0" destOrd="0" presId="urn:microsoft.com/office/officeart/2005/8/layout/hierarchy4"/>
    <dgm:cxn modelId="{C96CA724-4155-4A41-B540-F08520047171}" type="presParOf" srcId="{683AF11D-F283-41D4-B76E-2938880C199A}" destId="{BEF0E2A1-5B13-4CE1-B5E1-C0B3A3B048C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019094-0D1F-4BC7-838A-28F4F402C5B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CE7800B0-4920-476C-9A31-327415CB8259}">
      <dgm:prSet/>
      <dgm:spPr/>
      <dgm:t>
        <a:bodyPr/>
        <a:lstStyle/>
        <a:p>
          <a:pPr rtl="0"/>
          <a:r>
            <a:rPr lang="en-US" b="1"/>
            <a:t>Art. 6 Interest in case of delayed payment</a:t>
          </a:r>
          <a:endParaRPr lang="fi-FI"/>
        </a:p>
      </dgm:t>
    </dgm:pt>
    <dgm:pt modelId="{013E308D-1B96-458E-9BB1-692D56019A39}" type="parTrans" cxnId="{FEEF8AD8-1443-4995-969E-440E950B3D5E}">
      <dgm:prSet/>
      <dgm:spPr/>
      <dgm:t>
        <a:bodyPr/>
        <a:lstStyle/>
        <a:p>
          <a:endParaRPr lang="fi-FI"/>
        </a:p>
      </dgm:t>
    </dgm:pt>
    <dgm:pt modelId="{27C1CAE7-CD97-4684-85EA-D067042687E3}" type="sibTrans" cxnId="{FEEF8AD8-1443-4995-969E-440E950B3D5E}">
      <dgm:prSet/>
      <dgm:spPr/>
      <dgm:t>
        <a:bodyPr/>
        <a:lstStyle/>
        <a:p>
          <a:endParaRPr lang="fi-FI"/>
        </a:p>
      </dgm:t>
    </dgm:pt>
    <dgm:pt modelId="{738CD6D7-0E4E-41FD-A471-3115B70D99F7}">
      <dgm:prSet/>
      <dgm:spPr/>
      <dgm:t>
        <a:bodyPr/>
        <a:lstStyle/>
        <a:p>
          <a:pPr rtl="0"/>
          <a:r>
            <a:rPr lang="en-US" b="1"/>
            <a:t>6.1 If a party does not pay a sum of money when it falls due the other party is entitled to interest upon that sum from the time when payment is due to the time of payment.</a:t>
          </a:r>
          <a:endParaRPr lang="fi-FI"/>
        </a:p>
      </dgm:t>
    </dgm:pt>
    <dgm:pt modelId="{02799C03-EDE8-479E-AAB8-55B8FDD43491}" type="parTrans" cxnId="{7E3E18B9-83DF-4583-9D75-F56633555180}">
      <dgm:prSet/>
      <dgm:spPr/>
      <dgm:t>
        <a:bodyPr/>
        <a:lstStyle/>
        <a:p>
          <a:endParaRPr lang="fi-FI"/>
        </a:p>
      </dgm:t>
    </dgm:pt>
    <dgm:pt modelId="{4674C4DE-2DCE-4699-8545-97512A40CB9F}" type="sibTrans" cxnId="{7E3E18B9-83DF-4583-9D75-F56633555180}">
      <dgm:prSet/>
      <dgm:spPr/>
      <dgm:t>
        <a:bodyPr/>
        <a:lstStyle/>
        <a:p>
          <a:endParaRPr lang="fi-FI"/>
        </a:p>
      </dgm:t>
    </dgm:pt>
    <dgm:pt modelId="{6FBC2BFA-A104-47AE-B1BA-25603CA704D3}">
      <dgm:prSet/>
      <dgm:spPr/>
      <dgm:t>
        <a:bodyPr/>
        <a:lstStyle/>
        <a:p>
          <a:pPr rtl="0"/>
          <a:r>
            <a:rPr lang="en-US" b="1"/>
            <a:t>6.2 Unless otherwise agreed, the rate of interest shall be 2% above the average bank short-term lending rate to prime borrowers prevailing for the currency of payment at the place of payment, </a:t>
          </a:r>
          <a:endParaRPr lang="fi-FI"/>
        </a:p>
      </dgm:t>
    </dgm:pt>
    <dgm:pt modelId="{DDAEEEA5-6482-4ED9-97F1-4EF8FE63AD35}" type="parTrans" cxnId="{AB486995-5F6F-4777-A0DC-6D57567CA65C}">
      <dgm:prSet/>
      <dgm:spPr/>
      <dgm:t>
        <a:bodyPr/>
        <a:lstStyle/>
        <a:p>
          <a:endParaRPr lang="fi-FI"/>
        </a:p>
      </dgm:t>
    </dgm:pt>
    <dgm:pt modelId="{C585A2EE-8A4C-450E-BF7E-38E958E667B4}" type="sibTrans" cxnId="{AB486995-5F6F-4777-A0DC-6D57567CA65C}">
      <dgm:prSet/>
      <dgm:spPr/>
      <dgm:t>
        <a:bodyPr/>
        <a:lstStyle/>
        <a:p>
          <a:endParaRPr lang="fi-FI"/>
        </a:p>
      </dgm:t>
    </dgm:pt>
    <dgm:pt modelId="{3FFCFF89-060C-4620-AF3B-EA3F616C7E1F}">
      <dgm:prSet/>
      <dgm:spPr/>
      <dgm:t>
        <a:bodyPr/>
        <a:lstStyle/>
        <a:p>
          <a:pPr rtl="0"/>
          <a:r>
            <a:rPr lang="en-US" b="1"/>
            <a:t>or where no such rate exists at that place, then the same rate in the State of the currency of payment. </a:t>
          </a:r>
          <a:endParaRPr lang="fi-FI"/>
        </a:p>
      </dgm:t>
    </dgm:pt>
    <dgm:pt modelId="{21B9BE21-0FA0-4864-8134-9F8E617E1A62}" type="parTrans" cxnId="{997730FF-C932-4B8E-A6F9-4F113BDD5BB8}">
      <dgm:prSet/>
      <dgm:spPr/>
      <dgm:t>
        <a:bodyPr/>
        <a:lstStyle/>
        <a:p>
          <a:endParaRPr lang="fi-FI"/>
        </a:p>
      </dgm:t>
    </dgm:pt>
    <dgm:pt modelId="{2FB5756B-53F9-4157-B78D-0DB27DCF3D04}" type="sibTrans" cxnId="{997730FF-C932-4B8E-A6F9-4F113BDD5BB8}">
      <dgm:prSet/>
      <dgm:spPr/>
      <dgm:t>
        <a:bodyPr/>
        <a:lstStyle/>
        <a:p>
          <a:endParaRPr lang="fi-FI"/>
        </a:p>
      </dgm:t>
    </dgm:pt>
    <dgm:pt modelId="{697D4C1A-C189-4953-913A-3DF29B635B0B}">
      <dgm:prSet/>
      <dgm:spPr/>
      <dgm:t>
        <a:bodyPr/>
        <a:lstStyle/>
        <a:p>
          <a:pPr rtl="0"/>
          <a:r>
            <a:rPr lang="en-US" b="1"/>
            <a:t>In the absence of such a rate at either place the rate of interest shall be the appropriate rate fixed by the law of the State of the currency of payment.</a:t>
          </a:r>
          <a:endParaRPr lang="fi-FI"/>
        </a:p>
      </dgm:t>
    </dgm:pt>
    <dgm:pt modelId="{3A8435A1-6C6C-4375-B54A-0BE96EB1FD22}" type="parTrans" cxnId="{12CC3944-6B8C-444E-A0C1-A1877B07238D}">
      <dgm:prSet/>
      <dgm:spPr/>
      <dgm:t>
        <a:bodyPr/>
        <a:lstStyle/>
        <a:p>
          <a:endParaRPr lang="fi-FI"/>
        </a:p>
      </dgm:t>
    </dgm:pt>
    <dgm:pt modelId="{602822F5-7EBF-4350-B43F-8DDF29F6F045}" type="sibTrans" cxnId="{12CC3944-6B8C-444E-A0C1-A1877B07238D}">
      <dgm:prSet/>
      <dgm:spPr/>
      <dgm:t>
        <a:bodyPr/>
        <a:lstStyle/>
        <a:p>
          <a:endParaRPr lang="fi-FI"/>
        </a:p>
      </dgm:t>
    </dgm:pt>
    <dgm:pt modelId="{12E05670-B83E-41F6-A458-A6EBA00AC2D0}" type="pres">
      <dgm:prSet presAssocID="{DF019094-0D1F-4BC7-838A-28F4F402C5B8}" presName="vert0" presStyleCnt="0">
        <dgm:presLayoutVars>
          <dgm:dir/>
          <dgm:animOne val="branch"/>
          <dgm:animLvl val="lvl"/>
        </dgm:presLayoutVars>
      </dgm:prSet>
      <dgm:spPr/>
    </dgm:pt>
    <dgm:pt modelId="{57BF2A71-A59E-44FD-81C1-BCD1E0AA806A}" type="pres">
      <dgm:prSet presAssocID="{CE7800B0-4920-476C-9A31-327415CB8259}" presName="thickLine" presStyleLbl="alignNode1" presStyleIdx="0" presStyleCnt="1"/>
      <dgm:spPr/>
    </dgm:pt>
    <dgm:pt modelId="{2454A7E8-DAE6-4BA1-A933-B8B5BB35D123}" type="pres">
      <dgm:prSet presAssocID="{CE7800B0-4920-476C-9A31-327415CB8259}" presName="horz1" presStyleCnt="0"/>
      <dgm:spPr/>
    </dgm:pt>
    <dgm:pt modelId="{ACDC8015-7CE3-4E6C-B13E-3CC0B8163081}" type="pres">
      <dgm:prSet presAssocID="{CE7800B0-4920-476C-9A31-327415CB8259}" presName="tx1" presStyleLbl="revTx" presStyleIdx="0" presStyleCnt="5"/>
      <dgm:spPr/>
    </dgm:pt>
    <dgm:pt modelId="{B08AE213-B18A-406D-A428-7EA3E594870B}" type="pres">
      <dgm:prSet presAssocID="{CE7800B0-4920-476C-9A31-327415CB8259}" presName="vert1" presStyleCnt="0"/>
      <dgm:spPr/>
    </dgm:pt>
    <dgm:pt modelId="{47797376-DB00-4FA5-8131-76E08047A207}" type="pres">
      <dgm:prSet presAssocID="{738CD6D7-0E4E-41FD-A471-3115B70D99F7}" presName="vertSpace2a" presStyleCnt="0"/>
      <dgm:spPr/>
    </dgm:pt>
    <dgm:pt modelId="{46B67D83-1752-469F-832F-71F6AB4DD361}" type="pres">
      <dgm:prSet presAssocID="{738CD6D7-0E4E-41FD-A471-3115B70D99F7}" presName="horz2" presStyleCnt="0"/>
      <dgm:spPr/>
    </dgm:pt>
    <dgm:pt modelId="{26D95087-BBF4-4E46-B585-64864E025E6A}" type="pres">
      <dgm:prSet presAssocID="{738CD6D7-0E4E-41FD-A471-3115B70D99F7}" presName="horzSpace2" presStyleCnt="0"/>
      <dgm:spPr/>
    </dgm:pt>
    <dgm:pt modelId="{30EEF4CC-357B-4825-99E8-60CBDC18C2A0}" type="pres">
      <dgm:prSet presAssocID="{738CD6D7-0E4E-41FD-A471-3115B70D99F7}" presName="tx2" presStyleLbl="revTx" presStyleIdx="1" presStyleCnt="5"/>
      <dgm:spPr/>
    </dgm:pt>
    <dgm:pt modelId="{E97F4F57-0FBB-4F30-BA57-894AC6A60B98}" type="pres">
      <dgm:prSet presAssocID="{738CD6D7-0E4E-41FD-A471-3115B70D99F7}" presName="vert2" presStyleCnt="0"/>
      <dgm:spPr/>
    </dgm:pt>
    <dgm:pt modelId="{DB2F3141-EB67-4EAD-B083-9003E1ED9491}" type="pres">
      <dgm:prSet presAssocID="{738CD6D7-0E4E-41FD-A471-3115B70D99F7}" presName="thinLine2b" presStyleLbl="callout" presStyleIdx="0" presStyleCnt="4"/>
      <dgm:spPr/>
    </dgm:pt>
    <dgm:pt modelId="{1CAFCE92-2762-48DA-A49A-890D0C171217}" type="pres">
      <dgm:prSet presAssocID="{738CD6D7-0E4E-41FD-A471-3115B70D99F7}" presName="vertSpace2b" presStyleCnt="0"/>
      <dgm:spPr/>
    </dgm:pt>
    <dgm:pt modelId="{1FF37C85-C9F9-4CA1-B4EE-123AA7D764AD}" type="pres">
      <dgm:prSet presAssocID="{6FBC2BFA-A104-47AE-B1BA-25603CA704D3}" presName="horz2" presStyleCnt="0"/>
      <dgm:spPr/>
    </dgm:pt>
    <dgm:pt modelId="{5EE407D2-390F-4ECD-B10B-17B8FF007330}" type="pres">
      <dgm:prSet presAssocID="{6FBC2BFA-A104-47AE-B1BA-25603CA704D3}" presName="horzSpace2" presStyleCnt="0"/>
      <dgm:spPr/>
    </dgm:pt>
    <dgm:pt modelId="{0CC07C36-C881-4B04-A1F2-EF9092F13E0D}" type="pres">
      <dgm:prSet presAssocID="{6FBC2BFA-A104-47AE-B1BA-25603CA704D3}" presName="tx2" presStyleLbl="revTx" presStyleIdx="2" presStyleCnt="5"/>
      <dgm:spPr/>
    </dgm:pt>
    <dgm:pt modelId="{2B120A90-9648-49D2-9D1B-824D30019A43}" type="pres">
      <dgm:prSet presAssocID="{6FBC2BFA-A104-47AE-B1BA-25603CA704D3}" presName="vert2" presStyleCnt="0"/>
      <dgm:spPr/>
    </dgm:pt>
    <dgm:pt modelId="{E39A4110-666E-4064-8A33-E62CCF083EB1}" type="pres">
      <dgm:prSet presAssocID="{6FBC2BFA-A104-47AE-B1BA-25603CA704D3}" presName="thinLine2b" presStyleLbl="callout" presStyleIdx="1" presStyleCnt="4"/>
      <dgm:spPr/>
    </dgm:pt>
    <dgm:pt modelId="{CFA0CDEA-84AC-44B2-BC17-E90546754425}" type="pres">
      <dgm:prSet presAssocID="{6FBC2BFA-A104-47AE-B1BA-25603CA704D3}" presName="vertSpace2b" presStyleCnt="0"/>
      <dgm:spPr/>
    </dgm:pt>
    <dgm:pt modelId="{DCC3108B-4743-4EC1-B33D-4CA6B9AFDC14}" type="pres">
      <dgm:prSet presAssocID="{3FFCFF89-060C-4620-AF3B-EA3F616C7E1F}" presName="horz2" presStyleCnt="0"/>
      <dgm:spPr/>
    </dgm:pt>
    <dgm:pt modelId="{0E5EE239-F64C-498D-9209-44DA31C2B63D}" type="pres">
      <dgm:prSet presAssocID="{3FFCFF89-060C-4620-AF3B-EA3F616C7E1F}" presName="horzSpace2" presStyleCnt="0"/>
      <dgm:spPr/>
    </dgm:pt>
    <dgm:pt modelId="{C54FD651-4566-4208-8860-728F2414B6EA}" type="pres">
      <dgm:prSet presAssocID="{3FFCFF89-060C-4620-AF3B-EA3F616C7E1F}" presName="tx2" presStyleLbl="revTx" presStyleIdx="3" presStyleCnt="5"/>
      <dgm:spPr/>
    </dgm:pt>
    <dgm:pt modelId="{0DB333BF-42DE-4F87-8D4C-9AEDD67BA706}" type="pres">
      <dgm:prSet presAssocID="{3FFCFF89-060C-4620-AF3B-EA3F616C7E1F}" presName="vert2" presStyleCnt="0"/>
      <dgm:spPr/>
    </dgm:pt>
    <dgm:pt modelId="{FEBB8D01-478B-4FD7-BC5A-63FF591E0E0E}" type="pres">
      <dgm:prSet presAssocID="{3FFCFF89-060C-4620-AF3B-EA3F616C7E1F}" presName="thinLine2b" presStyleLbl="callout" presStyleIdx="2" presStyleCnt="4"/>
      <dgm:spPr/>
    </dgm:pt>
    <dgm:pt modelId="{80080BDC-7086-4B27-B86C-04CCF964938D}" type="pres">
      <dgm:prSet presAssocID="{3FFCFF89-060C-4620-AF3B-EA3F616C7E1F}" presName="vertSpace2b" presStyleCnt="0"/>
      <dgm:spPr/>
    </dgm:pt>
    <dgm:pt modelId="{D7F6BB70-F4F2-47F7-B213-29B5C80572BD}" type="pres">
      <dgm:prSet presAssocID="{697D4C1A-C189-4953-913A-3DF29B635B0B}" presName="horz2" presStyleCnt="0"/>
      <dgm:spPr/>
    </dgm:pt>
    <dgm:pt modelId="{E4AF31F8-4898-4CC8-A86C-059C717098E1}" type="pres">
      <dgm:prSet presAssocID="{697D4C1A-C189-4953-913A-3DF29B635B0B}" presName="horzSpace2" presStyleCnt="0"/>
      <dgm:spPr/>
    </dgm:pt>
    <dgm:pt modelId="{272584A4-51F6-4EBE-8FEF-662B1ABCAF2D}" type="pres">
      <dgm:prSet presAssocID="{697D4C1A-C189-4953-913A-3DF29B635B0B}" presName="tx2" presStyleLbl="revTx" presStyleIdx="4" presStyleCnt="5"/>
      <dgm:spPr/>
    </dgm:pt>
    <dgm:pt modelId="{DAE87B63-FC69-413B-80BE-B88C7E13AF88}" type="pres">
      <dgm:prSet presAssocID="{697D4C1A-C189-4953-913A-3DF29B635B0B}" presName="vert2" presStyleCnt="0"/>
      <dgm:spPr/>
    </dgm:pt>
    <dgm:pt modelId="{1B8080B6-CB64-48AB-B157-057B93E44191}" type="pres">
      <dgm:prSet presAssocID="{697D4C1A-C189-4953-913A-3DF29B635B0B}" presName="thinLine2b" presStyleLbl="callout" presStyleIdx="3" presStyleCnt="4"/>
      <dgm:spPr/>
    </dgm:pt>
    <dgm:pt modelId="{9ACFCDE7-80D3-4C95-A093-404552BA8F18}" type="pres">
      <dgm:prSet presAssocID="{697D4C1A-C189-4953-913A-3DF29B635B0B}" presName="vertSpace2b" presStyleCnt="0"/>
      <dgm:spPr/>
    </dgm:pt>
  </dgm:ptLst>
  <dgm:cxnLst>
    <dgm:cxn modelId="{2E629009-0CF1-4499-A80F-20C6349A17E2}" type="presOf" srcId="{6FBC2BFA-A104-47AE-B1BA-25603CA704D3}" destId="{0CC07C36-C881-4B04-A1F2-EF9092F13E0D}" srcOrd="0" destOrd="0" presId="urn:microsoft.com/office/officeart/2008/layout/LinedList"/>
    <dgm:cxn modelId="{12CC3944-6B8C-444E-A0C1-A1877B07238D}" srcId="{CE7800B0-4920-476C-9A31-327415CB8259}" destId="{697D4C1A-C189-4953-913A-3DF29B635B0B}" srcOrd="3" destOrd="0" parTransId="{3A8435A1-6C6C-4375-B54A-0BE96EB1FD22}" sibTransId="{602822F5-7EBF-4350-B43F-8DDF29F6F045}"/>
    <dgm:cxn modelId="{CD321A53-8497-4476-A4D8-806841B06913}" type="presOf" srcId="{CE7800B0-4920-476C-9A31-327415CB8259}" destId="{ACDC8015-7CE3-4E6C-B13E-3CC0B8163081}" srcOrd="0" destOrd="0" presId="urn:microsoft.com/office/officeart/2008/layout/LinedList"/>
    <dgm:cxn modelId="{AB486995-5F6F-4777-A0DC-6D57567CA65C}" srcId="{CE7800B0-4920-476C-9A31-327415CB8259}" destId="{6FBC2BFA-A104-47AE-B1BA-25603CA704D3}" srcOrd="1" destOrd="0" parTransId="{DDAEEEA5-6482-4ED9-97F1-4EF8FE63AD35}" sibTransId="{C585A2EE-8A4C-450E-BF7E-38E958E667B4}"/>
    <dgm:cxn modelId="{9BCC58B1-BC3E-4660-8070-A8273B401187}" type="presOf" srcId="{3FFCFF89-060C-4620-AF3B-EA3F616C7E1F}" destId="{C54FD651-4566-4208-8860-728F2414B6EA}" srcOrd="0" destOrd="0" presId="urn:microsoft.com/office/officeart/2008/layout/LinedList"/>
    <dgm:cxn modelId="{7E3E18B9-83DF-4583-9D75-F56633555180}" srcId="{CE7800B0-4920-476C-9A31-327415CB8259}" destId="{738CD6D7-0E4E-41FD-A471-3115B70D99F7}" srcOrd="0" destOrd="0" parTransId="{02799C03-EDE8-479E-AAB8-55B8FDD43491}" sibTransId="{4674C4DE-2DCE-4699-8545-97512A40CB9F}"/>
    <dgm:cxn modelId="{04154DC5-23A8-4332-9CBD-660683DDFFBD}" type="presOf" srcId="{697D4C1A-C189-4953-913A-3DF29B635B0B}" destId="{272584A4-51F6-4EBE-8FEF-662B1ABCAF2D}" srcOrd="0" destOrd="0" presId="urn:microsoft.com/office/officeart/2008/layout/LinedList"/>
    <dgm:cxn modelId="{635840C7-423A-4BA2-A9D6-252FFAFCDAC5}" type="presOf" srcId="{DF019094-0D1F-4BC7-838A-28F4F402C5B8}" destId="{12E05670-B83E-41F6-A458-A6EBA00AC2D0}" srcOrd="0" destOrd="0" presId="urn:microsoft.com/office/officeart/2008/layout/LinedList"/>
    <dgm:cxn modelId="{FEEF8AD8-1443-4995-969E-440E950B3D5E}" srcId="{DF019094-0D1F-4BC7-838A-28F4F402C5B8}" destId="{CE7800B0-4920-476C-9A31-327415CB8259}" srcOrd="0" destOrd="0" parTransId="{013E308D-1B96-458E-9BB1-692D56019A39}" sibTransId="{27C1CAE7-CD97-4684-85EA-D067042687E3}"/>
    <dgm:cxn modelId="{17C1B1F6-829E-47B1-B4FD-E2BFC65E9967}" type="presOf" srcId="{738CD6D7-0E4E-41FD-A471-3115B70D99F7}" destId="{30EEF4CC-357B-4825-99E8-60CBDC18C2A0}" srcOrd="0" destOrd="0" presId="urn:microsoft.com/office/officeart/2008/layout/LinedList"/>
    <dgm:cxn modelId="{997730FF-C932-4B8E-A6F9-4F113BDD5BB8}" srcId="{CE7800B0-4920-476C-9A31-327415CB8259}" destId="{3FFCFF89-060C-4620-AF3B-EA3F616C7E1F}" srcOrd="2" destOrd="0" parTransId="{21B9BE21-0FA0-4864-8134-9F8E617E1A62}" sibTransId="{2FB5756B-53F9-4157-B78D-0DB27DCF3D04}"/>
    <dgm:cxn modelId="{77312577-36DE-4C04-AAA7-30C93B41CE66}" type="presParOf" srcId="{12E05670-B83E-41F6-A458-A6EBA00AC2D0}" destId="{57BF2A71-A59E-44FD-81C1-BCD1E0AA806A}" srcOrd="0" destOrd="0" presId="urn:microsoft.com/office/officeart/2008/layout/LinedList"/>
    <dgm:cxn modelId="{671EFA05-5BE6-4866-9E5B-545717094690}" type="presParOf" srcId="{12E05670-B83E-41F6-A458-A6EBA00AC2D0}" destId="{2454A7E8-DAE6-4BA1-A933-B8B5BB35D123}" srcOrd="1" destOrd="0" presId="urn:microsoft.com/office/officeart/2008/layout/LinedList"/>
    <dgm:cxn modelId="{7619BBCE-7F25-4BC6-91BC-B95F670B5893}" type="presParOf" srcId="{2454A7E8-DAE6-4BA1-A933-B8B5BB35D123}" destId="{ACDC8015-7CE3-4E6C-B13E-3CC0B8163081}" srcOrd="0" destOrd="0" presId="urn:microsoft.com/office/officeart/2008/layout/LinedList"/>
    <dgm:cxn modelId="{D9AFAD20-BCFE-4641-AD8B-3A18C38CBD87}" type="presParOf" srcId="{2454A7E8-DAE6-4BA1-A933-B8B5BB35D123}" destId="{B08AE213-B18A-406D-A428-7EA3E594870B}" srcOrd="1" destOrd="0" presId="urn:microsoft.com/office/officeart/2008/layout/LinedList"/>
    <dgm:cxn modelId="{A7B7E1E9-B5B4-488A-A069-DA68761B6675}" type="presParOf" srcId="{B08AE213-B18A-406D-A428-7EA3E594870B}" destId="{47797376-DB00-4FA5-8131-76E08047A207}" srcOrd="0" destOrd="0" presId="urn:microsoft.com/office/officeart/2008/layout/LinedList"/>
    <dgm:cxn modelId="{42B37D0F-E00D-4C42-9C04-2524A2969A81}" type="presParOf" srcId="{B08AE213-B18A-406D-A428-7EA3E594870B}" destId="{46B67D83-1752-469F-832F-71F6AB4DD361}" srcOrd="1" destOrd="0" presId="urn:microsoft.com/office/officeart/2008/layout/LinedList"/>
    <dgm:cxn modelId="{876257F5-32DE-4476-A2F6-C26C41F8BD1E}" type="presParOf" srcId="{46B67D83-1752-469F-832F-71F6AB4DD361}" destId="{26D95087-BBF4-4E46-B585-64864E025E6A}" srcOrd="0" destOrd="0" presId="urn:microsoft.com/office/officeart/2008/layout/LinedList"/>
    <dgm:cxn modelId="{C494E2F9-7376-4DE4-8D8F-B0AED195E9E6}" type="presParOf" srcId="{46B67D83-1752-469F-832F-71F6AB4DD361}" destId="{30EEF4CC-357B-4825-99E8-60CBDC18C2A0}" srcOrd="1" destOrd="0" presId="urn:microsoft.com/office/officeart/2008/layout/LinedList"/>
    <dgm:cxn modelId="{DF96AF18-C788-4AC2-8F57-517A6D05275B}" type="presParOf" srcId="{46B67D83-1752-469F-832F-71F6AB4DD361}" destId="{E97F4F57-0FBB-4F30-BA57-894AC6A60B98}" srcOrd="2" destOrd="0" presId="urn:microsoft.com/office/officeart/2008/layout/LinedList"/>
    <dgm:cxn modelId="{C7FB1937-F131-4FC1-B669-53A5FCEC0BB5}" type="presParOf" srcId="{B08AE213-B18A-406D-A428-7EA3E594870B}" destId="{DB2F3141-EB67-4EAD-B083-9003E1ED9491}" srcOrd="2" destOrd="0" presId="urn:microsoft.com/office/officeart/2008/layout/LinedList"/>
    <dgm:cxn modelId="{DB215AAD-0314-4124-8C60-6EF54D184F8A}" type="presParOf" srcId="{B08AE213-B18A-406D-A428-7EA3E594870B}" destId="{1CAFCE92-2762-48DA-A49A-890D0C171217}" srcOrd="3" destOrd="0" presId="urn:microsoft.com/office/officeart/2008/layout/LinedList"/>
    <dgm:cxn modelId="{AFC615E7-1C48-45D2-B9A0-7B41CFF32189}" type="presParOf" srcId="{B08AE213-B18A-406D-A428-7EA3E594870B}" destId="{1FF37C85-C9F9-4CA1-B4EE-123AA7D764AD}" srcOrd="4" destOrd="0" presId="urn:microsoft.com/office/officeart/2008/layout/LinedList"/>
    <dgm:cxn modelId="{0F4E06A5-B154-4CCD-A041-CC9FA5782F62}" type="presParOf" srcId="{1FF37C85-C9F9-4CA1-B4EE-123AA7D764AD}" destId="{5EE407D2-390F-4ECD-B10B-17B8FF007330}" srcOrd="0" destOrd="0" presId="urn:microsoft.com/office/officeart/2008/layout/LinedList"/>
    <dgm:cxn modelId="{3465C7F9-A46A-4C66-82B1-17369DFB2702}" type="presParOf" srcId="{1FF37C85-C9F9-4CA1-B4EE-123AA7D764AD}" destId="{0CC07C36-C881-4B04-A1F2-EF9092F13E0D}" srcOrd="1" destOrd="0" presId="urn:microsoft.com/office/officeart/2008/layout/LinedList"/>
    <dgm:cxn modelId="{8F48D0F6-016A-4119-B104-7FB9EC673B10}" type="presParOf" srcId="{1FF37C85-C9F9-4CA1-B4EE-123AA7D764AD}" destId="{2B120A90-9648-49D2-9D1B-824D30019A43}" srcOrd="2" destOrd="0" presId="urn:microsoft.com/office/officeart/2008/layout/LinedList"/>
    <dgm:cxn modelId="{B33C6B15-CFC9-4E1A-B599-8597FCB12836}" type="presParOf" srcId="{B08AE213-B18A-406D-A428-7EA3E594870B}" destId="{E39A4110-666E-4064-8A33-E62CCF083EB1}" srcOrd="5" destOrd="0" presId="urn:microsoft.com/office/officeart/2008/layout/LinedList"/>
    <dgm:cxn modelId="{E77DCDFC-BDE5-4A11-8CEA-427B06D2FC5C}" type="presParOf" srcId="{B08AE213-B18A-406D-A428-7EA3E594870B}" destId="{CFA0CDEA-84AC-44B2-BC17-E90546754425}" srcOrd="6" destOrd="0" presId="urn:microsoft.com/office/officeart/2008/layout/LinedList"/>
    <dgm:cxn modelId="{674E4AF3-F34E-43B1-A502-3B0D9139F68F}" type="presParOf" srcId="{B08AE213-B18A-406D-A428-7EA3E594870B}" destId="{DCC3108B-4743-4EC1-B33D-4CA6B9AFDC14}" srcOrd="7" destOrd="0" presId="urn:microsoft.com/office/officeart/2008/layout/LinedList"/>
    <dgm:cxn modelId="{1B10F1D9-249A-495D-BDAC-554C533EC6F7}" type="presParOf" srcId="{DCC3108B-4743-4EC1-B33D-4CA6B9AFDC14}" destId="{0E5EE239-F64C-498D-9209-44DA31C2B63D}" srcOrd="0" destOrd="0" presId="urn:microsoft.com/office/officeart/2008/layout/LinedList"/>
    <dgm:cxn modelId="{03DFF3C1-BE26-4CAC-A733-59A736397183}" type="presParOf" srcId="{DCC3108B-4743-4EC1-B33D-4CA6B9AFDC14}" destId="{C54FD651-4566-4208-8860-728F2414B6EA}" srcOrd="1" destOrd="0" presId="urn:microsoft.com/office/officeart/2008/layout/LinedList"/>
    <dgm:cxn modelId="{9C1FD00E-19E5-44A5-8906-49E293AAA421}" type="presParOf" srcId="{DCC3108B-4743-4EC1-B33D-4CA6B9AFDC14}" destId="{0DB333BF-42DE-4F87-8D4C-9AEDD67BA706}" srcOrd="2" destOrd="0" presId="urn:microsoft.com/office/officeart/2008/layout/LinedList"/>
    <dgm:cxn modelId="{830F9936-6FAC-44A3-9021-B04DCC6ACC0E}" type="presParOf" srcId="{B08AE213-B18A-406D-A428-7EA3E594870B}" destId="{FEBB8D01-478B-4FD7-BC5A-63FF591E0E0E}" srcOrd="8" destOrd="0" presId="urn:microsoft.com/office/officeart/2008/layout/LinedList"/>
    <dgm:cxn modelId="{5D7B3DE9-5D3C-4FA6-91B6-8686BF5544BB}" type="presParOf" srcId="{B08AE213-B18A-406D-A428-7EA3E594870B}" destId="{80080BDC-7086-4B27-B86C-04CCF964938D}" srcOrd="9" destOrd="0" presId="urn:microsoft.com/office/officeart/2008/layout/LinedList"/>
    <dgm:cxn modelId="{22F68F52-9259-4D4E-B379-0ABA496D845E}" type="presParOf" srcId="{B08AE213-B18A-406D-A428-7EA3E594870B}" destId="{D7F6BB70-F4F2-47F7-B213-29B5C80572BD}" srcOrd="10" destOrd="0" presId="urn:microsoft.com/office/officeart/2008/layout/LinedList"/>
    <dgm:cxn modelId="{3382EBCC-A577-4CCD-B1FF-C31AB5839C0D}" type="presParOf" srcId="{D7F6BB70-F4F2-47F7-B213-29B5C80572BD}" destId="{E4AF31F8-4898-4CC8-A86C-059C717098E1}" srcOrd="0" destOrd="0" presId="urn:microsoft.com/office/officeart/2008/layout/LinedList"/>
    <dgm:cxn modelId="{B26FF323-6285-47BD-9A67-202540F4D9D3}" type="presParOf" srcId="{D7F6BB70-F4F2-47F7-B213-29B5C80572BD}" destId="{272584A4-51F6-4EBE-8FEF-662B1ABCAF2D}" srcOrd="1" destOrd="0" presId="urn:microsoft.com/office/officeart/2008/layout/LinedList"/>
    <dgm:cxn modelId="{5CEA03D2-13B9-47E3-9BA6-B497EBF66D5F}" type="presParOf" srcId="{D7F6BB70-F4F2-47F7-B213-29B5C80572BD}" destId="{DAE87B63-FC69-413B-80BE-B88C7E13AF88}" srcOrd="2" destOrd="0" presId="urn:microsoft.com/office/officeart/2008/layout/LinedList"/>
    <dgm:cxn modelId="{24337468-037D-400C-A83E-AFC00B785293}" type="presParOf" srcId="{B08AE213-B18A-406D-A428-7EA3E594870B}" destId="{1B8080B6-CB64-48AB-B157-057B93E44191}" srcOrd="11" destOrd="0" presId="urn:microsoft.com/office/officeart/2008/layout/LinedList"/>
    <dgm:cxn modelId="{9F77CB28-1229-4821-A93B-F9F77ACCFA8B}" type="presParOf" srcId="{B08AE213-B18A-406D-A428-7EA3E594870B}" destId="{9ACFCDE7-80D3-4C95-A093-404552BA8F1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2E6F44-9353-4F29-92FC-D7F9F108ADC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61809CBF-0173-46C1-91CE-CB755D41E53C}">
      <dgm:prSet/>
      <dgm:spPr/>
      <dgm:t>
        <a:bodyPr/>
        <a:lstStyle/>
        <a:p>
          <a:r>
            <a:rPr lang="fi-FI"/>
            <a:t>1. Peruuttamaton (Irrevocable) </a:t>
          </a:r>
        </a:p>
      </dgm:t>
    </dgm:pt>
    <dgm:pt modelId="{D96EF9E4-23DB-4E17-AC38-DA956EAFEF67}" type="parTrans" cxnId="{5BCC96C8-BD64-4A3F-A230-6393C8484755}">
      <dgm:prSet/>
      <dgm:spPr/>
      <dgm:t>
        <a:bodyPr/>
        <a:lstStyle/>
        <a:p>
          <a:endParaRPr lang="fi-FI"/>
        </a:p>
      </dgm:t>
    </dgm:pt>
    <dgm:pt modelId="{5FAA711A-47C6-46D2-AADE-AF51126850D9}" type="sibTrans" cxnId="{5BCC96C8-BD64-4A3F-A230-6393C8484755}">
      <dgm:prSet/>
      <dgm:spPr/>
      <dgm:t>
        <a:bodyPr/>
        <a:lstStyle/>
        <a:p>
          <a:endParaRPr lang="fi-FI"/>
        </a:p>
      </dgm:t>
    </dgm:pt>
    <dgm:pt modelId="{1F905EAA-619F-464F-BBB8-B39E6A6DDBE0}">
      <dgm:prSet/>
      <dgm:spPr/>
      <dgm:t>
        <a:bodyPr/>
        <a:lstStyle/>
        <a:p>
          <a:r>
            <a:rPr lang="fi-FI"/>
            <a:t>Yleensä aina </a:t>
          </a:r>
        </a:p>
      </dgm:t>
    </dgm:pt>
    <dgm:pt modelId="{3C3F709B-98FE-44DF-9D93-DF5B7CB26A88}" type="parTrans" cxnId="{23C6E0CA-F484-4A90-8438-22371D4A9D8B}">
      <dgm:prSet/>
      <dgm:spPr/>
      <dgm:t>
        <a:bodyPr/>
        <a:lstStyle/>
        <a:p>
          <a:endParaRPr lang="fi-FI"/>
        </a:p>
      </dgm:t>
    </dgm:pt>
    <dgm:pt modelId="{81FD281D-9CCE-4AB5-A5EA-A93A894075AF}" type="sibTrans" cxnId="{23C6E0CA-F484-4A90-8438-22371D4A9D8B}">
      <dgm:prSet/>
      <dgm:spPr/>
      <dgm:t>
        <a:bodyPr/>
        <a:lstStyle/>
        <a:p>
          <a:endParaRPr lang="fi-FI"/>
        </a:p>
      </dgm:t>
    </dgm:pt>
    <dgm:pt modelId="{73DA1CFA-2DC3-47B7-8C22-CA7E8A87ECEE}">
      <dgm:prSet/>
      <dgm:spPr/>
      <dgm:t>
        <a:bodyPr/>
        <a:lstStyle/>
        <a:p>
          <a:r>
            <a:rPr lang="fi-FI"/>
            <a:t>avaajapankin sitoumus</a:t>
          </a:r>
        </a:p>
      </dgm:t>
    </dgm:pt>
    <dgm:pt modelId="{01713408-851D-4CDA-AB6A-64EB8026DE7C}" type="parTrans" cxnId="{8E42EE4A-9B3E-4608-AC3E-B637748821A6}">
      <dgm:prSet/>
      <dgm:spPr/>
      <dgm:t>
        <a:bodyPr/>
        <a:lstStyle/>
        <a:p>
          <a:endParaRPr lang="fi-FI"/>
        </a:p>
      </dgm:t>
    </dgm:pt>
    <dgm:pt modelId="{B675BC5B-9547-4E54-9BD9-748A7166B0CB}" type="sibTrans" cxnId="{8E42EE4A-9B3E-4608-AC3E-B637748821A6}">
      <dgm:prSet/>
      <dgm:spPr/>
      <dgm:t>
        <a:bodyPr/>
        <a:lstStyle/>
        <a:p>
          <a:endParaRPr lang="fi-FI"/>
        </a:p>
      </dgm:t>
    </dgm:pt>
    <dgm:pt modelId="{B279F6C8-5177-4580-AD93-4A8572AFC9C5}">
      <dgm:prSet/>
      <dgm:spPr/>
      <dgm:t>
        <a:bodyPr/>
        <a:lstStyle/>
        <a:p>
          <a:r>
            <a:rPr lang="fi-FI" dirty="0"/>
            <a:t>jos ei peruuttamaton, voidaan peruuttaa, kunne myyjä on esittänyt asiakirjat pankille </a:t>
          </a:r>
        </a:p>
      </dgm:t>
    </dgm:pt>
    <dgm:pt modelId="{43571736-519A-4133-98D8-771E7669A8EB}" type="parTrans" cxnId="{F5DD942D-3E3A-4816-9B05-7EA012D352A4}">
      <dgm:prSet/>
      <dgm:spPr/>
      <dgm:t>
        <a:bodyPr/>
        <a:lstStyle/>
        <a:p>
          <a:endParaRPr lang="fi-FI"/>
        </a:p>
      </dgm:t>
    </dgm:pt>
    <dgm:pt modelId="{13977E9E-A9E1-4624-BBA3-E54D152CDC1A}" type="sibTrans" cxnId="{F5DD942D-3E3A-4816-9B05-7EA012D352A4}">
      <dgm:prSet/>
      <dgm:spPr/>
      <dgm:t>
        <a:bodyPr/>
        <a:lstStyle/>
        <a:p>
          <a:endParaRPr lang="fi-FI"/>
        </a:p>
      </dgm:t>
    </dgm:pt>
    <dgm:pt modelId="{A7149164-6F47-4698-BAC6-06642BB9ABB1}">
      <dgm:prSet/>
      <dgm:spPr/>
      <dgm:t>
        <a:bodyPr/>
        <a:lstStyle/>
        <a:p>
          <a:r>
            <a:rPr lang="fi-FI"/>
            <a:t>2. Vahvistettu (Confirmed) </a:t>
          </a:r>
        </a:p>
      </dgm:t>
    </dgm:pt>
    <dgm:pt modelId="{D2297BA9-2417-4996-9DD2-19F63E74B55B}" type="parTrans" cxnId="{4DB1C765-01EA-4B64-A942-BAE07C77A50C}">
      <dgm:prSet/>
      <dgm:spPr/>
      <dgm:t>
        <a:bodyPr/>
        <a:lstStyle/>
        <a:p>
          <a:endParaRPr lang="fi-FI"/>
        </a:p>
      </dgm:t>
    </dgm:pt>
    <dgm:pt modelId="{E7A1871F-A15B-4237-AA3B-EBEADDFD41C5}" type="sibTrans" cxnId="{4DB1C765-01EA-4B64-A942-BAE07C77A50C}">
      <dgm:prSet/>
      <dgm:spPr/>
      <dgm:t>
        <a:bodyPr/>
        <a:lstStyle/>
        <a:p>
          <a:endParaRPr lang="fi-FI"/>
        </a:p>
      </dgm:t>
    </dgm:pt>
    <dgm:pt modelId="{37BB89EA-95CC-4576-BD1B-BA3084B07F87}">
      <dgm:prSet/>
      <dgm:spPr/>
      <dgm:t>
        <a:bodyPr/>
        <a:lstStyle/>
        <a:p>
          <a:r>
            <a:rPr lang="fi-FI"/>
            <a:t>ilmoittavan (vahvistavan) pankin sitoumus</a:t>
          </a:r>
        </a:p>
      </dgm:t>
    </dgm:pt>
    <dgm:pt modelId="{8F88E089-C123-41EF-89F8-6BB68FDF1CA5}" type="parTrans" cxnId="{6C74A07F-C909-42DC-85B0-B64E77682A7A}">
      <dgm:prSet/>
      <dgm:spPr/>
      <dgm:t>
        <a:bodyPr/>
        <a:lstStyle/>
        <a:p>
          <a:endParaRPr lang="fi-FI"/>
        </a:p>
      </dgm:t>
    </dgm:pt>
    <dgm:pt modelId="{34B72E6B-C5CC-48D1-B7C7-67B9F9925600}" type="sibTrans" cxnId="{6C74A07F-C909-42DC-85B0-B64E77682A7A}">
      <dgm:prSet/>
      <dgm:spPr/>
      <dgm:t>
        <a:bodyPr/>
        <a:lstStyle/>
        <a:p>
          <a:endParaRPr lang="fi-FI"/>
        </a:p>
      </dgm:t>
    </dgm:pt>
    <dgm:pt modelId="{893DC7D2-9960-4275-B1DD-C9A534D970F3}" type="pres">
      <dgm:prSet presAssocID="{3D2E6F44-9353-4F29-92FC-D7F9F108ADC9}" presName="vert0" presStyleCnt="0">
        <dgm:presLayoutVars>
          <dgm:dir/>
          <dgm:animOne val="branch"/>
          <dgm:animLvl val="lvl"/>
        </dgm:presLayoutVars>
      </dgm:prSet>
      <dgm:spPr/>
    </dgm:pt>
    <dgm:pt modelId="{365213AA-BAFE-4A7A-9490-6E33412157FE}" type="pres">
      <dgm:prSet presAssocID="{61809CBF-0173-46C1-91CE-CB755D41E53C}" presName="thickLine" presStyleLbl="alignNode1" presStyleIdx="0" presStyleCnt="2"/>
      <dgm:spPr/>
    </dgm:pt>
    <dgm:pt modelId="{7BF74D61-9C99-456C-9296-BB4D45534B26}" type="pres">
      <dgm:prSet presAssocID="{61809CBF-0173-46C1-91CE-CB755D41E53C}" presName="horz1" presStyleCnt="0"/>
      <dgm:spPr/>
    </dgm:pt>
    <dgm:pt modelId="{9961933D-76EE-45CD-AAF1-2541B3AC839A}" type="pres">
      <dgm:prSet presAssocID="{61809CBF-0173-46C1-91CE-CB755D41E53C}" presName="tx1" presStyleLbl="revTx" presStyleIdx="0" presStyleCnt="6"/>
      <dgm:spPr/>
    </dgm:pt>
    <dgm:pt modelId="{670D5AB2-B835-4C3F-8305-960C313274DF}" type="pres">
      <dgm:prSet presAssocID="{61809CBF-0173-46C1-91CE-CB755D41E53C}" presName="vert1" presStyleCnt="0"/>
      <dgm:spPr/>
    </dgm:pt>
    <dgm:pt modelId="{180A0DAE-9362-42F2-80BF-ABE3D8782242}" type="pres">
      <dgm:prSet presAssocID="{1F905EAA-619F-464F-BBB8-B39E6A6DDBE0}" presName="vertSpace2a" presStyleCnt="0"/>
      <dgm:spPr/>
    </dgm:pt>
    <dgm:pt modelId="{382188DB-9D7E-41FF-A2DE-B915E62B03C5}" type="pres">
      <dgm:prSet presAssocID="{1F905EAA-619F-464F-BBB8-B39E6A6DDBE0}" presName="horz2" presStyleCnt="0"/>
      <dgm:spPr/>
    </dgm:pt>
    <dgm:pt modelId="{39076076-9116-4729-BF87-97C10F4A446F}" type="pres">
      <dgm:prSet presAssocID="{1F905EAA-619F-464F-BBB8-B39E6A6DDBE0}" presName="horzSpace2" presStyleCnt="0"/>
      <dgm:spPr/>
    </dgm:pt>
    <dgm:pt modelId="{0C770FF0-63D3-4B8F-98FB-86770C853F4D}" type="pres">
      <dgm:prSet presAssocID="{1F905EAA-619F-464F-BBB8-B39E6A6DDBE0}" presName="tx2" presStyleLbl="revTx" presStyleIdx="1" presStyleCnt="6"/>
      <dgm:spPr/>
    </dgm:pt>
    <dgm:pt modelId="{F83EC893-C09D-4772-B8F4-C268C3867439}" type="pres">
      <dgm:prSet presAssocID="{1F905EAA-619F-464F-BBB8-B39E6A6DDBE0}" presName="vert2" presStyleCnt="0"/>
      <dgm:spPr/>
    </dgm:pt>
    <dgm:pt modelId="{2B390C6A-B3B1-4B45-9B94-E45D17B73D5B}" type="pres">
      <dgm:prSet presAssocID="{1F905EAA-619F-464F-BBB8-B39E6A6DDBE0}" presName="thinLine2b" presStyleLbl="callout" presStyleIdx="0" presStyleCnt="4"/>
      <dgm:spPr/>
    </dgm:pt>
    <dgm:pt modelId="{72307192-2800-4FDB-9937-C60C6D96B8A6}" type="pres">
      <dgm:prSet presAssocID="{1F905EAA-619F-464F-BBB8-B39E6A6DDBE0}" presName="vertSpace2b" presStyleCnt="0"/>
      <dgm:spPr/>
    </dgm:pt>
    <dgm:pt modelId="{13766DAA-4BFA-4C63-9B87-3A41D47955D4}" type="pres">
      <dgm:prSet presAssocID="{73DA1CFA-2DC3-47B7-8C22-CA7E8A87ECEE}" presName="horz2" presStyleCnt="0"/>
      <dgm:spPr/>
    </dgm:pt>
    <dgm:pt modelId="{05A87772-9FC2-4B8D-853C-3813FD60B4B9}" type="pres">
      <dgm:prSet presAssocID="{73DA1CFA-2DC3-47B7-8C22-CA7E8A87ECEE}" presName="horzSpace2" presStyleCnt="0"/>
      <dgm:spPr/>
    </dgm:pt>
    <dgm:pt modelId="{94847453-6E2F-4A34-B67E-4C6293330B3D}" type="pres">
      <dgm:prSet presAssocID="{73DA1CFA-2DC3-47B7-8C22-CA7E8A87ECEE}" presName="tx2" presStyleLbl="revTx" presStyleIdx="2" presStyleCnt="6"/>
      <dgm:spPr/>
    </dgm:pt>
    <dgm:pt modelId="{AF5D1ADD-6C81-40D6-B455-85F4B113A5A2}" type="pres">
      <dgm:prSet presAssocID="{73DA1CFA-2DC3-47B7-8C22-CA7E8A87ECEE}" presName="vert2" presStyleCnt="0"/>
      <dgm:spPr/>
    </dgm:pt>
    <dgm:pt modelId="{EF921641-36DA-4A76-B01B-B34400C0A997}" type="pres">
      <dgm:prSet presAssocID="{73DA1CFA-2DC3-47B7-8C22-CA7E8A87ECEE}" presName="thinLine2b" presStyleLbl="callout" presStyleIdx="1" presStyleCnt="4"/>
      <dgm:spPr/>
    </dgm:pt>
    <dgm:pt modelId="{C98F8805-B3AD-40AC-846D-A798DCCCCE36}" type="pres">
      <dgm:prSet presAssocID="{73DA1CFA-2DC3-47B7-8C22-CA7E8A87ECEE}" presName="vertSpace2b" presStyleCnt="0"/>
      <dgm:spPr/>
    </dgm:pt>
    <dgm:pt modelId="{CFF5807A-D872-44A5-BE97-6CAA858B1562}" type="pres">
      <dgm:prSet presAssocID="{B279F6C8-5177-4580-AD93-4A8572AFC9C5}" presName="horz2" presStyleCnt="0"/>
      <dgm:spPr/>
    </dgm:pt>
    <dgm:pt modelId="{CB7F353D-6014-42F1-A8D8-BB629E292433}" type="pres">
      <dgm:prSet presAssocID="{B279F6C8-5177-4580-AD93-4A8572AFC9C5}" presName="horzSpace2" presStyleCnt="0"/>
      <dgm:spPr/>
    </dgm:pt>
    <dgm:pt modelId="{98B71E69-2120-4680-A7B2-03C844BFF7BF}" type="pres">
      <dgm:prSet presAssocID="{B279F6C8-5177-4580-AD93-4A8572AFC9C5}" presName="tx2" presStyleLbl="revTx" presStyleIdx="3" presStyleCnt="6"/>
      <dgm:spPr/>
    </dgm:pt>
    <dgm:pt modelId="{5A3F87F5-5DBC-4827-AC91-5FE669E94BFC}" type="pres">
      <dgm:prSet presAssocID="{B279F6C8-5177-4580-AD93-4A8572AFC9C5}" presName="vert2" presStyleCnt="0"/>
      <dgm:spPr/>
    </dgm:pt>
    <dgm:pt modelId="{A5ACF6DB-F632-4FD5-8D5B-ED9BD4FF6ED6}" type="pres">
      <dgm:prSet presAssocID="{B279F6C8-5177-4580-AD93-4A8572AFC9C5}" presName="thinLine2b" presStyleLbl="callout" presStyleIdx="2" presStyleCnt="4"/>
      <dgm:spPr/>
    </dgm:pt>
    <dgm:pt modelId="{2687BE8A-2D91-4D6C-9BD2-A583C62DFD69}" type="pres">
      <dgm:prSet presAssocID="{B279F6C8-5177-4580-AD93-4A8572AFC9C5}" presName="vertSpace2b" presStyleCnt="0"/>
      <dgm:spPr/>
    </dgm:pt>
    <dgm:pt modelId="{ADADC881-EC48-4DE8-8462-070781A516C4}" type="pres">
      <dgm:prSet presAssocID="{A7149164-6F47-4698-BAC6-06642BB9ABB1}" presName="thickLine" presStyleLbl="alignNode1" presStyleIdx="1" presStyleCnt="2"/>
      <dgm:spPr/>
    </dgm:pt>
    <dgm:pt modelId="{9F127FEF-DB89-42BE-BAAD-8E6CFFE7AB2A}" type="pres">
      <dgm:prSet presAssocID="{A7149164-6F47-4698-BAC6-06642BB9ABB1}" presName="horz1" presStyleCnt="0"/>
      <dgm:spPr/>
    </dgm:pt>
    <dgm:pt modelId="{C2E14599-E080-4933-992F-C84C743E804F}" type="pres">
      <dgm:prSet presAssocID="{A7149164-6F47-4698-BAC6-06642BB9ABB1}" presName="tx1" presStyleLbl="revTx" presStyleIdx="4" presStyleCnt="6"/>
      <dgm:spPr/>
    </dgm:pt>
    <dgm:pt modelId="{CF488CC6-D80B-4873-8FEA-AA135E390AED}" type="pres">
      <dgm:prSet presAssocID="{A7149164-6F47-4698-BAC6-06642BB9ABB1}" presName="vert1" presStyleCnt="0"/>
      <dgm:spPr/>
    </dgm:pt>
    <dgm:pt modelId="{E2A77178-CFDC-4993-B869-46F1A1D12660}" type="pres">
      <dgm:prSet presAssocID="{37BB89EA-95CC-4576-BD1B-BA3084B07F87}" presName="vertSpace2a" presStyleCnt="0"/>
      <dgm:spPr/>
    </dgm:pt>
    <dgm:pt modelId="{9E85E121-9E25-413F-8E8B-56F3E524B183}" type="pres">
      <dgm:prSet presAssocID="{37BB89EA-95CC-4576-BD1B-BA3084B07F87}" presName="horz2" presStyleCnt="0"/>
      <dgm:spPr/>
    </dgm:pt>
    <dgm:pt modelId="{CCF05892-EAC2-4F0D-A67A-91E8B340D82A}" type="pres">
      <dgm:prSet presAssocID="{37BB89EA-95CC-4576-BD1B-BA3084B07F87}" presName="horzSpace2" presStyleCnt="0"/>
      <dgm:spPr/>
    </dgm:pt>
    <dgm:pt modelId="{744B24E4-E1F8-49BB-B693-B725D4C54742}" type="pres">
      <dgm:prSet presAssocID="{37BB89EA-95CC-4576-BD1B-BA3084B07F87}" presName="tx2" presStyleLbl="revTx" presStyleIdx="5" presStyleCnt="6"/>
      <dgm:spPr/>
    </dgm:pt>
    <dgm:pt modelId="{B1A615D2-CCB2-4C88-909E-8A4622A91D0A}" type="pres">
      <dgm:prSet presAssocID="{37BB89EA-95CC-4576-BD1B-BA3084B07F87}" presName="vert2" presStyleCnt="0"/>
      <dgm:spPr/>
    </dgm:pt>
    <dgm:pt modelId="{4B6EE654-C459-470B-A8BD-768A344FCDA5}" type="pres">
      <dgm:prSet presAssocID="{37BB89EA-95CC-4576-BD1B-BA3084B07F87}" presName="thinLine2b" presStyleLbl="callout" presStyleIdx="3" presStyleCnt="4"/>
      <dgm:spPr/>
    </dgm:pt>
    <dgm:pt modelId="{BC8EE3B8-95ED-4BE0-98D9-6ABA257D88FC}" type="pres">
      <dgm:prSet presAssocID="{37BB89EA-95CC-4576-BD1B-BA3084B07F87}" presName="vertSpace2b" presStyleCnt="0"/>
      <dgm:spPr/>
    </dgm:pt>
  </dgm:ptLst>
  <dgm:cxnLst>
    <dgm:cxn modelId="{FAD1DA05-F6DD-4CB4-9BB8-4B8BA870B273}" type="presOf" srcId="{A7149164-6F47-4698-BAC6-06642BB9ABB1}" destId="{C2E14599-E080-4933-992F-C84C743E804F}" srcOrd="0" destOrd="0" presId="urn:microsoft.com/office/officeart/2008/layout/LinedList"/>
    <dgm:cxn modelId="{507E301F-9B98-4941-9190-EC5CD6C38814}" type="presOf" srcId="{73DA1CFA-2DC3-47B7-8C22-CA7E8A87ECEE}" destId="{94847453-6E2F-4A34-B67E-4C6293330B3D}" srcOrd="0" destOrd="0" presId="urn:microsoft.com/office/officeart/2008/layout/LinedList"/>
    <dgm:cxn modelId="{E3424D21-F765-46C8-9D6F-38FCFB719411}" type="presOf" srcId="{61809CBF-0173-46C1-91CE-CB755D41E53C}" destId="{9961933D-76EE-45CD-AAF1-2541B3AC839A}" srcOrd="0" destOrd="0" presId="urn:microsoft.com/office/officeart/2008/layout/LinedList"/>
    <dgm:cxn modelId="{F5DD942D-3E3A-4816-9B05-7EA012D352A4}" srcId="{61809CBF-0173-46C1-91CE-CB755D41E53C}" destId="{B279F6C8-5177-4580-AD93-4A8572AFC9C5}" srcOrd="2" destOrd="0" parTransId="{43571736-519A-4133-98D8-771E7669A8EB}" sibTransId="{13977E9E-A9E1-4624-BBA3-E54D152CDC1A}"/>
    <dgm:cxn modelId="{4DB1C765-01EA-4B64-A942-BAE07C77A50C}" srcId="{3D2E6F44-9353-4F29-92FC-D7F9F108ADC9}" destId="{A7149164-6F47-4698-BAC6-06642BB9ABB1}" srcOrd="1" destOrd="0" parTransId="{D2297BA9-2417-4996-9DD2-19F63E74B55B}" sibTransId="{E7A1871F-A15B-4237-AA3B-EBEADDFD41C5}"/>
    <dgm:cxn modelId="{8E42EE4A-9B3E-4608-AC3E-B637748821A6}" srcId="{61809CBF-0173-46C1-91CE-CB755D41E53C}" destId="{73DA1CFA-2DC3-47B7-8C22-CA7E8A87ECEE}" srcOrd="1" destOrd="0" parTransId="{01713408-851D-4CDA-AB6A-64EB8026DE7C}" sibTransId="{B675BC5B-9547-4E54-9BD9-748A7166B0CB}"/>
    <dgm:cxn modelId="{45BA7C6F-1705-4746-9195-8A2769FBF77F}" type="presOf" srcId="{37BB89EA-95CC-4576-BD1B-BA3084B07F87}" destId="{744B24E4-E1F8-49BB-B693-B725D4C54742}" srcOrd="0" destOrd="0" presId="urn:microsoft.com/office/officeart/2008/layout/LinedList"/>
    <dgm:cxn modelId="{679E9C57-788C-4604-B56A-A7BB78AD83C4}" type="presOf" srcId="{B279F6C8-5177-4580-AD93-4A8572AFC9C5}" destId="{98B71E69-2120-4680-A7B2-03C844BFF7BF}" srcOrd="0" destOrd="0" presId="urn:microsoft.com/office/officeart/2008/layout/LinedList"/>
    <dgm:cxn modelId="{6C74A07F-C909-42DC-85B0-B64E77682A7A}" srcId="{A7149164-6F47-4698-BAC6-06642BB9ABB1}" destId="{37BB89EA-95CC-4576-BD1B-BA3084B07F87}" srcOrd="0" destOrd="0" parTransId="{8F88E089-C123-41EF-89F8-6BB68FDF1CA5}" sibTransId="{34B72E6B-C5CC-48D1-B7C7-67B9F9925600}"/>
    <dgm:cxn modelId="{460405BC-9144-4F23-9E19-7D22F0F93C05}" type="presOf" srcId="{3D2E6F44-9353-4F29-92FC-D7F9F108ADC9}" destId="{893DC7D2-9960-4275-B1DD-C9A534D970F3}" srcOrd="0" destOrd="0" presId="urn:microsoft.com/office/officeart/2008/layout/LinedList"/>
    <dgm:cxn modelId="{5BCC96C8-BD64-4A3F-A230-6393C8484755}" srcId="{3D2E6F44-9353-4F29-92FC-D7F9F108ADC9}" destId="{61809CBF-0173-46C1-91CE-CB755D41E53C}" srcOrd="0" destOrd="0" parTransId="{D96EF9E4-23DB-4E17-AC38-DA956EAFEF67}" sibTransId="{5FAA711A-47C6-46D2-AADE-AF51126850D9}"/>
    <dgm:cxn modelId="{23C6E0CA-F484-4A90-8438-22371D4A9D8B}" srcId="{61809CBF-0173-46C1-91CE-CB755D41E53C}" destId="{1F905EAA-619F-464F-BBB8-B39E6A6DDBE0}" srcOrd="0" destOrd="0" parTransId="{3C3F709B-98FE-44DF-9D93-DF5B7CB26A88}" sibTransId="{81FD281D-9CCE-4AB5-A5EA-A93A894075AF}"/>
    <dgm:cxn modelId="{F20773DA-BAD3-43E8-B376-F3F276989BB9}" type="presOf" srcId="{1F905EAA-619F-464F-BBB8-B39E6A6DDBE0}" destId="{0C770FF0-63D3-4B8F-98FB-86770C853F4D}" srcOrd="0" destOrd="0" presId="urn:microsoft.com/office/officeart/2008/layout/LinedList"/>
    <dgm:cxn modelId="{B06FFEE1-DC98-4D2F-8292-8329C322FEB7}" type="presParOf" srcId="{893DC7D2-9960-4275-B1DD-C9A534D970F3}" destId="{365213AA-BAFE-4A7A-9490-6E33412157FE}" srcOrd="0" destOrd="0" presId="urn:microsoft.com/office/officeart/2008/layout/LinedList"/>
    <dgm:cxn modelId="{BC35242D-EF71-4A74-A737-EF2558CCF2D7}" type="presParOf" srcId="{893DC7D2-9960-4275-B1DD-C9A534D970F3}" destId="{7BF74D61-9C99-456C-9296-BB4D45534B26}" srcOrd="1" destOrd="0" presId="urn:microsoft.com/office/officeart/2008/layout/LinedList"/>
    <dgm:cxn modelId="{654FB46A-F7D2-4448-B01E-F9692642299E}" type="presParOf" srcId="{7BF74D61-9C99-456C-9296-BB4D45534B26}" destId="{9961933D-76EE-45CD-AAF1-2541B3AC839A}" srcOrd="0" destOrd="0" presId="urn:microsoft.com/office/officeart/2008/layout/LinedList"/>
    <dgm:cxn modelId="{89E074DF-D24C-4995-9E2F-FCBD65AA89C2}" type="presParOf" srcId="{7BF74D61-9C99-456C-9296-BB4D45534B26}" destId="{670D5AB2-B835-4C3F-8305-960C313274DF}" srcOrd="1" destOrd="0" presId="urn:microsoft.com/office/officeart/2008/layout/LinedList"/>
    <dgm:cxn modelId="{33603D79-2DB2-4770-BEF8-B5F42E72D877}" type="presParOf" srcId="{670D5AB2-B835-4C3F-8305-960C313274DF}" destId="{180A0DAE-9362-42F2-80BF-ABE3D8782242}" srcOrd="0" destOrd="0" presId="urn:microsoft.com/office/officeart/2008/layout/LinedList"/>
    <dgm:cxn modelId="{4E10F17C-389E-4313-9A87-6E78BFF5E2A6}" type="presParOf" srcId="{670D5AB2-B835-4C3F-8305-960C313274DF}" destId="{382188DB-9D7E-41FF-A2DE-B915E62B03C5}" srcOrd="1" destOrd="0" presId="urn:microsoft.com/office/officeart/2008/layout/LinedList"/>
    <dgm:cxn modelId="{3FB026F0-46F6-4495-809F-36EB252FB221}" type="presParOf" srcId="{382188DB-9D7E-41FF-A2DE-B915E62B03C5}" destId="{39076076-9116-4729-BF87-97C10F4A446F}" srcOrd="0" destOrd="0" presId="urn:microsoft.com/office/officeart/2008/layout/LinedList"/>
    <dgm:cxn modelId="{79A0AC60-9AB6-4C29-BC9F-EA2E4B31D0F1}" type="presParOf" srcId="{382188DB-9D7E-41FF-A2DE-B915E62B03C5}" destId="{0C770FF0-63D3-4B8F-98FB-86770C853F4D}" srcOrd="1" destOrd="0" presId="urn:microsoft.com/office/officeart/2008/layout/LinedList"/>
    <dgm:cxn modelId="{3CF2D6CC-5A8F-46ED-A89D-4666611E5892}" type="presParOf" srcId="{382188DB-9D7E-41FF-A2DE-B915E62B03C5}" destId="{F83EC893-C09D-4772-B8F4-C268C3867439}" srcOrd="2" destOrd="0" presId="urn:microsoft.com/office/officeart/2008/layout/LinedList"/>
    <dgm:cxn modelId="{08450212-79E5-4F87-8060-9A8EBDFEBFB5}" type="presParOf" srcId="{670D5AB2-B835-4C3F-8305-960C313274DF}" destId="{2B390C6A-B3B1-4B45-9B94-E45D17B73D5B}" srcOrd="2" destOrd="0" presId="urn:microsoft.com/office/officeart/2008/layout/LinedList"/>
    <dgm:cxn modelId="{B9273632-6D65-4F9E-A149-9CEB30F09DEA}" type="presParOf" srcId="{670D5AB2-B835-4C3F-8305-960C313274DF}" destId="{72307192-2800-4FDB-9937-C60C6D96B8A6}" srcOrd="3" destOrd="0" presId="urn:microsoft.com/office/officeart/2008/layout/LinedList"/>
    <dgm:cxn modelId="{7BC354DE-6125-4C7F-B9FC-AB2C8F4E31D1}" type="presParOf" srcId="{670D5AB2-B835-4C3F-8305-960C313274DF}" destId="{13766DAA-4BFA-4C63-9B87-3A41D47955D4}" srcOrd="4" destOrd="0" presId="urn:microsoft.com/office/officeart/2008/layout/LinedList"/>
    <dgm:cxn modelId="{44F7CE0A-EBF8-4E27-8A9A-34F713672327}" type="presParOf" srcId="{13766DAA-4BFA-4C63-9B87-3A41D47955D4}" destId="{05A87772-9FC2-4B8D-853C-3813FD60B4B9}" srcOrd="0" destOrd="0" presId="urn:microsoft.com/office/officeart/2008/layout/LinedList"/>
    <dgm:cxn modelId="{C79B3C91-056A-4668-AA1E-9E7EBA343FA4}" type="presParOf" srcId="{13766DAA-4BFA-4C63-9B87-3A41D47955D4}" destId="{94847453-6E2F-4A34-B67E-4C6293330B3D}" srcOrd="1" destOrd="0" presId="urn:microsoft.com/office/officeart/2008/layout/LinedList"/>
    <dgm:cxn modelId="{21F8953B-7ACC-4349-A756-23EEC47E3490}" type="presParOf" srcId="{13766DAA-4BFA-4C63-9B87-3A41D47955D4}" destId="{AF5D1ADD-6C81-40D6-B455-85F4B113A5A2}" srcOrd="2" destOrd="0" presId="urn:microsoft.com/office/officeart/2008/layout/LinedList"/>
    <dgm:cxn modelId="{1C832D5E-F975-4F57-8E76-DBCE9146A9D5}" type="presParOf" srcId="{670D5AB2-B835-4C3F-8305-960C313274DF}" destId="{EF921641-36DA-4A76-B01B-B34400C0A997}" srcOrd="5" destOrd="0" presId="urn:microsoft.com/office/officeart/2008/layout/LinedList"/>
    <dgm:cxn modelId="{2FE76B67-22CB-412C-8E72-F7822C372041}" type="presParOf" srcId="{670D5AB2-B835-4C3F-8305-960C313274DF}" destId="{C98F8805-B3AD-40AC-846D-A798DCCCCE36}" srcOrd="6" destOrd="0" presId="urn:microsoft.com/office/officeart/2008/layout/LinedList"/>
    <dgm:cxn modelId="{D143CEBD-3E84-4C96-B504-4D3024C5B1C2}" type="presParOf" srcId="{670D5AB2-B835-4C3F-8305-960C313274DF}" destId="{CFF5807A-D872-44A5-BE97-6CAA858B1562}" srcOrd="7" destOrd="0" presId="urn:microsoft.com/office/officeart/2008/layout/LinedList"/>
    <dgm:cxn modelId="{76A5E230-DD83-4B32-A8EC-7FB858C74D5A}" type="presParOf" srcId="{CFF5807A-D872-44A5-BE97-6CAA858B1562}" destId="{CB7F353D-6014-42F1-A8D8-BB629E292433}" srcOrd="0" destOrd="0" presId="urn:microsoft.com/office/officeart/2008/layout/LinedList"/>
    <dgm:cxn modelId="{33D02DEB-AB89-4547-B5F1-04F43C295728}" type="presParOf" srcId="{CFF5807A-D872-44A5-BE97-6CAA858B1562}" destId="{98B71E69-2120-4680-A7B2-03C844BFF7BF}" srcOrd="1" destOrd="0" presId="urn:microsoft.com/office/officeart/2008/layout/LinedList"/>
    <dgm:cxn modelId="{FD33703A-1EA8-4CBF-92E8-EC73CD4489F0}" type="presParOf" srcId="{CFF5807A-D872-44A5-BE97-6CAA858B1562}" destId="{5A3F87F5-5DBC-4827-AC91-5FE669E94BFC}" srcOrd="2" destOrd="0" presId="urn:microsoft.com/office/officeart/2008/layout/LinedList"/>
    <dgm:cxn modelId="{F594B5CC-EA15-49B5-823C-0414583AA1BC}" type="presParOf" srcId="{670D5AB2-B835-4C3F-8305-960C313274DF}" destId="{A5ACF6DB-F632-4FD5-8D5B-ED9BD4FF6ED6}" srcOrd="8" destOrd="0" presId="urn:microsoft.com/office/officeart/2008/layout/LinedList"/>
    <dgm:cxn modelId="{E23B01F1-CF62-403D-98BA-44DB78DB1167}" type="presParOf" srcId="{670D5AB2-B835-4C3F-8305-960C313274DF}" destId="{2687BE8A-2D91-4D6C-9BD2-A583C62DFD69}" srcOrd="9" destOrd="0" presId="urn:microsoft.com/office/officeart/2008/layout/LinedList"/>
    <dgm:cxn modelId="{F9F79FD2-5F5F-4A3C-9B72-C333642B6928}" type="presParOf" srcId="{893DC7D2-9960-4275-B1DD-C9A534D970F3}" destId="{ADADC881-EC48-4DE8-8462-070781A516C4}" srcOrd="2" destOrd="0" presId="urn:microsoft.com/office/officeart/2008/layout/LinedList"/>
    <dgm:cxn modelId="{C73FB65E-3D55-4B4D-B1E1-A975DA626DD4}" type="presParOf" srcId="{893DC7D2-9960-4275-B1DD-C9A534D970F3}" destId="{9F127FEF-DB89-42BE-BAAD-8E6CFFE7AB2A}" srcOrd="3" destOrd="0" presId="urn:microsoft.com/office/officeart/2008/layout/LinedList"/>
    <dgm:cxn modelId="{CF9D08AD-7CB9-4F92-A051-EE8DC9E89F2C}" type="presParOf" srcId="{9F127FEF-DB89-42BE-BAAD-8E6CFFE7AB2A}" destId="{C2E14599-E080-4933-992F-C84C743E804F}" srcOrd="0" destOrd="0" presId="urn:microsoft.com/office/officeart/2008/layout/LinedList"/>
    <dgm:cxn modelId="{CA8DE2BC-9712-4783-B9A9-AE80CB561C6A}" type="presParOf" srcId="{9F127FEF-DB89-42BE-BAAD-8E6CFFE7AB2A}" destId="{CF488CC6-D80B-4873-8FEA-AA135E390AED}" srcOrd="1" destOrd="0" presId="urn:microsoft.com/office/officeart/2008/layout/LinedList"/>
    <dgm:cxn modelId="{E60A40D0-A2D7-423A-A3CD-9488B93C336D}" type="presParOf" srcId="{CF488CC6-D80B-4873-8FEA-AA135E390AED}" destId="{E2A77178-CFDC-4993-B869-46F1A1D12660}" srcOrd="0" destOrd="0" presId="urn:microsoft.com/office/officeart/2008/layout/LinedList"/>
    <dgm:cxn modelId="{DAD9DBCF-4DF8-427E-B332-4A63CE69B7EB}" type="presParOf" srcId="{CF488CC6-D80B-4873-8FEA-AA135E390AED}" destId="{9E85E121-9E25-413F-8E8B-56F3E524B183}" srcOrd="1" destOrd="0" presId="urn:microsoft.com/office/officeart/2008/layout/LinedList"/>
    <dgm:cxn modelId="{87AB4E8C-157E-4613-972F-898755B6D855}" type="presParOf" srcId="{9E85E121-9E25-413F-8E8B-56F3E524B183}" destId="{CCF05892-EAC2-4F0D-A67A-91E8B340D82A}" srcOrd="0" destOrd="0" presId="urn:microsoft.com/office/officeart/2008/layout/LinedList"/>
    <dgm:cxn modelId="{D7C27D8E-DC2C-4AD5-A51A-88DC98AA3023}" type="presParOf" srcId="{9E85E121-9E25-413F-8E8B-56F3E524B183}" destId="{744B24E4-E1F8-49BB-B693-B725D4C54742}" srcOrd="1" destOrd="0" presId="urn:microsoft.com/office/officeart/2008/layout/LinedList"/>
    <dgm:cxn modelId="{775D7AD0-BBD3-4A1A-A88B-111F2332FF03}" type="presParOf" srcId="{9E85E121-9E25-413F-8E8B-56F3E524B183}" destId="{B1A615D2-CCB2-4C88-909E-8A4622A91D0A}" srcOrd="2" destOrd="0" presId="urn:microsoft.com/office/officeart/2008/layout/LinedList"/>
    <dgm:cxn modelId="{5B80ADB7-F759-46C7-8C40-48E2F8441E26}" type="presParOf" srcId="{CF488CC6-D80B-4873-8FEA-AA135E390AED}" destId="{4B6EE654-C459-470B-A8BD-768A344FCDA5}" srcOrd="2" destOrd="0" presId="urn:microsoft.com/office/officeart/2008/layout/LinedList"/>
    <dgm:cxn modelId="{EA1E55F0-A93D-438A-9A1D-1ED67EA99982}" type="presParOf" srcId="{CF488CC6-D80B-4873-8FEA-AA135E390AED}" destId="{BC8EE3B8-95ED-4BE0-98D9-6ABA257D88FC}"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D5DCC3-DE34-439D-BD91-BCAEDD594E3B}" type="doc">
      <dgm:prSet loTypeId="urn:microsoft.com/office/officeart/2005/8/layout/process4" loCatId="list" qsTypeId="urn:microsoft.com/office/officeart/2005/8/quickstyle/3d4" qsCatId="3D" csTypeId="urn:microsoft.com/office/officeart/2005/8/colors/accent1_1" csCatId="accent1" phldr="1"/>
      <dgm:spPr/>
      <dgm:t>
        <a:bodyPr/>
        <a:lstStyle/>
        <a:p>
          <a:endParaRPr lang="fi-FI"/>
        </a:p>
      </dgm:t>
    </dgm:pt>
    <dgm:pt modelId="{F5B47EB6-50A2-4D43-845B-6DB5B9D59E5A}">
      <dgm:prSet/>
      <dgm:spPr/>
      <dgm:t>
        <a:bodyPr/>
        <a:lstStyle/>
        <a:p>
          <a:r>
            <a:rPr lang="fi-FI" b="1"/>
            <a:t>Ensin ostaja sopii myyjän kanssa sopimuksen ehdoista (1), tässä tapauksessa toimitus tehdään remburssin perusteella, joka maksetaan lähetyksen yhteydessä.</a:t>
          </a:r>
          <a:endParaRPr lang="fi-FI"/>
        </a:p>
      </dgm:t>
    </dgm:pt>
    <dgm:pt modelId="{DD084F69-1B62-46CD-973A-7A99D63F5F1E}" type="parTrans" cxnId="{3204D4F1-F9F5-4C82-A2BE-E79AE2F3484E}">
      <dgm:prSet/>
      <dgm:spPr/>
      <dgm:t>
        <a:bodyPr/>
        <a:lstStyle/>
        <a:p>
          <a:endParaRPr lang="fi-FI"/>
        </a:p>
      </dgm:t>
    </dgm:pt>
    <dgm:pt modelId="{C9321B48-93DF-415C-BD08-882CC59F6598}" type="sibTrans" cxnId="{3204D4F1-F9F5-4C82-A2BE-E79AE2F3484E}">
      <dgm:prSet/>
      <dgm:spPr/>
      <dgm:t>
        <a:bodyPr/>
        <a:lstStyle/>
        <a:p>
          <a:endParaRPr lang="fi-FI"/>
        </a:p>
      </dgm:t>
    </dgm:pt>
    <dgm:pt modelId="{3A6B64B8-CF81-4D8F-BC63-CDFCE7309164}">
      <dgm:prSet/>
      <dgm:spPr/>
      <dgm:t>
        <a:bodyPr/>
        <a:lstStyle/>
        <a:p>
          <a:r>
            <a:rPr lang="fi-FI" b="1"/>
            <a:t>Tämän jälkeen ostaja hakee remburssia avaavalta pankilta (2), joka myöntää remburssin ja lähettää sen myyjän pankille (3). Myyjän pankki ilmoittaa remburssin myyjälle (4).</a:t>
          </a:r>
          <a:endParaRPr lang="fi-FI"/>
        </a:p>
      </dgm:t>
    </dgm:pt>
    <dgm:pt modelId="{1B3372FB-0694-49DC-8917-ED927081866F}" type="parTrans" cxnId="{EAC3101E-FBC0-43D1-A0CF-86D88B6B3FC4}">
      <dgm:prSet/>
      <dgm:spPr/>
      <dgm:t>
        <a:bodyPr/>
        <a:lstStyle/>
        <a:p>
          <a:endParaRPr lang="fi-FI"/>
        </a:p>
      </dgm:t>
    </dgm:pt>
    <dgm:pt modelId="{0D936D4B-36FE-47E0-ADDC-622393C7D178}" type="sibTrans" cxnId="{EAC3101E-FBC0-43D1-A0CF-86D88B6B3FC4}">
      <dgm:prSet/>
      <dgm:spPr/>
      <dgm:t>
        <a:bodyPr/>
        <a:lstStyle/>
        <a:p>
          <a:endParaRPr lang="fi-FI"/>
        </a:p>
      </dgm:t>
    </dgm:pt>
    <dgm:pt modelId="{C001208E-1824-4FD3-9905-B47A8FD28F44}">
      <dgm:prSet/>
      <dgm:spPr/>
      <dgm:t>
        <a:bodyPr/>
        <a:lstStyle/>
        <a:p>
          <a:r>
            <a:rPr lang="fi-FI" b="1" dirty="0"/>
            <a:t>Myyjä toimittaa nyt tavarat (5) ja esittää asiakirjat </a:t>
          </a:r>
          <a:r>
            <a:rPr lang="fi-FI" b="1"/>
            <a:t>omalle pankille (6).</a:t>
          </a:r>
          <a:endParaRPr lang="fi-FI"/>
        </a:p>
      </dgm:t>
    </dgm:pt>
    <dgm:pt modelId="{18347B35-3640-472E-9CE2-46598D96E8E8}" type="parTrans" cxnId="{0B5F1A5B-E049-4950-A686-0002E07D22A9}">
      <dgm:prSet/>
      <dgm:spPr/>
      <dgm:t>
        <a:bodyPr/>
        <a:lstStyle/>
        <a:p>
          <a:endParaRPr lang="fi-FI"/>
        </a:p>
      </dgm:t>
    </dgm:pt>
    <dgm:pt modelId="{E007D5D0-8F63-4D90-A4BC-45838E4FC92F}" type="sibTrans" cxnId="{0B5F1A5B-E049-4950-A686-0002E07D22A9}">
      <dgm:prSet/>
      <dgm:spPr/>
      <dgm:t>
        <a:bodyPr/>
        <a:lstStyle/>
        <a:p>
          <a:endParaRPr lang="fi-FI"/>
        </a:p>
      </dgm:t>
    </dgm:pt>
    <dgm:pt modelId="{6F8FC736-F8BB-476D-9F69-75756A3920D4}">
      <dgm:prSet/>
      <dgm:spPr/>
      <dgm:t>
        <a:bodyPr/>
        <a:lstStyle/>
        <a:p>
          <a:r>
            <a:rPr lang="fi-FI" b="1"/>
            <a:t>Myyjän pankki lähettää asiakirjat ostajan pankille (7), joka luovuttaa ne ostajalle maksua vastaan ​​(8-9).</a:t>
          </a:r>
          <a:endParaRPr lang="fi-FI"/>
        </a:p>
      </dgm:t>
    </dgm:pt>
    <dgm:pt modelId="{AD0C5AD1-163B-4296-A8FB-D2C1AFB9EC36}" type="parTrans" cxnId="{C21F135C-9C59-4C73-9F53-4F17AAA5B235}">
      <dgm:prSet/>
      <dgm:spPr/>
      <dgm:t>
        <a:bodyPr/>
        <a:lstStyle/>
        <a:p>
          <a:endParaRPr lang="fi-FI"/>
        </a:p>
      </dgm:t>
    </dgm:pt>
    <dgm:pt modelId="{23FCF55B-A6EE-42E5-95D0-1129D0B03AD8}" type="sibTrans" cxnId="{C21F135C-9C59-4C73-9F53-4F17AAA5B235}">
      <dgm:prSet/>
      <dgm:spPr/>
      <dgm:t>
        <a:bodyPr/>
        <a:lstStyle/>
        <a:p>
          <a:endParaRPr lang="fi-FI"/>
        </a:p>
      </dgm:t>
    </dgm:pt>
    <dgm:pt modelId="{182CABE7-0496-4082-9C09-0D5FE93934E6}">
      <dgm:prSet/>
      <dgm:spPr/>
      <dgm:t>
        <a:bodyPr/>
        <a:lstStyle/>
        <a:p>
          <a:r>
            <a:rPr lang="fi-FI" b="1"/>
            <a:t>Lopuksi ostajan pankki suorittaa maksun myyjän pankille (10), joka maksaa myyjälle (11) remburssin rakenteen mukaisesti.</a:t>
          </a:r>
          <a:endParaRPr lang="fi-FI"/>
        </a:p>
      </dgm:t>
    </dgm:pt>
    <dgm:pt modelId="{2A5542E5-EA09-4807-933E-DADC4AFFD40B}" type="parTrans" cxnId="{FD18861E-CAE0-4E88-ADE8-96E86F81D7CA}">
      <dgm:prSet/>
      <dgm:spPr/>
      <dgm:t>
        <a:bodyPr/>
        <a:lstStyle/>
        <a:p>
          <a:endParaRPr lang="fi-FI"/>
        </a:p>
      </dgm:t>
    </dgm:pt>
    <dgm:pt modelId="{0F1B46EA-77F0-4F6E-940F-FC2093A35381}" type="sibTrans" cxnId="{FD18861E-CAE0-4E88-ADE8-96E86F81D7CA}">
      <dgm:prSet/>
      <dgm:spPr/>
      <dgm:t>
        <a:bodyPr/>
        <a:lstStyle/>
        <a:p>
          <a:endParaRPr lang="fi-FI"/>
        </a:p>
      </dgm:t>
    </dgm:pt>
    <dgm:pt modelId="{A8538EDE-D729-42AE-98B4-4C9AEC92BB17}">
      <dgm:prSet/>
      <dgm:spPr/>
      <dgm:t>
        <a:bodyPr/>
        <a:lstStyle/>
        <a:p>
          <a:r>
            <a:rPr lang="fi-FI" b="1"/>
            <a:t>Kyseiset pankit hoitavat remburssin kansainvälisen kauppakamarin (ICC) julkaiseman ”Uniform Customs and Practice for Documentary Credits” –ohjeen mukaisesti.</a:t>
          </a:r>
          <a:endParaRPr lang="fi-FI"/>
        </a:p>
      </dgm:t>
    </dgm:pt>
    <dgm:pt modelId="{6757B5F3-613D-4BF1-AADC-440A2435AAD2}" type="parTrans" cxnId="{049BDEBA-B86E-40EF-B82D-21DC16A7379D}">
      <dgm:prSet/>
      <dgm:spPr/>
      <dgm:t>
        <a:bodyPr/>
        <a:lstStyle/>
        <a:p>
          <a:endParaRPr lang="fi-FI"/>
        </a:p>
      </dgm:t>
    </dgm:pt>
    <dgm:pt modelId="{E0A72901-89D0-44B5-8F3B-386C7DB28F00}" type="sibTrans" cxnId="{049BDEBA-B86E-40EF-B82D-21DC16A7379D}">
      <dgm:prSet/>
      <dgm:spPr/>
      <dgm:t>
        <a:bodyPr/>
        <a:lstStyle/>
        <a:p>
          <a:endParaRPr lang="fi-FI"/>
        </a:p>
      </dgm:t>
    </dgm:pt>
    <dgm:pt modelId="{0D149CC3-AE91-4D41-BA98-E424EBCEA5B5}" type="pres">
      <dgm:prSet presAssocID="{1BD5DCC3-DE34-439D-BD91-BCAEDD594E3B}" presName="Name0" presStyleCnt="0">
        <dgm:presLayoutVars>
          <dgm:dir/>
          <dgm:animLvl val="lvl"/>
          <dgm:resizeHandles val="exact"/>
        </dgm:presLayoutVars>
      </dgm:prSet>
      <dgm:spPr/>
    </dgm:pt>
    <dgm:pt modelId="{8EEBCCF8-D1E1-4D2E-AE06-29D0EFD2BFFD}" type="pres">
      <dgm:prSet presAssocID="{A8538EDE-D729-42AE-98B4-4C9AEC92BB17}" presName="boxAndChildren" presStyleCnt="0"/>
      <dgm:spPr/>
    </dgm:pt>
    <dgm:pt modelId="{47C39961-D122-42AF-9571-7E7962F4F255}" type="pres">
      <dgm:prSet presAssocID="{A8538EDE-D729-42AE-98B4-4C9AEC92BB17}" presName="parentTextBox" presStyleLbl="node1" presStyleIdx="0" presStyleCnt="6"/>
      <dgm:spPr/>
    </dgm:pt>
    <dgm:pt modelId="{9839DBFB-2A4C-4D61-AA9E-9B34F30E69F0}" type="pres">
      <dgm:prSet presAssocID="{0F1B46EA-77F0-4F6E-940F-FC2093A35381}" presName="sp" presStyleCnt="0"/>
      <dgm:spPr/>
    </dgm:pt>
    <dgm:pt modelId="{12D6708E-B886-43A7-A859-ABB78D56B5C5}" type="pres">
      <dgm:prSet presAssocID="{182CABE7-0496-4082-9C09-0D5FE93934E6}" presName="arrowAndChildren" presStyleCnt="0"/>
      <dgm:spPr/>
    </dgm:pt>
    <dgm:pt modelId="{C849A2EB-F14C-4FEB-8C89-44DF70998504}" type="pres">
      <dgm:prSet presAssocID="{182CABE7-0496-4082-9C09-0D5FE93934E6}" presName="parentTextArrow" presStyleLbl="node1" presStyleIdx="1" presStyleCnt="6"/>
      <dgm:spPr/>
    </dgm:pt>
    <dgm:pt modelId="{7267BB75-2AC8-46C6-AB3F-75BE43F4475B}" type="pres">
      <dgm:prSet presAssocID="{23FCF55B-A6EE-42E5-95D0-1129D0B03AD8}" presName="sp" presStyleCnt="0"/>
      <dgm:spPr/>
    </dgm:pt>
    <dgm:pt modelId="{BE81AA03-96A5-43F2-9B0A-31BC58DB7158}" type="pres">
      <dgm:prSet presAssocID="{6F8FC736-F8BB-476D-9F69-75756A3920D4}" presName="arrowAndChildren" presStyleCnt="0"/>
      <dgm:spPr/>
    </dgm:pt>
    <dgm:pt modelId="{CF62FAF2-DD2E-468D-96B8-F22283548C6B}" type="pres">
      <dgm:prSet presAssocID="{6F8FC736-F8BB-476D-9F69-75756A3920D4}" presName="parentTextArrow" presStyleLbl="node1" presStyleIdx="2" presStyleCnt="6"/>
      <dgm:spPr/>
    </dgm:pt>
    <dgm:pt modelId="{8EDA40F4-1765-41A8-80F5-4236E6C4547C}" type="pres">
      <dgm:prSet presAssocID="{E007D5D0-8F63-4D90-A4BC-45838E4FC92F}" presName="sp" presStyleCnt="0"/>
      <dgm:spPr/>
    </dgm:pt>
    <dgm:pt modelId="{B2660FC2-0B5C-45B1-AB59-FB1A578FF732}" type="pres">
      <dgm:prSet presAssocID="{C001208E-1824-4FD3-9905-B47A8FD28F44}" presName="arrowAndChildren" presStyleCnt="0"/>
      <dgm:spPr/>
    </dgm:pt>
    <dgm:pt modelId="{25BFAACA-31F0-468C-98EC-6F0AECF34A75}" type="pres">
      <dgm:prSet presAssocID="{C001208E-1824-4FD3-9905-B47A8FD28F44}" presName="parentTextArrow" presStyleLbl="node1" presStyleIdx="3" presStyleCnt="6"/>
      <dgm:spPr/>
    </dgm:pt>
    <dgm:pt modelId="{3D2518D0-DFA5-4FDA-8995-56C3898699A4}" type="pres">
      <dgm:prSet presAssocID="{0D936D4B-36FE-47E0-ADDC-622393C7D178}" presName="sp" presStyleCnt="0"/>
      <dgm:spPr/>
    </dgm:pt>
    <dgm:pt modelId="{DAA9BD7F-5469-4F67-850C-0301ED0A5F88}" type="pres">
      <dgm:prSet presAssocID="{3A6B64B8-CF81-4D8F-BC63-CDFCE7309164}" presName="arrowAndChildren" presStyleCnt="0"/>
      <dgm:spPr/>
    </dgm:pt>
    <dgm:pt modelId="{AC022E5D-08A3-4AFD-8CE9-61C9F21B4DDC}" type="pres">
      <dgm:prSet presAssocID="{3A6B64B8-CF81-4D8F-BC63-CDFCE7309164}" presName="parentTextArrow" presStyleLbl="node1" presStyleIdx="4" presStyleCnt="6"/>
      <dgm:spPr/>
    </dgm:pt>
    <dgm:pt modelId="{741F3A05-4681-4066-9F51-1B37106969C8}" type="pres">
      <dgm:prSet presAssocID="{C9321B48-93DF-415C-BD08-882CC59F6598}" presName="sp" presStyleCnt="0"/>
      <dgm:spPr/>
    </dgm:pt>
    <dgm:pt modelId="{8B159B46-BEEC-4E6B-B04A-C47C6F00E196}" type="pres">
      <dgm:prSet presAssocID="{F5B47EB6-50A2-4D43-845B-6DB5B9D59E5A}" presName="arrowAndChildren" presStyleCnt="0"/>
      <dgm:spPr/>
    </dgm:pt>
    <dgm:pt modelId="{4581BE04-F8F7-4EE7-A49D-0B312E7EA784}" type="pres">
      <dgm:prSet presAssocID="{F5B47EB6-50A2-4D43-845B-6DB5B9D59E5A}" presName="parentTextArrow" presStyleLbl="node1" presStyleIdx="5" presStyleCnt="6"/>
      <dgm:spPr/>
    </dgm:pt>
  </dgm:ptLst>
  <dgm:cxnLst>
    <dgm:cxn modelId="{EAC3101E-FBC0-43D1-A0CF-86D88B6B3FC4}" srcId="{1BD5DCC3-DE34-439D-BD91-BCAEDD594E3B}" destId="{3A6B64B8-CF81-4D8F-BC63-CDFCE7309164}" srcOrd="1" destOrd="0" parTransId="{1B3372FB-0694-49DC-8917-ED927081866F}" sibTransId="{0D936D4B-36FE-47E0-ADDC-622393C7D178}"/>
    <dgm:cxn modelId="{FD18861E-CAE0-4E88-ADE8-96E86F81D7CA}" srcId="{1BD5DCC3-DE34-439D-BD91-BCAEDD594E3B}" destId="{182CABE7-0496-4082-9C09-0D5FE93934E6}" srcOrd="4" destOrd="0" parTransId="{2A5542E5-EA09-4807-933E-DADC4AFFD40B}" sibTransId="{0F1B46EA-77F0-4F6E-940F-FC2093A35381}"/>
    <dgm:cxn modelId="{C935F034-A110-4DBA-9BD6-91343A7BD25B}" type="presOf" srcId="{C001208E-1824-4FD3-9905-B47A8FD28F44}" destId="{25BFAACA-31F0-468C-98EC-6F0AECF34A75}" srcOrd="0" destOrd="0" presId="urn:microsoft.com/office/officeart/2005/8/layout/process4"/>
    <dgm:cxn modelId="{0B5F1A5B-E049-4950-A686-0002E07D22A9}" srcId="{1BD5DCC3-DE34-439D-BD91-BCAEDD594E3B}" destId="{C001208E-1824-4FD3-9905-B47A8FD28F44}" srcOrd="2" destOrd="0" parTransId="{18347B35-3640-472E-9CE2-46598D96E8E8}" sibTransId="{E007D5D0-8F63-4D90-A4BC-45838E4FC92F}"/>
    <dgm:cxn modelId="{C21F135C-9C59-4C73-9F53-4F17AAA5B235}" srcId="{1BD5DCC3-DE34-439D-BD91-BCAEDD594E3B}" destId="{6F8FC736-F8BB-476D-9F69-75756A3920D4}" srcOrd="3" destOrd="0" parTransId="{AD0C5AD1-163B-4296-A8FB-D2C1AFB9EC36}" sibTransId="{23FCF55B-A6EE-42E5-95D0-1129D0B03AD8}"/>
    <dgm:cxn modelId="{ABB0A84D-B018-4BE6-9598-30CDFE5C4CDA}" type="presOf" srcId="{182CABE7-0496-4082-9C09-0D5FE93934E6}" destId="{C849A2EB-F14C-4FEB-8C89-44DF70998504}" srcOrd="0" destOrd="0" presId="urn:microsoft.com/office/officeart/2005/8/layout/process4"/>
    <dgm:cxn modelId="{41D5107A-E95A-4687-8A8A-3C32CE104868}" type="presOf" srcId="{F5B47EB6-50A2-4D43-845B-6DB5B9D59E5A}" destId="{4581BE04-F8F7-4EE7-A49D-0B312E7EA784}" srcOrd="0" destOrd="0" presId="urn:microsoft.com/office/officeart/2005/8/layout/process4"/>
    <dgm:cxn modelId="{405BE698-E720-4D6D-97BE-7DE70010DA00}" type="presOf" srcId="{A8538EDE-D729-42AE-98B4-4C9AEC92BB17}" destId="{47C39961-D122-42AF-9571-7E7962F4F255}" srcOrd="0" destOrd="0" presId="urn:microsoft.com/office/officeart/2005/8/layout/process4"/>
    <dgm:cxn modelId="{BFF186A9-CF05-417A-8AF6-BD916C98DE90}" type="presOf" srcId="{3A6B64B8-CF81-4D8F-BC63-CDFCE7309164}" destId="{AC022E5D-08A3-4AFD-8CE9-61C9F21B4DDC}" srcOrd="0" destOrd="0" presId="urn:microsoft.com/office/officeart/2005/8/layout/process4"/>
    <dgm:cxn modelId="{049BDEBA-B86E-40EF-B82D-21DC16A7379D}" srcId="{1BD5DCC3-DE34-439D-BD91-BCAEDD594E3B}" destId="{A8538EDE-D729-42AE-98B4-4C9AEC92BB17}" srcOrd="5" destOrd="0" parTransId="{6757B5F3-613D-4BF1-AADC-440A2435AAD2}" sibTransId="{E0A72901-89D0-44B5-8F3B-386C7DB28F00}"/>
    <dgm:cxn modelId="{8E7BBDCB-0572-4901-A900-B96EBA5F338C}" type="presOf" srcId="{6F8FC736-F8BB-476D-9F69-75756A3920D4}" destId="{CF62FAF2-DD2E-468D-96B8-F22283548C6B}" srcOrd="0" destOrd="0" presId="urn:microsoft.com/office/officeart/2005/8/layout/process4"/>
    <dgm:cxn modelId="{3FD74DDA-F4EE-44A4-AF10-A5B80CBDCC02}" type="presOf" srcId="{1BD5DCC3-DE34-439D-BD91-BCAEDD594E3B}" destId="{0D149CC3-AE91-4D41-BA98-E424EBCEA5B5}" srcOrd="0" destOrd="0" presId="urn:microsoft.com/office/officeart/2005/8/layout/process4"/>
    <dgm:cxn modelId="{3204D4F1-F9F5-4C82-A2BE-E79AE2F3484E}" srcId="{1BD5DCC3-DE34-439D-BD91-BCAEDD594E3B}" destId="{F5B47EB6-50A2-4D43-845B-6DB5B9D59E5A}" srcOrd="0" destOrd="0" parTransId="{DD084F69-1B62-46CD-973A-7A99D63F5F1E}" sibTransId="{C9321B48-93DF-415C-BD08-882CC59F6598}"/>
    <dgm:cxn modelId="{055D5EDE-EEAD-47B7-BB84-7D8FC4941D7D}" type="presParOf" srcId="{0D149CC3-AE91-4D41-BA98-E424EBCEA5B5}" destId="{8EEBCCF8-D1E1-4D2E-AE06-29D0EFD2BFFD}" srcOrd="0" destOrd="0" presId="urn:microsoft.com/office/officeart/2005/8/layout/process4"/>
    <dgm:cxn modelId="{9A8BAFC4-63C3-4D0F-A2C3-5B8C65F79121}" type="presParOf" srcId="{8EEBCCF8-D1E1-4D2E-AE06-29D0EFD2BFFD}" destId="{47C39961-D122-42AF-9571-7E7962F4F255}" srcOrd="0" destOrd="0" presId="urn:microsoft.com/office/officeart/2005/8/layout/process4"/>
    <dgm:cxn modelId="{0ACD9A51-F9AA-4710-BF1D-5167490EE8B1}" type="presParOf" srcId="{0D149CC3-AE91-4D41-BA98-E424EBCEA5B5}" destId="{9839DBFB-2A4C-4D61-AA9E-9B34F30E69F0}" srcOrd="1" destOrd="0" presId="urn:microsoft.com/office/officeart/2005/8/layout/process4"/>
    <dgm:cxn modelId="{6A074AB7-073F-4617-824F-C1D14C16E63D}" type="presParOf" srcId="{0D149CC3-AE91-4D41-BA98-E424EBCEA5B5}" destId="{12D6708E-B886-43A7-A859-ABB78D56B5C5}" srcOrd="2" destOrd="0" presId="urn:microsoft.com/office/officeart/2005/8/layout/process4"/>
    <dgm:cxn modelId="{1C9922B6-10BE-4CDB-93C2-03304D498F46}" type="presParOf" srcId="{12D6708E-B886-43A7-A859-ABB78D56B5C5}" destId="{C849A2EB-F14C-4FEB-8C89-44DF70998504}" srcOrd="0" destOrd="0" presId="urn:microsoft.com/office/officeart/2005/8/layout/process4"/>
    <dgm:cxn modelId="{4402605A-6E34-4215-A6F5-DFDF05927C23}" type="presParOf" srcId="{0D149CC3-AE91-4D41-BA98-E424EBCEA5B5}" destId="{7267BB75-2AC8-46C6-AB3F-75BE43F4475B}" srcOrd="3" destOrd="0" presId="urn:microsoft.com/office/officeart/2005/8/layout/process4"/>
    <dgm:cxn modelId="{D3FBED13-7356-4EDB-800B-8D6EBFFA021F}" type="presParOf" srcId="{0D149CC3-AE91-4D41-BA98-E424EBCEA5B5}" destId="{BE81AA03-96A5-43F2-9B0A-31BC58DB7158}" srcOrd="4" destOrd="0" presId="urn:microsoft.com/office/officeart/2005/8/layout/process4"/>
    <dgm:cxn modelId="{C234AF72-3A11-42A3-B160-4C91862D6362}" type="presParOf" srcId="{BE81AA03-96A5-43F2-9B0A-31BC58DB7158}" destId="{CF62FAF2-DD2E-468D-96B8-F22283548C6B}" srcOrd="0" destOrd="0" presId="urn:microsoft.com/office/officeart/2005/8/layout/process4"/>
    <dgm:cxn modelId="{FDCFF031-575E-4D67-85D5-8E1387E2CAEC}" type="presParOf" srcId="{0D149CC3-AE91-4D41-BA98-E424EBCEA5B5}" destId="{8EDA40F4-1765-41A8-80F5-4236E6C4547C}" srcOrd="5" destOrd="0" presId="urn:microsoft.com/office/officeart/2005/8/layout/process4"/>
    <dgm:cxn modelId="{5D6AAC63-FD75-4A8A-9F2F-E6A5F2BAF3ED}" type="presParOf" srcId="{0D149CC3-AE91-4D41-BA98-E424EBCEA5B5}" destId="{B2660FC2-0B5C-45B1-AB59-FB1A578FF732}" srcOrd="6" destOrd="0" presId="urn:microsoft.com/office/officeart/2005/8/layout/process4"/>
    <dgm:cxn modelId="{37B70EA9-B81B-4243-AD7E-014D3E115788}" type="presParOf" srcId="{B2660FC2-0B5C-45B1-AB59-FB1A578FF732}" destId="{25BFAACA-31F0-468C-98EC-6F0AECF34A75}" srcOrd="0" destOrd="0" presId="urn:microsoft.com/office/officeart/2005/8/layout/process4"/>
    <dgm:cxn modelId="{3449EB13-3EB6-4A19-8C24-ECB5BADF3C21}" type="presParOf" srcId="{0D149CC3-AE91-4D41-BA98-E424EBCEA5B5}" destId="{3D2518D0-DFA5-4FDA-8995-56C3898699A4}" srcOrd="7" destOrd="0" presId="urn:microsoft.com/office/officeart/2005/8/layout/process4"/>
    <dgm:cxn modelId="{383DDCA1-E15A-441A-97F3-51CAF0924399}" type="presParOf" srcId="{0D149CC3-AE91-4D41-BA98-E424EBCEA5B5}" destId="{DAA9BD7F-5469-4F67-850C-0301ED0A5F88}" srcOrd="8" destOrd="0" presId="urn:microsoft.com/office/officeart/2005/8/layout/process4"/>
    <dgm:cxn modelId="{5E8BEEF4-D01E-4886-90DC-A62BF0B9F776}" type="presParOf" srcId="{DAA9BD7F-5469-4F67-850C-0301ED0A5F88}" destId="{AC022E5D-08A3-4AFD-8CE9-61C9F21B4DDC}" srcOrd="0" destOrd="0" presId="urn:microsoft.com/office/officeart/2005/8/layout/process4"/>
    <dgm:cxn modelId="{F42FB6B3-C305-416B-8680-7ACB6FE38921}" type="presParOf" srcId="{0D149CC3-AE91-4D41-BA98-E424EBCEA5B5}" destId="{741F3A05-4681-4066-9F51-1B37106969C8}" srcOrd="9" destOrd="0" presId="urn:microsoft.com/office/officeart/2005/8/layout/process4"/>
    <dgm:cxn modelId="{0489B8BB-8C42-4488-B72F-9366BCDA1762}" type="presParOf" srcId="{0D149CC3-AE91-4D41-BA98-E424EBCEA5B5}" destId="{8B159B46-BEEC-4E6B-B04A-C47C6F00E196}" srcOrd="10" destOrd="0" presId="urn:microsoft.com/office/officeart/2005/8/layout/process4"/>
    <dgm:cxn modelId="{3CF7D565-DAC8-4943-AB1B-F31A034D8950}" type="presParOf" srcId="{8B159B46-BEEC-4E6B-B04A-C47C6F00E196}" destId="{4581BE04-F8F7-4EE7-A49D-0B312E7EA78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8D8179-C02E-4B9C-A210-6EE604529BEC}" type="doc">
      <dgm:prSet loTypeId="urn:microsoft.com/office/officeart/2005/8/layout/hList6" loCatId="list" qsTypeId="urn:microsoft.com/office/officeart/2005/8/quickstyle/simple1" qsCatId="simple" csTypeId="urn:microsoft.com/office/officeart/2005/8/colors/accent1_1" csCatId="accent1" phldr="1"/>
      <dgm:spPr/>
      <dgm:t>
        <a:bodyPr/>
        <a:lstStyle/>
        <a:p>
          <a:endParaRPr lang="fi-FI"/>
        </a:p>
      </dgm:t>
    </dgm:pt>
    <dgm:pt modelId="{A1A1F98B-5DB4-4810-8A7B-F3EBBF7C074D}">
      <dgm:prSet/>
      <dgm:spPr/>
      <dgm:t>
        <a:bodyPr/>
        <a:lstStyle/>
        <a:p>
          <a:r>
            <a:rPr lang="fi-FI" b="1"/>
            <a:t>1. M ja O laativat luettelon vaadituista asiakirjoista</a:t>
          </a:r>
          <a:endParaRPr lang="fi-FI"/>
        </a:p>
      </dgm:t>
    </dgm:pt>
    <dgm:pt modelId="{EEE209E7-F171-403C-904E-713AC2D2F21C}" type="parTrans" cxnId="{9CF7646C-83AF-43C9-B1C5-9938112B3B43}">
      <dgm:prSet/>
      <dgm:spPr/>
      <dgm:t>
        <a:bodyPr/>
        <a:lstStyle/>
        <a:p>
          <a:endParaRPr lang="fi-FI"/>
        </a:p>
      </dgm:t>
    </dgm:pt>
    <dgm:pt modelId="{25262FD1-E1D4-4E96-B3EA-A66246C9C610}" type="sibTrans" cxnId="{9CF7646C-83AF-43C9-B1C5-9938112B3B43}">
      <dgm:prSet/>
      <dgm:spPr/>
      <dgm:t>
        <a:bodyPr/>
        <a:lstStyle/>
        <a:p>
          <a:endParaRPr lang="fi-FI"/>
        </a:p>
      </dgm:t>
    </dgm:pt>
    <dgm:pt modelId="{C1D32C8A-BF41-4EA5-93BD-5750AA5C4CD6}">
      <dgm:prSet/>
      <dgm:spPr/>
      <dgm:t>
        <a:bodyPr/>
        <a:lstStyle/>
        <a:p>
          <a:r>
            <a:rPr lang="fi-FI" b="1"/>
            <a:t>2. Luettelo on sisällytetty sopimukseen</a:t>
          </a:r>
          <a:endParaRPr lang="fi-FI"/>
        </a:p>
      </dgm:t>
    </dgm:pt>
    <dgm:pt modelId="{8EB5C0A3-6655-4A92-84C1-661B6CBE5C82}" type="parTrans" cxnId="{CD92020C-EB34-4377-9A66-9231CB1B3C3B}">
      <dgm:prSet/>
      <dgm:spPr/>
      <dgm:t>
        <a:bodyPr/>
        <a:lstStyle/>
        <a:p>
          <a:endParaRPr lang="fi-FI"/>
        </a:p>
      </dgm:t>
    </dgm:pt>
    <dgm:pt modelId="{BC9C654C-4645-4B71-B0CD-660D70C9FE44}" type="sibTrans" cxnId="{CD92020C-EB34-4377-9A66-9231CB1B3C3B}">
      <dgm:prSet/>
      <dgm:spPr/>
      <dgm:t>
        <a:bodyPr/>
        <a:lstStyle/>
        <a:p>
          <a:endParaRPr lang="fi-FI"/>
        </a:p>
      </dgm:t>
    </dgm:pt>
    <dgm:pt modelId="{B0B79213-7415-4B93-99EE-805E24E0643E}">
      <dgm:prSet/>
      <dgm:spPr/>
      <dgm:t>
        <a:bodyPr/>
        <a:lstStyle/>
        <a:p>
          <a:r>
            <a:rPr lang="fi-FI" b="1" dirty="0"/>
            <a:t>3. Avatessaan remburssin O esittää luettelon pankille</a:t>
          </a:r>
          <a:endParaRPr lang="fi-FI" dirty="0"/>
        </a:p>
      </dgm:t>
    </dgm:pt>
    <dgm:pt modelId="{17FD1226-3A03-42D5-A6F6-8AC60B8915AA}" type="parTrans" cxnId="{B65A14A5-EF0C-4208-82A9-D15823092595}">
      <dgm:prSet/>
      <dgm:spPr/>
      <dgm:t>
        <a:bodyPr/>
        <a:lstStyle/>
        <a:p>
          <a:endParaRPr lang="fi-FI"/>
        </a:p>
      </dgm:t>
    </dgm:pt>
    <dgm:pt modelId="{CA0C8C72-335F-4323-AD7A-1D7D40E80D68}" type="sibTrans" cxnId="{B65A14A5-EF0C-4208-82A9-D15823092595}">
      <dgm:prSet/>
      <dgm:spPr/>
      <dgm:t>
        <a:bodyPr/>
        <a:lstStyle/>
        <a:p>
          <a:endParaRPr lang="fi-FI"/>
        </a:p>
      </dgm:t>
    </dgm:pt>
    <dgm:pt modelId="{3E831126-5EDB-4B00-8AD8-F1F443EA3FCB}">
      <dgm:prSet/>
      <dgm:spPr/>
      <dgm:t>
        <a:bodyPr/>
        <a:lstStyle/>
        <a:p>
          <a:r>
            <a:rPr lang="fi-FI" b="1" dirty="0"/>
            <a:t>4. M tarkistaa remburssin ja luettelon</a:t>
          </a:r>
          <a:endParaRPr lang="fi-FI" dirty="0"/>
        </a:p>
      </dgm:t>
    </dgm:pt>
    <dgm:pt modelId="{F0EF864C-0CE7-42BB-BC0F-51BD965F8770}" type="parTrans" cxnId="{B315F5F2-BF20-45F8-A7B4-6C55EE8D61BC}">
      <dgm:prSet/>
      <dgm:spPr/>
      <dgm:t>
        <a:bodyPr/>
        <a:lstStyle/>
        <a:p>
          <a:endParaRPr lang="fi-FI"/>
        </a:p>
      </dgm:t>
    </dgm:pt>
    <dgm:pt modelId="{3AD0E60C-6149-45E4-859B-47FA616F923D}" type="sibTrans" cxnId="{B315F5F2-BF20-45F8-A7B4-6C55EE8D61BC}">
      <dgm:prSet/>
      <dgm:spPr/>
      <dgm:t>
        <a:bodyPr/>
        <a:lstStyle/>
        <a:p>
          <a:endParaRPr lang="fi-FI"/>
        </a:p>
      </dgm:t>
    </dgm:pt>
    <dgm:pt modelId="{8BF3A75A-DACC-4393-B3F0-4A6A54F248AF}">
      <dgm:prSet/>
      <dgm:spPr/>
      <dgm:t>
        <a:bodyPr/>
        <a:lstStyle/>
        <a:p>
          <a:r>
            <a:rPr lang="fi-FI" b="1"/>
            <a:t>5. M tarkistaa asiakirjat ja luovuttaa ne pankille</a:t>
          </a:r>
          <a:endParaRPr lang="fi-FI"/>
        </a:p>
      </dgm:t>
    </dgm:pt>
    <dgm:pt modelId="{6B6FCD1E-F26B-498D-AFE4-F7BD9460480B}" type="parTrans" cxnId="{4B1AE69E-264F-4343-B94F-E3F30BC5AFEB}">
      <dgm:prSet/>
      <dgm:spPr/>
      <dgm:t>
        <a:bodyPr/>
        <a:lstStyle/>
        <a:p>
          <a:endParaRPr lang="fi-FI"/>
        </a:p>
      </dgm:t>
    </dgm:pt>
    <dgm:pt modelId="{FC2B8672-FD0D-47F0-B863-0E82A96205B6}" type="sibTrans" cxnId="{4B1AE69E-264F-4343-B94F-E3F30BC5AFEB}">
      <dgm:prSet/>
      <dgm:spPr/>
      <dgm:t>
        <a:bodyPr/>
        <a:lstStyle/>
        <a:p>
          <a:endParaRPr lang="fi-FI"/>
        </a:p>
      </dgm:t>
    </dgm:pt>
    <dgm:pt modelId="{2C27E46C-410B-4382-863B-BBE246ABD062}" type="pres">
      <dgm:prSet presAssocID="{8A8D8179-C02E-4B9C-A210-6EE604529BEC}" presName="Name0" presStyleCnt="0">
        <dgm:presLayoutVars>
          <dgm:dir/>
          <dgm:resizeHandles val="exact"/>
        </dgm:presLayoutVars>
      </dgm:prSet>
      <dgm:spPr/>
    </dgm:pt>
    <dgm:pt modelId="{9BF9F387-EAB4-4849-B6A3-68ED4FED8AF3}" type="pres">
      <dgm:prSet presAssocID="{A1A1F98B-5DB4-4810-8A7B-F3EBBF7C074D}" presName="node" presStyleLbl="node1" presStyleIdx="0" presStyleCnt="5">
        <dgm:presLayoutVars>
          <dgm:bulletEnabled val="1"/>
        </dgm:presLayoutVars>
      </dgm:prSet>
      <dgm:spPr/>
    </dgm:pt>
    <dgm:pt modelId="{18689B11-DA6E-4325-923E-C97E02D938A5}" type="pres">
      <dgm:prSet presAssocID="{25262FD1-E1D4-4E96-B3EA-A66246C9C610}" presName="sibTrans" presStyleCnt="0"/>
      <dgm:spPr/>
    </dgm:pt>
    <dgm:pt modelId="{58E175ED-CAF6-4A83-BDF1-5BED91BC64F8}" type="pres">
      <dgm:prSet presAssocID="{C1D32C8A-BF41-4EA5-93BD-5750AA5C4CD6}" presName="node" presStyleLbl="node1" presStyleIdx="1" presStyleCnt="5">
        <dgm:presLayoutVars>
          <dgm:bulletEnabled val="1"/>
        </dgm:presLayoutVars>
      </dgm:prSet>
      <dgm:spPr/>
    </dgm:pt>
    <dgm:pt modelId="{A4ACF7D0-9B8B-4425-ACE1-4F48F07C9CB9}" type="pres">
      <dgm:prSet presAssocID="{BC9C654C-4645-4B71-B0CD-660D70C9FE44}" presName="sibTrans" presStyleCnt="0"/>
      <dgm:spPr/>
    </dgm:pt>
    <dgm:pt modelId="{1EB65C2E-56EE-44F8-8F63-865EE9251B6C}" type="pres">
      <dgm:prSet presAssocID="{B0B79213-7415-4B93-99EE-805E24E0643E}" presName="node" presStyleLbl="node1" presStyleIdx="2" presStyleCnt="5">
        <dgm:presLayoutVars>
          <dgm:bulletEnabled val="1"/>
        </dgm:presLayoutVars>
      </dgm:prSet>
      <dgm:spPr/>
    </dgm:pt>
    <dgm:pt modelId="{F85E01DA-554F-4578-998F-21B944804F0C}" type="pres">
      <dgm:prSet presAssocID="{CA0C8C72-335F-4323-AD7A-1D7D40E80D68}" presName="sibTrans" presStyleCnt="0"/>
      <dgm:spPr/>
    </dgm:pt>
    <dgm:pt modelId="{1913C4D0-0446-49E2-B98A-1BA8E9478F0A}" type="pres">
      <dgm:prSet presAssocID="{3E831126-5EDB-4B00-8AD8-F1F443EA3FCB}" presName="node" presStyleLbl="node1" presStyleIdx="3" presStyleCnt="5">
        <dgm:presLayoutVars>
          <dgm:bulletEnabled val="1"/>
        </dgm:presLayoutVars>
      </dgm:prSet>
      <dgm:spPr/>
    </dgm:pt>
    <dgm:pt modelId="{EB9A4359-B818-451D-9DAA-3A76C1B78A02}" type="pres">
      <dgm:prSet presAssocID="{3AD0E60C-6149-45E4-859B-47FA616F923D}" presName="sibTrans" presStyleCnt="0"/>
      <dgm:spPr/>
    </dgm:pt>
    <dgm:pt modelId="{36BA2B0A-41E5-44E6-ADC5-40B1337C63E0}" type="pres">
      <dgm:prSet presAssocID="{8BF3A75A-DACC-4393-B3F0-4A6A54F248AF}" presName="node" presStyleLbl="node1" presStyleIdx="4" presStyleCnt="5">
        <dgm:presLayoutVars>
          <dgm:bulletEnabled val="1"/>
        </dgm:presLayoutVars>
      </dgm:prSet>
      <dgm:spPr/>
    </dgm:pt>
  </dgm:ptLst>
  <dgm:cxnLst>
    <dgm:cxn modelId="{CD92020C-EB34-4377-9A66-9231CB1B3C3B}" srcId="{8A8D8179-C02E-4B9C-A210-6EE604529BEC}" destId="{C1D32C8A-BF41-4EA5-93BD-5750AA5C4CD6}" srcOrd="1" destOrd="0" parTransId="{8EB5C0A3-6655-4A92-84C1-661B6CBE5C82}" sibTransId="{BC9C654C-4645-4B71-B0CD-660D70C9FE44}"/>
    <dgm:cxn modelId="{D0EBAD63-2D1F-4E70-AD5F-485A9B44F39C}" type="presOf" srcId="{C1D32C8A-BF41-4EA5-93BD-5750AA5C4CD6}" destId="{58E175ED-CAF6-4A83-BDF1-5BED91BC64F8}" srcOrd="0" destOrd="0" presId="urn:microsoft.com/office/officeart/2005/8/layout/hList6"/>
    <dgm:cxn modelId="{9CF7646C-83AF-43C9-B1C5-9938112B3B43}" srcId="{8A8D8179-C02E-4B9C-A210-6EE604529BEC}" destId="{A1A1F98B-5DB4-4810-8A7B-F3EBBF7C074D}" srcOrd="0" destOrd="0" parTransId="{EEE209E7-F171-403C-904E-713AC2D2F21C}" sibTransId="{25262FD1-E1D4-4E96-B3EA-A66246C9C610}"/>
    <dgm:cxn modelId="{B66AC24F-DB5E-4F2F-8615-D76632F9510B}" type="presOf" srcId="{8A8D8179-C02E-4B9C-A210-6EE604529BEC}" destId="{2C27E46C-410B-4382-863B-BBE246ABD062}" srcOrd="0" destOrd="0" presId="urn:microsoft.com/office/officeart/2005/8/layout/hList6"/>
    <dgm:cxn modelId="{E0308E7B-B8FE-466E-8A0D-381BA92027C3}" type="presOf" srcId="{3E831126-5EDB-4B00-8AD8-F1F443EA3FCB}" destId="{1913C4D0-0446-49E2-B98A-1BA8E9478F0A}" srcOrd="0" destOrd="0" presId="urn:microsoft.com/office/officeart/2005/8/layout/hList6"/>
    <dgm:cxn modelId="{4B1AE69E-264F-4343-B94F-E3F30BC5AFEB}" srcId="{8A8D8179-C02E-4B9C-A210-6EE604529BEC}" destId="{8BF3A75A-DACC-4393-B3F0-4A6A54F248AF}" srcOrd="4" destOrd="0" parTransId="{6B6FCD1E-F26B-498D-AFE4-F7BD9460480B}" sibTransId="{FC2B8672-FD0D-47F0-B863-0E82A96205B6}"/>
    <dgm:cxn modelId="{B65A14A5-EF0C-4208-82A9-D15823092595}" srcId="{8A8D8179-C02E-4B9C-A210-6EE604529BEC}" destId="{B0B79213-7415-4B93-99EE-805E24E0643E}" srcOrd="2" destOrd="0" parTransId="{17FD1226-3A03-42D5-A6F6-8AC60B8915AA}" sibTransId="{CA0C8C72-335F-4323-AD7A-1D7D40E80D68}"/>
    <dgm:cxn modelId="{29103AAD-F1D1-4F8A-B78A-423631BD2706}" type="presOf" srcId="{8BF3A75A-DACC-4393-B3F0-4A6A54F248AF}" destId="{36BA2B0A-41E5-44E6-ADC5-40B1337C63E0}" srcOrd="0" destOrd="0" presId="urn:microsoft.com/office/officeart/2005/8/layout/hList6"/>
    <dgm:cxn modelId="{AEDFDFAD-CB47-4B36-9732-DB4D2E6F9A75}" type="presOf" srcId="{B0B79213-7415-4B93-99EE-805E24E0643E}" destId="{1EB65C2E-56EE-44F8-8F63-865EE9251B6C}" srcOrd="0" destOrd="0" presId="urn:microsoft.com/office/officeart/2005/8/layout/hList6"/>
    <dgm:cxn modelId="{B56F73C1-AA6F-47D2-892F-8513466BDF27}" type="presOf" srcId="{A1A1F98B-5DB4-4810-8A7B-F3EBBF7C074D}" destId="{9BF9F387-EAB4-4849-B6A3-68ED4FED8AF3}" srcOrd="0" destOrd="0" presId="urn:microsoft.com/office/officeart/2005/8/layout/hList6"/>
    <dgm:cxn modelId="{B315F5F2-BF20-45F8-A7B4-6C55EE8D61BC}" srcId="{8A8D8179-C02E-4B9C-A210-6EE604529BEC}" destId="{3E831126-5EDB-4B00-8AD8-F1F443EA3FCB}" srcOrd="3" destOrd="0" parTransId="{F0EF864C-0CE7-42BB-BC0F-51BD965F8770}" sibTransId="{3AD0E60C-6149-45E4-859B-47FA616F923D}"/>
    <dgm:cxn modelId="{0598EB6F-CD78-4FFF-A8C9-6A24214514F3}" type="presParOf" srcId="{2C27E46C-410B-4382-863B-BBE246ABD062}" destId="{9BF9F387-EAB4-4849-B6A3-68ED4FED8AF3}" srcOrd="0" destOrd="0" presId="urn:microsoft.com/office/officeart/2005/8/layout/hList6"/>
    <dgm:cxn modelId="{7F0FF09C-9C42-42B3-BA49-E26089E64086}" type="presParOf" srcId="{2C27E46C-410B-4382-863B-BBE246ABD062}" destId="{18689B11-DA6E-4325-923E-C97E02D938A5}" srcOrd="1" destOrd="0" presId="urn:microsoft.com/office/officeart/2005/8/layout/hList6"/>
    <dgm:cxn modelId="{8DB01E14-D135-44BA-8C5D-A3885351278B}" type="presParOf" srcId="{2C27E46C-410B-4382-863B-BBE246ABD062}" destId="{58E175ED-CAF6-4A83-BDF1-5BED91BC64F8}" srcOrd="2" destOrd="0" presId="urn:microsoft.com/office/officeart/2005/8/layout/hList6"/>
    <dgm:cxn modelId="{C19A8335-947A-46F4-A67A-86161C81815F}" type="presParOf" srcId="{2C27E46C-410B-4382-863B-BBE246ABD062}" destId="{A4ACF7D0-9B8B-4425-ACE1-4F48F07C9CB9}" srcOrd="3" destOrd="0" presId="urn:microsoft.com/office/officeart/2005/8/layout/hList6"/>
    <dgm:cxn modelId="{2BF7FC33-E18D-4324-82A3-C054028F0B51}" type="presParOf" srcId="{2C27E46C-410B-4382-863B-BBE246ABD062}" destId="{1EB65C2E-56EE-44F8-8F63-865EE9251B6C}" srcOrd="4" destOrd="0" presId="urn:microsoft.com/office/officeart/2005/8/layout/hList6"/>
    <dgm:cxn modelId="{0891A022-98EB-46CB-890B-89226D7CEC82}" type="presParOf" srcId="{2C27E46C-410B-4382-863B-BBE246ABD062}" destId="{F85E01DA-554F-4578-998F-21B944804F0C}" srcOrd="5" destOrd="0" presId="urn:microsoft.com/office/officeart/2005/8/layout/hList6"/>
    <dgm:cxn modelId="{A0886531-5B8B-47E4-B09F-E21CB0BBF7A0}" type="presParOf" srcId="{2C27E46C-410B-4382-863B-BBE246ABD062}" destId="{1913C4D0-0446-49E2-B98A-1BA8E9478F0A}" srcOrd="6" destOrd="0" presId="urn:microsoft.com/office/officeart/2005/8/layout/hList6"/>
    <dgm:cxn modelId="{CC867931-919B-4829-8BB4-1B7DE236272A}" type="presParOf" srcId="{2C27E46C-410B-4382-863B-BBE246ABD062}" destId="{EB9A4359-B818-451D-9DAA-3A76C1B78A02}" srcOrd="7" destOrd="0" presId="urn:microsoft.com/office/officeart/2005/8/layout/hList6"/>
    <dgm:cxn modelId="{BDE18ADC-5FA1-494C-B787-ED37D4374531}" type="presParOf" srcId="{2C27E46C-410B-4382-863B-BBE246ABD062}" destId="{36BA2B0A-41E5-44E6-ADC5-40B1337C63E0}"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9A4368-94C9-4358-B8C9-D4177B03DA72}" type="doc">
      <dgm:prSet loTypeId="urn:microsoft.com/office/officeart/2005/8/layout/target3" loCatId="relationship" qsTypeId="urn:microsoft.com/office/officeart/2005/8/quickstyle/simple1" qsCatId="simple" csTypeId="urn:microsoft.com/office/officeart/2005/8/colors/colorful5" csCatId="colorful" phldr="1"/>
      <dgm:spPr/>
      <dgm:t>
        <a:bodyPr/>
        <a:lstStyle/>
        <a:p>
          <a:endParaRPr lang="fi-FI"/>
        </a:p>
      </dgm:t>
    </dgm:pt>
    <dgm:pt modelId="{D0804C03-3D72-47BC-94A0-1B3C37C5FBCE}">
      <dgm:prSet/>
      <dgm:spPr/>
      <dgm:t>
        <a:bodyPr/>
        <a:lstStyle/>
        <a:p>
          <a:pPr rtl="0"/>
          <a:r>
            <a:rPr lang="en-US" dirty="0" err="1"/>
            <a:t>Peruutettavissa</a:t>
          </a:r>
          <a:r>
            <a:rPr lang="en-US" dirty="0"/>
            <a:t> </a:t>
          </a:r>
          <a:r>
            <a:rPr lang="en-US" dirty="0" err="1"/>
            <a:t>oleva</a:t>
          </a:r>
          <a:r>
            <a:rPr lang="en-US" dirty="0"/>
            <a:t> / </a:t>
          </a:r>
          <a:r>
            <a:rPr lang="en-US" dirty="0" err="1"/>
            <a:t>peruuttamaton</a:t>
          </a:r>
          <a:r>
            <a:rPr lang="en-US" dirty="0"/>
            <a:t> </a:t>
          </a:r>
          <a:endParaRPr lang="fi-FI" dirty="0"/>
        </a:p>
      </dgm:t>
    </dgm:pt>
    <dgm:pt modelId="{53FED902-0F7F-4265-837C-4C36835A9FB8}" type="parTrans" cxnId="{ED1053F8-26A2-4716-9248-561C22901363}">
      <dgm:prSet/>
      <dgm:spPr/>
      <dgm:t>
        <a:bodyPr/>
        <a:lstStyle/>
        <a:p>
          <a:endParaRPr lang="fi-FI"/>
        </a:p>
      </dgm:t>
    </dgm:pt>
    <dgm:pt modelId="{83ED8993-80E5-498A-9D0C-E6FA84C0593A}" type="sibTrans" cxnId="{ED1053F8-26A2-4716-9248-561C22901363}">
      <dgm:prSet/>
      <dgm:spPr/>
      <dgm:t>
        <a:bodyPr/>
        <a:lstStyle/>
        <a:p>
          <a:endParaRPr lang="fi-FI"/>
        </a:p>
      </dgm:t>
    </dgm:pt>
    <dgm:pt modelId="{58B1F104-502A-4D69-B0DF-15A3E1F2BEAE}">
      <dgm:prSet/>
      <dgm:spPr/>
      <dgm:t>
        <a:bodyPr/>
        <a:lstStyle/>
        <a:p>
          <a:pPr rtl="0"/>
          <a:r>
            <a:rPr lang="en-US" dirty="0" err="1"/>
            <a:t>Luottoajan</a:t>
          </a:r>
          <a:r>
            <a:rPr lang="en-US" dirty="0"/>
            <a:t> </a:t>
          </a:r>
          <a:r>
            <a:rPr lang="en-US" dirty="0" err="1"/>
            <a:t>umpeutuminen</a:t>
          </a:r>
          <a:endParaRPr lang="fi-FI" dirty="0"/>
        </a:p>
      </dgm:t>
    </dgm:pt>
    <dgm:pt modelId="{84874497-EFFA-40BA-8CD9-F2CD71C315F5}" type="parTrans" cxnId="{9B518A06-A76A-433B-BDD5-804D93AD2E0B}">
      <dgm:prSet/>
      <dgm:spPr/>
      <dgm:t>
        <a:bodyPr/>
        <a:lstStyle/>
        <a:p>
          <a:endParaRPr lang="fi-FI"/>
        </a:p>
      </dgm:t>
    </dgm:pt>
    <dgm:pt modelId="{C083691B-4D1A-4299-B416-3AF6A2F20B21}" type="sibTrans" cxnId="{9B518A06-A76A-433B-BDD5-804D93AD2E0B}">
      <dgm:prSet/>
      <dgm:spPr/>
      <dgm:t>
        <a:bodyPr/>
        <a:lstStyle/>
        <a:p>
          <a:endParaRPr lang="fi-FI"/>
        </a:p>
      </dgm:t>
    </dgm:pt>
    <dgm:pt modelId="{783FAA82-BBF1-405F-BE9D-DE997FD4D60B}">
      <dgm:prSet/>
      <dgm:spPr/>
      <dgm:t>
        <a:bodyPr/>
        <a:lstStyle/>
        <a:p>
          <a:pPr rtl="0"/>
          <a:r>
            <a:rPr lang="en-US" dirty="0" err="1"/>
            <a:t>Kuljetustiedot</a:t>
          </a:r>
          <a:r>
            <a:rPr lang="en-US" dirty="0"/>
            <a:t>: </a:t>
          </a:r>
          <a:r>
            <a:rPr lang="en-US" dirty="0" err="1"/>
            <a:t>lastaus</a:t>
          </a:r>
          <a:r>
            <a:rPr lang="en-US" dirty="0"/>
            <a:t> (</a:t>
          </a:r>
          <a:r>
            <a:rPr lang="en-US" dirty="0" err="1"/>
            <a:t>missä</a:t>
          </a:r>
          <a:r>
            <a:rPr lang="en-US" dirty="0"/>
            <a:t>): </a:t>
          </a:r>
          <a:r>
            <a:rPr lang="en-US" dirty="0" err="1"/>
            <a:t>viimeistään</a:t>
          </a:r>
          <a:r>
            <a:rPr lang="en-US" dirty="0"/>
            <a:t>: </a:t>
          </a:r>
          <a:r>
            <a:rPr lang="en-US" dirty="0" err="1"/>
            <a:t>kuljetettavaksi</a:t>
          </a:r>
          <a:r>
            <a:rPr lang="en-US" dirty="0"/>
            <a:t> (</a:t>
          </a:r>
          <a:r>
            <a:rPr lang="en-US" dirty="0" err="1"/>
            <a:t>minne</a:t>
          </a:r>
          <a:r>
            <a:rPr lang="en-US" dirty="0"/>
            <a:t>):  </a:t>
          </a:r>
          <a:endParaRPr lang="fi-FI" dirty="0"/>
        </a:p>
      </dgm:t>
    </dgm:pt>
    <dgm:pt modelId="{44BBD884-CEB4-4BF8-B315-052914C7306A}" type="parTrans" cxnId="{F8F4292B-ECDE-4D41-831E-3FD0E920B247}">
      <dgm:prSet/>
      <dgm:spPr/>
      <dgm:t>
        <a:bodyPr/>
        <a:lstStyle/>
        <a:p>
          <a:endParaRPr lang="fi-FI"/>
        </a:p>
      </dgm:t>
    </dgm:pt>
    <dgm:pt modelId="{15DC55FF-279E-4DBA-82B8-5238E58DB286}" type="sibTrans" cxnId="{F8F4292B-ECDE-4D41-831E-3FD0E920B247}">
      <dgm:prSet/>
      <dgm:spPr/>
      <dgm:t>
        <a:bodyPr/>
        <a:lstStyle/>
        <a:p>
          <a:endParaRPr lang="fi-FI"/>
        </a:p>
      </dgm:t>
    </dgm:pt>
    <dgm:pt modelId="{AFBEC295-6997-4CA8-B5EE-DA872E1573E6}">
      <dgm:prSet/>
      <dgm:spPr/>
      <dgm:t>
        <a:bodyPr/>
        <a:lstStyle/>
        <a:p>
          <a:pPr rtl="0"/>
          <a:r>
            <a:rPr lang="en-US" dirty="0" err="1"/>
            <a:t>Asiakirjat</a:t>
          </a:r>
          <a:r>
            <a:rPr lang="en-US" dirty="0"/>
            <a:t> </a:t>
          </a:r>
          <a:r>
            <a:rPr lang="en-US" dirty="0" err="1"/>
            <a:t>esitettävä</a:t>
          </a:r>
          <a:r>
            <a:rPr lang="en-US" dirty="0"/>
            <a:t> __ </a:t>
          </a:r>
          <a:r>
            <a:rPr lang="en-US" dirty="0" err="1"/>
            <a:t>päivässä</a:t>
          </a:r>
          <a:r>
            <a:rPr lang="en-US" dirty="0"/>
            <a:t> </a:t>
          </a:r>
          <a:r>
            <a:rPr lang="en-US" dirty="0" err="1"/>
            <a:t>niiden</a:t>
          </a:r>
          <a:r>
            <a:rPr lang="en-US" dirty="0"/>
            <a:t> </a:t>
          </a:r>
          <a:r>
            <a:rPr lang="en-US" dirty="0" err="1"/>
            <a:t>laatimisen</a:t>
          </a:r>
          <a:r>
            <a:rPr lang="en-US" dirty="0"/>
            <a:t> </a:t>
          </a:r>
          <a:r>
            <a:rPr lang="en-US" dirty="0" err="1"/>
            <a:t>jälkeen</a:t>
          </a:r>
          <a:r>
            <a:rPr lang="en-US" dirty="0"/>
            <a:t>- -   </a:t>
          </a:r>
          <a:endParaRPr lang="fi-FI" dirty="0"/>
        </a:p>
      </dgm:t>
    </dgm:pt>
    <dgm:pt modelId="{A841732F-2BCD-4DA6-AA10-DB4345D1C0F3}" type="parTrans" cxnId="{85DDFDF9-679C-47BA-B201-AB1584EDD1E8}">
      <dgm:prSet/>
      <dgm:spPr/>
      <dgm:t>
        <a:bodyPr/>
        <a:lstStyle/>
        <a:p>
          <a:endParaRPr lang="fi-FI"/>
        </a:p>
      </dgm:t>
    </dgm:pt>
    <dgm:pt modelId="{9CCEF07E-62CC-4D34-9ECE-0BBA264A6FD1}" type="sibTrans" cxnId="{85DDFDF9-679C-47BA-B201-AB1584EDD1E8}">
      <dgm:prSet/>
      <dgm:spPr/>
      <dgm:t>
        <a:bodyPr/>
        <a:lstStyle/>
        <a:p>
          <a:endParaRPr lang="fi-FI"/>
        </a:p>
      </dgm:t>
    </dgm:pt>
    <dgm:pt modelId="{35B37427-CB97-4081-B5E4-CAC8B52727FE}">
      <dgm:prSet/>
      <dgm:spPr/>
      <dgm:t>
        <a:bodyPr/>
        <a:lstStyle/>
        <a:p>
          <a:pPr rtl="0"/>
          <a:r>
            <a:rPr lang="en-US" dirty="0" err="1"/>
            <a:t>Edunsaaja</a:t>
          </a:r>
          <a:r>
            <a:rPr lang="en-US" dirty="0"/>
            <a:t> ja </a:t>
          </a:r>
          <a:r>
            <a:rPr lang="en-US" dirty="0" err="1"/>
            <a:t>siirrettävyys</a:t>
          </a:r>
          <a:endParaRPr lang="fi-FI" dirty="0"/>
        </a:p>
      </dgm:t>
    </dgm:pt>
    <dgm:pt modelId="{64CC9CFD-D1B5-4008-82A8-6EA1641781BB}" type="parTrans" cxnId="{B8D469E9-16DE-404B-9D5E-35EB55AA5317}">
      <dgm:prSet/>
      <dgm:spPr/>
      <dgm:t>
        <a:bodyPr/>
        <a:lstStyle/>
        <a:p>
          <a:endParaRPr lang="fi-FI"/>
        </a:p>
      </dgm:t>
    </dgm:pt>
    <dgm:pt modelId="{8470AC4C-1B5F-45F9-93CA-B660F6D68F81}" type="sibTrans" cxnId="{B8D469E9-16DE-404B-9D5E-35EB55AA5317}">
      <dgm:prSet/>
      <dgm:spPr/>
      <dgm:t>
        <a:bodyPr/>
        <a:lstStyle/>
        <a:p>
          <a:endParaRPr lang="fi-FI"/>
        </a:p>
      </dgm:t>
    </dgm:pt>
    <dgm:pt modelId="{D709A93A-FF1D-4865-940A-59B8C3BB209C}">
      <dgm:prSet/>
      <dgm:spPr/>
      <dgm:t>
        <a:bodyPr/>
        <a:lstStyle/>
        <a:p>
          <a:pPr rtl="0"/>
          <a:r>
            <a:rPr lang="en-US" dirty="0" err="1"/>
            <a:t>Vahvistus</a:t>
          </a:r>
          <a:r>
            <a:rPr lang="en-US" dirty="0"/>
            <a:t>; </a:t>
          </a:r>
          <a:r>
            <a:rPr lang="en-US" dirty="0" err="1"/>
            <a:t>kulut</a:t>
          </a:r>
          <a:endParaRPr lang="fi-FI" dirty="0"/>
        </a:p>
      </dgm:t>
    </dgm:pt>
    <dgm:pt modelId="{19471AC8-1E7F-45BE-8A9C-BC844C8DA362}" type="parTrans" cxnId="{EA8A98A0-20E5-4E0C-B742-46D8D6BA0996}">
      <dgm:prSet/>
      <dgm:spPr/>
      <dgm:t>
        <a:bodyPr/>
        <a:lstStyle/>
        <a:p>
          <a:endParaRPr lang="fi-FI"/>
        </a:p>
      </dgm:t>
    </dgm:pt>
    <dgm:pt modelId="{CF751B6A-29D3-4BC6-8B5F-5ED3BD5877CA}" type="sibTrans" cxnId="{EA8A98A0-20E5-4E0C-B742-46D8D6BA0996}">
      <dgm:prSet/>
      <dgm:spPr/>
      <dgm:t>
        <a:bodyPr/>
        <a:lstStyle/>
        <a:p>
          <a:endParaRPr lang="fi-FI"/>
        </a:p>
      </dgm:t>
    </dgm:pt>
    <dgm:pt modelId="{4AA9410D-FCF8-4A3C-944C-D3EA5E15A00E}">
      <dgm:prSet/>
      <dgm:spPr/>
      <dgm:t>
        <a:bodyPr/>
        <a:lstStyle/>
        <a:p>
          <a:pPr rtl="0"/>
          <a:r>
            <a:rPr lang="en-US" dirty="0" err="1"/>
            <a:t>Osittaiset</a:t>
          </a:r>
          <a:r>
            <a:rPr lang="en-US" dirty="0"/>
            <a:t> </a:t>
          </a:r>
          <a:r>
            <a:rPr lang="en-US" dirty="0" err="1"/>
            <a:t>laivaukset</a:t>
          </a:r>
          <a:r>
            <a:rPr lang="en-US" dirty="0"/>
            <a:t> / </a:t>
          </a:r>
          <a:r>
            <a:rPr lang="en-US" dirty="0" err="1"/>
            <a:t>kauttakulkulaivaukset</a:t>
          </a:r>
          <a:r>
            <a:rPr lang="en-US" dirty="0"/>
            <a:t> </a:t>
          </a:r>
          <a:r>
            <a:rPr lang="en-US" dirty="0" err="1"/>
            <a:t>sallittu</a:t>
          </a:r>
          <a:endParaRPr lang="fi-FI" dirty="0"/>
        </a:p>
      </dgm:t>
    </dgm:pt>
    <dgm:pt modelId="{630A5AF7-45D8-49E3-9E90-AD70C23E3C80}" type="parTrans" cxnId="{C1A11B5B-AE99-4F74-A312-CAFDE55642D4}">
      <dgm:prSet/>
      <dgm:spPr/>
      <dgm:t>
        <a:bodyPr/>
        <a:lstStyle/>
        <a:p>
          <a:endParaRPr lang="fi-FI"/>
        </a:p>
      </dgm:t>
    </dgm:pt>
    <dgm:pt modelId="{3C7AC7D2-F04C-44F6-9377-88C268236332}" type="sibTrans" cxnId="{C1A11B5B-AE99-4F74-A312-CAFDE55642D4}">
      <dgm:prSet/>
      <dgm:spPr/>
      <dgm:t>
        <a:bodyPr/>
        <a:lstStyle/>
        <a:p>
          <a:endParaRPr lang="fi-FI"/>
        </a:p>
      </dgm:t>
    </dgm:pt>
    <dgm:pt modelId="{9369F608-6779-4A7A-AACC-1371AE0254BA}">
      <dgm:prSet/>
      <dgm:spPr/>
      <dgm:t>
        <a:bodyPr/>
        <a:lstStyle/>
        <a:p>
          <a:endParaRPr lang="fi-FI"/>
        </a:p>
      </dgm:t>
    </dgm:pt>
    <dgm:pt modelId="{26C0E404-DBA3-4DE2-BC2B-BCDD34C7C60B}" type="parTrans" cxnId="{8A7DBE9B-C208-4CE7-AE82-A3DF5AA3EEC3}">
      <dgm:prSet/>
      <dgm:spPr/>
      <dgm:t>
        <a:bodyPr/>
        <a:lstStyle/>
        <a:p>
          <a:endParaRPr lang="fi-FI"/>
        </a:p>
      </dgm:t>
    </dgm:pt>
    <dgm:pt modelId="{893EAE93-584B-420F-B8AC-EFFB47512861}" type="sibTrans" cxnId="{8A7DBE9B-C208-4CE7-AE82-A3DF5AA3EEC3}">
      <dgm:prSet/>
      <dgm:spPr/>
      <dgm:t>
        <a:bodyPr/>
        <a:lstStyle/>
        <a:p>
          <a:endParaRPr lang="fi-FI"/>
        </a:p>
      </dgm:t>
    </dgm:pt>
    <dgm:pt modelId="{16C1AE81-2E26-4F6B-A08A-0EC74D30CACF}" type="pres">
      <dgm:prSet presAssocID="{959A4368-94C9-4358-B8C9-D4177B03DA72}" presName="Name0" presStyleCnt="0">
        <dgm:presLayoutVars>
          <dgm:chMax val="7"/>
          <dgm:dir/>
          <dgm:animLvl val="lvl"/>
          <dgm:resizeHandles val="exact"/>
        </dgm:presLayoutVars>
      </dgm:prSet>
      <dgm:spPr/>
    </dgm:pt>
    <dgm:pt modelId="{11E8164A-89F9-4804-A359-1B8961A8BE54}" type="pres">
      <dgm:prSet presAssocID="{D0804C03-3D72-47BC-94A0-1B3C37C5FBCE}" presName="circle1" presStyleLbl="node1" presStyleIdx="0" presStyleCnt="7"/>
      <dgm:spPr/>
    </dgm:pt>
    <dgm:pt modelId="{F3A5BC08-6038-4689-9CEF-B9557638180A}" type="pres">
      <dgm:prSet presAssocID="{D0804C03-3D72-47BC-94A0-1B3C37C5FBCE}" presName="space" presStyleCnt="0"/>
      <dgm:spPr/>
    </dgm:pt>
    <dgm:pt modelId="{0E0972C2-437A-4F87-8489-176153736436}" type="pres">
      <dgm:prSet presAssocID="{D0804C03-3D72-47BC-94A0-1B3C37C5FBCE}" presName="rect1" presStyleLbl="alignAcc1" presStyleIdx="0" presStyleCnt="7"/>
      <dgm:spPr/>
    </dgm:pt>
    <dgm:pt modelId="{2A6D0D81-1DB8-47DA-83BF-8859E3077D71}" type="pres">
      <dgm:prSet presAssocID="{58B1F104-502A-4D69-B0DF-15A3E1F2BEAE}" presName="vertSpace2" presStyleLbl="node1" presStyleIdx="0" presStyleCnt="7"/>
      <dgm:spPr/>
    </dgm:pt>
    <dgm:pt modelId="{BBBB9F6D-19A1-4116-9FC9-6CBF31BB2FEF}" type="pres">
      <dgm:prSet presAssocID="{58B1F104-502A-4D69-B0DF-15A3E1F2BEAE}" presName="circle2" presStyleLbl="node1" presStyleIdx="1" presStyleCnt="7"/>
      <dgm:spPr/>
    </dgm:pt>
    <dgm:pt modelId="{FD1B48BB-E65D-4877-916C-37E6A69EEEED}" type="pres">
      <dgm:prSet presAssocID="{58B1F104-502A-4D69-B0DF-15A3E1F2BEAE}" presName="rect2" presStyleLbl="alignAcc1" presStyleIdx="1" presStyleCnt="7"/>
      <dgm:spPr/>
    </dgm:pt>
    <dgm:pt modelId="{FE98A805-FFF5-4461-9B64-1698B7B7DDDE}" type="pres">
      <dgm:prSet presAssocID="{783FAA82-BBF1-405F-BE9D-DE997FD4D60B}" presName="vertSpace3" presStyleLbl="node1" presStyleIdx="1" presStyleCnt="7"/>
      <dgm:spPr/>
    </dgm:pt>
    <dgm:pt modelId="{21D31F66-5A15-4128-9D61-B62943EE6C48}" type="pres">
      <dgm:prSet presAssocID="{783FAA82-BBF1-405F-BE9D-DE997FD4D60B}" presName="circle3" presStyleLbl="node1" presStyleIdx="2" presStyleCnt="7"/>
      <dgm:spPr/>
    </dgm:pt>
    <dgm:pt modelId="{BA84D1E4-2FF3-4B81-8550-775F6A71568D}" type="pres">
      <dgm:prSet presAssocID="{783FAA82-BBF1-405F-BE9D-DE997FD4D60B}" presName="rect3" presStyleLbl="alignAcc1" presStyleIdx="2" presStyleCnt="7"/>
      <dgm:spPr/>
    </dgm:pt>
    <dgm:pt modelId="{515E8FF1-95CA-48AB-92FE-D384B165C17D}" type="pres">
      <dgm:prSet presAssocID="{AFBEC295-6997-4CA8-B5EE-DA872E1573E6}" presName="vertSpace4" presStyleLbl="node1" presStyleIdx="2" presStyleCnt="7"/>
      <dgm:spPr/>
    </dgm:pt>
    <dgm:pt modelId="{77CAC33E-EF48-4B49-8225-6CCC7A6ADBF9}" type="pres">
      <dgm:prSet presAssocID="{AFBEC295-6997-4CA8-B5EE-DA872E1573E6}" presName="circle4" presStyleLbl="node1" presStyleIdx="3" presStyleCnt="7"/>
      <dgm:spPr/>
    </dgm:pt>
    <dgm:pt modelId="{F0DA97A9-1590-4F9D-AB4E-6DD1968E78EB}" type="pres">
      <dgm:prSet presAssocID="{AFBEC295-6997-4CA8-B5EE-DA872E1573E6}" presName="rect4" presStyleLbl="alignAcc1" presStyleIdx="3" presStyleCnt="7"/>
      <dgm:spPr/>
    </dgm:pt>
    <dgm:pt modelId="{E0323489-B033-4470-8AAB-E0EF910610B9}" type="pres">
      <dgm:prSet presAssocID="{35B37427-CB97-4081-B5E4-CAC8B52727FE}" presName="vertSpace5" presStyleLbl="node1" presStyleIdx="3" presStyleCnt="7"/>
      <dgm:spPr/>
    </dgm:pt>
    <dgm:pt modelId="{D6B10CD1-3F03-42A6-8729-69F0DBEBDF57}" type="pres">
      <dgm:prSet presAssocID="{35B37427-CB97-4081-B5E4-CAC8B52727FE}" presName="circle5" presStyleLbl="node1" presStyleIdx="4" presStyleCnt="7"/>
      <dgm:spPr/>
    </dgm:pt>
    <dgm:pt modelId="{4FE7F4F8-16C3-4984-8AB4-14400BD876E7}" type="pres">
      <dgm:prSet presAssocID="{35B37427-CB97-4081-B5E4-CAC8B52727FE}" presName="rect5" presStyleLbl="alignAcc1" presStyleIdx="4" presStyleCnt="7"/>
      <dgm:spPr/>
    </dgm:pt>
    <dgm:pt modelId="{000AD50C-3F1A-4462-B097-6B8F239D1E54}" type="pres">
      <dgm:prSet presAssocID="{D709A93A-FF1D-4865-940A-59B8C3BB209C}" presName="vertSpace6" presStyleLbl="node1" presStyleIdx="4" presStyleCnt="7"/>
      <dgm:spPr/>
    </dgm:pt>
    <dgm:pt modelId="{D4F9EF47-6A0D-4F79-A936-8B633106D928}" type="pres">
      <dgm:prSet presAssocID="{D709A93A-FF1D-4865-940A-59B8C3BB209C}" presName="circle6" presStyleLbl="node1" presStyleIdx="5" presStyleCnt="7"/>
      <dgm:spPr/>
    </dgm:pt>
    <dgm:pt modelId="{AC4FEDAF-A762-4F17-B30B-BC3629605F24}" type="pres">
      <dgm:prSet presAssocID="{D709A93A-FF1D-4865-940A-59B8C3BB209C}" presName="rect6" presStyleLbl="alignAcc1" presStyleIdx="5" presStyleCnt="7"/>
      <dgm:spPr/>
    </dgm:pt>
    <dgm:pt modelId="{E9D64C54-ABF8-48BC-A1A9-376C8C76AB9D}" type="pres">
      <dgm:prSet presAssocID="{4AA9410D-FCF8-4A3C-944C-D3EA5E15A00E}" presName="vertSpace7" presStyleLbl="node1" presStyleIdx="5" presStyleCnt="7"/>
      <dgm:spPr/>
    </dgm:pt>
    <dgm:pt modelId="{12AFFF74-7EE1-45CD-8FA3-C59D9AE32126}" type="pres">
      <dgm:prSet presAssocID="{4AA9410D-FCF8-4A3C-944C-D3EA5E15A00E}" presName="circle7" presStyleLbl="node1" presStyleIdx="6" presStyleCnt="7"/>
      <dgm:spPr/>
    </dgm:pt>
    <dgm:pt modelId="{61162B13-E8ED-40D2-8678-38622DBBC3B4}" type="pres">
      <dgm:prSet presAssocID="{4AA9410D-FCF8-4A3C-944C-D3EA5E15A00E}" presName="rect7" presStyleLbl="alignAcc1" presStyleIdx="6" presStyleCnt="7"/>
      <dgm:spPr/>
    </dgm:pt>
    <dgm:pt modelId="{3E873EAC-8803-443F-87A0-FA305288123D}" type="pres">
      <dgm:prSet presAssocID="{D0804C03-3D72-47BC-94A0-1B3C37C5FBCE}" presName="rect1ParTxNoCh" presStyleLbl="alignAcc1" presStyleIdx="6" presStyleCnt="7">
        <dgm:presLayoutVars>
          <dgm:chMax val="1"/>
          <dgm:bulletEnabled val="1"/>
        </dgm:presLayoutVars>
      </dgm:prSet>
      <dgm:spPr/>
    </dgm:pt>
    <dgm:pt modelId="{3108F49F-2935-4D29-A8F0-479C4EC3A650}" type="pres">
      <dgm:prSet presAssocID="{58B1F104-502A-4D69-B0DF-15A3E1F2BEAE}" presName="rect2ParTxNoCh" presStyleLbl="alignAcc1" presStyleIdx="6" presStyleCnt="7">
        <dgm:presLayoutVars>
          <dgm:chMax val="1"/>
          <dgm:bulletEnabled val="1"/>
        </dgm:presLayoutVars>
      </dgm:prSet>
      <dgm:spPr/>
    </dgm:pt>
    <dgm:pt modelId="{FE02374B-0785-4938-9F3C-BE73CE24573C}" type="pres">
      <dgm:prSet presAssocID="{783FAA82-BBF1-405F-BE9D-DE997FD4D60B}" presName="rect3ParTxNoCh" presStyleLbl="alignAcc1" presStyleIdx="6" presStyleCnt="7">
        <dgm:presLayoutVars>
          <dgm:chMax val="1"/>
          <dgm:bulletEnabled val="1"/>
        </dgm:presLayoutVars>
      </dgm:prSet>
      <dgm:spPr/>
    </dgm:pt>
    <dgm:pt modelId="{A5F80A7B-FD75-40C1-AC1A-116C3CC2C04C}" type="pres">
      <dgm:prSet presAssocID="{AFBEC295-6997-4CA8-B5EE-DA872E1573E6}" presName="rect4ParTxNoCh" presStyleLbl="alignAcc1" presStyleIdx="6" presStyleCnt="7">
        <dgm:presLayoutVars>
          <dgm:chMax val="1"/>
          <dgm:bulletEnabled val="1"/>
        </dgm:presLayoutVars>
      </dgm:prSet>
      <dgm:spPr/>
    </dgm:pt>
    <dgm:pt modelId="{1C573C2D-3FC9-4409-946A-30EC701C2ABF}" type="pres">
      <dgm:prSet presAssocID="{35B37427-CB97-4081-B5E4-CAC8B52727FE}" presName="rect5ParTxNoCh" presStyleLbl="alignAcc1" presStyleIdx="6" presStyleCnt="7">
        <dgm:presLayoutVars>
          <dgm:chMax val="1"/>
          <dgm:bulletEnabled val="1"/>
        </dgm:presLayoutVars>
      </dgm:prSet>
      <dgm:spPr/>
    </dgm:pt>
    <dgm:pt modelId="{44DFD909-5952-4653-B529-559C5BFCFD59}" type="pres">
      <dgm:prSet presAssocID="{D709A93A-FF1D-4865-940A-59B8C3BB209C}" presName="rect6ParTxNoCh" presStyleLbl="alignAcc1" presStyleIdx="6" presStyleCnt="7">
        <dgm:presLayoutVars>
          <dgm:chMax val="1"/>
          <dgm:bulletEnabled val="1"/>
        </dgm:presLayoutVars>
      </dgm:prSet>
      <dgm:spPr/>
    </dgm:pt>
    <dgm:pt modelId="{74B707BE-ABC3-4856-8FAA-5FB4E3A9FAE1}" type="pres">
      <dgm:prSet presAssocID="{4AA9410D-FCF8-4A3C-944C-D3EA5E15A00E}" presName="rect7ParTxNoCh" presStyleLbl="alignAcc1" presStyleIdx="6" presStyleCnt="7">
        <dgm:presLayoutVars>
          <dgm:chMax val="1"/>
          <dgm:bulletEnabled val="1"/>
        </dgm:presLayoutVars>
      </dgm:prSet>
      <dgm:spPr/>
    </dgm:pt>
  </dgm:ptLst>
  <dgm:cxnLst>
    <dgm:cxn modelId="{9B518A06-A76A-433B-BDD5-804D93AD2E0B}" srcId="{959A4368-94C9-4358-B8C9-D4177B03DA72}" destId="{58B1F104-502A-4D69-B0DF-15A3E1F2BEAE}" srcOrd="1" destOrd="0" parTransId="{84874497-EFFA-40BA-8CD9-F2CD71C315F5}" sibTransId="{C083691B-4D1A-4299-B416-3AF6A2F20B21}"/>
    <dgm:cxn modelId="{6EB92D1C-4B1B-420A-A6F5-FE935FFD4954}" type="presOf" srcId="{35B37427-CB97-4081-B5E4-CAC8B52727FE}" destId="{4FE7F4F8-16C3-4984-8AB4-14400BD876E7}" srcOrd="0" destOrd="0" presId="urn:microsoft.com/office/officeart/2005/8/layout/target3"/>
    <dgm:cxn modelId="{E15B8C24-39E5-492C-ACFF-CC30B4F3D6F7}" type="presOf" srcId="{58B1F104-502A-4D69-B0DF-15A3E1F2BEAE}" destId="{3108F49F-2935-4D29-A8F0-479C4EC3A650}" srcOrd="1" destOrd="0" presId="urn:microsoft.com/office/officeart/2005/8/layout/target3"/>
    <dgm:cxn modelId="{F8F4292B-ECDE-4D41-831E-3FD0E920B247}" srcId="{959A4368-94C9-4358-B8C9-D4177B03DA72}" destId="{783FAA82-BBF1-405F-BE9D-DE997FD4D60B}" srcOrd="2" destOrd="0" parTransId="{44BBD884-CEB4-4BF8-B315-052914C7306A}" sibTransId="{15DC55FF-279E-4DBA-82B8-5238E58DB286}"/>
    <dgm:cxn modelId="{C1A11B5B-AE99-4F74-A312-CAFDE55642D4}" srcId="{959A4368-94C9-4358-B8C9-D4177B03DA72}" destId="{4AA9410D-FCF8-4A3C-944C-D3EA5E15A00E}" srcOrd="6" destOrd="0" parTransId="{630A5AF7-45D8-49E3-9E90-AD70C23E3C80}" sibTransId="{3C7AC7D2-F04C-44F6-9377-88C268236332}"/>
    <dgm:cxn modelId="{52D73D43-B6DC-4B1F-A7B3-D0FFA38C3C92}" type="presOf" srcId="{AFBEC295-6997-4CA8-B5EE-DA872E1573E6}" destId="{A5F80A7B-FD75-40C1-AC1A-116C3CC2C04C}" srcOrd="1" destOrd="0" presId="urn:microsoft.com/office/officeart/2005/8/layout/target3"/>
    <dgm:cxn modelId="{7969E870-1A3C-4FA6-BD6A-73FA1B68FB24}" type="presOf" srcId="{959A4368-94C9-4358-B8C9-D4177B03DA72}" destId="{16C1AE81-2E26-4F6B-A08A-0EC74D30CACF}" srcOrd="0" destOrd="0" presId="urn:microsoft.com/office/officeart/2005/8/layout/target3"/>
    <dgm:cxn modelId="{B9DE0C56-46C2-44E8-A676-B987CCC7FD21}" type="presOf" srcId="{AFBEC295-6997-4CA8-B5EE-DA872E1573E6}" destId="{F0DA97A9-1590-4F9D-AB4E-6DD1968E78EB}" srcOrd="0" destOrd="0" presId="urn:microsoft.com/office/officeart/2005/8/layout/target3"/>
    <dgm:cxn modelId="{CDCEFC58-B06C-41E3-B7C4-6ECD7DC1DF3B}" type="presOf" srcId="{D0804C03-3D72-47BC-94A0-1B3C37C5FBCE}" destId="{3E873EAC-8803-443F-87A0-FA305288123D}" srcOrd="1" destOrd="0" presId="urn:microsoft.com/office/officeart/2005/8/layout/target3"/>
    <dgm:cxn modelId="{B138CA91-0B9A-456F-A7AF-C75F9AE59662}" type="presOf" srcId="{D709A93A-FF1D-4865-940A-59B8C3BB209C}" destId="{AC4FEDAF-A762-4F17-B30B-BC3629605F24}" srcOrd="0" destOrd="0" presId="urn:microsoft.com/office/officeart/2005/8/layout/target3"/>
    <dgm:cxn modelId="{8A7DBE9B-C208-4CE7-AE82-A3DF5AA3EEC3}" srcId="{959A4368-94C9-4358-B8C9-D4177B03DA72}" destId="{9369F608-6779-4A7A-AACC-1371AE0254BA}" srcOrd="7" destOrd="0" parTransId="{26C0E404-DBA3-4DE2-BC2B-BCDD34C7C60B}" sibTransId="{893EAE93-584B-420F-B8AC-EFFB47512861}"/>
    <dgm:cxn modelId="{EA8A98A0-20E5-4E0C-B742-46D8D6BA0996}" srcId="{959A4368-94C9-4358-B8C9-D4177B03DA72}" destId="{D709A93A-FF1D-4865-940A-59B8C3BB209C}" srcOrd="5" destOrd="0" parTransId="{19471AC8-1E7F-45BE-8A9C-BC844C8DA362}" sibTransId="{CF751B6A-29D3-4BC6-8B5F-5ED3BD5877CA}"/>
    <dgm:cxn modelId="{D6FD17A3-FD64-4974-BE0D-4558AE32A4B0}" type="presOf" srcId="{D0804C03-3D72-47BC-94A0-1B3C37C5FBCE}" destId="{0E0972C2-437A-4F87-8489-176153736436}" srcOrd="0" destOrd="0" presId="urn:microsoft.com/office/officeart/2005/8/layout/target3"/>
    <dgm:cxn modelId="{218D37AE-B336-42E4-92C3-F48F1A18A466}" type="presOf" srcId="{58B1F104-502A-4D69-B0DF-15A3E1F2BEAE}" destId="{FD1B48BB-E65D-4877-916C-37E6A69EEEED}" srcOrd="0" destOrd="0" presId="urn:microsoft.com/office/officeart/2005/8/layout/target3"/>
    <dgm:cxn modelId="{9ABC45B1-9830-4655-9A86-E1AF8EFCCB77}" type="presOf" srcId="{783FAA82-BBF1-405F-BE9D-DE997FD4D60B}" destId="{FE02374B-0785-4938-9F3C-BE73CE24573C}" srcOrd="1" destOrd="0" presId="urn:microsoft.com/office/officeart/2005/8/layout/target3"/>
    <dgm:cxn modelId="{F90BF4B1-32A3-4318-BDD7-4505D0072486}" type="presOf" srcId="{783FAA82-BBF1-405F-BE9D-DE997FD4D60B}" destId="{BA84D1E4-2FF3-4B81-8550-775F6A71568D}" srcOrd="0" destOrd="0" presId="urn:microsoft.com/office/officeart/2005/8/layout/target3"/>
    <dgm:cxn modelId="{C630BBB3-7A9C-4988-886F-105796266CEA}" type="presOf" srcId="{4AA9410D-FCF8-4A3C-944C-D3EA5E15A00E}" destId="{61162B13-E8ED-40D2-8678-38622DBBC3B4}" srcOrd="0" destOrd="0" presId="urn:microsoft.com/office/officeart/2005/8/layout/target3"/>
    <dgm:cxn modelId="{C96E7AC1-7577-41C3-8641-77A28992941A}" type="presOf" srcId="{35B37427-CB97-4081-B5E4-CAC8B52727FE}" destId="{1C573C2D-3FC9-4409-946A-30EC701C2ABF}" srcOrd="1" destOrd="0" presId="urn:microsoft.com/office/officeart/2005/8/layout/target3"/>
    <dgm:cxn modelId="{4C4D9ADB-5FE9-4C6D-969D-14ACF35C1521}" type="presOf" srcId="{D709A93A-FF1D-4865-940A-59B8C3BB209C}" destId="{44DFD909-5952-4653-B529-559C5BFCFD59}" srcOrd="1" destOrd="0" presId="urn:microsoft.com/office/officeart/2005/8/layout/target3"/>
    <dgm:cxn modelId="{EFC57FE1-C665-4395-810F-0C279766267D}" type="presOf" srcId="{4AA9410D-FCF8-4A3C-944C-D3EA5E15A00E}" destId="{74B707BE-ABC3-4856-8FAA-5FB4E3A9FAE1}" srcOrd="1" destOrd="0" presId="urn:microsoft.com/office/officeart/2005/8/layout/target3"/>
    <dgm:cxn modelId="{B8D469E9-16DE-404B-9D5E-35EB55AA5317}" srcId="{959A4368-94C9-4358-B8C9-D4177B03DA72}" destId="{35B37427-CB97-4081-B5E4-CAC8B52727FE}" srcOrd="4" destOrd="0" parTransId="{64CC9CFD-D1B5-4008-82A8-6EA1641781BB}" sibTransId="{8470AC4C-1B5F-45F9-93CA-B660F6D68F81}"/>
    <dgm:cxn modelId="{ED1053F8-26A2-4716-9248-561C22901363}" srcId="{959A4368-94C9-4358-B8C9-D4177B03DA72}" destId="{D0804C03-3D72-47BC-94A0-1B3C37C5FBCE}" srcOrd="0" destOrd="0" parTransId="{53FED902-0F7F-4265-837C-4C36835A9FB8}" sibTransId="{83ED8993-80E5-498A-9D0C-E6FA84C0593A}"/>
    <dgm:cxn modelId="{85DDFDF9-679C-47BA-B201-AB1584EDD1E8}" srcId="{959A4368-94C9-4358-B8C9-D4177B03DA72}" destId="{AFBEC295-6997-4CA8-B5EE-DA872E1573E6}" srcOrd="3" destOrd="0" parTransId="{A841732F-2BCD-4DA6-AA10-DB4345D1C0F3}" sibTransId="{9CCEF07E-62CC-4D34-9ECE-0BBA264A6FD1}"/>
    <dgm:cxn modelId="{A98A6990-98DF-41CA-943E-44AA9235F46C}" type="presParOf" srcId="{16C1AE81-2E26-4F6B-A08A-0EC74D30CACF}" destId="{11E8164A-89F9-4804-A359-1B8961A8BE54}" srcOrd="0" destOrd="0" presId="urn:microsoft.com/office/officeart/2005/8/layout/target3"/>
    <dgm:cxn modelId="{B3597954-6878-4BDD-91C3-17D7939677F2}" type="presParOf" srcId="{16C1AE81-2E26-4F6B-A08A-0EC74D30CACF}" destId="{F3A5BC08-6038-4689-9CEF-B9557638180A}" srcOrd="1" destOrd="0" presId="urn:microsoft.com/office/officeart/2005/8/layout/target3"/>
    <dgm:cxn modelId="{5C437EA5-553C-40CC-BCCE-0B2D43E83D60}" type="presParOf" srcId="{16C1AE81-2E26-4F6B-A08A-0EC74D30CACF}" destId="{0E0972C2-437A-4F87-8489-176153736436}" srcOrd="2" destOrd="0" presId="urn:microsoft.com/office/officeart/2005/8/layout/target3"/>
    <dgm:cxn modelId="{F4CC0929-F2AF-4FA8-B37E-BB7806E6DD41}" type="presParOf" srcId="{16C1AE81-2E26-4F6B-A08A-0EC74D30CACF}" destId="{2A6D0D81-1DB8-47DA-83BF-8859E3077D71}" srcOrd="3" destOrd="0" presId="urn:microsoft.com/office/officeart/2005/8/layout/target3"/>
    <dgm:cxn modelId="{8EF1E686-05C4-4627-A3BC-8A85A8F6C8DA}" type="presParOf" srcId="{16C1AE81-2E26-4F6B-A08A-0EC74D30CACF}" destId="{BBBB9F6D-19A1-4116-9FC9-6CBF31BB2FEF}" srcOrd="4" destOrd="0" presId="urn:microsoft.com/office/officeart/2005/8/layout/target3"/>
    <dgm:cxn modelId="{69C30902-6A8A-424B-A34B-883AAFB75026}" type="presParOf" srcId="{16C1AE81-2E26-4F6B-A08A-0EC74D30CACF}" destId="{FD1B48BB-E65D-4877-916C-37E6A69EEEED}" srcOrd="5" destOrd="0" presId="urn:microsoft.com/office/officeart/2005/8/layout/target3"/>
    <dgm:cxn modelId="{F6D0B938-264C-4069-98E0-51EDE97EC4D6}" type="presParOf" srcId="{16C1AE81-2E26-4F6B-A08A-0EC74D30CACF}" destId="{FE98A805-FFF5-4461-9B64-1698B7B7DDDE}" srcOrd="6" destOrd="0" presId="urn:microsoft.com/office/officeart/2005/8/layout/target3"/>
    <dgm:cxn modelId="{564D25ED-1359-4566-B895-C4EF9982407A}" type="presParOf" srcId="{16C1AE81-2E26-4F6B-A08A-0EC74D30CACF}" destId="{21D31F66-5A15-4128-9D61-B62943EE6C48}" srcOrd="7" destOrd="0" presId="urn:microsoft.com/office/officeart/2005/8/layout/target3"/>
    <dgm:cxn modelId="{F04909D2-85D1-4573-B1AD-71D9CBA4B998}" type="presParOf" srcId="{16C1AE81-2E26-4F6B-A08A-0EC74D30CACF}" destId="{BA84D1E4-2FF3-4B81-8550-775F6A71568D}" srcOrd="8" destOrd="0" presId="urn:microsoft.com/office/officeart/2005/8/layout/target3"/>
    <dgm:cxn modelId="{F52D77DB-F17C-4A25-8A46-BC5530F8D80D}" type="presParOf" srcId="{16C1AE81-2E26-4F6B-A08A-0EC74D30CACF}" destId="{515E8FF1-95CA-48AB-92FE-D384B165C17D}" srcOrd="9" destOrd="0" presId="urn:microsoft.com/office/officeart/2005/8/layout/target3"/>
    <dgm:cxn modelId="{72D3C461-F521-4897-A62D-76F906E441C5}" type="presParOf" srcId="{16C1AE81-2E26-4F6B-A08A-0EC74D30CACF}" destId="{77CAC33E-EF48-4B49-8225-6CCC7A6ADBF9}" srcOrd="10" destOrd="0" presId="urn:microsoft.com/office/officeart/2005/8/layout/target3"/>
    <dgm:cxn modelId="{C2CAB78F-9AAF-432E-AA28-EED9CBFD0BFC}" type="presParOf" srcId="{16C1AE81-2E26-4F6B-A08A-0EC74D30CACF}" destId="{F0DA97A9-1590-4F9D-AB4E-6DD1968E78EB}" srcOrd="11" destOrd="0" presId="urn:microsoft.com/office/officeart/2005/8/layout/target3"/>
    <dgm:cxn modelId="{B664A5C7-5BB5-404E-A569-061A8A099259}" type="presParOf" srcId="{16C1AE81-2E26-4F6B-A08A-0EC74D30CACF}" destId="{E0323489-B033-4470-8AAB-E0EF910610B9}" srcOrd="12" destOrd="0" presId="urn:microsoft.com/office/officeart/2005/8/layout/target3"/>
    <dgm:cxn modelId="{46DC732D-9985-43D0-A70F-EF0F2B512604}" type="presParOf" srcId="{16C1AE81-2E26-4F6B-A08A-0EC74D30CACF}" destId="{D6B10CD1-3F03-42A6-8729-69F0DBEBDF57}" srcOrd="13" destOrd="0" presId="urn:microsoft.com/office/officeart/2005/8/layout/target3"/>
    <dgm:cxn modelId="{BD66A54C-D8AC-4F0B-B014-7F4A5095261B}" type="presParOf" srcId="{16C1AE81-2E26-4F6B-A08A-0EC74D30CACF}" destId="{4FE7F4F8-16C3-4984-8AB4-14400BD876E7}" srcOrd="14" destOrd="0" presId="urn:microsoft.com/office/officeart/2005/8/layout/target3"/>
    <dgm:cxn modelId="{0FE04B04-39C6-46FB-9D39-0F5A553B2B5A}" type="presParOf" srcId="{16C1AE81-2E26-4F6B-A08A-0EC74D30CACF}" destId="{000AD50C-3F1A-4462-B097-6B8F239D1E54}" srcOrd="15" destOrd="0" presId="urn:microsoft.com/office/officeart/2005/8/layout/target3"/>
    <dgm:cxn modelId="{C3BE20B5-D54C-4DBA-81A1-ED1FE30C439A}" type="presParOf" srcId="{16C1AE81-2E26-4F6B-A08A-0EC74D30CACF}" destId="{D4F9EF47-6A0D-4F79-A936-8B633106D928}" srcOrd="16" destOrd="0" presId="urn:microsoft.com/office/officeart/2005/8/layout/target3"/>
    <dgm:cxn modelId="{E8729087-3672-45E8-8113-A7443A52BF87}" type="presParOf" srcId="{16C1AE81-2E26-4F6B-A08A-0EC74D30CACF}" destId="{AC4FEDAF-A762-4F17-B30B-BC3629605F24}" srcOrd="17" destOrd="0" presId="urn:microsoft.com/office/officeart/2005/8/layout/target3"/>
    <dgm:cxn modelId="{DD0E4E2A-16A1-4BB9-BF9C-CD75D44F6E0D}" type="presParOf" srcId="{16C1AE81-2E26-4F6B-A08A-0EC74D30CACF}" destId="{E9D64C54-ABF8-48BC-A1A9-376C8C76AB9D}" srcOrd="18" destOrd="0" presId="urn:microsoft.com/office/officeart/2005/8/layout/target3"/>
    <dgm:cxn modelId="{2D4CF28B-2F24-4219-A10D-6608F3D09D9C}" type="presParOf" srcId="{16C1AE81-2E26-4F6B-A08A-0EC74D30CACF}" destId="{12AFFF74-7EE1-45CD-8FA3-C59D9AE32126}" srcOrd="19" destOrd="0" presId="urn:microsoft.com/office/officeart/2005/8/layout/target3"/>
    <dgm:cxn modelId="{D163EC94-502C-4CCE-A6D1-D74A7C04395D}" type="presParOf" srcId="{16C1AE81-2E26-4F6B-A08A-0EC74D30CACF}" destId="{61162B13-E8ED-40D2-8678-38622DBBC3B4}" srcOrd="20" destOrd="0" presId="urn:microsoft.com/office/officeart/2005/8/layout/target3"/>
    <dgm:cxn modelId="{563FEB13-7362-4BD3-AC1D-BDEE8DB06E84}" type="presParOf" srcId="{16C1AE81-2E26-4F6B-A08A-0EC74D30CACF}" destId="{3E873EAC-8803-443F-87A0-FA305288123D}" srcOrd="21" destOrd="0" presId="urn:microsoft.com/office/officeart/2005/8/layout/target3"/>
    <dgm:cxn modelId="{A4E32BC9-5813-41CF-A68E-8CD42E03687A}" type="presParOf" srcId="{16C1AE81-2E26-4F6B-A08A-0EC74D30CACF}" destId="{3108F49F-2935-4D29-A8F0-479C4EC3A650}" srcOrd="22" destOrd="0" presId="urn:microsoft.com/office/officeart/2005/8/layout/target3"/>
    <dgm:cxn modelId="{0C81A5DE-6D60-4F67-B335-A450397A99B4}" type="presParOf" srcId="{16C1AE81-2E26-4F6B-A08A-0EC74D30CACF}" destId="{FE02374B-0785-4938-9F3C-BE73CE24573C}" srcOrd="23" destOrd="0" presId="urn:microsoft.com/office/officeart/2005/8/layout/target3"/>
    <dgm:cxn modelId="{FB762F32-CC09-4A4F-B135-E157F6026C23}" type="presParOf" srcId="{16C1AE81-2E26-4F6B-A08A-0EC74D30CACF}" destId="{A5F80A7B-FD75-40C1-AC1A-116C3CC2C04C}" srcOrd="24" destOrd="0" presId="urn:microsoft.com/office/officeart/2005/8/layout/target3"/>
    <dgm:cxn modelId="{6B6F60AF-0DB4-4BBC-A8A5-E2155857A687}" type="presParOf" srcId="{16C1AE81-2E26-4F6B-A08A-0EC74D30CACF}" destId="{1C573C2D-3FC9-4409-946A-30EC701C2ABF}" srcOrd="25" destOrd="0" presId="urn:microsoft.com/office/officeart/2005/8/layout/target3"/>
    <dgm:cxn modelId="{6FC6AC38-D775-492F-AF26-6166E9A64A5B}" type="presParOf" srcId="{16C1AE81-2E26-4F6B-A08A-0EC74D30CACF}" destId="{44DFD909-5952-4653-B529-559C5BFCFD59}" srcOrd="26" destOrd="0" presId="urn:microsoft.com/office/officeart/2005/8/layout/target3"/>
    <dgm:cxn modelId="{EC2327FE-9E74-445E-BC0E-11FDC8BB3336}" type="presParOf" srcId="{16C1AE81-2E26-4F6B-A08A-0EC74D30CACF}" destId="{74B707BE-ABC3-4856-8FAA-5FB4E3A9FAE1}" srcOrd="2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DF47F5-5595-4DF5-A2F1-137F20969B9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379858A3-4A5D-4BAE-9CB4-A126D600481E}">
      <dgm:prSet/>
      <dgm:spPr/>
      <dgm:t>
        <a:bodyPr/>
        <a:lstStyle/>
        <a:p>
          <a:pPr rtl="0"/>
          <a:r>
            <a:rPr lang="en-US" b="1" dirty="0" err="1"/>
            <a:t>Tavarankuvaus-asiakirjat</a:t>
          </a:r>
          <a:endParaRPr lang="fi-FI" dirty="0"/>
        </a:p>
      </dgm:t>
    </dgm:pt>
    <dgm:pt modelId="{3C1938A8-AE83-445E-8FC7-9549A17B915F}" type="parTrans" cxnId="{3BCD2388-3873-4B78-A7A8-F5F7EAF81152}">
      <dgm:prSet/>
      <dgm:spPr/>
      <dgm:t>
        <a:bodyPr/>
        <a:lstStyle/>
        <a:p>
          <a:endParaRPr lang="fi-FI"/>
        </a:p>
      </dgm:t>
    </dgm:pt>
    <dgm:pt modelId="{8C80B2ED-0433-4AE1-9893-D209D0E067D8}" type="sibTrans" cxnId="{3BCD2388-3873-4B78-A7A8-F5F7EAF81152}">
      <dgm:prSet/>
      <dgm:spPr/>
      <dgm:t>
        <a:bodyPr/>
        <a:lstStyle/>
        <a:p>
          <a:endParaRPr lang="fi-FI"/>
        </a:p>
      </dgm:t>
    </dgm:pt>
    <dgm:pt modelId="{2B27F895-22B8-461E-84CF-DABCC697D5A5}">
      <dgm:prSet/>
      <dgm:spPr/>
      <dgm:t>
        <a:bodyPr/>
        <a:lstStyle/>
        <a:p>
          <a:pPr rtl="0"/>
          <a:r>
            <a:rPr lang="en-US" dirty="0" err="1"/>
            <a:t>Lasku</a:t>
          </a:r>
          <a:r>
            <a:rPr lang="en-US" dirty="0"/>
            <a:t> (</a:t>
          </a:r>
          <a:r>
            <a:rPr lang="en-US" dirty="0" err="1"/>
            <a:t>edunsaajan</a:t>
          </a:r>
          <a:r>
            <a:rPr lang="en-US" dirty="0"/>
            <a:t> </a:t>
          </a:r>
          <a:r>
            <a:rPr lang="en-US"/>
            <a:t>laatima, </a:t>
          </a:r>
          <a:r>
            <a:rPr lang="en-US" dirty="0" err="1"/>
            <a:t>ennakkomaksut</a:t>
          </a:r>
          <a:r>
            <a:rPr lang="en-US" dirty="0"/>
            <a:t> </a:t>
          </a:r>
          <a:r>
            <a:rPr lang="en-US" dirty="0" err="1"/>
            <a:t>alennuksina</a:t>
          </a:r>
          <a:r>
            <a:rPr lang="en-US" dirty="0"/>
            <a:t>) </a:t>
          </a:r>
          <a:endParaRPr lang="fi-FI" dirty="0"/>
        </a:p>
      </dgm:t>
    </dgm:pt>
    <dgm:pt modelId="{4C1B2305-C153-4FA6-9489-1D5FED1D57FE}" type="parTrans" cxnId="{0FE6A1DB-89A9-4A65-B831-5927E2A12103}">
      <dgm:prSet/>
      <dgm:spPr/>
      <dgm:t>
        <a:bodyPr/>
        <a:lstStyle/>
        <a:p>
          <a:endParaRPr lang="fi-FI"/>
        </a:p>
      </dgm:t>
    </dgm:pt>
    <dgm:pt modelId="{716711DF-BFBD-413E-8F2B-17A38B252529}" type="sibTrans" cxnId="{0FE6A1DB-89A9-4A65-B831-5927E2A12103}">
      <dgm:prSet/>
      <dgm:spPr/>
      <dgm:t>
        <a:bodyPr/>
        <a:lstStyle/>
        <a:p>
          <a:endParaRPr lang="fi-FI"/>
        </a:p>
      </dgm:t>
    </dgm:pt>
    <dgm:pt modelId="{043B6642-92DF-4B61-AE51-9D7569A8CA2D}">
      <dgm:prSet/>
      <dgm:spPr/>
      <dgm:t>
        <a:bodyPr/>
        <a:lstStyle/>
        <a:p>
          <a:pPr rtl="0"/>
          <a:r>
            <a:rPr lang="en-US" dirty="0" err="1"/>
            <a:t>Kuljetusasiakirjat</a:t>
          </a:r>
          <a:endParaRPr lang="fi-FI" dirty="0"/>
        </a:p>
      </dgm:t>
    </dgm:pt>
    <dgm:pt modelId="{A1BDAD0F-82E0-4E85-8CEE-71BAE716361D}" type="parTrans" cxnId="{8BE2A631-9E97-4016-BBA4-BA890B043A67}">
      <dgm:prSet/>
      <dgm:spPr/>
      <dgm:t>
        <a:bodyPr/>
        <a:lstStyle/>
        <a:p>
          <a:endParaRPr lang="fi-FI"/>
        </a:p>
      </dgm:t>
    </dgm:pt>
    <dgm:pt modelId="{93FE6EEF-DC6E-4A80-9C3B-963092D810DE}" type="sibTrans" cxnId="{8BE2A631-9E97-4016-BBA4-BA890B043A67}">
      <dgm:prSet/>
      <dgm:spPr/>
      <dgm:t>
        <a:bodyPr/>
        <a:lstStyle/>
        <a:p>
          <a:endParaRPr lang="fi-FI"/>
        </a:p>
      </dgm:t>
    </dgm:pt>
    <dgm:pt modelId="{318EA4F2-85FC-466E-826D-373F24F92A7F}">
      <dgm:prSet/>
      <dgm:spPr/>
      <dgm:t>
        <a:bodyPr/>
        <a:lstStyle/>
        <a:p>
          <a:pPr rtl="0"/>
          <a:r>
            <a:rPr lang="en-US" dirty="0" err="1"/>
            <a:t>Vakuutusasiakirjat</a:t>
          </a:r>
          <a:r>
            <a:rPr lang="en-US" dirty="0"/>
            <a:t> (</a:t>
          </a:r>
          <a:r>
            <a:rPr lang="en-US" dirty="0" err="1"/>
            <a:t>esim</a:t>
          </a:r>
          <a:r>
            <a:rPr lang="en-US" dirty="0"/>
            <a:t>. CIF)</a:t>
          </a:r>
          <a:endParaRPr lang="fi-FI" dirty="0"/>
        </a:p>
      </dgm:t>
    </dgm:pt>
    <dgm:pt modelId="{F606EAFA-768D-4A72-A14A-1FA865AD986C}" type="parTrans" cxnId="{CC242F88-9FDB-4715-A4F8-80E9D27155D3}">
      <dgm:prSet/>
      <dgm:spPr/>
      <dgm:t>
        <a:bodyPr/>
        <a:lstStyle/>
        <a:p>
          <a:endParaRPr lang="fi-FI"/>
        </a:p>
      </dgm:t>
    </dgm:pt>
    <dgm:pt modelId="{331D2C42-670F-43EC-81A8-873F7F6977BD}" type="sibTrans" cxnId="{CC242F88-9FDB-4715-A4F8-80E9D27155D3}">
      <dgm:prSet/>
      <dgm:spPr/>
      <dgm:t>
        <a:bodyPr/>
        <a:lstStyle/>
        <a:p>
          <a:endParaRPr lang="fi-FI"/>
        </a:p>
      </dgm:t>
    </dgm:pt>
    <dgm:pt modelId="{FE2FFEFD-6367-4F77-87E1-6C92D539D731}">
      <dgm:prSet/>
      <dgm:spPr/>
      <dgm:t>
        <a:bodyPr/>
        <a:lstStyle/>
        <a:p>
          <a:pPr rtl="0"/>
          <a:r>
            <a:rPr lang="en-US" dirty="0"/>
            <a:t>Muita : </a:t>
          </a:r>
          <a:r>
            <a:rPr lang="en-US" dirty="0" err="1"/>
            <a:t>esim</a:t>
          </a:r>
          <a:r>
            <a:rPr lang="en-US" dirty="0"/>
            <a:t>. </a:t>
          </a:r>
          <a:r>
            <a:rPr lang="en-US" dirty="0" err="1"/>
            <a:t>Alkuperätodistus</a:t>
          </a:r>
          <a:r>
            <a:rPr lang="en-US" dirty="0"/>
            <a:t>, </a:t>
          </a:r>
          <a:r>
            <a:rPr lang="en-US" dirty="0" err="1"/>
            <a:t>pakkauslista</a:t>
          </a:r>
          <a:r>
            <a:rPr lang="en-US" dirty="0"/>
            <a:t> </a:t>
          </a:r>
          <a:r>
            <a:rPr lang="en-US" dirty="0" err="1"/>
            <a:t>ym</a:t>
          </a:r>
          <a:r>
            <a:rPr lang="en-US" dirty="0"/>
            <a:t>. </a:t>
          </a:r>
          <a:endParaRPr lang="fi-FI" dirty="0"/>
        </a:p>
      </dgm:t>
    </dgm:pt>
    <dgm:pt modelId="{92124116-17C8-4A33-B9EE-5A941A7669D0}" type="parTrans" cxnId="{29B81F0E-AEDA-4FFC-86B1-C5F7E50FAD76}">
      <dgm:prSet/>
      <dgm:spPr/>
      <dgm:t>
        <a:bodyPr/>
        <a:lstStyle/>
        <a:p>
          <a:endParaRPr lang="fi-FI"/>
        </a:p>
      </dgm:t>
    </dgm:pt>
    <dgm:pt modelId="{B1865CBF-985A-458C-AF31-B2EB6DD1151C}" type="sibTrans" cxnId="{29B81F0E-AEDA-4FFC-86B1-C5F7E50FAD76}">
      <dgm:prSet/>
      <dgm:spPr/>
      <dgm:t>
        <a:bodyPr/>
        <a:lstStyle/>
        <a:p>
          <a:endParaRPr lang="fi-FI"/>
        </a:p>
      </dgm:t>
    </dgm:pt>
    <dgm:pt modelId="{391A8011-EE59-4A77-8007-82A85C73EE58}" type="pres">
      <dgm:prSet presAssocID="{1EDF47F5-5595-4DF5-A2F1-137F20969B9F}" presName="vert0" presStyleCnt="0">
        <dgm:presLayoutVars>
          <dgm:dir/>
          <dgm:animOne val="branch"/>
          <dgm:animLvl val="lvl"/>
        </dgm:presLayoutVars>
      </dgm:prSet>
      <dgm:spPr/>
    </dgm:pt>
    <dgm:pt modelId="{BA0F9E1B-6034-494B-B22A-0E6E1B80D85B}" type="pres">
      <dgm:prSet presAssocID="{379858A3-4A5D-4BAE-9CB4-A126D600481E}" presName="thickLine" presStyleLbl="alignNode1" presStyleIdx="0" presStyleCnt="1"/>
      <dgm:spPr/>
    </dgm:pt>
    <dgm:pt modelId="{6590F79D-2A1D-453A-A983-A76F29E0AC9D}" type="pres">
      <dgm:prSet presAssocID="{379858A3-4A5D-4BAE-9CB4-A126D600481E}" presName="horz1" presStyleCnt="0"/>
      <dgm:spPr/>
    </dgm:pt>
    <dgm:pt modelId="{BB461657-474D-4F21-918C-263415F9DC05}" type="pres">
      <dgm:prSet presAssocID="{379858A3-4A5D-4BAE-9CB4-A126D600481E}" presName="tx1" presStyleLbl="revTx" presStyleIdx="0" presStyleCnt="5"/>
      <dgm:spPr/>
    </dgm:pt>
    <dgm:pt modelId="{C6B13F5B-8A16-4E93-80A0-4B8CE501C16C}" type="pres">
      <dgm:prSet presAssocID="{379858A3-4A5D-4BAE-9CB4-A126D600481E}" presName="vert1" presStyleCnt="0"/>
      <dgm:spPr/>
    </dgm:pt>
    <dgm:pt modelId="{4E932B4D-932D-472E-BF3D-3962B0E7769B}" type="pres">
      <dgm:prSet presAssocID="{2B27F895-22B8-461E-84CF-DABCC697D5A5}" presName="vertSpace2a" presStyleCnt="0"/>
      <dgm:spPr/>
    </dgm:pt>
    <dgm:pt modelId="{BD08387F-76BD-40E3-B77B-35D74223CE41}" type="pres">
      <dgm:prSet presAssocID="{2B27F895-22B8-461E-84CF-DABCC697D5A5}" presName="horz2" presStyleCnt="0"/>
      <dgm:spPr/>
    </dgm:pt>
    <dgm:pt modelId="{1328FE28-4FFE-4BD5-813D-60FA2D9BA8FF}" type="pres">
      <dgm:prSet presAssocID="{2B27F895-22B8-461E-84CF-DABCC697D5A5}" presName="horzSpace2" presStyleCnt="0"/>
      <dgm:spPr/>
    </dgm:pt>
    <dgm:pt modelId="{EF2220F9-D1AC-4C4A-AE5F-DE4BA49BE295}" type="pres">
      <dgm:prSet presAssocID="{2B27F895-22B8-461E-84CF-DABCC697D5A5}" presName="tx2" presStyleLbl="revTx" presStyleIdx="1" presStyleCnt="5"/>
      <dgm:spPr/>
    </dgm:pt>
    <dgm:pt modelId="{A7C86721-64C6-478A-A227-3DD911B98582}" type="pres">
      <dgm:prSet presAssocID="{2B27F895-22B8-461E-84CF-DABCC697D5A5}" presName="vert2" presStyleCnt="0"/>
      <dgm:spPr/>
    </dgm:pt>
    <dgm:pt modelId="{9BD79A87-8D22-4E76-8AC7-6A58CF309E42}" type="pres">
      <dgm:prSet presAssocID="{2B27F895-22B8-461E-84CF-DABCC697D5A5}" presName="thinLine2b" presStyleLbl="callout" presStyleIdx="0" presStyleCnt="4"/>
      <dgm:spPr/>
    </dgm:pt>
    <dgm:pt modelId="{0B9C5BD8-FF37-4614-AEAB-A055781C4991}" type="pres">
      <dgm:prSet presAssocID="{2B27F895-22B8-461E-84CF-DABCC697D5A5}" presName="vertSpace2b" presStyleCnt="0"/>
      <dgm:spPr/>
    </dgm:pt>
    <dgm:pt modelId="{0D08E155-0834-40DF-BC4B-3D5B4CEF148A}" type="pres">
      <dgm:prSet presAssocID="{043B6642-92DF-4B61-AE51-9D7569A8CA2D}" presName="horz2" presStyleCnt="0"/>
      <dgm:spPr/>
    </dgm:pt>
    <dgm:pt modelId="{B1AA3F81-EC01-460F-B8B6-9DCE9AAF8267}" type="pres">
      <dgm:prSet presAssocID="{043B6642-92DF-4B61-AE51-9D7569A8CA2D}" presName="horzSpace2" presStyleCnt="0"/>
      <dgm:spPr/>
    </dgm:pt>
    <dgm:pt modelId="{E44D82EA-8A7E-4EF2-8A57-A6DC710AD462}" type="pres">
      <dgm:prSet presAssocID="{043B6642-92DF-4B61-AE51-9D7569A8CA2D}" presName="tx2" presStyleLbl="revTx" presStyleIdx="2" presStyleCnt="5"/>
      <dgm:spPr/>
    </dgm:pt>
    <dgm:pt modelId="{75F126CA-2035-4377-AF35-937E25D9D8D9}" type="pres">
      <dgm:prSet presAssocID="{043B6642-92DF-4B61-AE51-9D7569A8CA2D}" presName="vert2" presStyleCnt="0"/>
      <dgm:spPr/>
    </dgm:pt>
    <dgm:pt modelId="{E12879BF-4115-4CAE-8267-02C026F96190}" type="pres">
      <dgm:prSet presAssocID="{043B6642-92DF-4B61-AE51-9D7569A8CA2D}" presName="thinLine2b" presStyleLbl="callout" presStyleIdx="1" presStyleCnt="4"/>
      <dgm:spPr/>
    </dgm:pt>
    <dgm:pt modelId="{63D44FDC-C159-4FA3-81AA-0C04F1455EA7}" type="pres">
      <dgm:prSet presAssocID="{043B6642-92DF-4B61-AE51-9D7569A8CA2D}" presName="vertSpace2b" presStyleCnt="0"/>
      <dgm:spPr/>
    </dgm:pt>
    <dgm:pt modelId="{2F759C38-C92C-4976-98F5-A36B474CAE7E}" type="pres">
      <dgm:prSet presAssocID="{318EA4F2-85FC-466E-826D-373F24F92A7F}" presName="horz2" presStyleCnt="0"/>
      <dgm:spPr/>
    </dgm:pt>
    <dgm:pt modelId="{31C44C65-91AD-4332-BC99-B771B64AB451}" type="pres">
      <dgm:prSet presAssocID="{318EA4F2-85FC-466E-826D-373F24F92A7F}" presName="horzSpace2" presStyleCnt="0"/>
      <dgm:spPr/>
    </dgm:pt>
    <dgm:pt modelId="{90501AA7-10FA-44D1-A1F2-8E6523180535}" type="pres">
      <dgm:prSet presAssocID="{318EA4F2-85FC-466E-826D-373F24F92A7F}" presName="tx2" presStyleLbl="revTx" presStyleIdx="3" presStyleCnt="5"/>
      <dgm:spPr/>
    </dgm:pt>
    <dgm:pt modelId="{9A319D03-851A-4504-BC04-634E79E1A22B}" type="pres">
      <dgm:prSet presAssocID="{318EA4F2-85FC-466E-826D-373F24F92A7F}" presName="vert2" presStyleCnt="0"/>
      <dgm:spPr/>
    </dgm:pt>
    <dgm:pt modelId="{D930EC26-4ED6-439D-B346-EE7536576040}" type="pres">
      <dgm:prSet presAssocID="{318EA4F2-85FC-466E-826D-373F24F92A7F}" presName="thinLine2b" presStyleLbl="callout" presStyleIdx="2" presStyleCnt="4"/>
      <dgm:spPr/>
    </dgm:pt>
    <dgm:pt modelId="{316DC04A-80D4-434C-84FF-2E3F34A0A95C}" type="pres">
      <dgm:prSet presAssocID="{318EA4F2-85FC-466E-826D-373F24F92A7F}" presName="vertSpace2b" presStyleCnt="0"/>
      <dgm:spPr/>
    </dgm:pt>
    <dgm:pt modelId="{8C1D78E0-9C36-45C9-842E-6EE9D20FC4BB}" type="pres">
      <dgm:prSet presAssocID="{FE2FFEFD-6367-4F77-87E1-6C92D539D731}" presName="horz2" presStyleCnt="0"/>
      <dgm:spPr/>
    </dgm:pt>
    <dgm:pt modelId="{D2F78997-1AC4-42C8-BC0A-B6FBF53B3EB5}" type="pres">
      <dgm:prSet presAssocID="{FE2FFEFD-6367-4F77-87E1-6C92D539D731}" presName="horzSpace2" presStyleCnt="0"/>
      <dgm:spPr/>
    </dgm:pt>
    <dgm:pt modelId="{886D31B2-D753-4FFC-893B-59523001441D}" type="pres">
      <dgm:prSet presAssocID="{FE2FFEFD-6367-4F77-87E1-6C92D539D731}" presName="tx2" presStyleLbl="revTx" presStyleIdx="4" presStyleCnt="5"/>
      <dgm:spPr/>
    </dgm:pt>
    <dgm:pt modelId="{67D6E809-B2D0-4B0C-9449-91C174503C7B}" type="pres">
      <dgm:prSet presAssocID="{FE2FFEFD-6367-4F77-87E1-6C92D539D731}" presName="vert2" presStyleCnt="0"/>
      <dgm:spPr/>
    </dgm:pt>
    <dgm:pt modelId="{F4F51C71-891F-4C08-8D8E-9119C2A4194D}" type="pres">
      <dgm:prSet presAssocID="{FE2FFEFD-6367-4F77-87E1-6C92D539D731}" presName="thinLine2b" presStyleLbl="callout" presStyleIdx="3" presStyleCnt="4"/>
      <dgm:spPr/>
    </dgm:pt>
    <dgm:pt modelId="{8EC214F5-96E0-40C2-82A4-DE89D0C17F7B}" type="pres">
      <dgm:prSet presAssocID="{FE2FFEFD-6367-4F77-87E1-6C92D539D731}" presName="vertSpace2b" presStyleCnt="0"/>
      <dgm:spPr/>
    </dgm:pt>
  </dgm:ptLst>
  <dgm:cxnLst>
    <dgm:cxn modelId="{64F1D209-E452-428E-8053-21D49D68108A}" type="presOf" srcId="{043B6642-92DF-4B61-AE51-9D7569A8CA2D}" destId="{E44D82EA-8A7E-4EF2-8A57-A6DC710AD462}" srcOrd="0" destOrd="0" presId="urn:microsoft.com/office/officeart/2008/layout/LinedList"/>
    <dgm:cxn modelId="{29B81F0E-AEDA-4FFC-86B1-C5F7E50FAD76}" srcId="{379858A3-4A5D-4BAE-9CB4-A126D600481E}" destId="{FE2FFEFD-6367-4F77-87E1-6C92D539D731}" srcOrd="3" destOrd="0" parTransId="{92124116-17C8-4A33-B9EE-5A941A7669D0}" sibTransId="{B1865CBF-985A-458C-AF31-B2EB6DD1151C}"/>
    <dgm:cxn modelId="{8BE2A631-9E97-4016-BBA4-BA890B043A67}" srcId="{379858A3-4A5D-4BAE-9CB4-A126D600481E}" destId="{043B6642-92DF-4B61-AE51-9D7569A8CA2D}" srcOrd="1" destOrd="0" parTransId="{A1BDAD0F-82E0-4E85-8CEE-71BAE716361D}" sibTransId="{93FE6EEF-DC6E-4A80-9C3B-963092D810DE}"/>
    <dgm:cxn modelId="{22A66F40-CD2E-4B33-9446-4C9F3104133B}" type="presOf" srcId="{1EDF47F5-5595-4DF5-A2F1-137F20969B9F}" destId="{391A8011-EE59-4A77-8007-82A85C73EE58}" srcOrd="0" destOrd="0" presId="urn:microsoft.com/office/officeart/2008/layout/LinedList"/>
    <dgm:cxn modelId="{3BCD2388-3873-4B78-A7A8-F5F7EAF81152}" srcId="{1EDF47F5-5595-4DF5-A2F1-137F20969B9F}" destId="{379858A3-4A5D-4BAE-9CB4-A126D600481E}" srcOrd="0" destOrd="0" parTransId="{3C1938A8-AE83-445E-8FC7-9549A17B915F}" sibTransId="{8C80B2ED-0433-4AE1-9893-D209D0E067D8}"/>
    <dgm:cxn modelId="{CC242F88-9FDB-4715-A4F8-80E9D27155D3}" srcId="{379858A3-4A5D-4BAE-9CB4-A126D600481E}" destId="{318EA4F2-85FC-466E-826D-373F24F92A7F}" srcOrd="2" destOrd="0" parTransId="{F606EAFA-768D-4A72-A14A-1FA865AD986C}" sibTransId="{331D2C42-670F-43EC-81A8-873F7F6977BD}"/>
    <dgm:cxn modelId="{90367CA1-6BC5-4B75-9DC1-AF548CCB35EF}" type="presOf" srcId="{FE2FFEFD-6367-4F77-87E1-6C92D539D731}" destId="{886D31B2-D753-4FFC-893B-59523001441D}" srcOrd="0" destOrd="0" presId="urn:microsoft.com/office/officeart/2008/layout/LinedList"/>
    <dgm:cxn modelId="{37A43DB7-4053-459C-AAB8-2516CEFF4EA3}" type="presOf" srcId="{318EA4F2-85FC-466E-826D-373F24F92A7F}" destId="{90501AA7-10FA-44D1-A1F2-8E6523180535}" srcOrd="0" destOrd="0" presId="urn:microsoft.com/office/officeart/2008/layout/LinedList"/>
    <dgm:cxn modelId="{688504C0-0AC8-44C5-8557-EFF31C39B4C4}" type="presOf" srcId="{2B27F895-22B8-461E-84CF-DABCC697D5A5}" destId="{EF2220F9-D1AC-4C4A-AE5F-DE4BA49BE295}" srcOrd="0" destOrd="0" presId="urn:microsoft.com/office/officeart/2008/layout/LinedList"/>
    <dgm:cxn modelId="{0FE6A1DB-89A9-4A65-B831-5927E2A12103}" srcId="{379858A3-4A5D-4BAE-9CB4-A126D600481E}" destId="{2B27F895-22B8-461E-84CF-DABCC697D5A5}" srcOrd="0" destOrd="0" parTransId="{4C1B2305-C153-4FA6-9489-1D5FED1D57FE}" sibTransId="{716711DF-BFBD-413E-8F2B-17A38B252529}"/>
    <dgm:cxn modelId="{B22D9BE0-D9E9-48C0-82A6-260DAD0B2628}" type="presOf" srcId="{379858A3-4A5D-4BAE-9CB4-A126D600481E}" destId="{BB461657-474D-4F21-918C-263415F9DC05}" srcOrd="0" destOrd="0" presId="urn:microsoft.com/office/officeart/2008/layout/LinedList"/>
    <dgm:cxn modelId="{1D0BF7DC-38EE-4AA5-B4D0-67AE8F77B257}" type="presParOf" srcId="{391A8011-EE59-4A77-8007-82A85C73EE58}" destId="{BA0F9E1B-6034-494B-B22A-0E6E1B80D85B}" srcOrd="0" destOrd="0" presId="urn:microsoft.com/office/officeart/2008/layout/LinedList"/>
    <dgm:cxn modelId="{F772A3B7-C686-4E67-A65F-9CF54225361E}" type="presParOf" srcId="{391A8011-EE59-4A77-8007-82A85C73EE58}" destId="{6590F79D-2A1D-453A-A983-A76F29E0AC9D}" srcOrd="1" destOrd="0" presId="urn:microsoft.com/office/officeart/2008/layout/LinedList"/>
    <dgm:cxn modelId="{7D1A57D9-7407-4439-8733-DECE31F4CC8D}" type="presParOf" srcId="{6590F79D-2A1D-453A-A983-A76F29E0AC9D}" destId="{BB461657-474D-4F21-918C-263415F9DC05}" srcOrd="0" destOrd="0" presId="urn:microsoft.com/office/officeart/2008/layout/LinedList"/>
    <dgm:cxn modelId="{2CC9613F-64AE-4A50-923B-13FA8919F988}" type="presParOf" srcId="{6590F79D-2A1D-453A-A983-A76F29E0AC9D}" destId="{C6B13F5B-8A16-4E93-80A0-4B8CE501C16C}" srcOrd="1" destOrd="0" presId="urn:microsoft.com/office/officeart/2008/layout/LinedList"/>
    <dgm:cxn modelId="{3BCC320B-4F2A-4F21-8678-8D11924591C6}" type="presParOf" srcId="{C6B13F5B-8A16-4E93-80A0-4B8CE501C16C}" destId="{4E932B4D-932D-472E-BF3D-3962B0E7769B}" srcOrd="0" destOrd="0" presId="urn:microsoft.com/office/officeart/2008/layout/LinedList"/>
    <dgm:cxn modelId="{891DD1F8-2849-4F9C-8B68-B030A383115B}" type="presParOf" srcId="{C6B13F5B-8A16-4E93-80A0-4B8CE501C16C}" destId="{BD08387F-76BD-40E3-B77B-35D74223CE41}" srcOrd="1" destOrd="0" presId="urn:microsoft.com/office/officeart/2008/layout/LinedList"/>
    <dgm:cxn modelId="{BEAD055F-BE77-4F61-BFEB-127DB4CB5E7D}" type="presParOf" srcId="{BD08387F-76BD-40E3-B77B-35D74223CE41}" destId="{1328FE28-4FFE-4BD5-813D-60FA2D9BA8FF}" srcOrd="0" destOrd="0" presId="urn:microsoft.com/office/officeart/2008/layout/LinedList"/>
    <dgm:cxn modelId="{3DC82F1F-995F-4689-ACEE-9E58B48693F1}" type="presParOf" srcId="{BD08387F-76BD-40E3-B77B-35D74223CE41}" destId="{EF2220F9-D1AC-4C4A-AE5F-DE4BA49BE295}" srcOrd="1" destOrd="0" presId="urn:microsoft.com/office/officeart/2008/layout/LinedList"/>
    <dgm:cxn modelId="{B43AAEB5-0A4E-4745-BBFE-9E71F24543E3}" type="presParOf" srcId="{BD08387F-76BD-40E3-B77B-35D74223CE41}" destId="{A7C86721-64C6-478A-A227-3DD911B98582}" srcOrd="2" destOrd="0" presId="urn:microsoft.com/office/officeart/2008/layout/LinedList"/>
    <dgm:cxn modelId="{A58294F0-250E-4E7F-8439-21A98A52B9B2}" type="presParOf" srcId="{C6B13F5B-8A16-4E93-80A0-4B8CE501C16C}" destId="{9BD79A87-8D22-4E76-8AC7-6A58CF309E42}" srcOrd="2" destOrd="0" presId="urn:microsoft.com/office/officeart/2008/layout/LinedList"/>
    <dgm:cxn modelId="{36C5690B-ABC1-4A98-8005-A1D9ABD587A7}" type="presParOf" srcId="{C6B13F5B-8A16-4E93-80A0-4B8CE501C16C}" destId="{0B9C5BD8-FF37-4614-AEAB-A055781C4991}" srcOrd="3" destOrd="0" presId="urn:microsoft.com/office/officeart/2008/layout/LinedList"/>
    <dgm:cxn modelId="{1E442685-4B8D-4AAB-804E-DA89BDD55F2E}" type="presParOf" srcId="{C6B13F5B-8A16-4E93-80A0-4B8CE501C16C}" destId="{0D08E155-0834-40DF-BC4B-3D5B4CEF148A}" srcOrd="4" destOrd="0" presId="urn:microsoft.com/office/officeart/2008/layout/LinedList"/>
    <dgm:cxn modelId="{B07F2D96-390D-4425-B1DD-F0D4876C3C61}" type="presParOf" srcId="{0D08E155-0834-40DF-BC4B-3D5B4CEF148A}" destId="{B1AA3F81-EC01-460F-B8B6-9DCE9AAF8267}" srcOrd="0" destOrd="0" presId="urn:microsoft.com/office/officeart/2008/layout/LinedList"/>
    <dgm:cxn modelId="{713B2C09-6C9B-4B55-936A-B48990637C9E}" type="presParOf" srcId="{0D08E155-0834-40DF-BC4B-3D5B4CEF148A}" destId="{E44D82EA-8A7E-4EF2-8A57-A6DC710AD462}" srcOrd="1" destOrd="0" presId="urn:microsoft.com/office/officeart/2008/layout/LinedList"/>
    <dgm:cxn modelId="{09DB42F7-668A-4298-B934-3E58F2801E6B}" type="presParOf" srcId="{0D08E155-0834-40DF-BC4B-3D5B4CEF148A}" destId="{75F126CA-2035-4377-AF35-937E25D9D8D9}" srcOrd="2" destOrd="0" presId="urn:microsoft.com/office/officeart/2008/layout/LinedList"/>
    <dgm:cxn modelId="{C8082AF7-0DF6-473D-9FF6-410489D741AA}" type="presParOf" srcId="{C6B13F5B-8A16-4E93-80A0-4B8CE501C16C}" destId="{E12879BF-4115-4CAE-8267-02C026F96190}" srcOrd="5" destOrd="0" presId="urn:microsoft.com/office/officeart/2008/layout/LinedList"/>
    <dgm:cxn modelId="{FCBCA0EB-B7D5-4CA6-9CB8-C5CFB09A1F54}" type="presParOf" srcId="{C6B13F5B-8A16-4E93-80A0-4B8CE501C16C}" destId="{63D44FDC-C159-4FA3-81AA-0C04F1455EA7}" srcOrd="6" destOrd="0" presId="urn:microsoft.com/office/officeart/2008/layout/LinedList"/>
    <dgm:cxn modelId="{9D875C57-A6A0-4A0A-AF9B-F0E37CAD16DA}" type="presParOf" srcId="{C6B13F5B-8A16-4E93-80A0-4B8CE501C16C}" destId="{2F759C38-C92C-4976-98F5-A36B474CAE7E}" srcOrd="7" destOrd="0" presId="urn:microsoft.com/office/officeart/2008/layout/LinedList"/>
    <dgm:cxn modelId="{CEA8E870-B859-40ED-A4FC-87ED82C81977}" type="presParOf" srcId="{2F759C38-C92C-4976-98F5-A36B474CAE7E}" destId="{31C44C65-91AD-4332-BC99-B771B64AB451}" srcOrd="0" destOrd="0" presId="urn:microsoft.com/office/officeart/2008/layout/LinedList"/>
    <dgm:cxn modelId="{E6434681-8854-479F-A0BE-A39F26D06E28}" type="presParOf" srcId="{2F759C38-C92C-4976-98F5-A36B474CAE7E}" destId="{90501AA7-10FA-44D1-A1F2-8E6523180535}" srcOrd="1" destOrd="0" presId="urn:microsoft.com/office/officeart/2008/layout/LinedList"/>
    <dgm:cxn modelId="{F79CBEEA-1B8B-427B-B84F-D2D04CEA0B23}" type="presParOf" srcId="{2F759C38-C92C-4976-98F5-A36B474CAE7E}" destId="{9A319D03-851A-4504-BC04-634E79E1A22B}" srcOrd="2" destOrd="0" presId="urn:microsoft.com/office/officeart/2008/layout/LinedList"/>
    <dgm:cxn modelId="{877F8F50-5F3B-45A6-A3EF-8C47A84E0E8A}" type="presParOf" srcId="{C6B13F5B-8A16-4E93-80A0-4B8CE501C16C}" destId="{D930EC26-4ED6-439D-B346-EE7536576040}" srcOrd="8" destOrd="0" presId="urn:microsoft.com/office/officeart/2008/layout/LinedList"/>
    <dgm:cxn modelId="{2D476722-915C-48CF-BA25-9DEA81D59580}" type="presParOf" srcId="{C6B13F5B-8A16-4E93-80A0-4B8CE501C16C}" destId="{316DC04A-80D4-434C-84FF-2E3F34A0A95C}" srcOrd="9" destOrd="0" presId="urn:microsoft.com/office/officeart/2008/layout/LinedList"/>
    <dgm:cxn modelId="{2B038513-3596-4BD5-BBA3-74441DC905CA}" type="presParOf" srcId="{C6B13F5B-8A16-4E93-80A0-4B8CE501C16C}" destId="{8C1D78E0-9C36-45C9-842E-6EE9D20FC4BB}" srcOrd="10" destOrd="0" presId="urn:microsoft.com/office/officeart/2008/layout/LinedList"/>
    <dgm:cxn modelId="{DFC4C104-1743-448A-BD7D-D98DEFD4296E}" type="presParOf" srcId="{8C1D78E0-9C36-45C9-842E-6EE9D20FC4BB}" destId="{D2F78997-1AC4-42C8-BC0A-B6FBF53B3EB5}" srcOrd="0" destOrd="0" presId="urn:microsoft.com/office/officeart/2008/layout/LinedList"/>
    <dgm:cxn modelId="{7A11588D-8986-4395-8FA1-2CCD14F409B0}" type="presParOf" srcId="{8C1D78E0-9C36-45C9-842E-6EE9D20FC4BB}" destId="{886D31B2-D753-4FFC-893B-59523001441D}" srcOrd="1" destOrd="0" presId="urn:microsoft.com/office/officeart/2008/layout/LinedList"/>
    <dgm:cxn modelId="{235A2488-534E-493E-8AE1-8013653498CA}" type="presParOf" srcId="{8C1D78E0-9C36-45C9-842E-6EE9D20FC4BB}" destId="{67D6E809-B2D0-4B0C-9449-91C174503C7B}" srcOrd="2" destOrd="0" presId="urn:microsoft.com/office/officeart/2008/layout/LinedList"/>
    <dgm:cxn modelId="{DC541E0B-D1F8-43FD-8BAC-C5527D55CBAD}" type="presParOf" srcId="{C6B13F5B-8A16-4E93-80A0-4B8CE501C16C}" destId="{F4F51C71-891F-4C08-8D8E-9119C2A4194D}" srcOrd="11" destOrd="0" presId="urn:microsoft.com/office/officeart/2008/layout/LinedList"/>
    <dgm:cxn modelId="{92C2D3A1-15F3-434E-B67B-068859D86290}" type="presParOf" srcId="{C6B13F5B-8A16-4E93-80A0-4B8CE501C16C}" destId="{8EC214F5-96E0-40C2-82A4-DE89D0C17F7B}"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43258-4E93-4189-A140-48A31D7082D3}">
      <dsp:nvSpPr>
        <dsp:cNvPr id="0" name=""/>
        <dsp:cNvSpPr/>
      </dsp:nvSpPr>
      <dsp:spPr>
        <a:xfrm>
          <a:off x="0" y="0"/>
          <a:ext cx="8085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6A0421-70CC-4723-8C13-CBED824503AD}">
      <dsp:nvSpPr>
        <dsp:cNvPr id="0" name=""/>
        <dsp:cNvSpPr/>
      </dsp:nvSpPr>
      <dsp:spPr>
        <a:xfrm>
          <a:off x="0" y="0"/>
          <a:ext cx="161711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rtl="0">
            <a:lnSpc>
              <a:spcPct val="90000"/>
            </a:lnSpc>
            <a:spcBef>
              <a:spcPct val="0"/>
            </a:spcBef>
            <a:spcAft>
              <a:spcPct val="35000"/>
            </a:spcAft>
            <a:buNone/>
          </a:pPr>
          <a:r>
            <a:rPr lang="en-US" sz="4600" b="1" kern="1200"/>
            <a:t>“Art 4 Price</a:t>
          </a:r>
          <a:endParaRPr lang="fi-FI" sz="4600" kern="1200"/>
        </a:p>
      </dsp:txBody>
      <dsp:txXfrm>
        <a:off x="0" y="0"/>
        <a:ext cx="1617119" cy="3831557"/>
      </dsp:txXfrm>
    </dsp:sp>
    <dsp:sp modelId="{87055AD4-8CB6-4862-9FA8-E5FFE32791A1}">
      <dsp:nvSpPr>
        <dsp:cNvPr id="0" name=""/>
        <dsp:cNvSpPr/>
      </dsp:nvSpPr>
      <dsp:spPr>
        <a:xfrm>
          <a:off x="1738403" y="59868"/>
          <a:ext cx="6347195"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b="1" kern="1200"/>
            <a:t>4.1 If no price has been agreed, the Seller's current list price at the time of the conclusion of the Contract shall apply. In the absence of such a current list price, the price generally charged for such goods at the time of the conclusion of the Contract shall apply.</a:t>
          </a:r>
          <a:endParaRPr lang="fi-FI" sz="1400" kern="1200"/>
        </a:p>
      </dsp:txBody>
      <dsp:txXfrm>
        <a:off x="1738403" y="59868"/>
        <a:ext cx="6347195" cy="1197361"/>
      </dsp:txXfrm>
    </dsp:sp>
    <dsp:sp modelId="{DDCB9E87-D578-4816-8E92-708E0AD5076B}">
      <dsp:nvSpPr>
        <dsp:cNvPr id="0" name=""/>
        <dsp:cNvSpPr/>
      </dsp:nvSpPr>
      <dsp:spPr>
        <a:xfrm>
          <a:off x="1617119" y="1257229"/>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E3F3D6-1D66-4859-ACC9-9B6FD12C0FD0}">
      <dsp:nvSpPr>
        <dsp:cNvPr id="0" name=""/>
        <dsp:cNvSpPr/>
      </dsp:nvSpPr>
      <dsp:spPr>
        <a:xfrm>
          <a:off x="1738403" y="1317097"/>
          <a:ext cx="6347195"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b="1" kern="1200"/>
            <a:t>4.2 Unless otherwise agreed in writing, the price does not include VAT, and is not subject to price adjustment. </a:t>
          </a:r>
          <a:endParaRPr lang="fi-FI" sz="1400" kern="1200"/>
        </a:p>
      </dsp:txBody>
      <dsp:txXfrm>
        <a:off x="1738403" y="1317097"/>
        <a:ext cx="6347195" cy="1197361"/>
      </dsp:txXfrm>
    </dsp:sp>
    <dsp:sp modelId="{CA387CE5-29BA-4880-B48F-3780EC1BE6C1}">
      <dsp:nvSpPr>
        <dsp:cNvPr id="0" name=""/>
        <dsp:cNvSpPr/>
      </dsp:nvSpPr>
      <dsp:spPr>
        <a:xfrm>
          <a:off x="1617119" y="2514459"/>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4A6CAB-9AA9-4F18-B364-5B91BD738B41}">
      <dsp:nvSpPr>
        <dsp:cNvPr id="0" name=""/>
        <dsp:cNvSpPr/>
      </dsp:nvSpPr>
      <dsp:spPr>
        <a:xfrm>
          <a:off x="1738403" y="2574327"/>
          <a:ext cx="6347195"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rtl="0">
            <a:lnSpc>
              <a:spcPct val="90000"/>
            </a:lnSpc>
            <a:spcBef>
              <a:spcPct val="0"/>
            </a:spcBef>
            <a:spcAft>
              <a:spcPct val="35000"/>
            </a:spcAft>
            <a:buNone/>
          </a:pPr>
          <a:r>
            <a:rPr lang="en-US" sz="1400" b="1" kern="1200"/>
            <a:t>4.3 The price indicated under A-2 (contract price) includes any costs which are at the Seller's charge according to this Contract However, should the Seller bear any costs which, according to this Contract, are for the Buyer's account (e.g. for transportation or insurance under EXW or FCA), such sums shall not be considered as having been included in the price under A-2 and shall be reimbursed by the Buyer.” </a:t>
          </a:r>
          <a:endParaRPr lang="fi-FI" sz="1400" kern="1200"/>
        </a:p>
      </dsp:txBody>
      <dsp:txXfrm>
        <a:off x="1738403" y="2574327"/>
        <a:ext cx="6347195" cy="1197361"/>
      </dsp:txXfrm>
    </dsp:sp>
    <dsp:sp modelId="{C07F9D6B-D2E0-4B70-AB72-F8F137851EB9}">
      <dsp:nvSpPr>
        <dsp:cNvPr id="0" name=""/>
        <dsp:cNvSpPr/>
      </dsp:nvSpPr>
      <dsp:spPr>
        <a:xfrm>
          <a:off x="1617119" y="3771688"/>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127E0-02CE-4508-BEF1-7BD29A0631C9}">
      <dsp:nvSpPr>
        <dsp:cNvPr id="0" name=""/>
        <dsp:cNvSpPr/>
      </dsp:nvSpPr>
      <dsp:spPr>
        <a:xfrm>
          <a:off x="0" y="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B37432-E48A-426B-97F3-57EA8C104134}">
      <dsp:nvSpPr>
        <dsp:cNvPr id="0" name=""/>
        <dsp:cNvSpPr/>
      </dsp:nvSpPr>
      <dsp:spPr>
        <a:xfrm>
          <a:off x="0" y="0"/>
          <a:ext cx="215615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i-FI" sz="2900" b="1" kern="1200"/>
            <a:t>Remburssin maksu (availability)</a:t>
          </a:r>
          <a:endParaRPr lang="fi-FI" sz="2900" kern="1200"/>
        </a:p>
      </dsp:txBody>
      <dsp:txXfrm>
        <a:off x="0" y="0"/>
        <a:ext cx="2156159" cy="3831557"/>
      </dsp:txXfrm>
    </dsp:sp>
    <dsp:sp modelId="{D09C1F8C-75AA-45D5-A3AC-28320B4862CB}">
      <dsp:nvSpPr>
        <dsp:cNvPr id="0" name=""/>
        <dsp:cNvSpPr/>
      </dsp:nvSpPr>
      <dsp:spPr>
        <a:xfrm>
          <a:off x="2317871" y="59868"/>
          <a:ext cx="2712449"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a:t>Avistamaksu: maksu asiakirjoja vastaan, kun remburssin ehdot täyttyvät</a:t>
          </a:r>
        </a:p>
      </dsp:txBody>
      <dsp:txXfrm>
        <a:off x="2317871" y="59868"/>
        <a:ext cx="2712449" cy="1197361"/>
      </dsp:txXfrm>
    </dsp:sp>
    <dsp:sp modelId="{1D67CE9D-278B-4F63-A708-6DBF04339206}">
      <dsp:nvSpPr>
        <dsp:cNvPr id="0" name=""/>
        <dsp:cNvSpPr/>
      </dsp:nvSpPr>
      <dsp:spPr>
        <a:xfrm>
          <a:off x="2156159" y="1257229"/>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2D02A4-B027-4827-9A1E-36930F2AC4A7}">
      <dsp:nvSpPr>
        <dsp:cNvPr id="0" name=""/>
        <dsp:cNvSpPr/>
      </dsp:nvSpPr>
      <dsp:spPr>
        <a:xfrm>
          <a:off x="2317871" y="1317097"/>
          <a:ext cx="2712449"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a:t>Aviso- maksulla: eräpäivä, esim. 30 päivää lähettämisestä / asiakirjojen esittämisestä</a:t>
          </a:r>
        </a:p>
      </dsp:txBody>
      <dsp:txXfrm>
        <a:off x="2317871" y="1317097"/>
        <a:ext cx="2712449" cy="1197361"/>
      </dsp:txXfrm>
    </dsp:sp>
    <dsp:sp modelId="{423C2ECC-82B1-461F-B1BC-DF14E559AD17}">
      <dsp:nvSpPr>
        <dsp:cNvPr id="0" name=""/>
        <dsp:cNvSpPr/>
      </dsp:nvSpPr>
      <dsp:spPr>
        <a:xfrm>
          <a:off x="2156159" y="2514459"/>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BEE082-DBA1-42D6-8A67-BD1439F64015}">
      <dsp:nvSpPr>
        <dsp:cNvPr id="0" name=""/>
        <dsp:cNvSpPr/>
      </dsp:nvSpPr>
      <dsp:spPr>
        <a:xfrm>
          <a:off x="2317871" y="2574327"/>
          <a:ext cx="2712449"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i-FI" sz="1800" kern="1200"/>
            <a:t>Vekseliperusteiset maksutavat </a:t>
          </a:r>
        </a:p>
      </dsp:txBody>
      <dsp:txXfrm>
        <a:off x="2317871" y="2574327"/>
        <a:ext cx="2712449" cy="1197361"/>
      </dsp:txXfrm>
    </dsp:sp>
    <dsp:sp modelId="{8AC16109-8BA3-435A-8D55-EA149035F747}">
      <dsp:nvSpPr>
        <dsp:cNvPr id="0" name=""/>
        <dsp:cNvSpPr/>
      </dsp:nvSpPr>
      <dsp:spPr>
        <a:xfrm>
          <a:off x="5192032" y="2574327"/>
          <a:ext cx="2712449" cy="59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i="1" kern="1200" dirty="0"/>
            <a:t>Hyväksymällä: pankki sitoutuu itse esimerkiksi maksavana tai takaajana maksamaan M: n laatiman vekselin, joka yleensä asetetaan O:n maksettavaksi </a:t>
          </a:r>
          <a:endParaRPr lang="fi-FI" sz="1000" kern="1200" dirty="0"/>
        </a:p>
      </dsp:txBody>
      <dsp:txXfrm>
        <a:off x="5192032" y="2574327"/>
        <a:ext cx="2712449" cy="598680"/>
      </dsp:txXfrm>
    </dsp:sp>
    <dsp:sp modelId="{BE466EF5-48F0-4F91-96B3-B3F7A9CD2000}">
      <dsp:nvSpPr>
        <dsp:cNvPr id="0" name=""/>
        <dsp:cNvSpPr/>
      </dsp:nvSpPr>
      <dsp:spPr>
        <a:xfrm>
          <a:off x="8066193" y="2574327"/>
          <a:ext cx="2712449" cy="59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i="1" kern="1200" baseline="0"/>
            <a:t>M:lle maksetaan vekselin eräpäivänä tai sitä ennen diskonttaamalla vekseli </a:t>
          </a:r>
          <a:endParaRPr lang="fi-FI" sz="1300" kern="1200"/>
        </a:p>
      </dsp:txBody>
      <dsp:txXfrm>
        <a:off x="8066193" y="2574327"/>
        <a:ext cx="2712449" cy="598680"/>
      </dsp:txXfrm>
    </dsp:sp>
    <dsp:sp modelId="{4E11CF61-8695-4451-99AF-BDA4BA4B8747}">
      <dsp:nvSpPr>
        <dsp:cNvPr id="0" name=""/>
        <dsp:cNvSpPr/>
      </dsp:nvSpPr>
      <dsp:spPr>
        <a:xfrm>
          <a:off x="5030320" y="3173008"/>
          <a:ext cx="5748322"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CCDD0F-1927-4F2E-A101-77CDE6A0D38A}">
      <dsp:nvSpPr>
        <dsp:cNvPr id="0" name=""/>
        <dsp:cNvSpPr/>
      </dsp:nvSpPr>
      <dsp:spPr>
        <a:xfrm>
          <a:off x="5192032" y="3173008"/>
          <a:ext cx="2712449" cy="59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i="1" kern="1200"/>
            <a:t>Negosioimalla (ei yleistä): diskonttaaminen on ainoa mahdollisuus</a:t>
          </a:r>
          <a:endParaRPr lang="fi-FI" sz="1000" kern="1200"/>
        </a:p>
      </dsp:txBody>
      <dsp:txXfrm>
        <a:off x="5192032" y="3173008"/>
        <a:ext cx="2712449" cy="598680"/>
      </dsp:txXfrm>
    </dsp:sp>
    <dsp:sp modelId="{2AF5C551-278A-4864-A099-7F36D64156DE}">
      <dsp:nvSpPr>
        <dsp:cNvPr id="0" name=""/>
        <dsp:cNvSpPr/>
      </dsp:nvSpPr>
      <dsp:spPr>
        <a:xfrm>
          <a:off x="2156159" y="3771688"/>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53052-A6B0-4122-92E0-0CFBD8D9C5F3}">
      <dsp:nvSpPr>
        <dsp:cNvPr id="0" name=""/>
        <dsp:cNvSpPr/>
      </dsp:nvSpPr>
      <dsp:spPr>
        <a:xfrm>
          <a:off x="0" y="187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3C074B-2B4D-409D-AB78-45B79B003E67}">
      <dsp:nvSpPr>
        <dsp:cNvPr id="0" name=""/>
        <dsp:cNvSpPr/>
      </dsp:nvSpPr>
      <dsp:spPr>
        <a:xfrm>
          <a:off x="0" y="1870"/>
          <a:ext cx="2156159" cy="637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B4 has opened an irrevocable confirmed at sight documentary credit in favor of S4. </a:t>
          </a:r>
          <a:endParaRPr lang="fi-FI" sz="1100" kern="1200"/>
        </a:p>
      </dsp:txBody>
      <dsp:txXfrm>
        <a:off x="0" y="1870"/>
        <a:ext cx="2156159" cy="637969"/>
      </dsp:txXfrm>
    </dsp:sp>
    <dsp:sp modelId="{782D7501-1DC2-4833-A06E-1C1DFE454D48}">
      <dsp:nvSpPr>
        <dsp:cNvPr id="0" name=""/>
        <dsp:cNvSpPr/>
      </dsp:nvSpPr>
      <dsp:spPr>
        <a:xfrm>
          <a:off x="0" y="63984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8E25E6-1951-438A-AFCB-EC97E711F45B}">
      <dsp:nvSpPr>
        <dsp:cNvPr id="0" name=""/>
        <dsp:cNvSpPr/>
      </dsp:nvSpPr>
      <dsp:spPr>
        <a:xfrm>
          <a:off x="0" y="639840"/>
          <a:ext cx="2156159" cy="637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Can B4 prevent his bank from paying the documentary credit for the poor quality of the cheese?</a:t>
          </a:r>
          <a:endParaRPr lang="fi-FI" sz="1100" kern="1200"/>
        </a:p>
      </dsp:txBody>
      <dsp:txXfrm>
        <a:off x="0" y="639840"/>
        <a:ext cx="2156159" cy="637969"/>
      </dsp:txXfrm>
    </dsp:sp>
    <dsp:sp modelId="{D52D5A78-8C9E-49D7-A7DA-3C2BD9620CB7}">
      <dsp:nvSpPr>
        <dsp:cNvPr id="0" name=""/>
        <dsp:cNvSpPr/>
      </dsp:nvSpPr>
      <dsp:spPr>
        <a:xfrm>
          <a:off x="2317871" y="668810"/>
          <a:ext cx="8462927" cy="57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If not, B4 loses the right to retain own performance   </a:t>
          </a:r>
          <a:endParaRPr lang="fi-FI" sz="1300" kern="1200"/>
        </a:p>
      </dsp:txBody>
      <dsp:txXfrm>
        <a:off x="2317871" y="668810"/>
        <a:ext cx="8462927" cy="579405"/>
      </dsp:txXfrm>
    </dsp:sp>
    <dsp:sp modelId="{4FF06EB1-D89A-444B-B555-B2B57EBAE050}">
      <dsp:nvSpPr>
        <dsp:cNvPr id="0" name=""/>
        <dsp:cNvSpPr/>
      </dsp:nvSpPr>
      <dsp:spPr>
        <a:xfrm>
          <a:off x="2156159" y="1248215"/>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BD44EE-1C9A-4739-B51E-61FE6E2697D6}">
      <dsp:nvSpPr>
        <dsp:cNvPr id="0" name=""/>
        <dsp:cNvSpPr/>
      </dsp:nvSpPr>
      <dsp:spPr>
        <a:xfrm>
          <a:off x="0" y="1277809"/>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3E8E0-96CC-486F-8312-D88D2A3AB9DD}">
      <dsp:nvSpPr>
        <dsp:cNvPr id="0" name=""/>
        <dsp:cNvSpPr/>
      </dsp:nvSpPr>
      <dsp:spPr>
        <a:xfrm>
          <a:off x="0" y="1277809"/>
          <a:ext cx="2156159" cy="637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b="1" kern="1200"/>
            <a:t>B4 cannot prevent the bank from paying: </a:t>
          </a:r>
          <a:endParaRPr lang="fi-FI" sz="1100" kern="1200"/>
        </a:p>
      </dsp:txBody>
      <dsp:txXfrm>
        <a:off x="0" y="1277809"/>
        <a:ext cx="2156159" cy="637969"/>
      </dsp:txXfrm>
    </dsp:sp>
    <dsp:sp modelId="{8B6CB14C-846E-4C3A-A53E-B331FC891640}">
      <dsp:nvSpPr>
        <dsp:cNvPr id="0" name=""/>
        <dsp:cNvSpPr/>
      </dsp:nvSpPr>
      <dsp:spPr>
        <a:xfrm>
          <a:off x="2317871" y="1292637"/>
          <a:ext cx="8462927" cy="296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the documentary credit is an agreement that is separate from the trade transaction </a:t>
          </a:r>
          <a:endParaRPr lang="fi-FI" sz="1300" kern="1200"/>
        </a:p>
      </dsp:txBody>
      <dsp:txXfrm>
        <a:off x="2317871" y="1292637"/>
        <a:ext cx="8462927" cy="296555"/>
      </dsp:txXfrm>
    </dsp:sp>
    <dsp:sp modelId="{C033BFC1-2B58-4A9E-842E-13B405481D25}">
      <dsp:nvSpPr>
        <dsp:cNvPr id="0" name=""/>
        <dsp:cNvSpPr/>
      </dsp:nvSpPr>
      <dsp:spPr>
        <a:xfrm>
          <a:off x="2156159" y="1589193"/>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467BD4-150A-403F-BAF9-E337FD4CB06B}">
      <dsp:nvSpPr>
        <dsp:cNvPr id="0" name=""/>
        <dsp:cNvSpPr/>
      </dsp:nvSpPr>
      <dsp:spPr>
        <a:xfrm>
          <a:off x="2317871" y="1604020"/>
          <a:ext cx="8462927" cy="296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only the documents and not the object of the sales transaction are concerned   </a:t>
          </a:r>
          <a:endParaRPr lang="fi-FI" sz="1300" kern="1200"/>
        </a:p>
      </dsp:txBody>
      <dsp:txXfrm>
        <a:off x="2317871" y="1604020"/>
        <a:ext cx="8462927" cy="296555"/>
      </dsp:txXfrm>
    </dsp:sp>
    <dsp:sp modelId="{C59833AF-3DE0-4E69-8D9F-EA3AC70675F9}">
      <dsp:nvSpPr>
        <dsp:cNvPr id="0" name=""/>
        <dsp:cNvSpPr/>
      </dsp:nvSpPr>
      <dsp:spPr>
        <a:xfrm>
          <a:off x="2156159" y="1900576"/>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5470A7-FE1B-4761-B52D-2E0EA8B2DD1D}">
      <dsp:nvSpPr>
        <dsp:cNvPr id="0" name=""/>
        <dsp:cNvSpPr/>
      </dsp:nvSpPr>
      <dsp:spPr>
        <a:xfrm>
          <a:off x="0" y="1915778"/>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83FA8-7140-455D-8AB3-C67A5041F6AD}">
      <dsp:nvSpPr>
        <dsp:cNvPr id="0" name=""/>
        <dsp:cNvSpPr/>
      </dsp:nvSpPr>
      <dsp:spPr>
        <a:xfrm>
          <a:off x="0" y="1915778"/>
          <a:ext cx="2156159" cy="637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B4 on avannut peruuttamattoman vahvistetun avistaremburssin S4: n hyväksi.</a:t>
          </a:r>
          <a:endParaRPr lang="fi-FI" sz="1100" kern="1200"/>
        </a:p>
      </dsp:txBody>
      <dsp:txXfrm>
        <a:off x="0" y="1915778"/>
        <a:ext cx="2156159" cy="637969"/>
      </dsp:txXfrm>
    </dsp:sp>
    <dsp:sp modelId="{289FC033-4F24-4A6E-97AB-1A17D2007BD2}">
      <dsp:nvSpPr>
        <dsp:cNvPr id="0" name=""/>
        <dsp:cNvSpPr/>
      </dsp:nvSpPr>
      <dsp:spPr>
        <a:xfrm>
          <a:off x="0" y="2553747"/>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D729F0-B85B-4FB0-BC43-D4FFB25E0924}">
      <dsp:nvSpPr>
        <dsp:cNvPr id="0" name=""/>
        <dsp:cNvSpPr/>
      </dsp:nvSpPr>
      <dsp:spPr>
        <a:xfrm>
          <a:off x="0" y="2553747"/>
          <a:ext cx="2156159" cy="637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Voiko B4 estää pankkiaan maksamasta remburssia juuston huonon laadun vuoksi?</a:t>
          </a:r>
          <a:endParaRPr lang="fi-FI" sz="1100" kern="1200"/>
        </a:p>
      </dsp:txBody>
      <dsp:txXfrm>
        <a:off x="0" y="2553747"/>
        <a:ext cx="2156159" cy="637969"/>
      </dsp:txXfrm>
    </dsp:sp>
    <dsp:sp modelId="{14FD0CAA-92D2-4AB6-9326-6A5DCAAF819B}">
      <dsp:nvSpPr>
        <dsp:cNvPr id="0" name=""/>
        <dsp:cNvSpPr/>
      </dsp:nvSpPr>
      <dsp:spPr>
        <a:xfrm>
          <a:off x="2317871" y="2582717"/>
          <a:ext cx="8462927" cy="579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Jos ei, B4 menettää oikeuden pidättää oman suorituksensa</a:t>
          </a:r>
        </a:p>
      </dsp:txBody>
      <dsp:txXfrm>
        <a:off x="2317871" y="2582717"/>
        <a:ext cx="8462927" cy="579405"/>
      </dsp:txXfrm>
    </dsp:sp>
    <dsp:sp modelId="{1B4EC300-17E2-44B8-8A2A-74ECC48A91AC}">
      <dsp:nvSpPr>
        <dsp:cNvPr id="0" name=""/>
        <dsp:cNvSpPr/>
      </dsp:nvSpPr>
      <dsp:spPr>
        <a:xfrm>
          <a:off x="2156159" y="3162123"/>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33E2AC-89B6-4D53-9D02-EAB358F37064}">
      <dsp:nvSpPr>
        <dsp:cNvPr id="0" name=""/>
        <dsp:cNvSpPr/>
      </dsp:nvSpPr>
      <dsp:spPr>
        <a:xfrm>
          <a:off x="0" y="3191716"/>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974064-2996-482D-97DA-8C82780730E5}">
      <dsp:nvSpPr>
        <dsp:cNvPr id="0" name=""/>
        <dsp:cNvSpPr/>
      </dsp:nvSpPr>
      <dsp:spPr>
        <a:xfrm>
          <a:off x="0" y="3191716"/>
          <a:ext cx="2156159" cy="637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b="1" kern="1200"/>
            <a:t>B4 ei voi estää pankkia maksamasta:</a:t>
          </a:r>
          <a:endParaRPr lang="fi-FI" sz="1100" kern="1200"/>
        </a:p>
      </dsp:txBody>
      <dsp:txXfrm>
        <a:off x="0" y="3191716"/>
        <a:ext cx="2156159" cy="637969"/>
      </dsp:txXfrm>
    </dsp:sp>
    <dsp:sp modelId="{68EBB826-C72A-42F3-B161-EB4BBA5BB087}">
      <dsp:nvSpPr>
        <dsp:cNvPr id="0" name=""/>
        <dsp:cNvSpPr/>
      </dsp:nvSpPr>
      <dsp:spPr>
        <a:xfrm>
          <a:off x="2317871" y="3206544"/>
          <a:ext cx="8462927" cy="296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Remburssi on kaupasta erillinen sopimus, joka </a:t>
          </a:r>
        </a:p>
      </dsp:txBody>
      <dsp:txXfrm>
        <a:off x="2317871" y="3206544"/>
        <a:ext cx="8462927" cy="296555"/>
      </dsp:txXfrm>
    </dsp:sp>
    <dsp:sp modelId="{7D0065CC-CAD7-4947-A96F-3AAA7173E557}">
      <dsp:nvSpPr>
        <dsp:cNvPr id="0" name=""/>
        <dsp:cNvSpPr/>
      </dsp:nvSpPr>
      <dsp:spPr>
        <a:xfrm>
          <a:off x="2156159" y="3503100"/>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9DA0B8-7A11-4F06-A269-C9FEBFF0FA8B}">
      <dsp:nvSpPr>
        <dsp:cNvPr id="0" name=""/>
        <dsp:cNvSpPr/>
      </dsp:nvSpPr>
      <dsp:spPr>
        <a:xfrm>
          <a:off x="2317871" y="3517928"/>
          <a:ext cx="8462927" cy="296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Koskee vain ​​asiakirjoja, mutta ei kaupan kohdetta</a:t>
          </a:r>
        </a:p>
      </dsp:txBody>
      <dsp:txXfrm>
        <a:off x="2317871" y="3517928"/>
        <a:ext cx="8462927" cy="296555"/>
      </dsp:txXfrm>
    </dsp:sp>
    <dsp:sp modelId="{3FFE46C0-0E39-4825-8F41-04A6B86CD536}">
      <dsp:nvSpPr>
        <dsp:cNvPr id="0" name=""/>
        <dsp:cNvSpPr/>
      </dsp:nvSpPr>
      <dsp:spPr>
        <a:xfrm>
          <a:off x="2156159" y="3814484"/>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AEA60-9DB2-44C6-8D21-DE6A7A711984}">
      <dsp:nvSpPr>
        <dsp:cNvPr id="0" name=""/>
        <dsp:cNvSpPr/>
      </dsp:nvSpPr>
      <dsp:spPr>
        <a:xfrm>
          <a:off x="808559" y="0"/>
          <a:ext cx="9163679" cy="383155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E908B8-32B7-4902-B253-60013B0E5B88}">
      <dsp:nvSpPr>
        <dsp:cNvPr id="0" name=""/>
        <dsp:cNvSpPr/>
      </dsp:nvSpPr>
      <dsp:spPr>
        <a:xfrm>
          <a:off x="138050" y="1149467"/>
          <a:ext cx="5120879" cy="153262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i-FI" sz="1700" b="1" kern="1200"/>
            <a:t>B2 on avannut peruuttamattoman remburssin S2: n hyväksi. Pankki maksoi S2: lle, vaikka tavaraerä oli vahingoittunut pakkausten vikojen vuoksi.</a:t>
          </a:r>
          <a:endParaRPr lang="fi-FI" sz="1700" kern="1200"/>
        </a:p>
      </dsp:txBody>
      <dsp:txXfrm>
        <a:off x="212866" y="1224283"/>
        <a:ext cx="4971247" cy="1382990"/>
      </dsp:txXfrm>
    </dsp:sp>
    <dsp:sp modelId="{DD9F537A-D4AC-4AE3-8F28-D8A809D2436C}">
      <dsp:nvSpPr>
        <dsp:cNvPr id="0" name=""/>
        <dsp:cNvSpPr/>
      </dsp:nvSpPr>
      <dsp:spPr>
        <a:xfrm>
          <a:off x="5521869" y="1149467"/>
          <a:ext cx="5120879" cy="153262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i-FI" sz="1700" b="1" kern="1200"/>
            <a:t>B2 ei olisi voinut vedota pankin vastuuseen, ellei…</a:t>
          </a:r>
          <a:endParaRPr lang="fi-FI" sz="1700" kern="1200"/>
        </a:p>
        <a:p>
          <a:pPr marL="114300" lvl="1" indent="-114300" algn="l" defTabSz="577850">
            <a:lnSpc>
              <a:spcPct val="90000"/>
            </a:lnSpc>
            <a:spcBef>
              <a:spcPct val="0"/>
            </a:spcBef>
            <a:spcAft>
              <a:spcPct val="15000"/>
            </a:spcAft>
            <a:buChar char="•"/>
          </a:pPr>
          <a:r>
            <a:rPr lang="fi-FI" sz="1300" kern="1200"/>
            <a:t>… vaadituissa asiakirjat olisi edellytetty ”valtuutettujen tarkastajien myöntämää todistusta” (huomaa monikkomuoto) tavaroiden laadusta ja</a:t>
          </a:r>
        </a:p>
        <a:p>
          <a:pPr marL="114300" lvl="1" indent="-114300" algn="l" defTabSz="577850">
            <a:lnSpc>
              <a:spcPct val="90000"/>
            </a:lnSpc>
            <a:spcBef>
              <a:spcPct val="0"/>
            </a:spcBef>
            <a:spcAft>
              <a:spcPct val="15000"/>
            </a:spcAft>
            <a:buChar char="•"/>
          </a:pPr>
          <a:r>
            <a:rPr lang="fi-FI" sz="1300" kern="1200"/>
            <a:t>pankille esitetyn todistuksen oli allekirjoittanut vain yksi tarkastaja (!)</a:t>
          </a:r>
        </a:p>
      </dsp:txBody>
      <dsp:txXfrm>
        <a:off x="5596685" y="1224283"/>
        <a:ext cx="4971247" cy="13829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7CE4BC-FC55-419F-A050-C31EF8EE9AA5}">
      <dsp:nvSpPr>
        <dsp:cNvPr id="0" name=""/>
        <dsp:cNvSpPr/>
      </dsp:nvSpPr>
      <dsp:spPr>
        <a:xfrm>
          <a:off x="0" y="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E65F91-2E8A-42A6-978F-BDCFD74E2EB2}">
      <dsp:nvSpPr>
        <dsp:cNvPr id="0" name=""/>
        <dsp:cNvSpPr/>
      </dsp:nvSpPr>
      <dsp:spPr>
        <a:xfrm>
          <a:off x="0" y="0"/>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b="1" kern="1200"/>
            <a:t>Syyt, jotka liittyvät itse remburssiin</a:t>
          </a:r>
          <a:endParaRPr lang="fi-FI" sz="2000" kern="1200"/>
        </a:p>
      </dsp:txBody>
      <dsp:txXfrm>
        <a:off x="0" y="0"/>
        <a:ext cx="2156159" cy="957889"/>
      </dsp:txXfrm>
    </dsp:sp>
    <dsp:sp modelId="{79AE279E-8D7D-46EF-B195-2CDD87D3B4DF}">
      <dsp:nvSpPr>
        <dsp:cNvPr id="0" name=""/>
        <dsp:cNvSpPr/>
      </dsp:nvSpPr>
      <dsp:spPr>
        <a:xfrm>
          <a:off x="2317871" y="22263"/>
          <a:ext cx="8462927" cy="44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puuttuu asiakirjoja</a:t>
          </a:r>
        </a:p>
      </dsp:txBody>
      <dsp:txXfrm>
        <a:off x="2317871" y="22263"/>
        <a:ext cx="8462927" cy="445268"/>
      </dsp:txXfrm>
    </dsp:sp>
    <dsp:sp modelId="{A67ABD1D-3845-485B-8C38-CA9787B3DC1E}">
      <dsp:nvSpPr>
        <dsp:cNvPr id="0" name=""/>
        <dsp:cNvSpPr/>
      </dsp:nvSpPr>
      <dsp:spPr>
        <a:xfrm>
          <a:off x="2156159" y="467532"/>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9F2451-3E62-4953-B20D-32C81215A397}">
      <dsp:nvSpPr>
        <dsp:cNvPr id="0" name=""/>
        <dsp:cNvSpPr/>
      </dsp:nvSpPr>
      <dsp:spPr>
        <a:xfrm>
          <a:off x="2317871" y="489795"/>
          <a:ext cx="8462927" cy="44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luottorajan tai luottoajan ylitys</a:t>
          </a:r>
        </a:p>
      </dsp:txBody>
      <dsp:txXfrm>
        <a:off x="2317871" y="489795"/>
        <a:ext cx="8462927" cy="445268"/>
      </dsp:txXfrm>
    </dsp:sp>
    <dsp:sp modelId="{9D5E2EF2-214D-4F82-AF92-1702336A8D84}">
      <dsp:nvSpPr>
        <dsp:cNvPr id="0" name=""/>
        <dsp:cNvSpPr/>
      </dsp:nvSpPr>
      <dsp:spPr>
        <a:xfrm>
          <a:off x="2156159" y="935064"/>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8629F9-4229-41D7-889A-6D12EC3C511F}">
      <dsp:nvSpPr>
        <dsp:cNvPr id="0" name=""/>
        <dsp:cNvSpPr/>
      </dsp:nvSpPr>
      <dsp:spPr>
        <a:xfrm>
          <a:off x="0" y="957889"/>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7B5421-FB27-4B1F-9A2C-F7C337B16F05}">
      <dsp:nvSpPr>
        <dsp:cNvPr id="0" name=""/>
        <dsp:cNvSpPr/>
      </dsp:nvSpPr>
      <dsp:spPr>
        <a:xfrm>
          <a:off x="0" y="957889"/>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b="1" kern="1200"/>
            <a:t>Konossementtiin liittyvät syyt</a:t>
          </a:r>
          <a:endParaRPr lang="fi-FI" sz="2000" kern="1200"/>
        </a:p>
      </dsp:txBody>
      <dsp:txXfrm>
        <a:off x="0" y="957889"/>
        <a:ext cx="2156159" cy="957889"/>
      </dsp:txXfrm>
    </dsp:sp>
    <dsp:sp modelId="{70F2CD3E-DC15-4C92-A4E0-27DA5D42E160}">
      <dsp:nvSpPr>
        <dsp:cNvPr id="0" name=""/>
        <dsp:cNvSpPr/>
      </dsp:nvSpPr>
      <dsp:spPr>
        <a:xfrm>
          <a:off x="2317871" y="972856"/>
          <a:ext cx="8462927" cy="299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Epäpuhdas konossementti</a:t>
          </a:r>
        </a:p>
      </dsp:txBody>
      <dsp:txXfrm>
        <a:off x="2317871" y="972856"/>
        <a:ext cx="8462927" cy="299340"/>
      </dsp:txXfrm>
    </dsp:sp>
    <dsp:sp modelId="{30158EF9-6FA8-4883-9A42-6533DFF49E69}">
      <dsp:nvSpPr>
        <dsp:cNvPr id="0" name=""/>
        <dsp:cNvSpPr/>
      </dsp:nvSpPr>
      <dsp:spPr>
        <a:xfrm>
          <a:off x="2156159" y="1272196"/>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304D28-F74D-46C9-BA0C-B8F63FB1A497}">
      <dsp:nvSpPr>
        <dsp:cNvPr id="0" name=""/>
        <dsp:cNvSpPr/>
      </dsp:nvSpPr>
      <dsp:spPr>
        <a:xfrm>
          <a:off x="2317871" y="1287163"/>
          <a:ext cx="8462927" cy="299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viittaus kansilastiin (jota ei nimenomaisesti sallita)</a:t>
          </a:r>
        </a:p>
      </dsp:txBody>
      <dsp:txXfrm>
        <a:off x="2317871" y="1287163"/>
        <a:ext cx="8462927" cy="299340"/>
      </dsp:txXfrm>
    </dsp:sp>
    <dsp:sp modelId="{A099C9A1-BF4C-4FFD-919F-DA58370A21FF}">
      <dsp:nvSpPr>
        <dsp:cNvPr id="0" name=""/>
        <dsp:cNvSpPr/>
      </dsp:nvSpPr>
      <dsp:spPr>
        <a:xfrm>
          <a:off x="2156159" y="1586504"/>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79863B-684A-48B6-B690-73872DDCCC57}">
      <dsp:nvSpPr>
        <dsp:cNvPr id="0" name=""/>
        <dsp:cNvSpPr/>
      </dsp:nvSpPr>
      <dsp:spPr>
        <a:xfrm>
          <a:off x="2317871" y="1601471"/>
          <a:ext cx="8462927" cy="299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ei mainintaa viejän maksamasta rahdista (tarvittaessa)</a:t>
          </a:r>
        </a:p>
      </dsp:txBody>
      <dsp:txXfrm>
        <a:off x="2317871" y="1601471"/>
        <a:ext cx="8462927" cy="299340"/>
      </dsp:txXfrm>
    </dsp:sp>
    <dsp:sp modelId="{F1459D51-6CA3-43F4-BB1E-01B354686F3B}">
      <dsp:nvSpPr>
        <dsp:cNvPr id="0" name=""/>
        <dsp:cNvSpPr/>
      </dsp:nvSpPr>
      <dsp:spPr>
        <a:xfrm>
          <a:off x="2156159" y="1900811"/>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BCAA8B-67D8-485F-BA03-C33939C4F5D4}">
      <dsp:nvSpPr>
        <dsp:cNvPr id="0" name=""/>
        <dsp:cNvSpPr/>
      </dsp:nvSpPr>
      <dsp:spPr>
        <a:xfrm>
          <a:off x="0" y="1915778"/>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C0961-11D2-46AB-B385-7C5A64FCAAFB}">
      <dsp:nvSpPr>
        <dsp:cNvPr id="0" name=""/>
        <dsp:cNvSpPr/>
      </dsp:nvSpPr>
      <dsp:spPr>
        <a:xfrm>
          <a:off x="0" y="1915778"/>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b="1" kern="1200"/>
            <a:t>Vakuutukseen liittyvät syyt</a:t>
          </a:r>
          <a:endParaRPr lang="fi-FI" sz="2000" kern="1200"/>
        </a:p>
      </dsp:txBody>
      <dsp:txXfrm>
        <a:off x="0" y="1915778"/>
        <a:ext cx="2156159" cy="957889"/>
      </dsp:txXfrm>
    </dsp:sp>
    <dsp:sp modelId="{E79D6499-16AF-4255-8D4D-8EC8ED3E82D6}">
      <dsp:nvSpPr>
        <dsp:cNvPr id="0" name=""/>
        <dsp:cNvSpPr/>
      </dsp:nvSpPr>
      <dsp:spPr>
        <a:xfrm>
          <a:off x="2317871" y="1959276"/>
          <a:ext cx="8462927" cy="86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kern="1200"/>
            <a:t>vakuutusturva poikkeaa vakuutuskirjan vaatimasta</a:t>
          </a:r>
        </a:p>
      </dsp:txBody>
      <dsp:txXfrm>
        <a:off x="2317871" y="1959276"/>
        <a:ext cx="8462927" cy="869958"/>
      </dsp:txXfrm>
    </dsp:sp>
    <dsp:sp modelId="{9BED05DF-10BE-441B-B683-40D4BE623620}">
      <dsp:nvSpPr>
        <dsp:cNvPr id="0" name=""/>
        <dsp:cNvSpPr/>
      </dsp:nvSpPr>
      <dsp:spPr>
        <a:xfrm>
          <a:off x="2156159" y="2829234"/>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C612DC-6547-4EB1-8914-7F04F1346BCD}">
      <dsp:nvSpPr>
        <dsp:cNvPr id="0" name=""/>
        <dsp:cNvSpPr/>
      </dsp:nvSpPr>
      <dsp:spPr>
        <a:xfrm>
          <a:off x="0" y="2873667"/>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058B47-E9F0-4411-9CA0-A975C62416A5}">
      <dsp:nvSpPr>
        <dsp:cNvPr id="0" name=""/>
        <dsp:cNvSpPr/>
      </dsp:nvSpPr>
      <dsp:spPr>
        <a:xfrm>
          <a:off x="0" y="2873667"/>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i-FI" sz="2000" b="1" kern="1200"/>
            <a:t>Ristiriidat asiakirjojen välillä</a:t>
          </a:r>
          <a:endParaRPr lang="fi-FI" sz="2000" kern="1200"/>
        </a:p>
      </dsp:txBody>
      <dsp:txXfrm>
        <a:off x="0" y="2873667"/>
        <a:ext cx="2156159" cy="9578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A5E31-BBEB-4A03-9A06-A4922B50460E}">
      <dsp:nvSpPr>
        <dsp:cNvPr id="0" name=""/>
        <dsp:cNvSpPr/>
      </dsp:nvSpPr>
      <dsp:spPr>
        <a:xfrm>
          <a:off x="0" y="0"/>
          <a:ext cx="3831557" cy="3831557"/>
        </a:xfrm>
        <a:prstGeom prst="pie">
          <a:avLst>
            <a:gd name="adj1" fmla="val 5400000"/>
            <a:gd name="adj2" fmla="val 1620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1DD2B00-7A67-4CAE-A266-EFBBC1C569AF}">
      <dsp:nvSpPr>
        <dsp:cNvPr id="0" name=""/>
        <dsp:cNvSpPr/>
      </dsp:nvSpPr>
      <dsp:spPr>
        <a:xfrm>
          <a:off x="1915778" y="0"/>
          <a:ext cx="8865020" cy="3831557"/>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i-FI" sz="2200" b="1" kern="1200"/>
            <a:t>ICC: n remburssisäännöt</a:t>
          </a:r>
          <a:endParaRPr lang="fi-FI" sz="2200" kern="1200"/>
        </a:p>
      </dsp:txBody>
      <dsp:txXfrm>
        <a:off x="1915778" y="0"/>
        <a:ext cx="4432510" cy="1149469"/>
      </dsp:txXfrm>
    </dsp:sp>
    <dsp:sp modelId="{F43D8644-CDD7-45F2-8B3F-9FFC8D85F832}">
      <dsp:nvSpPr>
        <dsp:cNvPr id="0" name=""/>
        <dsp:cNvSpPr/>
      </dsp:nvSpPr>
      <dsp:spPr>
        <a:xfrm>
          <a:off x="670523" y="1149469"/>
          <a:ext cx="2490509" cy="2490509"/>
        </a:xfrm>
        <a:prstGeom prst="pie">
          <a:avLst>
            <a:gd name="adj1" fmla="val 5400000"/>
            <a:gd name="adj2" fmla="val 1620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6888D98-6E75-4429-8E51-5565A5070B23}">
      <dsp:nvSpPr>
        <dsp:cNvPr id="0" name=""/>
        <dsp:cNvSpPr/>
      </dsp:nvSpPr>
      <dsp:spPr>
        <a:xfrm>
          <a:off x="1915778" y="1149469"/>
          <a:ext cx="8865020" cy="2490509"/>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i-FI" sz="2200" b="1" kern="1200"/>
            <a:t>pankki tarkistaa myös asiakirjojen yhdenmukaisuuden toimeksiannon kanssa (kauppasopimus)</a:t>
          </a:r>
          <a:endParaRPr lang="fi-FI" sz="2200" kern="1200"/>
        </a:p>
      </dsp:txBody>
      <dsp:txXfrm>
        <a:off x="1915778" y="1149469"/>
        <a:ext cx="4432510" cy="1149465"/>
      </dsp:txXfrm>
    </dsp:sp>
    <dsp:sp modelId="{CE189418-1D53-4982-82A9-8D8A60A8A37A}">
      <dsp:nvSpPr>
        <dsp:cNvPr id="0" name=""/>
        <dsp:cNvSpPr/>
      </dsp:nvSpPr>
      <dsp:spPr>
        <a:xfrm>
          <a:off x="1341045" y="2298935"/>
          <a:ext cx="1149465" cy="1149465"/>
        </a:xfrm>
        <a:prstGeom prst="pie">
          <a:avLst>
            <a:gd name="adj1" fmla="val 5400000"/>
            <a:gd name="adj2" fmla="val 1620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2DE65E5-B4E0-4E29-9A40-5A0CE3E32AC6}">
      <dsp:nvSpPr>
        <dsp:cNvPr id="0" name=""/>
        <dsp:cNvSpPr/>
      </dsp:nvSpPr>
      <dsp:spPr>
        <a:xfrm>
          <a:off x="1915778" y="2298935"/>
          <a:ext cx="8865020" cy="1149465"/>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fi-FI" sz="2200" b="1" kern="1200"/>
            <a:t>Riskienhallinta</a:t>
          </a:r>
          <a:endParaRPr lang="fi-FI" sz="2200" kern="1200"/>
        </a:p>
      </dsp:txBody>
      <dsp:txXfrm>
        <a:off x="1915778" y="2298935"/>
        <a:ext cx="4432510" cy="1149465"/>
      </dsp:txXfrm>
    </dsp:sp>
    <dsp:sp modelId="{421735A4-3988-4BD5-99BF-4D834EDC1247}">
      <dsp:nvSpPr>
        <dsp:cNvPr id="0" name=""/>
        <dsp:cNvSpPr/>
      </dsp:nvSpPr>
      <dsp:spPr>
        <a:xfrm>
          <a:off x="6348288" y="2298935"/>
          <a:ext cx="4432510" cy="1149465"/>
        </a:xfrm>
        <a:prstGeom prst="rect">
          <a:avLst/>
        </a:prstGeom>
        <a:noFill/>
        <a:ln w="6350" cap="flat" cmpd="sng" algn="ctr">
          <a:noFill/>
          <a:prstDash val="solid"/>
          <a:miter lim="800000"/>
        </a:ln>
        <a:effectLst/>
        <a:scene3d>
          <a:camera prst="orthographicFront"/>
          <a:lightRig rig="chilly" dir="t"/>
        </a:scene3d>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fi-FI" sz="1600" kern="1200"/>
            <a:t>toimitusriskit</a:t>
          </a:r>
        </a:p>
        <a:p>
          <a:pPr marL="171450" lvl="1" indent="-171450" algn="l" defTabSz="711200">
            <a:lnSpc>
              <a:spcPct val="90000"/>
            </a:lnSpc>
            <a:spcBef>
              <a:spcPct val="0"/>
            </a:spcBef>
            <a:spcAft>
              <a:spcPct val="15000"/>
            </a:spcAft>
            <a:buChar char="•"/>
          </a:pPr>
          <a:r>
            <a:rPr lang="fi-FI" sz="1600" kern="1200"/>
            <a:t>luottoriskit:</a:t>
          </a:r>
        </a:p>
        <a:p>
          <a:pPr marL="342900" lvl="2" indent="-171450" algn="l" defTabSz="711200">
            <a:lnSpc>
              <a:spcPct val="90000"/>
            </a:lnSpc>
            <a:spcBef>
              <a:spcPct val="0"/>
            </a:spcBef>
            <a:spcAft>
              <a:spcPct val="15000"/>
            </a:spcAft>
            <a:buChar char="•"/>
          </a:pPr>
          <a:r>
            <a:rPr lang="fi-FI" sz="1600" i="1" kern="1200"/>
            <a:t>peruuttamaton – peruutettavissa oleva </a:t>
          </a:r>
          <a:endParaRPr lang="fi-FI" sz="1600" kern="1200"/>
        </a:p>
        <a:p>
          <a:pPr marL="342900" lvl="2" indent="-171450" algn="l" defTabSz="711200">
            <a:lnSpc>
              <a:spcPct val="90000"/>
            </a:lnSpc>
            <a:spcBef>
              <a:spcPct val="0"/>
            </a:spcBef>
            <a:spcAft>
              <a:spcPct val="15000"/>
            </a:spcAft>
            <a:buChar char="•"/>
          </a:pPr>
          <a:r>
            <a:rPr lang="fi-FI" sz="1600" i="1" kern="1200"/>
            <a:t>vahvistamaton - vahvistettu</a:t>
          </a:r>
          <a:endParaRPr lang="fi-FI" sz="1600" kern="1200"/>
        </a:p>
      </dsp:txBody>
      <dsp:txXfrm>
        <a:off x="6348288" y="2298935"/>
        <a:ext cx="4432510" cy="11494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888DBF-B395-49C9-A5DD-703FE6ABDD40}">
      <dsp:nvSpPr>
        <dsp:cNvPr id="0" name=""/>
        <dsp:cNvSpPr/>
      </dsp:nvSpPr>
      <dsp:spPr>
        <a:xfrm>
          <a:off x="139" y="1713"/>
          <a:ext cx="2864197"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fi-FI" sz="4900" b="1" kern="1200"/>
            <a:t>Riskit </a:t>
          </a:r>
          <a:endParaRPr lang="fi-FI" sz="4900" kern="1200"/>
        </a:p>
      </dsp:txBody>
      <dsp:txXfrm>
        <a:off x="33960" y="35534"/>
        <a:ext cx="2796555" cy="1087102"/>
      </dsp:txXfrm>
    </dsp:sp>
    <dsp:sp modelId="{D8B15497-1A8F-44F9-8AB2-7D0C5FE37619}">
      <dsp:nvSpPr>
        <dsp:cNvPr id="0" name=""/>
        <dsp:cNvSpPr/>
      </dsp:nvSpPr>
      <dsp:spPr>
        <a:xfrm>
          <a:off x="139" y="1338406"/>
          <a:ext cx="904102"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Maakohtaiset riskit</a:t>
          </a:r>
        </a:p>
      </dsp:txBody>
      <dsp:txXfrm>
        <a:off x="26619" y="1364886"/>
        <a:ext cx="851142" cy="1101784"/>
      </dsp:txXfrm>
    </dsp:sp>
    <dsp:sp modelId="{D85559FE-BAA4-48E3-B8B6-15AB417CC70E}">
      <dsp:nvSpPr>
        <dsp:cNvPr id="0" name=""/>
        <dsp:cNvSpPr/>
      </dsp:nvSpPr>
      <dsp:spPr>
        <a:xfrm>
          <a:off x="980186" y="1338406"/>
          <a:ext cx="904102"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Maksutavan riskit</a:t>
          </a:r>
        </a:p>
      </dsp:txBody>
      <dsp:txXfrm>
        <a:off x="1006666" y="1364886"/>
        <a:ext cx="851142" cy="1101784"/>
      </dsp:txXfrm>
    </dsp:sp>
    <dsp:sp modelId="{6AB33881-1E6B-4AF0-BBCD-9CFC24703C40}">
      <dsp:nvSpPr>
        <dsp:cNvPr id="0" name=""/>
        <dsp:cNvSpPr/>
      </dsp:nvSpPr>
      <dsp:spPr>
        <a:xfrm>
          <a:off x="1960234" y="1338406"/>
          <a:ext cx="904102"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Pankkiriskit</a:t>
          </a:r>
        </a:p>
      </dsp:txBody>
      <dsp:txXfrm>
        <a:off x="1986714" y="1364886"/>
        <a:ext cx="851142" cy="1101784"/>
      </dsp:txXfrm>
    </dsp:sp>
    <dsp:sp modelId="{64DE5C69-DB3F-4A04-A11A-B48DCED7141C}">
      <dsp:nvSpPr>
        <dsp:cNvPr id="0" name=""/>
        <dsp:cNvSpPr/>
      </dsp:nvSpPr>
      <dsp:spPr>
        <a:xfrm>
          <a:off x="3016225" y="1713"/>
          <a:ext cx="4748347"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fi-FI" sz="4900" b="1" kern="1200"/>
            <a:t>Myyjä</a:t>
          </a:r>
          <a:endParaRPr lang="fi-FI" sz="4900" kern="1200"/>
        </a:p>
      </dsp:txBody>
      <dsp:txXfrm>
        <a:off x="3050046" y="35534"/>
        <a:ext cx="4680705" cy="1087102"/>
      </dsp:txXfrm>
    </dsp:sp>
    <dsp:sp modelId="{CDDC9ECC-214E-4F30-AA5F-284F6B224CE2}">
      <dsp:nvSpPr>
        <dsp:cNvPr id="0" name=""/>
        <dsp:cNvSpPr/>
      </dsp:nvSpPr>
      <dsp:spPr>
        <a:xfrm>
          <a:off x="3016225" y="1338406"/>
          <a:ext cx="1846177"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Luottoriski</a:t>
          </a:r>
        </a:p>
      </dsp:txBody>
      <dsp:txXfrm>
        <a:off x="3050046" y="1372227"/>
        <a:ext cx="1778535" cy="1087102"/>
      </dsp:txXfrm>
    </dsp:sp>
    <dsp:sp modelId="{BB98F667-D74F-4FB4-9D75-3A6624346EE5}">
      <dsp:nvSpPr>
        <dsp:cNvPr id="0" name=""/>
        <dsp:cNvSpPr/>
      </dsp:nvSpPr>
      <dsp:spPr>
        <a:xfrm>
          <a:off x="3016225" y="2675099"/>
          <a:ext cx="904102"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i="1" kern="1200"/>
            <a:t>Remburssiluottotyypit (mm. standby)</a:t>
          </a:r>
          <a:endParaRPr lang="fi-FI" sz="700" kern="1200"/>
        </a:p>
      </dsp:txBody>
      <dsp:txXfrm>
        <a:off x="3042705" y="2701579"/>
        <a:ext cx="851142" cy="1101784"/>
      </dsp:txXfrm>
    </dsp:sp>
    <dsp:sp modelId="{15B65088-237A-4842-80D0-CE493B36643E}">
      <dsp:nvSpPr>
        <dsp:cNvPr id="0" name=""/>
        <dsp:cNvSpPr/>
      </dsp:nvSpPr>
      <dsp:spPr>
        <a:xfrm>
          <a:off x="3958300" y="2675099"/>
          <a:ext cx="904102"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i="1" kern="1200"/>
            <a:t>Kaupan ehdot, esim. ICC A-7, A-8, B-5</a:t>
          </a:r>
          <a:endParaRPr lang="fi-FI" sz="700" kern="1200"/>
        </a:p>
      </dsp:txBody>
      <dsp:txXfrm>
        <a:off x="3984780" y="2701579"/>
        <a:ext cx="851142" cy="1101784"/>
      </dsp:txXfrm>
    </dsp:sp>
    <dsp:sp modelId="{CCC2274F-CE9F-4A04-ABE3-44EBE915D309}">
      <dsp:nvSpPr>
        <dsp:cNvPr id="0" name=""/>
        <dsp:cNvSpPr/>
      </dsp:nvSpPr>
      <dsp:spPr>
        <a:xfrm>
          <a:off x="4938348" y="1338406"/>
          <a:ext cx="904102"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Valuuttariski</a:t>
          </a:r>
        </a:p>
      </dsp:txBody>
      <dsp:txXfrm>
        <a:off x="4964828" y="1364886"/>
        <a:ext cx="851142" cy="1101784"/>
      </dsp:txXfrm>
    </dsp:sp>
    <dsp:sp modelId="{E404C6A4-E127-4BE0-9DA5-F6381B54B9B7}">
      <dsp:nvSpPr>
        <dsp:cNvPr id="0" name=""/>
        <dsp:cNvSpPr/>
      </dsp:nvSpPr>
      <dsp:spPr>
        <a:xfrm>
          <a:off x="4938348" y="2675099"/>
          <a:ext cx="904102"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i="1" kern="1200"/>
            <a:t>Kaupan ehdot</a:t>
          </a:r>
          <a:endParaRPr lang="fi-FI" sz="700" kern="1200"/>
        </a:p>
      </dsp:txBody>
      <dsp:txXfrm>
        <a:off x="4964828" y="2701579"/>
        <a:ext cx="851142" cy="1101784"/>
      </dsp:txXfrm>
    </dsp:sp>
    <dsp:sp modelId="{D366DA5B-7C50-4E04-8635-B02C3A2F5AB1}">
      <dsp:nvSpPr>
        <dsp:cNvPr id="0" name=""/>
        <dsp:cNvSpPr/>
      </dsp:nvSpPr>
      <dsp:spPr>
        <a:xfrm>
          <a:off x="5918395" y="1338406"/>
          <a:ext cx="1846177"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(Maksu) -viivästysriski</a:t>
          </a:r>
        </a:p>
      </dsp:txBody>
      <dsp:txXfrm>
        <a:off x="5952216" y="1372227"/>
        <a:ext cx="1778535" cy="1087102"/>
      </dsp:txXfrm>
    </dsp:sp>
    <dsp:sp modelId="{59D3EA51-DD8D-47D8-AABD-DF2E7DD1197D}">
      <dsp:nvSpPr>
        <dsp:cNvPr id="0" name=""/>
        <dsp:cNvSpPr/>
      </dsp:nvSpPr>
      <dsp:spPr>
        <a:xfrm>
          <a:off x="5918395" y="2675099"/>
          <a:ext cx="904102"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i="1" kern="1200"/>
            <a:t>Kaupan ehdot</a:t>
          </a:r>
          <a:endParaRPr lang="fi-FI" sz="700" kern="1200"/>
        </a:p>
      </dsp:txBody>
      <dsp:txXfrm>
        <a:off x="5944875" y="2701579"/>
        <a:ext cx="851142" cy="1101784"/>
      </dsp:txXfrm>
    </dsp:sp>
    <dsp:sp modelId="{ECAF565C-2B34-490A-9BDA-38BC3E70EFC9}">
      <dsp:nvSpPr>
        <dsp:cNvPr id="0" name=""/>
        <dsp:cNvSpPr/>
      </dsp:nvSpPr>
      <dsp:spPr>
        <a:xfrm>
          <a:off x="6860470" y="2675099"/>
          <a:ext cx="904102"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fi-FI" sz="700" i="1" kern="1200"/>
            <a:t>Remburssi: peruuttamaton / vahvistettu </a:t>
          </a:r>
          <a:endParaRPr lang="fi-FI" sz="700" kern="1200"/>
        </a:p>
      </dsp:txBody>
      <dsp:txXfrm>
        <a:off x="6886950" y="2701579"/>
        <a:ext cx="851142" cy="1101784"/>
      </dsp:txXfrm>
    </dsp:sp>
    <dsp:sp modelId="{29404100-C685-464B-B41B-C42389137A61}">
      <dsp:nvSpPr>
        <dsp:cNvPr id="0" name=""/>
        <dsp:cNvSpPr/>
      </dsp:nvSpPr>
      <dsp:spPr>
        <a:xfrm>
          <a:off x="7916462" y="1713"/>
          <a:ext cx="2864197"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fi-FI" sz="4900" b="1" kern="1200"/>
            <a:t>Ostaja</a:t>
          </a:r>
          <a:endParaRPr lang="fi-FI" sz="4900" kern="1200"/>
        </a:p>
      </dsp:txBody>
      <dsp:txXfrm>
        <a:off x="7950283" y="35534"/>
        <a:ext cx="2796555" cy="1087102"/>
      </dsp:txXfrm>
    </dsp:sp>
    <dsp:sp modelId="{7F52BDC4-09D7-4CA4-97E8-F62F69A8EC9D}">
      <dsp:nvSpPr>
        <dsp:cNvPr id="0" name=""/>
        <dsp:cNvSpPr/>
      </dsp:nvSpPr>
      <dsp:spPr>
        <a:xfrm>
          <a:off x="7916462" y="1338406"/>
          <a:ext cx="904102"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Luottoriski: remburssi </a:t>
          </a:r>
        </a:p>
      </dsp:txBody>
      <dsp:txXfrm>
        <a:off x="7942942" y="1364886"/>
        <a:ext cx="851142" cy="1101784"/>
      </dsp:txXfrm>
    </dsp:sp>
    <dsp:sp modelId="{42F2A066-BF11-4FE0-BA7F-3F589862B14A}">
      <dsp:nvSpPr>
        <dsp:cNvPr id="0" name=""/>
        <dsp:cNvSpPr/>
      </dsp:nvSpPr>
      <dsp:spPr>
        <a:xfrm>
          <a:off x="8896509" y="1338406"/>
          <a:ext cx="904102"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Rahoitusriski: remburssi </a:t>
          </a:r>
        </a:p>
      </dsp:txBody>
      <dsp:txXfrm>
        <a:off x="8922989" y="1364886"/>
        <a:ext cx="851142" cy="1101784"/>
      </dsp:txXfrm>
    </dsp:sp>
    <dsp:sp modelId="{BF26DE64-D67F-451E-9456-63FC5FEEEA64}">
      <dsp:nvSpPr>
        <dsp:cNvPr id="0" name=""/>
        <dsp:cNvSpPr/>
      </dsp:nvSpPr>
      <dsp:spPr>
        <a:xfrm>
          <a:off x="9876556" y="1338406"/>
          <a:ext cx="904102" cy="1154744"/>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i-FI" sz="1000" kern="1200"/>
            <a:t>Toimitusriskit: kaupan ehdot, remburssi </a:t>
          </a:r>
        </a:p>
      </dsp:txBody>
      <dsp:txXfrm>
        <a:off x="9903036" y="1364886"/>
        <a:ext cx="851142" cy="110178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C54A8-4DBD-417D-BC02-402E5C7D6056}">
      <dsp:nvSpPr>
        <dsp:cNvPr id="0" name=""/>
        <dsp:cNvSpPr/>
      </dsp:nvSpPr>
      <dsp:spPr>
        <a:xfrm>
          <a:off x="0" y="1870"/>
          <a:ext cx="8085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BEDC98-1A8B-4A25-A149-0FDCAA4E80E6}">
      <dsp:nvSpPr>
        <dsp:cNvPr id="0" name=""/>
        <dsp:cNvSpPr/>
      </dsp:nvSpPr>
      <dsp:spPr>
        <a:xfrm>
          <a:off x="0" y="1870"/>
          <a:ext cx="161711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fi-FI" sz="1500" b="1" kern="1200"/>
            <a:t>Vekseli on perusmuodossaan maksukehotus (</a:t>
          </a:r>
          <a:r>
            <a:rPr lang="fi-FI" sz="1500" b="1" i="1" kern="1200"/>
            <a:t>asete</a:t>
          </a:r>
          <a:r>
            <a:rPr lang="fi-FI" sz="1500" b="1" kern="1200"/>
            <a:t>)</a:t>
          </a:r>
          <a:endParaRPr lang="fi-FI" sz="1500" kern="1200"/>
        </a:p>
      </dsp:txBody>
      <dsp:txXfrm>
        <a:off x="0" y="1870"/>
        <a:ext cx="1617119" cy="1275938"/>
      </dsp:txXfrm>
    </dsp:sp>
    <dsp:sp modelId="{9F35D4AA-F8AD-412B-B6F4-0FFCF5BBBF8C}">
      <dsp:nvSpPr>
        <dsp:cNvPr id="0" name=""/>
        <dsp:cNvSpPr/>
      </dsp:nvSpPr>
      <dsp:spPr>
        <a:xfrm>
          <a:off x="1738403" y="59811"/>
          <a:ext cx="6347195" cy="1158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fi-FI" sz="1100" kern="1200"/>
            <a:t>Esim. M kehottaa O:ta </a:t>
          </a:r>
          <a:r>
            <a:rPr lang="fi-FI" sz="1100" i="1" kern="1200"/>
            <a:t>tai</a:t>
          </a:r>
          <a:r>
            <a:rPr lang="fi-FI" sz="1100" kern="1200"/>
            <a:t> pankkia maksamaan A:lle </a:t>
          </a:r>
        </a:p>
      </dsp:txBody>
      <dsp:txXfrm>
        <a:off x="1738403" y="59811"/>
        <a:ext cx="6347195" cy="1158811"/>
      </dsp:txXfrm>
    </dsp:sp>
    <dsp:sp modelId="{3B38DA8D-B5D4-4A2B-A06D-EA37E09C7457}">
      <dsp:nvSpPr>
        <dsp:cNvPr id="0" name=""/>
        <dsp:cNvSpPr/>
      </dsp:nvSpPr>
      <dsp:spPr>
        <a:xfrm>
          <a:off x="1617119" y="1218622"/>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67C4C9-358F-429C-B18C-3C41A0F17CF9}">
      <dsp:nvSpPr>
        <dsp:cNvPr id="0" name=""/>
        <dsp:cNvSpPr/>
      </dsp:nvSpPr>
      <dsp:spPr>
        <a:xfrm>
          <a:off x="0" y="1277809"/>
          <a:ext cx="8085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45DB5B-AC3B-486D-A9DB-4C0412FE0EA2}">
      <dsp:nvSpPr>
        <dsp:cNvPr id="0" name=""/>
        <dsp:cNvSpPr/>
      </dsp:nvSpPr>
      <dsp:spPr>
        <a:xfrm>
          <a:off x="0" y="1277809"/>
          <a:ext cx="161711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fi-FI" sz="1500" b="1" kern="1200"/>
            <a:t>Maksavan velvollisuus syntyy vasta allekirjoituksella</a:t>
          </a:r>
          <a:endParaRPr lang="fi-FI" sz="1500" kern="1200"/>
        </a:p>
      </dsp:txBody>
      <dsp:txXfrm>
        <a:off x="0" y="1277809"/>
        <a:ext cx="1617119" cy="1275938"/>
      </dsp:txXfrm>
    </dsp:sp>
    <dsp:sp modelId="{4E31533E-8A7A-4BEE-9B46-2F6B1B72994C}">
      <dsp:nvSpPr>
        <dsp:cNvPr id="0" name=""/>
        <dsp:cNvSpPr/>
      </dsp:nvSpPr>
      <dsp:spPr>
        <a:xfrm>
          <a:off x="1738403" y="1297745"/>
          <a:ext cx="6347195"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fi-FI" sz="1100" kern="1200"/>
            <a:t>ei velvollisuus; esitetään </a:t>
          </a:r>
          <a:r>
            <a:rPr lang="fi-FI" sz="1100" i="1" kern="1200"/>
            <a:t>hyväksyttäväksi</a:t>
          </a:r>
          <a:r>
            <a:rPr lang="fi-FI" sz="1100" kern="1200"/>
            <a:t> määräajassa </a:t>
          </a:r>
        </a:p>
      </dsp:txBody>
      <dsp:txXfrm>
        <a:off x="1738403" y="1297745"/>
        <a:ext cx="6347195" cy="398730"/>
      </dsp:txXfrm>
    </dsp:sp>
    <dsp:sp modelId="{8C7AA52B-35BC-4F70-BEF6-538B79FC6836}">
      <dsp:nvSpPr>
        <dsp:cNvPr id="0" name=""/>
        <dsp:cNvSpPr/>
      </dsp:nvSpPr>
      <dsp:spPr>
        <a:xfrm>
          <a:off x="1617119" y="1696476"/>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7FEE67-426B-4B1B-8C44-9B2EC27F685E}">
      <dsp:nvSpPr>
        <dsp:cNvPr id="0" name=""/>
        <dsp:cNvSpPr/>
      </dsp:nvSpPr>
      <dsp:spPr>
        <a:xfrm>
          <a:off x="1738403" y="1716413"/>
          <a:ext cx="6347195"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fi-FI" sz="1100" kern="1200"/>
            <a:t>Allekirjoittamalla maksavasta tulee hyväksyjä</a:t>
          </a:r>
        </a:p>
      </dsp:txBody>
      <dsp:txXfrm>
        <a:off x="1738403" y="1716413"/>
        <a:ext cx="6347195" cy="398730"/>
      </dsp:txXfrm>
    </dsp:sp>
    <dsp:sp modelId="{BBA4879C-730F-4FD5-A892-3A166EA757CC}">
      <dsp:nvSpPr>
        <dsp:cNvPr id="0" name=""/>
        <dsp:cNvSpPr/>
      </dsp:nvSpPr>
      <dsp:spPr>
        <a:xfrm>
          <a:off x="1617119" y="2115143"/>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8DB48E-E06F-4A89-B7A6-2B6227DA25BA}">
      <dsp:nvSpPr>
        <dsp:cNvPr id="0" name=""/>
        <dsp:cNvSpPr/>
      </dsp:nvSpPr>
      <dsp:spPr>
        <a:xfrm>
          <a:off x="1738403" y="2135080"/>
          <a:ext cx="6347195" cy="398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fi-FI" sz="1100" kern="1200"/>
            <a:t>Asettaja, hyväksyjä ja kaikki joiden allekirjoitus on vekselissä, ovat vekselivelallisia: ankara ja muodollinen maksuvelvollisuus </a:t>
          </a:r>
        </a:p>
      </dsp:txBody>
      <dsp:txXfrm>
        <a:off x="1738403" y="2135080"/>
        <a:ext cx="6347195" cy="398730"/>
      </dsp:txXfrm>
    </dsp:sp>
    <dsp:sp modelId="{102DD7D9-002C-4421-8FE4-2F1A7975E9F6}">
      <dsp:nvSpPr>
        <dsp:cNvPr id="0" name=""/>
        <dsp:cNvSpPr/>
      </dsp:nvSpPr>
      <dsp:spPr>
        <a:xfrm>
          <a:off x="1617119" y="2533811"/>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69B5AB-5B4B-44C0-BF18-DD31BD6551FD}">
      <dsp:nvSpPr>
        <dsp:cNvPr id="0" name=""/>
        <dsp:cNvSpPr/>
      </dsp:nvSpPr>
      <dsp:spPr>
        <a:xfrm>
          <a:off x="0" y="2553747"/>
          <a:ext cx="8085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B38236-A2F7-4886-8814-EF08A47EF221}">
      <dsp:nvSpPr>
        <dsp:cNvPr id="0" name=""/>
        <dsp:cNvSpPr/>
      </dsp:nvSpPr>
      <dsp:spPr>
        <a:xfrm>
          <a:off x="0" y="2553747"/>
          <a:ext cx="161711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fi-FI" sz="1500" b="1" kern="1200"/>
            <a:t>Vekselin siirto: </a:t>
          </a:r>
          <a:endParaRPr lang="fi-FI" sz="1500" kern="1200"/>
        </a:p>
      </dsp:txBody>
      <dsp:txXfrm>
        <a:off x="0" y="2553747"/>
        <a:ext cx="1617119" cy="1275938"/>
      </dsp:txXfrm>
    </dsp:sp>
    <dsp:sp modelId="{94A9F378-6D70-4BBB-89E0-D2E218364D8D}">
      <dsp:nvSpPr>
        <dsp:cNvPr id="0" name=""/>
        <dsp:cNvSpPr/>
      </dsp:nvSpPr>
      <dsp:spPr>
        <a:xfrm>
          <a:off x="1738403" y="2583403"/>
          <a:ext cx="6347195" cy="5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fi-FI" sz="1100" kern="1200"/>
            <a:t>Siirtäjän allekirjoitus: </a:t>
          </a:r>
        </a:p>
      </dsp:txBody>
      <dsp:txXfrm>
        <a:off x="1738403" y="2583403"/>
        <a:ext cx="6347195" cy="593111"/>
      </dsp:txXfrm>
    </dsp:sp>
    <dsp:sp modelId="{CDF279EC-B4BB-4FB9-84F7-78C7F3D40484}">
      <dsp:nvSpPr>
        <dsp:cNvPr id="0" name=""/>
        <dsp:cNvSpPr/>
      </dsp:nvSpPr>
      <dsp:spPr>
        <a:xfrm>
          <a:off x="1617119" y="3176515"/>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29DFDD-34D7-4777-A934-036BEFFD1D9A}">
      <dsp:nvSpPr>
        <dsp:cNvPr id="0" name=""/>
        <dsp:cNvSpPr/>
      </dsp:nvSpPr>
      <dsp:spPr>
        <a:xfrm>
          <a:off x="1738403" y="3206170"/>
          <a:ext cx="6347195" cy="5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rtl="0">
            <a:lnSpc>
              <a:spcPct val="90000"/>
            </a:lnSpc>
            <a:spcBef>
              <a:spcPct val="0"/>
            </a:spcBef>
            <a:spcAft>
              <a:spcPct val="35000"/>
            </a:spcAft>
            <a:buNone/>
          </a:pPr>
          <a:r>
            <a:rPr lang="fi-FI" sz="1100" kern="1200"/>
            <a:t>vastuu myös hänelle</a:t>
          </a:r>
        </a:p>
      </dsp:txBody>
      <dsp:txXfrm>
        <a:off x="1738403" y="3206170"/>
        <a:ext cx="6347195" cy="593111"/>
      </dsp:txXfrm>
    </dsp:sp>
    <dsp:sp modelId="{140A6B23-E558-47B3-8052-580A43083727}">
      <dsp:nvSpPr>
        <dsp:cNvPr id="0" name=""/>
        <dsp:cNvSpPr/>
      </dsp:nvSpPr>
      <dsp:spPr>
        <a:xfrm>
          <a:off x="1617119" y="3799282"/>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B0501-459F-4774-842F-B5F5F98088C4}">
      <dsp:nvSpPr>
        <dsp:cNvPr id="0" name=""/>
        <dsp:cNvSpPr/>
      </dsp:nvSpPr>
      <dsp:spPr>
        <a:xfrm>
          <a:off x="409229" y="2449"/>
          <a:ext cx="1376846" cy="68842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marL="0" lvl="0" indent="0" algn="ctr" defTabSz="933450" rtl="0">
            <a:lnSpc>
              <a:spcPct val="90000"/>
            </a:lnSpc>
            <a:spcBef>
              <a:spcPct val="0"/>
            </a:spcBef>
            <a:spcAft>
              <a:spcPct val="35000"/>
            </a:spcAft>
            <a:buNone/>
          </a:pPr>
          <a:r>
            <a:rPr lang="fi-FI" sz="2100" kern="1200" dirty="0"/>
            <a:t>ICC </a:t>
          </a:r>
          <a:r>
            <a:rPr lang="fi-FI" sz="2100" kern="1200" dirty="0">
              <a:hlinkClick xmlns:r="http://schemas.openxmlformats.org/officeDocument/2006/relationships" r:id="rId1" action="ppaction://hlinkfile"/>
            </a:rPr>
            <a:t>A-7 ja A-8</a:t>
          </a:r>
          <a:r>
            <a:rPr lang="fi-FI" sz="2100" kern="1200" dirty="0"/>
            <a:t>, </a:t>
          </a:r>
          <a:r>
            <a:rPr lang="fi-FI" sz="2100" kern="1200" dirty="0">
              <a:hlinkClick xmlns:r="http://schemas.openxmlformats.org/officeDocument/2006/relationships" r:id="rId1" action="ppaction://hlinkfile"/>
            </a:rPr>
            <a:t>B-5</a:t>
          </a:r>
          <a:endParaRPr lang="fi-FI" sz="2100" kern="1200" dirty="0"/>
        </a:p>
      </dsp:txBody>
      <dsp:txXfrm>
        <a:off x="429392" y="22612"/>
        <a:ext cx="1336520" cy="648097"/>
      </dsp:txXfrm>
    </dsp:sp>
    <dsp:sp modelId="{22DC5F09-6BED-4CB0-861A-7637E6C75340}">
      <dsp:nvSpPr>
        <dsp:cNvPr id="0" name=""/>
        <dsp:cNvSpPr/>
      </dsp:nvSpPr>
      <dsp:spPr>
        <a:xfrm>
          <a:off x="2130286" y="2449"/>
          <a:ext cx="1376846" cy="68842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marL="0" lvl="0" indent="0" algn="ctr" defTabSz="933450" rtl="0">
            <a:lnSpc>
              <a:spcPct val="90000"/>
            </a:lnSpc>
            <a:spcBef>
              <a:spcPct val="0"/>
            </a:spcBef>
            <a:spcAft>
              <a:spcPct val="35000"/>
            </a:spcAft>
            <a:buNone/>
          </a:pPr>
          <a:r>
            <a:rPr lang="fi-FI" sz="2100" kern="1200" dirty="0"/>
            <a:t>riskit</a:t>
          </a:r>
        </a:p>
      </dsp:txBody>
      <dsp:txXfrm>
        <a:off x="2150449" y="22612"/>
        <a:ext cx="1336520" cy="648097"/>
      </dsp:txXfrm>
    </dsp:sp>
    <dsp:sp modelId="{9C1B6738-6E3D-4DB9-8172-05231537D2E5}">
      <dsp:nvSpPr>
        <dsp:cNvPr id="0" name=""/>
        <dsp:cNvSpPr/>
      </dsp:nvSpPr>
      <dsp:spPr>
        <a:xfrm>
          <a:off x="2267971" y="690872"/>
          <a:ext cx="137684" cy="516317"/>
        </a:xfrm>
        <a:custGeom>
          <a:avLst/>
          <a:gdLst/>
          <a:ahLst/>
          <a:cxnLst/>
          <a:rect l="0" t="0" r="0" b="0"/>
          <a:pathLst>
            <a:path>
              <a:moveTo>
                <a:pt x="0" y="0"/>
              </a:moveTo>
              <a:lnTo>
                <a:pt x="0" y="516317"/>
              </a:lnTo>
              <a:lnTo>
                <a:pt x="137684" y="51631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41AC41-C9C5-4FB5-8026-3D80B24A2D18}">
      <dsp:nvSpPr>
        <dsp:cNvPr id="0" name=""/>
        <dsp:cNvSpPr/>
      </dsp:nvSpPr>
      <dsp:spPr>
        <a:xfrm>
          <a:off x="2405655" y="862978"/>
          <a:ext cx="1101476" cy="68842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dirty="0"/>
            <a:t>Luottoriski</a:t>
          </a:r>
        </a:p>
      </dsp:txBody>
      <dsp:txXfrm>
        <a:off x="2425818" y="883141"/>
        <a:ext cx="1061150" cy="648097"/>
      </dsp:txXfrm>
    </dsp:sp>
    <dsp:sp modelId="{C542A026-70C0-4759-A961-E054E5422037}">
      <dsp:nvSpPr>
        <dsp:cNvPr id="0" name=""/>
        <dsp:cNvSpPr/>
      </dsp:nvSpPr>
      <dsp:spPr>
        <a:xfrm>
          <a:off x="2267971" y="690872"/>
          <a:ext cx="137684" cy="1376846"/>
        </a:xfrm>
        <a:custGeom>
          <a:avLst/>
          <a:gdLst/>
          <a:ahLst/>
          <a:cxnLst/>
          <a:rect l="0" t="0" r="0" b="0"/>
          <a:pathLst>
            <a:path>
              <a:moveTo>
                <a:pt x="0" y="0"/>
              </a:moveTo>
              <a:lnTo>
                <a:pt x="0" y="1376846"/>
              </a:lnTo>
              <a:lnTo>
                <a:pt x="137684" y="13768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D9FCDA-BCC6-4912-A412-277FA244EACF}">
      <dsp:nvSpPr>
        <dsp:cNvPr id="0" name=""/>
        <dsp:cNvSpPr/>
      </dsp:nvSpPr>
      <dsp:spPr>
        <a:xfrm>
          <a:off x="2405655" y="1723506"/>
          <a:ext cx="1101476" cy="68842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dirty="0"/>
            <a:t>Rahoitusriski</a:t>
          </a:r>
        </a:p>
      </dsp:txBody>
      <dsp:txXfrm>
        <a:off x="2425818" y="1743669"/>
        <a:ext cx="1061150" cy="648097"/>
      </dsp:txXfrm>
    </dsp:sp>
    <dsp:sp modelId="{7E1525FB-2A55-4DA4-B190-5FCB2217790D}">
      <dsp:nvSpPr>
        <dsp:cNvPr id="0" name=""/>
        <dsp:cNvSpPr/>
      </dsp:nvSpPr>
      <dsp:spPr>
        <a:xfrm>
          <a:off x="2267971" y="690872"/>
          <a:ext cx="137684" cy="2237374"/>
        </a:xfrm>
        <a:custGeom>
          <a:avLst/>
          <a:gdLst/>
          <a:ahLst/>
          <a:cxnLst/>
          <a:rect l="0" t="0" r="0" b="0"/>
          <a:pathLst>
            <a:path>
              <a:moveTo>
                <a:pt x="0" y="0"/>
              </a:moveTo>
              <a:lnTo>
                <a:pt x="0" y="2237374"/>
              </a:lnTo>
              <a:lnTo>
                <a:pt x="137684" y="22373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E10A41-C54D-46A1-84B1-B5DE658F1122}">
      <dsp:nvSpPr>
        <dsp:cNvPr id="0" name=""/>
        <dsp:cNvSpPr/>
      </dsp:nvSpPr>
      <dsp:spPr>
        <a:xfrm>
          <a:off x="2405655" y="2584035"/>
          <a:ext cx="1101476" cy="68842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rtl="0">
            <a:lnSpc>
              <a:spcPct val="90000"/>
            </a:lnSpc>
            <a:spcBef>
              <a:spcPct val="0"/>
            </a:spcBef>
            <a:spcAft>
              <a:spcPct val="35000"/>
            </a:spcAft>
            <a:buNone/>
          </a:pPr>
          <a:r>
            <a:rPr lang="fi-FI" sz="900" kern="1200" dirty="0"/>
            <a:t>Maariski</a:t>
          </a:r>
        </a:p>
      </dsp:txBody>
      <dsp:txXfrm>
        <a:off x="2425818" y="2604198"/>
        <a:ext cx="1061150" cy="648097"/>
      </dsp:txXfrm>
    </dsp:sp>
    <dsp:sp modelId="{1790E16D-AA7B-4417-9A02-EB840076E2D7}">
      <dsp:nvSpPr>
        <dsp:cNvPr id="0" name=""/>
        <dsp:cNvSpPr/>
      </dsp:nvSpPr>
      <dsp:spPr>
        <a:xfrm>
          <a:off x="2267971" y="690872"/>
          <a:ext cx="137684" cy="3097903"/>
        </a:xfrm>
        <a:custGeom>
          <a:avLst/>
          <a:gdLst/>
          <a:ahLst/>
          <a:cxnLst/>
          <a:rect l="0" t="0" r="0" b="0"/>
          <a:pathLst>
            <a:path>
              <a:moveTo>
                <a:pt x="0" y="0"/>
              </a:moveTo>
              <a:lnTo>
                <a:pt x="0" y="3097903"/>
              </a:lnTo>
              <a:lnTo>
                <a:pt x="137684" y="30979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5199E6-43F3-49CC-A76A-48F31DE9D42C}">
      <dsp:nvSpPr>
        <dsp:cNvPr id="0" name=""/>
        <dsp:cNvSpPr/>
      </dsp:nvSpPr>
      <dsp:spPr>
        <a:xfrm>
          <a:off x="2405655" y="3444564"/>
          <a:ext cx="1101476" cy="68842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 tIns="11430" rIns="17145" bIns="11430" numCol="1" spcCol="1270" anchor="t" anchorCtr="0">
          <a:noAutofit/>
        </a:bodyPr>
        <a:lstStyle/>
        <a:p>
          <a:pPr marL="0" lvl="0" indent="0" algn="l" defTabSz="400050" rtl="0">
            <a:lnSpc>
              <a:spcPct val="90000"/>
            </a:lnSpc>
            <a:spcBef>
              <a:spcPct val="0"/>
            </a:spcBef>
            <a:spcAft>
              <a:spcPct val="35000"/>
            </a:spcAft>
            <a:buNone/>
          </a:pPr>
          <a:r>
            <a:rPr lang="fi-FI" sz="900" kern="1200" dirty="0"/>
            <a:t>Maksuriskit</a:t>
          </a:r>
        </a:p>
        <a:p>
          <a:pPr marL="57150" lvl="1" indent="-57150" algn="l" defTabSz="311150" rtl="0">
            <a:lnSpc>
              <a:spcPct val="90000"/>
            </a:lnSpc>
            <a:spcBef>
              <a:spcPct val="0"/>
            </a:spcBef>
            <a:spcAft>
              <a:spcPct val="15000"/>
            </a:spcAft>
            <a:buChar char="•"/>
          </a:pPr>
          <a:r>
            <a:rPr lang="fi-FI" sz="700" kern="1200" dirty="0"/>
            <a:t>Viivästysriski</a:t>
          </a:r>
        </a:p>
        <a:p>
          <a:pPr marL="57150" lvl="1" indent="-57150" algn="l" defTabSz="311150" rtl="0">
            <a:lnSpc>
              <a:spcPct val="90000"/>
            </a:lnSpc>
            <a:spcBef>
              <a:spcPct val="0"/>
            </a:spcBef>
            <a:spcAft>
              <a:spcPct val="15000"/>
            </a:spcAft>
            <a:buChar char="•"/>
          </a:pPr>
          <a:r>
            <a:rPr lang="fi-FI" sz="700" kern="1200" dirty="0"/>
            <a:t>Pankkiriskit</a:t>
          </a:r>
        </a:p>
        <a:p>
          <a:pPr marL="57150" lvl="1" indent="-57150" algn="l" defTabSz="311150" rtl="0">
            <a:lnSpc>
              <a:spcPct val="90000"/>
            </a:lnSpc>
            <a:spcBef>
              <a:spcPct val="0"/>
            </a:spcBef>
            <a:spcAft>
              <a:spcPct val="15000"/>
            </a:spcAft>
            <a:buChar char="•"/>
          </a:pPr>
          <a:r>
            <a:rPr lang="fi-FI" sz="700" kern="1200" dirty="0"/>
            <a:t>Valuuttariski</a:t>
          </a:r>
        </a:p>
        <a:p>
          <a:pPr marL="57150" lvl="1" indent="-57150" algn="l" defTabSz="311150" rtl="0">
            <a:lnSpc>
              <a:spcPct val="90000"/>
            </a:lnSpc>
            <a:spcBef>
              <a:spcPct val="0"/>
            </a:spcBef>
            <a:spcAft>
              <a:spcPct val="15000"/>
            </a:spcAft>
            <a:buChar char="•"/>
          </a:pPr>
          <a:r>
            <a:rPr lang="fi-FI" sz="700" kern="1200" dirty="0"/>
            <a:t>Maksutapariskit</a:t>
          </a:r>
        </a:p>
      </dsp:txBody>
      <dsp:txXfrm>
        <a:off x="2425818" y="3464727"/>
        <a:ext cx="1061150" cy="6480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D9D52-D891-4168-9CD9-F8D64E4460DD}">
      <dsp:nvSpPr>
        <dsp:cNvPr id="0" name=""/>
        <dsp:cNvSpPr/>
      </dsp:nvSpPr>
      <dsp:spPr>
        <a:xfrm>
          <a:off x="4398" y="1713"/>
          <a:ext cx="5343938" cy="11547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b="1" kern="1200"/>
            <a:t>Vastikejärjestelmät</a:t>
          </a:r>
          <a:endParaRPr lang="fi-FI" sz="4200" kern="1200"/>
        </a:p>
      </dsp:txBody>
      <dsp:txXfrm>
        <a:off x="38219" y="35534"/>
        <a:ext cx="5276296" cy="1087102"/>
      </dsp:txXfrm>
    </dsp:sp>
    <dsp:sp modelId="{32881BD0-447F-45E8-AE9D-B16C58F4FE47}">
      <dsp:nvSpPr>
        <dsp:cNvPr id="0" name=""/>
        <dsp:cNvSpPr/>
      </dsp:nvSpPr>
      <dsp:spPr>
        <a:xfrm>
          <a:off x="4398" y="1338406"/>
          <a:ext cx="1001487" cy="11547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Kiinteä /</a:t>
          </a:r>
          <a:endParaRPr lang="fi-FI" sz="800" kern="1200"/>
        </a:p>
      </dsp:txBody>
      <dsp:txXfrm>
        <a:off x="33731" y="1367739"/>
        <a:ext cx="942821" cy="1096078"/>
      </dsp:txXfrm>
    </dsp:sp>
    <dsp:sp modelId="{45CC3649-E92D-49A0-9392-4F83628FCE9D}">
      <dsp:nvSpPr>
        <dsp:cNvPr id="0" name=""/>
        <dsp:cNvSpPr/>
      </dsp:nvSpPr>
      <dsp:spPr>
        <a:xfrm>
          <a:off x="1090010" y="1338406"/>
          <a:ext cx="1001487" cy="11547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Muuttuva hinta </a:t>
          </a:r>
          <a:endParaRPr lang="fi-FI" sz="800" kern="1200"/>
        </a:p>
      </dsp:txBody>
      <dsp:txXfrm>
        <a:off x="1119343" y="1367739"/>
        <a:ext cx="942821" cy="1096078"/>
      </dsp:txXfrm>
    </dsp:sp>
    <dsp:sp modelId="{59E30507-4204-4EE8-8F49-47947B73523F}">
      <dsp:nvSpPr>
        <dsp:cNvPr id="0" name=""/>
        <dsp:cNvSpPr/>
      </dsp:nvSpPr>
      <dsp:spPr>
        <a:xfrm>
          <a:off x="2175623" y="1338406"/>
          <a:ext cx="1001487" cy="11547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Yksikköhinta</a:t>
          </a:r>
          <a:endParaRPr lang="fi-FI" sz="800" kern="1200"/>
        </a:p>
      </dsp:txBody>
      <dsp:txXfrm>
        <a:off x="2204956" y="1367739"/>
        <a:ext cx="942821" cy="1096078"/>
      </dsp:txXfrm>
    </dsp:sp>
    <dsp:sp modelId="{FE6AA36C-8218-4329-BF1B-4EED357B3404}">
      <dsp:nvSpPr>
        <dsp:cNvPr id="0" name=""/>
        <dsp:cNvSpPr/>
      </dsp:nvSpPr>
      <dsp:spPr>
        <a:xfrm>
          <a:off x="3261236" y="1338406"/>
          <a:ext cx="1001487" cy="11547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Laskutyö (cost plus fixed fee) </a:t>
          </a:r>
          <a:endParaRPr lang="fi-FI" sz="800" kern="1200"/>
        </a:p>
      </dsp:txBody>
      <dsp:txXfrm>
        <a:off x="3290569" y="1367739"/>
        <a:ext cx="942821" cy="1096078"/>
      </dsp:txXfrm>
    </dsp:sp>
    <dsp:sp modelId="{A7B9634C-0662-45DE-996D-22BC20FD5524}">
      <dsp:nvSpPr>
        <dsp:cNvPr id="0" name=""/>
        <dsp:cNvSpPr/>
      </dsp:nvSpPr>
      <dsp:spPr>
        <a:xfrm>
          <a:off x="4346849" y="1338406"/>
          <a:ext cx="1001487" cy="11547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fi-FI" sz="800" kern="1200"/>
            <a:t>Tavoitehinta </a:t>
          </a:r>
        </a:p>
      </dsp:txBody>
      <dsp:txXfrm>
        <a:off x="4376182" y="1367739"/>
        <a:ext cx="942821" cy="1096078"/>
      </dsp:txXfrm>
    </dsp:sp>
    <dsp:sp modelId="{8E512D59-9192-43C6-85F4-23F5EA3E347E}">
      <dsp:nvSpPr>
        <dsp:cNvPr id="0" name=""/>
        <dsp:cNvSpPr/>
      </dsp:nvSpPr>
      <dsp:spPr>
        <a:xfrm>
          <a:off x="5516586" y="1713"/>
          <a:ext cx="5259813" cy="11547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fi-FI" sz="4200" b="1" kern="1200"/>
            <a:t>M</a:t>
          </a:r>
          <a:r>
            <a:rPr lang="fi-FI" sz="4200" b="1" i="0" kern="1200" baseline="0"/>
            <a:t>aksuriskien hallinta</a:t>
          </a:r>
          <a:endParaRPr lang="fi-FI" sz="4200" kern="1200"/>
        </a:p>
      </dsp:txBody>
      <dsp:txXfrm>
        <a:off x="5550407" y="35534"/>
        <a:ext cx="5192171" cy="1087102"/>
      </dsp:txXfrm>
    </dsp:sp>
    <dsp:sp modelId="{CE773CB8-AF32-4B8D-9D95-4480DD698656}">
      <dsp:nvSpPr>
        <dsp:cNvPr id="0" name=""/>
        <dsp:cNvSpPr/>
      </dsp:nvSpPr>
      <dsp:spPr>
        <a:xfrm>
          <a:off x="5516586" y="1338406"/>
          <a:ext cx="3088588" cy="11547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Maksuehdot</a:t>
          </a:r>
          <a:endParaRPr lang="fi-FI" sz="800" kern="1200"/>
        </a:p>
      </dsp:txBody>
      <dsp:txXfrm>
        <a:off x="5550407" y="1372227"/>
        <a:ext cx="3020946" cy="1087102"/>
      </dsp:txXfrm>
    </dsp:sp>
    <dsp:sp modelId="{2124873A-96CA-4CA3-9A66-6CFD0F39B58D}">
      <dsp:nvSpPr>
        <dsp:cNvPr id="0" name=""/>
        <dsp:cNvSpPr/>
      </dsp:nvSpPr>
      <dsp:spPr>
        <a:xfrm>
          <a:off x="5516586" y="2675099"/>
          <a:ext cx="1001487" cy="11547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i="1" kern="1200"/>
            <a:t>Maksutapa </a:t>
          </a:r>
          <a:endParaRPr lang="fi-FI" sz="800" kern="1200"/>
        </a:p>
      </dsp:txBody>
      <dsp:txXfrm>
        <a:off x="5545919" y="2704432"/>
        <a:ext cx="942821" cy="1096078"/>
      </dsp:txXfrm>
    </dsp:sp>
    <dsp:sp modelId="{FCF59E45-7BBD-430E-A86E-7B6636D743F9}">
      <dsp:nvSpPr>
        <dsp:cNvPr id="0" name=""/>
        <dsp:cNvSpPr/>
      </dsp:nvSpPr>
      <dsp:spPr>
        <a:xfrm>
          <a:off x="6560137" y="2675099"/>
          <a:ext cx="1001487" cy="11547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i="1" kern="1200"/>
            <a:t>Maksuaika ja –paikka</a:t>
          </a:r>
          <a:endParaRPr lang="fi-FI" sz="800" kern="1200"/>
        </a:p>
      </dsp:txBody>
      <dsp:txXfrm>
        <a:off x="6589470" y="2704432"/>
        <a:ext cx="942821" cy="1096078"/>
      </dsp:txXfrm>
    </dsp:sp>
    <dsp:sp modelId="{9DCB30B5-24A1-4E8A-950C-2A1D1C664175}">
      <dsp:nvSpPr>
        <dsp:cNvPr id="0" name=""/>
        <dsp:cNvSpPr/>
      </dsp:nvSpPr>
      <dsp:spPr>
        <a:xfrm>
          <a:off x="7603687" y="2675099"/>
          <a:ext cx="1001487" cy="11547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i="1" kern="1200"/>
            <a:t>Viivästys ja sen seuraamukset</a:t>
          </a:r>
          <a:endParaRPr lang="fi-FI" sz="800" kern="1200"/>
        </a:p>
      </dsp:txBody>
      <dsp:txXfrm>
        <a:off x="7633020" y="2704432"/>
        <a:ext cx="942821" cy="1096078"/>
      </dsp:txXfrm>
    </dsp:sp>
    <dsp:sp modelId="{128C1283-02E4-4280-9FC4-00A4BB5A806B}">
      <dsp:nvSpPr>
        <dsp:cNvPr id="0" name=""/>
        <dsp:cNvSpPr/>
      </dsp:nvSpPr>
      <dsp:spPr>
        <a:xfrm>
          <a:off x="8689300" y="1338406"/>
          <a:ext cx="1001487" cy="11547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Maksujärjestelmät</a:t>
          </a:r>
          <a:endParaRPr lang="fi-FI" sz="800" kern="1200"/>
        </a:p>
      </dsp:txBody>
      <dsp:txXfrm>
        <a:off x="8718633" y="1367739"/>
        <a:ext cx="942821" cy="1096078"/>
      </dsp:txXfrm>
    </dsp:sp>
    <dsp:sp modelId="{9E68F7FD-BBD4-4164-9F2F-96A7CDDBDF1C}">
      <dsp:nvSpPr>
        <dsp:cNvPr id="0" name=""/>
        <dsp:cNvSpPr/>
      </dsp:nvSpPr>
      <dsp:spPr>
        <a:xfrm>
          <a:off x="8689300" y="2675099"/>
          <a:ext cx="1001487" cy="11547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i="1" kern="1200"/>
            <a:t>Esim. Shekki, maksumääräys, perittävä ja remburssi </a:t>
          </a:r>
          <a:endParaRPr lang="fi-FI" sz="800" kern="1200"/>
        </a:p>
      </dsp:txBody>
      <dsp:txXfrm>
        <a:off x="8718633" y="2704432"/>
        <a:ext cx="942821" cy="1096078"/>
      </dsp:txXfrm>
    </dsp:sp>
    <dsp:sp modelId="{04F658BF-64E5-4A9D-A094-AC6DA88238AF}">
      <dsp:nvSpPr>
        <dsp:cNvPr id="0" name=""/>
        <dsp:cNvSpPr/>
      </dsp:nvSpPr>
      <dsp:spPr>
        <a:xfrm>
          <a:off x="9774913" y="1338406"/>
          <a:ext cx="1001487" cy="11547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a:t>Vakuusjärjestelmät </a:t>
          </a:r>
          <a:endParaRPr lang="fi-FI" sz="800" kern="1200"/>
        </a:p>
      </dsp:txBody>
      <dsp:txXfrm>
        <a:off x="9804246" y="1367739"/>
        <a:ext cx="942821" cy="1096078"/>
      </dsp:txXfrm>
    </dsp:sp>
    <dsp:sp modelId="{0A6BB2C2-2D6F-45C6-8500-67A3EA5E621B}">
      <dsp:nvSpPr>
        <dsp:cNvPr id="0" name=""/>
        <dsp:cNvSpPr/>
      </dsp:nvSpPr>
      <dsp:spPr>
        <a:xfrm>
          <a:off x="9774913" y="2675099"/>
          <a:ext cx="1001487" cy="115474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i="1" kern="1200"/>
            <a:t>Esim. pankkitakaus, luottovakuutus </a:t>
          </a:r>
          <a:endParaRPr lang="fi-FI" sz="800" kern="1200"/>
        </a:p>
      </dsp:txBody>
      <dsp:txXfrm>
        <a:off x="9804246" y="2704432"/>
        <a:ext cx="942821" cy="10960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F2A71-A59E-44FD-81C1-BCD1E0AA806A}">
      <dsp:nvSpPr>
        <dsp:cNvPr id="0" name=""/>
        <dsp:cNvSpPr/>
      </dsp:nvSpPr>
      <dsp:spPr>
        <a:xfrm>
          <a:off x="0" y="0"/>
          <a:ext cx="8085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DC8015-7CE3-4E6C-B13E-3CC0B8163081}">
      <dsp:nvSpPr>
        <dsp:cNvPr id="0" name=""/>
        <dsp:cNvSpPr/>
      </dsp:nvSpPr>
      <dsp:spPr>
        <a:xfrm>
          <a:off x="0" y="0"/>
          <a:ext cx="161711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b="1" kern="1200"/>
            <a:t>Art. 6 Interest in case of delayed payment</a:t>
          </a:r>
          <a:endParaRPr lang="fi-FI" sz="3100" kern="1200"/>
        </a:p>
      </dsp:txBody>
      <dsp:txXfrm>
        <a:off x="0" y="0"/>
        <a:ext cx="1617119" cy="3831557"/>
      </dsp:txXfrm>
    </dsp:sp>
    <dsp:sp modelId="{30EEF4CC-357B-4825-99E8-60CBDC18C2A0}">
      <dsp:nvSpPr>
        <dsp:cNvPr id="0" name=""/>
        <dsp:cNvSpPr/>
      </dsp:nvSpPr>
      <dsp:spPr>
        <a:xfrm>
          <a:off x="1738403" y="45041"/>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a:t>6.1 If a party does not pay a sum of money when it falls due the other party is entitled to interest upon that sum from the time when payment is due to the time of payment.</a:t>
          </a:r>
          <a:endParaRPr lang="fi-FI" sz="1700" kern="1200"/>
        </a:p>
      </dsp:txBody>
      <dsp:txXfrm>
        <a:off x="1738403" y="45041"/>
        <a:ext cx="6347195" cy="900827"/>
      </dsp:txXfrm>
    </dsp:sp>
    <dsp:sp modelId="{DB2F3141-EB67-4EAD-B083-9003E1ED9491}">
      <dsp:nvSpPr>
        <dsp:cNvPr id="0" name=""/>
        <dsp:cNvSpPr/>
      </dsp:nvSpPr>
      <dsp:spPr>
        <a:xfrm>
          <a:off x="1617119" y="945868"/>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C07C36-C881-4B04-A1F2-EF9092F13E0D}">
      <dsp:nvSpPr>
        <dsp:cNvPr id="0" name=""/>
        <dsp:cNvSpPr/>
      </dsp:nvSpPr>
      <dsp:spPr>
        <a:xfrm>
          <a:off x="1738403" y="990910"/>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a:t>6.2 Unless otherwise agreed, the rate of interest shall be 2% above the average bank short-term lending rate to prime borrowers prevailing for the currency of payment at the place of payment, </a:t>
          </a:r>
          <a:endParaRPr lang="fi-FI" sz="1700" kern="1200"/>
        </a:p>
      </dsp:txBody>
      <dsp:txXfrm>
        <a:off x="1738403" y="990910"/>
        <a:ext cx="6347195" cy="900827"/>
      </dsp:txXfrm>
    </dsp:sp>
    <dsp:sp modelId="{E39A4110-666E-4064-8A33-E62CCF083EB1}">
      <dsp:nvSpPr>
        <dsp:cNvPr id="0" name=""/>
        <dsp:cNvSpPr/>
      </dsp:nvSpPr>
      <dsp:spPr>
        <a:xfrm>
          <a:off x="1617119" y="1891737"/>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4FD651-4566-4208-8860-728F2414B6EA}">
      <dsp:nvSpPr>
        <dsp:cNvPr id="0" name=""/>
        <dsp:cNvSpPr/>
      </dsp:nvSpPr>
      <dsp:spPr>
        <a:xfrm>
          <a:off x="1738403" y="1936779"/>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a:t>or where no such rate exists at that place, then the same rate in the State of the currency of payment. </a:t>
          </a:r>
          <a:endParaRPr lang="fi-FI" sz="1700" kern="1200"/>
        </a:p>
      </dsp:txBody>
      <dsp:txXfrm>
        <a:off x="1738403" y="1936779"/>
        <a:ext cx="6347195" cy="900827"/>
      </dsp:txXfrm>
    </dsp:sp>
    <dsp:sp modelId="{FEBB8D01-478B-4FD7-BC5A-63FF591E0E0E}">
      <dsp:nvSpPr>
        <dsp:cNvPr id="0" name=""/>
        <dsp:cNvSpPr/>
      </dsp:nvSpPr>
      <dsp:spPr>
        <a:xfrm>
          <a:off x="1617119" y="2837606"/>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2584A4-51F6-4EBE-8FEF-662B1ABCAF2D}">
      <dsp:nvSpPr>
        <dsp:cNvPr id="0" name=""/>
        <dsp:cNvSpPr/>
      </dsp:nvSpPr>
      <dsp:spPr>
        <a:xfrm>
          <a:off x="1738403" y="2882647"/>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a:t>In the absence of such a rate at either place the rate of interest shall be the appropriate rate fixed by the law of the State of the currency of payment.</a:t>
          </a:r>
          <a:endParaRPr lang="fi-FI" sz="1700" kern="1200"/>
        </a:p>
      </dsp:txBody>
      <dsp:txXfrm>
        <a:off x="1738403" y="2882647"/>
        <a:ext cx="6347195" cy="900827"/>
      </dsp:txXfrm>
    </dsp:sp>
    <dsp:sp modelId="{1B8080B6-CB64-48AB-B157-057B93E44191}">
      <dsp:nvSpPr>
        <dsp:cNvPr id="0" name=""/>
        <dsp:cNvSpPr/>
      </dsp:nvSpPr>
      <dsp:spPr>
        <a:xfrm>
          <a:off x="1617119" y="3783475"/>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213AA-BAFE-4A7A-9490-6E33412157FE}">
      <dsp:nvSpPr>
        <dsp:cNvPr id="0" name=""/>
        <dsp:cNvSpPr/>
      </dsp:nvSpPr>
      <dsp:spPr>
        <a:xfrm>
          <a:off x="0" y="0"/>
          <a:ext cx="3429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61933D-76EE-45CD-AAF1-2541B3AC839A}">
      <dsp:nvSpPr>
        <dsp:cNvPr id="0" name=""/>
        <dsp:cNvSpPr/>
      </dsp:nvSpPr>
      <dsp:spPr>
        <a:xfrm>
          <a:off x="0" y="0"/>
          <a:ext cx="685800" cy="156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kern="1200"/>
            <a:t>1. Peruuttamaton (Irrevocable) </a:t>
          </a:r>
        </a:p>
      </dsp:txBody>
      <dsp:txXfrm>
        <a:off x="0" y="0"/>
        <a:ext cx="685800" cy="1569660"/>
      </dsp:txXfrm>
    </dsp:sp>
    <dsp:sp modelId="{0C770FF0-63D3-4B8F-98FB-86770C853F4D}">
      <dsp:nvSpPr>
        <dsp:cNvPr id="0" name=""/>
        <dsp:cNvSpPr/>
      </dsp:nvSpPr>
      <dsp:spPr>
        <a:xfrm>
          <a:off x="737234" y="24525"/>
          <a:ext cx="2691765" cy="490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a:t>Yleensä aina </a:t>
          </a:r>
        </a:p>
      </dsp:txBody>
      <dsp:txXfrm>
        <a:off x="737234" y="24525"/>
        <a:ext cx="2691765" cy="490518"/>
      </dsp:txXfrm>
    </dsp:sp>
    <dsp:sp modelId="{2B390C6A-B3B1-4B45-9B94-E45D17B73D5B}">
      <dsp:nvSpPr>
        <dsp:cNvPr id="0" name=""/>
        <dsp:cNvSpPr/>
      </dsp:nvSpPr>
      <dsp:spPr>
        <a:xfrm>
          <a:off x="685799" y="515044"/>
          <a:ext cx="2743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847453-6E2F-4A34-B67E-4C6293330B3D}">
      <dsp:nvSpPr>
        <dsp:cNvPr id="0" name=""/>
        <dsp:cNvSpPr/>
      </dsp:nvSpPr>
      <dsp:spPr>
        <a:xfrm>
          <a:off x="737234" y="539570"/>
          <a:ext cx="2691765" cy="490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a:t>avaajapankin sitoumus</a:t>
          </a:r>
        </a:p>
      </dsp:txBody>
      <dsp:txXfrm>
        <a:off x="737234" y="539570"/>
        <a:ext cx="2691765" cy="490518"/>
      </dsp:txXfrm>
    </dsp:sp>
    <dsp:sp modelId="{EF921641-36DA-4A76-B01B-B34400C0A997}">
      <dsp:nvSpPr>
        <dsp:cNvPr id="0" name=""/>
        <dsp:cNvSpPr/>
      </dsp:nvSpPr>
      <dsp:spPr>
        <a:xfrm>
          <a:off x="685799" y="1030089"/>
          <a:ext cx="2743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B71E69-2120-4680-A7B2-03C844BFF7BF}">
      <dsp:nvSpPr>
        <dsp:cNvPr id="0" name=""/>
        <dsp:cNvSpPr/>
      </dsp:nvSpPr>
      <dsp:spPr>
        <a:xfrm>
          <a:off x="737234" y="1054615"/>
          <a:ext cx="2691765" cy="490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dirty="0"/>
            <a:t>jos ei peruuttamaton, voidaan peruuttaa, kunne myyjä on esittänyt asiakirjat pankille </a:t>
          </a:r>
        </a:p>
      </dsp:txBody>
      <dsp:txXfrm>
        <a:off x="737234" y="1054615"/>
        <a:ext cx="2691765" cy="490518"/>
      </dsp:txXfrm>
    </dsp:sp>
    <dsp:sp modelId="{A5ACF6DB-F632-4FD5-8D5B-ED9BD4FF6ED6}">
      <dsp:nvSpPr>
        <dsp:cNvPr id="0" name=""/>
        <dsp:cNvSpPr/>
      </dsp:nvSpPr>
      <dsp:spPr>
        <a:xfrm>
          <a:off x="685799" y="1545134"/>
          <a:ext cx="2743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ADC881-EC48-4DE8-8462-070781A516C4}">
      <dsp:nvSpPr>
        <dsp:cNvPr id="0" name=""/>
        <dsp:cNvSpPr/>
      </dsp:nvSpPr>
      <dsp:spPr>
        <a:xfrm>
          <a:off x="0" y="1569660"/>
          <a:ext cx="3429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E14599-E080-4933-992F-C84C743E804F}">
      <dsp:nvSpPr>
        <dsp:cNvPr id="0" name=""/>
        <dsp:cNvSpPr/>
      </dsp:nvSpPr>
      <dsp:spPr>
        <a:xfrm>
          <a:off x="0" y="1569660"/>
          <a:ext cx="685800" cy="156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fi-FI" sz="800" kern="1200"/>
            <a:t>2. Vahvistettu (Confirmed) </a:t>
          </a:r>
        </a:p>
      </dsp:txBody>
      <dsp:txXfrm>
        <a:off x="0" y="1569660"/>
        <a:ext cx="685800" cy="1569660"/>
      </dsp:txXfrm>
    </dsp:sp>
    <dsp:sp modelId="{744B24E4-E1F8-49BB-B693-B725D4C54742}">
      <dsp:nvSpPr>
        <dsp:cNvPr id="0" name=""/>
        <dsp:cNvSpPr/>
      </dsp:nvSpPr>
      <dsp:spPr>
        <a:xfrm>
          <a:off x="737234" y="1640939"/>
          <a:ext cx="2691765" cy="142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a:t>ilmoittavan (vahvistavan) pankin sitoumus</a:t>
          </a:r>
        </a:p>
      </dsp:txBody>
      <dsp:txXfrm>
        <a:off x="737234" y="1640939"/>
        <a:ext cx="2691765" cy="1425570"/>
      </dsp:txXfrm>
    </dsp:sp>
    <dsp:sp modelId="{4B6EE654-C459-470B-A8BD-768A344FCDA5}">
      <dsp:nvSpPr>
        <dsp:cNvPr id="0" name=""/>
        <dsp:cNvSpPr/>
      </dsp:nvSpPr>
      <dsp:spPr>
        <a:xfrm>
          <a:off x="685799" y="3066509"/>
          <a:ext cx="274320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39961-D122-42AF-9571-7E7962F4F255}">
      <dsp:nvSpPr>
        <dsp:cNvPr id="0" name=""/>
        <dsp:cNvSpPr/>
      </dsp:nvSpPr>
      <dsp:spPr>
        <a:xfrm>
          <a:off x="0" y="3385411"/>
          <a:ext cx="10780799" cy="444333"/>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b="1" kern="1200"/>
            <a:t>Kyseiset pankit hoitavat remburssin kansainvälisen kauppakamarin (ICC) julkaiseman ”Uniform Customs and Practice for Documentary Credits” –ohjeen mukaisesti.</a:t>
          </a:r>
          <a:endParaRPr lang="fi-FI" sz="1100" kern="1200"/>
        </a:p>
      </dsp:txBody>
      <dsp:txXfrm>
        <a:off x="0" y="3385411"/>
        <a:ext cx="10780799" cy="444333"/>
      </dsp:txXfrm>
    </dsp:sp>
    <dsp:sp modelId="{C849A2EB-F14C-4FEB-8C89-44DF70998504}">
      <dsp:nvSpPr>
        <dsp:cNvPr id="0" name=""/>
        <dsp:cNvSpPr/>
      </dsp:nvSpPr>
      <dsp:spPr>
        <a:xfrm rot="10800000">
          <a:off x="0" y="2708691"/>
          <a:ext cx="10780799" cy="683384"/>
        </a:xfrm>
        <a:prstGeom prst="upArrowCallou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b="1" kern="1200"/>
            <a:t>Lopuksi ostajan pankki suorittaa maksun myyjän pankille (10), joka maksaa myyjälle (11) remburssin rakenteen mukaisesti.</a:t>
          </a:r>
          <a:endParaRPr lang="fi-FI" sz="1100" kern="1200"/>
        </a:p>
      </dsp:txBody>
      <dsp:txXfrm rot="10800000">
        <a:off x="0" y="2708691"/>
        <a:ext cx="10780799" cy="444042"/>
      </dsp:txXfrm>
    </dsp:sp>
    <dsp:sp modelId="{CF62FAF2-DD2E-468D-96B8-F22283548C6B}">
      <dsp:nvSpPr>
        <dsp:cNvPr id="0" name=""/>
        <dsp:cNvSpPr/>
      </dsp:nvSpPr>
      <dsp:spPr>
        <a:xfrm rot="10800000">
          <a:off x="0" y="2031971"/>
          <a:ext cx="10780799" cy="683384"/>
        </a:xfrm>
        <a:prstGeom prst="upArrowCallou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b="1" kern="1200"/>
            <a:t>Myyjän pankki lähettää asiakirjat ostajan pankille (7), joka luovuttaa ne ostajalle maksua vastaan ​​(8-9).</a:t>
          </a:r>
          <a:endParaRPr lang="fi-FI" sz="1100" kern="1200"/>
        </a:p>
      </dsp:txBody>
      <dsp:txXfrm rot="10800000">
        <a:off x="0" y="2031971"/>
        <a:ext cx="10780799" cy="444042"/>
      </dsp:txXfrm>
    </dsp:sp>
    <dsp:sp modelId="{25BFAACA-31F0-468C-98EC-6F0AECF34A75}">
      <dsp:nvSpPr>
        <dsp:cNvPr id="0" name=""/>
        <dsp:cNvSpPr/>
      </dsp:nvSpPr>
      <dsp:spPr>
        <a:xfrm rot="10800000">
          <a:off x="0" y="1355251"/>
          <a:ext cx="10780799" cy="683384"/>
        </a:xfrm>
        <a:prstGeom prst="upArrowCallou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b="1" kern="1200" dirty="0"/>
            <a:t>Myyjä toimittaa nyt tavarat (5) ja esittää asiakirjat </a:t>
          </a:r>
          <a:r>
            <a:rPr lang="fi-FI" sz="1100" b="1" kern="1200"/>
            <a:t>omalle pankille (6).</a:t>
          </a:r>
          <a:endParaRPr lang="fi-FI" sz="1100" kern="1200"/>
        </a:p>
      </dsp:txBody>
      <dsp:txXfrm rot="10800000">
        <a:off x="0" y="1355251"/>
        <a:ext cx="10780799" cy="444042"/>
      </dsp:txXfrm>
    </dsp:sp>
    <dsp:sp modelId="{AC022E5D-08A3-4AFD-8CE9-61C9F21B4DDC}">
      <dsp:nvSpPr>
        <dsp:cNvPr id="0" name=""/>
        <dsp:cNvSpPr/>
      </dsp:nvSpPr>
      <dsp:spPr>
        <a:xfrm rot="10800000">
          <a:off x="0" y="678532"/>
          <a:ext cx="10780799" cy="683384"/>
        </a:xfrm>
        <a:prstGeom prst="upArrowCallou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b="1" kern="1200"/>
            <a:t>Tämän jälkeen ostaja hakee remburssia avaavalta pankilta (2), joka myöntää remburssin ja lähettää sen myyjän pankille (3). Myyjän pankki ilmoittaa remburssin myyjälle (4).</a:t>
          </a:r>
          <a:endParaRPr lang="fi-FI" sz="1100" kern="1200"/>
        </a:p>
      </dsp:txBody>
      <dsp:txXfrm rot="10800000">
        <a:off x="0" y="678532"/>
        <a:ext cx="10780799" cy="444042"/>
      </dsp:txXfrm>
    </dsp:sp>
    <dsp:sp modelId="{4581BE04-F8F7-4EE7-A49D-0B312E7EA784}">
      <dsp:nvSpPr>
        <dsp:cNvPr id="0" name=""/>
        <dsp:cNvSpPr/>
      </dsp:nvSpPr>
      <dsp:spPr>
        <a:xfrm rot="10800000">
          <a:off x="0" y="1812"/>
          <a:ext cx="10780799" cy="683384"/>
        </a:xfrm>
        <a:prstGeom prst="upArrowCallou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fi-FI" sz="1100" b="1" kern="1200"/>
            <a:t>Ensin ostaja sopii myyjän kanssa sopimuksen ehdoista (1), tässä tapauksessa toimitus tehdään remburssin perusteella, joka maksetaan lähetyksen yhteydessä.</a:t>
          </a:r>
          <a:endParaRPr lang="fi-FI" sz="1100" kern="1200"/>
        </a:p>
      </dsp:txBody>
      <dsp:txXfrm rot="10800000">
        <a:off x="0" y="1812"/>
        <a:ext cx="10780799" cy="4440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9F387-EAB4-4849-B6A3-68ED4FED8AF3}">
      <dsp:nvSpPr>
        <dsp:cNvPr id="0" name=""/>
        <dsp:cNvSpPr/>
      </dsp:nvSpPr>
      <dsp:spPr>
        <a:xfrm rot="16200000">
          <a:off x="-894024" y="899814"/>
          <a:ext cx="3831557" cy="2031927"/>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8626" bIns="0" numCol="1" spcCol="1270" anchor="ctr" anchorCtr="0">
          <a:noAutofit/>
        </a:bodyPr>
        <a:lstStyle/>
        <a:p>
          <a:pPr marL="0" lvl="0" indent="0" algn="ctr" defTabSz="1111250">
            <a:lnSpc>
              <a:spcPct val="90000"/>
            </a:lnSpc>
            <a:spcBef>
              <a:spcPct val="0"/>
            </a:spcBef>
            <a:spcAft>
              <a:spcPct val="35000"/>
            </a:spcAft>
            <a:buNone/>
          </a:pPr>
          <a:r>
            <a:rPr lang="fi-FI" sz="2500" b="1" kern="1200"/>
            <a:t>1. M ja O laativat luettelon vaadituista asiakirjoista</a:t>
          </a:r>
          <a:endParaRPr lang="fi-FI" sz="2500" kern="1200"/>
        </a:p>
      </dsp:txBody>
      <dsp:txXfrm rot="5400000">
        <a:off x="5791" y="766310"/>
        <a:ext cx="2031927" cy="2298935"/>
      </dsp:txXfrm>
    </dsp:sp>
    <dsp:sp modelId="{58E175ED-CAF6-4A83-BDF1-5BED91BC64F8}">
      <dsp:nvSpPr>
        <dsp:cNvPr id="0" name=""/>
        <dsp:cNvSpPr/>
      </dsp:nvSpPr>
      <dsp:spPr>
        <a:xfrm rot="16200000">
          <a:off x="1290298" y="899814"/>
          <a:ext cx="3831557" cy="2031927"/>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8626" bIns="0" numCol="1" spcCol="1270" anchor="ctr" anchorCtr="0">
          <a:noAutofit/>
        </a:bodyPr>
        <a:lstStyle/>
        <a:p>
          <a:pPr marL="0" lvl="0" indent="0" algn="ctr" defTabSz="1111250">
            <a:lnSpc>
              <a:spcPct val="90000"/>
            </a:lnSpc>
            <a:spcBef>
              <a:spcPct val="0"/>
            </a:spcBef>
            <a:spcAft>
              <a:spcPct val="35000"/>
            </a:spcAft>
            <a:buNone/>
          </a:pPr>
          <a:r>
            <a:rPr lang="fi-FI" sz="2500" b="1" kern="1200"/>
            <a:t>2. Luettelo on sisällytetty sopimukseen</a:t>
          </a:r>
          <a:endParaRPr lang="fi-FI" sz="2500" kern="1200"/>
        </a:p>
      </dsp:txBody>
      <dsp:txXfrm rot="5400000">
        <a:off x="2190113" y="766310"/>
        <a:ext cx="2031927" cy="2298935"/>
      </dsp:txXfrm>
    </dsp:sp>
    <dsp:sp modelId="{1EB65C2E-56EE-44F8-8F63-865EE9251B6C}">
      <dsp:nvSpPr>
        <dsp:cNvPr id="0" name=""/>
        <dsp:cNvSpPr/>
      </dsp:nvSpPr>
      <dsp:spPr>
        <a:xfrm rot="16200000">
          <a:off x="3474621" y="899814"/>
          <a:ext cx="3831557" cy="2031927"/>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8626" bIns="0" numCol="1" spcCol="1270" anchor="ctr" anchorCtr="0">
          <a:noAutofit/>
        </a:bodyPr>
        <a:lstStyle/>
        <a:p>
          <a:pPr marL="0" lvl="0" indent="0" algn="ctr" defTabSz="1111250">
            <a:lnSpc>
              <a:spcPct val="90000"/>
            </a:lnSpc>
            <a:spcBef>
              <a:spcPct val="0"/>
            </a:spcBef>
            <a:spcAft>
              <a:spcPct val="35000"/>
            </a:spcAft>
            <a:buNone/>
          </a:pPr>
          <a:r>
            <a:rPr lang="fi-FI" sz="2500" b="1" kern="1200" dirty="0"/>
            <a:t>3. Avatessaan remburssin O esittää luettelon pankille</a:t>
          </a:r>
          <a:endParaRPr lang="fi-FI" sz="2500" kern="1200" dirty="0"/>
        </a:p>
      </dsp:txBody>
      <dsp:txXfrm rot="5400000">
        <a:off x="4374436" y="766310"/>
        <a:ext cx="2031927" cy="2298935"/>
      </dsp:txXfrm>
    </dsp:sp>
    <dsp:sp modelId="{1913C4D0-0446-49E2-B98A-1BA8E9478F0A}">
      <dsp:nvSpPr>
        <dsp:cNvPr id="0" name=""/>
        <dsp:cNvSpPr/>
      </dsp:nvSpPr>
      <dsp:spPr>
        <a:xfrm rot="16200000">
          <a:off x="5658943" y="899814"/>
          <a:ext cx="3831557" cy="2031927"/>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8626" bIns="0" numCol="1" spcCol="1270" anchor="ctr" anchorCtr="0">
          <a:noAutofit/>
        </a:bodyPr>
        <a:lstStyle/>
        <a:p>
          <a:pPr marL="0" lvl="0" indent="0" algn="ctr" defTabSz="1111250">
            <a:lnSpc>
              <a:spcPct val="90000"/>
            </a:lnSpc>
            <a:spcBef>
              <a:spcPct val="0"/>
            </a:spcBef>
            <a:spcAft>
              <a:spcPct val="35000"/>
            </a:spcAft>
            <a:buNone/>
          </a:pPr>
          <a:r>
            <a:rPr lang="fi-FI" sz="2500" b="1" kern="1200" dirty="0"/>
            <a:t>4. M tarkistaa remburssin ja luettelon</a:t>
          </a:r>
          <a:endParaRPr lang="fi-FI" sz="2500" kern="1200" dirty="0"/>
        </a:p>
      </dsp:txBody>
      <dsp:txXfrm rot="5400000">
        <a:off x="6558758" y="766310"/>
        <a:ext cx="2031927" cy="2298935"/>
      </dsp:txXfrm>
    </dsp:sp>
    <dsp:sp modelId="{36BA2B0A-41E5-44E6-ADC5-40B1337C63E0}">
      <dsp:nvSpPr>
        <dsp:cNvPr id="0" name=""/>
        <dsp:cNvSpPr/>
      </dsp:nvSpPr>
      <dsp:spPr>
        <a:xfrm rot="16200000">
          <a:off x="7843266" y="899814"/>
          <a:ext cx="3831557" cy="2031927"/>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0" tIns="0" rIns="158626" bIns="0" numCol="1" spcCol="1270" anchor="ctr" anchorCtr="0">
          <a:noAutofit/>
        </a:bodyPr>
        <a:lstStyle/>
        <a:p>
          <a:pPr marL="0" lvl="0" indent="0" algn="ctr" defTabSz="1111250">
            <a:lnSpc>
              <a:spcPct val="90000"/>
            </a:lnSpc>
            <a:spcBef>
              <a:spcPct val="0"/>
            </a:spcBef>
            <a:spcAft>
              <a:spcPct val="35000"/>
            </a:spcAft>
            <a:buNone/>
          </a:pPr>
          <a:r>
            <a:rPr lang="fi-FI" sz="2500" b="1" kern="1200"/>
            <a:t>5. M tarkistaa asiakirjat ja luovuttaa ne pankille</a:t>
          </a:r>
          <a:endParaRPr lang="fi-FI" sz="2500" kern="1200"/>
        </a:p>
      </dsp:txBody>
      <dsp:txXfrm rot="5400000">
        <a:off x="8743081" y="766310"/>
        <a:ext cx="2031927" cy="22989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164A-89F9-4804-A359-1B8961A8BE54}">
      <dsp:nvSpPr>
        <dsp:cNvPr id="0" name=""/>
        <dsp:cNvSpPr/>
      </dsp:nvSpPr>
      <dsp:spPr>
        <a:xfrm>
          <a:off x="0" y="0"/>
          <a:ext cx="3831557" cy="3831557"/>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0972C2-437A-4F87-8489-176153736436}">
      <dsp:nvSpPr>
        <dsp:cNvPr id="0" name=""/>
        <dsp:cNvSpPr/>
      </dsp:nvSpPr>
      <dsp:spPr>
        <a:xfrm>
          <a:off x="1915778" y="0"/>
          <a:ext cx="6169820" cy="3831557"/>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err="1"/>
            <a:t>Peruutettavissa</a:t>
          </a:r>
          <a:r>
            <a:rPr lang="en-US" sz="1600" kern="1200" dirty="0"/>
            <a:t> </a:t>
          </a:r>
          <a:r>
            <a:rPr lang="en-US" sz="1600" kern="1200" dirty="0" err="1"/>
            <a:t>oleva</a:t>
          </a:r>
          <a:r>
            <a:rPr lang="en-US" sz="1600" kern="1200" dirty="0"/>
            <a:t> / </a:t>
          </a:r>
          <a:r>
            <a:rPr lang="en-US" sz="1600" kern="1200" dirty="0" err="1"/>
            <a:t>peruuttamaton</a:t>
          </a:r>
          <a:r>
            <a:rPr lang="en-US" sz="1600" kern="1200" dirty="0"/>
            <a:t> </a:t>
          </a:r>
          <a:endParaRPr lang="fi-FI" sz="1600" kern="1200" dirty="0"/>
        </a:p>
      </dsp:txBody>
      <dsp:txXfrm>
        <a:off x="1915778" y="0"/>
        <a:ext cx="6169820" cy="383155"/>
      </dsp:txXfrm>
    </dsp:sp>
    <dsp:sp modelId="{BBBB9F6D-19A1-4116-9FC9-6CBF31BB2FEF}">
      <dsp:nvSpPr>
        <dsp:cNvPr id="0" name=""/>
        <dsp:cNvSpPr/>
      </dsp:nvSpPr>
      <dsp:spPr>
        <a:xfrm>
          <a:off x="287366" y="383155"/>
          <a:ext cx="3256824" cy="3256824"/>
        </a:xfrm>
        <a:prstGeom prst="pie">
          <a:avLst>
            <a:gd name="adj1" fmla="val 5400000"/>
            <a:gd name="adj2" fmla="val 16200000"/>
          </a:avLst>
        </a:prstGeom>
        <a:solidFill>
          <a:schemeClr val="accent5">
            <a:hueOff val="-252071"/>
            <a:satOff val="1662"/>
            <a:lumOff val="-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B48BB-E65D-4877-916C-37E6A69EEEED}">
      <dsp:nvSpPr>
        <dsp:cNvPr id="0" name=""/>
        <dsp:cNvSpPr/>
      </dsp:nvSpPr>
      <dsp:spPr>
        <a:xfrm>
          <a:off x="1915778" y="383155"/>
          <a:ext cx="6169820" cy="3256824"/>
        </a:xfrm>
        <a:prstGeom prst="rect">
          <a:avLst/>
        </a:prstGeom>
        <a:solidFill>
          <a:schemeClr val="lt1">
            <a:alpha val="90000"/>
            <a:hueOff val="0"/>
            <a:satOff val="0"/>
            <a:lumOff val="0"/>
            <a:alphaOff val="0"/>
          </a:schemeClr>
        </a:solidFill>
        <a:ln w="12700" cap="flat" cmpd="sng" algn="ctr">
          <a:solidFill>
            <a:schemeClr val="accent5">
              <a:hueOff val="-252071"/>
              <a:satOff val="1662"/>
              <a:lumOff val="-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err="1"/>
            <a:t>Luottoajan</a:t>
          </a:r>
          <a:r>
            <a:rPr lang="en-US" sz="1600" kern="1200" dirty="0"/>
            <a:t> </a:t>
          </a:r>
          <a:r>
            <a:rPr lang="en-US" sz="1600" kern="1200" dirty="0" err="1"/>
            <a:t>umpeutuminen</a:t>
          </a:r>
          <a:endParaRPr lang="fi-FI" sz="1600" kern="1200" dirty="0"/>
        </a:p>
      </dsp:txBody>
      <dsp:txXfrm>
        <a:off x="1915778" y="383155"/>
        <a:ext cx="6169820" cy="383155"/>
      </dsp:txXfrm>
    </dsp:sp>
    <dsp:sp modelId="{21D31F66-5A15-4128-9D61-B62943EE6C48}">
      <dsp:nvSpPr>
        <dsp:cNvPr id="0" name=""/>
        <dsp:cNvSpPr/>
      </dsp:nvSpPr>
      <dsp:spPr>
        <a:xfrm>
          <a:off x="574732" y="766310"/>
          <a:ext cx="2682091" cy="2682091"/>
        </a:xfrm>
        <a:prstGeom prst="pie">
          <a:avLst>
            <a:gd name="adj1" fmla="val 5400000"/>
            <a:gd name="adj2" fmla="val 16200000"/>
          </a:avLst>
        </a:prstGeom>
        <a:solidFill>
          <a:schemeClr val="accent5">
            <a:hueOff val="-504142"/>
            <a:satOff val="3324"/>
            <a:lumOff val="-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84D1E4-2FF3-4B81-8550-775F6A71568D}">
      <dsp:nvSpPr>
        <dsp:cNvPr id="0" name=""/>
        <dsp:cNvSpPr/>
      </dsp:nvSpPr>
      <dsp:spPr>
        <a:xfrm>
          <a:off x="1915778" y="766310"/>
          <a:ext cx="6169820" cy="2682091"/>
        </a:xfrm>
        <a:prstGeom prst="rect">
          <a:avLst/>
        </a:prstGeom>
        <a:solidFill>
          <a:schemeClr val="lt1">
            <a:alpha val="90000"/>
            <a:hueOff val="0"/>
            <a:satOff val="0"/>
            <a:lumOff val="0"/>
            <a:alphaOff val="0"/>
          </a:schemeClr>
        </a:solidFill>
        <a:ln w="12700" cap="flat" cmpd="sng" algn="ctr">
          <a:solidFill>
            <a:schemeClr val="accent5">
              <a:hueOff val="-504142"/>
              <a:satOff val="3324"/>
              <a:lumOff val="-3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err="1"/>
            <a:t>Kuljetustiedot</a:t>
          </a:r>
          <a:r>
            <a:rPr lang="en-US" sz="1600" kern="1200" dirty="0"/>
            <a:t>: </a:t>
          </a:r>
          <a:r>
            <a:rPr lang="en-US" sz="1600" kern="1200" dirty="0" err="1"/>
            <a:t>lastaus</a:t>
          </a:r>
          <a:r>
            <a:rPr lang="en-US" sz="1600" kern="1200" dirty="0"/>
            <a:t> (</a:t>
          </a:r>
          <a:r>
            <a:rPr lang="en-US" sz="1600" kern="1200" dirty="0" err="1"/>
            <a:t>missä</a:t>
          </a:r>
          <a:r>
            <a:rPr lang="en-US" sz="1600" kern="1200" dirty="0"/>
            <a:t>): </a:t>
          </a:r>
          <a:r>
            <a:rPr lang="en-US" sz="1600" kern="1200" dirty="0" err="1"/>
            <a:t>viimeistään</a:t>
          </a:r>
          <a:r>
            <a:rPr lang="en-US" sz="1600" kern="1200" dirty="0"/>
            <a:t>: </a:t>
          </a:r>
          <a:r>
            <a:rPr lang="en-US" sz="1600" kern="1200" dirty="0" err="1"/>
            <a:t>kuljetettavaksi</a:t>
          </a:r>
          <a:r>
            <a:rPr lang="en-US" sz="1600" kern="1200" dirty="0"/>
            <a:t> (</a:t>
          </a:r>
          <a:r>
            <a:rPr lang="en-US" sz="1600" kern="1200" dirty="0" err="1"/>
            <a:t>minne</a:t>
          </a:r>
          <a:r>
            <a:rPr lang="en-US" sz="1600" kern="1200" dirty="0"/>
            <a:t>):  </a:t>
          </a:r>
          <a:endParaRPr lang="fi-FI" sz="1600" kern="1200" dirty="0"/>
        </a:p>
      </dsp:txBody>
      <dsp:txXfrm>
        <a:off x="1915778" y="766310"/>
        <a:ext cx="6169820" cy="383155"/>
      </dsp:txXfrm>
    </dsp:sp>
    <dsp:sp modelId="{77CAC33E-EF48-4B49-8225-6CCC7A6ADBF9}">
      <dsp:nvSpPr>
        <dsp:cNvPr id="0" name=""/>
        <dsp:cNvSpPr/>
      </dsp:nvSpPr>
      <dsp:spPr>
        <a:xfrm>
          <a:off x="862099" y="1149465"/>
          <a:ext cx="2107358" cy="2107358"/>
        </a:xfrm>
        <a:prstGeom prst="pie">
          <a:avLst>
            <a:gd name="adj1" fmla="val 5400000"/>
            <a:gd name="adj2" fmla="val 16200000"/>
          </a:avLst>
        </a:prstGeom>
        <a:solidFill>
          <a:schemeClr val="accent5">
            <a:hueOff val="-756214"/>
            <a:satOff val="4985"/>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DA97A9-1590-4F9D-AB4E-6DD1968E78EB}">
      <dsp:nvSpPr>
        <dsp:cNvPr id="0" name=""/>
        <dsp:cNvSpPr/>
      </dsp:nvSpPr>
      <dsp:spPr>
        <a:xfrm>
          <a:off x="1915778" y="1149465"/>
          <a:ext cx="6169820" cy="2107358"/>
        </a:xfrm>
        <a:prstGeom prst="rect">
          <a:avLst/>
        </a:prstGeom>
        <a:solidFill>
          <a:schemeClr val="lt1">
            <a:alpha val="90000"/>
            <a:hueOff val="0"/>
            <a:satOff val="0"/>
            <a:lumOff val="0"/>
            <a:alphaOff val="0"/>
          </a:schemeClr>
        </a:solidFill>
        <a:ln w="12700" cap="flat" cmpd="sng" algn="ctr">
          <a:solidFill>
            <a:schemeClr val="accent5">
              <a:hueOff val="-756214"/>
              <a:satOff val="4985"/>
              <a:lumOff val="-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err="1"/>
            <a:t>Asiakirjat</a:t>
          </a:r>
          <a:r>
            <a:rPr lang="en-US" sz="1600" kern="1200" dirty="0"/>
            <a:t> </a:t>
          </a:r>
          <a:r>
            <a:rPr lang="en-US" sz="1600" kern="1200" dirty="0" err="1"/>
            <a:t>esitettävä</a:t>
          </a:r>
          <a:r>
            <a:rPr lang="en-US" sz="1600" kern="1200" dirty="0"/>
            <a:t> __ </a:t>
          </a:r>
          <a:r>
            <a:rPr lang="en-US" sz="1600" kern="1200" dirty="0" err="1"/>
            <a:t>päivässä</a:t>
          </a:r>
          <a:r>
            <a:rPr lang="en-US" sz="1600" kern="1200" dirty="0"/>
            <a:t> </a:t>
          </a:r>
          <a:r>
            <a:rPr lang="en-US" sz="1600" kern="1200" dirty="0" err="1"/>
            <a:t>niiden</a:t>
          </a:r>
          <a:r>
            <a:rPr lang="en-US" sz="1600" kern="1200" dirty="0"/>
            <a:t> </a:t>
          </a:r>
          <a:r>
            <a:rPr lang="en-US" sz="1600" kern="1200" dirty="0" err="1"/>
            <a:t>laatimisen</a:t>
          </a:r>
          <a:r>
            <a:rPr lang="en-US" sz="1600" kern="1200" dirty="0"/>
            <a:t> </a:t>
          </a:r>
          <a:r>
            <a:rPr lang="en-US" sz="1600" kern="1200" dirty="0" err="1"/>
            <a:t>jälkeen</a:t>
          </a:r>
          <a:r>
            <a:rPr lang="en-US" sz="1600" kern="1200" dirty="0"/>
            <a:t>- -   </a:t>
          </a:r>
          <a:endParaRPr lang="fi-FI" sz="1600" kern="1200" dirty="0"/>
        </a:p>
      </dsp:txBody>
      <dsp:txXfrm>
        <a:off x="1915778" y="1149465"/>
        <a:ext cx="6169820" cy="383159"/>
      </dsp:txXfrm>
    </dsp:sp>
    <dsp:sp modelId="{D6B10CD1-3F03-42A6-8729-69F0DBEBDF57}">
      <dsp:nvSpPr>
        <dsp:cNvPr id="0" name=""/>
        <dsp:cNvSpPr/>
      </dsp:nvSpPr>
      <dsp:spPr>
        <a:xfrm>
          <a:off x="1149467" y="1532624"/>
          <a:ext cx="1532621" cy="1532621"/>
        </a:xfrm>
        <a:prstGeom prst="pie">
          <a:avLst>
            <a:gd name="adj1" fmla="val 5400000"/>
            <a:gd name="adj2" fmla="val 16200000"/>
          </a:avLst>
        </a:prstGeom>
        <a:solidFill>
          <a:schemeClr val="accent5">
            <a:hueOff val="-1008285"/>
            <a:satOff val="6647"/>
            <a:lumOff val="-6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7F4F8-16C3-4984-8AB4-14400BD876E7}">
      <dsp:nvSpPr>
        <dsp:cNvPr id="0" name=""/>
        <dsp:cNvSpPr/>
      </dsp:nvSpPr>
      <dsp:spPr>
        <a:xfrm>
          <a:off x="1915778" y="1532624"/>
          <a:ext cx="6169820" cy="1532621"/>
        </a:xfrm>
        <a:prstGeom prst="rect">
          <a:avLst/>
        </a:prstGeom>
        <a:solidFill>
          <a:schemeClr val="lt1">
            <a:alpha val="90000"/>
            <a:hueOff val="0"/>
            <a:satOff val="0"/>
            <a:lumOff val="0"/>
            <a:alphaOff val="0"/>
          </a:schemeClr>
        </a:solidFill>
        <a:ln w="12700" cap="flat" cmpd="sng" algn="ctr">
          <a:solidFill>
            <a:schemeClr val="accent5">
              <a:hueOff val="-1008285"/>
              <a:satOff val="6647"/>
              <a:lumOff val="-6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err="1"/>
            <a:t>Edunsaaja</a:t>
          </a:r>
          <a:r>
            <a:rPr lang="en-US" sz="1600" kern="1200" dirty="0"/>
            <a:t> ja </a:t>
          </a:r>
          <a:r>
            <a:rPr lang="en-US" sz="1600" kern="1200" dirty="0" err="1"/>
            <a:t>siirrettävyys</a:t>
          </a:r>
          <a:endParaRPr lang="fi-FI" sz="1600" kern="1200" dirty="0"/>
        </a:p>
      </dsp:txBody>
      <dsp:txXfrm>
        <a:off x="1915778" y="1532624"/>
        <a:ext cx="6169820" cy="383155"/>
      </dsp:txXfrm>
    </dsp:sp>
    <dsp:sp modelId="{D4F9EF47-6A0D-4F79-A936-8B633106D928}">
      <dsp:nvSpPr>
        <dsp:cNvPr id="0" name=""/>
        <dsp:cNvSpPr/>
      </dsp:nvSpPr>
      <dsp:spPr>
        <a:xfrm>
          <a:off x="1436834" y="1915779"/>
          <a:ext cx="957888" cy="957888"/>
        </a:xfrm>
        <a:prstGeom prst="pie">
          <a:avLst>
            <a:gd name="adj1" fmla="val 5400000"/>
            <a:gd name="adj2" fmla="val 16200000"/>
          </a:avLst>
        </a:prstGeom>
        <a:solidFill>
          <a:schemeClr val="accent5">
            <a:hueOff val="-1260356"/>
            <a:satOff val="8309"/>
            <a:lumOff val="-8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4FEDAF-A762-4F17-B30B-BC3629605F24}">
      <dsp:nvSpPr>
        <dsp:cNvPr id="0" name=""/>
        <dsp:cNvSpPr/>
      </dsp:nvSpPr>
      <dsp:spPr>
        <a:xfrm>
          <a:off x="1915778" y="1915779"/>
          <a:ext cx="6169820" cy="957888"/>
        </a:xfrm>
        <a:prstGeom prst="rect">
          <a:avLst/>
        </a:prstGeom>
        <a:solidFill>
          <a:schemeClr val="lt1">
            <a:alpha val="90000"/>
            <a:hueOff val="0"/>
            <a:satOff val="0"/>
            <a:lumOff val="0"/>
            <a:alphaOff val="0"/>
          </a:schemeClr>
        </a:solidFill>
        <a:ln w="12700" cap="flat" cmpd="sng" algn="ctr">
          <a:solidFill>
            <a:schemeClr val="accent5">
              <a:hueOff val="-1260356"/>
              <a:satOff val="8309"/>
              <a:lumOff val="-8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err="1"/>
            <a:t>Vahvistus</a:t>
          </a:r>
          <a:r>
            <a:rPr lang="en-US" sz="1600" kern="1200" dirty="0"/>
            <a:t>; </a:t>
          </a:r>
          <a:r>
            <a:rPr lang="en-US" sz="1600" kern="1200" dirty="0" err="1"/>
            <a:t>kulut</a:t>
          </a:r>
          <a:endParaRPr lang="fi-FI" sz="1600" kern="1200" dirty="0"/>
        </a:p>
      </dsp:txBody>
      <dsp:txXfrm>
        <a:off x="1915778" y="1915779"/>
        <a:ext cx="6169820" cy="383155"/>
      </dsp:txXfrm>
    </dsp:sp>
    <dsp:sp modelId="{12AFFF74-7EE1-45CD-8FA3-C59D9AE32126}">
      <dsp:nvSpPr>
        <dsp:cNvPr id="0" name=""/>
        <dsp:cNvSpPr/>
      </dsp:nvSpPr>
      <dsp:spPr>
        <a:xfrm>
          <a:off x="1724200" y="2298934"/>
          <a:ext cx="383155" cy="383155"/>
        </a:xfrm>
        <a:prstGeom prst="pie">
          <a:avLst>
            <a:gd name="adj1" fmla="val 5400000"/>
            <a:gd name="adj2" fmla="val 16200000"/>
          </a:avLst>
        </a:prstGeom>
        <a:solidFill>
          <a:schemeClr val="accent5">
            <a:hueOff val="-1512427"/>
            <a:satOff val="9971"/>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162B13-E8ED-40D2-8678-38622DBBC3B4}">
      <dsp:nvSpPr>
        <dsp:cNvPr id="0" name=""/>
        <dsp:cNvSpPr/>
      </dsp:nvSpPr>
      <dsp:spPr>
        <a:xfrm>
          <a:off x="1915778" y="2298934"/>
          <a:ext cx="6169820" cy="383155"/>
        </a:xfrm>
        <a:prstGeom prst="rect">
          <a:avLst/>
        </a:prstGeom>
        <a:solidFill>
          <a:schemeClr val="lt1">
            <a:alpha val="90000"/>
            <a:hueOff val="0"/>
            <a:satOff val="0"/>
            <a:lumOff val="0"/>
            <a:alphaOff val="0"/>
          </a:schemeClr>
        </a:solidFill>
        <a:ln w="12700" cap="flat" cmpd="sng" algn="ctr">
          <a:solidFill>
            <a:schemeClr val="accent5">
              <a:hueOff val="-1512427"/>
              <a:satOff val="9971"/>
              <a:lumOff val="-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err="1"/>
            <a:t>Osittaiset</a:t>
          </a:r>
          <a:r>
            <a:rPr lang="en-US" sz="1600" kern="1200" dirty="0"/>
            <a:t> </a:t>
          </a:r>
          <a:r>
            <a:rPr lang="en-US" sz="1600" kern="1200" dirty="0" err="1"/>
            <a:t>laivaukset</a:t>
          </a:r>
          <a:r>
            <a:rPr lang="en-US" sz="1600" kern="1200" dirty="0"/>
            <a:t> / </a:t>
          </a:r>
          <a:r>
            <a:rPr lang="en-US" sz="1600" kern="1200" dirty="0" err="1"/>
            <a:t>kauttakulkulaivaukset</a:t>
          </a:r>
          <a:r>
            <a:rPr lang="en-US" sz="1600" kern="1200" dirty="0"/>
            <a:t> </a:t>
          </a:r>
          <a:r>
            <a:rPr lang="en-US" sz="1600" kern="1200" dirty="0" err="1"/>
            <a:t>sallittu</a:t>
          </a:r>
          <a:endParaRPr lang="fi-FI" sz="1600" kern="1200" dirty="0"/>
        </a:p>
      </dsp:txBody>
      <dsp:txXfrm>
        <a:off x="1915778" y="2298934"/>
        <a:ext cx="6169820" cy="3831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F9E1B-6034-494B-B22A-0E6E1B80D85B}">
      <dsp:nvSpPr>
        <dsp:cNvPr id="0" name=""/>
        <dsp:cNvSpPr/>
      </dsp:nvSpPr>
      <dsp:spPr>
        <a:xfrm>
          <a:off x="0" y="0"/>
          <a:ext cx="8085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461657-474D-4F21-918C-263415F9DC05}">
      <dsp:nvSpPr>
        <dsp:cNvPr id="0" name=""/>
        <dsp:cNvSpPr/>
      </dsp:nvSpPr>
      <dsp:spPr>
        <a:xfrm>
          <a:off x="0" y="0"/>
          <a:ext cx="161711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en-US" sz="1700" b="1" kern="1200" dirty="0" err="1"/>
            <a:t>Tavarankuvaus-asiakirjat</a:t>
          </a:r>
          <a:endParaRPr lang="fi-FI" sz="1700" kern="1200" dirty="0"/>
        </a:p>
      </dsp:txBody>
      <dsp:txXfrm>
        <a:off x="0" y="0"/>
        <a:ext cx="1617119" cy="3831557"/>
      </dsp:txXfrm>
    </dsp:sp>
    <dsp:sp modelId="{EF2220F9-D1AC-4C4A-AE5F-DE4BA49BE295}">
      <dsp:nvSpPr>
        <dsp:cNvPr id="0" name=""/>
        <dsp:cNvSpPr/>
      </dsp:nvSpPr>
      <dsp:spPr>
        <a:xfrm>
          <a:off x="1738403" y="45041"/>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err="1"/>
            <a:t>Lasku</a:t>
          </a:r>
          <a:r>
            <a:rPr lang="en-US" sz="2500" kern="1200" dirty="0"/>
            <a:t> (</a:t>
          </a:r>
          <a:r>
            <a:rPr lang="en-US" sz="2500" kern="1200" dirty="0" err="1"/>
            <a:t>edunsaajan</a:t>
          </a:r>
          <a:r>
            <a:rPr lang="en-US" sz="2500" kern="1200" dirty="0"/>
            <a:t> </a:t>
          </a:r>
          <a:r>
            <a:rPr lang="en-US" sz="2500" kern="1200"/>
            <a:t>laatima, </a:t>
          </a:r>
          <a:r>
            <a:rPr lang="en-US" sz="2500" kern="1200" dirty="0" err="1"/>
            <a:t>ennakkomaksut</a:t>
          </a:r>
          <a:r>
            <a:rPr lang="en-US" sz="2500" kern="1200" dirty="0"/>
            <a:t> </a:t>
          </a:r>
          <a:r>
            <a:rPr lang="en-US" sz="2500" kern="1200" dirty="0" err="1"/>
            <a:t>alennuksina</a:t>
          </a:r>
          <a:r>
            <a:rPr lang="en-US" sz="2500" kern="1200" dirty="0"/>
            <a:t>) </a:t>
          </a:r>
          <a:endParaRPr lang="fi-FI" sz="2500" kern="1200" dirty="0"/>
        </a:p>
      </dsp:txBody>
      <dsp:txXfrm>
        <a:off x="1738403" y="45041"/>
        <a:ext cx="6347195" cy="900827"/>
      </dsp:txXfrm>
    </dsp:sp>
    <dsp:sp modelId="{9BD79A87-8D22-4E76-8AC7-6A58CF309E42}">
      <dsp:nvSpPr>
        <dsp:cNvPr id="0" name=""/>
        <dsp:cNvSpPr/>
      </dsp:nvSpPr>
      <dsp:spPr>
        <a:xfrm>
          <a:off x="1617119" y="945868"/>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4D82EA-8A7E-4EF2-8A57-A6DC710AD462}">
      <dsp:nvSpPr>
        <dsp:cNvPr id="0" name=""/>
        <dsp:cNvSpPr/>
      </dsp:nvSpPr>
      <dsp:spPr>
        <a:xfrm>
          <a:off x="1738403" y="990910"/>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err="1"/>
            <a:t>Kuljetusasiakirjat</a:t>
          </a:r>
          <a:endParaRPr lang="fi-FI" sz="2500" kern="1200" dirty="0"/>
        </a:p>
      </dsp:txBody>
      <dsp:txXfrm>
        <a:off x="1738403" y="990910"/>
        <a:ext cx="6347195" cy="900827"/>
      </dsp:txXfrm>
    </dsp:sp>
    <dsp:sp modelId="{E12879BF-4115-4CAE-8267-02C026F96190}">
      <dsp:nvSpPr>
        <dsp:cNvPr id="0" name=""/>
        <dsp:cNvSpPr/>
      </dsp:nvSpPr>
      <dsp:spPr>
        <a:xfrm>
          <a:off x="1617119" y="1891737"/>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501AA7-10FA-44D1-A1F2-8E6523180535}">
      <dsp:nvSpPr>
        <dsp:cNvPr id="0" name=""/>
        <dsp:cNvSpPr/>
      </dsp:nvSpPr>
      <dsp:spPr>
        <a:xfrm>
          <a:off x="1738403" y="1936779"/>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err="1"/>
            <a:t>Vakuutusasiakirjat</a:t>
          </a:r>
          <a:r>
            <a:rPr lang="en-US" sz="2500" kern="1200" dirty="0"/>
            <a:t> (</a:t>
          </a:r>
          <a:r>
            <a:rPr lang="en-US" sz="2500" kern="1200" dirty="0" err="1"/>
            <a:t>esim</a:t>
          </a:r>
          <a:r>
            <a:rPr lang="en-US" sz="2500" kern="1200" dirty="0"/>
            <a:t>. CIF)</a:t>
          </a:r>
          <a:endParaRPr lang="fi-FI" sz="2500" kern="1200" dirty="0"/>
        </a:p>
      </dsp:txBody>
      <dsp:txXfrm>
        <a:off x="1738403" y="1936779"/>
        <a:ext cx="6347195" cy="900827"/>
      </dsp:txXfrm>
    </dsp:sp>
    <dsp:sp modelId="{D930EC26-4ED6-439D-B346-EE7536576040}">
      <dsp:nvSpPr>
        <dsp:cNvPr id="0" name=""/>
        <dsp:cNvSpPr/>
      </dsp:nvSpPr>
      <dsp:spPr>
        <a:xfrm>
          <a:off x="1617119" y="2837606"/>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6D31B2-D753-4FFC-893B-59523001441D}">
      <dsp:nvSpPr>
        <dsp:cNvPr id="0" name=""/>
        <dsp:cNvSpPr/>
      </dsp:nvSpPr>
      <dsp:spPr>
        <a:xfrm>
          <a:off x="1738403" y="2882647"/>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Muita : </a:t>
          </a:r>
          <a:r>
            <a:rPr lang="en-US" sz="2500" kern="1200" dirty="0" err="1"/>
            <a:t>esim</a:t>
          </a:r>
          <a:r>
            <a:rPr lang="en-US" sz="2500" kern="1200" dirty="0"/>
            <a:t>. </a:t>
          </a:r>
          <a:r>
            <a:rPr lang="en-US" sz="2500" kern="1200" dirty="0" err="1"/>
            <a:t>Alkuperätodistus</a:t>
          </a:r>
          <a:r>
            <a:rPr lang="en-US" sz="2500" kern="1200" dirty="0"/>
            <a:t>, </a:t>
          </a:r>
          <a:r>
            <a:rPr lang="en-US" sz="2500" kern="1200" dirty="0" err="1"/>
            <a:t>pakkauslista</a:t>
          </a:r>
          <a:r>
            <a:rPr lang="en-US" sz="2500" kern="1200" dirty="0"/>
            <a:t> </a:t>
          </a:r>
          <a:r>
            <a:rPr lang="en-US" sz="2500" kern="1200" dirty="0" err="1"/>
            <a:t>ym</a:t>
          </a:r>
          <a:r>
            <a:rPr lang="en-US" sz="2500" kern="1200" dirty="0"/>
            <a:t>. </a:t>
          </a:r>
          <a:endParaRPr lang="fi-FI" sz="2500" kern="1200" dirty="0"/>
        </a:p>
      </dsp:txBody>
      <dsp:txXfrm>
        <a:off x="1738403" y="2882647"/>
        <a:ext cx="6347195" cy="900827"/>
      </dsp:txXfrm>
    </dsp:sp>
    <dsp:sp modelId="{F4F51C71-891F-4C08-8D8E-9119C2A4194D}">
      <dsp:nvSpPr>
        <dsp:cNvPr id="0" name=""/>
        <dsp:cNvSpPr/>
      </dsp:nvSpPr>
      <dsp:spPr>
        <a:xfrm>
          <a:off x="1617119" y="3783475"/>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79C564-211B-4A16-A830-FF2C04D10728}" type="datetimeFigureOut">
              <a:rPr lang="fi-FI" smtClean="0"/>
              <a:t>3.2.2021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5F688-5A30-4B0E-8A8A-F322D8BD3A95}" type="slidenum">
              <a:rPr lang="fi-FI" smtClean="0"/>
              <a:t>‹#›</a:t>
            </a:fld>
            <a:endParaRPr lang="fi-FI"/>
          </a:p>
        </p:txBody>
      </p:sp>
    </p:spTree>
    <p:extLst>
      <p:ext uri="{BB962C8B-B14F-4D97-AF65-F5344CB8AC3E}">
        <p14:creationId xmlns:p14="http://schemas.microsoft.com/office/powerpoint/2010/main" val="314854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784DA-E3E0-4099-8BC4-1813584CD794}"/>
              </a:ext>
            </a:extLst>
          </p:cNvPr>
          <p:cNvSpPr>
            <a:spLocks noGrp="1"/>
          </p:cNvSpPr>
          <p:nvPr>
            <p:ph type="ctrTitle"/>
          </p:nvPr>
        </p:nvSpPr>
        <p:spPr>
          <a:xfrm>
            <a:off x="1246415" y="800100"/>
            <a:ext cx="8447314" cy="3314694"/>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E1BD63B-9405-4E42-9E2F-07573F9B15A9}"/>
              </a:ext>
            </a:extLst>
          </p:cNvPr>
          <p:cNvSpPr>
            <a:spLocks noGrp="1"/>
          </p:cNvSpPr>
          <p:nvPr>
            <p:ph type="subTitle" idx="1"/>
          </p:nvPr>
        </p:nvSpPr>
        <p:spPr>
          <a:xfrm>
            <a:off x="1246415" y="4909459"/>
            <a:ext cx="8292874" cy="914395"/>
          </a:xfrm>
        </p:spPr>
        <p:txBody>
          <a:bodyPr anchor="ctr">
            <a:normAutofit/>
          </a:bodyPr>
          <a:lstStyle>
            <a:lvl1pPr marL="0" indent="0" algn="l">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68D03A-9A11-476C-B52A-593F3C019230}"/>
              </a:ext>
            </a:extLst>
          </p:cNvPr>
          <p:cNvSpPr>
            <a:spLocks noGrp="1"/>
          </p:cNvSpPr>
          <p:nvPr>
            <p:ph type="dt" sz="half" idx="10"/>
          </p:nvPr>
        </p:nvSpPr>
        <p:spPr/>
        <p:txBody>
          <a:bodyPr/>
          <a:lstStyle/>
          <a:p>
            <a:fld id="{C5353EBF-29D8-4D00-B590-45A87BC8BC2F}" type="datetime1">
              <a:rPr lang="fi-FI" smtClean="0"/>
              <a:t>3.2.2021</a:t>
            </a:fld>
            <a:endParaRPr lang="en-US"/>
          </a:p>
        </p:txBody>
      </p:sp>
      <p:sp>
        <p:nvSpPr>
          <p:cNvPr id="5" name="Footer Placeholder 4">
            <a:extLst>
              <a:ext uri="{FF2B5EF4-FFF2-40B4-BE49-F238E27FC236}">
                <a16:creationId xmlns:a16="http://schemas.microsoft.com/office/drawing/2014/main" id="{DA950CD1-7906-4885-9A4D-B764220DD973}"/>
              </a:ext>
            </a:extLst>
          </p:cNvPr>
          <p:cNvSpPr>
            <a:spLocks noGrp="1"/>
          </p:cNvSpPr>
          <p:nvPr>
            <p:ph type="ftr" sz="quarter" idx="11"/>
          </p:nvPr>
        </p:nvSpPr>
        <p:spPr/>
        <p:txBody>
          <a:bodyPr/>
          <a:lstStyle/>
          <a:p>
            <a:r>
              <a:rPr lang="en-US"/>
              <a:t>Kansainväliset sopimukset Luento 8</a:t>
            </a:r>
          </a:p>
        </p:txBody>
      </p:sp>
      <p:sp>
        <p:nvSpPr>
          <p:cNvPr id="6" name="Slide Number Placeholder 5">
            <a:extLst>
              <a:ext uri="{FF2B5EF4-FFF2-40B4-BE49-F238E27FC236}">
                <a16:creationId xmlns:a16="http://schemas.microsoft.com/office/drawing/2014/main" id="{A5DECA96-1AD5-41FE-AB5C-68ABD652299C}"/>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7" name="Straight Connector 6">
            <a:extLst>
              <a:ext uri="{FF2B5EF4-FFF2-40B4-BE49-F238E27FC236}">
                <a16:creationId xmlns:a16="http://schemas.microsoft.com/office/drawing/2014/main" id="{0A09E39A-DA3F-4BDC-A89A-6545C1DD3721}"/>
              </a:ext>
            </a:extLst>
          </p:cNvPr>
          <p:cNvCxnSpPr>
            <a:cxnSpLocks/>
          </p:cNvCxnSpPr>
          <p:nvPr/>
        </p:nvCxnSpPr>
        <p:spPr>
          <a:xfrm>
            <a:off x="360154" y="460266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866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B4882-AC48-4F1E-837D-E154BEEDC958}"/>
              </a:ext>
            </a:extLst>
          </p:cNvPr>
          <p:cNvSpPr>
            <a:spLocks noGrp="1"/>
          </p:cNvSpPr>
          <p:nvPr>
            <p:ph type="title"/>
          </p:nvPr>
        </p:nvSpPr>
        <p:spPr>
          <a:xfrm>
            <a:off x="838200" y="525439"/>
            <a:ext cx="9613106" cy="128288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FD34B7-C335-425E-BF89-DB1A0C235373}"/>
              </a:ext>
            </a:extLst>
          </p:cNvPr>
          <p:cNvSpPr>
            <a:spLocks noGrp="1"/>
          </p:cNvSpPr>
          <p:nvPr>
            <p:ph type="body" orient="vert" idx="1"/>
          </p:nvPr>
        </p:nvSpPr>
        <p:spPr>
          <a:xfrm>
            <a:off x="838200" y="1914525"/>
            <a:ext cx="9613106" cy="3883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63754-C885-4DC6-962D-C861267B64D4}"/>
              </a:ext>
            </a:extLst>
          </p:cNvPr>
          <p:cNvSpPr>
            <a:spLocks noGrp="1"/>
          </p:cNvSpPr>
          <p:nvPr>
            <p:ph type="dt" sz="half" idx="10"/>
          </p:nvPr>
        </p:nvSpPr>
        <p:spPr/>
        <p:txBody>
          <a:bodyPr/>
          <a:lstStyle/>
          <a:p>
            <a:fld id="{210F1A33-F834-4BD0-A224-CDE2867E9758}" type="datetime1">
              <a:rPr lang="fi-FI" smtClean="0"/>
              <a:t>3.2.2021</a:t>
            </a:fld>
            <a:endParaRPr lang="en-US"/>
          </a:p>
        </p:txBody>
      </p:sp>
      <p:sp>
        <p:nvSpPr>
          <p:cNvPr id="5" name="Footer Placeholder 4">
            <a:extLst>
              <a:ext uri="{FF2B5EF4-FFF2-40B4-BE49-F238E27FC236}">
                <a16:creationId xmlns:a16="http://schemas.microsoft.com/office/drawing/2014/main" id="{B6EC9693-03CD-4EBD-A3D7-BE310CD5FDC4}"/>
              </a:ext>
            </a:extLst>
          </p:cNvPr>
          <p:cNvSpPr>
            <a:spLocks noGrp="1"/>
          </p:cNvSpPr>
          <p:nvPr>
            <p:ph type="ftr" sz="quarter" idx="11"/>
          </p:nvPr>
        </p:nvSpPr>
        <p:spPr/>
        <p:txBody>
          <a:bodyPr/>
          <a:lstStyle/>
          <a:p>
            <a:r>
              <a:rPr lang="en-US"/>
              <a:t>Kansainväliset sopimukset Luento 8</a:t>
            </a:r>
          </a:p>
        </p:txBody>
      </p:sp>
      <p:sp>
        <p:nvSpPr>
          <p:cNvPr id="6" name="Slide Number Placeholder 5">
            <a:extLst>
              <a:ext uri="{FF2B5EF4-FFF2-40B4-BE49-F238E27FC236}">
                <a16:creationId xmlns:a16="http://schemas.microsoft.com/office/drawing/2014/main" id="{A2CBBD01-5E50-4FF1-A1D6-B24B7B75E85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4194266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EA1D39-AB23-4CEE-BBAA-55B29415D413}"/>
              </a:ext>
            </a:extLst>
          </p:cNvPr>
          <p:cNvSpPr>
            <a:spLocks noGrp="1"/>
          </p:cNvSpPr>
          <p:nvPr>
            <p:ph type="title" orient="vert"/>
          </p:nvPr>
        </p:nvSpPr>
        <p:spPr>
          <a:xfrm>
            <a:off x="8724900" y="578644"/>
            <a:ext cx="1912144" cy="52720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CC20688-FA9B-4ABD-9E9E-C7EADE949A9D}"/>
              </a:ext>
            </a:extLst>
          </p:cNvPr>
          <p:cNvSpPr>
            <a:spLocks noGrp="1"/>
          </p:cNvSpPr>
          <p:nvPr>
            <p:ph type="body" orient="vert" idx="1"/>
          </p:nvPr>
        </p:nvSpPr>
        <p:spPr>
          <a:xfrm>
            <a:off x="628652" y="578643"/>
            <a:ext cx="7943848" cy="52720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6B1A6B-AE19-4BD4-AE49-43E78CC0B058}"/>
              </a:ext>
            </a:extLst>
          </p:cNvPr>
          <p:cNvSpPr>
            <a:spLocks noGrp="1"/>
          </p:cNvSpPr>
          <p:nvPr>
            <p:ph type="dt" sz="half" idx="10"/>
          </p:nvPr>
        </p:nvSpPr>
        <p:spPr/>
        <p:txBody>
          <a:bodyPr/>
          <a:lstStyle/>
          <a:p>
            <a:fld id="{118E19EA-E28D-4E06-8670-4D7C5975DBFA}" type="datetime1">
              <a:rPr lang="fi-FI" smtClean="0"/>
              <a:t>3.2.2021</a:t>
            </a:fld>
            <a:endParaRPr lang="en-US"/>
          </a:p>
        </p:txBody>
      </p:sp>
      <p:sp>
        <p:nvSpPr>
          <p:cNvPr id="5" name="Footer Placeholder 4">
            <a:extLst>
              <a:ext uri="{FF2B5EF4-FFF2-40B4-BE49-F238E27FC236}">
                <a16:creationId xmlns:a16="http://schemas.microsoft.com/office/drawing/2014/main" id="{F6862144-27EE-4CE0-B167-F5DBA41B38C1}"/>
              </a:ext>
            </a:extLst>
          </p:cNvPr>
          <p:cNvSpPr>
            <a:spLocks noGrp="1"/>
          </p:cNvSpPr>
          <p:nvPr>
            <p:ph type="ftr" sz="quarter" idx="11"/>
          </p:nvPr>
        </p:nvSpPr>
        <p:spPr/>
        <p:txBody>
          <a:bodyPr/>
          <a:lstStyle/>
          <a:p>
            <a:r>
              <a:rPr lang="en-US"/>
              <a:t>Kansainväliset sopimukset Luento 8</a:t>
            </a:r>
          </a:p>
        </p:txBody>
      </p:sp>
      <p:sp>
        <p:nvSpPr>
          <p:cNvPr id="6" name="Slide Number Placeholder 5">
            <a:extLst>
              <a:ext uri="{FF2B5EF4-FFF2-40B4-BE49-F238E27FC236}">
                <a16:creationId xmlns:a16="http://schemas.microsoft.com/office/drawing/2014/main" id="{F88A40B2-EFB0-47EA-878B-6405E1DC189B}"/>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302468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59B8729B-1833-4B43-B7E4-9C347A029D4C}" type="datetime1">
              <a:rPr lang="fi-FI" smtClean="0">
                <a:solidFill>
                  <a:prstClr val="black">
                    <a:tint val="75000"/>
                  </a:prstClr>
                </a:solidFill>
              </a:rPr>
              <a:t>3.2.2021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Kansainväliset sopimukset Luento 8</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71212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2BEE8-2E4A-4A4A-833E-89D8D794E5BB}"/>
              </a:ext>
            </a:extLst>
          </p:cNvPr>
          <p:cNvSpPr>
            <a:spLocks noGrp="1"/>
          </p:cNvSpPr>
          <p:nvPr>
            <p:ph type="title"/>
          </p:nvPr>
        </p:nvSpPr>
        <p:spPr>
          <a:xfrm>
            <a:off x="838199" y="545914"/>
            <a:ext cx="9527275" cy="1241944"/>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46CFDA-CDBF-4B24-9EC3-827F540F71D4}"/>
              </a:ext>
            </a:extLst>
          </p:cNvPr>
          <p:cNvSpPr>
            <a:spLocks noGrp="1"/>
          </p:cNvSpPr>
          <p:nvPr>
            <p:ph idx="1"/>
          </p:nvPr>
        </p:nvSpPr>
        <p:spPr>
          <a:xfrm>
            <a:off x="838199" y="2108595"/>
            <a:ext cx="9527275" cy="3643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25871D-4A14-4A17-A0ED-7DDA7752B54D}"/>
              </a:ext>
            </a:extLst>
          </p:cNvPr>
          <p:cNvSpPr>
            <a:spLocks noGrp="1"/>
          </p:cNvSpPr>
          <p:nvPr>
            <p:ph type="dt" sz="half" idx="10"/>
          </p:nvPr>
        </p:nvSpPr>
        <p:spPr/>
        <p:txBody>
          <a:bodyPr/>
          <a:lstStyle/>
          <a:p>
            <a:fld id="{FD7B3371-119F-4E85-B2B4-527FE2C14F48}" type="datetime1">
              <a:rPr lang="fi-FI" smtClean="0"/>
              <a:t>3.2.2021</a:t>
            </a:fld>
            <a:endParaRPr lang="en-US"/>
          </a:p>
        </p:txBody>
      </p:sp>
      <p:sp>
        <p:nvSpPr>
          <p:cNvPr id="5" name="Footer Placeholder 4">
            <a:extLst>
              <a:ext uri="{FF2B5EF4-FFF2-40B4-BE49-F238E27FC236}">
                <a16:creationId xmlns:a16="http://schemas.microsoft.com/office/drawing/2014/main" id="{DD5BD654-899B-4DAF-93B9-1CBCAB5F6D37}"/>
              </a:ext>
            </a:extLst>
          </p:cNvPr>
          <p:cNvSpPr>
            <a:spLocks noGrp="1"/>
          </p:cNvSpPr>
          <p:nvPr>
            <p:ph type="ftr" sz="quarter" idx="11"/>
          </p:nvPr>
        </p:nvSpPr>
        <p:spPr/>
        <p:txBody>
          <a:bodyPr/>
          <a:lstStyle/>
          <a:p>
            <a:r>
              <a:rPr lang="en-US"/>
              <a:t>Kansainväliset sopimukset Luento 8</a:t>
            </a:r>
          </a:p>
        </p:txBody>
      </p:sp>
      <p:sp>
        <p:nvSpPr>
          <p:cNvPr id="6" name="Slide Number Placeholder 5">
            <a:extLst>
              <a:ext uri="{FF2B5EF4-FFF2-40B4-BE49-F238E27FC236}">
                <a16:creationId xmlns:a16="http://schemas.microsoft.com/office/drawing/2014/main" id="{B25F7FCA-B968-443D-90A7-E0F3C6D64EFE}"/>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9" name="Straight Connector 8">
            <a:extLst>
              <a:ext uri="{FF2B5EF4-FFF2-40B4-BE49-F238E27FC236}">
                <a16:creationId xmlns:a16="http://schemas.microsoft.com/office/drawing/2014/main" id="{C7F5CC56-CBE8-4152-AD5E-982DD286AA28}"/>
              </a:ext>
            </a:extLst>
          </p:cNvPr>
          <p:cNvCxnSpPr>
            <a:cxnSpLocks/>
          </p:cNvCxnSpPr>
          <p:nvPr/>
        </p:nvCxnSpPr>
        <p:spPr>
          <a:xfrm>
            <a:off x="386707" y="19050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368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95B8-786F-418B-9367-52B19526828B}"/>
              </a:ext>
            </a:extLst>
          </p:cNvPr>
          <p:cNvSpPr>
            <a:spLocks noGrp="1"/>
          </p:cNvSpPr>
          <p:nvPr>
            <p:ph type="title"/>
          </p:nvPr>
        </p:nvSpPr>
        <p:spPr>
          <a:xfrm>
            <a:off x="831850" y="1073426"/>
            <a:ext cx="8840344" cy="3489049"/>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BCF574-9044-4964-B6AE-A3983D595C9B}"/>
              </a:ext>
            </a:extLst>
          </p:cNvPr>
          <p:cNvSpPr>
            <a:spLocks noGrp="1"/>
          </p:cNvSpPr>
          <p:nvPr>
            <p:ph type="body" idx="1"/>
          </p:nvPr>
        </p:nvSpPr>
        <p:spPr>
          <a:xfrm>
            <a:off x="831850" y="4818488"/>
            <a:ext cx="8840344" cy="900772"/>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D2A109-E9F9-428E-858A-38375BF1D978}"/>
              </a:ext>
            </a:extLst>
          </p:cNvPr>
          <p:cNvSpPr>
            <a:spLocks noGrp="1"/>
          </p:cNvSpPr>
          <p:nvPr>
            <p:ph type="dt" sz="half" idx="10"/>
          </p:nvPr>
        </p:nvSpPr>
        <p:spPr/>
        <p:txBody>
          <a:bodyPr/>
          <a:lstStyle/>
          <a:p>
            <a:fld id="{1400F91C-903A-48A9-A8FC-1E3A25FEEDFA}" type="datetime1">
              <a:rPr lang="fi-FI" smtClean="0"/>
              <a:t>3.2.2021</a:t>
            </a:fld>
            <a:endParaRPr lang="en-US"/>
          </a:p>
        </p:txBody>
      </p:sp>
      <p:sp>
        <p:nvSpPr>
          <p:cNvPr id="5" name="Footer Placeholder 4">
            <a:extLst>
              <a:ext uri="{FF2B5EF4-FFF2-40B4-BE49-F238E27FC236}">
                <a16:creationId xmlns:a16="http://schemas.microsoft.com/office/drawing/2014/main" id="{4DD9BA6F-665B-4D62-84D1-23E03428CBC8}"/>
              </a:ext>
            </a:extLst>
          </p:cNvPr>
          <p:cNvSpPr>
            <a:spLocks noGrp="1"/>
          </p:cNvSpPr>
          <p:nvPr>
            <p:ph type="ftr" sz="quarter" idx="11"/>
          </p:nvPr>
        </p:nvSpPr>
        <p:spPr/>
        <p:txBody>
          <a:bodyPr/>
          <a:lstStyle/>
          <a:p>
            <a:r>
              <a:rPr lang="en-US"/>
              <a:t>Kansainväliset sopimukset Luento 8</a:t>
            </a:r>
          </a:p>
        </p:txBody>
      </p:sp>
      <p:sp>
        <p:nvSpPr>
          <p:cNvPr id="6" name="Slide Number Placeholder 5">
            <a:extLst>
              <a:ext uri="{FF2B5EF4-FFF2-40B4-BE49-F238E27FC236}">
                <a16:creationId xmlns:a16="http://schemas.microsoft.com/office/drawing/2014/main" id="{9EA1A2D7-4390-4B51-90D4-900EAAB13CB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217636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66EE-5127-48B4-A6F6-F5F6B38DB27A}"/>
              </a:ext>
            </a:extLst>
          </p:cNvPr>
          <p:cNvSpPr>
            <a:spLocks noGrp="1"/>
          </p:cNvSpPr>
          <p:nvPr>
            <p:ph type="title"/>
          </p:nvPr>
        </p:nvSpPr>
        <p:spPr>
          <a:xfrm>
            <a:off x="838199" y="587828"/>
            <a:ext cx="9578683" cy="990601"/>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E57B8A9-5914-49F9-8E0E-C8723C5339D3}"/>
              </a:ext>
            </a:extLst>
          </p:cNvPr>
          <p:cNvSpPr>
            <a:spLocks noGrp="1"/>
          </p:cNvSpPr>
          <p:nvPr>
            <p:ph sz="half" idx="1"/>
          </p:nvPr>
        </p:nvSpPr>
        <p:spPr>
          <a:xfrm>
            <a:off x="838201" y="2057407"/>
            <a:ext cx="4318906" cy="3725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9E7D0C2-CAEA-4E31-8FA6-D866315DF61C}"/>
              </a:ext>
            </a:extLst>
          </p:cNvPr>
          <p:cNvSpPr>
            <a:spLocks noGrp="1"/>
          </p:cNvSpPr>
          <p:nvPr>
            <p:ph sz="half" idx="2"/>
          </p:nvPr>
        </p:nvSpPr>
        <p:spPr>
          <a:xfrm>
            <a:off x="5969577" y="2057407"/>
            <a:ext cx="4405746" cy="37251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51E5DE2-0BD6-45B3-BDB1-675BA058BF2E}"/>
              </a:ext>
            </a:extLst>
          </p:cNvPr>
          <p:cNvSpPr>
            <a:spLocks noGrp="1"/>
          </p:cNvSpPr>
          <p:nvPr>
            <p:ph type="dt" sz="half" idx="10"/>
          </p:nvPr>
        </p:nvSpPr>
        <p:spPr/>
        <p:txBody>
          <a:bodyPr/>
          <a:lstStyle/>
          <a:p>
            <a:fld id="{FF79399A-BB2D-43B4-9259-A70B321607CD}" type="datetime1">
              <a:rPr lang="fi-FI" smtClean="0"/>
              <a:t>3.2.2021</a:t>
            </a:fld>
            <a:endParaRPr lang="en-US"/>
          </a:p>
        </p:txBody>
      </p:sp>
      <p:sp>
        <p:nvSpPr>
          <p:cNvPr id="6" name="Footer Placeholder 5">
            <a:extLst>
              <a:ext uri="{FF2B5EF4-FFF2-40B4-BE49-F238E27FC236}">
                <a16:creationId xmlns:a16="http://schemas.microsoft.com/office/drawing/2014/main" id="{082622B7-97C1-4C72-BCA9-290DC716FE2E}"/>
              </a:ext>
            </a:extLst>
          </p:cNvPr>
          <p:cNvSpPr>
            <a:spLocks noGrp="1"/>
          </p:cNvSpPr>
          <p:nvPr>
            <p:ph type="ftr" sz="quarter" idx="11"/>
          </p:nvPr>
        </p:nvSpPr>
        <p:spPr/>
        <p:txBody>
          <a:bodyPr/>
          <a:lstStyle/>
          <a:p>
            <a:r>
              <a:rPr lang="en-US"/>
              <a:t>Kansainväliset sopimukset Luento 8</a:t>
            </a:r>
          </a:p>
        </p:txBody>
      </p:sp>
      <p:sp>
        <p:nvSpPr>
          <p:cNvPr id="7" name="Slide Number Placeholder 6">
            <a:extLst>
              <a:ext uri="{FF2B5EF4-FFF2-40B4-BE49-F238E27FC236}">
                <a16:creationId xmlns:a16="http://schemas.microsoft.com/office/drawing/2014/main" id="{5957BEE3-B3AE-45B6-924A-08ABC95181D7}"/>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8" name="Straight Connector 7">
            <a:extLst>
              <a:ext uri="{FF2B5EF4-FFF2-40B4-BE49-F238E27FC236}">
                <a16:creationId xmlns:a16="http://schemas.microsoft.com/office/drawing/2014/main" id="{6610397D-8A25-4307-B58D-8DE617EFD26D}"/>
              </a:ext>
            </a:extLst>
          </p:cNvPr>
          <p:cNvCxnSpPr>
            <a:cxnSpLocks/>
          </p:cNvCxnSpPr>
          <p:nvPr/>
        </p:nvCxnSpPr>
        <p:spPr>
          <a:xfrm>
            <a:off x="375523" y="1760404"/>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B747697-5C57-4DA6-8ED6-CAB14CDD220A}"/>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84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2296-2B01-4044-AD7B-497BAC8AEA68}"/>
              </a:ext>
            </a:extLst>
          </p:cNvPr>
          <p:cNvSpPr>
            <a:spLocks noGrp="1"/>
          </p:cNvSpPr>
          <p:nvPr>
            <p:ph type="title"/>
          </p:nvPr>
        </p:nvSpPr>
        <p:spPr>
          <a:xfrm>
            <a:off x="839788" y="609600"/>
            <a:ext cx="10515600" cy="95149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CF08880-DE5D-4299-BAC3-D45377C49993}"/>
              </a:ext>
            </a:extLst>
          </p:cNvPr>
          <p:cNvSpPr>
            <a:spLocks noGrp="1"/>
          </p:cNvSpPr>
          <p:nvPr>
            <p:ph type="body" idx="1"/>
          </p:nvPr>
        </p:nvSpPr>
        <p:spPr>
          <a:xfrm>
            <a:off x="839789" y="1989859"/>
            <a:ext cx="4381644"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2A655D-7A3A-4BA5-B82A-744276BE2586}"/>
              </a:ext>
            </a:extLst>
          </p:cNvPr>
          <p:cNvSpPr>
            <a:spLocks noGrp="1"/>
          </p:cNvSpPr>
          <p:nvPr>
            <p:ph sz="half" idx="2"/>
          </p:nvPr>
        </p:nvSpPr>
        <p:spPr>
          <a:xfrm>
            <a:off x="839789" y="2713126"/>
            <a:ext cx="4381644" cy="3121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2037933-BDAC-4317-9B7E-E30CF0B42ECE}"/>
              </a:ext>
            </a:extLst>
          </p:cNvPr>
          <p:cNvSpPr>
            <a:spLocks noGrp="1"/>
          </p:cNvSpPr>
          <p:nvPr>
            <p:ph type="body" sz="quarter" idx="3"/>
          </p:nvPr>
        </p:nvSpPr>
        <p:spPr>
          <a:xfrm>
            <a:off x="5950530" y="1989859"/>
            <a:ext cx="4487137" cy="602671"/>
          </a:xfrm>
        </p:spPr>
        <p:txBody>
          <a:bodyPr anchor="b">
            <a:noAutofit/>
          </a:bodyPr>
          <a:lstStyle>
            <a:lvl1pPr marL="0" indent="0">
              <a:lnSpc>
                <a:spcPct val="100000"/>
              </a:lnSpc>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5878F-AE56-4F8C-A84A-A8534180DE41}"/>
              </a:ext>
            </a:extLst>
          </p:cNvPr>
          <p:cNvSpPr>
            <a:spLocks noGrp="1"/>
          </p:cNvSpPr>
          <p:nvPr>
            <p:ph sz="quarter" idx="4"/>
          </p:nvPr>
        </p:nvSpPr>
        <p:spPr>
          <a:xfrm>
            <a:off x="5950531" y="2713127"/>
            <a:ext cx="4487136" cy="3121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FFF249A-9D93-4A8E-9284-5AB19AC0AC12}"/>
              </a:ext>
            </a:extLst>
          </p:cNvPr>
          <p:cNvSpPr>
            <a:spLocks noGrp="1"/>
          </p:cNvSpPr>
          <p:nvPr>
            <p:ph type="dt" sz="half" idx="10"/>
          </p:nvPr>
        </p:nvSpPr>
        <p:spPr/>
        <p:txBody>
          <a:bodyPr/>
          <a:lstStyle/>
          <a:p>
            <a:fld id="{DCF8BC83-A92A-49D6-8B62-C4B987B6FE99}" type="datetime1">
              <a:rPr lang="fi-FI" smtClean="0"/>
              <a:t>3.2.2021</a:t>
            </a:fld>
            <a:endParaRPr lang="en-US"/>
          </a:p>
        </p:txBody>
      </p:sp>
      <p:sp>
        <p:nvSpPr>
          <p:cNvPr id="8" name="Footer Placeholder 7">
            <a:extLst>
              <a:ext uri="{FF2B5EF4-FFF2-40B4-BE49-F238E27FC236}">
                <a16:creationId xmlns:a16="http://schemas.microsoft.com/office/drawing/2014/main" id="{B5563883-9438-44C9-877E-EC771D1B318A}"/>
              </a:ext>
            </a:extLst>
          </p:cNvPr>
          <p:cNvSpPr>
            <a:spLocks noGrp="1"/>
          </p:cNvSpPr>
          <p:nvPr>
            <p:ph type="ftr" sz="quarter" idx="11"/>
          </p:nvPr>
        </p:nvSpPr>
        <p:spPr/>
        <p:txBody>
          <a:bodyPr/>
          <a:lstStyle/>
          <a:p>
            <a:r>
              <a:rPr lang="en-US"/>
              <a:t>Kansainväliset sopimukset Luento 8</a:t>
            </a:r>
          </a:p>
        </p:txBody>
      </p:sp>
      <p:sp>
        <p:nvSpPr>
          <p:cNvPr id="9" name="Slide Number Placeholder 8">
            <a:extLst>
              <a:ext uri="{FF2B5EF4-FFF2-40B4-BE49-F238E27FC236}">
                <a16:creationId xmlns:a16="http://schemas.microsoft.com/office/drawing/2014/main" id="{7E5ED3CC-D7BA-43BD-973A-B09921FEDEA8}"/>
              </a:ext>
            </a:extLst>
          </p:cNvPr>
          <p:cNvSpPr>
            <a:spLocks noGrp="1"/>
          </p:cNvSpPr>
          <p:nvPr>
            <p:ph type="sldNum" sz="quarter" idx="12"/>
          </p:nvPr>
        </p:nvSpPr>
        <p:spPr/>
        <p:txBody>
          <a:bodyPr/>
          <a:lstStyle/>
          <a:p>
            <a:fld id="{81D2C36F-4504-47C0-B82F-A167342A2754}" type="slidenum">
              <a:rPr lang="en-US" smtClean="0"/>
              <a:t>‹#›</a:t>
            </a:fld>
            <a:endParaRPr lang="en-US"/>
          </a:p>
        </p:txBody>
      </p:sp>
      <p:cxnSp>
        <p:nvCxnSpPr>
          <p:cNvPr id="10" name="Straight Connector 9">
            <a:extLst>
              <a:ext uri="{FF2B5EF4-FFF2-40B4-BE49-F238E27FC236}">
                <a16:creationId xmlns:a16="http://schemas.microsoft.com/office/drawing/2014/main" id="{14B03ADF-AEED-49C1-9CF7-7749387E2A4F}"/>
              </a:ext>
            </a:extLst>
          </p:cNvPr>
          <p:cNvCxnSpPr>
            <a:cxnSpLocks/>
          </p:cNvCxnSpPr>
          <p:nvPr/>
        </p:nvCxnSpPr>
        <p:spPr>
          <a:xfrm>
            <a:off x="378503" y="17526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5345CA-2FC8-42B9-85F7-84F77724D011}"/>
              </a:ext>
            </a:extLst>
          </p:cNvPr>
          <p:cNvCxnSpPr>
            <a:cxnSpLocks/>
          </p:cNvCxnSpPr>
          <p:nvPr/>
        </p:nvCxnSpPr>
        <p:spPr>
          <a:xfrm>
            <a:off x="5563342" y="1752600"/>
            <a:ext cx="0" cy="430010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899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F8770-E2EE-4C9B-9F89-128DAC6618AF}"/>
              </a:ext>
            </a:extLst>
          </p:cNvPr>
          <p:cNvSpPr>
            <a:spLocks noGrp="1"/>
          </p:cNvSpPr>
          <p:nvPr>
            <p:ph type="title"/>
          </p:nvPr>
        </p:nvSpPr>
        <p:spPr>
          <a:xfrm>
            <a:off x="785116" y="703687"/>
            <a:ext cx="9406190" cy="1722589"/>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A91CE391-8E22-4716-8A8B-C39BA61A7726}"/>
              </a:ext>
            </a:extLst>
          </p:cNvPr>
          <p:cNvSpPr>
            <a:spLocks noGrp="1"/>
          </p:cNvSpPr>
          <p:nvPr>
            <p:ph type="dt" sz="half" idx="10"/>
          </p:nvPr>
        </p:nvSpPr>
        <p:spPr/>
        <p:txBody>
          <a:bodyPr/>
          <a:lstStyle/>
          <a:p>
            <a:fld id="{8F7236D8-0B25-4DE2-AD40-2D13DD061A00}" type="datetime1">
              <a:rPr lang="fi-FI" smtClean="0"/>
              <a:t>3.2.2021</a:t>
            </a:fld>
            <a:endParaRPr lang="en-US"/>
          </a:p>
        </p:txBody>
      </p:sp>
      <p:sp>
        <p:nvSpPr>
          <p:cNvPr id="4" name="Footer Placeholder 3">
            <a:extLst>
              <a:ext uri="{FF2B5EF4-FFF2-40B4-BE49-F238E27FC236}">
                <a16:creationId xmlns:a16="http://schemas.microsoft.com/office/drawing/2014/main" id="{1A6C042F-179F-4DBC-80B7-34B89EA270B8}"/>
              </a:ext>
            </a:extLst>
          </p:cNvPr>
          <p:cNvSpPr>
            <a:spLocks noGrp="1"/>
          </p:cNvSpPr>
          <p:nvPr>
            <p:ph type="ftr" sz="quarter" idx="11"/>
          </p:nvPr>
        </p:nvSpPr>
        <p:spPr/>
        <p:txBody>
          <a:bodyPr/>
          <a:lstStyle/>
          <a:p>
            <a:r>
              <a:rPr lang="en-US"/>
              <a:t>Kansainväliset sopimukset Luento 8</a:t>
            </a:r>
          </a:p>
        </p:txBody>
      </p:sp>
      <p:sp>
        <p:nvSpPr>
          <p:cNvPr id="5" name="Slide Number Placeholder 4">
            <a:extLst>
              <a:ext uri="{FF2B5EF4-FFF2-40B4-BE49-F238E27FC236}">
                <a16:creationId xmlns:a16="http://schemas.microsoft.com/office/drawing/2014/main" id="{BD386EA4-4BE5-4D17-A1DC-196FEA972B8C}"/>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69112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649B6B-2C1C-452D-9F93-BD9A6F2B08D4}"/>
              </a:ext>
            </a:extLst>
          </p:cNvPr>
          <p:cNvSpPr>
            <a:spLocks noGrp="1"/>
          </p:cNvSpPr>
          <p:nvPr>
            <p:ph type="dt" sz="half" idx="10"/>
          </p:nvPr>
        </p:nvSpPr>
        <p:spPr/>
        <p:txBody>
          <a:bodyPr/>
          <a:lstStyle/>
          <a:p>
            <a:fld id="{25B0FBB1-50DE-49FB-A717-608724C71BFA}" type="datetime1">
              <a:rPr lang="fi-FI" smtClean="0"/>
              <a:t>3.2.2021</a:t>
            </a:fld>
            <a:endParaRPr lang="en-US"/>
          </a:p>
        </p:txBody>
      </p:sp>
      <p:sp>
        <p:nvSpPr>
          <p:cNvPr id="3" name="Footer Placeholder 2">
            <a:extLst>
              <a:ext uri="{FF2B5EF4-FFF2-40B4-BE49-F238E27FC236}">
                <a16:creationId xmlns:a16="http://schemas.microsoft.com/office/drawing/2014/main" id="{647CA8ED-78AC-4474-8874-E4C424297D2E}"/>
              </a:ext>
            </a:extLst>
          </p:cNvPr>
          <p:cNvSpPr>
            <a:spLocks noGrp="1"/>
          </p:cNvSpPr>
          <p:nvPr>
            <p:ph type="ftr" sz="quarter" idx="11"/>
          </p:nvPr>
        </p:nvSpPr>
        <p:spPr/>
        <p:txBody>
          <a:bodyPr/>
          <a:lstStyle/>
          <a:p>
            <a:r>
              <a:rPr lang="en-US"/>
              <a:t>Kansainväliset sopimukset Luento 8</a:t>
            </a:r>
          </a:p>
        </p:txBody>
      </p:sp>
      <p:sp>
        <p:nvSpPr>
          <p:cNvPr id="4" name="Slide Number Placeholder 3">
            <a:extLst>
              <a:ext uri="{FF2B5EF4-FFF2-40B4-BE49-F238E27FC236}">
                <a16:creationId xmlns:a16="http://schemas.microsoft.com/office/drawing/2014/main" id="{AB90B764-0B68-4801-ADE7-931059129F2A}"/>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120635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717A-ED7D-43FE-881F-9407FF220457}"/>
              </a:ext>
            </a:extLst>
          </p:cNvPr>
          <p:cNvSpPr>
            <a:spLocks noGrp="1"/>
          </p:cNvSpPr>
          <p:nvPr>
            <p:ph type="title"/>
          </p:nvPr>
        </p:nvSpPr>
        <p:spPr>
          <a:xfrm>
            <a:off x="839788" y="597476"/>
            <a:ext cx="3932237" cy="1693717"/>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36FE954-332E-4D66-AFFD-A15389A769C2}"/>
              </a:ext>
            </a:extLst>
          </p:cNvPr>
          <p:cNvSpPr>
            <a:spLocks noGrp="1"/>
          </p:cNvSpPr>
          <p:nvPr>
            <p:ph idx="1"/>
          </p:nvPr>
        </p:nvSpPr>
        <p:spPr>
          <a:xfrm>
            <a:off x="5183188" y="597475"/>
            <a:ext cx="5140180" cy="526357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9D15CDA-9FC3-4F17-963C-DD9E226ECC28}"/>
              </a:ext>
            </a:extLst>
          </p:cNvPr>
          <p:cNvSpPr>
            <a:spLocks noGrp="1"/>
          </p:cNvSpPr>
          <p:nvPr>
            <p:ph type="body" sz="half" idx="2"/>
          </p:nvPr>
        </p:nvSpPr>
        <p:spPr>
          <a:xfrm>
            <a:off x="839788" y="2291194"/>
            <a:ext cx="3932237" cy="3577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CC30BE-8EE8-4A41-B20E-ACEFC980C039}"/>
              </a:ext>
            </a:extLst>
          </p:cNvPr>
          <p:cNvSpPr>
            <a:spLocks noGrp="1"/>
          </p:cNvSpPr>
          <p:nvPr>
            <p:ph type="dt" sz="half" idx="10"/>
          </p:nvPr>
        </p:nvSpPr>
        <p:spPr/>
        <p:txBody>
          <a:bodyPr/>
          <a:lstStyle/>
          <a:p>
            <a:fld id="{16B26EF3-9596-4F16-8414-1740623F1E5D}" type="datetime1">
              <a:rPr lang="fi-FI" smtClean="0"/>
              <a:t>3.2.2021</a:t>
            </a:fld>
            <a:endParaRPr lang="en-US"/>
          </a:p>
        </p:txBody>
      </p:sp>
      <p:sp>
        <p:nvSpPr>
          <p:cNvPr id="6" name="Footer Placeholder 5">
            <a:extLst>
              <a:ext uri="{FF2B5EF4-FFF2-40B4-BE49-F238E27FC236}">
                <a16:creationId xmlns:a16="http://schemas.microsoft.com/office/drawing/2014/main" id="{644B6719-F550-42EF-B377-8E41A46D00B8}"/>
              </a:ext>
            </a:extLst>
          </p:cNvPr>
          <p:cNvSpPr>
            <a:spLocks noGrp="1"/>
          </p:cNvSpPr>
          <p:nvPr>
            <p:ph type="ftr" sz="quarter" idx="11"/>
          </p:nvPr>
        </p:nvSpPr>
        <p:spPr/>
        <p:txBody>
          <a:bodyPr/>
          <a:lstStyle/>
          <a:p>
            <a:r>
              <a:rPr lang="en-US"/>
              <a:t>Kansainväliset sopimukset Luento 8</a:t>
            </a:r>
          </a:p>
        </p:txBody>
      </p:sp>
      <p:sp>
        <p:nvSpPr>
          <p:cNvPr id="7" name="Slide Number Placeholder 6">
            <a:extLst>
              <a:ext uri="{FF2B5EF4-FFF2-40B4-BE49-F238E27FC236}">
                <a16:creationId xmlns:a16="http://schemas.microsoft.com/office/drawing/2014/main" id="{397A6636-5EF9-499C-A3A0-3021812D0D06}"/>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540813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38CB-27F1-47CF-B05A-CC0688301831}"/>
              </a:ext>
            </a:extLst>
          </p:cNvPr>
          <p:cNvSpPr>
            <a:spLocks noGrp="1"/>
          </p:cNvSpPr>
          <p:nvPr>
            <p:ph type="title"/>
          </p:nvPr>
        </p:nvSpPr>
        <p:spPr>
          <a:xfrm>
            <a:off x="839788" y="659822"/>
            <a:ext cx="3932237" cy="1652154"/>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89C67EA-3155-4708-9B86-D7B2B54FC2BB}"/>
              </a:ext>
            </a:extLst>
          </p:cNvPr>
          <p:cNvSpPr>
            <a:spLocks noGrp="1"/>
          </p:cNvSpPr>
          <p:nvPr>
            <p:ph type="pic" idx="1"/>
          </p:nvPr>
        </p:nvSpPr>
        <p:spPr>
          <a:xfrm>
            <a:off x="5183188" y="703687"/>
            <a:ext cx="5212917" cy="49690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7B434F1-C813-4E9B-98A4-B0B372CE2767}"/>
              </a:ext>
            </a:extLst>
          </p:cNvPr>
          <p:cNvSpPr>
            <a:spLocks noGrp="1"/>
          </p:cNvSpPr>
          <p:nvPr>
            <p:ph type="body" sz="half" idx="2"/>
          </p:nvPr>
        </p:nvSpPr>
        <p:spPr>
          <a:xfrm>
            <a:off x="839788" y="2426277"/>
            <a:ext cx="3932237" cy="324642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22A0B8-75E7-465D-84CB-BC9C3FB2F5CA}"/>
              </a:ext>
            </a:extLst>
          </p:cNvPr>
          <p:cNvSpPr>
            <a:spLocks noGrp="1"/>
          </p:cNvSpPr>
          <p:nvPr>
            <p:ph type="dt" sz="half" idx="10"/>
          </p:nvPr>
        </p:nvSpPr>
        <p:spPr/>
        <p:txBody>
          <a:bodyPr/>
          <a:lstStyle/>
          <a:p>
            <a:fld id="{E067BE10-B34A-451D-B0ED-0F034F13FBD4}" type="datetime1">
              <a:rPr lang="fi-FI" smtClean="0"/>
              <a:t>3.2.2021</a:t>
            </a:fld>
            <a:endParaRPr lang="en-US"/>
          </a:p>
        </p:txBody>
      </p:sp>
      <p:sp>
        <p:nvSpPr>
          <p:cNvPr id="6" name="Footer Placeholder 5">
            <a:extLst>
              <a:ext uri="{FF2B5EF4-FFF2-40B4-BE49-F238E27FC236}">
                <a16:creationId xmlns:a16="http://schemas.microsoft.com/office/drawing/2014/main" id="{1C3879C9-B751-43BD-8B27-FA18290E11BC}"/>
              </a:ext>
            </a:extLst>
          </p:cNvPr>
          <p:cNvSpPr>
            <a:spLocks noGrp="1"/>
          </p:cNvSpPr>
          <p:nvPr>
            <p:ph type="ftr" sz="quarter" idx="11"/>
          </p:nvPr>
        </p:nvSpPr>
        <p:spPr/>
        <p:txBody>
          <a:bodyPr/>
          <a:lstStyle/>
          <a:p>
            <a:r>
              <a:rPr lang="en-US"/>
              <a:t>Kansainväliset sopimukset Luento 8</a:t>
            </a:r>
          </a:p>
        </p:txBody>
      </p:sp>
      <p:sp>
        <p:nvSpPr>
          <p:cNvPr id="7" name="Slide Number Placeholder 6">
            <a:extLst>
              <a:ext uri="{FF2B5EF4-FFF2-40B4-BE49-F238E27FC236}">
                <a16:creationId xmlns:a16="http://schemas.microsoft.com/office/drawing/2014/main" id="{EB1998FB-27B9-46E5-90E3-09B108B0E807}"/>
              </a:ext>
            </a:extLst>
          </p:cNvPr>
          <p:cNvSpPr>
            <a:spLocks noGrp="1"/>
          </p:cNvSpPr>
          <p:nvPr>
            <p:ph type="sldNum" sz="quarter" idx="12"/>
          </p:nvPr>
        </p:nvSpPr>
        <p:spPr/>
        <p:txBody>
          <a:bodyPr/>
          <a:lstStyle/>
          <a:p>
            <a:fld id="{81D2C36F-4504-47C0-B82F-A167342A2754}" type="slidenum">
              <a:rPr lang="en-US" smtClean="0"/>
              <a:t>‹#›</a:t>
            </a:fld>
            <a:endParaRPr lang="en-US"/>
          </a:p>
        </p:txBody>
      </p:sp>
    </p:spTree>
    <p:extLst>
      <p:ext uri="{BB962C8B-B14F-4D97-AF65-F5344CB8AC3E}">
        <p14:creationId xmlns:p14="http://schemas.microsoft.com/office/powerpoint/2010/main" val="9575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BA68A5-A7C7-4D91-AB95-6E0B6FFD8743}"/>
              </a:ext>
            </a:extLst>
          </p:cNvPr>
          <p:cNvSpPr/>
          <p:nvPr/>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1F93EBF-655A-4373-ADBE-9606BFA94B8E}"/>
              </a:ext>
            </a:extLst>
          </p:cNvPr>
          <p:cNvSpPr>
            <a:spLocks noGrp="1"/>
          </p:cNvSpPr>
          <p:nvPr>
            <p:ph type="title"/>
          </p:nvPr>
        </p:nvSpPr>
        <p:spPr>
          <a:xfrm>
            <a:off x="838200" y="525439"/>
            <a:ext cx="9485160" cy="128288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AAF2994-4D2E-43BB-9D9B-117ED94ABDE7}"/>
              </a:ext>
            </a:extLst>
          </p:cNvPr>
          <p:cNvSpPr>
            <a:spLocks noGrp="1"/>
          </p:cNvSpPr>
          <p:nvPr>
            <p:ph type="body" idx="1"/>
          </p:nvPr>
        </p:nvSpPr>
        <p:spPr>
          <a:xfrm>
            <a:off x="838200" y="2091757"/>
            <a:ext cx="9485163" cy="37064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F28926-9DF1-4A3E-8B81-2191D6F75EF9}"/>
              </a:ext>
            </a:extLst>
          </p:cNvPr>
          <p:cNvSpPr>
            <a:spLocks noGrp="1"/>
          </p:cNvSpPr>
          <p:nvPr>
            <p:ph type="dt" sz="half" idx="2"/>
          </p:nvPr>
        </p:nvSpPr>
        <p:spPr>
          <a:xfrm>
            <a:off x="628652" y="6140304"/>
            <a:ext cx="3154896" cy="287075"/>
          </a:xfrm>
          <a:prstGeom prst="rect">
            <a:avLst/>
          </a:prstGeom>
        </p:spPr>
        <p:txBody>
          <a:bodyPr vert="horz" lIns="91440" tIns="45720" rIns="91440" bIns="45720" rtlCol="0" anchor="ctr"/>
          <a:lstStyle>
            <a:lvl1pPr algn="l">
              <a:defRPr sz="1000" cap="all" spc="300" baseline="0">
                <a:solidFill>
                  <a:schemeClr val="accent1"/>
                </a:solidFill>
              </a:defRPr>
            </a:lvl1pPr>
          </a:lstStyle>
          <a:p>
            <a:fld id="{D8B4C517-A0AB-4454-A782-7470EB36B45D}" type="datetime1">
              <a:rPr lang="fi-FI" smtClean="0"/>
              <a:t>3.2.2021</a:t>
            </a:fld>
            <a:endParaRPr lang="en-US" dirty="0"/>
          </a:p>
        </p:txBody>
      </p:sp>
      <p:sp>
        <p:nvSpPr>
          <p:cNvPr id="5" name="Footer Placeholder 4">
            <a:extLst>
              <a:ext uri="{FF2B5EF4-FFF2-40B4-BE49-F238E27FC236}">
                <a16:creationId xmlns:a16="http://schemas.microsoft.com/office/drawing/2014/main" id="{7D01BD4F-CE83-48A3-9683-19CF03C0A586}"/>
              </a:ext>
            </a:extLst>
          </p:cNvPr>
          <p:cNvSpPr>
            <a:spLocks noGrp="1"/>
          </p:cNvSpPr>
          <p:nvPr>
            <p:ph type="ftr" sz="quarter" idx="3"/>
          </p:nvPr>
        </p:nvSpPr>
        <p:spPr>
          <a:xfrm rot="5400000">
            <a:off x="9233562" y="2578525"/>
            <a:ext cx="4114800" cy="365125"/>
          </a:xfrm>
          <a:prstGeom prst="rect">
            <a:avLst/>
          </a:prstGeom>
        </p:spPr>
        <p:txBody>
          <a:bodyPr vert="horz" lIns="91440" tIns="45720" rIns="91440" bIns="45720" rtlCol="0" anchor="ctr"/>
          <a:lstStyle>
            <a:lvl1pPr algn="l">
              <a:defRPr sz="1050" b="1" cap="all" spc="300" baseline="0">
                <a:solidFill>
                  <a:schemeClr val="accent1"/>
                </a:solidFill>
              </a:defRPr>
            </a:lvl1pPr>
          </a:lstStyle>
          <a:p>
            <a:r>
              <a:rPr lang="en-US"/>
              <a:t>Kansainväliset sopimukset Luento 8</a:t>
            </a:r>
            <a:endParaRPr lang="en-US" dirty="0"/>
          </a:p>
        </p:txBody>
      </p:sp>
      <p:sp>
        <p:nvSpPr>
          <p:cNvPr id="6" name="Slide Number Placeholder 5">
            <a:extLst>
              <a:ext uri="{FF2B5EF4-FFF2-40B4-BE49-F238E27FC236}">
                <a16:creationId xmlns:a16="http://schemas.microsoft.com/office/drawing/2014/main" id="{3AB94939-09B3-4A6E-88F8-4D923A56D479}"/>
              </a:ext>
            </a:extLst>
          </p:cNvPr>
          <p:cNvSpPr>
            <a:spLocks noGrp="1"/>
          </p:cNvSpPr>
          <p:nvPr>
            <p:ph type="sldNum" sz="quarter" idx="4"/>
          </p:nvPr>
        </p:nvSpPr>
        <p:spPr>
          <a:xfrm>
            <a:off x="10821701" y="5672706"/>
            <a:ext cx="951908" cy="754673"/>
          </a:xfrm>
          <a:prstGeom prst="rect">
            <a:avLst/>
          </a:prstGeom>
        </p:spPr>
        <p:txBody>
          <a:bodyPr vert="horz" lIns="91440" tIns="45720" rIns="91440" bIns="45720" rtlCol="0" anchor="ctr"/>
          <a:lstStyle>
            <a:lvl1pPr algn="ctr">
              <a:defRPr sz="3600" b="1">
                <a:solidFill>
                  <a:schemeClr val="accent1"/>
                </a:solidFill>
              </a:defRPr>
            </a:lvl1pPr>
          </a:lstStyle>
          <a:p>
            <a:fld id="{81D2C36F-4504-47C0-B82F-A167342A2754}" type="slidenum">
              <a:rPr lang="en-US" smtClean="0"/>
              <a:t>‹#›</a:t>
            </a:fld>
            <a:endParaRPr lang="en-US" dirty="0"/>
          </a:p>
        </p:txBody>
      </p:sp>
      <p:sp>
        <p:nvSpPr>
          <p:cNvPr id="15" name="Rectangle 14">
            <a:extLst>
              <a:ext uri="{FF2B5EF4-FFF2-40B4-BE49-F238E27FC236}">
                <a16:creationId xmlns:a16="http://schemas.microsoft.com/office/drawing/2014/main" id="{DA4051E3-92B2-42FC-BB3D-372E4A614439}"/>
              </a:ext>
            </a:extLst>
          </p:cNvPr>
          <p:cNvSpPr/>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3C425084-C97A-4C25-AE47-DDECF2DD3ABC}"/>
              </a:ext>
            </a:extLst>
          </p:cNvPr>
          <p:cNvCxnSpPr>
            <a:cxnSpLocks/>
          </p:cNvCxnSpPr>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6A478A1-0B34-4F2B-88FA-CF47551E5DF9}"/>
              </a:ext>
            </a:extLst>
          </p:cNvPr>
          <p:cNvCxnSpPr>
            <a:cxnSpLocks/>
          </p:cNvCxnSpPr>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43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 id="2147483739" r:id="rId12"/>
  </p:sldLayoutIdLst>
  <p:hf hdr="0" dt="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1800" kern="1200">
          <a:solidFill>
            <a:schemeClr val="accent1"/>
          </a:solidFill>
          <a:latin typeface="+mn-lt"/>
          <a:ea typeface="+mn-ea"/>
          <a:cs typeface="+mn-cs"/>
        </a:defRPr>
      </a:lvl1pPr>
      <a:lvl2pPr marL="685800" indent="-228600" algn="l" defTabSz="914400" rtl="0" eaLnBrk="1" latinLnBrk="0" hangingPunct="1">
        <a:lnSpc>
          <a:spcPct val="140000"/>
        </a:lnSpc>
        <a:spcBef>
          <a:spcPts val="500"/>
        </a:spcBef>
        <a:buFont typeface="Arial" panose="020B0604020202020204" pitchFamily="34" charset="0"/>
        <a:buChar char="•"/>
        <a:defRPr sz="1600" kern="1200">
          <a:solidFill>
            <a:schemeClr val="accent1"/>
          </a:solidFill>
          <a:latin typeface="+mn-lt"/>
          <a:ea typeface="+mn-ea"/>
          <a:cs typeface="+mn-cs"/>
        </a:defRPr>
      </a:lvl2pPr>
      <a:lvl3pPr marL="1143000" indent="-228600" algn="l" defTabSz="914400" rtl="0" eaLnBrk="1" latinLnBrk="0" hangingPunct="1">
        <a:lnSpc>
          <a:spcPct val="140000"/>
        </a:lnSpc>
        <a:spcBef>
          <a:spcPts val="500"/>
        </a:spcBef>
        <a:buFont typeface="Arial" panose="020B0604020202020204" pitchFamily="34" charset="0"/>
        <a:buChar char="•"/>
        <a:defRPr sz="1400" kern="1200">
          <a:solidFill>
            <a:schemeClr val="accent1"/>
          </a:solidFill>
          <a:latin typeface="+mn-lt"/>
          <a:ea typeface="+mn-ea"/>
          <a:cs typeface="+mn-cs"/>
        </a:defRPr>
      </a:lvl3pPr>
      <a:lvl4pPr marL="16002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4pPr>
      <a:lvl5pPr marL="2057400" indent="-228600" algn="l" defTabSz="914400" rtl="0" eaLnBrk="1" latinLnBrk="0" hangingPunct="1">
        <a:lnSpc>
          <a:spcPct val="140000"/>
        </a:lnSpc>
        <a:spcBef>
          <a:spcPts val="500"/>
        </a:spcBef>
        <a:buFont typeface="Arial" panose="020B0604020202020204" pitchFamily="34" charset="0"/>
        <a:buChar char="•"/>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www.nordea.com/Images/33-27594/2014_TP_TF_FACTSHEET_For_Importers_2010_DC_Import_web.pdf" TargetMode="Externa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ogistiikanmaailma.fi/osto-ja-myynti/ulkomaankaupan-maksamisesta/perittavat-ja-remburssi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7468962-6189-43AD-BB02-A6F88AD0E5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F2E68D-E9CA-4A00-AE2B-17BCDFABC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B9CDDFB-0313-4255-92CA-55F980A33EC2}"/>
              </a:ext>
            </a:extLst>
          </p:cNvPr>
          <p:cNvPicPr>
            <a:picLocks noChangeAspect="1"/>
          </p:cNvPicPr>
          <p:nvPr/>
        </p:nvPicPr>
        <p:blipFill rotWithShape="1">
          <a:blip r:embed="rId2">
            <a:alphaModFix amt="30000"/>
          </a:blip>
          <a:srcRect t="10254" b="33496"/>
          <a:stretch/>
        </p:blipFill>
        <p:spPr>
          <a:xfrm>
            <a:off x="20" y="-4069"/>
            <a:ext cx="12191980" cy="6858000"/>
          </a:xfrm>
          <a:prstGeom prst="rect">
            <a:avLst/>
          </a:prstGeom>
        </p:spPr>
      </p:pic>
      <p:sp>
        <p:nvSpPr>
          <p:cNvPr id="2" name="Otsikko 1">
            <a:extLst>
              <a:ext uri="{FF2B5EF4-FFF2-40B4-BE49-F238E27FC236}">
                <a16:creationId xmlns:a16="http://schemas.microsoft.com/office/drawing/2014/main" id="{4F2F55F8-3C6F-4A1D-9D03-C76516544B8A}"/>
              </a:ext>
            </a:extLst>
          </p:cNvPr>
          <p:cNvSpPr>
            <a:spLocks noGrp="1"/>
          </p:cNvSpPr>
          <p:nvPr>
            <p:ph type="ctrTitle"/>
          </p:nvPr>
        </p:nvSpPr>
        <p:spPr>
          <a:xfrm>
            <a:off x="888693" y="838200"/>
            <a:ext cx="7941155" cy="3531847"/>
          </a:xfrm>
        </p:spPr>
        <p:txBody>
          <a:bodyPr anchor="t">
            <a:normAutofit/>
          </a:bodyPr>
          <a:lstStyle/>
          <a:p>
            <a:r>
              <a:rPr lang="fi-FI" dirty="0"/>
              <a:t>Kansainväliset sopimukset</a:t>
            </a:r>
          </a:p>
        </p:txBody>
      </p:sp>
      <p:sp>
        <p:nvSpPr>
          <p:cNvPr id="3" name="Alaotsikko 2">
            <a:extLst>
              <a:ext uri="{FF2B5EF4-FFF2-40B4-BE49-F238E27FC236}">
                <a16:creationId xmlns:a16="http://schemas.microsoft.com/office/drawing/2014/main" id="{20F9A117-C515-424B-B030-E692380CBD09}"/>
              </a:ext>
            </a:extLst>
          </p:cNvPr>
          <p:cNvSpPr>
            <a:spLocks noGrp="1"/>
          </p:cNvSpPr>
          <p:nvPr>
            <p:ph type="subTitle" idx="1"/>
          </p:nvPr>
        </p:nvSpPr>
        <p:spPr>
          <a:xfrm>
            <a:off x="888692" y="5227093"/>
            <a:ext cx="8701087" cy="596761"/>
          </a:xfrm>
        </p:spPr>
        <p:txBody>
          <a:bodyPr>
            <a:normAutofit/>
          </a:bodyPr>
          <a:lstStyle/>
          <a:p>
            <a:pPr>
              <a:lnSpc>
                <a:spcPct val="90000"/>
              </a:lnSpc>
            </a:pPr>
            <a:r>
              <a:rPr lang="fi-FI" sz="1300" dirty="0"/>
              <a:t>Luento 8</a:t>
            </a:r>
          </a:p>
          <a:p>
            <a:pPr>
              <a:lnSpc>
                <a:spcPct val="90000"/>
              </a:lnSpc>
            </a:pPr>
            <a:r>
              <a:rPr lang="fi-FI" sz="1300" dirty="0"/>
              <a:t>Remburssi </a:t>
            </a:r>
          </a:p>
        </p:txBody>
      </p:sp>
      <p:sp>
        <p:nvSpPr>
          <p:cNvPr id="13" name="Rectangle 12">
            <a:extLst>
              <a:ext uri="{FF2B5EF4-FFF2-40B4-BE49-F238E27FC236}">
                <a16:creationId xmlns:a16="http://schemas.microsoft.com/office/drawing/2014/main" id="{7E1304CE-399E-4EFB-AC6F-CA3ABE76C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B346787-55AA-410B-9763-FB4DF19D58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74228F0-C94A-49D1-98AF-F8C229FF09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4991100"/>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5F0E5C-AB75-49D9-8D9B-727A524E40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Alatunnisteen paikkamerkki 4">
            <a:extLst>
              <a:ext uri="{FF2B5EF4-FFF2-40B4-BE49-F238E27FC236}">
                <a16:creationId xmlns:a16="http://schemas.microsoft.com/office/drawing/2014/main" id="{1795F301-4656-4BBA-810B-1DF12A1859D1}"/>
              </a:ext>
            </a:extLst>
          </p:cNvPr>
          <p:cNvSpPr>
            <a:spLocks noGrp="1"/>
          </p:cNvSpPr>
          <p:nvPr>
            <p:ph type="ftr" sz="quarter" idx="11"/>
          </p:nvPr>
        </p:nvSpPr>
        <p:spPr/>
        <p:txBody>
          <a:bodyPr/>
          <a:lstStyle/>
          <a:p>
            <a:r>
              <a:rPr lang="en-US"/>
              <a:t>Kansainväliset sopimukset Luento 8</a:t>
            </a:r>
          </a:p>
        </p:txBody>
      </p:sp>
      <p:sp>
        <p:nvSpPr>
          <p:cNvPr id="6" name="Dian numeron paikkamerkki 5">
            <a:extLst>
              <a:ext uri="{FF2B5EF4-FFF2-40B4-BE49-F238E27FC236}">
                <a16:creationId xmlns:a16="http://schemas.microsoft.com/office/drawing/2014/main" id="{832DBF93-2741-4B7E-B6F4-D5F3E1586742}"/>
              </a:ext>
            </a:extLst>
          </p:cNvPr>
          <p:cNvSpPr>
            <a:spLocks noGrp="1"/>
          </p:cNvSpPr>
          <p:nvPr>
            <p:ph type="sldNum" sz="quarter" idx="12"/>
          </p:nvPr>
        </p:nvSpPr>
        <p:spPr/>
        <p:txBody>
          <a:bodyPr/>
          <a:lstStyle/>
          <a:p>
            <a:fld id="{81D2C36F-4504-47C0-B82F-A167342A2754}" type="slidenum">
              <a:rPr lang="en-US" smtClean="0"/>
              <a:t>1</a:t>
            </a:fld>
            <a:endParaRPr lang="en-US"/>
          </a:p>
        </p:txBody>
      </p:sp>
    </p:spTree>
    <p:extLst>
      <p:ext uri="{BB962C8B-B14F-4D97-AF65-F5344CB8AC3E}">
        <p14:creationId xmlns:p14="http://schemas.microsoft.com/office/powerpoint/2010/main" val="411094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tsikko 1"/>
          <p:cNvSpPr>
            <a:spLocks noGrp="1"/>
          </p:cNvSpPr>
          <p:nvPr>
            <p:ph type="ctrTitle"/>
          </p:nvPr>
        </p:nvSpPr>
        <p:spPr/>
        <p:txBody>
          <a:bodyPr/>
          <a:lstStyle/>
          <a:p>
            <a:pPr eaLnBrk="1" hangingPunct="1"/>
            <a:r>
              <a:rPr lang="fi-FI" altLang="fi-FI"/>
              <a:t>Remburssiasiakirja </a:t>
            </a:r>
            <a:endParaRPr lang="fi-FI" altLang="fi-FI" dirty="0"/>
          </a:p>
        </p:txBody>
      </p:sp>
      <p:pic>
        <p:nvPicPr>
          <p:cNvPr id="21509" name="Picture 2" descr="C:\Users\Matti\Documents\My Scans\2010-09 (syys)\scan0001.jpg"/>
          <p:cNvPicPr>
            <a:picLocks noGrp="1" noChangeAspect="1" noChangeArrowheads="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351584" y="1052737"/>
            <a:ext cx="7732216" cy="4463827"/>
          </a:xfrm>
          <a:noFill/>
        </p:spPr>
      </p:pic>
      <p:sp>
        <p:nvSpPr>
          <p:cNvPr id="2" name="Footer Placeholder 1"/>
          <p:cNvSpPr>
            <a:spLocks noGrp="1"/>
          </p:cNvSpPr>
          <p:nvPr>
            <p:ph type="ftr" sz="quarter" idx="16"/>
          </p:nvPr>
        </p:nvSpPr>
        <p:spPr/>
        <p:txBody>
          <a:bodyPr/>
          <a:lstStyle/>
          <a:p>
            <a:pPr>
              <a:defRPr/>
            </a:pPr>
            <a:r>
              <a:rPr lang="en-US"/>
              <a:t>Kansainväliset sopimukset Luento 8</a:t>
            </a: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pPr>
                <a:defRPr/>
              </a:pPr>
              <a:t>10</a:t>
            </a:fld>
            <a:endParaRPr lang="en-US"/>
          </a:p>
        </p:txBody>
      </p:sp>
    </p:spTree>
    <p:extLst>
      <p:ext uri="{BB962C8B-B14F-4D97-AF65-F5344CB8AC3E}">
        <p14:creationId xmlns:p14="http://schemas.microsoft.com/office/powerpoint/2010/main" val="1858497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br>
              <a:rPr lang="fi-FI" b="0" dirty="0"/>
            </a:br>
            <a:r>
              <a:rPr lang="fi-FI" b="0" dirty="0"/>
              <a:t> Tuontiremburssi </a:t>
            </a:r>
            <a:r>
              <a:rPr lang="fi-FI" dirty="0"/>
              <a:t>(Nordea) (</a:t>
            </a:r>
            <a:r>
              <a:rPr lang="fi-FI" sz="1400" dirty="0">
                <a:hlinkClick r:id="rId2"/>
              </a:rPr>
              <a:t>http://www.nordea.com/Images/33-27594/2014_TP_TF_FACTSHEET_For_Importers_2010_DC_Import_web.pdf</a:t>
            </a:r>
            <a:r>
              <a:rPr lang="fi-FI" sz="1400" dirty="0"/>
              <a:t> )</a:t>
            </a:r>
          </a:p>
        </p:txBody>
      </p:sp>
      <p:sp>
        <p:nvSpPr>
          <p:cNvPr id="4" name="Footer Placeholder 3"/>
          <p:cNvSpPr>
            <a:spLocks noGrp="1"/>
          </p:cNvSpPr>
          <p:nvPr>
            <p:ph type="ftr" sz="quarter" idx="16"/>
          </p:nvPr>
        </p:nvSpPr>
        <p:spPr/>
        <p:txBody>
          <a:bodyPr/>
          <a:lstStyle/>
          <a:p>
            <a:pPr>
              <a:defRPr/>
            </a:pPr>
            <a:r>
              <a:rPr lang="fi-FI">
                <a:solidFill>
                  <a:prstClr val="black">
                    <a:tint val="75000"/>
                  </a:prstClr>
                </a:solidFill>
              </a:rPr>
              <a:t>Kansainväliset sopimukset Luento 8</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11</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B9DCC44E-51D2-41A9-A1C7-CCA791C06D42}"/>
              </a:ext>
            </a:extLst>
          </p:cNvPr>
          <p:cNvGraphicFramePr>
            <a:graphicFrameLocks noGrp="1"/>
          </p:cNvGraphicFramePr>
          <p:nvPr>
            <p:ph sz="quarter" idx="14"/>
            <p:extLst>
              <p:ext uri="{D42A27DB-BD31-4B8C-83A1-F6EECF244321}">
                <p14:modId xmlns:p14="http://schemas.microsoft.com/office/powerpoint/2010/main" val="3253924492"/>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012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4581BE04-F8F7-4EE7-A49D-0B312E7EA78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AC022E5D-08A3-4AFD-8CE9-61C9F21B4DD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25BFAACA-31F0-468C-98EC-6F0AECF34A7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CF62FAF2-DD2E-468D-96B8-F22283548C6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C849A2EB-F14C-4FEB-8C89-44DF7099850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47C39961-D122-42AF-9571-7E7962F4F25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ctrTitle"/>
          </p:nvPr>
        </p:nvSpPr>
        <p:spPr/>
        <p:txBody>
          <a:bodyPr/>
          <a:lstStyle/>
          <a:p>
            <a:r>
              <a:rPr lang="en-US" altLang="fi-FI" dirty="0" err="1"/>
              <a:t>Remburssin</a:t>
            </a:r>
            <a:r>
              <a:rPr lang="en-US" altLang="fi-FI" dirty="0"/>
              <a:t> </a:t>
            </a:r>
            <a:r>
              <a:rPr lang="en-US" altLang="fi-FI" dirty="0" err="1"/>
              <a:t>neuvotteluvaiheet</a:t>
            </a:r>
            <a:endParaRPr lang="en-US" altLang="fi-FI" dirty="0"/>
          </a:p>
        </p:txBody>
      </p:sp>
      <p:sp>
        <p:nvSpPr>
          <p:cNvPr id="3" name="Footer Placeholder 2"/>
          <p:cNvSpPr>
            <a:spLocks noGrp="1"/>
          </p:cNvSpPr>
          <p:nvPr>
            <p:ph type="ftr" sz="quarter" idx="16"/>
          </p:nvPr>
        </p:nvSpPr>
        <p:spPr/>
        <p:txBody>
          <a:bodyPr/>
          <a:lstStyle/>
          <a:p>
            <a:pPr>
              <a:defRPr/>
            </a:pPr>
            <a:r>
              <a:rPr lang="en-US"/>
              <a:t>Kansainväliset sopimukset Luento 8</a:t>
            </a:r>
          </a:p>
        </p:txBody>
      </p:sp>
      <p:sp>
        <p:nvSpPr>
          <p:cNvPr id="4" name="Slide Number Placeholder 3"/>
          <p:cNvSpPr>
            <a:spLocks noGrp="1"/>
          </p:cNvSpPr>
          <p:nvPr>
            <p:ph type="sldNum" sz="quarter" idx="17"/>
          </p:nvPr>
        </p:nvSpPr>
        <p:spPr/>
        <p:txBody>
          <a:bodyPr/>
          <a:lstStyle/>
          <a:p>
            <a:pPr>
              <a:defRPr/>
            </a:pPr>
            <a:fld id="{4DC74067-3E18-49C5-A177-70BF794C5DB3}" type="slidenum">
              <a:rPr lang="en-US" smtClean="0"/>
              <a:pPr>
                <a:defRPr/>
              </a:pPr>
              <a:t>12</a:t>
            </a:fld>
            <a:endParaRPr lang="en-US"/>
          </a:p>
        </p:txBody>
      </p:sp>
      <p:sp>
        <p:nvSpPr>
          <p:cNvPr id="177156" name="Text Box 4"/>
          <p:cNvSpPr txBox="1">
            <a:spLocks noChangeArrowheads="1"/>
          </p:cNvSpPr>
          <p:nvPr/>
        </p:nvSpPr>
        <p:spPr bwMode="auto">
          <a:xfrm>
            <a:off x="2422526" y="202247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ltLang="fi-FI"/>
          </a:p>
        </p:txBody>
      </p:sp>
      <p:graphicFrame>
        <p:nvGraphicFramePr>
          <p:cNvPr id="6" name="Sisällön paikkamerkki 5">
            <a:extLst>
              <a:ext uri="{FF2B5EF4-FFF2-40B4-BE49-F238E27FC236}">
                <a16:creationId xmlns:a16="http://schemas.microsoft.com/office/drawing/2014/main" id="{A2EFEDE4-83E5-4336-9BBE-63C9324AD0E1}"/>
              </a:ext>
            </a:extLst>
          </p:cNvPr>
          <p:cNvGraphicFramePr>
            <a:graphicFrameLocks noGrp="1"/>
          </p:cNvGraphicFramePr>
          <p:nvPr>
            <p:ph sz="quarter" idx="14"/>
            <p:extLst>
              <p:ext uri="{D42A27DB-BD31-4B8C-83A1-F6EECF244321}">
                <p14:modId xmlns:p14="http://schemas.microsoft.com/office/powerpoint/2010/main" val="1894003998"/>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226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BF9F387-EAB4-4849-B6A3-68ED4FED8AF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58E175ED-CAF6-4A83-BDF1-5BED91BC64F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1EB65C2E-56EE-44F8-8F63-865EE9251B6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913C4D0-0446-49E2-B98A-1BA8E9478F0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36BA2B0A-41E5-44E6-ADC5-40B1337C63E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p:txBody>
          <a:bodyPr/>
          <a:lstStyle/>
          <a:p>
            <a:r>
              <a:rPr lang="en-US" altLang="fi-FI" dirty="0" err="1"/>
              <a:t>Remburssin</a:t>
            </a:r>
            <a:r>
              <a:rPr lang="en-US" altLang="fi-FI" dirty="0"/>
              <a:t> </a:t>
            </a:r>
            <a:r>
              <a:rPr lang="en-US" altLang="fi-FI" dirty="0" err="1"/>
              <a:t>keskeisiä</a:t>
            </a:r>
            <a:r>
              <a:rPr lang="en-US" altLang="fi-FI" dirty="0"/>
              <a:t> </a:t>
            </a:r>
            <a:r>
              <a:rPr lang="en-US" altLang="fi-FI" dirty="0" err="1"/>
              <a:t>kohtia</a:t>
            </a:r>
            <a:r>
              <a:rPr lang="en-US" altLang="fi-FI" dirty="0"/>
              <a:t> 1</a:t>
            </a:r>
          </a:p>
        </p:txBody>
      </p:sp>
      <p:graphicFrame>
        <p:nvGraphicFramePr>
          <p:cNvPr id="2" name="Content Placeholder 1"/>
          <p:cNvGraphicFramePr>
            <a:graphicFrameLocks noGrp="1"/>
          </p:cNvGraphicFramePr>
          <p:nvPr>
            <p:ph sz="quarter" idx="14"/>
            <p:extLst>
              <p:ext uri="{D42A27DB-BD31-4B8C-83A1-F6EECF244321}">
                <p14:modId xmlns:p14="http://schemas.microsoft.com/office/powerpoint/2010/main" val="2065939869"/>
              </p:ext>
            </p:extLst>
          </p:nvPr>
        </p:nvGraphicFramePr>
        <p:xfrm>
          <a:off x="2064003" y="1685678"/>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6"/>
          </p:nvPr>
        </p:nvSpPr>
        <p:spPr/>
        <p:txBody>
          <a:bodyPr/>
          <a:lstStyle/>
          <a:p>
            <a:pPr>
              <a:defRPr/>
            </a:pPr>
            <a:r>
              <a:rPr lang="en-US"/>
              <a:t>Kansainväliset sopimukset Luento 8</a:t>
            </a:r>
          </a:p>
        </p:txBody>
      </p:sp>
      <p:sp>
        <p:nvSpPr>
          <p:cNvPr id="5" name="Slide Number Placeholder 4"/>
          <p:cNvSpPr>
            <a:spLocks noGrp="1"/>
          </p:cNvSpPr>
          <p:nvPr>
            <p:ph type="sldNum" sz="quarter" idx="17"/>
          </p:nvPr>
        </p:nvSpPr>
        <p:spPr/>
        <p:txBody>
          <a:bodyPr/>
          <a:lstStyle/>
          <a:p>
            <a:pPr>
              <a:defRPr/>
            </a:pPr>
            <a:fld id="{4DC74067-3E18-49C5-A177-70BF794C5DB3}" type="slidenum">
              <a:rPr lang="en-US" smtClean="0"/>
              <a:pPr>
                <a:defRPr/>
              </a:pPr>
              <a:t>13</a:t>
            </a:fld>
            <a:endParaRPr lang="en-US"/>
          </a:p>
        </p:txBody>
      </p:sp>
    </p:spTree>
    <p:extLst>
      <p:ext uri="{BB962C8B-B14F-4D97-AF65-F5344CB8AC3E}">
        <p14:creationId xmlns:p14="http://schemas.microsoft.com/office/powerpoint/2010/main" val="230806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11E8164A-89F9-4804-A359-1B8961A8BE5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0E0972C2-437A-4F87-8489-17615373643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BBBB9F6D-19A1-4116-9FC9-6CBF31BB2FE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FD1B48BB-E65D-4877-916C-37E6A69EEEE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21D31F66-5A15-4128-9D61-B62943EE6C4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BA84D1E4-2FF3-4B81-8550-775F6A71568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77CAC33E-EF48-4B49-8225-6CCC7A6ADBF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F0DA97A9-1590-4F9D-AB4E-6DD1968E78E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D6B10CD1-3F03-42A6-8729-69F0DBEBDF5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4FE7F4F8-16C3-4984-8AB4-14400BD876E7}"/>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graphicEl>
                                              <a:dgm id="{D4F9EF47-6A0D-4F79-A936-8B633106D92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graphicEl>
                                              <a:dgm id="{AC4FEDAF-A762-4F17-B30B-BC3629605F2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dgm id="{12AFFF74-7EE1-45CD-8FA3-C59D9AE32126}"/>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graphicEl>
                                              <a:dgm id="{61162B13-E8ED-40D2-8678-38622DBBC3B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ctrTitle"/>
          </p:nvPr>
        </p:nvSpPr>
        <p:spPr/>
        <p:txBody>
          <a:bodyPr/>
          <a:lstStyle/>
          <a:p>
            <a:r>
              <a:rPr lang="en-US" altLang="fi-FI" dirty="0" err="1"/>
              <a:t>Remburssin</a:t>
            </a:r>
            <a:r>
              <a:rPr lang="en-US" altLang="fi-FI" dirty="0"/>
              <a:t> </a:t>
            </a:r>
            <a:r>
              <a:rPr lang="en-US" altLang="fi-FI" dirty="0" err="1"/>
              <a:t>keskeisiä</a:t>
            </a:r>
            <a:r>
              <a:rPr lang="en-US" altLang="fi-FI" dirty="0"/>
              <a:t> </a:t>
            </a:r>
            <a:r>
              <a:rPr lang="en-US" altLang="fi-FI" dirty="0" err="1"/>
              <a:t>kohtia</a:t>
            </a:r>
            <a:r>
              <a:rPr lang="en-US" altLang="fi-FI" dirty="0"/>
              <a:t> 2</a:t>
            </a:r>
          </a:p>
        </p:txBody>
      </p:sp>
      <p:graphicFrame>
        <p:nvGraphicFramePr>
          <p:cNvPr id="2" name="Content Placeholder 1"/>
          <p:cNvGraphicFramePr>
            <a:graphicFrameLocks noGrp="1"/>
          </p:cNvGraphicFramePr>
          <p:nvPr>
            <p:ph sz="quarter" idx="14"/>
            <p:extLst>
              <p:ext uri="{D42A27DB-BD31-4B8C-83A1-F6EECF244321}">
                <p14:modId xmlns:p14="http://schemas.microsoft.com/office/powerpoint/2010/main" val="2882342797"/>
              </p:ext>
            </p:extLst>
          </p:nvPr>
        </p:nvGraphicFramePr>
        <p:xfrm>
          <a:off x="2064003" y="1685678"/>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6"/>
          </p:nvPr>
        </p:nvSpPr>
        <p:spPr/>
        <p:txBody>
          <a:bodyPr/>
          <a:lstStyle/>
          <a:p>
            <a:pPr>
              <a:defRPr/>
            </a:pPr>
            <a:r>
              <a:rPr lang="en-US"/>
              <a:t>Kansainväliset sopimukset Luento 8</a:t>
            </a:r>
          </a:p>
        </p:txBody>
      </p:sp>
      <p:sp>
        <p:nvSpPr>
          <p:cNvPr id="5" name="Slide Number Placeholder 4"/>
          <p:cNvSpPr>
            <a:spLocks noGrp="1"/>
          </p:cNvSpPr>
          <p:nvPr>
            <p:ph type="sldNum" sz="quarter" idx="17"/>
          </p:nvPr>
        </p:nvSpPr>
        <p:spPr/>
        <p:txBody>
          <a:bodyPr/>
          <a:lstStyle/>
          <a:p>
            <a:pPr>
              <a:defRPr/>
            </a:pPr>
            <a:fld id="{4DC74067-3E18-49C5-A177-70BF794C5DB3}" type="slidenum">
              <a:rPr lang="en-US" smtClean="0"/>
              <a:pPr>
                <a:defRPr/>
              </a:pPr>
              <a:t>14</a:t>
            </a:fld>
            <a:endParaRPr lang="en-US"/>
          </a:p>
        </p:txBody>
      </p:sp>
    </p:spTree>
    <p:extLst>
      <p:ext uri="{BB962C8B-B14F-4D97-AF65-F5344CB8AC3E}">
        <p14:creationId xmlns:p14="http://schemas.microsoft.com/office/powerpoint/2010/main" val="126531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A0F9E1B-6034-494B-B22A-0E6E1B80D85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graphicEl>
                                              <a:dgm id="{BB461657-474D-4F21-918C-263415F9DC05}"/>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graphicEl>
                                              <a:dgm id="{9BD79A87-8D22-4E76-8AC7-6A58CF309E4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EF2220F9-D1AC-4C4A-AE5F-DE4BA49BE29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E12879BF-4115-4CAE-8267-02C026F9619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E44D82EA-8A7E-4EF2-8A57-A6DC710AD46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D930EC26-4ED6-439D-B346-EE753657604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90501AA7-10FA-44D1-A1F2-8E652318053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F4F51C71-891F-4C08-8D8E-9119C2A4194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886D31B2-D753-4FFC-893B-59523001441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ctrTitle"/>
          </p:nvPr>
        </p:nvSpPr>
        <p:spPr/>
        <p:txBody>
          <a:bodyPr/>
          <a:lstStyle/>
          <a:p>
            <a:r>
              <a:rPr lang="en-US" altLang="fi-FI" dirty="0" err="1"/>
              <a:t>Remburssin</a:t>
            </a:r>
            <a:r>
              <a:rPr lang="en-US" altLang="fi-FI" dirty="0"/>
              <a:t> </a:t>
            </a:r>
            <a:r>
              <a:rPr lang="en-US" altLang="fi-FI" dirty="0" err="1"/>
              <a:t>keskeisiä</a:t>
            </a:r>
            <a:r>
              <a:rPr lang="en-US" altLang="fi-FI" dirty="0"/>
              <a:t> </a:t>
            </a:r>
            <a:r>
              <a:rPr lang="en-US" altLang="fi-FI" dirty="0" err="1"/>
              <a:t>kohtia</a:t>
            </a:r>
            <a:r>
              <a:rPr lang="en-US" altLang="fi-FI" dirty="0"/>
              <a:t> 3</a:t>
            </a:r>
          </a:p>
        </p:txBody>
      </p:sp>
      <p:sp>
        <p:nvSpPr>
          <p:cNvPr id="3" name="Footer Placeholder 2"/>
          <p:cNvSpPr>
            <a:spLocks noGrp="1"/>
          </p:cNvSpPr>
          <p:nvPr>
            <p:ph type="ftr" sz="quarter" idx="16"/>
          </p:nvPr>
        </p:nvSpPr>
        <p:spPr/>
        <p:txBody>
          <a:bodyPr/>
          <a:lstStyle/>
          <a:p>
            <a:pPr>
              <a:defRPr/>
            </a:pPr>
            <a:r>
              <a:rPr lang="en-US"/>
              <a:t>Kansainväliset sopimukset Luento 8</a:t>
            </a:r>
          </a:p>
        </p:txBody>
      </p:sp>
      <p:sp>
        <p:nvSpPr>
          <p:cNvPr id="5" name="Slide Number Placeholder 4"/>
          <p:cNvSpPr>
            <a:spLocks noGrp="1"/>
          </p:cNvSpPr>
          <p:nvPr>
            <p:ph type="sldNum" sz="quarter" idx="17"/>
          </p:nvPr>
        </p:nvSpPr>
        <p:spPr/>
        <p:txBody>
          <a:bodyPr/>
          <a:lstStyle/>
          <a:p>
            <a:pPr>
              <a:defRPr/>
            </a:pPr>
            <a:fld id="{4DC74067-3E18-49C5-A177-70BF794C5DB3}" type="slidenum">
              <a:rPr lang="en-US" smtClean="0"/>
              <a:pPr>
                <a:defRPr/>
              </a:pPr>
              <a:t>15</a:t>
            </a:fld>
            <a:endParaRPr lang="en-US"/>
          </a:p>
        </p:txBody>
      </p:sp>
      <p:graphicFrame>
        <p:nvGraphicFramePr>
          <p:cNvPr id="8" name="Sisällön paikkamerkki 7">
            <a:extLst>
              <a:ext uri="{FF2B5EF4-FFF2-40B4-BE49-F238E27FC236}">
                <a16:creationId xmlns:a16="http://schemas.microsoft.com/office/drawing/2014/main" id="{F1D23005-2D5F-4ADA-9F0B-0E0307B22D20}"/>
              </a:ext>
            </a:extLst>
          </p:cNvPr>
          <p:cNvGraphicFramePr>
            <a:graphicFrameLocks noGrp="1"/>
          </p:cNvGraphicFramePr>
          <p:nvPr>
            <p:ph sz="quarter" idx="14"/>
            <p:extLst>
              <p:ext uri="{D42A27DB-BD31-4B8C-83A1-F6EECF244321}">
                <p14:modId xmlns:p14="http://schemas.microsoft.com/office/powerpoint/2010/main" val="597857691"/>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029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21F127E0-02CE-4508-BEF1-7BD29A0631C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06B37432-E48A-426B-97F3-57EA8C10413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1D67CE9D-278B-4F63-A708-6DBF0433920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D09C1F8C-75AA-45D5-A3AC-28320B4862C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423C2ECC-82B1-461F-B1BC-DF14E559AD1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B62D02A4-B027-4827-9A1E-36930F2AC4A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2AF5C551-278A-4864-A099-7F36D64156D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graphicEl>
                                              <a:dgm id="{D6BEE082-DBA1-42D6-8A67-BD1439F6401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graphicEl>
                                              <a:dgm id="{8AC16109-8BA3-435A-8D55-EA149035F747}"/>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BE466EF5-48F0-4F91-96B3-B3F7A9CD2000}"/>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graphicEl>
                                              <a:dgm id="{4E11CF61-8695-4451-99AF-BDA4BA4B8747}"/>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graphicEl>
                                              <a:dgm id="{AFCCDD0F-1927-4F2E-A101-77CDE6A0D38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ctrTitle"/>
          </p:nvPr>
        </p:nvSpPr>
        <p:spPr/>
        <p:txBody>
          <a:bodyPr/>
          <a:lstStyle/>
          <a:p>
            <a:r>
              <a:rPr lang="en-US" altLang="fi-FI" dirty="0" err="1"/>
              <a:t>Remburssin</a:t>
            </a:r>
            <a:r>
              <a:rPr lang="en-US" altLang="fi-FI" dirty="0"/>
              <a:t> </a:t>
            </a:r>
            <a:r>
              <a:rPr lang="en-US" altLang="fi-FI" dirty="0" err="1"/>
              <a:t>abstraktius</a:t>
            </a:r>
            <a:r>
              <a:rPr lang="en-US" altLang="fi-FI" dirty="0"/>
              <a:t> (</a:t>
            </a:r>
            <a:r>
              <a:rPr lang="en-US" altLang="fi-FI" dirty="0" err="1"/>
              <a:t>autonomisuus</a:t>
            </a:r>
            <a:r>
              <a:rPr lang="en-US" altLang="fi-FI" dirty="0"/>
              <a:t>)</a:t>
            </a:r>
          </a:p>
        </p:txBody>
      </p:sp>
      <p:sp>
        <p:nvSpPr>
          <p:cNvPr id="3" name="Footer Placeholder 2"/>
          <p:cNvSpPr>
            <a:spLocks noGrp="1"/>
          </p:cNvSpPr>
          <p:nvPr>
            <p:ph type="ftr" sz="quarter" idx="16"/>
          </p:nvPr>
        </p:nvSpPr>
        <p:spPr/>
        <p:txBody>
          <a:bodyPr/>
          <a:lstStyle/>
          <a:p>
            <a:pPr>
              <a:defRPr/>
            </a:pPr>
            <a:r>
              <a:rPr lang="en-US"/>
              <a:t>Kansainväliset sopimukset Luento 8</a:t>
            </a:r>
          </a:p>
        </p:txBody>
      </p:sp>
      <p:sp>
        <p:nvSpPr>
          <p:cNvPr id="5" name="Slide Number Placeholder 4"/>
          <p:cNvSpPr>
            <a:spLocks noGrp="1"/>
          </p:cNvSpPr>
          <p:nvPr>
            <p:ph type="sldNum" sz="quarter" idx="17"/>
          </p:nvPr>
        </p:nvSpPr>
        <p:spPr/>
        <p:txBody>
          <a:bodyPr/>
          <a:lstStyle/>
          <a:p>
            <a:pPr>
              <a:defRPr/>
            </a:pPr>
            <a:fld id="{4DC74067-3E18-49C5-A177-70BF794C5DB3}" type="slidenum">
              <a:rPr lang="en-US" smtClean="0"/>
              <a:pPr>
                <a:defRPr/>
              </a:pPr>
              <a:t>16</a:t>
            </a:fld>
            <a:endParaRPr lang="en-US"/>
          </a:p>
        </p:txBody>
      </p:sp>
      <p:graphicFrame>
        <p:nvGraphicFramePr>
          <p:cNvPr id="4" name="Sisällön paikkamerkki 3">
            <a:extLst>
              <a:ext uri="{FF2B5EF4-FFF2-40B4-BE49-F238E27FC236}">
                <a16:creationId xmlns:a16="http://schemas.microsoft.com/office/drawing/2014/main" id="{13808D9F-CA74-45BA-ACB1-E375C74D1131}"/>
              </a:ext>
            </a:extLst>
          </p:cNvPr>
          <p:cNvGraphicFramePr>
            <a:graphicFrameLocks noGrp="1"/>
          </p:cNvGraphicFramePr>
          <p:nvPr>
            <p:ph sz="quarter" idx="14"/>
            <p:extLst>
              <p:ext uri="{D42A27DB-BD31-4B8C-83A1-F6EECF244321}">
                <p14:modId xmlns:p14="http://schemas.microsoft.com/office/powerpoint/2010/main" val="4062794184"/>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151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3953052-A6B0-4122-92E0-0CFBD8D9C5F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333C074B-2B4D-409D-AB78-45B79B003E6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782D7501-1DC2-4833-A06E-1C1DFE454D4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C48E25E6-1951-438A-AFCB-EC97E711F45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FF06EB1-D89A-444B-B555-B2B57EBAE05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D52D5A78-8C9E-49D7-A7DA-3C2BD9620CB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C3BD44EE-1C9A-4739-B51E-61FE6E2697D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49A3E8E0-96CC-486F-8312-D88D2A3AB9D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C033BFC1-2B58-4A9E-842E-13B405481D25}"/>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8B6CB14C-846E-4C3A-A53E-B331FC891640}"/>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C59833AF-3DE0-4E69-8D9F-EA3AC70675F9}"/>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4A467BD4-150A-403F-BAF9-E337FD4CB06B}"/>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705470A7-FE1B-4761-B52D-2E0EA8B2DD1D}"/>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53983FA8-7140-455D-8AB3-C67A5041F6AD}"/>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graphicEl>
                                              <a:dgm id="{289FC033-4F24-4A6E-97AB-1A17D2007BD2}"/>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9FD729F0-B85B-4FB0-BC43-D4FFB25E0924}"/>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1B4EC300-17E2-44B8-8A2A-74ECC48A91AC}"/>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14FD0CAA-92D2-4AB6-9326-6A5DCAAF819B}"/>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graphicEl>
                                              <a:dgm id="{2433E2AC-89B6-4D53-9D02-EAB358F37064}"/>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
                                            <p:graphicEl>
                                              <a:dgm id="{1B974064-2996-482D-97DA-8C82780730E5}"/>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graphicEl>
                                              <a:dgm id="{7D0065CC-CAD7-4947-A96F-3AAA7173E557}"/>
                                            </p:graphic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graphicEl>
                                              <a:dgm id="{68EBB826-C72A-42F3-B161-EB4BBA5BB087}"/>
                                            </p:graphic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
                                            <p:graphicEl>
                                              <a:dgm id="{3FFE46C0-0E39-4825-8F41-04A6B86CD536}"/>
                                            </p:graphic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
                                            <p:graphicEl>
                                              <a:dgm id="{439DA0B8-7A11-4F06-A269-C9FEBFF0FA8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ctrTitle"/>
          </p:nvPr>
        </p:nvSpPr>
        <p:spPr/>
        <p:txBody>
          <a:bodyPr/>
          <a:lstStyle/>
          <a:p>
            <a:r>
              <a:rPr lang="en-US" altLang="fi-FI" dirty="0" err="1"/>
              <a:t>Tarkka</a:t>
            </a:r>
            <a:r>
              <a:rPr lang="en-US" altLang="fi-FI" dirty="0"/>
              <a:t> </a:t>
            </a:r>
            <a:r>
              <a:rPr lang="en-US" altLang="fi-FI" dirty="0" err="1"/>
              <a:t>vastaavuus</a:t>
            </a:r>
            <a:r>
              <a:rPr lang="en-US" altLang="fi-FI" dirty="0"/>
              <a:t> (Strict Compliance) </a:t>
            </a:r>
          </a:p>
        </p:txBody>
      </p:sp>
      <p:sp>
        <p:nvSpPr>
          <p:cNvPr id="3" name="Footer Placeholder 2"/>
          <p:cNvSpPr>
            <a:spLocks noGrp="1"/>
          </p:cNvSpPr>
          <p:nvPr>
            <p:ph type="ftr" sz="quarter" idx="16"/>
          </p:nvPr>
        </p:nvSpPr>
        <p:spPr/>
        <p:txBody>
          <a:bodyPr/>
          <a:lstStyle/>
          <a:p>
            <a:pPr>
              <a:defRPr/>
            </a:pPr>
            <a:r>
              <a:rPr lang="en-US"/>
              <a:t>Kansainväliset sopimukset Luento 8</a:t>
            </a:r>
          </a:p>
        </p:txBody>
      </p:sp>
      <p:sp>
        <p:nvSpPr>
          <p:cNvPr id="5" name="Slide Number Placeholder 4"/>
          <p:cNvSpPr>
            <a:spLocks noGrp="1"/>
          </p:cNvSpPr>
          <p:nvPr>
            <p:ph type="sldNum" sz="quarter" idx="17"/>
          </p:nvPr>
        </p:nvSpPr>
        <p:spPr/>
        <p:txBody>
          <a:bodyPr/>
          <a:lstStyle/>
          <a:p>
            <a:pPr>
              <a:defRPr/>
            </a:pPr>
            <a:fld id="{4DC74067-3E18-49C5-A177-70BF794C5DB3}" type="slidenum">
              <a:rPr lang="en-US" smtClean="0"/>
              <a:pPr>
                <a:defRPr/>
              </a:pPr>
              <a:t>17</a:t>
            </a:fld>
            <a:endParaRPr lang="en-US"/>
          </a:p>
        </p:txBody>
      </p:sp>
      <p:graphicFrame>
        <p:nvGraphicFramePr>
          <p:cNvPr id="8" name="Sisällön paikkamerkki 7">
            <a:extLst>
              <a:ext uri="{FF2B5EF4-FFF2-40B4-BE49-F238E27FC236}">
                <a16:creationId xmlns:a16="http://schemas.microsoft.com/office/drawing/2014/main" id="{9E39AB74-6D8E-4368-BCC1-64244F0CDC89}"/>
              </a:ext>
            </a:extLst>
          </p:cNvPr>
          <p:cNvGraphicFramePr>
            <a:graphicFrameLocks noGrp="1"/>
          </p:cNvGraphicFramePr>
          <p:nvPr>
            <p:ph sz="quarter" idx="14"/>
            <p:extLst>
              <p:ext uri="{D42A27DB-BD31-4B8C-83A1-F6EECF244321}">
                <p14:modId xmlns:p14="http://schemas.microsoft.com/office/powerpoint/2010/main" val="3716180367"/>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377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384AEA60-9DB2-44C6-8D21-DE6A7A71198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C6E908B8-32B7-4902-B253-60013B0E5B8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DD9F537A-D4AC-4AE3-8F28-D8A809D2436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ctrTitle"/>
          </p:nvPr>
        </p:nvSpPr>
        <p:spPr/>
        <p:txBody>
          <a:bodyPr/>
          <a:lstStyle/>
          <a:p>
            <a:r>
              <a:rPr lang="en-US" altLang="fi-FI" dirty="0" err="1"/>
              <a:t>Maksun</a:t>
            </a:r>
            <a:r>
              <a:rPr lang="en-US" altLang="fi-FI" dirty="0"/>
              <a:t> </a:t>
            </a:r>
            <a:r>
              <a:rPr lang="en-US" altLang="fi-FI" dirty="0" err="1"/>
              <a:t>epäämisen</a:t>
            </a:r>
            <a:r>
              <a:rPr lang="en-US" altLang="fi-FI" dirty="0"/>
              <a:t> </a:t>
            </a:r>
            <a:r>
              <a:rPr lang="en-US" altLang="fi-FI" dirty="0" err="1"/>
              <a:t>syitä</a:t>
            </a:r>
            <a:endParaRPr lang="en-US" altLang="fi-FI" dirty="0"/>
          </a:p>
        </p:txBody>
      </p:sp>
      <p:sp>
        <p:nvSpPr>
          <p:cNvPr id="3" name="Footer Placeholder 2"/>
          <p:cNvSpPr>
            <a:spLocks noGrp="1"/>
          </p:cNvSpPr>
          <p:nvPr>
            <p:ph type="ftr" sz="quarter" idx="16"/>
          </p:nvPr>
        </p:nvSpPr>
        <p:spPr/>
        <p:txBody>
          <a:bodyPr/>
          <a:lstStyle/>
          <a:p>
            <a:pPr>
              <a:defRPr/>
            </a:pPr>
            <a:r>
              <a:rPr lang="en-US"/>
              <a:t>Kansainväliset sopimukset Luento 8</a:t>
            </a:r>
          </a:p>
        </p:txBody>
      </p:sp>
      <p:sp>
        <p:nvSpPr>
          <p:cNvPr id="5" name="Slide Number Placeholder 4"/>
          <p:cNvSpPr>
            <a:spLocks noGrp="1"/>
          </p:cNvSpPr>
          <p:nvPr>
            <p:ph type="sldNum" sz="quarter" idx="17"/>
          </p:nvPr>
        </p:nvSpPr>
        <p:spPr/>
        <p:txBody>
          <a:bodyPr/>
          <a:lstStyle/>
          <a:p>
            <a:pPr>
              <a:defRPr/>
            </a:pPr>
            <a:fld id="{4DC74067-3E18-49C5-A177-70BF794C5DB3}" type="slidenum">
              <a:rPr lang="en-US" smtClean="0"/>
              <a:pPr>
                <a:defRPr/>
              </a:pPr>
              <a:t>18</a:t>
            </a:fld>
            <a:endParaRPr lang="en-US"/>
          </a:p>
        </p:txBody>
      </p:sp>
      <p:graphicFrame>
        <p:nvGraphicFramePr>
          <p:cNvPr id="6" name="Sisällön paikkamerkki 5">
            <a:extLst>
              <a:ext uri="{FF2B5EF4-FFF2-40B4-BE49-F238E27FC236}">
                <a16:creationId xmlns:a16="http://schemas.microsoft.com/office/drawing/2014/main" id="{7D8EABD4-793E-490A-AE46-AF71424DD1E9}"/>
              </a:ext>
            </a:extLst>
          </p:cNvPr>
          <p:cNvGraphicFramePr>
            <a:graphicFrameLocks noGrp="1"/>
          </p:cNvGraphicFramePr>
          <p:nvPr>
            <p:ph sz="quarter" idx="14"/>
            <p:extLst>
              <p:ext uri="{D42A27DB-BD31-4B8C-83A1-F6EECF244321}">
                <p14:modId xmlns:p14="http://schemas.microsoft.com/office/powerpoint/2010/main" val="402174043"/>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29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87CE4BC-FC55-419F-A050-C31EF8EE9AA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7AE65F91-2E8A-42A6-978F-BDCFD74E2EB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A67ABD1D-3845-485B-8C38-CA9787B3DC1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79AE279E-8D7D-46EF-B195-2CDD87D3B4D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9D5E2EF2-214D-4F82-AF92-1702336A8D8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F09F2451-3E62-4953-B20D-32C81215A39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328629F9-4229-41D7-889A-6D12EC3C511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637B5421-FB27-4B1F-9A2C-F7C337B16F05}"/>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30158EF9-6FA8-4883-9A42-6533DFF49E69}"/>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70F2CD3E-DC15-4C92-A4E0-27DA5D42E160}"/>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A099C9A1-BF4C-4FFD-919F-DA58370A21FF}"/>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36304D28-F74D-46C9-BA0C-B8F63FB1A497}"/>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F1459D51-6CA3-43F4-BB1E-01B354686F3B}"/>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5579863B-684A-48B6-B690-73872DDCCC57}"/>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F6BCAA8B-67D8-485F-BA03-C33939C4F5D4}"/>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51FC0961-11D2-46AB-B385-7C5A64FCAAFB}"/>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dgm id="{9BED05DF-10BE-441B-B683-40D4BE623620}"/>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dgm id="{E79D6499-16AF-4255-8D4D-8EC8ED3E82D6}"/>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graphicEl>
                                              <a:dgm id="{8FC612DC-6547-4EB1-8914-7F04F1346BCD}"/>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
                                            <p:graphicEl>
                                              <a:dgm id="{CE058B47-E9F0-4411-9CA0-A975C62416A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p:txBody>
          <a:bodyPr/>
          <a:lstStyle/>
          <a:p>
            <a:pPr algn="ctr"/>
            <a:r>
              <a:rPr lang="fi-FI" altLang="fi-FI" dirty="0">
                <a:solidFill>
                  <a:srgbClr val="FF0066"/>
                </a:solidFill>
              </a:rPr>
              <a:t>Remburssiin perustuva riskienhallinta 1</a:t>
            </a:r>
          </a:p>
        </p:txBody>
      </p:sp>
      <p:sp>
        <p:nvSpPr>
          <p:cNvPr id="3" name="Footer Placeholder 2"/>
          <p:cNvSpPr>
            <a:spLocks noGrp="1"/>
          </p:cNvSpPr>
          <p:nvPr>
            <p:ph type="ftr" sz="quarter" idx="16"/>
          </p:nvPr>
        </p:nvSpPr>
        <p:spPr/>
        <p:txBody>
          <a:bodyPr/>
          <a:lstStyle/>
          <a:p>
            <a:pPr>
              <a:defRPr/>
            </a:pPr>
            <a:r>
              <a:rPr lang="en-US"/>
              <a:t>Kansainväliset sopimukset Luento 8</a:t>
            </a:r>
          </a:p>
        </p:txBody>
      </p:sp>
      <p:sp>
        <p:nvSpPr>
          <p:cNvPr id="5" name="Slide Number Placeholder 4"/>
          <p:cNvSpPr>
            <a:spLocks noGrp="1"/>
          </p:cNvSpPr>
          <p:nvPr>
            <p:ph type="sldNum" sz="quarter" idx="17"/>
          </p:nvPr>
        </p:nvSpPr>
        <p:spPr/>
        <p:txBody>
          <a:bodyPr/>
          <a:lstStyle/>
          <a:p>
            <a:pPr>
              <a:defRPr/>
            </a:pPr>
            <a:fld id="{4DC74067-3E18-49C5-A177-70BF794C5DB3}" type="slidenum">
              <a:rPr lang="en-US" smtClean="0"/>
              <a:pPr>
                <a:defRPr/>
              </a:pPr>
              <a:t>19</a:t>
            </a:fld>
            <a:endParaRPr lang="en-US"/>
          </a:p>
        </p:txBody>
      </p:sp>
      <p:graphicFrame>
        <p:nvGraphicFramePr>
          <p:cNvPr id="6" name="Sisällön paikkamerkki 5">
            <a:extLst>
              <a:ext uri="{FF2B5EF4-FFF2-40B4-BE49-F238E27FC236}">
                <a16:creationId xmlns:a16="http://schemas.microsoft.com/office/drawing/2014/main" id="{8B26D653-278F-4370-A379-CE6F411F0B38}"/>
              </a:ext>
            </a:extLst>
          </p:cNvPr>
          <p:cNvGraphicFramePr>
            <a:graphicFrameLocks noGrp="1"/>
          </p:cNvGraphicFramePr>
          <p:nvPr>
            <p:ph sz="quarter" idx="14"/>
            <p:extLst>
              <p:ext uri="{D42A27DB-BD31-4B8C-83A1-F6EECF244321}">
                <p14:modId xmlns:p14="http://schemas.microsoft.com/office/powerpoint/2010/main" val="2007430243"/>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45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6EA5E31-BBEB-4A03-9A06-A4922B50460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41DD2B00-7A67-4CAE-A266-EFBBC1C569A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F43D8644-CDD7-45F2-8B3F-9FFC8D85F83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56888D98-6E75-4429-8E51-5565A5070B2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CE189418-1D53-4982-82A9-8D8A60A8A37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A2DE65E5-B4E0-4E29-9A40-5A0CE3E32AC6}"/>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421735A4-3988-4BD5-99BF-4D834EDC124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p:txBody>
          <a:bodyPr/>
          <a:lstStyle/>
          <a:p>
            <a:r>
              <a:rPr lang="fi-FI" altLang="fi-FI" dirty="0"/>
              <a:t>Hinnan määrittely: ICC </a:t>
            </a:r>
            <a:r>
              <a:rPr lang="fi-FI" altLang="fi-FI" dirty="0" err="1"/>
              <a:t>Model</a:t>
            </a:r>
            <a:r>
              <a:rPr lang="fi-FI" altLang="fi-FI" dirty="0"/>
              <a:t> International </a:t>
            </a:r>
            <a:r>
              <a:rPr lang="fi-FI" altLang="fi-FI" dirty="0" err="1"/>
              <a:t>Sale</a:t>
            </a:r>
            <a:r>
              <a:rPr lang="fi-FI" altLang="fi-FI" dirty="0"/>
              <a:t> </a:t>
            </a:r>
            <a:r>
              <a:rPr lang="fi-FI" altLang="fi-FI" dirty="0" err="1"/>
              <a:t>Contract</a:t>
            </a:r>
            <a:r>
              <a:rPr lang="fi-FI" altLang="fi-FI" dirty="0"/>
              <a:t> </a:t>
            </a:r>
            <a:endParaRPr lang="en-US" altLang="fi-FI" dirty="0"/>
          </a:p>
        </p:txBody>
      </p:sp>
      <p:sp>
        <p:nvSpPr>
          <p:cNvPr id="2" name="Footer Placeholder 1"/>
          <p:cNvSpPr>
            <a:spLocks noGrp="1"/>
          </p:cNvSpPr>
          <p:nvPr>
            <p:ph type="ftr" sz="quarter" idx="16"/>
          </p:nvPr>
        </p:nvSpPr>
        <p:spPr/>
        <p:txBody>
          <a:bodyPr/>
          <a:lstStyle/>
          <a:p>
            <a:pPr>
              <a:defRPr/>
            </a:pPr>
            <a:r>
              <a:rPr lang="en-US"/>
              <a:t>Kansainväliset sopimukset Luento 8</a:t>
            </a: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pPr>
                <a:defRPr/>
              </a:pPr>
              <a:t>2</a:t>
            </a:fld>
            <a:endParaRPr lang="en-US"/>
          </a:p>
        </p:txBody>
      </p:sp>
      <p:graphicFrame>
        <p:nvGraphicFramePr>
          <p:cNvPr id="6" name="Sisällön paikkamerkki 5"/>
          <p:cNvGraphicFramePr>
            <a:graphicFrameLocks noGrp="1"/>
          </p:cNvGraphicFramePr>
          <p:nvPr>
            <p:ph sz="quarter" idx="14"/>
          </p:nvPr>
        </p:nvGraphicFramePr>
        <p:xfrm>
          <a:off x="2064003" y="1685678"/>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843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88543258-4E93-4189-A140-48A31D7082D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506A0421-70CC-4723-8C13-CBED824503A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DDCB9E87-D578-4816-8E92-708E0AD5076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87055AD4-8CB6-4862-9FA8-E5FFE32791A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CA387CE5-29BA-4880-B48F-3780EC1BE6C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59E3F3D6-1D66-4859-ACC9-9B6FD12C0FD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C07F9D6B-D2E0-4B70-AB72-F8F137851EB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2C4A6CAB-9AA9-4F18-B364-5B91BD738B4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ctr"/>
            <a:r>
              <a:rPr lang="fi-FI" dirty="0"/>
              <a:t>Remburssiin perustuva riskienhallinta 2</a:t>
            </a:r>
          </a:p>
        </p:txBody>
      </p:sp>
      <p:sp>
        <p:nvSpPr>
          <p:cNvPr id="9" name="Footer Placeholder 8"/>
          <p:cNvSpPr>
            <a:spLocks noGrp="1"/>
          </p:cNvSpPr>
          <p:nvPr>
            <p:ph type="ftr" sz="quarter" idx="16"/>
          </p:nvPr>
        </p:nvSpPr>
        <p:spPr/>
        <p:txBody>
          <a:bodyPr/>
          <a:lstStyle/>
          <a:p>
            <a:pPr>
              <a:defRPr/>
            </a:pPr>
            <a:r>
              <a:rPr lang="en-US"/>
              <a:t>Kansainväliset sopimukset Luento 8</a:t>
            </a:r>
          </a:p>
        </p:txBody>
      </p:sp>
      <p:sp>
        <p:nvSpPr>
          <p:cNvPr id="10" name="Slide Number Placeholder 9"/>
          <p:cNvSpPr>
            <a:spLocks noGrp="1"/>
          </p:cNvSpPr>
          <p:nvPr>
            <p:ph type="sldNum" sz="quarter" idx="17"/>
          </p:nvPr>
        </p:nvSpPr>
        <p:spPr/>
        <p:txBody>
          <a:bodyPr/>
          <a:lstStyle/>
          <a:p>
            <a:pPr>
              <a:defRPr/>
            </a:pPr>
            <a:fld id="{E8BD3956-B28E-498E-B1FC-030A16B57A7D}" type="slidenum">
              <a:rPr lang="en-US" smtClean="0"/>
              <a:pPr>
                <a:defRPr/>
              </a:pPr>
              <a:t>20</a:t>
            </a:fld>
            <a:endParaRPr lang="en-US"/>
          </a:p>
        </p:txBody>
      </p:sp>
      <p:graphicFrame>
        <p:nvGraphicFramePr>
          <p:cNvPr id="4" name="Sisällön paikkamerkki 3">
            <a:extLst>
              <a:ext uri="{FF2B5EF4-FFF2-40B4-BE49-F238E27FC236}">
                <a16:creationId xmlns:a16="http://schemas.microsoft.com/office/drawing/2014/main" id="{0CCBABF5-4BFA-47D8-8BFE-613B9CF3B87B}"/>
              </a:ext>
            </a:extLst>
          </p:cNvPr>
          <p:cNvGraphicFramePr>
            <a:graphicFrameLocks noGrp="1"/>
          </p:cNvGraphicFramePr>
          <p:nvPr>
            <p:ph sz="quarter" idx="14"/>
            <p:extLst>
              <p:ext uri="{D42A27DB-BD31-4B8C-83A1-F6EECF244321}">
                <p14:modId xmlns:p14="http://schemas.microsoft.com/office/powerpoint/2010/main" val="3675951621"/>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2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E888DBF-B395-49C9-A5DD-703FE6ABDD4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8B15497-1A8F-44F9-8AB2-7D0C5FE3761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D85559FE-BAA4-48E3-B8B6-15AB417CC70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AB33881-1E6B-4AF0-BBCD-9CFC24703C4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4DE5C69-DB3F-4A04-A11A-B48DCED7141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CDDC9ECC-214E-4F30-AA5F-284F6B224CE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BB98F667-D74F-4FB4-9D75-3A6624346EE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15B65088-237A-4842-80D0-CE493B36643E}"/>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CCC2274F-CE9F-4A04-ABE3-44EBE915D309}"/>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E404C6A4-E127-4BE0-9DA5-F6381B54B9B7}"/>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D366DA5B-7C50-4E04-8635-B02C3A2F5AB1}"/>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dgm id="{59D3EA51-DD8D-47D8-AABD-DF2E7DD1197D}"/>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ECAF565C-2B34-490A-9BDA-38BC3E70EFC9}"/>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29404100-C685-464B-B41B-C42389137A61}"/>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graphicEl>
                                              <a:dgm id="{7F52BDC4-09D7-4CA4-97E8-F62F69A8EC9D}"/>
                                            </p:graphic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graphicEl>
                                              <a:dgm id="{42F2A066-BF11-4FE0-BA7F-3F589862B14A}"/>
                                            </p:graphic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graphicEl>
                                              <a:dgm id="{BF26DE64-D67F-451E-9456-63FC5FEEEA6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tsikko 6"/>
          <p:cNvSpPr>
            <a:spLocks noGrp="1"/>
          </p:cNvSpPr>
          <p:nvPr>
            <p:ph type="ctrTitle"/>
          </p:nvPr>
        </p:nvSpPr>
        <p:spPr/>
        <p:txBody>
          <a:bodyPr/>
          <a:lstStyle/>
          <a:p>
            <a:pPr eaLnBrk="1" hangingPunct="1"/>
            <a:r>
              <a:rPr lang="fi-FI" altLang="fi-FI"/>
              <a:t>Vekseli</a:t>
            </a:r>
          </a:p>
        </p:txBody>
      </p:sp>
      <p:sp>
        <p:nvSpPr>
          <p:cNvPr id="4" name="Content Placeholder 3"/>
          <p:cNvSpPr>
            <a:spLocks noGrp="1"/>
          </p:cNvSpPr>
          <p:nvPr>
            <p:ph sz="quarter" idx="14"/>
          </p:nvPr>
        </p:nvSpPr>
        <p:spPr/>
        <p:txBody>
          <a:bodyPr/>
          <a:lstStyle/>
          <a:p>
            <a:endParaRPr lang="fi-FI" dirty="0"/>
          </a:p>
        </p:txBody>
      </p:sp>
      <p:sp>
        <p:nvSpPr>
          <p:cNvPr id="2" name="Footer Placeholder 1"/>
          <p:cNvSpPr>
            <a:spLocks noGrp="1"/>
          </p:cNvSpPr>
          <p:nvPr>
            <p:ph type="ftr" sz="quarter" idx="16"/>
          </p:nvPr>
        </p:nvSpPr>
        <p:spPr/>
        <p:txBody>
          <a:bodyPr/>
          <a:lstStyle/>
          <a:p>
            <a:pPr>
              <a:defRPr/>
            </a:pPr>
            <a:r>
              <a:rPr lang="en-US"/>
              <a:t>Kansainväliset sopimukset Luento 8</a:t>
            </a:r>
          </a:p>
        </p:txBody>
      </p:sp>
      <p:sp>
        <p:nvSpPr>
          <p:cNvPr id="3" name="Slide Number Placeholder 2"/>
          <p:cNvSpPr>
            <a:spLocks noGrp="1"/>
          </p:cNvSpPr>
          <p:nvPr>
            <p:ph type="sldNum" sz="quarter" idx="17"/>
          </p:nvPr>
        </p:nvSpPr>
        <p:spPr/>
        <p:txBody>
          <a:bodyPr/>
          <a:lstStyle/>
          <a:p>
            <a:pPr>
              <a:defRPr/>
            </a:pPr>
            <a:fld id="{8F55807F-5274-428D-A4B1-17364F3173B8}" type="slidenum">
              <a:rPr lang="en-US" smtClean="0"/>
              <a:pPr>
                <a:defRPr/>
              </a:pPr>
              <a:t>21</a:t>
            </a:fld>
            <a:endParaRPr lang="en-US"/>
          </a:p>
        </p:txBody>
      </p:sp>
      <p:sp>
        <p:nvSpPr>
          <p:cNvPr id="19460" name="Dian numeron paikkamerkki 5"/>
          <p:cNvSpPr txBox="1">
            <a:spLocks noGrp="1"/>
          </p:cNvSpPr>
          <p:nvPr/>
        </p:nvSpPr>
        <p:spPr bwMode="auto">
          <a:xfrm>
            <a:off x="4953000" y="6397626"/>
            <a:ext cx="154463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endParaRPr lang="fi-FI" altLang="fi-FI" sz="900" b="1" dirty="0">
              <a:solidFill>
                <a:srgbClr val="898989"/>
              </a:solidFill>
            </a:endParaRPr>
          </a:p>
        </p:txBody>
      </p:sp>
      <p:sp>
        <p:nvSpPr>
          <p:cNvPr id="19461" name="Suorakulmio 7"/>
          <p:cNvSpPr>
            <a:spLocks noChangeArrowheads="1"/>
          </p:cNvSpPr>
          <p:nvPr/>
        </p:nvSpPr>
        <p:spPr bwMode="auto">
          <a:xfrm>
            <a:off x="2135189" y="1989138"/>
            <a:ext cx="7921625" cy="3744912"/>
          </a:xfrm>
          <a:prstGeom prst="rect">
            <a:avLst/>
          </a:prstGeom>
          <a:solidFill>
            <a:schemeClr val="accent5"/>
          </a:solidFill>
          <a:ln w="9525" algn="ctr">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fi-FI" altLang="fi-FI"/>
          </a:p>
        </p:txBody>
      </p:sp>
      <p:cxnSp>
        <p:nvCxnSpPr>
          <p:cNvPr id="19462" name="Suora yhdysviiva 9"/>
          <p:cNvCxnSpPr>
            <a:cxnSpLocks noChangeShapeType="1"/>
          </p:cNvCxnSpPr>
          <p:nvPr/>
        </p:nvCxnSpPr>
        <p:spPr bwMode="auto">
          <a:xfrm>
            <a:off x="2135189" y="2420938"/>
            <a:ext cx="79216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9463" name="Tekstikehys 10"/>
          <p:cNvSpPr txBox="1">
            <a:spLocks noChangeArrowheads="1"/>
          </p:cNvSpPr>
          <p:nvPr/>
        </p:nvSpPr>
        <p:spPr bwMode="auto">
          <a:xfrm>
            <a:off x="2207569" y="1974696"/>
            <a:ext cx="5616575" cy="461962"/>
          </a:xfrm>
          <a:prstGeom prst="rect">
            <a:avLst/>
          </a:prstGeom>
          <a:solidFill>
            <a:schemeClr val="accent5"/>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sz="2400" b="1" dirty="0"/>
              <a:t>VEKSELI</a:t>
            </a:r>
          </a:p>
        </p:txBody>
      </p:sp>
      <p:cxnSp>
        <p:nvCxnSpPr>
          <p:cNvPr id="19464" name="Suora yhdysviiva 12"/>
          <p:cNvCxnSpPr>
            <a:cxnSpLocks noChangeShapeType="1"/>
          </p:cNvCxnSpPr>
          <p:nvPr/>
        </p:nvCxnSpPr>
        <p:spPr bwMode="auto">
          <a:xfrm>
            <a:off x="2135189" y="2997200"/>
            <a:ext cx="79216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5" name="Suora yhdysviiva 14"/>
          <p:cNvCxnSpPr>
            <a:cxnSpLocks noChangeShapeType="1"/>
          </p:cNvCxnSpPr>
          <p:nvPr/>
        </p:nvCxnSpPr>
        <p:spPr bwMode="auto">
          <a:xfrm>
            <a:off x="2135189" y="3500438"/>
            <a:ext cx="79216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6" name="Suora yhdysviiva 16"/>
          <p:cNvCxnSpPr>
            <a:cxnSpLocks noChangeShapeType="1"/>
          </p:cNvCxnSpPr>
          <p:nvPr/>
        </p:nvCxnSpPr>
        <p:spPr bwMode="auto">
          <a:xfrm>
            <a:off x="2135189" y="4076700"/>
            <a:ext cx="79216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7" name="Suora yhdysviiva 18"/>
          <p:cNvCxnSpPr>
            <a:cxnSpLocks noChangeShapeType="1"/>
          </p:cNvCxnSpPr>
          <p:nvPr/>
        </p:nvCxnSpPr>
        <p:spPr bwMode="auto">
          <a:xfrm>
            <a:off x="2135189" y="4868863"/>
            <a:ext cx="79216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8" name="Suora yhdysviiva 20"/>
          <p:cNvCxnSpPr>
            <a:cxnSpLocks noChangeShapeType="1"/>
          </p:cNvCxnSpPr>
          <p:nvPr/>
        </p:nvCxnSpPr>
        <p:spPr bwMode="auto">
          <a:xfrm rot="5400000">
            <a:off x="5556250" y="2960688"/>
            <a:ext cx="10795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69" name="Suora yhdysviiva 22"/>
          <p:cNvCxnSpPr>
            <a:cxnSpLocks noChangeShapeType="1"/>
          </p:cNvCxnSpPr>
          <p:nvPr/>
        </p:nvCxnSpPr>
        <p:spPr bwMode="auto">
          <a:xfrm rot="5400000">
            <a:off x="5592763" y="5300663"/>
            <a:ext cx="863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9470" name="Tekstikehys 23"/>
          <p:cNvSpPr txBox="1">
            <a:spLocks noChangeArrowheads="1"/>
          </p:cNvSpPr>
          <p:nvPr/>
        </p:nvSpPr>
        <p:spPr bwMode="auto">
          <a:xfrm>
            <a:off x="2135188" y="2420939"/>
            <a:ext cx="3887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dirty="0"/>
              <a:t>Asettamisaika ja -paikka</a:t>
            </a:r>
          </a:p>
        </p:txBody>
      </p:sp>
      <p:sp>
        <p:nvSpPr>
          <p:cNvPr id="19471" name="Tekstikehys 24"/>
          <p:cNvSpPr txBox="1">
            <a:spLocks noChangeArrowheads="1"/>
          </p:cNvSpPr>
          <p:nvPr/>
        </p:nvSpPr>
        <p:spPr bwMode="auto">
          <a:xfrm>
            <a:off x="6060550" y="2436659"/>
            <a:ext cx="360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dirty="0"/>
              <a:t>Maksuaika ja -paikka</a:t>
            </a:r>
          </a:p>
        </p:txBody>
      </p:sp>
      <p:sp>
        <p:nvSpPr>
          <p:cNvPr id="19472" name="Tekstikehys 25"/>
          <p:cNvSpPr txBox="1">
            <a:spLocks noChangeArrowheads="1"/>
          </p:cNvSpPr>
          <p:nvPr/>
        </p:nvSpPr>
        <p:spPr bwMode="auto">
          <a:xfrm>
            <a:off x="2135189" y="2924175"/>
            <a:ext cx="2592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dirty="0"/>
              <a:t>Asettaja  </a:t>
            </a:r>
            <a:r>
              <a:rPr lang="fi-FI" altLang="fi-FI" sz="2400" dirty="0">
                <a:latin typeface="Mistral" pitchFamily="66" charset="0"/>
              </a:rPr>
              <a:t>M (myyjä)</a:t>
            </a:r>
            <a:endParaRPr lang="fi-FI" altLang="fi-FI" dirty="0"/>
          </a:p>
        </p:txBody>
      </p:sp>
      <p:sp>
        <p:nvSpPr>
          <p:cNvPr id="19473" name="Tekstikehys 26"/>
          <p:cNvSpPr txBox="1">
            <a:spLocks noChangeArrowheads="1"/>
          </p:cNvSpPr>
          <p:nvPr/>
        </p:nvSpPr>
        <p:spPr bwMode="auto">
          <a:xfrm>
            <a:off x="6170931" y="2924175"/>
            <a:ext cx="381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dirty="0"/>
              <a:t>Maksava  </a:t>
            </a:r>
            <a:r>
              <a:rPr lang="fi-FI" altLang="fi-FI" sz="2400" dirty="0">
                <a:latin typeface="Mistral" pitchFamily="66" charset="0"/>
              </a:rPr>
              <a:t>O (ostaja) / pankki</a:t>
            </a:r>
          </a:p>
        </p:txBody>
      </p:sp>
      <p:sp>
        <p:nvSpPr>
          <p:cNvPr id="19474" name="Tekstikehys 27"/>
          <p:cNvSpPr txBox="1">
            <a:spLocks noChangeArrowheads="1"/>
          </p:cNvSpPr>
          <p:nvPr/>
        </p:nvSpPr>
        <p:spPr bwMode="auto">
          <a:xfrm>
            <a:off x="2166179" y="3447285"/>
            <a:ext cx="52562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dirty="0"/>
              <a:t>Vekselin määrä €   </a:t>
            </a:r>
            <a:r>
              <a:rPr lang="fi-FI" altLang="fi-FI" sz="2400" dirty="0">
                <a:latin typeface="Mistral" pitchFamily="66" charset="0"/>
              </a:rPr>
              <a:t>kymmenentuhatta (10.000)</a:t>
            </a:r>
            <a:endParaRPr lang="fi-FI" altLang="fi-FI" dirty="0"/>
          </a:p>
        </p:txBody>
      </p:sp>
      <p:sp>
        <p:nvSpPr>
          <p:cNvPr id="19475" name="Tekstikehys 28"/>
          <p:cNvSpPr txBox="1">
            <a:spLocks noChangeArrowheads="1"/>
          </p:cNvSpPr>
          <p:nvPr/>
        </p:nvSpPr>
        <p:spPr bwMode="auto">
          <a:xfrm>
            <a:off x="2150277" y="4092442"/>
            <a:ext cx="80645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a:t>Maksakaa tästä vekselistä kenelle  </a:t>
            </a:r>
            <a:r>
              <a:rPr lang="fi-FI" altLang="fi-FI" sz="2400">
                <a:latin typeface="Mistral" pitchFamily="66" charset="0"/>
              </a:rPr>
              <a:t>___minä__</a:t>
            </a:r>
            <a:r>
              <a:rPr lang="fi-FI" altLang="fi-FI"/>
              <a:t> määrää(n) yllämainittu määrä eräpäivänä . </a:t>
            </a:r>
          </a:p>
        </p:txBody>
      </p:sp>
      <p:sp>
        <p:nvSpPr>
          <p:cNvPr id="30" name="Tekstikehys 29"/>
          <p:cNvSpPr txBox="1"/>
          <p:nvPr/>
        </p:nvSpPr>
        <p:spPr>
          <a:xfrm>
            <a:off x="2135188" y="4874249"/>
            <a:ext cx="3887788" cy="831850"/>
          </a:xfrm>
          <a:prstGeom prst="rect">
            <a:avLst/>
          </a:prstGeom>
          <a:noFill/>
        </p:spPr>
        <p:txBody>
          <a:bodyPr>
            <a:spAutoFit/>
          </a:bodyPr>
          <a:lstStyle/>
          <a:p>
            <a:pPr>
              <a:defRPr/>
            </a:pPr>
            <a:r>
              <a:rPr lang="fi-FI" dirty="0"/>
              <a:t>Hyväksytään (maksava) </a:t>
            </a:r>
            <a:r>
              <a:rPr lang="fi-FI" sz="2400" dirty="0">
                <a:latin typeface="Mistral" pitchFamily="66" charset="0"/>
              </a:rPr>
              <a:t> </a:t>
            </a:r>
            <a:r>
              <a:rPr lang="fi-FI" sz="2400" dirty="0">
                <a:latin typeface="Edwardian Script ITC" pitchFamily="66" charset="0"/>
              </a:rPr>
              <a:t>O</a:t>
            </a:r>
            <a:r>
              <a:rPr lang="fi-FI" sz="2400" dirty="0">
                <a:latin typeface="Mistral" pitchFamily="66" charset="0"/>
              </a:rPr>
              <a:t>  </a:t>
            </a:r>
            <a:r>
              <a:rPr lang="fi-FI" sz="2400" dirty="0">
                <a:latin typeface="+mj-lt"/>
              </a:rPr>
              <a:t>/ </a:t>
            </a:r>
            <a:r>
              <a:rPr lang="fi-FI" sz="2400" dirty="0">
                <a:latin typeface="Neurochrome" pitchFamily="2" charset="0"/>
              </a:rPr>
              <a:t>PANKKI</a:t>
            </a:r>
            <a:endParaRPr lang="fi-FI" dirty="0"/>
          </a:p>
        </p:txBody>
      </p:sp>
      <p:sp>
        <p:nvSpPr>
          <p:cNvPr id="19477" name="Tekstikehys 30"/>
          <p:cNvSpPr txBox="1">
            <a:spLocks noChangeArrowheads="1"/>
          </p:cNvSpPr>
          <p:nvPr/>
        </p:nvSpPr>
        <p:spPr bwMode="auto">
          <a:xfrm>
            <a:off x="6017867" y="4864766"/>
            <a:ext cx="4033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dirty="0"/>
              <a:t>Asettajan allekirjoitus </a:t>
            </a:r>
            <a:r>
              <a:rPr lang="fi-FI" altLang="fi-FI" dirty="0">
                <a:latin typeface="Mistral" pitchFamily="66" charset="0"/>
              </a:rPr>
              <a:t>  </a:t>
            </a:r>
            <a:r>
              <a:rPr lang="fi-FI" altLang="fi-FI" sz="2400" dirty="0">
                <a:latin typeface="Mistral" pitchFamily="66" charset="0"/>
              </a:rPr>
              <a:t>M</a:t>
            </a:r>
            <a:endParaRPr lang="fi-FI" altLang="fi-FI" dirty="0"/>
          </a:p>
        </p:txBody>
      </p:sp>
    </p:spTree>
    <p:extLst>
      <p:ext uri="{BB962C8B-B14F-4D97-AF65-F5344CB8AC3E}">
        <p14:creationId xmlns:p14="http://schemas.microsoft.com/office/powerpoint/2010/main" val="761203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3F460F7-7BAC-43CA-B4BD-6BD5190F44F3}"/>
              </a:ext>
            </a:extLst>
          </p:cNvPr>
          <p:cNvSpPr>
            <a:spLocks noGrp="1"/>
          </p:cNvSpPr>
          <p:nvPr>
            <p:ph type="title"/>
          </p:nvPr>
        </p:nvSpPr>
        <p:spPr/>
        <p:txBody>
          <a:bodyPr/>
          <a:lstStyle/>
          <a:p>
            <a:r>
              <a:rPr lang="fi-FI" dirty="0"/>
              <a:t>Vekselilomake</a:t>
            </a:r>
          </a:p>
        </p:txBody>
      </p:sp>
      <p:pic>
        <p:nvPicPr>
          <p:cNvPr id="8" name="Sisällön paikkamerkki 7">
            <a:extLst>
              <a:ext uri="{FF2B5EF4-FFF2-40B4-BE49-F238E27FC236}">
                <a16:creationId xmlns:a16="http://schemas.microsoft.com/office/drawing/2014/main" id="{A4D98B1A-E711-4AD3-88A5-49AE186DECC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0000" b="90000" l="10000" r="90000">
                        <a14:foregroundMark x1="51979" y1="45833" x2="51979" y2="45833"/>
                        <a14:foregroundMark x1="39688" y1="34167" x2="39688" y2="34167"/>
                        <a14:foregroundMark x1="57083" y1="34722" x2="57083" y2="34722"/>
                        <a14:foregroundMark x1="42448" y1="38148" x2="42448" y2="38148"/>
                        <a14:foregroundMark x1="25625" y1="35278" x2="25625" y2="35278"/>
                        <a14:foregroundMark x1="25365" y1="32870" x2="25365" y2="32870"/>
                        <a14:foregroundMark x1="47552" y1="33056" x2="47552" y2="33056"/>
                        <a14:foregroundMark x1="26406" y1="65833" x2="26406" y2="65833"/>
                        <a14:backgroundMark x1="4740" y1="29167" x2="4740" y2="29167"/>
                      </a14:backgroundRemoval>
                    </a14:imgEffect>
                  </a14:imgLayer>
                </a14:imgProps>
              </a:ext>
            </a:extLst>
          </a:blip>
          <a:stretch>
            <a:fillRect/>
          </a:stretch>
        </p:blipFill>
        <p:spPr>
          <a:xfrm>
            <a:off x="-685713" y="965550"/>
            <a:ext cx="12356984" cy="5553511"/>
          </a:xfrm>
        </p:spPr>
      </p:pic>
      <p:sp>
        <p:nvSpPr>
          <p:cNvPr id="3" name="Alatunnisteen paikkamerkki 2">
            <a:extLst>
              <a:ext uri="{FF2B5EF4-FFF2-40B4-BE49-F238E27FC236}">
                <a16:creationId xmlns:a16="http://schemas.microsoft.com/office/drawing/2014/main" id="{00F7721D-B359-4BB2-869C-C8BB2AD59B37}"/>
              </a:ext>
            </a:extLst>
          </p:cNvPr>
          <p:cNvSpPr>
            <a:spLocks noGrp="1"/>
          </p:cNvSpPr>
          <p:nvPr>
            <p:ph type="ftr" sz="quarter" idx="11"/>
          </p:nvPr>
        </p:nvSpPr>
        <p:spPr/>
        <p:txBody>
          <a:bodyPr/>
          <a:lstStyle/>
          <a:p>
            <a:r>
              <a:rPr lang="en-US"/>
              <a:t>Kansainväliset sopimukset Luento 8</a:t>
            </a:r>
          </a:p>
        </p:txBody>
      </p:sp>
      <p:sp>
        <p:nvSpPr>
          <p:cNvPr id="4" name="Dian numeron paikkamerkki 3">
            <a:extLst>
              <a:ext uri="{FF2B5EF4-FFF2-40B4-BE49-F238E27FC236}">
                <a16:creationId xmlns:a16="http://schemas.microsoft.com/office/drawing/2014/main" id="{A9FA0CDA-1B6E-4BBB-8C78-DF1DC9B2CDD1}"/>
              </a:ext>
            </a:extLst>
          </p:cNvPr>
          <p:cNvSpPr>
            <a:spLocks noGrp="1"/>
          </p:cNvSpPr>
          <p:nvPr>
            <p:ph type="sldNum" sz="quarter" idx="12"/>
          </p:nvPr>
        </p:nvSpPr>
        <p:spPr/>
        <p:txBody>
          <a:bodyPr/>
          <a:lstStyle/>
          <a:p>
            <a:fld id="{81D2C36F-4504-47C0-B82F-A167342A2754}" type="slidenum">
              <a:rPr lang="en-US" smtClean="0"/>
              <a:t>22</a:t>
            </a:fld>
            <a:endParaRPr lang="en-US"/>
          </a:p>
        </p:txBody>
      </p:sp>
    </p:spTree>
    <p:extLst>
      <p:ext uri="{BB962C8B-B14F-4D97-AF65-F5344CB8AC3E}">
        <p14:creationId xmlns:p14="http://schemas.microsoft.com/office/powerpoint/2010/main" val="3823876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4"/>
          <p:cNvSpPr>
            <a:spLocks noGrp="1"/>
          </p:cNvSpPr>
          <p:nvPr>
            <p:ph type="ctrTitle"/>
          </p:nvPr>
        </p:nvSpPr>
        <p:spPr/>
        <p:txBody>
          <a:bodyPr/>
          <a:lstStyle/>
          <a:p>
            <a:pPr eaLnBrk="1" hangingPunct="1"/>
            <a:r>
              <a:rPr lang="fi-FI" altLang="fi-FI"/>
              <a:t>Vekseli 2</a:t>
            </a:r>
          </a:p>
        </p:txBody>
      </p:sp>
      <p:graphicFrame>
        <p:nvGraphicFramePr>
          <p:cNvPr id="4" name="Sisällön paikkamerkki 3"/>
          <p:cNvGraphicFramePr>
            <a:graphicFrameLocks noGrp="1"/>
          </p:cNvGraphicFramePr>
          <p:nvPr>
            <p:ph sz="quarter" idx="14"/>
          </p:nvPr>
        </p:nvGraphicFramePr>
        <p:xfrm>
          <a:off x="2064003" y="1685678"/>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p:cNvSpPr>
            <a:spLocks noGrp="1"/>
          </p:cNvSpPr>
          <p:nvPr>
            <p:ph type="ftr" sz="quarter" idx="16"/>
          </p:nvPr>
        </p:nvSpPr>
        <p:spPr/>
        <p:txBody>
          <a:bodyPr/>
          <a:lstStyle/>
          <a:p>
            <a:pPr>
              <a:defRPr/>
            </a:pPr>
            <a:r>
              <a:rPr lang="en-US"/>
              <a:t>Kansainväliset sopimukset Luento 8</a:t>
            </a: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pPr>
                <a:defRPr/>
              </a:pPr>
              <a:t>23</a:t>
            </a:fld>
            <a:endParaRPr lang="en-US"/>
          </a:p>
        </p:txBody>
      </p:sp>
      <p:sp>
        <p:nvSpPr>
          <p:cNvPr id="20484" name="Alatunnisteen paikkamerkki 2"/>
          <p:cNvSpPr txBox="1">
            <a:spLocks noGrp="1"/>
          </p:cNvSpPr>
          <p:nvPr/>
        </p:nvSpPr>
        <p:spPr bwMode="auto">
          <a:xfrm>
            <a:off x="4953000" y="6142038"/>
            <a:ext cx="1544638" cy="1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fi-FI" altLang="fi-FI" sz="900" b="1" dirty="0">
                <a:solidFill>
                  <a:srgbClr val="898989"/>
                </a:solidFill>
              </a:rPr>
              <a:t>Sopimus- ja </a:t>
            </a:r>
            <a:r>
              <a:rPr lang="fi-FI" altLang="fi-FI" sz="900" b="1" dirty="0" err="1">
                <a:solidFill>
                  <a:srgbClr val="898989"/>
                </a:solidFill>
              </a:rPr>
              <a:t>arkkinointiuridiikka</a:t>
            </a:r>
            <a:r>
              <a:rPr lang="fi-FI" altLang="fi-FI" sz="900" b="1" dirty="0">
                <a:solidFill>
                  <a:srgbClr val="898989"/>
                </a:solidFill>
              </a:rPr>
              <a:t> 4</a:t>
            </a:r>
          </a:p>
        </p:txBody>
      </p:sp>
      <p:sp>
        <p:nvSpPr>
          <p:cNvPr id="20486" name="Suorakulmio 6"/>
          <p:cNvSpPr>
            <a:spLocks noChangeArrowheads="1"/>
          </p:cNvSpPr>
          <p:nvPr/>
        </p:nvSpPr>
        <p:spPr bwMode="auto">
          <a:xfrm>
            <a:off x="5724374" y="4149081"/>
            <a:ext cx="4537075" cy="1655763"/>
          </a:xfrm>
          <a:prstGeom prst="rect">
            <a:avLst/>
          </a:prstGeom>
          <a:solidFill>
            <a:schemeClr val="accent5"/>
          </a:solidFill>
          <a:ln w="9525" algn="ctr">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fi-FI" altLang="fi-FI"/>
          </a:p>
        </p:txBody>
      </p:sp>
      <p:sp>
        <p:nvSpPr>
          <p:cNvPr id="20487" name="Tekstikehys 7"/>
          <p:cNvSpPr txBox="1">
            <a:spLocks noChangeArrowheads="1"/>
          </p:cNvSpPr>
          <p:nvPr/>
        </p:nvSpPr>
        <p:spPr bwMode="auto">
          <a:xfrm>
            <a:off x="5725320" y="4149080"/>
            <a:ext cx="3311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fi-FI" altLang="fi-FI" dirty="0"/>
              <a:t>(vekselin kääntöpuoli)</a:t>
            </a:r>
          </a:p>
        </p:txBody>
      </p:sp>
      <p:sp>
        <p:nvSpPr>
          <p:cNvPr id="9" name="Tekstikehys 8"/>
          <p:cNvSpPr txBox="1"/>
          <p:nvPr/>
        </p:nvSpPr>
        <p:spPr>
          <a:xfrm rot="5400000">
            <a:off x="8571416" y="4778999"/>
            <a:ext cx="2232025" cy="1016000"/>
          </a:xfrm>
          <a:prstGeom prst="rect">
            <a:avLst/>
          </a:prstGeom>
          <a:noFill/>
        </p:spPr>
        <p:txBody>
          <a:bodyPr>
            <a:spAutoFit/>
          </a:bodyPr>
          <a:lstStyle/>
          <a:p>
            <a:pPr>
              <a:defRPr/>
            </a:pPr>
            <a:r>
              <a:rPr lang="fi-FI" sz="1400" dirty="0"/>
              <a:t>Siirretään</a:t>
            </a:r>
          </a:p>
          <a:p>
            <a:pPr>
              <a:defRPr/>
            </a:pPr>
            <a:r>
              <a:rPr lang="fi-FI" sz="1600" dirty="0">
                <a:latin typeface="Mistral" pitchFamily="66" charset="0"/>
              </a:rPr>
              <a:t>M</a:t>
            </a:r>
            <a:r>
              <a:rPr lang="fi-FI" dirty="0">
                <a:latin typeface="+mj-lt"/>
              </a:rPr>
              <a:t>  </a:t>
            </a:r>
            <a:r>
              <a:rPr lang="fi-FI" sz="1400" dirty="0">
                <a:latin typeface="+mj-lt"/>
              </a:rPr>
              <a:t>(allekirjoitus)</a:t>
            </a:r>
          </a:p>
          <a:p>
            <a:pPr>
              <a:defRPr/>
            </a:pPr>
            <a:r>
              <a:rPr lang="fi-FI" sz="1400" dirty="0">
                <a:latin typeface="+mj-lt"/>
              </a:rPr>
              <a:t>Siirretään</a:t>
            </a:r>
          </a:p>
          <a:p>
            <a:pPr>
              <a:defRPr/>
            </a:pPr>
            <a:r>
              <a:rPr lang="fi-FI" sz="1400" dirty="0">
                <a:latin typeface="Blackadder ITC" pitchFamily="82" charset="0"/>
              </a:rPr>
              <a:t>N  </a:t>
            </a:r>
            <a:r>
              <a:rPr lang="fi-FI" sz="1400" dirty="0" err="1">
                <a:latin typeface="Blackadder ITC" pitchFamily="82" charset="0"/>
              </a:rPr>
              <a:t>N</a:t>
            </a:r>
            <a:endParaRPr lang="fi-FI" sz="1400" dirty="0">
              <a:latin typeface="Blackadder ITC" pitchFamily="82" charset="0"/>
            </a:endParaRPr>
          </a:p>
        </p:txBody>
      </p:sp>
    </p:spTree>
    <p:extLst>
      <p:ext uri="{BB962C8B-B14F-4D97-AF65-F5344CB8AC3E}">
        <p14:creationId xmlns:p14="http://schemas.microsoft.com/office/powerpoint/2010/main" val="149031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4AC54A8-4DBD-417D-BC02-402E5C7D605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ABEDC98-1A8B-4A25-A149-0FDCAA4E80E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3B38DA8D-B5D4-4A2B-A06D-EA37E09C745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9F35D4AA-F8AD-412B-B6F4-0FFCF5BBBF8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F67C4C9-358F-429C-B18C-3C41A0F17CF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5545DB5B-AC3B-486D-A9DB-4C0412FE0EA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8C7AA52B-35BC-4F70-BEF6-538B79FC683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4E31533E-8A7A-4BEE-9B46-2F6B1B72994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BBA4879C-730F-4FD5-A892-3A166EA757C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7B7FEE67-426B-4B1B-8C44-9B2EC27F685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102DD7D9-002C-4421-8FE4-2F1A7975E9F6}"/>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668DB48E-E06F-4A89-B7A6-2B6227DA25BA}"/>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6B69B5AB-5B4B-44C0-BF18-DD31BD6551FD}"/>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2DB38236-A2F7-4886-8814-EF08A47EF221}"/>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graphicEl>
                                              <a:dgm id="{CDF279EC-B4BB-4FB9-84F7-78C7F3D40484}"/>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94A9F378-6D70-4BBB-89E0-D2E218364D8D}"/>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140A6B23-E558-47B3-8052-580A43083727}"/>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7229DFDD-34D7-4777-A934-036BEFFD1D9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tsikko 1"/>
          <p:cNvSpPr>
            <a:spLocks noGrp="1"/>
          </p:cNvSpPr>
          <p:nvPr>
            <p:ph type="ctrTitle"/>
          </p:nvPr>
        </p:nvSpPr>
        <p:spPr/>
        <p:txBody>
          <a:bodyPr/>
          <a:lstStyle/>
          <a:p>
            <a:r>
              <a:rPr lang="fi-FI" altLang="fi-FI" dirty="0"/>
              <a:t>Remburssin tyyppejä (</a:t>
            </a:r>
            <a:r>
              <a:rPr lang="fi-FI" altLang="fi-FI" dirty="0" err="1"/>
              <a:t>Sisula</a:t>
            </a:r>
            <a:r>
              <a:rPr lang="fi-FI" altLang="fi-FI" dirty="0"/>
              <a:t>-Tulokas: Ulkomaankauppaoikeus 1998) </a:t>
            </a:r>
          </a:p>
        </p:txBody>
      </p:sp>
      <p:pic>
        <p:nvPicPr>
          <p:cNvPr id="22531" name="Sisällön paikkamerkki 3" descr="scan0005.jpg"/>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064003" y="1087535"/>
            <a:ext cx="8019797" cy="4679851"/>
          </a:xfrm>
        </p:spPr>
      </p:pic>
      <p:sp>
        <p:nvSpPr>
          <p:cNvPr id="2" name="Footer Placeholder 1"/>
          <p:cNvSpPr>
            <a:spLocks noGrp="1"/>
          </p:cNvSpPr>
          <p:nvPr>
            <p:ph type="ftr" sz="quarter" idx="16"/>
          </p:nvPr>
        </p:nvSpPr>
        <p:spPr/>
        <p:txBody>
          <a:bodyPr/>
          <a:lstStyle/>
          <a:p>
            <a:pPr>
              <a:defRPr/>
            </a:pPr>
            <a:r>
              <a:rPr lang="en-US"/>
              <a:t>Kansainväliset sopimukset Luento 8</a:t>
            </a: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pPr>
                <a:defRPr/>
              </a:pPr>
              <a:t>24</a:t>
            </a:fld>
            <a:endParaRPr lang="en-US"/>
          </a:p>
        </p:txBody>
      </p:sp>
    </p:spTree>
    <p:extLst>
      <p:ext uri="{BB962C8B-B14F-4D97-AF65-F5344CB8AC3E}">
        <p14:creationId xmlns:p14="http://schemas.microsoft.com/office/powerpoint/2010/main" val="4269788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tsikko 1"/>
          <p:cNvSpPr>
            <a:spLocks noGrp="1"/>
          </p:cNvSpPr>
          <p:nvPr>
            <p:ph type="ctrTitle"/>
          </p:nvPr>
        </p:nvSpPr>
        <p:spPr/>
        <p:txBody>
          <a:bodyPr/>
          <a:lstStyle/>
          <a:p>
            <a:r>
              <a:rPr lang="fi-FI" altLang="fi-FI" dirty="0"/>
              <a:t>Remburssitermejä 1 (</a:t>
            </a:r>
            <a:r>
              <a:rPr lang="fi-FI" altLang="fi-FI" dirty="0" err="1"/>
              <a:t>Sisula</a:t>
            </a:r>
            <a:r>
              <a:rPr lang="fi-FI" altLang="fi-FI" dirty="0"/>
              <a:t>-Tulokas 1998, liite 6) </a:t>
            </a:r>
          </a:p>
        </p:txBody>
      </p:sp>
      <p:pic>
        <p:nvPicPr>
          <p:cNvPr id="23555" name="Sisällön paikkamerkki 3" descr="scan0002.jpg"/>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3647728" y="1052737"/>
            <a:ext cx="5400600" cy="4714649"/>
          </a:xfrm>
        </p:spPr>
      </p:pic>
      <p:sp>
        <p:nvSpPr>
          <p:cNvPr id="2" name="Footer Placeholder 1"/>
          <p:cNvSpPr>
            <a:spLocks noGrp="1"/>
          </p:cNvSpPr>
          <p:nvPr>
            <p:ph type="ftr" sz="quarter" idx="16"/>
          </p:nvPr>
        </p:nvSpPr>
        <p:spPr/>
        <p:txBody>
          <a:bodyPr/>
          <a:lstStyle/>
          <a:p>
            <a:pPr>
              <a:defRPr/>
            </a:pPr>
            <a:r>
              <a:rPr lang="en-US"/>
              <a:t>Kansainväliset sopimukset Luento 8</a:t>
            </a: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pPr>
                <a:defRPr/>
              </a:pPr>
              <a:t>25</a:t>
            </a:fld>
            <a:endParaRPr lang="en-US"/>
          </a:p>
        </p:txBody>
      </p:sp>
    </p:spTree>
    <p:extLst>
      <p:ext uri="{BB962C8B-B14F-4D97-AF65-F5344CB8AC3E}">
        <p14:creationId xmlns:p14="http://schemas.microsoft.com/office/powerpoint/2010/main" val="1309986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tsikko 1"/>
          <p:cNvSpPr>
            <a:spLocks noGrp="1"/>
          </p:cNvSpPr>
          <p:nvPr>
            <p:ph type="ctrTitle"/>
          </p:nvPr>
        </p:nvSpPr>
        <p:spPr/>
        <p:txBody>
          <a:bodyPr/>
          <a:lstStyle/>
          <a:p>
            <a:r>
              <a:rPr lang="fi-FI" altLang="fi-FI"/>
              <a:t>Remburssitermejä 2</a:t>
            </a:r>
          </a:p>
        </p:txBody>
      </p:sp>
      <p:pic>
        <p:nvPicPr>
          <p:cNvPr id="24579" name="Sisällön paikkamerkki 3" descr="scan0003.jpg"/>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279576" y="908721"/>
            <a:ext cx="7632848" cy="4607843"/>
          </a:xfrm>
        </p:spPr>
      </p:pic>
      <p:sp>
        <p:nvSpPr>
          <p:cNvPr id="2" name="Footer Placeholder 1"/>
          <p:cNvSpPr>
            <a:spLocks noGrp="1"/>
          </p:cNvSpPr>
          <p:nvPr>
            <p:ph type="ftr" sz="quarter" idx="16"/>
          </p:nvPr>
        </p:nvSpPr>
        <p:spPr/>
        <p:txBody>
          <a:bodyPr/>
          <a:lstStyle/>
          <a:p>
            <a:pPr>
              <a:defRPr/>
            </a:pPr>
            <a:r>
              <a:rPr lang="en-US"/>
              <a:t>Kansainväliset sopimukset Luento 8</a:t>
            </a: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pPr>
                <a:defRPr/>
              </a:pPr>
              <a:t>26</a:t>
            </a:fld>
            <a:endParaRPr lang="en-US"/>
          </a:p>
        </p:txBody>
      </p:sp>
    </p:spTree>
    <p:extLst>
      <p:ext uri="{BB962C8B-B14F-4D97-AF65-F5344CB8AC3E}">
        <p14:creationId xmlns:p14="http://schemas.microsoft.com/office/powerpoint/2010/main" val="1213606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tsikko 1"/>
          <p:cNvSpPr>
            <a:spLocks noGrp="1"/>
          </p:cNvSpPr>
          <p:nvPr>
            <p:ph type="ctrTitle"/>
          </p:nvPr>
        </p:nvSpPr>
        <p:spPr/>
        <p:txBody>
          <a:bodyPr/>
          <a:lstStyle/>
          <a:p>
            <a:r>
              <a:rPr lang="fi-FI" altLang="fi-FI"/>
              <a:t>Remburssitermejä 3</a:t>
            </a:r>
          </a:p>
        </p:txBody>
      </p:sp>
      <p:pic>
        <p:nvPicPr>
          <p:cNvPr id="25603" name="Sisällön paikkamerkki 3" descr="scan0004.jpg"/>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2207568" y="1052737"/>
            <a:ext cx="7776864" cy="4463827"/>
          </a:xfrm>
        </p:spPr>
      </p:pic>
      <p:sp>
        <p:nvSpPr>
          <p:cNvPr id="2" name="Footer Placeholder 1"/>
          <p:cNvSpPr>
            <a:spLocks noGrp="1"/>
          </p:cNvSpPr>
          <p:nvPr>
            <p:ph type="ftr" sz="quarter" idx="16"/>
          </p:nvPr>
        </p:nvSpPr>
        <p:spPr/>
        <p:txBody>
          <a:bodyPr/>
          <a:lstStyle/>
          <a:p>
            <a:pPr>
              <a:defRPr/>
            </a:pPr>
            <a:r>
              <a:rPr lang="en-US"/>
              <a:t>Kansainväliset sopimukset Luento 8</a:t>
            </a: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pPr>
                <a:defRPr/>
              </a:pPr>
              <a:t>27</a:t>
            </a:fld>
            <a:endParaRPr lang="en-US"/>
          </a:p>
        </p:txBody>
      </p:sp>
    </p:spTree>
    <p:extLst>
      <p:ext uri="{BB962C8B-B14F-4D97-AF65-F5344CB8AC3E}">
        <p14:creationId xmlns:p14="http://schemas.microsoft.com/office/powerpoint/2010/main" val="612426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p:txBody>
          <a:bodyPr/>
          <a:lstStyle/>
          <a:p>
            <a:r>
              <a:rPr lang="fi-FI" altLang="fi-FI" dirty="0"/>
              <a:t>Maksu- ja muut riskit</a:t>
            </a:r>
            <a:endParaRPr lang="en-US" altLang="fi-FI" dirty="0"/>
          </a:p>
        </p:txBody>
      </p:sp>
      <p:sp>
        <p:nvSpPr>
          <p:cNvPr id="2" name="Footer Placeholder 1"/>
          <p:cNvSpPr>
            <a:spLocks noGrp="1"/>
          </p:cNvSpPr>
          <p:nvPr>
            <p:ph type="ftr" sz="quarter" idx="16"/>
          </p:nvPr>
        </p:nvSpPr>
        <p:spPr/>
        <p:txBody>
          <a:bodyPr/>
          <a:lstStyle/>
          <a:p>
            <a:r>
              <a:rPr lang="fi-FI" altLang="fi-FI"/>
              <a:t>Kansainväliset sopimukset Luento 8</a:t>
            </a:r>
          </a:p>
        </p:txBody>
      </p:sp>
      <p:sp>
        <p:nvSpPr>
          <p:cNvPr id="3" name="Slide Number Placeholder 2"/>
          <p:cNvSpPr>
            <a:spLocks noGrp="1"/>
          </p:cNvSpPr>
          <p:nvPr>
            <p:ph type="sldNum" sz="quarter" idx="17"/>
          </p:nvPr>
        </p:nvSpPr>
        <p:spPr/>
        <p:txBody>
          <a:bodyPr/>
          <a:lstStyle/>
          <a:p>
            <a:fld id="{6FFAF03F-69B7-4825-81F4-EFF4D423695E}" type="slidenum">
              <a:rPr lang="fi-FI" altLang="fi-FI" smtClean="0"/>
              <a:pPr/>
              <a:t>3</a:t>
            </a:fld>
            <a:endParaRPr lang="fi-FI" altLang="fi-FI"/>
          </a:p>
        </p:txBody>
      </p:sp>
      <p:graphicFrame>
        <p:nvGraphicFramePr>
          <p:cNvPr id="4" name="Diagram 3"/>
          <p:cNvGraphicFramePr/>
          <p:nvPr>
            <p:extLst>
              <p:ext uri="{D42A27DB-BD31-4B8C-83A1-F6EECF244321}">
                <p14:modId xmlns:p14="http://schemas.microsoft.com/office/powerpoint/2010/main" val="3144142582"/>
              </p:ext>
            </p:extLst>
          </p:nvPr>
        </p:nvGraphicFramePr>
        <p:xfrm>
          <a:off x="6751638" y="1582739"/>
          <a:ext cx="3916362" cy="4135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Sisällön paikkamerkki 6">
            <a:extLst>
              <a:ext uri="{FF2B5EF4-FFF2-40B4-BE49-F238E27FC236}">
                <a16:creationId xmlns:a16="http://schemas.microsoft.com/office/drawing/2014/main" id="{385B66E8-C09B-411A-8EB9-FDDB6387FEB0}"/>
              </a:ext>
            </a:extLst>
          </p:cNvPr>
          <p:cNvPicPr>
            <a:picLocks noGrp="1" noChangeAspect="1"/>
          </p:cNvPicPr>
          <p:nvPr>
            <p:ph sz="quarter" idx="14"/>
          </p:nvPr>
        </p:nvPicPr>
        <p:blipFill>
          <a:blip r:embed="rId7"/>
          <a:stretch>
            <a:fillRect/>
          </a:stretch>
        </p:blipFill>
        <p:spPr>
          <a:xfrm>
            <a:off x="691198" y="1513681"/>
            <a:ext cx="5213026" cy="3830638"/>
          </a:xfrm>
          <a:prstGeom prst="rect">
            <a:avLst/>
          </a:prstGeom>
        </p:spPr>
      </p:pic>
    </p:spTree>
    <p:extLst>
      <p:ext uri="{BB962C8B-B14F-4D97-AF65-F5344CB8AC3E}">
        <p14:creationId xmlns:p14="http://schemas.microsoft.com/office/powerpoint/2010/main" val="424942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5FB0501-459F-4774-842F-B5F5F98088C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2DC5F09-6BED-4CB0-861A-7637E6C7534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9C1B6738-6E3D-4DB9-8172-05231537D2E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D641AC41-C9C5-4FB5-8026-3D80B24A2D18}"/>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graphicEl>
                                              <a:dgm id="{C542A026-70C0-4759-A961-E054E542203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1ED9FCDA-BCC6-4912-A412-277FA244EAC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7E1525FB-2A55-4DA4-B190-5FCB2217790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FCE10A41-C54D-46A1-84B1-B5DE658F1122}"/>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graphicEl>
                                              <a:dgm id="{1790E16D-AA7B-4417-9A02-EB840076E2D7}"/>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dgm id="{E95199E6-43F3-49CC-A76A-48F31DE9D42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
                                            <p:graphicEl>
                                              <a:dgm id="{A5FB0501-459F-4774-842F-B5F5F98088C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4">
                                            <p:graphicEl>
                                              <a:dgm id="{22DC5F09-6BED-4CB0-861A-7637E6C75340}"/>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4">
                                            <p:graphicEl>
                                              <a:dgm id="{9C1B6738-6E3D-4DB9-8172-05231537D2E5}"/>
                                            </p:graphic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
                                            <p:graphicEl>
                                              <a:dgm id="{D641AC41-C9C5-4FB5-8026-3D80B24A2D18}"/>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4">
                                            <p:graphicEl>
                                              <a:dgm id="{C542A026-70C0-4759-A961-E054E5422037}"/>
                                            </p:graphicEl>
                                          </p:spTgt>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4">
                                            <p:graphicEl>
                                              <a:dgm id="{1ED9FCDA-BCC6-4912-A412-277FA244EACF}"/>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1" nodeType="clickEffect">
                                  <p:stCondLst>
                                    <p:cond delay="0"/>
                                  </p:stCondLst>
                                  <p:childTnLst>
                                    <p:set>
                                      <p:cBhvr>
                                        <p:cTn id="58" dur="1" fill="hold">
                                          <p:stCondLst>
                                            <p:cond delay="0"/>
                                          </p:stCondLst>
                                        </p:cTn>
                                        <p:tgtEl>
                                          <p:spTgt spid="4">
                                            <p:graphicEl>
                                              <a:dgm id="{7E1525FB-2A55-4DA4-B190-5FCB2217790D}"/>
                                            </p:graphicEl>
                                          </p:spTgt>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4">
                                            <p:graphicEl>
                                              <a:dgm id="{FCE10A41-C54D-46A1-84B1-B5DE658F1122}"/>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4">
                                            <p:graphicEl>
                                              <a:dgm id="{1790E16D-AA7B-4417-9A02-EB840076E2D7}"/>
                                            </p:graphicEl>
                                          </p:spTgt>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4">
                                            <p:graphicEl>
                                              <a:dgm id="{E95199E6-43F3-49CC-A76A-48F31DE9D42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Graphic spid="4" grpId="1">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pPr algn="ctr"/>
            <a:r>
              <a:rPr lang="fi-FI" altLang="fi-FI" dirty="0"/>
              <a:t>Vastikejärjestelmät ja  maksuriskien sopimuksellinen hallinta</a:t>
            </a:r>
            <a:endParaRPr lang="en-US" altLang="fi-FI" dirty="0"/>
          </a:p>
        </p:txBody>
      </p:sp>
      <p:sp>
        <p:nvSpPr>
          <p:cNvPr id="2" name="Footer Placeholder 1"/>
          <p:cNvSpPr>
            <a:spLocks noGrp="1"/>
          </p:cNvSpPr>
          <p:nvPr>
            <p:ph type="ftr" sz="quarter" idx="16"/>
          </p:nvPr>
        </p:nvSpPr>
        <p:spPr/>
        <p:txBody>
          <a:bodyPr/>
          <a:lstStyle/>
          <a:p>
            <a:pPr>
              <a:defRPr/>
            </a:pPr>
            <a:r>
              <a:rPr lang="en-US"/>
              <a:t>Kansainväliset sopimukset Luento 8</a:t>
            </a: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pPr>
                <a:defRPr/>
              </a:pPr>
              <a:t>4</a:t>
            </a:fld>
            <a:endParaRPr lang="en-US"/>
          </a:p>
        </p:txBody>
      </p:sp>
      <p:graphicFrame>
        <p:nvGraphicFramePr>
          <p:cNvPr id="6" name="Sisällön paikkamerkki 5">
            <a:extLst>
              <a:ext uri="{FF2B5EF4-FFF2-40B4-BE49-F238E27FC236}">
                <a16:creationId xmlns:a16="http://schemas.microsoft.com/office/drawing/2014/main" id="{906B57A2-5B83-436E-ACC3-B296BC401545}"/>
              </a:ext>
            </a:extLst>
          </p:cNvPr>
          <p:cNvGraphicFramePr>
            <a:graphicFrameLocks noGrp="1"/>
          </p:cNvGraphicFramePr>
          <p:nvPr>
            <p:ph sz="quarter" idx="14"/>
            <p:extLst>
              <p:ext uri="{D42A27DB-BD31-4B8C-83A1-F6EECF244321}">
                <p14:modId xmlns:p14="http://schemas.microsoft.com/office/powerpoint/2010/main" val="2203161758"/>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558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E3D9D52-D891-4168-9CD9-F8D64E4460D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32881BD0-447F-45E8-AE9D-B16C58F4FE4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5CC3649-E92D-49A0-9392-4F83628FCE9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9E30507-4204-4EE8-8F49-47947B73523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E6AA36C-8218-4329-BF1B-4EED357B340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A7B9634C-0662-45DE-996D-22BC20FD552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8E512D59-9192-43C6-85F4-23F5EA3E347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CE773CB8-AF32-4B8D-9D95-4480DD698656}"/>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2124873A-96CA-4CA3-9A66-6CFD0F39B58D}"/>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FCF59E45-7BBD-430E-A86E-7B6636D743F9}"/>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graphicEl>
                                              <a:dgm id="{9DCB30B5-24A1-4E8A-950C-2A1D1C664175}"/>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graphicEl>
                                              <a:dgm id="{128C1283-02E4-4280-9FC4-00A4BB5A806B}"/>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dgm id="{9E68F7FD-BBD4-4164-9F2F-96A7CDDBDF1C}"/>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graphicEl>
                                              <a:dgm id="{04F658BF-64E5-4A9D-A094-AC6DA88238AF}"/>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graphicEl>
                                              <a:dgm id="{0A6BB2C2-2D6F-45C6-8500-67A3EA5E621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tsikko 1"/>
          <p:cNvSpPr>
            <a:spLocks noGrp="1"/>
          </p:cNvSpPr>
          <p:nvPr>
            <p:ph type="ctrTitle"/>
          </p:nvPr>
        </p:nvSpPr>
        <p:spPr/>
        <p:txBody>
          <a:bodyPr/>
          <a:lstStyle/>
          <a:p>
            <a:r>
              <a:rPr lang="fi-FI" altLang="fi-FI"/>
              <a:t>Maksuehdot riskienhallinnassa</a:t>
            </a:r>
          </a:p>
        </p:txBody>
      </p:sp>
      <p:sp>
        <p:nvSpPr>
          <p:cNvPr id="2" name="Footer Placeholder 1"/>
          <p:cNvSpPr>
            <a:spLocks noGrp="1"/>
          </p:cNvSpPr>
          <p:nvPr>
            <p:ph type="ftr" sz="quarter" idx="16"/>
          </p:nvPr>
        </p:nvSpPr>
        <p:spPr/>
        <p:txBody>
          <a:bodyPr/>
          <a:lstStyle/>
          <a:p>
            <a:pPr>
              <a:defRPr/>
            </a:pPr>
            <a:r>
              <a:rPr lang="en-US"/>
              <a:t>Kansainväliset sopimukset Luento 8</a:t>
            </a: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pPr>
                <a:defRPr/>
              </a:pPr>
              <a:t>5</a:t>
            </a:fld>
            <a:endParaRPr lang="en-US"/>
          </a:p>
        </p:txBody>
      </p:sp>
      <p:graphicFrame>
        <p:nvGraphicFramePr>
          <p:cNvPr id="6" name="Sisällön paikkamerkki 5"/>
          <p:cNvGraphicFramePr>
            <a:graphicFrameLocks noGrp="1"/>
          </p:cNvGraphicFramePr>
          <p:nvPr>
            <p:ph sz="quarter" idx="14"/>
          </p:nvPr>
        </p:nvGraphicFramePr>
        <p:xfrm>
          <a:off x="2064003" y="1685678"/>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416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7BF2A71-A59E-44FD-81C1-BCD1E0AA806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ACDC8015-7CE3-4E6C-B13E-3CC0B816308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DB2F3141-EB67-4EAD-B083-9003E1ED9491}"/>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30EEF4CC-357B-4825-99E8-60CBDC18C2A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E39A4110-666E-4064-8A33-E62CCF083EB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0CC07C36-C881-4B04-A1F2-EF9092F13E0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FEBB8D01-478B-4FD7-BC5A-63FF591E0E0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C54FD651-4566-4208-8860-728F2414B6E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1B8080B6-CB64-48AB-B157-057B93E4419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272584A4-51F6-4EBE-8FEF-662B1ABCAF2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p:txBody>
          <a:bodyPr/>
          <a:lstStyle/>
          <a:p>
            <a:r>
              <a:rPr lang="en-US" altLang="fi-FI" dirty="0" err="1"/>
              <a:t>Maksujärjestelmät</a:t>
            </a:r>
            <a:r>
              <a:rPr lang="en-US" altLang="fi-FI" dirty="0"/>
              <a:t> (</a:t>
            </a:r>
            <a:r>
              <a:rPr lang="en-US" altLang="fi-FI" dirty="0" err="1"/>
              <a:t>ICC:n</a:t>
            </a:r>
            <a:r>
              <a:rPr lang="en-US" altLang="fi-FI" dirty="0"/>
              <a:t> </a:t>
            </a:r>
            <a:r>
              <a:rPr lang="en-US" altLang="fi-FI" dirty="0" err="1"/>
              <a:t>mallisopimus</a:t>
            </a:r>
            <a:r>
              <a:rPr lang="en-US" altLang="fi-FI" dirty="0"/>
              <a:t>) </a:t>
            </a:r>
          </a:p>
        </p:txBody>
      </p:sp>
      <p:sp>
        <p:nvSpPr>
          <p:cNvPr id="4" name="Content Placeholder 3"/>
          <p:cNvSpPr>
            <a:spLocks noGrp="1"/>
          </p:cNvSpPr>
          <p:nvPr>
            <p:ph sz="quarter" idx="14"/>
          </p:nvPr>
        </p:nvSpPr>
        <p:spPr/>
        <p:txBody>
          <a:bodyPr/>
          <a:lstStyle/>
          <a:p>
            <a:endParaRPr lang="fi-FI"/>
          </a:p>
        </p:txBody>
      </p:sp>
      <p:sp>
        <p:nvSpPr>
          <p:cNvPr id="2" name="Footer Placeholder 1"/>
          <p:cNvSpPr>
            <a:spLocks noGrp="1"/>
          </p:cNvSpPr>
          <p:nvPr>
            <p:ph type="ftr" sz="quarter" idx="16"/>
          </p:nvPr>
        </p:nvSpPr>
        <p:spPr/>
        <p:txBody>
          <a:bodyPr/>
          <a:lstStyle/>
          <a:p>
            <a:pPr>
              <a:defRPr/>
            </a:pPr>
            <a:r>
              <a:rPr lang="en-US"/>
              <a:t>Kansainväliset sopimukset Luento 8</a:t>
            </a:r>
          </a:p>
        </p:txBody>
      </p:sp>
      <p:sp>
        <p:nvSpPr>
          <p:cNvPr id="3" name="Slide Number Placeholder 2"/>
          <p:cNvSpPr>
            <a:spLocks noGrp="1"/>
          </p:cNvSpPr>
          <p:nvPr>
            <p:ph type="sldNum" sz="quarter" idx="17"/>
          </p:nvPr>
        </p:nvSpPr>
        <p:spPr/>
        <p:txBody>
          <a:bodyPr/>
          <a:lstStyle/>
          <a:p>
            <a:pPr>
              <a:defRPr/>
            </a:pPr>
            <a:fld id="{4DC74067-3E18-49C5-A177-70BF794C5DB3}" type="slidenum">
              <a:rPr lang="en-US" smtClean="0"/>
              <a:pPr>
                <a:defRPr/>
              </a:pPr>
              <a:t>6</a:t>
            </a:fld>
            <a:endParaRPr lang="en-US"/>
          </a:p>
        </p:txBody>
      </p:sp>
      <p:pic>
        <p:nvPicPr>
          <p:cNvPr id="40964" name="Picture 4" descr="s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1628776"/>
            <a:ext cx="784860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418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p:txBody>
          <a:bodyPr/>
          <a:lstStyle/>
          <a:p>
            <a:r>
              <a:rPr lang="fi-FI" altLang="fi-FI" dirty="0">
                <a:solidFill>
                  <a:srgbClr val="FF0066"/>
                </a:solidFill>
              </a:rPr>
              <a:t>Remburssi (</a:t>
            </a:r>
            <a:r>
              <a:rPr lang="fi-FI" altLang="fi-FI" dirty="0" err="1">
                <a:solidFill>
                  <a:srgbClr val="FF0066"/>
                </a:solidFill>
              </a:rPr>
              <a:t>Documentary</a:t>
            </a:r>
            <a:r>
              <a:rPr lang="fi-FI" altLang="fi-FI" dirty="0">
                <a:solidFill>
                  <a:srgbClr val="FF0066"/>
                </a:solidFill>
              </a:rPr>
              <a:t> Credit, </a:t>
            </a:r>
            <a:r>
              <a:rPr lang="fi-FI" altLang="fi-FI" dirty="0" err="1">
                <a:solidFill>
                  <a:srgbClr val="FF0066"/>
                </a:solidFill>
              </a:rPr>
              <a:t>Letter</a:t>
            </a:r>
            <a:r>
              <a:rPr lang="fi-FI" altLang="fi-FI" dirty="0">
                <a:solidFill>
                  <a:srgbClr val="FF0066"/>
                </a:solidFill>
              </a:rPr>
              <a:t> of Credit) I</a:t>
            </a:r>
          </a:p>
        </p:txBody>
      </p:sp>
      <p:sp>
        <p:nvSpPr>
          <p:cNvPr id="2" name="Content Placeholder 1"/>
          <p:cNvSpPr>
            <a:spLocks noGrp="1"/>
          </p:cNvSpPr>
          <p:nvPr>
            <p:ph sz="quarter" idx="14"/>
          </p:nvPr>
        </p:nvSpPr>
        <p:spPr/>
        <p:txBody>
          <a:bodyPr/>
          <a:lstStyle/>
          <a:p>
            <a:endParaRPr lang="fi-FI" dirty="0"/>
          </a:p>
        </p:txBody>
      </p:sp>
      <p:sp>
        <p:nvSpPr>
          <p:cNvPr id="3" name="Footer Placeholder 2"/>
          <p:cNvSpPr>
            <a:spLocks noGrp="1"/>
          </p:cNvSpPr>
          <p:nvPr>
            <p:ph type="ftr" sz="quarter" idx="16"/>
          </p:nvPr>
        </p:nvSpPr>
        <p:spPr/>
        <p:txBody>
          <a:bodyPr/>
          <a:lstStyle/>
          <a:p>
            <a:pPr>
              <a:defRPr/>
            </a:pPr>
            <a:r>
              <a:rPr lang="en-US"/>
              <a:t>Kansainväliset sopimukset Luento 8</a:t>
            </a:r>
          </a:p>
        </p:txBody>
      </p:sp>
      <p:sp>
        <p:nvSpPr>
          <p:cNvPr id="4" name="Slide Number Placeholder 3"/>
          <p:cNvSpPr>
            <a:spLocks noGrp="1"/>
          </p:cNvSpPr>
          <p:nvPr>
            <p:ph type="sldNum" sz="quarter" idx="17"/>
          </p:nvPr>
        </p:nvSpPr>
        <p:spPr/>
        <p:txBody>
          <a:bodyPr/>
          <a:lstStyle/>
          <a:p>
            <a:pPr>
              <a:defRPr/>
            </a:pPr>
            <a:fld id="{8F55807F-5274-428D-A4B1-17364F3173B8}" type="slidenum">
              <a:rPr lang="en-US" smtClean="0"/>
              <a:pPr>
                <a:defRPr/>
              </a:pPr>
              <a:t>7</a:t>
            </a:fld>
            <a:endParaRPr lang="en-US"/>
          </a:p>
        </p:txBody>
      </p:sp>
      <p:sp>
        <p:nvSpPr>
          <p:cNvPr id="169987" name="Rectangle 3"/>
          <p:cNvSpPr>
            <a:spLocks noChangeArrowheads="1"/>
          </p:cNvSpPr>
          <p:nvPr/>
        </p:nvSpPr>
        <p:spPr bwMode="auto">
          <a:xfrm>
            <a:off x="2057400" y="2133600"/>
            <a:ext cx="990600" cy="457200"/>
          </a:xfrm>
          <a:prstGeom prst="rect">
            <a:avLst/>
          </a:prstGeom>
          <a:solidFill>
            <a:schemeClr val="accent1">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altLang="fi-FI"/>
          </a:p>
        </p:txBody>
      </p:sp>
      <p:sp>
        <p:nvSpPr>
          <p:cNvPr id="169991" name="Text Box 7"/>
          <p:cNvSpPr txBox="1">
            <a:spLocks noChangeArrowheads="1"/>
          </p:cNvSpPr>
          <p:nvPr/>
        </p:nvSpPr>
        <p:spPr bwMode="auto">
          <a:xfrm>
            <a:off x="2095501" y="2144041"/>
            <a:ext cx="774571" cy="369332"/>
          </a:xfrm>
          <a:prstGeom prst="rect">
            <a:avLst/>
          </a:prstGeom>
          <a:noFill/>
          <a:ln>
            <a:noFill/>
          </a:ln>
          <a:effectLst/>
        </p:spPr>
        <p:txBody>
          <a:bodyPr wrap="none">
            <a:spAutoFit/>
          </a:bodyPr>
          <a:lstStyle/>
          <a:p>
            <a:r>
              <a:rPr lang="fi-FI" altLang="fi-FI" dirty="0"/>
              <a:t>Ostaja</a:t>
            </a:r>
          </a:p>
        </p:txBody>
      </p:sp>
      <p:sp>
        <p:nvSpPr>
          <p:cNvPr id="169992" name="Text Box 8"/>
          <p:cNvSpPr txBox="1">
            <a:spLocks noChangeArrowheads="1"/>
          </p:cNvSpPr>
          <p:nvPr/>
        </p:nvSpPr>
        <p:spPr bwMode="auto">
          <a:xfrm>
            <a:off x="5013326" y="2098675"/>
            <a:ext cx="1511697" cy="369332"/>
          </a:xfrm>
          <a:prstGeom prst="rect">
            <a:avLst/>
          </a:prstGeom>
          <a:solidFill>
            <a:schemeClr val="accent1">
              <a:lumMod val="40000"/>
              <a:lumOff val="60000"/>
            </a:schemeClr>
          </a:solidFill>
          <a:ln>
            <a:noFill/>
          </a:ln>
          <a:effectLst/>
        </p:spPr>
        <p:txBody>
          <a:bodyPr wrap="square">
            <a:spAutoFit/>
          </a:bodyPr>
          <a:lstStyle/>
          <a:p>
            <a:r>
              <a:rPr lang="fi-FI" altLang="fi-FI" dirty="0"/>
              <a:t>Myyjä</a:t>
            </a:r>
          </a:p>
        </p:txBody>
      </p:sp>
      <p:sp>
        <p:nvSpPr>
          <p:cNvPr id="169993" name="Text Box 9"/>
          <p:cNvSpPr txBox="1">
            <a:spLocks noChangeArrowheads="1"/>
          </p:cNvSpPr>
          <p:nvPr/>
        </p:nvSpPr>
        <p:spPr bwMode="auto">
          <a:xfrm>
            <a:off x="1989110" y="4122738"/>
            <a:ext cx="1595309" cy="369332"/>
          </a:xfrm>
          <a:prstGeom prst="rect">
            <a:avLst/>
          </a:prstGeom>
          <a:solidFill>
            <a:schemeClr val="accent1">
              <a:lumMod val="40000"/>
              <a:lumOff val="60000"/>
            </a:schemeClr>
          </a:solidFill>
          <a:ln>
            <a:noFill/>
          </a:ln>
          <a:effectLst/>
        </p:spPr>
        <p:txBody>
          <a:bodyPr wrap="none">
            <a:spAutoFit/>
          </a:bodyPr>
          <a:lstStyle/>
          <a:p>
            <a:r>
              <a:rPr lang="fi-FI" altLang="fi-FI" dirty="0"/>
              <a:t>Ostajan pankki </a:t>
            </a:r>
          </a:p>
        </p:txBody>
      </p:sp>
      <p:sp>
        <p:nvSpPr>
          <p:cNvPr id="169994" name="Text Box 10"/>
          <p:cNvSpPr txBox="1">
            <a:spLocks noChangeArrowheads="1"/>
          </p:cNvSpPr>
          <p:nvPr/>
        </p:nvSpPr>
        <p:spPr bwMode="auto">
          <a:xfrm>
            <a:off x="5024563" y="4095751"/>
            <a:ext cx="1539875" cy="369332"/>
          </a:xfrm>
          <a:prstGeom prst="rect">
            <a:avLst/>
          </a:prstGeom>
          <a:solidFill>
            <a:schemeClr val="accent1">
              <a:lumMod val="40000"/>
              <a:lumOff val="60000"/>
            </a:schemeClr>
          </a:solidFill>
          <a:ln>
            <a:noFill/>
          </a:ln>
          <a:effectLst/>
        </p:spPr>
        <p:txBody>
          <a:bodyPr>
            <a:spAutoFit/>
          </a:bodyPr>
          <a:lstStyle/>
          <a:p>
            <a:r>
              <a:rPr lang="fi-FI" altLang="fi-FI" dirty="0"/>
              <a:t>Myyjän pankki </a:t>
            </a:r>
          </a:p>
        </p:txBody>
      </p:sp>
      <p:sp>
        <p:nvSpPr>
          <p:cNvPr id="169996" name="AutoShape 12"/>
          <p:cNvSpPr>
            <a:spLocks noChangeArrowheads="1"/>
          </p:cNvSpPr>
          <p:nvPr/>
        </p:nvSpPr>
        <p:spPr bwMode="auto">
          <a:xfrm>
            <a:off x="3124200" y="2209800"/>
            <a:ext cx="1676400" cy="76200"/>
          </a:xfrm>
          <a:prstGeom prst="leftRightArrow">
            <a:avLst>
              <a:gd name="adj1" fmla="val 50000"/>
              <a:gd name="adj2" fmla="val 440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69997" name="AutoShape 13"/>
          <p:cNvSpPr>
            <a:spLocks noChangeArrowheads="1"/>
          </p:cNvSpPr>
          <p:nvPr/>
        </p:nvSpPr>
        <p:spPr bwMode="auto">
          <a:xfrm>
            <a:off x="2362200" y="2895600"/>
            <a:ext cx="76200" cy="1066800"/>
          </a:xfrm>
          <a:prstGeom prst="downArrow">
            <a:avLst>
              <a:gd name="adj1" fmla="val 50000"/>
              <a:gd name="adj2" fmla="val 3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69998" name="AutoShape 14"/>
          <p:cNvSpPr>
            <a:spLocks noChangeArrowheads="1"/>
          </p:cNvSpPr>
          <p:nvPr/>
        </p:nvSpPr>
        <p:spPr bwMode="auto">
          <a:xfrm>
            <a:off x="5257800" y="2667000"/>
            <a:ext cx="76200" cy="1295400"/>
          </a:xfrm>
          <a:prstGeom prst="upArrow">
            <a:avLst>
              <a:gd name="adj1" fmla="val 50000"/>
              <a:gd name="adj2" fmla="val 4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69999" name="Text Box 15"/>
          <p:cNvSpPr txBox="1">
            <a:spLocks noChangeArrowheads="1"/>
          </p:cNvSpPr>
          <p:nvPr/>
        </p:nvSpPr>
        <p:spPr bwMode="auto">
          <a:xfrm>
            <a:off x="1889125" y="3165475"/>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1.</a:t>
            </a:r>
          </a:p>
        </p:txBody>
      </p:sp>
      <p:sp>
        <p:nvSpPr>
          <p:cNvPr id="170000" name="Text Box 16"/>
          <p:cNvSpPr txBox="1">
            <a:spLocks noChangeArrowheads="1"/>
          </p:cNvSpPr>
          <p:nvPr/>
        </p:nvSpPr>
        <p:spPr bwMode="auto">
          <a:xfrm>
            <a:off x="2955925" y="3165475"/>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7.</a:t>
            </a:r>
          </a:p>
        </p:txBody>
      </p:sp>
      <p:sp>
        <p:nvSpPr>
          <p:cNvPr id="170001" name="Text Box 17"/>
          <p:cNvSpPr txBox="1">
            <a:spLocks noChangeArrowheads="1"/>
          </p:cNvSpPr>
          <p:nvPr/>
        </p:nvSpPr>
        <p:spPr bwMode="auto">
          <a:xfrm>
            <a:off x="3794125" y="3851275"/>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2.</a:t>
            </a:r>
          </a:p>
        </p:txBody>
      </p:sp>
      <p:sp>
        <p:nvSpPr>
          <p:cNvPr id="170002" name="Text Box 18"/>
          <p:cNvSpPr txBox="1">
            <a:spLocks noChangeArrowheads="1"/>
          </p:cNvSpPr>
          <p:nvPr/>
        </p:nvSpPr>
        <p:spPr bwMode="auto">
          <a:xfrm>
            <a:off x="3794125" y="4689475"/>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6.</a:t>
            </a:r>
          </a:p>
        </p:txBody>
      </p:sp>
      <p:sp>
        <p:nvSpPr>
          <p:cNvPr id="170003" name="Text Box 19"/>
          <p:cNvSpPr txBox="1">
            <a:spLocks noChangeArrowheads="1"/>
          </p:cNvSpPr>
          <p:nvPr/>
        </p:nvSpPr>
        <p:spPr bwMode="auto">
          <a:xfrm>
            <a:off x="4708525" y="3165475"/>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3.</a:t>
            </a:r>
          </a:p>
        </p:txBody>
      </p:sp>
      <p:sp>
        <p:nvSpPr>
          <p:cNvPr id="170004" name="Text Box 20"/>
          <p:cNvSpPr txBox="1">
            <a:spLocks noChangeArrowheads="1"/>
          </p:cNvSpPr>
          <p:nvPr/>
        </p:nvSpPr>
        <p:spPr bwMode="auto">
          <a:xfrm>
            <a:off x="6003925" y="3089275"/>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5.</a:t>
            </a:r>
          </a:p>
        </p:txBody>
      </p:sp>
      <p:sp>
        <p:nvSpPr>
          <p:cNvPr id="170005" name="AutoShape 21"/>
          <p:cNvSpPr>
            <a:spLocks noChangeArrowheads="1"/>
          </p:cNvSpPr>
          <p:nvPr/>
        </p:nvSpPr>
        <p:spPr bwMode="auto">
          <a:xfrm>
            <a:off x="3124200" y="2438400"/>
            <a:ext cx="1600200" cy="76200"/>
          </a:xfrm>
          <a:prstGeom prst="leftArrow">
            <a:avLst>
              <a:gd name="adj1" fmla="val 50000"/>
              <a:gd name="adj2" fmla="val 5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0006" name="Text Box 22"/>
          <p:cNvSpPr txBox="1">
            <a:spLocks noChangeArrowheads="1"/>
          </p:cNvSpPr>
          <p:nvPr/>
        </p:nvSpPr>
        <p:spPr bwMode="auto">
          <a:xfrm>
            <a:off x="3717925" y="2403475"/>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4.</a:t>
            </a:r>
          </a:p>
        </p:txBody>
      </p:sp>
      <p:sp>
        <p:nvSpPr>
          <p:cNvPr id="170007" name="Line 23"/>
          <p:cNvSpPr>
            <a:spLocks noChangeShapeType="1"/>
          </p:cNvSpPr>
          <p:nvPr/>
        </p:nvSpPr>
        <p:spPr bwMode="auto">
          <a:xfrm flipH="1">
            <a:off x="3276600" y="4648200"/>
            <a:ext cx="1524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0008" name="Line 24"/>
          <p:cNvSpPr>
            <a:spLocks noChangeShapeType="1"/>
          </p:cNvSpPr>
          <p:nvPr/>
        </p:nvSpPr>
        <p:spPr bwMode="auto">
          <a:xfrm>
            <a:off x="3276600" y="4343400"/>
            <a:ext cx="152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0009" name="AutoShape 25"/>
          <p:cNvSpPr>
            <a:spLocks noChangeArrowheads="1"/>
          </p:cNvSpPr>
          <p:nvPr/>
        </p:nvSpPr>
        <p:spPr bwMode="auto">
          <a:xfrm>
            <a:off x="5638800" y="2819400"/>
            <a:ext cx="76200" cy="1143000"/>
          </a:xfrm>
          <a:prstGeom prst="downArrow">
            <a:avLst>
              <a:gd name="adj1" fmla="val 50000"/>
              <a:gd name="adj2" fmla="val 3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0010" name="Text Box 26"/>
          <p:cNvSpPr txBox="1">
            <a:spLocks noChangeArrowheads="1"/>
          </p:cNvSpPr>
          <p:nvPr/>
        </p:nvSpPr>
        <p:spPr bwMode="auto">
          <a:xfrm>
            <a:off x="3492130" y="1826649"/>
            <a:ext cx="8643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dirty="0"/>
              <a:t>kauppa</a:t>
            </a:r>
          </a:p>
        </p:txBody>
      </p:sp>
      <p:sp>
        <p:nvSpPr>
          <p:cNvPr id="170011" name="AutoShape 27"/>
          <p:cNvSpPr>
            <a:spLocks noChangeArrowheads="1"/>
          </p:cNvSpPr>
          <p:nvPr/>
        </p:nvSpPr>
        <p:spPr bwMode="auto">
          <a:xfrm>
            <a:off x="2667000" y="2743200"/>
            <a:ext cx="76200" cy="1295400"/>
          </a:xfrm>
          <a:prstGeom prst="upDownArrow">
            <a:avLst>
              <a:gd name="adj1" fmla="val 50000"/>
              <a:gd name="adj2" fmla="val 3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0012" name="Text Box 28"/>
          <p:cNvSpPr txBox="1">
            <a:spLocks noChangeArrowheads="1"/>
          </p:cNvSpPr>
          <p:nvPr/>
        </p:nvSpPr>
        <p:spPr bwMode="auto">
          <a:xfrm>
            <a:off x="1889125" y="4765675"/>
            <a:ext cx="13516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Issuing bank</a:t>
            </a:r>
          </a:p>
        </p:txBody>
      </p:sp>
      <p:sp>
        <p:nvSpPr>
          <p:cNvPr id="170013" name="Text Box 29"/>
          <p:cNvSpPr txBox="1">
            <a:spLocks noChangeArrowheads="1"/>
          </p:cNvSpPr>
          <p:nvPr/>
        </p:nvSpPr>
        <p:spPr bwMode="auto">
          <a:xfrm>
            <a:off x="4784725" y="4765675"/>
            <a:ext cx="1479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i-FI" altLang="fi-FI"/>
              <a:t>Advising bank</a:t>
            </a:r>
          </a:p>
        </p:txBody>
      </p:sp>
      <p:sp>
        <p:nvSpPr>
          <p:cNvPr id="6" name="Suorakulmio 5">
            <a:extLst>
              <a:ext uri="{FF2B5EF4-FFF2-40B4-BE49-F238E27FC236}">
                <a16:creationId xmlns:a16="http://schemas.microsoft.com/office/drawing/2014/main" id="{9FB1EADE-D72D-487F-BE47-4FFC7A3FE1D7}"/>
              </a:ext>
            </a:extLst>
          </p:cNvPr>
          <p:cNvSpPr/>
          <p:nvPr/>
        </p:nvSpPr>
        <p:spPr>
          <a:xfrm>
            <a:off x="6934200" y="1828801"/>
            <a:ext cx="3200400" cy="4473575"/>
          </a:xfrm>
          <a:prstGeom prst="rect">
            <a:avLst/>
          </a:prstGeom>
        </p:spPr>
        <p:txBody>
          <a:bodyPr/>
          <a:lstStyle/>
          <a:p>
            <a:pPr lvl="0" rtl="0">
              <a:buChar char="•"/>
            </a:pPr>
            <a:r>
              <a:rPr lang="fi-FI" dirty="0"/>
              <a:t>1. Ohje</a:t>
            </a:r>
          </a:p>
          <a:p>
            <a:pPr lvl="0" rtl="0">
              <a:buChar char="•"/>
            </a:pPr>
            <a:r>
              <a:rPr lang="fi-FI" dirty="0"/>
              <a:t>2 Avaaminen</a:t>
            </a:r>
          </a:p>
          <a:p>
            <a:pPr lvl="0" rtl="0">
              <a:buChar char="•"/>
            </a:pPr>
            <a:r>
              <a:rPr lang="fi-FI" dirty="0"/>
              <a:t>3 Ilmoitus</a:t>
            </a:r>
          </a:p>
          <a:p>
            <a:pPr lvl="0" rtl="0">
              <a:buChar char="•"/>
            </a:pPr>
            <a:r>
              <a:rPr lang="fi-FI" dirty="0"/>
              <a:t>4. Tavaroiden toimitus</a:t>
            </a:r>
          </a:p>
          <a:p>
            <a:pPr lvl="0" rtl="0">
              <a:buChar char="•"/>
            </a:pPr>
            <a:r>
              <a:rPr lang="fi-FI" dirty="0"/>
              <a:t>5. Myyjän esittämät asiakirjat</a:t>
            </a:r>
          </a:p>
          <a:p>
            <a:pPr lvl="0" rtl="0">
              <a:buChar char="•"/>
            </a:pPr>
            <a:r>
              <a:rPr lang="fi-FI" dirty="0"/>
              <a:t>6. Asiakirjojen valvonta ja välittäminen; maksu</a:t>
            </a:r>
          </a:p>
          <a:p>
            <a:pPr lvl="0" rtl="0">
              <a:buChar char="•"/>
            </a:pPr>
            <a:r>
              <a:rPr lang="fi-FI" dirty="0"/>
              <a:t>7. Asiakirjojen valvonta ja luovuttaminen; maksu</a:t>
            </a:r>
          </a:p>
        </p:txBody>
      </p:sp>
    </p:spTree>
    <p:extLst>
      <p:ext uri="{BB962C8B-B14F-4D97-AF65-F5344CB8AC3E}">
        <p14:creationId xmlns:p14="http://schemas.microsoft.com/office/powerpoint/2010/main" val="3900549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iterate type="lt">
                                    <p:tmAbs val="75"/>
                                  </p:iterate>
                                  <p:childTnLst>
                                    <p:set>
                                      <p:cBhvr>
                                        <p:cTn id="6" dur="1" fill="hold">
                                          <p:stCondLst>
                                            <p:cond delay="74"/>
                                          </p:stCondLst>
                                        </p:cTn>
                                        <p:tgtEl>
                                          <p:spTgt spid="169986"/>
                                        </p:tgtEl>
                                        <p:attrNameLst>
                                          <p:attrName>style.visibility</p:attrName>
                                        </p:attrNameLst>
                                      </p:cBhvr>
                                      <p:to>
                                        <p:strVal val="visible"/>
                                      </p:to>
                                    </p:set>
                                    <p:anim to="" calcmode="lin" valueType="num">
                                      <p:cBhvr>
                                        <p:cTn id="7" dur="1" fill="hold"/>
                                        <p:tgtEl>
                                          <p:spTgt spid="169986"/>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FDF140-27A3-4343-BAAB-5A0290512F66}"/>
              </a:ext>
            </a:extLst>
          </p:cNvPr>
          <p:cNvSpPr>
            <a:spLocks noGrp="1"/>
          </p:cNvSpPr>
          <p:nvPr>
            <p:ph type="title"/>
          </p:nvPr>
        </p:nvSpPr>
        <p:spPr/>
        <p:txBody>
          <a:bodyPr>
            <a:normAutofit/>
          </a:bodyPr>
          <a:lstStyle/>
          <a:p>
            <a:r>
              <a:rPr lang="fi-FI" dirty="0"/>
              <a:t>Remburssi 2 (Logistiikan maailma; </a:t>
            </a:r>
            <a:r>
              <a:rPr lang="fi-FI" sz="2700" dirty="0">
                <a:hlinkClick r:id="rId2"/>
              </a:rPr>
              <a:t>Perittävät ja remburssit – Logistiikan Maailma</a:t>
            </a:r>
            <a:r>
              <a:rPr lang="fi-FI" sz="2700" dirty="0"/>
              <a:t> </a:t>
            </a:r>
          </a:p>
        </p:txBody>
      </p:sp>
      <p:sp>
        <p:nvSpPr>
          <p:cNvPr id="4" name="Alatunnisteen paikkamerkki 3">
            <a:extLst>
              <a:ext uri="{FF2B5EF4-FFF2-40B4-BE49-F238E27FC236}">
                <a16:creationId xmlns:a16="http://schemas.microsoft.com/office/drawing/2014/main" id="{5CE12048-AF22-4B87-B1E5-0EDA083D31D5}"/>
              </a:ext>
            </a:extLst>
          </p:cNvPr>
          <p:cNvSpPr>
            <a:spLocks noGrp="1"/>
          </p:cNvSpPr>
          <p:nvPr>
            <p:ph type="ftr" sz="quarter" idx="11"/>
          </p:nvPr>
        </p:nvSpPr>
        <p:spPr/>
        <p:txBody>
          <a:bodyPr/>
          <a:lstStyle/>
          <a:p>
            <a:r>
              <a:rPr lang="en-US"/>
              <a:t>Kansainväliset sopimukset Luento 8</a:t>
            </a:r>
          </a:p>
        </p:txBody>
      </p:sp>
      <p:sp>
        <p:nvSpPr>
          <p:cNvPr id="5" name="Dian numeron paikkamerkki 4">
            <a:extLst>
              <a:ext uri="{FF2B5EF4-FFF2-40B4-BE49-F238E27FC236}">
                <a16:creationId xmlns:a16="http://schemas.microsoft.com/office/drawing/2014/main" id="{7486050A-4949-4B06-9B90-7A71E156A5E9}"/>
              </a:ext>
            </a:extLst>
          </p:cNvPr>
          <p:cNvSpPr>
            <a:spLocks noGrp="1"/>
          </p:cNvSpPr>
          <p:nvPr>
            <p:ph type="sldNum" sz="quarter" idx="12"/>
          </p:nvPr>
        </p:nvSpPr>
        <p:spPr/>
        <p:txBody>
          <a:bodyPr/>
          <a:lstStyle/>
          <a:p>
            <a:fld id="{81D2C36F-4504-47C0-B82F-A167342A2754}" type="slidenum">
              <a:rPr lang="en-US" smtClean="0"/>
              <a:t>8</a:t>
            </a:fld>
            <a:endParaRPr lang="en-US"/>
          </a:p>
        </p:txBody>
      </p:sp>
      <p:pic>
        <p:nvPicPr>
          <p:cNvPr id="1026" name="Picture 2" descr="Perittävät ja remburssit – Logistiikan Maailma">
            <a:extLst>
              <a:ext uri="{FF2B5EF4-FFF2-40B4-BE49-F238E27FC236}">
                <a16:creationId xmlns:a16="http://schemas.microsoft.com/office/drawing/2014/main" id="{00EC0E0B-94DE-47B3-BA73-1CF01667195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199" y="1787857"/>
            <a:ext cx="9378821" cy="425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317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p:txBody>
          <a:bodyPr/>
          <a:lstStyle/>
          <a:p>
            <a:r>
              <a:rPr lang="fi-FI" altLang="fi-FI" dirty="0">
                <a:solidFill>
                  <a:srgbClr val="FF0066"/>
                </a:solidFill>
              </a:rPr>
              <a:t>Remburssi 3</a:t>
            </a:r>
          </a:p>
        </p:txBody>
      </p:sp>
      <p:sp>
        <p:nvSpPr>
          <p:cNvPr id="2" name="Content Placeholder 1"/>
          <p:cNvSpPr>
            <a:spLocks noGrp="1"/>
          </p:cNvSpPr>
          <p:nvPr>
            <p:ph sz="quarter" idx="14"/>
          </p:nvPr>
        </p:nvSpPr>
        <p:spPr/>
        <p:txBody>
          <a:bodyPr/>
          <a:lstStyle/>
          <a:p>
            <a:endParaRPr lang="fi-FI" dirty="0"/>
          </a:p>
        </p:txBody>
      </p:sp>
      <p:sp>
        <p:nvSpPr>
          <p:cNvPr id="3" name="Footer Placeholder 2"/>
          <p:cNvSpPr>
            <a:spLocks noGrp="1"/>
          </p:cNvSpPr>
          <p:nvPr>
            <p:ph type="ftr" sz="quarter" idx="16"/>
          </p:nvPr>
        </p:nvSpPr>
        <p:spPr/>
        <p:txBody>
          <a:bodyPr/>
          <a:lstStyle/>
          <a:p>
            <a:pPr>
              <a:defRPr/>
            </a:pPr>
            <a:r>
              <a:rPr lang="en-US"/>
              <a:t>Kansainväliset sopimukset Luento 8</a:t>
            </a:r>
          </a:p>
        </p:txBody>
      </p:sp>
      <p:sp>
        <p:nvSpPr>
          <p:cNvPr id="4" name="Slide Number Placeholder 3"/>
          <p:cNvSpPr>
            <a:spLocks noGrp="1"/>
          </p:cNvSpPr>
          <p:nvPr>
            <p:ph type="sldNum" sz="quarter" idx="17"/>
          </p:nvPr>
        </p:nvSpPr>
        <p:spPr/>
        <p:txBody>
          <a:bodyPr/>
          <a:lstStyle/>
          <a:p>
            <a:pPr>
              <a:defRPr/>
            </a:pPr>
            <a:fld id="{8F55807F-5274-428D-A4B1-17364F3173B8}" type="slidenum">
              <a:rPr lang="en-US" smtClean="0"/>
              <a:pPr>
                <a:defRPr/>
              </a:pPr>
              <a:t>9</a:t>
            </a:fld>
            <a:endParaRPr lang="en-US"/>
          </a:p>
        </p:txBody>
      </p:sp>
      <p:sp>
        <p:nvSpPr>
          <p:cNvPr id="172035" name="Rectangle 3"/>
          <p:cNvSpPr>
            <a:spLocks noChangeArrowheads="1"/>
          </p:cNvSpPr>
          <p:nvPr/>
        </p:nvSpPr>
        <p:spPr bwMode="auto">
          <a:xfrm>
            <a:off x="2057400" y="2133600"/>
            <a:ext cx="914400" cy="457200"/>
          </a:xfrm>
          <a:prstGeom prst="rect">
            <a:avLst/>
          </a:prstGeom>
          <a:solidFill>
            <a:schemeClr val="accent1">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altLang="fi-FI"/>
          </a:p>
        </p:txBody>
      </p:sp>
      <p:sp>
        <p:nvSpPr>
          <p:cNvPr id="172036" name="Rectangle 4"/>
          <p:cNvSpPr>
            <a:spLocks noChangeArrowheads="1"/>
          </p:cNvSpPr>
          <p:nvPr/>
        </p:nvSpPr>
        <p:spPr bwMode="auto">
          <a:xfrm>
            <a:off x="5029199" y="2133600"/>
            <a:ext cx="1303341" cy="533400"/>
          </a:xfrm>
          <a:prstGeom prst="rect">
            <a:avLst/>
          </a:prstGeom>
          <a:solidFill>
            <a:schemeClr val="accent1">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altLang="fi-FI"/>
          </a:p>
        </p:txBody>
      </p:sp>
      <p:sp>
        <p:nvSpPr>
          <p:cNvPr id="172037" name="Rectangle 5"/>
          <p:cNvSpPr>
            <a:spLocks noChangeArrowheads="1"/>
          </p:cNvSpPr>
          <p:nvPr/>
        </p:nvSpPr>
        <p:spPr bwMode="auto">
          <a:xfrm>
            <a:off x="1981200" y="4191000"/>
            <a:ext cx="984738" cy="533400"/>
          </a:xfrm>
          <a:prstGeom prst="rect">
            <a:avLst/>
          </a:prstGeom>
          <a:solidFill>
            <a:schemeClr val="accent1">
              <a:lumMod val="40000"/>
              <a:lumOff val="6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altLang="fi-FI"/>
          </a:p>
        </p:txBody>
      </p:sp>
      <p:sp>
        <p:nvSpPr>
          <p:cNvPr id="172038" name="Rectangle 6"/>
          <p:cNvSpPr>
            <a:spLocks noChangeArrowheads="1"/>
          </p:cNvSpPr>
          <p:nvPr/>
        </p:nvSpPr>
        <p:spPr bwMode="auto">
          <a:xfrm>
            <a:off x="5029200" y="4114800"/>
            <a:ext cx="990600" cy="6096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i-FI" altLang="fi-FI"/>
          </a:p>
        </p:txBody>
      </p:sp>
      <p:sp>
        <p:nvSpPr>
          <p:cNvPr id="172039" name="Text Box 7"/>
          <p:cNvSpPr txBox="1">
            <a:spLocks noChangeArrowheads="1"/>
          </p:cNvSpPr>
          <p:nvPr/>
        </p:nvSpPr>
        <p:spPr bwMode="auto">
          <a:xfrm>
            <a:off x="2041526" y="2098675"/>
            <a:ext cx="774571" cy="369332"/>
          </a:xfrm>
          <a:prstGeom prst="rect">
            <a:avLst/>
          </a:prstGeom>
          <a:noFill/>
          <a:ln>
            <a:noFill/>
          </a:ln>
          <a:effectLst/>
        </p:spPr>
        <p:txBody>
          <a:bodyPr wrap="none">
            <a:spAutoFit/>
          </a:bodyPr>
          <a:lstStyle/>
          <a:p>
            <a:r>
              <a:rPr lang="fi-FI" altLang="fi-FI" dirty="0"/>
              <a:t>Ostaja</a:t>
            </a:r>
          </a:p>
        </p:txBody>
      </p:sp>
      <p:sp>
        <p:nvSpPr>
          <p:cNvPr id="172040" name="Text Box 8"/>
          <p:cNvSpPr txBox="1">
            <a:spLocks noChangeArrowheads="1"/>
          </p:cNvSpPr>
          <p:nvPr/>
        </p:nvSpPr>
        <p:spPr bwMode="auto">
          <a:xfrm>
            <a:off x="5013326" y="2098675"/>
            <a:ext cx="748923" cy="369332"/>
          </a:xfrm>
          <a:prstGeom prst="rect">
            <a:avLst/>
          </a:prstGeom>
          <a:noFill/>
          <a:ln>
            <a:noFill/>
          </a:ln>
          <a:effectLst/>
        </p:spPr>
        <p:txBody>
          <a:bodyPr wrap="none">
            <a:spAutoFit/>
          </a:bodyPr>
          <a:lstStyle/>
          <a:p>
            <a:r>
              <a:rPr lang="fi-FI" altLang="fi-FI" dirty="0"/>
              <a:t>Myyjä</a:t>
            </a:r>
          </a:p>
        </p:txBody>
      </p:sp>
      <p:sp>
        <p:nvSpPr>
          <p:cNvPr id="172041" name="Text Box 9"/>
          <p:cNvSpPr txBox="1">
            <a:spLocks noChangeArrowheads="1"/>
          </p:cNvSpPr>
          <p:nvPr/>
        </p:nvSpPr>
        <p:spPr bwMode="auto">
          <a:xfrm>
            <a:off x="1956974" y="4125912"/>
            <a:ext cx="941283" cy="646331"/>
          </a:xfrm>
          <a:prstGeom prst="rect">
            <a:avLst/>
          </a:prstGeom>
          <a:noFill/>
          <a:ln>
            <a:noFill/>
          </a:ln>
          <a:effectLst/>
        </p:spPr>
        <p:txBody>
          <a:bodyPr wrap="none">
            <a:spAutoFit/>
          </a:bodyPr>
          <a:lstStyle/>
          <a:p>
            <a:r>
              <a:rPr lang="fi-FI" altLang="fi-FI" dirty="0"/>
              <a:t>Ostajan </a:t>
            </a:r>
          </a:p>
          <a:p>
            <a:r>
              <a:rPr lang="fi-FI" altLang="fi-FI" dirty="0"/>
              <a:t>pankki </a:t>
            </a:r>
          </a:p>
        </p:txBody>
      </p:sp>
      <p:sp>
        <p:nvSpPr>
          <p:cNvPr id="172042" name="Text Box 10"/>
          <p:cNvSpPr txBox="1">
            <a:spLocks noChangeArrowheads="1"/>
          </p:cNvSpPr>
          <p:nvPr/>
        </p:nvSpPr>
        <p:spPr bwMode="auto">
          <a:xfrm>
            <a:off x="5029201" y="4070617"/>
            <a:ext cx="1421423" cy="646331"/>
          </a:xfrm>
          <a:prstGeom prst="rect">
            <a:avLst/>
          </a:prstGeom>
          <a:solidFill>
            <a:schemeClr val="accent1">
              <a:lumMod val="40000"/>
              <a:lumOff val="60000"/>
            </a:schemeClr>
          </a:solidFill>
          <a:ln>
            <a:noFill/>
          </a:ln>
          <a:effectLst/>
        </p:spPr>
        <p:txBody>
          <a:bodyPr wrap="square">
            <a:spAutoFit/>
          </a:bodyPr>
          <a:lstStyle/>
          <a:p>
            <a:r>
              <a:rPr lang="fi-FI" altLang="fi-FI" dirty="0"/>
              <a:t>Myyjän pankki </a:t>
            </a:r>
          </a:p>
        </p:txBody>
      </p:sp>
      <p:sp>
        <p:nvSpPr>
          <p:cNvPr id="172043" name="AutoShape 11"/>
          <p:cNvSpPr>
            <a:spLocks noChangeArrowheads="1"/>
          </p:cNvSpPr>
          <p:nvPr/>
        </p:nvSpPr>
        <p:spPr bwMode="auto">
          <a:xfrm>
            <a:off x="3124200" y="2209800"/>
            <a:ext cx="1676400" cy="76200"/>
          </a:xfrm>
          <a:prstGeom prst="leftRightArrow">
            <a:avLst>
              <a:gd name="adj1" fmla="val 50000"/>
              <a:gd name="adj2" fmla="val 440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2044" name="AutoShape 12"/>
          <p:cNvSpPr>
            <a:spLocks noChangeArrowheads="1"/>
          </p:cNvSpPr>
          <p:nvPr/>
        </p:nvSpPr>
        <p:spPr bwMode="auto">
          <a:xfrm>
            <a:off x="2362200" y="2895600"/>
            <a:ext cx="76200" cy="1066800"/>
          </a:xfrm>
          <a:prstGeom prst="downArrow">
            <a:avLst>
              <a:gd name="adj1" fmla="val 50000"/>
              <a:gd name="adj2" fmla="val 3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2045" name="AutoShape 13"/>
          <p:cNvSpPr>
            <a:spLocks noChangeArrowheads="1"/>
          </p:cNvSpPr>
          <p:nvPr/>
        </p:nvSpPr>
        <p:spPr bwMode="auto">
          <a:xfrm>
            <a:off x="5257800" y="2667000"/>
            <a:ext cx="76200" cy="1295400"/>
          </a:xfrm>
          <a:prstGeom prst="upArrow">
            <a:avLst>
              <a:gd name="adj1" fmla="val 50000"/>
              <a:gd name="adj2" fmla="val 4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2046" name="AutoShape 14"/>
          <p:cNvSpPr>
            <a:spLocks noChangeArrowheads="1"/>
          </p:cNvSpPr>
          <p:nvPr/>
        </p:nvSpPr>
        <p:spPr bwMode="auto">
          <a:xfrm>
            <a:off x="3124200" y="2438400"/>
            <a:ext cx="1600200" cy="76200"/>
          </a:xfrm>
          <a:prstGeom prst="leftArrow">
            <a:avLst>
              <a:gd name="adj1" fmla="val 50000"/>
              <a:gd name="adj2" fmla="val 5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2047" name="Line 15"/>
          <p:cNvSpPr>
            <a:spLocks noChangeShapeType="1"/>
          </p:cNvSpPr>
          <p:nvPr/>
        </p:nvSpPr>
        <p:spPr bwMode="auto">
          <a:xfrm flipH="1">
            <a:off x="3276600" y="4648200"/>
            <a:ext cx="15240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2048" name="Line 16"/>
          <p:cNvSpPr>
            <a:spLocks noChangeShapeType="1"/>
          </p:cNvSpPr>
          <p:nvPr/>
        </p:nvSpPr>
        <p:spPr bwMode="auto">
          <a:xfrm>
            <a:off x="3276600" y="4343400"/>
            <a:ext cx="152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2049" name="AutoShape 17"/>
          <p:cNvSpPr>
            <a:spLocks noChangeArrowheads="1"/>
          </p:cNvSpPr>
          <p:nvPr/>
        </p:nvSpPr>
        <p:spPr bwMode="auto">
          <a:xfrm>
            <a:off x="5638800" y="2819400"/>
            <a:ext cx="76200" cy="1143000"/>
          </a:xfrm>
          <a:prstGeom prst="downArrow">
            <a:avLst>
              <a:gd name="adj1" fmla="val 50000"/>
              <a:gd name="adj2" fmla="val 37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2050" name="AutoShape 18"/>
          <p:cNvSpPr>
            <a:spLocks noChangeArrowheads="1"/>
          </p:cNvSpPr>
          <p:nvPr/>
        </p:nvSpPr>
        <p:spPr bwMode="auto">
          <a:xfrm>
            <a:off x="2667000" y="2743200"/>
            <a:ext cx="76200" cy="1295400"/>
          </a:xfrm>
          <a:prstGeom prst="upDownArrow">
            <a:avLst>
              <a:gd name="adj1" fmla="val 50000"/>
              <a:gd name="adj2" fmla="val 3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i-FI"/>
          </a:p>
        </p:txBody>
      </p:sp>
      <p:sp>
        <p:nvSpPr>
          <p:cNvPr id="172051" name="Text Box 19"/>
          <p:cNvSpPr txBox="1">
            <a:spLocks noChangeArrowheads="1"/>
          </p:cNvSpPr>
          <p:nvPr/>
        </p:nvSpPr>
        <p:spPr bwMode="auto">
          <a:xfrm>
            <a:off x="1889126" y="4841875"/>
            <a:ext cx="24032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buAutoNum type="arabicPeriod"/>
            </a:pPr>
            <a:r>
              <a:rPr lang="fi-FI" altLang="fi-FI" dirty="0"/>
              <a:t>Peruuttamattomuus </a:t>
            </a:r>
          </a:p>
          <a:p>
            <a:r>
              <a:rPr lang="fi-FI" altLang="fi-FI" dirty="0"/>
              <a:t>(</a:t>
            </a:r>
            <a:r>
              <a:rPr lang="fi-FI" altLang="fi-FI" dirty="0" err="1"/>
              <a:t>irrevocability</a:t>
            </a:r>
            <a:r>
              <a:rPr lang="fi-FI" altLang="fi-FI" dirty="0"/>
              <a:t>)</a:t>
            </a:r>
          </a:p>
        </p:txBody>
      </p:sp>
      <p:sp>
        <p:nvSpPr>
          <p:cNvPr id="172052" name="Text Box 20"/>
          <p:cNvSpPr txBox="1">
            <a:spLocks noChangeArrowheads="1"/>
          </p:cNvSpPr>
          <p:nvPr/>
        </p:nvSpPr>
        <p:spPr bwMode="auto">
          <a:xfrm>
            <a:off x="4800600" y="4800600"/>
            <a:ext cx="2209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i-FI" altLang="fi-FI" dirty="0"/>
              <a:t>2. Vahvistaminen (</a:t>
            </a:r>
            <a:r>
              <a:rPr lang="fi-FI" altLang="fi-FI" dirty="0" err="1"/>
              <a:t>confirming</a:t>
            </a:r>
            <a:r>
              <a:rPr lang="fi-FI" altLang="fi-FI" dirty="0"/>
              <a:t>) </a:t>
            </a:r>
          </a:p>
        </p:txBody>
      </p:sp>
      <p:graphicFrame>
        <p:nvGraphicFramePr>
          <p:cNvPr id="7" name="Kaaviokuva 6">
            <a:extLst>
              <a:ext uri="{FF2B5EF4-FFF2-40B4-BE49-F238E27FC236}">
                <a16:creationId xmlns:a16="http://schemas.microsoft.com/office/drawing/2014/main" id="{6C2F981B-AC4F-4D82-99A6-C09B98DF66B2}"/>
              </a:ext>
            </a:extLst>
          </p:cNvPr>
          <p:cNvGraphicFramePr/>
          <p:nvPr>
            <p:extLst>
              <p:ext uri="{D42A27DB-BD31-4B8C-83A1-F6EECF244321}">
                <p14:modId xmlns:p14="http://schemas.microsoft.com/office/powerpoint/2010/main" val="1313889049"/>
              </p:ext>
            </p:extLst>
          </p:nvPr>
        </p:nvGraphicFramePr>
        <p:xfrm>
          <a:off x="6858000" y="2286001"/>
          <a:ext cx="3429000" cy="3139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1017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iterate type="lt">
                                    <p:tmAbs val="75"/>
                                  </p:iterate>
                                  <p:childTnLst>
                                    <p:set>
                                      <p:cBhvr>
                                        <p:cTn id="6" dur="1" fill="hold">
                                          <p:stCondLst>
                                            <p:cond delay="74"/>
                                          </p:stCondLst>
                                        </p:cTn>
                                        <p:tgtEl>
                                          <p:spTgt spid="172034"/>
                                        </p:tgtEl>
                                        <p:attrNameLst>
                                          <p:attrName>style.visibility</p:attrName>
                                        </p:attrNameLst>
                                      </p:cBhvr>
                                      <p:to>
                                        <p:strVal val="visible"/>
                                      </p:to>
                                    </p:set>
                                    <p:anim to="" calcmode="lin" valueType="num">
                                      <p:cBhvr>
                                        <p:cTn id="7" dur="1" fill="hold"/>
                                        <p:tgtEl>
                                          <p:spTgt spid="172034"/>
                                        </p:tgtEl>
                                        <p:attrNameLst>
                                          <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graphicEl>
                                              <a:dgm id="{365213AA-BAFE-4A7A-9490-6E33412157FE}"/>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graphicEl>
                                              <a:dgm id="{9961933D-76EE-45CD-AAF1-2541B3AC839A}"/>
                                            </p:graphic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graphicEl>
                                              <a:dgm id="{2B390C6A-B3B1-4B45-9B94-E45D17B73D5B}"/>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graphicEl>
                                              <a:dgm id="{0C770FF0-63D3-4B8F-98FB-86770C853F4D}"/>
                                            </p:graphic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graphicEl>
                                              <a:dgm id="{EF921641-36DA-4A76-B01B-B34400C0A997}"/>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
                                            <p:graphicEl>
                                              <a:dgm id="{94847453-6E2F-4A34-B67E-4C6293330B3D}"/>
                                            </p:graphic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graphicEl>
                                              <a:dgm id="{A5ACF6DB-F632-4FD5-8D5B-ED9BD4FF6ED6}"/>
                                            </p:graphic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
                                            <p:graphicEl>
                                              <a:dgm id="{98B71E69-2120-4680-A7B2-03C844BFF7BF}"/>
                                            </p:graphic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
                                            <p:graphicEl>
                                              <a:dgm id="{ADADC881-EC48-4DE8-8462-070781A516C4}"/>
                                            </p:graphic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
                                            <p:graphicEl>
                                              <a:dgm id="{C2E14599-E080-4933-992F-C84C743E804F}"/>
                                            </p:graphic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
                                            <p:graphicEl>
                                              <a:dgm id="{4B6EE654-C459-470B-A8BD-768A344FCDA5}"/>
                                            </p:graphic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
                                            <p:graphicEl>
                                              <a:dgm id="{744B24E4-E1F8-49BB-B693-B725D4C5474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utoUpdateAnimBg="0"/>
      <p:bldP spid="2" grpId="0" build="p"/>
      <p:bldGraphic spid="7" grpId="0">
        <p:bldSub>
          <a:bldDgm bld="one"/>
        </p:bldSub>
      </p:bldGraphic>
    </p:bldLst>
  </p:timing>
</p:sld>
</file>

<file path=ppt/theme/theme1.xml><?xml version="1.0" encoding="utf-8"?>
<a:theme xmlns:a="http://schemas.openxmlformats.org/drawingml/2006/main" name="MemoVTI">
  <a:themeElements>
    <a:clrScheme name="AnalogousFromDarkSeedLeftStep">
      <a:dk1>
        <a:srgbClr val="000000"/>
      </a:dk1>
      <a:lt1>
        <a:srgbClr val="FFFFFF"/>
      </a:lt1>
      <a:dk2>
        <a:srgbClr val="1B2130"/>
      </a:dk2>
      <a:lt2>
        <a:srgbClr val="F2F3F0"/>
      </a:lt2>
      <a:accent1>
        <a:srgbClr val="952DE3"/>
      </a:accent1>
      <a:accent2>
        <a:srgbClr val="482ED4"/>
      </a:accent2>
      <a:accent3>
        <a:srgbClr val="2D5DE3"/>
      </a:accent3>
      <a:accent4>
        <a:srgbClr val="1B96D1"/>
      </a:accent4>
      <a:accent5>
        <a:srgbClr val="26BFB1"/>
      </a:accent5>
      <a:accent6>
        <a:srgbClr val="1AC66E"/>
      </a:accent6>
      <a:hlink>
        <a:srgbClr val="3599A0"/>
      </a:hlink>
      <a:folHlink>
        <a:srgbClr val="7F7F7F"/>
      </a:folHlink>
    </a:clrScheme>
    <a:fontScheme name="Elephant Univers Condensed">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moVTI" id="{DF30D94D-D909-45F8-8565-C675708280D4}" vid="{636A8D8B-0354-48FA-9492-83E81C26161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1499</Words>
  <Application>Microsoft Office PowerPoint</Application>
  <PresentationFormat>Laajakuva</PresentationFormat>
  <Paragraphs>256</Paragraphs>
  <Slides>27</Slides>
  <Notes>0</Notes>
  <HiddenSlides>0</HiddenSlides>
  <MMClips>0</MMClips>
  <ScaleCrop>false</ScaleCrop>
  <HeadingPairs>
    <vt:vector size="6" baseType="variant">
      <vt:variant>
        <vt:lpstr>Käytetyt fontit</vt:lpstr>
      </vt:variant>
      <vt:variant>
        <vt:i4>11</vt:i4>
      </vt:variant>
      <vt:variant>
        <vt:lpstr>Teema</vt:lpstr>
      </vt:variant>
      <vt:variant>
        <vt:i4>1</vt:i4>
      </vt:variant>
      <vt:variant>
        <vt:lpstr>Dian otsikot</vt:lpstr>
      </vt:variant>
      <vt:variant>
        <vt:i4>27</vt:i4>
      </vt:variant>
    </vt:vector>
  </HeadingPairs>
  <TitlesOfParts>
    <vt:vector size="39" baseType="lpstr">
      <vt:lpstr>Arial</vt:lpstr>
      <vt:lpstr>Blackadder ITC</vt:lpstr>
      <vt:lpstr>Calibri</vt:lpstr>
      <vt:lpstr>Courier New</vt:lpstr>
      <vt:lpstr>Edwardian Script ITC</vt:lpstr>
      <vt:lpstr>Elephant</vt:lpstr>
      <vt:lpstr>Georgia</vt:lpstr>
      <vt:lpstr>Lucida Grande</vt:lpstr>
      <vt:lpstr>Mistral</vt:lpstr>
      <vt:lpstr>Neurochrome</vt:lpstr>
      <vt:lpstr>Univers Condensed</vt:lpstr>
      <vt:lpstr>MemoVTI</vt:lpstr>
      <vt:lpstr>Kansainväliset sopimukset</vt:lpstr>
      <vt:lpstr>Hinnan määrittely: ICC Model International Sale Contract </vt:lpstr>
      <vt:lpstr>Maksu- ja muut riskit</vt:lpstr>
      <vt:lpstr>Vastikejärjestelmät ja  maksuriskien sopimuksellinen hallinta</vt:lpstr>
      <vt:lpstr>Maksuehdot riskienhallinnassa</vt:lpstr>
      <vt:lpstr>Maksujärjestelmät (ICC:n mallisopimus) </vt:lpstr>
      <vt:lpstr>Remburssi (Documentary Credit, Letter of Credit) I</vt:lpstr>
      <vt:lpstr>Remburssi 2 (Logistiikan maailma; Perittävät ja remburssit – Logistiikan Maailma </vt:lpstr>
      <vt:lpstr>Remburssi 3</vt:lpstr>
      <vt:lpstr>Remburssiasiakirja </vt:lpstr>
      <vt:lpstr>  Tuontiremburssi (Nordea) (http://www.nordea.com/Images/33-27594/2014_TP_TF_FACTSHEET_For_Importers_2010_DC_Import_web.pdf )</vt:lpstr>
      <vt:lpstr>Remburssin neuvotteluvaiheet</vt:lpstr>
      <vt:lpstr>Remburssin keskeisiä kohtia 1</vt:lpstr>
      <vt:lpstr>Remburssin keskeisiä kohtia 2</vt:lpstr>
      <vt:lpstr>Remburssin keskeisiä kohtia 3</vt:lpstr>
      <vt:lpstr>Remburssin abstraktius (autonomisuus)</vt:lpstr>
      <vt:lpstr>Tarkka vastaavuus (Strict Compliance) </vt:lpstr>
      <vt:lpstr>Maksun epäämisen syitä</vt:lpstr>
      <vt:lpstr>Remburssiin perustuva riskienhallinta 1</vt:lpstr>
      <vt:lpstr>Remburssiin perustuva riskienhallinta 2</vt:lpstr>
      <vt:lpstr>Vekseli</vt:lpstr>
      <vt:lpstr>Vekselilomake</vt:lpstr>
      <vt:lpstr>Vekseli 2</vt:lpstr>
      <vt:lpstr>Remburssin tyyppejä (Sisula-Tulokas: Ulkomaankauppaoikeus 1998) </vt:lpstr>
      <vt:lpstr>Remburssitermejä 1 (Sisula-Tulokas 1998, liite 6) </vt:lpstr>
      <vt:lpstr>Remburssitermejä 2</vt:lpstr>
      <vt:lpstr>Remburssitermejä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Kansainväliset sopimukset</dc:title>
  <dc:creator>Matti Rudanko</dc:creator>
  <cp:lastModifiedBy>Matti Rudanko</cp:lastModifiedBy>
  <cp:revision>30</cp:revision>
  <dcterms:created xsi:type="dcterms:W3CDTF">2021-02-02T13:18:33Z</dcterms:created>
  <dcterms:modified xsi:type="dcterms:W3CDTF">2021-02-03T14:07:47Z</dcterms:modified>
</cp:coreProperties>
</file>