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0" r:id="rId1"/>
    <p:sldMasterId id="2147483701" r:id="rId2"/>
  </p:sldMasterIdLst>
  <p:notesMasterIdLst>
    <p:notesMasterId r:id="rId22"/>
  </p:notesMasterIdLst>
  <p:sldIdLst>
    <p:sldId id="256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326" r:id="rId13"/>
    <p:sldId id="328" r:id="rId14"/>
    <p:sldId id="329" r:id="rId15"/>
    <p:sldId id="327" r:id="rId16"/>
    <p:sldId id="321" r:id="rId17"/>
    <p:sldId id="322" r:id="rId18"/>
    <p:sldId id="323" r:id="rId19"/>
    <p:sldId id="324" r:id="rId20"/>
    <p:sldId id="325" r:id="rId2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4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A57B65-3D38-4543-BDB1-8B55ABAEA62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78EF22AE-AD0D-4633-B43E-884148DA65A3}">
      <dgm:prSet/>
      <dgm:spPr/>
      <dgm:t>
        <a:bodyPr/>
        <a:lstStyle/>
        <a:p>
          <a:r>
            <a:rPr lang="fi-FI" b="1" i="0" baseline="0"/>
            <a:t>Sijoittajan materiaalinen ja prosessuaalinen suoja</a:t>
          </a:r>
          <a:endParaRPr lang="fi-FI"/>
        </a:p>
      </dgm:t>
    </dgm:pt>
    <dgm:pt modelId="{F672FF1E-34B1-4E77-A88C-580C3B0C80B3}" type="parTrans" cxnId="{679C2C38-0A24-4583-A800-E6905620DC9A}">
      <dgm:prSet/>
      <dgm:spPr/>
      <dgm:t>
        <a:bodyPr/>
        <a:lstStyle/>
        <a:p>
          <a:endParaRPr lang="fi-FI"/>
        </a:p>
      </dgm:t>
    </dgm:pt>
    <dgm:pt modelId="{E9B61EC1-06C3-4F30-8252-B6E7C4AFB051}" type="sibTrans" cxnId="{679C2C38-0A24-4583-A800-E6905620DC9A}">
      <dgm:prSet/>
      <dgm:spPr/>
      <dgm:t>
        <a:bodyPr/>
        <a:lstStyle/>
        <a:p>
          <a:endParaRPr lang="fi-FI"/>
        </a:p>
      </dgm:t>
    </dgm:pt>
    <dgm:pt modelId="{343278D8-AA78-4F7C-9965-70E6DBD3C2F2}">
      <dgm:prSet/>
      <dgm:spPr/>
      <dgm:t>
        <a:bodyPr/>
        <a:lstStyle/>
        <a:p>
          <a:r>
            <a:rPr lang="fi-FI" b="1" i="0" baseline="0"/>
            <a:t>Sijoitustuotteen tarjoajan menettelytapavelvollisuudet: </a:t>
          </a:r>
          <a:endParaRPr lang="fi-FI"/>
        </a:p>
      </dgm:t>
    </dgm:pt>
    <dgm:pt modelId="{E08467AE-8449-4658-8661-F8EA87AF74C9}" type="parTrans" cxnId="{D5DD7DB2-6413-49DC-8393-B784DE67BEA8}">
      <dgm:prSet/>
      <dgm:spPr/>
      <dgm:t>
        <a:bodyPr/>
        <a:lstStyle/>
        <a:p>
          <a:endParaRPr lang="fi-FI"/>
        </a:p>
      </dgm:t>
    </dgm:pt>
    <dgm:pt modelId="{9B22D3D5-BC26-47BD-8058-6DCDE48FFF79}" type="sibTrans" cxnId="{D5DD7DB2-6413-49DC-8393-B784DE67BEA8}">
      <dgm:prSet/>
      <dgm:spPr/>
      <dgm:t>
        <a:bodyPr/>
        <a:lstStyle/>
        <a:p>
          <a:endParaRPr lang="fi-FI"/>
        </a:p>
      </dgm:t>
    </dgm:pt>
    <dgm:pt modelId="{31812B53-B2C7-49C9-8A6C-37C3790DA6AF}">
      <dgm:prSet/>
      <dgm:spPr/>
      <dgm:t>
        <a:bodyPr/>
        <a:lstStyle/>
        <a:p>
          <a:r>
            <a:rPr lang="fi-FI" b="1" i="0" baseline="0"/>
            <a:t>selvittää asiakkaan sijoittajaprofiili, </a:t>
          </a:r>
          <a:endParaRPr lang="fi-FI"/>
        </a:p>
      </dgm:t>
    </dgm:pt>
    <dgm:pt modelId="{EAE73BDA-14AB-4F10-AD76-2022AAD06D70}" type="parTrans" cxnId="{8DEA9BC9-D2F6-4805-9147-B42F5F4FDF97}">
      <dgm:prSet/>
      <dgm:spPr/>
      <dgm:t>
        <a:bodyPr/>
        <a:lstStyle/>
        <a:p>
          <a:endParaRPr lang="fi-FI"/>
        </a:p>
      </dgm:t>
    </dgm:pt>
    <dgm:pt modelId="{2233040C-6F85-48EC-92FC-8343DAE80A7B}" type="sibTrans" cxnId="{8DEA9BC9-D2F6-4805-9147-B42F5F4FDF97}">
      <dgm:prSet/>
      <dgm:spPr/>
      <dgm:t>
        <a:bodyPr/>
        <a:lstStyle/>
        <a:p>
          <a:endParaRPr lang="fi-FI"/>
        </a:p>
      </dgm:t>
    </dgm:pt>
    <dgm:pt modelId="{3B972A68-E425-44BA-9E08-533CC09369AA}">
      <dgm:prSet/>
      <dgm:spPr/>
      <dgm:t>
        <a:bodyPr/>
        <a:lstStyle/>
        <a:p>
          <a:r>
            <a:rPr lang="fi-FI" b="1" i="0" baseline="0"/>
            <a:t>suositella asiakkaalle tämän profiiliin soveltuvaa tuotetta/tuotteen asianmukaisuutta </a:t>
          </a:r>
          <a:endParaRPr lang="fi-FI"/>
        </a:p>
      </dgm:t>
    </dgm:pt>
    <dgm:pt modelId="{85E9E9B8-E560-4B13-B623-070AA814DF31}" type="parTrans" cxnId="{FD1A6EAE-6260-4148-9852-D77E1CA9DB84}">
      <dgm:prSet/>
      <dgm:spPr/>
      <dgm:t>
        <a:bodyPr/>
        <a:lstStyle/>
        <a:p>
          <a:endParaRPr lang="fi-FI"/>
        </a:p>
      </dgm:t>
    </dgm:pt>
    <dgm:pt modelId="{F3D56026-7A28-46F5-947E-F6491CFB0AA7}" type="sibTrans" cxnId="{FD1A6EAE-6260-4148-9852-D77E1CA9DB84}">
      <dgm:prSet/>
      <dgm:spPr/>
      <dgm:t>
        <a:bodyPr/>
        <a:lstStyle/>
        <a:p>
          <a:endParaRPr lang="fi-FI"/>
        </a:p>
      </dgm:t>
    </dgm:pt>
    <dgm:pt modelId="{CEA2A7EE-87DD-41EC-98CF-7832F6B2A61C}">
      <dgm:prSet/>
      <dgm:spPr/>
      <dgm:t>
        <a:bodyPr/>
        <a:lstStyle/>
        <a:p>
          <a:r>
            <a:rPr lang="fi-FI" b="1" i="0" baseline="0" dirty="0"/>
            <a:t>antaa tuotteesta tietoa</a:t>
          </a:r>
          <a:r>
            <a:rPr lang="fi-FI" dirty="0"/>
            <a:t> </a:t>
          </a:r>
        </a:p>
      </dgm:t>
    </dgm:pt>
    <dgm:pt modelId="{22DF08D9-CBD9-411F-B2DC-4216CA690CD5}" type="parTrans" cxnId="{603FDBBF-5891-4CEC-BFD6-A7ABC07E2BD0}">
      <dgm:prSet/>
      <dgm:spPr/>
      <dgm:t>
        <a:bodyPr/>
        <a:lstStyle/>
        <a:p>
          <a:endParaRPr lang="fi-FI"/>
        </a:p>
      </dgm:t>
    </dgm:pt>
    <dgm:pt modelId="{56ADB042-DE3A-45E4-91F9-028F6CE19EF3}" type="sibTrans" cxnId="{603FDBBF-5891-4CEC-BFD6-A7ABC07E2BD0}">
      <dgm:prSet/>
      <dgm:spPr/>
      <dgm:t>
        <a:bodyPr/>
        <a:lstStyle/>
        <a:p>
          <a:endParaRPr lang="fi-FI"/>
        </a:p>
      </dgm:t>
    </dgm:pt>
    <dgm:pt modelId="{B50FAEC9-BD0A-4894-9B83-F9F86F0038CA}">
      <dgm:prSet/>
      <dgm:spPr/>
      <dgm:t>
        <a:bodyPr/>
        <a:lstStyle/>
        <a:p>
          <a:r>
            <a:rPr lang="fi-FI" b="1" i="0" baseline="0"/>
            <a:t>Olennainen osa sijoittajansuojan toteutumista</a:t>
          </a:r>
          <a:endParaRPr lang="fi-FI"/>
        </a:p>
      </dgm:t>
    </dgm:pt>
    <dgm:pt modelId="{7BD1DE41-6390-4B84-A6EA-21C650C06127}" type="parTrans" cxnId="{AF44FDCD-2FED-4B36-8058-427E10D11694}">
      <dgm:prSet/>
      <dgm:spPr/>
      <dgm:t>
        <a:bodyPr/>
        <a:lstStyle/>
        <a:p>
          <a:endParaRPr lang="fi-FI"/>
        </a:p>
      </dgm:t>
    </dgm:pt>
    <dgm:pt modelId="{47B08128-4CEF-470E-BCF2-25F50044C314}" type="sibTrans" cxnId="{AF44FDCD-2FED-4B36-8058-427E10D11694}">
      <dgm:prSet/>
      <dgm:spPr/>
      <dgm:t>
        <a:bodyPr/>
        <a:lstStyle/>
        <a:p>
          <a:endParaRPr lang="fi-FI"/>
        </a:p>
      </dgm:t>
    </dgm:pt>
    <dgm:pt modelId="{1B91B3E6-F0E4-4716-888B-1E447126FFD4}" type="pres">
      <dgm:prSet presAssocID="{0EA57B65-3D38-4543-BDB1-8B55ABAEA620}" presName="vert0" presStyleCnt="0">
        <dgm:presLayoutVars>
          <dgm:dir/>
          <dgm:animOne val="branch"/>
          <dgm:animLvl val="lvl"/>
        </dgm:presLayoutVars>
      </dgm:prSet>
      <dgm:spPr/>
    </dgm:pt>
    <dgm:pt modelId="{C9419AF2-9512-4AD1-BB2E-A92E3F4F73EC}" type="pres">
      <dgm:prSet presAssocID="{78EF22AE-AD0D-4633-B43E-884148DA65A3}" presName="thickLine" presStyleLbl="alignNode1" presStyleIdx="0" presStyleCnt="2"/>
      <dgm:spPr/>
    </dgm:pt>
    <dgm:pt modelId="{A8CAC158-799A-4638-BB01-E8668DE37515}" type="pres">
      <dgm:prSet presAssocID="{78EF22AE-AD0D-4633-B43E-884148DA65A3}" presName="horz1" presStyleCnt="0"/>
      <dgm:spPr/>
    </dgm:pt>
    <dgm:pt modelId="{D34E553B-26B8-431A-8D3B-F3AF2DF807CF}" type="pres">
      <dgm:prSet presAssocID="{78EF22AE-AD0D-4633-B43E-884148DA65A3}" presName="tx1" presStyleLbl="revTx" presStyleIdx="0" presStyleCnt="6"/>
      <dgm:spPr/>
    </dgm:pt>
    <dgm:pt modelId="{9757E5B9-8949-44C8-BF24-699EF1CE6F7D}" type="pres">
      <dgm:prSet presAssocID="{78EF22AE-AD0D-4633-B43E-884148DA65A3}" presName="vert1" presStyleCnt="0"/>
      <dgm:spPr/>
    </dgm:pt>
    <dgm:pt modelId="{5952AF51-D29C-4B68-9BF0-F60080C9E202}" type="pres">
      <dgm:prSet presAssocID="{343278D8-AA78-4F7C-9965-70E6DBD3C2F2}" presName="vertSpace2a" presStyleCnt="0"/>
      <dgm:spPr/>
    </dgm:pt>
    <dgm:pt modelId="{080570D5-8E65-4AFA-B53A-9DD30C726824}" type="pres">
      <dgm:prSet presAssocID="{343278D8-AA78-4F7C-9965-70E6DBD3C2F2}" presName="horz2" presStyleCnt="0"/>
      <dgm:spPr/>
    </dgm:pt>
    <dgm:pt modelId="{4BCD6946-F61D-4266-8AFA-E0CF0FC1E0DD}" type="pres">
      <dgm:prSet presAssocID="{343278D8-AA78-4F7C-9965-70E6DBD3C2F2}" presName="horzSpace2" presStyleCnt="0"/>
      <dgm:spPr/>
    </dgm:pt>
    <dgm:pt modelId="{28AF0217-F942-492A-8E90-A4A2C10B02D5}" type="pres">
      <dgm:prSet presAssocID="{343278D8-AA78-4F7C-9965-70E6DBD3C2F2}" presName="tx2" presStyleLbl="revTx" presStyleIdx="1" presStyleCnt="6"/>
      <dgm:spPr/>
    </dgm:pt>
    <dgm:pt modelId="{316F72DC-E0DC-4E09-9BF4-CC15F2D91636}" type="pres">
      <dgm:prSet presAssocID="{343278D8-AA78-4F7C-9965-70E6DBD3C2F2}" presName="vert2" presStyleCnt="0"/>
      <dgm:spPr/>
    </dgm:pt>
    <dgm:pt modelId="{36DAA91C-ABBF-4716-B547-25FFA653D5FE}" type="pres">
      <dgm:prSet presAssocID="{343278D8-AA78-4F7C-9965-70E6DBD3C2F2}" presName="thinLine2b" presStyleLbl="callout" presStyleIdx="0" presStyleCnt="4"/>
      <dgm:spPr/>
    </dgm:pt>
    <dgm:pt modelId="{103972BB-6EEA-4073-BB68-CD3C28836FE7}" type="pres">
      <dgm:prSet presAssocID="{343278D8-AA78-4F7C-9965-70E6DBD3C2F2}" presName="vertSpace2b" presStyleCnt="0"/>
      <dgm:spPr/>
    </dgm:pt>
    <dgm:pt modelId="{EDC0AD8C-6AAA-498E-8EB6-EDBDD4E5FF45}" type="pres">
      <dgm:prSet presAssocID="{31812B53-B2C7-49C9-8A6C-37C3790DA6AF}" presName="horz2" presStyleCnt="0"/>
      <dgm:spPr/>
    </dgm:pt>
    <dgm:pt modelId="{A4F9B212-7A2A-40DD-8515-FBD792A48A02}" type="pres">
      <dgm:prSet presAssocID="{31812B53-B2C7-49C9-8A6C-37C3790DA6AF}" presName="horzSpace2" presStyleCnt="0"/>
      <dgm:spPr/>
    </dgm:pt>
    <dgm:pt modelId="{658CEC8C-8893-41CF-BF93-77BE2FEA0D21}" type="pres">
      <dgm:prSet presAssocID="{31812B53-B2C7-49C9-8A6C-37C3790DA6AF}" presName="tx2" presStyleLbl="revTx" presStyleIdx="2" presStyleCnt="6"/>
      <dgm:spPr/>
    </dgm:pt>
    <dgm:pt modelId="{7E1F144E-0E7A-48A5-83EA-274057E013F8}" type="pres">
      <dgm:prSet presAssocID="{31812B53-B2C7-49C9-8A6C-37C3790DA6AF}" presName="vert2" presStyleCnt="0"/>
      <dgm:spPr/>
    </dgm:pt>
    <dgm:pt modelId="{306C2500-EB18-4843-8C34-2B09088EB05E}" type="pres">
      <dgm:prSet presAssocID="{31812B53-B2C7-49C9-8A6C-37C3790DA6AF}" presName="thinLine2b" presStyleLbl="callout" presStyleIdx="1" presStyleCnt="4"/>
      <dgm:spPr/>
    </dgm:pt>
    <dgm:pt modelId="{286308AF-14E9-464E-AC0B-4295A60C63D0}" type="pres">
      <dgm:prSet presAssocID="{31812B53-B2C7-49C9-8A6C-37C3790DA6AF}" presName="vertSpace2b" presStyleCnt="0"/>
      <dgm:spPr/>
    </dgm:pt>
    <dgm:pt modelId="{03295E7F-DC0B-49F8-A885-646CCB0B81C6}" type="pres">
      <dgm:prSet presAssocID="{3B972A68-E425-44BA-9E08-533CC09369AA}" presName="horz2" presStyleCnt="0"/>
      <dgm:spPr/>
    </dgm:pt>
    <dgm:pt modelId="{A43FA8DC-AE57-4CD3-91D8-C5178715397C}" type="pres">
      <dgm:prSet presAssocID="{3B972A68-E425-44BA-9E08-533CC09369AA}" presName="horzSpace2" presStyleCnt="0"/>
      <dgm:spPr/>
    </dgm:pt>
    <dgm:pt modelId="{37C3323C-4098-459C-9196-19AED20BC292}" type="pres">
      <dgm:prSet presAssocID="{3B972A68-E425-44BA-9E08-533CC09369AA}" presName="tx2" presStyleLbl="revTx" presStyleIdx="3" presStyleCnt="6"/>
      <dgm:spPr/>
    </dgm:pt>
    <dgm:pt modelId="{822F8E45-1E81-454C-9303-1ED8D286959F}" type="pres">
      <dgm:prSet presAssocID="{3B972A68-E425-44BA-9E08-533CC09369AA}" presName="vert2" presStyleCnt="0"/>
      <dgm:spPr/>
    </dgm:pt>
    <dgm:pt modelId="{FA8EFCE8-42C6-45FC-88A3-AB596AD390B5}" type="pres">
      <dgm:prSet presAssocID="{3B972A68-E425-44BA-9E08-533CC09369AA}" presName="thinLine2b" presStyleLbl="callout" presStyleIdx="2" presStyleCnt="4"/>
      <dgm:spPr/>
    </dgm:pt>
    <dgm:pt modelId="{586014AD-A0DB-4262-8B5D-916AC661CBFD}" type="pres">
      <dgm:prSet presAssocID="{3B972A68-E425-44BA-9E08-533CC09369AA}" presName="vertSpace2b" presStyleCnt="0"/>
      <dgm:spPr/>
    </dgm:pt>
    <dgm:pt modelId="{F79105DC-BB8E-4E33-A832-8F3A6467FBB3}" type="pres">
      <dgm:prSet presAssocID="{CEA2A7EE-87DD-41EC-98CF-7832F6B2A61C}" presName="horz2" presStyleCnt="0"/>
      <dgm:spPr/>
    </dgm:pt>
    <dgm:pt modelId="{015CFFCF-C382-45DB-87DA-7ED85306F0DC}" type="pres">
      <dgm:prSet presAssocID="{CEA2A7EE-87DD-41EC-98CF-7832F6B2A61C}" presName="horzSpace2" presStyleCnt="0"/>
      <dgm:spPr/>
    </dgm:pt>
    <dgm:pt modelId="{6382B252-A45E-4692-9BCB-83C905611304}" type="pres">
      <dgm:prSet presAssocID="{CEA2A7EE-87DD-41EC-98CF-7832F6B2A61C}" presName="tx2" presStyleLbl="revTx" presStyleIdx="4" presStyleCnt="6"/>
      <dgm:spPr/>
    </dgm:pt>
    <dgm:pt modelId="{4C179728-3F8C-443B-A19A-D9CD037FC243}" type="pres">
      <dgm:prSet presAssocID="{CEA2A7EE-87DD-41EC-98CF-7832F6B2A61C}" presName="vert2" presStyleCnt="0"/>
      <dgm:spPr/>
    </dgm:pt>
    <dgm:pt modelId="{F90B72E8-A98E-4909-8BAD-61FEF7AD2108}" type="pres">
      <dgm:prSet presAssocID="{CEA2A7EE-87DD-41EC-98CF-7832F6B2A61C}" presName="thinLine2b" presStyleLbl="callout" presStyleIdx="3" presStyleCnt="4"/>
      <dgm:spPr/>
    </dgm:pt>
    <dgm:pt modelId="{9F807379-0611-4C02-8B4D-CC17E919B50C}" type="pres">
      <dgm:prSet presAssocID="{CEA2A7EE-87DD-41EC-98CF-7832F6B2A61C}" presName="vertSpace2b" presStyleCnt="0"/>
      <dgm:spPr/>
    </dgm:pt>
    <dgm:pt modelId="{DFFD860E-99D2-4872-9D1C-36E10472C924}" type="pres">
      <dgm:prSet presAssocID="{B50FAEC9-BD0A-4894-9B83-F9F86F0038CA}" presName="thickLine" presStyleLbl="alignNode1" presStyleIdx="1" presStyleCnt="2"/>
      <dgm:spPr/>
    </dgm:pt>
    <dgm:pt modelId="{E257A26A-F9D7-4640-876A-58A07497596E}" type="pres">
      <dgm:prSet presAssocID="{B50FAEC9-BD0A-4894-9B83-F9F86F0038CA}" presName="horz1" presStyleCnt="0"/>
      <dgm:spPr/>
    </dgm:pt>
    <dgm:pt modelId="{71422637-B9B3-4E5B-BF6C-AFF158EFE3D9}" type="pres">
      <dgm:prSet presAssocID="{B50FAEC9-BD0A-4894-9B83-F9F86F0038CA}" presName="tx1" presStyleLbl="revTx" presStyleIdx="5" presStyleCnt="6"/>
      <dgm:spPr/>
    </dgm:pt>
    <dgm:pt modelId="{5AACF060-718A-4CB8-ACA8-60F4A51F7134}" type="pres">
      <dgm:prSet presAssocID="{B50FAEC9-BD0A-4894-9B83-F9F86F0038CA}" presName="vert1" presStyleCnt="0"/>
      <dgm:spPr/>
    </dgm:pt>
  </dgm:ptLst>
  <dgm:cxnLst>
    <dgm:cxn modelId="{5A5F9532-28FF-4368-B919-131B5260EB02}" type="presOf" srcId="{B50FAEC9-BD0A-4894-9B83-F9F86F0038CA}" destId="{71422637-B9B3-4E5B-BF6C-AFF158EFE3D9}" srcOrd="0" destOrd="0" presId="urn:microsoft.com/office/officeart/2008/layout/LinedList"/>
    <dgm:cxn modelId="{679C2C38-0A24-4583-A800-E6905620DC9A}" srcId="{0EA57B65-3D38-4543-BDB1-8B55ABAEA620}" destId="{78EF22AE-AD0D-4633-B43E-884148DA65A3}" srcOrd="0" destOrd="0" parTransId="{F672FF1E-34B1-4E77-A88C-580C3B0C80B3}" sibTransId="{E9B61EC1-06C3-4F30-8252-B6E7C4AFB051}"/>
    <dgm:cxn modelId="{2AE01480-9259-49D2-BDF2-BE180F83968B}" type="presOf" srcId="{0EA57B65-3D38-4543-BDB1-8B55ABAEA620}" destId="{1B91B3E6-F0E4-4716-888B-1E447126FFD4}" srcOrd="0" destOrd="0" presId="urn:microsoft.com/office/officeart/2008/layout/LinedList"/>
    <dgm:cxn modelId="{04A7B3AB-F6D6-4C2F-A7ED-BDEE15A1A9D9}" type="presOf" srcId="{3B972A68-E425-44BA-9E08-533CC09369AA}" destId="{37C3323C-4098-459C-9196-19AED20BC292}" srcOrd="0" destOrd="0" presId="urn:microsoft.com/office/officeart/2008/layout/LinedList"/>
    <dgm:cxn modelId="{FD1A6EAE-6260-4148-9852-D77E1CA9DB84}" srcId="{78EF22AE-AD0D-4633-B43E-884148DA65A3}" destId="{3B972A68-E425-44BA-9E08-533CC09369AA}" srcOrd="2" destOrd="0" parTransId="{85E9E9B8-E560-4B13-B623-070AA814DF31}" sibTransId="{F3D56026-7A28-46F5-947E-F6491CFB0AA7}"/>
    <dgm:cxn modelId="{D5DD7DB2-6413-49DC-8393-B784DE67BEA8}" srcId="{78EF22AE-AD0D-4633-B43E-884148DA65A3}" destId="{343278D8-AA78-4F7C-9965-70E6DBD3C2F2}" srcOrd="0" destOrd="0" parTransId="{E08467AE-8449-4658-8661-F8EA87AF74C9}" sibTransId="{9B22D3D5-BC26-47BD-8058-6DCDE48FFF79}"/>
    <dgm:cxn modelId="{8FCBD1BE-6117-41A4-B0EF-D73B5492E4DD}" type="presOf" srcId="{CEA2A7EE-87DD-41EC-98CF-7832F6B2A61C}" destId="{6382B252-A45E-4692-9BCB-83C905611304}" srcOrd="0" destOrd="0" presId="urn:microsoft.com/office/officeart/2008/layout/LinedList"/>
    <dgm:cxn modelId="{603FDBBF-5891-4CEC-BFD6-A7ABC07E2BD0}" srcId="{78EF22AE-AD0D-4633-B43E-884148DA65A3}" destId="{CEA2A7EE-87DD-41EC-98CF-7832F6B2A61C}" srcOrd="3" destOrd="0" parTransId="{22DF08D9-CBD9-411F-B2DC-4216CA690CD5}" sibTransId="{56ADB042-DE3A-45E4-91F9-028F6CE19EF3}"/>
    <dgm:cxn modelId="{8DEA9BC9-D2F6-4805-9147-B42F5F4FDF97}" srcId="{78EF22AE-AD0D-4633-B43E-884148DA65A3}" destId="{31812B53-B2C7-49C9-8A6C-37C3790DA6AF}" srcOrd="1" destOrd="0" parTransId="{EAE73BDA-14AB-4F10-AD76-2022AAD06D70}" sibTransId="{2233040C-6F85-48EC-92FC-8343DAE80A7B}"/>
    <dgm:cxn modelId="{AF44FDCD-2FED-4B36-8058-427E10D11694}" srcId="{0EA57B65-3D38-4543-BDB1-8B55ABAEA620}" destId="{B50FAEC9-BD0A-4894-9B83-F9F86F0038CA}" srcOrd="1" destOrd="0" parTransId="{7BD1DE41-6390-4B84-A6EA-21C650C06127}" sibTransId="{47B08128-4CEF-470E-BCF2-25F50044C314}"/>
    <dgm:cxn modelId="{DA412AD8-1C19-4346-AAC6-D0527B16691E}" type="presOf" srcId="{31812B53-B2C7-49C9-8A6C-37C3790DA6AF}" destId="{658CEC8C-8893-41CF-BF93-77BE2FEA0D21}" srcOrd="0" destOrd="0" presId="urn:microsoft.com/office/officeart/2008/layout/LinedList"/>
    <dgm:cxn modelId="{75054CEB-1696-49F3-8ABF-A4873B244DE4}" type="presOf" srcId="{343278D8-AA78-4F7C-9965-70E6DBD3C2F2}" destId="{28AF0217-F942-492A-8E90-A4A2C10B02D5}" srcOrd="0" destOrd="0" presId="urn:microsoft.com/office/officeart/2008/layout/LinedList"/>
    <dgm:cxn modelId="{4826F1FF-B610-4BFF-BB58-E7DA602E9BD5}" type="presOf" srcId="{78EF22AE-AD0D-4633-B43E-884148DA65A3}" destId="{D34E553B-26B8-431A-8D3B-F3AF2DF807CF}" srcOrd="0" destOrd="0" presId="urn:microsoft.com/office/officeart/2008/layout/LinedList"/>
    <dgm:cxn modelId="{72E56986-7E89-4995-A556-83AA68E9E469}" type="presParOf" srcId="{1B91B3E6-F0E4-4716-888B-1E447126FFD4}" destId="{C9419AF2-9512-4AD1-BB2E-A92E3F4F73EC}" srcOrd="0" destOrd="0" presId="urn:microsoft.com/office/officeart/2008/layout/LinedList"/>
    <dgm:cxn modelId="{D1FF7E77-28BD-47A4-A3E1-ECD12B58A008}" type="presParOf" srcId="{1B91B3E6-F0E4-4716-888B-1E447126FFD4}" destId="{A8CAC158-799A-4638-BB01-E8668DE37515}" srcOrd="1" destOrd="0" presId="urn:microsoft.com/office/officeart/2008/layout/LinedList"/>
    <dgm:cxn modelId="{1274EA71-2EBC-4C5D-9444-2E6270E8AD72}" type="presParOf" srcId="{A8CAC158-799A-4638-BB01-E8668DE37515}" destId="{D34E553B-26B8-431A-8D3B-F3AF2DF807CF}" srcOrd="0" destOrd="0" presId="urn:microsoft.com/office/officeart/2008/layout/LinedList"/>
    <dgm:cxn modelId="{1894A33E-448D-4254-A77E-4206D81D7CDC}" type="presParOf" srcId="{A8CAC158-799A-4638-BB01-E8668DE37515}" destId="{9757E5B9-8949-44C8-BF24-699EF1CE6F7D}" srcOrd="1" destOrd="0" presId="urn:microsoft.com/office/officeart/2008/layout/LinedList"/>
    <dgm:cxn modelId="{79D1CB65-8522-44C1-B45E-094B411BD35B}" type="presParOf" srcId="{9757E5B9-8949-44C8-BF24-699EF1CE6F7D}" destId="{5952AF51-D29C-4B68-9BF0-F60080C9E202}" srcOrd="0" destOrd="0" presId="urn:microsoft.com/office/officeart/2008/layout/LinedList"/>
    <dgm:cxn modelId="{680808BF-34C7-4981-9D8B-C2A594143470}" type="presParOf" srcId="{9757E5B9-8949-44C8-BF24-699EF1CE6F7D}" destId="{080570D5-8E65-4AFA-B53A-9DD30C726824}" srcOrd="1" destOrd="0" presId="urn:microsoft.com/office/officeart/2008/layout/LinedList"/>
    <dgm:cxn modelId="{F075B267-778A-423A-8390-A5CE72279314}" type="presParOf" srcId="{080570D5-8E65-4AFA-B53A-9DD30C726824}" destId="{4BCD6946-F61D-4266-8AFA-E0CF0FC1E0DD}" srcOrd="0" destOrd="0" presId="urn:microsoft.com/office/officeart/2008/layout/LinedList"/>
    <dgm:cxn modelId="{6243B701-29B4-47E9-B552-BA27D4EB0D82}" type="presParOf" srcId="{080570D5-8E65-4AFA-B53A-9DD30C726824}" destId="{28AF0217-F942-492A-8E90-A4A2C10B02D5}" srcOrd="1" destOrd="0" presId="urn:microsoft.com/office/officeart/2008/layout/LinedList"/>
    <dgm:cxn modelId="{7464C830-7AFE-4A10-BD7F-50A9B82651C3}" type="presParOf" srcId="{080570D5-8E65-4AFA-B53A-9DD30C726824}" destId="{316F72DC-E0DC-4E09-9BF4-CC15F2D91636}" srcOrd="2" destOrd="0" presId="urn:microsoft.com/office/officeart/2008/layout/LinedList"/>
    <dgm:cxn modelId="{120649D8-C5BB-4DD1-B0B5-844551725D7E}" type="presParOf" srcId="{9757E5B9-8949-44C8-BF24-699EF1CE6F7D}" destId="{36DAA91C-ABBF-4716-B547-25FFA653D5FE}" srcOrd="2" destOrd="0" presId="urn:microsoft.com/office/officeart/2008/layout/LinedList"/>
    <dgm:cxn modelId="{7E1E05C8-649C-40C3-A299-743A4BDB1D3E}" type="presParOf" srcId="{9757E5B9-8949-44C8-BF24-699EF1CE6F7D}" destId="{103972BB-6EEA-4073-BB68-CD3C28836FE7}" srcOrd="3" destOrd="0" presId="urn:microsoft.com/office/officeart/2008/layout/LinedList"/>
    <dgm:cxn modelId="{1D478F31-A610-4668-8078-839F43E2D8D0}" type="presParOf" srcId="{9757E5B9-8949-44C8-BF24-699EF1CE6F7D}" destId="{EDC0AD8C-6AAA-498E-8EB6-EDBDD4E5FF45}" srcOrd="4" destOrd="0" presId="urn:microsoft.com/office/officeart/2008/layout/LinedList"/>
    <dgm:cxn modelId="{8196E2F9-69BA-43B6-8D8E-341B22544DAD}" type="presParOf" srcId="{EDC0AD8C-6AAA-498E-8EB6-EDBDD4E5FF45}" destId="{A4F9B212-7A2A-40DD-8515-FBD792A48A02}" srcOrd="0" destOrd="0" presId="urn:microsoft.com/office/officeart/2008/layout/LinedList"/>
    <dgm:cxn modelId="{D7835339-B4FD-4FE0-ABCF-A4AE0C8FA253}" type="presParOf" srcId="{EDC0AD8C-6AAA-498E-8EB6-EDBDD4E5FF45}" destId="{658CEC8C-8893-41CF-BF93-77BE2FEA0D21}" srcOrd="1" destOrd="0" presId="urn:microsoft.com/office/officeart/2008/layout/LinedList"/>
    <dgm:cxn modelId="{F57D2EDA-E87C-4F10-8F0E-64F7AA0CFD76}" type="presParOf" srcId="{EDC0AD8C-6AAA-498E-8EB6-EDBDD4E5FF45}" destId="{7E1F144E-0E7A-48A5-83EA-274057E013F8}" srcOrd="2" destOrd="0" presId="urn:microsoft.com/office/officeart/2008/layout/LinedList"/>
    <dgm:cxn modelId="{768F7C6B-8880-4D97-B243-2CD6D1A1CC31}" type="presParOf" srcId="{9757E5B9-8949-44C8-BF24-699EF1CE6F7D}" destId="{306C2500-EB18-4843-8C34-2B09088EB05E}" srcOrd="5" destOrd="0" presId="urn:microsoft.com/office/officeart/2008/layout/LinedList"/>
    <dgm:cxn modelId="{DAE6906E-6E80-4AD6-85E9-08152ACCC444}" type="presParOf" srcId="{9757E5B9-8949-44C8-BF24-699EF1CE6F7D}" destId="{286308AF-14E9-464E-AC0B-4295A60C63D0}" srcOrd="6" destOrd="0" presId="urn:microsoft.com/office/officeart/2008/layout/LinedList"/>
    <dgm:cxn modelId="{065C415D-3BC7-4D56-8372-CE7A0D4B6BA2}" type="presParOf" srcId="{9757E5B9-8949-44C8-BF24-699EF1CE6F7D}" destId="{03295E7F-DC0B-49F8-A885-646CCB0B81C6}" srcOrd="7" destOrd="0" presId="urn:microsoft.com/office/officeart/2008/layout/LinedList"/>
    <dgm:cxn modelId="{4FF1CA77-63C5-44AD-9ACE-5349D367D9FE}" type="presParOf" srcId="{03295E7F-DC0B-49F8-A885-646CCB0B81C6}" destId="{A43FA8DC-AE57-4CD3-91D8-C5178715397C}" srcOrd="0" destOrd="0" presId="urn:microsoft.com/office/officeart/2008/layout/LinedList"/>
    <dgm:cxn modelId="{5BA4E58A-F560-4072-B977-3664913F9DCB}" type="presParOf" srcId="{03295E7F-DC0B-49F8-A885-646CCB0B81C6}" destId="{37C3323C-4098-459C-9196-19AED20BC292}" srcOrd="1" destOrd="0" presId="urn:microsoft.com/office/officeart/2008/layout/LinedList"/>
    <dgm:cxn modelId="{AF66C640-98F1-4523-93DE-9C6730E0A335}" type="presParOf" srcId="{03295E7F-DC0B-49F8-A885-646CCB0B81C6}" destId="{822F8E45-1E81-454C-9303-1ED8D286959F}" srcOrd="2" destOrd="0" presId="urn:microsoft.com/office/officeart/2008/layout/LinedList"/>
    <dgm:cxn modelId="{2FA482B7-805D-443D-B489-ECB94E548E95}" type="presParOf" srcId="{9757E5B9-8949-44C8-BF24-699EF1CE6F7D}" destId="{FA8EFCE8-42C6-45FC-88A3-AB596AD390B5}" srcOrd="8" destOrd="0" presId="urn:microsoft.com/office/officeart/2008/layout/LinedList"/>
    <dgm:cxn modelId="{E6B92859-C578-4121-AA1A-13BB2019E146}" type="presParOf" srcId="{9757E5B9-8949-44C8-BF24-699EF1CE6F7D}" destId="{586014AD-A0DB-4262-8B5D-916AC661CBFD}" srcOrd="9" destOrd="0" presId="urn:microsoft.com/office/officeart/2008/layout/LinedList"/>
    <dgm:cxn modelId="{6900163F-CF59-4ABA-A32C-A2AF7AACBBB2}" type="presParOf" srcId="{9757E5B9-8949-44C8-BF24-699EF1CE6F7D}" destId="{F79105DC-BB8E-4E33-A832-8F3A6467FBB3}" srcOrd="10" destOrd="0" presId="urn:microsoft.com/office/officeart/2008/layout/LinedList"/>
    <dgm:cxn modelId="{AE02E046-549D-4246-A4DB-5688D6C0AAEA}" type="presParOf" srcId="{F79105DC-BB8E-4E33-A832-8F3A6467FBB3}" destId="{015CFFCF-C382-45DB-87DA-7ED85306F0DC}" srcOrd="0" destOrd="0" presId="urn:microsoft.com/office/officeart/2008/layout/LinedList"/>
    <dgm:cxn modelId="{34E5FEF2-9B75-4E10-8C55-322D626AD78A}" type="presParOf" srcId="{F79105DC-BB8E-4E33-A832-8F3A6467FBB3}" destId="{6382B252-A45E-4692-9BCB-83C905611304}" srcOrd="1" destOrd="0" presId="urn:microsoft.com/office/officeart/2008/layout/LinedList"/>
    <dgm:cxn modelId="{0AD89D24-B5E3-4CE8-8D65-DDE368A374EB}" type="presParOf" srcId="{F79105DC-BB8E-4E33-A832-8F3A6467FBB3}" destId="{4C179728-3F8C-443B-A19A-D9CD037FC243}" srcOrd="2" destOrd="0" presId="urn:microsoft.com/office/officeart/2008/layout/LinedList"/>
    <dgm:cxn modelId="{67AC39C0-3024-4005-9148-F8E971276F0E}" type="presParOf" srcId="{9757E5B9-8949-44C8-BF24-699EF1CE6F7D}" destId="{F90B72E8-A98E-4909-8BAD-61FEF7AD2108}" srcOrd="11" destOrd="0" presId="urn:microsoft.com/office/officeart/2008/layout/LinedList"/>
    <dgm:cxn modelId="{5794FED5-5FF1-4B3D-B94E-94F95986975A}" type="presParOf" srcId="{9757E5B9-8949-44C8-BF24-699EF1CE6F7D}" destId="{9F807379-0611-4C02-8B4D-CC17E919B50C}" srcOrd="12" destOrd="0" presId="urn:microsoft.com/office/officeart/2008/layout/LinedList"/>
    <dgm:cxn modelId="{4B882FF5-79DB-4AD9-AC6D-9A9BA89BCA40}" type="presParOf" srcId="{1B91B3E6-F0E4-4716-888B-1E447126FFD4}" destId="{DFFD860E-99D2-4872-9D1C-36E10472C924}" srcOrd="2" destOrd="0" presId="urn:microsoft.com/office/officeart/2008/layout/LinedList"/>
    <dgm:cxn modelId="{0702E5CD-A854-4C08-AEEF-6EACA33087BA}" type="presParOf" srcId="{1B91B3E6-F0E4-4716-888B-1E447126FFD4}" destId="{E257A26A-F9D7-4640-876A-58A07497596E}" srcOrd="3" destOrd="0" presId="urn:microsoft.com/office/officeart/2008/layout/LinedList"/>
    <dgm:cxn modelId="{DB0E0148-A648-4648-BAF6-CC23ED17C4E9}" type="presParOf" srcId="{E257A26A-F9D7-4640-876A-58A07497596E}" destId="{71422637-B9B3-4E5B-BF6C-AFF158EFE3D9}" srcOrd="0" destOrd="0" presId="urn:microsoft.com/office/officeart/2008/layout/LinedList"/>
    <dgm:cxn modelId="{8CD0FC63-A5B6-4E61-A0D3-6D0CFCEA1753}" type="presParOf" srcId="{E257A26A-F9D7-4640-876A-58A07497596E}" destId="{5AACF060-718A-4CB8-ACA8-60F4A51F713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AC55166-74EA-471B-8364-A135C9A56984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fi-FI"/>
        </a:p>
      </dgm:t>
    </dgm:pt>
    <dgm:pt modelId="{2C773004-BBE3-4178-BEF0-D943A27C1979}">
      <dgm:prSet/>
      <dgm:spPr/>
      <dgm:t>
        <a:bodyPr/>
        <a:lstStyle/>
        <a:p>
          <a:r>
            <a:rPr lang="fi-FI" b="1"/>
            <a:t>Taloustieteen osa-alue, jossa otetaan huomioon ihmisten tosiasiallinen käyttäytyminen; käyttäytymistaloustiede + oikeustiede = psykologinen oikeustaloustiede (behavioral law and economics) </a:t>
          </a:r>
          <a:endParaRPr lang="fi-FI"/>
        </a:p>
      </dgm:t>
    </dgm:pt>
    <dgm:pt modelId="{B5348537-29FD-4334-B74C-78681748A4D1}" type="parTrans" cxnId="{4DCBF16C-25B1-4EFF-98CA-D9C05DBC02D7}">
      <dgm:prSet/>
      <dgm:spPr/>
      <dgm:t>
        <a:bodyPr/>
        <a:lstStyle/>
        <a:p>
          <a:endParaRPr lang="fi-FI"/>
        </a:p>
      </dgm:t>
    </dgm:pt>
    <dgm:pt modelId="{2827C847-DA25-4C68-9BD5-B1FAEE883FFB}" type="sibTrans" cxnId="{4DCBF16C-25B1-4EFF-98CA-D9C05DBC02D7}">
      <dgm:prSet/>
      <dgm:spPr/>
      <dgm:t>
        <a:bodyPr/>
        <a:lstStyle/>
        <a:p>
          <a:endParaRPr lang="fi-FI"/>
        </a:p>
      </dgm:t>
    </dgm:pt>
    <dgm:pt modelId="{7993D663-257E-4C47-839A-D015195553E4}">
      <dgm:prSet/>
      <dgm:spPr/>
      <dgm:t>
        <a:bodyPr/>
        <a:lstStyle/>
        <a:p>
          <a:r>
            <a:rPr lang="fi-FI" b="1"/>
            <a:t>Vrt . perinteinen taloustiede, joka nojaa ajatukseen siitä , että ihminen toimii rationaalisesti</a:t>
          </a:r>
          <a:endParaRPr lang="fi-FI"/>
        </a:p>
      </dgm:t>
    </dgm:pt>
    <dgm:pt modelId="{3906CFD1-E5FA-4CBD-B409-F460F2D042E1}" type="parTrans" cxnId="{6D55635D-3C57-4482-B545-34034255B271}">
      <dgm:prSet/>
      <dgm:spPr/>
      <dgm:t>
        <a:bodyPr/>
        <a:lstStyle/>
        <a:p>
          <a:endParaRPr lang="fi-FI"/>
        </a:p>
      </dgm:t>
    </dgm:pt>
    <dgm:pt modelId="{CAD91507-B0C3-4DCB-A5C6-DD2D07870B08}" type="sibTrans" cxnId="{6D55635D-3C57-4482-B545-34034255B271}">
      <dgm:prSet/>
      <dgm:spPr/>
      <dgm:t>
        <a:bodyPr/>
        <a:lstStyle/>
        <a:p>
          <a:endParaRPr lang="fi-FI"/>
        </a:p>
      </dgm:t>
    </dgm:pt>
    <dgm:pt modelId="{9B4C2DF8-82DF-418E-8152-599152F2D7F1}">
      <dgm:prSet/>
      <dgm:spPr/>
      <dgm:t>
        <a:bodyPr/>
        <a:lstStyle/>
        <a:p>
          <a:r>
            <a:rPr lang="fi-FI" b="1"/>
            <a:t>Käyttäytymistaloustieteessä ei kuitenkaan ajatella, että ihminen toimisi irrationaalisesti, vaan erilaiset ajattelutavat ja käyttäytymisvinoumat ohjaavat ihmisten toimintaa siten, ettei käyttäytyminen aina ole rationaaliselta vaikuttavaa </a:t>
          </a:r>
          <a:endParaRPr lang="fi-FI"/>
        </a:p>
      </dgm:t>
    </dgm:pt>
    <dgm:pt modelId="{CCFDC41C-8150-4AD7-8733-C9CECFF3A8EA}" type="parTrans" cxnId="{CBEA8759-75AF-4411-A82E-6E4B0B242FDA}">
      <dgm:prSet/>
      <dgm:spPr/>
      <dgm:t>
        <a:bodyPr/>
        <a:lstStyle/>
        <a:p>
          <a:endParaRPr lang="fi-FI"/>
        </a:p>
      </dgm:t>
    </dgm:pt>
    <dgm:pt modelId="{444820E9-46F6-427A-A10B-6B49410ACE29}" type="sibTrans" cxnId="{CBEA8759-75AF-4411-A82E-6E4B0B242FDA}">
      <dgm:prSet/>
      <dgm:spPr/>
      <dgm:t>
        <a:bodyPr/>
        <a:lstStyle/>
        <a:p>
          <a:endParaRPr lang="fi-FI"/>
        </a:p>
      </dgm:t>
    </dgm:pt>
    <dgm:pt modelId="{DB71FFBE-988D-4C7B-8E1A-0D26572E53EC}">
      <dgm:prSet/>
      <dgm:spPr/>
      <dgm:t>
        <a:bodyPr/>
        <a:lstStyle/>
        <a:p>
          <a:r>
            <a:rPr lang="fi-FI" b="1"/>
            <a:t>Apuna lainsäädännön tarkoituksenmukaisuuden sekä kehittämisen arvioinnissa ja oikeustieteellisen argumentoinnin apuvälineenä reaalisina argumentteina. </a:t>
          </a:r>
          <a:endParaRPr lang="fi-FI"/>
        </a:p>
      </dgm:t>
    </dgm:pt>
    <dgm:pt modelId="{3915BB75-6F5B-4F9C-87B6-D325AC0A5997}" type="parTrans" cxnId="{E3363692-5D32-4E10-94B0-F158C697D118}">
      <dgm:prSet/>
      <dgm:spPr/>
      <dgm:t>
        <a:bodyPr/>
        <a:lstStyle/>
        <a:p>
          <a:endParaRPr lang="fi-FI"/>
        </a:p>
      </dgm:t>
    </dgm:pt>
    <dgm:pt modelId="{B83AE5BE-ED27-4935-89D7-36AB84DD0C7D}" type="sibTrans" cxnId="{E3363692-5D32-4E10-94B0-F158C697D118}">
      <dgm:prSet/>
      <dgm:spPr/>
      <dgm:t>
        <a:bodyPr/>
        <a:lstStyle/>
        <a:p>
          <a:endParaRPr lang="fi-FI"/>
        </a:p>
      </dgm:t>
    </dgm:pt>
    <dgm:pt modelId="{CCF7BEC5-C802-4C10-A676-DB9040B2F2C6}">
      <dgm:prSet/>
      <dgm:spPr/>
      <dgm:t>
        <a:bodyPr/>
        <a:lstStyle/>
        <a:p>
          <a:r>
            <a:rPr lang="fi-FI" b="0" i="0" baseline="0"/>
            <a:t>Se, miten henkilöt tosiasiassa käyttäytyvät, on tärkeässä asemassa etenkin lainsäätäjän näkökulmasta: </a:t>
          </a:r>
          <a:endParaRPr lang="fi-FI"/>
        </a:p>
      </dgm:t>
    </dgm:pt>
    <dgm:pt modelId="{AD93BC9F-8D53-4388-AC58-9DA630F0AA08}" type="parTrans" cxnId="{E8D9D668-1BD2-4453-9B12-3F6CB22950FD}">
      <dgm:prSet/>
      <dgm:spPr/>
      <dgm:t>
        <a:bodyPr/>
        <a:lstStyle/>
        <a:p>
          <a:endParaRPr lang="fi-FI"/>
        </a:p>
      </dgm:t>
    </dgm:pt>
    <dgm:pt modelId="{FEE5CD74-FF17-4181-8F91-A902F4DE6566}" type="sibTrans" cxnId="{E8D9D668-1BD2-4453-9B12-3F6CB22950FD}">
      <dgm:prSet/>
      <dgm:spPr/>
      <dgm:t>
        <a:bodyPr/>
        <a:lstStyle/>
        <a:p>
          <a:endParaRPr lang="fi-FI"/>
        </a:p>
      </dgm:t>
    </dgm:pt>
    <dgm:pt modelId="{33C27E8C-78FB-4865-8ECB-049922F338FF}">
      <dgm:prSet/>
      <dgm:spPr/>
      <dgm:t>
        <a:bodyPr/>
        <a:lstStyle/>
        <a:p>
          <a:r>
            <a:rPr lang="fi-FI" b="0"/>
            <a:t>onko</a:t>
          </a:r>
          <a:r>
            <a:rPr lang="fi-FI" b="0" i="0" baseline="0"/>
            <a:t> sääntely tehokasta</a:t>
          </a:r>
          <a:r>
            <a:rPr lang="fi-FI" b="0"/>
            <a:t> ja s</a:t>
          </a:r>
          <a:r>
            <a:rPr lang="fi-FI" b="0" i="0" baseline="0"/>
            <a:t>aavutetaanko sille asetetut tavoitteet tosiasiassa? </a:t>
          </a:r>
          <a:endParaRPr lang="fi-FI"/>
        </a:p>
      </dgm:t>
    </dgm:pt>
    <dgm:pt modelId="{35835CAC-DABD-4285-8F0A-D3F4693BCCBA}" type="parTrans" cxnId="{87E78231-7273-4D73-A25C-FBF1CE995B26}">
      <dgm:prSet/>
      <dgm:spPr/>
      <dgm:t>
        <a:bodyPr/>
        <a:lstStyle/>
        <a:p>
          <a:endParaRPr lang="fi-FI"/>
        </a:p>
      </dgm:t>
    </dgm:pt>
    <dgm:pt modelId="{69F66DDF-4591-472A-BE4F-5624DB27635B}" type="sibTrans" cxnId="{87E78231-7273-4D73-A25C-FBF1CE995B26}">
      <dgm:prSet/>
      <dgm:spPr/>
      <dgm:t>
        <a:bodyPr/>
        <a:lstStyle/>
        <a:p>
          <a:endParaRPr lang="fi-FI"/>
        </a:p>
      </dgm:t>
    </dgm:pt>
    <dgm:pt modelId="{67F74083-1F31-4C78-99C1-9765799E5E7F}">
      <dgm:prSet/>
      <dgm:spPr/>
      <dgm:t>
        <a:bodyPr/>
        <a:lstStyle/>
        <a:p>
          <a:r>
            <a:rPr lang="fi-FI" b="0" i="0" baseline="0"/>
            <a:t>Johtavatko nämä näkökulmat ns. paternalistiseen (ylisuojelevaan ja rajoittavaan) lainsäädäntöön?</a:t>
          </a:r>
          <a:endParaRPr lang="fi-FI"/>
        </a:p>
      </dgm:t>
    </dgm:pt>
    <dgm:pt modelId="{47088E36-689E-4283-B1C1-163C2601593F}" type="parTrans" cxnId="{35FAFB08-29FD-4C5E-9F54-245686261E54}">
      <dgm:prSet/>
      <dgm:spPr/>
      <dgm:t>
        <a:bodyPr/>
        <a:lstStyle/>
        <a:p>
          <a:endParaRPr lang="fi-FI"/>
        </a:p>
      </dgm:t>
    </dgm:pt>
    <dgm:pt modelId="{D50C900F-C196-46A3-8382-8C9F925B593B}" type="sibTrans" cxnId="{35FAFB08-29FD-4C5E-9F54-245686261E54}">
      <dgm:prSet/>
      <dgm:spPr/>
      <dgm:t>
        <a:bodyPr/>
        <a:lstStyle/>
        <a:p>
          <a:endParaRPr lang="fi-FI"/>
        </a:p>
      </dgm:t>
    </dgm:pt>
    <dgm:pt modelId="{425B875F-4BC2-437F-A283-52D8E1FAD1CA}">
      <dgm:prSet/>
      <dgm:spPr/>
      <dgm:t>
        <a:bodyPr/>
        <a:lstStyle/>
        <a:p>
          <a:r>
            <a:rPr lang="fi-FI" b="0" i="0" baseline="0"/>
            <a:t>Tulokset voivat olla sidoksissa tiettyyn kontekstiin eli esimerkiksi tiettyyn kulttuuriin tai tutkimusten kohteena olevien ihmisten taustoihin.</a:t>
          </a:r>
          <a:r>
            <a:rPr lang="fi-FI" b="0"/>
            <a:t> </a:t>
          </a:r>
          <a:endParaRPr lang="fi-FI"/>
        </a:p>
      </dgm:t>
    </dgm:pt>
    <dgm:pt modelId="{58372C80-9084-485F-81FA-A6930CD9F1BA}" type="parTrans" cxnId="{E2A5BF03-98CE-468C-8821-A88668E6F03D}">
      <dgm:prSet/>
      <dgm:spPr/>
      <dgm:t>
        <a:bodyPr/>
        <a:lstStyle/>
        <a:p>
          <a:endParaRPr lang="fi-FI"/>
        </a:p>
      </dgm:t>
    </dgm:pt>
    <dgm:pt modelId="{8AC39F82-4F6D-4691-891F-58B55FB5F169}" type="sibTrans" cxnId="{E2A5BF03-98CE-468C-8821-A88668E6F03D}">
      <dgm:prSet/>
      <dgm:spPr/>
      <dgm:t>
        <a:bodyPr/>
        <a:lstStyle/>
        <a:p>
          <a:endParaRPr lang="fi-FI"/>
        </a:p>
      </dgm:t>
    </dgm:pt>
    <dgm:pt modelId="{08D75665-27AE-4595-BC51-BD4C07875728}" type="pres">
      <dgm:prSet presAssocID="{9AC55166-74EA-471B-8364-A135C9A56984}" presName="Name0" presStyleCnt="0">
        <dgm:presLayoutVars>
          <dgm:dir/>
          <dgm:animOne val="branch"/>
          <dgm:animLvl val="lvl"/>
        </dgm:presLayoutVars>
      </dgm:prSet>
      <dgm:spPr/>
    </dgm:pt>
    <dgm:pt modelId="{8D917C6F-4CF1-4ACE-814B-147524FE39C2}" type="pres">
      <dgm:prSet presAssocID="{2C773004-BBE3-4178-BEF0-D943A27C1979}" presName="chaos" presStyleCnt="0"/>
      <dgm:spPr/>
    </dgm:pt>
    <dgm:pt modelId="{E076D17B-106D-4171-85F0-F0D787398350}" type="pres">
      <dgm:prSet presAssocID="{2C773004-BBE3-4178-BEF0-D943A27C1979}" presName="parTx1" presStyleLbl="revTx" presStyleIdx="0" presStyleCnt="4"/>
      <dgm:spPr/>
    </dgm:pt>
    <dgm:pt modelId="{3D945CCD-17D1-4541-9CAB-17DA4C2D14F1}" type="pres">
      <dgm:prSet presAssocID="{2C773004-BBE3-4178-BEF0-D943A27C1979}" presName="c1" presStyleLbl="node1" presStyleIdx="0" presStyleCnt="19"/>
      <dgm:spPr/>
    </dgm:pt>
    <dgm:pt modelId="{86E28A43-F018-4A33-91CB-F973A9D67640}" type="pres">
      <dgm:prSet presAssocID="{2C773004-BBE3-4178-BEF0-D943A27C1979}" presName="c2" presStyleLbl="node1" presStyleIdx="1" presStyleCnt="19"/>
      <dgm:spPr/>
    </dgm:pt>
    <dgm:pt modelId="{5A226B30-99F5-4126-9D72-150B2A6B68C9}" type="pres">
      <dgm:prSet presAssocID="{2C773004-BBE3-4178-BEF0-D943A27C1979}" presName="c3" presStyleLbl="node1" presStyleIdx="2" presStyleCnt="19"/>
      <dgm:spPr/>
    </dgm:pt>
    <dgm:pt modelId="{F9D855EE-9FFB-40DF-A64F-C26FFD74829E}" type="pres">
      <dgm:prSet presAssocID="{2C773004-BBE3-4178-BEF0-D943A27C1979}" presName="c4" presStyleLbl="node1" presStyleIdx="3" presStyleCnt="19"/>
      <dgm:spPr/>
    </dgm:pt>
    <dgm:pt modelId="{442678EF-08D4-4C29-9828-E1FEB6138401}" type="pres">
      <dgm:prSet presAssocID="{2C773004-BBE3-4178-BEF0-D943A27C1979}" presName="c5" presStyleLbl="node1" presStyleIdx="4" presStyleCnt="19"/>
      <dgm:spPr/>
    </dgm:pt>
    <dgm:pt modelId="{8EE8A877-0EC4-44A4-A196-F6D9CF564727}" type="pres">
      <dgm:prSet presAssocID="{2C773004-BBE3-4178-BEF0-D943A27C1979}" presName="c6" presStyleLbl="node1" presStyleIdx="5" presStyleCnt="19"/>
      <dgm:spPr/>
    </dgm:pt>
    <dgm:pt modelId="{6CB3C433-24EF-4CA0-B252-17EC77F74EC9}" type="pres">
      <dgm:prSet presAssocID="{2C773004-BBE3-4178-BEF0-D943A27C1979}" presName="c7" presStyleLbl="node1" presStyleIdx="6" presStyleCnt="19"/>
      <dgm:spPr/>
    </dgm:pt>
    <dgm:pt modelId="{2FD548D1-DD25-4951-A6D4-FF23784636BC}" type="pres">
      <dgm:prSet presAssocID="{2C773004-BBE3-4178-BEF0-D943A27C1979}" presName="c8" presStyleLbl="node1" presStyleIdx="7" presStyleCnt="19"/>
      <dgm:spPr/>
    </dgm:pt>
    <dgm:pt modelId="{5D81C823-21E4-4F45-9BA2-3B3593B32A11}" type="pres">
      <dgm:prSet presAssocID="{2C773004-BBE3-4178-BEF0-D943A27C1979}" presName="c9" presStyleLbl="node1" presStyleIdx="8" presStyleCnt="19"/>
      <dgm:spPr/>
    </dgm:pt>
    <dgm:pt modelId="{23F3E976-5AB0-4A77-B874-D6431B6DE880}" type="pres">
      <dgm:prSet presAssocID="{2C773004-BBE3-4178-BEF0-D943A27C1979}" presName="c10" presStyleLbl="node1" presStyleIdx="9" presStyleCnt="19"/>
      <dgm:spPr/>
    </dgm:pt>
    <dgm:pt modelId="{A4767E5A-93C1-434C-8D5C-D071CC640104}" type="pres">
      <dgm:prSet presAssocID="{2C773004-BBE3-4178-BEF0-D943A27C1979}" presName="c11" presStyleLbl="node1" presStyleIdx="10" presStyleCnt="19"/>
      <dgm:spPr/>
    </dgm:pt>
    <dgm:pt modelId="{D3E0F1DA-6A25-449C-84E3-38B912F5473B}" type="pres">
      <dgm:prSet presAssocID="{2C773004-BBE3-4178-BEF0-D943A27C1979}" presName="c12" presStyleLbl="node1" presStyleIdx="11" presStyleCnt="19"/>
      <dgm:spPr/>
    </dgm:pt>
    <dgm:pt modelId="{0F1461F2-D76D-4C9E-A121-E4C5B3EA3A17}" type="pres">
      <dgm:prSet presAssocID="{2C773004-BBE3-4178-BEF0-D943A27C1979}" presName="c13" presStyleLbl="node1" presStyleIdx="12" presStyleCnt="19"/>
      <dgm:spPr/>
    </dgm:pt>
    <dgm:pt modelId="{B82E703B-E419-4B27-A7E1-153921698B5D}" type="pres">
      <dgm:prSet presAssocID="{2C773004-BBE3-4178-BEF0-D943A27C1979}" presName="c14" presStyleLbl="node1" presStyleIdx="13" presStyleCnt="19"/>
      <dgm:spPr/>
    </dgm:pt>
    <dgm:pt modelId="{25DB0533-74BB-4E5E-B19F-99E051A76363}" type="pres">
      <dgm:prSet presAssocID="{2C773004-BBE3-4178-BEF0-D943A27C1979}" presName="c15" presStyleLbl="node1" presStyleIdx="14" presStyleCnt="19"/>
      <dgm:spPr/>
    </dgm:pt>
    <dgm:pt modelId="{93143AF6-AFD5-4A5D-BC81-9105AC0B39D0}" type="pres">
      <dgm:prSet presAssocID="{2C773004-BBE3-4178-BEF0-D943A27C1979}" presName="c16" presStyleLbl="node1" presStyleIdx="15" presStyleCnt="19"/>
      <dgm:spPr/>
    </dgm:pt>
    <dgm:pt modelId="{07F770D6-B60F-47A2-A9DF-9787B66BDC1C}" type="pres">
      <dgm:prSet presAssocID="{2C773004-BBE3-4178-BEF0-D943A27C1979}" presName="c17" presStyleLbl="node1" presStyleIdx="16" presStyleCnt="19"/>
      <dgm:spPr/>
    </dgm:pt>
    <dgm:pt modelId="{D4D48186-D0A8-4A8E-8A06-3ECE026EC829}" type="pres">
      <dgm:prSet presAssocID="{2C773004-BBE3-4178-BEF0-D943A27C1979}" presName="c18" presStyleLbl="node1" presStyleIdx="17" presStyleCnt="19"/>
      <dgm:spPr/>
    </dgm:pt>
    <dgm:pt modelId="{28C6FD66-B427-41C9-B3C6-B5D0596129C7}" type="pres">
      <dgm:prSet presAssocID="{2827C847-DA25-4C68-9BD5-B1FAEE883FFB}" presName="chevronComposite1" presStyleCnt="0"/>
      <dgm:spPr/>
    </dgm:pt>
    <dgm:pt modelId="{C3B7B539-5EEE-4985-BE16-88A4667E74E0}" type="pres">
      <dgm:prSet presAssocID="{2827C847-DA25-4C68-9BD5-B1FAEE883FFB}" presName="chevron1" presStyleLbl="sibTrans2D1" presStyleIdx="0" presStyleCnt="3"/>
      <dgm:spPr/>
    </dgm:pt>
    <dgm:pt modelId="{067860EF-1B41-44E9-806E-255E8FE72FAA}" type="pres">
      <dgm:prSet presAssocID="{2827C847-DA25-4C68-9BD5-B1FAEE883FFB}" presName="spChevron1" presStyleCnt="0"/>
      <dgm:spPr/>
    </dgm:pt>
    <dgm:pt modelId="{5794CE97-3DE2-4EEF-87DB-7AB9F0CE06E5}" type="pres">
      <dgm:prSet presAssocID="{7993D663-257E-4C47-839A-D015195553E4}" presName="middle" presStyleCnt="0"/>
      <dgm:spPr/>
    </dgm:pt>
    <dgm:pt modelId="{1AFFBC6B-5B66-45B7-A124-6C88CEA84F5A}" type="pres">
      <dgm:prSet presAssocID="{7993D663-257E-4C47-839A-D015195553E4}" presName="parTxMid" presStyleLbl="revTx" presStyleIdx="1" presStyleCnt="4"/>
      <dgm:spPr/>
    </dgm:pt>
    <dgm:pt modelId="{F699B49B-18C7-4804-B723-BBA80877ED65}" type="pres">
      <dgm:prSet presAssocID="{7993D663-257E-4C47-839A-D015195553E4}" presName="spMid" presStyleCnt="0"/>
      <dgm:spPr/>
    </dgm:pt>
    <dgm:pt modelId="{8150F3BA-4325-4D14-AD88-4717F6115978}" type="pres">
      <dgm:prSet presAssocID="{CAD91507-B0C3-4DCB-A5C6-DD2D07870B08}" presName="chevronComposite1" presStyleCnt="0"/>
      <dgm:spPr/>
    </dgm:pt>
    <dgm:pt modelId="{AC6B0D58-6583-4278-9C9A-F492F23D7D1D}" type="pres">
      <dgm:prSet presAssocID="{CAD91507-B0C3-4DCB-A5C6-DD2D07870B08}" presName="chevron1" presStyleLbl="sibTrans2D1" presStyleIdx="1" presStyleCnt="3"/>
      <dgm:spPr/>
    </dgm:pt>
    <dgm:pt modelId="{B34C83F0-AB83-40A9-BFAB-5D444704CF66}" type="pres">
      <dgm:prSet presAssocID="{CAD91507-B0C3-4DCB-A5C6-DD2D07870B08}" presName="spChevron1" presStyleCnt="0"/>
      <dgm:spPr/>
    </dgm:pt>
    <dgm:pt modelId="{A811A2FD-DB37-45BF-99D7-86D8DD7FE05C}" type="pres">
      <dgm:prSet presAssocID="{9B4C2DF8-82DF-418E-8152-599152F2D7F1}" presName="middle" presStyleCnt="0"/>
      <dgm:spPr/>
    </dgm:pt>
    <dgm:pt modelId="{F270D452-E1DD-4622-BD77-71ACDBF58C00}" type="pres">
      <dgm:prSet presAssocID="{9B4C2DF8-82DF-418E-8152-599152F2D7F1}" presName="parTxMid" presStyleLbl="revTx" presStyleIdx="2" presStyleCnt="4"/>
      <dgm:spPr/>
    </dgm:pt>
    <dgm:pt modelId="{FE13325E-A59D-4673-A084-4FE7CE85B258}" type="pres">
      <dgm:prSet presAssocID="{9B4C2DF8-82DF-418E-8152-599152F2D7F1}" presName="spMid" presStyleCnt="0"/>
      <dgm:spPr/>
    </dgm:pt>
    <dgm:pt modelId="{409893E8-E451-4ED3-8E27-954D8BD9848C}" type="pres">
      <dgm:prSet presAssocID="{444820E9-46F6-427A-A10B-6B49410ACE29}" presName="chevronComposite1" presStyleCnt="0"/>
      <dgm:spPr/>
    </dgm:pt>
    <dgm:pt modelId="{710EACD2-A022-495A-BFCC-72AA98EF9F0F}" type="pres">
      <dgm:prSet presAssocID="{444820E9-46F6-427A-A10B-6B49410ACE29}" presName="chevron1" presStyleLbl="sibTrans2D1" presStyleIdx="2" presStyleCnt="3"/>
      <dgm:spPr/>
    </dgm:pt>
    <dgm:pt modelId="{16071365-849B-45E4-97E3-5B959A0F3621}" type="pres">
      <dgm:prSet presAssocID="{444820E9-46F6-427A-A10B-6B49410ACE29}" presName="spChevron1" presStyleCnt="0"/>
      <dgm:spPr/>
    </dgm:pt>
    <dgm:pt modelId="{D003754B-6F73-4FC8-8E9D-53DD79F0F07D}" type="pres">
      <dgm:prSet presAssocID="{DB71FFBE-988D-4C7B-8E1A-0D26572E53EC}" presName="last" presStyleCnt="0"/>
      <dgm:spPr/>
    </dgm:pt>
    <dgm:pt modelId="{6FB427E4-57FC-439A-95CE-877D23D62FF1}" type="pres">
      <dgm:prSet presAssocID="{DB71FFBE-988D-4C7B-8E1A-0D26572E53EC}" presName="circleTx" presStyleLbl="node1" presStyleIdx="18" presStyleCnt="19"/>
      <dgm:spPr/>
    </dgm:pt>
    <dgm:pt modelId="{88F03A18-58CE-4885-85D7-EED3653764DB}" type="pres">
      <dgm:prSet presAssocID="{DB71FFBE-988D-4C7B-8E1A-0D26572E53EC}" presName="desTxN" presStyleLbl="revTx" presStyleIdx="3" presStyleCnt="4">
        <dgm:presLayoutVars>
          <dgm:bulletEnabled val="1"/>
        </dgm:presLayoutVars>
      </dgm:prSet>
      <dgm:spPr/>
    </dgm:pt>
    <dgm:pt modelId="{584945B8-64C1-48FB-8515-22146EE7FBE0}" type="pres">
      <dgm:prSet presAssocID="{DB71FFBE-988D-4C7B-8E1A-0D26572E53EC}" presName="spN" presStyleCnt="0"/>
      <dgm:spPr/>
    </dgm:pt>
  </dgm:ptLst>
  <dgm:cxnLst>
    <dgm:cxn modelId="{E2A5BF03-98CE-468C-8821-A88668E6F03D}" srcId="{DB71FFBE-988D-4C7B-8E1A-0D26572E53EC}" destId="{425B875F-4BC2-437F-A283-52D8E1FAD1CA}" srcOrd="3" destOrd="0" parTransId="{58372C80-9084-485F-81FA-A6930CD9F1BA}" sibTransId="{8AC39F82-4F6D-4691-891F-58B55FB5F169}"/>
    <dgm:cxn modelId="{35FAFB08-29FD-4C5E-9F54-245686261E54}" srcId="{DB71FFBE-988D-4C7B-8E1A-0D26572E53EC}" destId="{67F74083-1F31-4C78-99C1-9765799E5E7F}" srcOrd="2" destOrd="0" parTransId="{47088E36-689E-4283-B1C1-163C2601593F}" sibTransId="{D50C900F-C196-46A3-8382-8C9F925B593B}"/>
    <dgm:cxn modelId="{87E78231-7273-4D73-A25C-FBF1CE995B26}" srcId="{DB71FFBE-988D-4C7B-8E1A-0D26572E53EC}" destId="{33C27E8C-78FB-4865-8ECB-049922F338FF}" srcOrd="1" destOrd="0" parTransId="{35835CAC-DABD-4285-8F0A-D3F4693BCCBA}" sibTransId="{69F66DDF-4591-472A-BE4F-5624DB27635B}"/>
    <dgm:cxn modelId="{6D55635D-3C57-4482-B545-34034255B271}" srcId="{9AC55166-74EA-471B-8364-A135C9A56984}" destId="{7993D663-257E-4C47-839A-D015195553E4}" srcOrd="1" destOrd="0" parTransId="{3906CFD1-E5FA-4CBD-B409-F460F2D042E1}" sibTransId="{CAD91507-B0C3-4DCB-A5C6-DD2D07870B08}"/>
    <dgm:cxn modelId="{E8D9D668-1BD2-4453-9B12-3F6CB22950FD}" srcId="{DB71FFBE-988D-4C7B-8E1A-0D26572E53EC}" destId="{CCF7BEC5-C802-4C10-A676-DB9040B2F2C6}" srcOrd="0" destOrd="0" parTransId="{AD93BC9F-8D53-4388-AC58-9DA630F0AA08}" sibTransId="{FEE5CD74-FF17-4181-8F91-A902F4DE6566}"/>
    <dgm:cxn modelId="{2CF3676C-54AC-4F41-9E74-FBEE0AF49398}" type="presOf" srcId="{CCF7BEC5-C802-4C10-A676-DB9040B2F2C6}" destId="{88F03A18-58CE-4885-85D7-EED3653764DB}" srcOrd="0" destOrd="0" presId="urn:microsoft.com/office/officeart/2009/3/layout/RandomtoResultProcess"/>
    <dgm:cxn modelId="{4DCBF16C-25B1-4EFF-98CA-D9C05DBC02D7}" srcId="{9AC55166-74EA-471B-8364-A135C9A56984}" destId="{2C773004-BBE3-4178-BEF0-D943A27C1979}" srcOrd="0" destOrd="0" parTransId="{B5348537-29FD-4334-B74C-78681748A4D1}" sibTransId="{2827C847-DA25-4C68-9BD5-B1FAEE883FFB}"/>
    <dgm:cxn modelId="{26C2FF6C-5C35-46AB-95A3-ED5F52B647B8}" type="presOf" srcId="{7993D663-257E-4C47-839A-D015195553E4}" destId="{1AFFBC6B-5B66-45B7-A124-6C88CEA84F5A}" srcOrd="0" destOrd="0" presId="urn:microsoft.com/office/officeart/2009/3/layout/RandomtoResultProcess"/>
    <dgm:cxn modelId="{D3A54871-2E9C-4236-8DFB-3FE126EF5A79}" type="presOf" srcId="{2C773004-BBE3-4178-BEF0-D943A27C1979}" destId="{E076D17B-106D-4171-85F0-F0D787398350}" srcOrd="0" destOrd="0" presId="urn:microsoft.com/office/officeart/2009/3/layout/RandomtoResultProcess"/>
    <dgm:cxn modelId="{4B9BAD74-B32B-4A83-BAC4-9A5FC47BE798}" type="presOf" srcId="{9B4C2DF8-82DF-418E-8152-599152F2D7F1}" destId="{F270D452-E1DD-4622-BD77-71ACDBF58C00}" srcOrd="0" destOrd="0" presId="urn:microsoft.com/office/officeart/2009/3/layout/RandomtoResultProcess"/>
    <dgm:cxn modelId="{D1016C56-5151-43E6-916F-88138FA1AA93}" type="presOf" srcId="{425B875F-4BC2-437F-A283-52D8E1FAD1CA}" destId="{88F03A18-58CE-4885-85D7-EED3653764DB}" srcOrd="0" destOrd="3" presId="urn:microsoft.com/office/officeart/2009/3/layout/RandomtoResultProcess"/>
    <dgm:cxn modelId="{CBEA8759-75AF-4411-A82E-6E4B0B242FDA}" srcId="{9AC55166-74EA-471B-8364-A135C9A56984}" destId="{9B4C2DF8-82DF-418E-8152-599152F2D7F1}" srcOrd="2" destOrd="0" parTransId="{CCFDC41C-8150-4AD7-8733-C9CECFF3A8EA}" sibTransId="{444820E9-46F6-427A-A10B-6B49410ACE29}"/>
    <dgm:cxn modelId="{4248CC7B-E005-4043-927C-4D28A89C9C4D}" type="presOf" srcId="{DB71FFBE-988D-4C7B-8E1A-0D26572E53EC}" destId="{6FB427E4-57FC-439A-95CE-877D23D62FF1}" srcOrd="0" destOrd="0" presId="urn:microsoft.com/office/officeart/2009/3/layout/RandomtoResultProcess"/>
    <dgm:cxn modelId="{E365E180-E906-418F-BC53-8E9C3EDC335A}" type="presOf" srcId="{9AC55166-74EA-471B-8364-A135C9A56984}" destId="{08D75665-27AE-4595-BC51-BD4C07875728}" srcOrd="0" destOrd="0" presId="urn:microsoft.com/office/officeart/2009/3/layout/RandomtoResultProcess"/>
    <dgm:cxn modelId="{E3363692-5D32-4E10-94B0-F158C697D118}" srcId="{9AC55166-74EA-471B-8364-A135C9A56984}" destId="{DB71FFBE-988D-4C7B-8E1A-0D26572E53EC}" srcOrd="3" destOrd="0" parTransId="{3915BB75-6F5B-4F9C-87B6-D325AC0A5997}" sibTransId="{B83AE5BE-ED27-4935-89D7-36AB84DD0C7D}"/>
    <dgm:cxn modelId="{7AE226D1-66F0-4491-B212-9B778F390A08}" type="presOf" srcId="{67F74083-1F31-4C78-99C1-9765799E5E7F}" destId="{88F03A18-58CE-4885-85D7-EED3653764DB}" srcOrd="0" destOrd="2" presId="urn:microsoft.com/office/officeart/2009/3/layout/RandomtoResultProcess"/>
    <dgm:cxn modelId="{7C41E4FE-491E-467C-82A0-8291CF19AEEE}" type="presOf" srcId="{33C27E8C-78FB-4865-8ECB-049922F338FF}" destId="{88F03A18-58CE-4885-85D7-EED3653764DB}" srcOrd="0" destOrd="1" presId="urn:microsoft.com/office/officeart/2009/3/layout/RandomtoResultProcess"/>
    <dgm:cxn modelId="{9E06ED66-4D8D-4386-AAC4-6D5AFBB9653C}" type="presParOf" srcId="{08D75665-27AE-4595-BC51-BD4C07875728}" destId="{8D917C6F-4CF1-4ACE-814B-147524FE39C2}" srcOrd="0" destOrd="0" presId="urn:microsoft.com/office/officeart/2009/3/layout/RandomtoResultProcess"/>
    <dgm:cxn modelId="{5C95F594-BBE4-48D8-B815-C1274D279280}" type="presParOf" srcId="{8D917C6F-4CF1-4ACE-814B-147524FE39C2}" destId="{E076D17B-106D-4171-85F0-F0D787398350}" srcOrd="0" destOrd="0" presId="urn:microsoft.com/office/officeart/2009/3/layout/RandomtoResultProcess"/>
    <dgm:cxn modelId="{136F3807-2129-4ACA-8C27-A07D3B9EC2BE}" type="presParOf" srcId="{8D917C6F-4CF1-4ACE-814B-147524FE39C2}" destId="{3D945CCD-17D1-4541-9CAB-17DA4C2D14F1}" srcOrd="1" destOrd="0" presId="urn:microsoft.com/office/officeart/2009/3/layout/RandomtoResultProcess"/>
    <dgm:cxn modelId="{636B0877-A55B-468D-AC01-79E7E699C5DA}" type="presParOf" srcId="{8D917C6F-4CF1-4ACE-814B-147524FE39C2}" destId="{86E28A43-F018-4A33-91CB-F973A9D67640}" srcOrd="2" destOrd="0" presId="urn:microsoft.com/office/officeart/2009/3/layout/RandomtoResultProcess"/>
    <dgm:cxn modelId="{7D485E4A-8A50-4A36-BEC5-E2F6A22FD483}" type="presParOf" srcId="{8D917C6F-4CF1-4ACE-814B-147524FE39C2}" destId="{5A226B30-99F5-4126-9D72-150B2A6B68C9}" srcOrd="3" destOrd="0" presId="urn:microsoft.com/office/officeart/2009/3/layout/RandomtoResultProcess"/>
    <dgm:cxn modelId="{7CB0161C-DFC0-46E2-90BF-7577DB3C157B}" type="presParOf" srcId="{8D917C6F-4CF1-4ACE-814B-147524FE39C2}" destId="{F9D855EE-9FFB-40DF-A64F-C26FFD74829E}" srcOrd="4" destOrd="0" presId="urn:microsoft.com/office/officeart/2009/3/layout/RandomtoResultProcess"/>
    <dgm:cxn modelId="{ACCA3E5A-CF68-4BFE-BD0F-3628F6742983}" type="presParOf" srcId="{8D917C6F-4CF1-4ACE-814B-147524FE39C2}" destId="{442678EF-08D4-4C29-9828-E1FEB6138401}" srcOrd="5" destOrd="0" presId="urn:microsoft.com/office/officeart/2009/3/layout/RandomtoResultProcess"/>
    <dgm:cxn modelId="{FC29C366-AA7C-407A-B8F4-5E664FE528B0}" type="presParOf" srcId="{8D917C6F-4CF1-4ACE-814B-147524FE39C2}" destId="{8EE8A877-0EC4-44A4-A196-F6D9CF564727}" srcOrd="6" destOrd="0" presId="urn:microsoft.com/office/officeart/2009/3/layout/RandomtoResultProcess"/>
    <dgm:cxn modelId="{18F27C13-BB01-4A26-9C2C-1F1D935CA166}" type="presParOf" srcId="{8D917C6F-4CF1-4ACE-814B-147524FE39C2}" destId="{6CB3C433-24EF-4CA0-B252-17EC77F74EC9}" srcOrd="7" destOrd="0" presId="urn:microsoft.com/office/officeart/2009/3/layout/RandomtoResultProcess"/>
    <dgm:cxn modelId="{7FB65F9F-7939-4A9B-91FD-729F9417F6DD}" type="presParOf" srcId="{8D917C6F-4CF1-4ACE-814B-147524FE39C2}" destId="{2FD548D1-DD25-4951-A6D4-FF23784636BC}" srcOrd="8" destOrd="0" presId="urn:microsoft.com/office/officeart/2009/3/layout/RandomtoResultProcess"/>
    <dgm:cxn modelId="{8B75C804-2BD1-4C8D-920D-14EAE377445E}" type="presParOf" srcId="{8D917C6F-4CF1-4ACE-814B-147524FE39C2}" destId="{5D81C823-21E4-4F45-9BA2-3B3593B32A11}" srcOrd="9" destOrd="0" presId="urn:microsoft.com/office/officeart/2009/3/layout/RandomtoResultProcess"/>
    <dgm:cxn modelId="{662FE269-0739-40C5-9DF6-FF12E51F7D9D}" type="presParOf" srcId="{8D917C6F-4CF1-4ACE-814B-147524FE39C2}" destId="{23F3E976-5AB0-4A77-B874-D6431B6DE880}" srcOrd="10" destOrd="0" presId="urn:microsoft.com/office/officeart/2009/3/layout/RandomtoResultProcess"/>
    <dgm:cxn modelId="{D41FB23D-F384-46E9-9B1D-C325CF891FF4}" type="presParOf" srcId="{8D917C6F-4CF1-4ACE-814B-147524FE39C2}" destId="{A4767E5A-93C1-434C-8D5C-D071CC640104}" srcOrd="11" destOrd="0" presId="urn:microsoft.com/office/officeart/2009/3/layout/RandomtoResultProcess"/>
    <dgm:cxn modelId="{96F566F4-0AFC-45A6-9210-E5EDA363FE27}" type="presParOf" srcId="{8D917C6F-4CF1-4ACE-814B-147524FE39C2}" destId="{D3E0F1DA-6A25-449C-84E3-38B912F5473B}" srcOrd="12" destOrd="0" presId="urn:microsoft.com/office/officeart/2009/3/layout/RandomtoResultProcess"/>
    <dgm:cxn modelId="{F6F390EB-B64C-4516-A4AF-C3B8C1D8B530}" type="presParOf" srcId="{8D917C6F-4CF1-4ACE-814B-147524FE39C2}" destId="{0F1461F2-D76D-4C9E-A121-E4C5B3EA3A17}" srcOrd="13" destOrd="0" presId="urn:microsoft.com/office/officeart/2009/3/layout/RandomtoResultProcess"/>
    <dgm:cxn modelId="{9BF380D1-4978-4720-BDC9-57356E86EF03}" type="presParOf" srcId="{8D917C6F-4CF1-4ACE-814B-147524FE39C2}" destId="{B82E703B-E419-4B27-A7E1-153921698B5D}" srcOrd="14" destOrd="0" presId="urn:microsoft.com/office/officeart/2009/3/layout/RandomtoResultProcess"/>
    <dgm:cxn modelId="{EBA69000-442C-47E0-A4CA-1B358220D9D6}" type="presParOf" srcId="{8D917C6F-4CF1-4ACE-814B-147524FE39C2}" destId="{25DB0533-74BB-4E5E-B19F-99E051A76363}" srcOrd="15" destOrd="0" presId="urn:microsoft.com/office/officeart/2009/3/layout/RandomtoResultProcess"/>
    <dgm:cxn modelId="{00754DE3-F89D-4FE7-B21A-FC4B510F3BD9}" type="presParOf" srcId="{8D917C6F-4CF1-4ACE-814B-147524FE39C2}" destId="{93143AF6-AFD5-4A5D-BC81-9105AC0B39D0}" srcOrd="16" destOrd="0" presId="urn:microsoft.com/office/officeart/2009/3/layout/RandomtoResultProcess"/>
    <dgm:cxn modelId="{5F1CC875-A5F4-4B7A-9042-F8B975ABEFF4}" type="presParOf" srcId="{8D917C6F-4CF1-4ACE-814B-147524FE39C2}" destId="{07F770D6-B60F-47A2-A9DF-9787B66BDC1C}" srcOrd="17" destOrd="0" presId="urn:microsoft.com/office/officeart/2009/3/layout/RandomtoResultProcess"/>
    <dgm:cxn modelId="{D2B0CAD7-8590-40CF-9E81-96B9FB159314}" type="presParOf" srcId="{8D917C6F-4CF1-4ACE-814B-147524FE39C2}" destId="{D4D48186-D0A8-4A8E-8A06-3ECE026EC829}" srcOrd="18" destOrd="0" presId="urn:microsoft.com/office/officeart/2009/3/layout/RandomtoResultProcess"/>
    <dgm:cxn modelId="{FC9C1960-A76D-45C1-B076-F3629AAE5176}" type="presParOf" srcId="{08D75665-27AE-4595-BC51-BD4C07875728}" destId="{28C6FD66-B427-41C9-B3C6-B5D0596129C7}" srcOrd="1" destOrd="0" presId="urn:microsoft.com/office/officeart/2009/3/layout/RandomtoResultProcess"/>
    <dgm:cxn modelId="{004DCE34-B3E0-4594-8021-3AD81447E226}" type="presParOf" srcId="{28C6FD66-B427-41C9-B3C6-B5D0596129C7}" destId="{C3B7B539-5EEE-4985-BE16-88A4667E74E0}" srcOrd="0" destOrd="0" presId="urn:microsoft.com/office/officeart/2009/3/layout/RandomtoResultProcess"/>
    <dgm:cxn modelId="{2A813166-BCCD-4BBC-83E4-85FC4D289317}" type="presParOf" srcId="{28C6FD66-B427-41C9-B3C6-B5D0596129C7}" destId="{067860EF-1B41-44E9-806E-255E8FE72FAA}" srcOrd="1" destOrd="0" presId="urn:microsoft.com/office/officeart/2009/3/layout/RandomtoResultProcess"/>
    <dgm:cxn modelId="{65E53A76-BEC7-49EE-8617-33408CC2067F}" type="presParOf" srcId="{08D75665-27AE-4595-BC51-BD4C07875728}" destId="{5794CE97-3DE2-4EEF-87DB-7AB9F0CE06E5}" srcOrd="2" destOrd="0" presId="urn:microsoft.com/office/officeart/2009/3/layout/RandomtoResultProcess"/>
    <dgm:cxn modelId="{62592146-EDAC-4F97-BB61-077A35A7E354}" type="presParOf" srcId="{5794CE97-3DE2-4EEF-87DB-7AB9F0CE06E5}" destId="{1AFFBC6B-5B66-45B7-A124-6C88CEA84F5A}" srcOrd="0" destOrd="0" presId="urn:microsoft.com/office/officeart/2009/3/layout/RandomtoResultProcess"/>
    <dgm:cxn modelId="{29738984-B325-408E-9959-D138D7CFB14A}" type="presParOf" srcId="{5794CE97-3DE2-4EEF-87DB-7AB9F0CE06E5}" destId="{F699B49B-18C7-4804-B723-BBA80877ED65}" srcOrd="1" destOrd="0" presId="urn:microsoft.com/office/officeart/2009/3/layout/RandomtoResultProcess"/>
    <dgm:cxn modelId="{AB2D2DB8-FBF2-4C9E-9D4F-F3DED00789D6}" type="presParOf" srcId="{08D75665-27AE-4595-BC51-BD4C07875728}" destId="{8150F3BA-4325-4D14-AD88-4717F6115978}" srcOrd="3" destOrd="0" presId="urn:microsoft.com/office/officeart/2009/3/layout/RandomtoResultProcess"/>
    <dgm:cxn modelId="{77B54164-E5B0-459A-8170-3AB383DAA92D}" type="presParOf" srcId="{8150F3BA-4325-4D14-AD88-4717F6115978}" destId="{AC6B0D58-6583-4278-9C9A-F492F23D7D1D}" srcOrd="0" destOrd="0" presId="urn:microsoft.com/office/officeart/2009/3/layout/RandomtoResultProcess"/>
    <dgm:cxn modelId="{CA128F34-82B5-46F5-BA1A-291629BC5655}" type="presParOf" srcId="{8150F3BA-4325-4D14-AD88-4717F6115978}" destId="{B34C83F0-AB83-40A9-BFAB-5D444704CF66}" srcOrd="1" destOrd="0" presId="urn:microsoft.com/office/officeart/2009/3/layout/RandomtoResultProcess"/>
    <dgm:cxn modelId="{63C24EFB-30DA-4469-BCD4-727D614306E4}" type="presParOf" srcId="{08D75665-27AE-4595-BC51-BD4C07875728}" destId="{A811A2FD-DB37-45BF-99D7-86D8DD7FE05C}" srcOrd="4" destOrd="0" presId="urn:microsoft.com/office/officeart/2009/3/layout/RandomtoResultProcess"/>
    <dgm:cxn modelId="{CA052A60-C80C-42E3-8394-8F6BB8DCD8DD}" type="presParOf" srcId="{A811A2FD-DB37-45BF-99D7-86D8DD7FE05C}" destId="{F270D452-E1DD-4622-BD77-71ACDBF58C00}" srcOrd="0" destOrd="0" presId="urn:microsoft.com/office/officeart/2009/3/layout/RandomtoResultProcess"/>
    <dgm:cxn modelId="{3145AEC0-05B7-432F-B877-CC01C1D36240}" type="presParOf" srcId="{A811A2FD-DB37-45BF-99D7-86D8DD7FE05C}" destId="{FE13325E-A59D-4673-A084-4FE7CE85B258}" srcOrd="1" destOrd="0" presId="urn:microsoft.com/office/officeart/2009/3/layout/RandomtoResultProcess"/>
    <dgm:cxn modelId="{722CFF23-4049-4432-9BC5-2C4524431B81}" type="presParOf" srcId="{08D75665-27AE-4595-BC51-BD4C07875728}" destId="{409893E8-E451-4ED3-8E27-954D8BD9848C}" srcOrd="5" destOrd="0" presId="urn:microsoft.com/office/officeart/2009/3/layout/RandomtoResultProcess"/>
    <dgm:cxn modelId="{E4929CF9-82E0-4D4C-A57A-57D2DC8E7E6E}" type="presParOf" srcId="{409893E8-E451-4ED3-8E27-954D8BD9848C}" destId="{710EACD2-A022-495A-BFCC-72AA98EF9F0F}" srcOrd="0" destOrd="0" presId="urn:microsoft.com/office/officeart/2009/3/layout/RandomtoResultProcess"/>
    <dgm:cxn modelId="{C9839E5B-A539-438D-9FB5-9FADDF878FEB}" type="presParOf" srcId="{409893E8-E451-4ED3-8E27-954D8BD9848C}" destId="{16071365-849B-45E4-97E3-5B959A0F3621}" srcOrd="1" destOrd="0" presId="urn:microsoft.com/office/officeart/2009/3/layout/RandomtoResultProcess"/>
    <dgm:cxn modelId="{F022CBD4-9C79-4DAD-8C51-246FFFA04DB8}" type="presParOf" srcId="{08D75665-27AE-4595-BC51-BD4C07875728}" destId="{D003754B-6F73-4FC8-8E9D-53DD79F0F07D}" srcOrd="6" destOrd="0" presId="urn:microsoft.com/office/officeart/2009/3/layout/RandomtoResultProcess"/>
    <dgm:cxn modelId="{E2322C99-4FC2-424D-9160-1D91FBE9996B}" type="presParOf" srcId="{D003754B-6F73-4FC8-8E9D-53DD79F0F07D}" destId="{6FB427E4-57FC-439A-95CE-877D23D62FF1}" srcOrd="0" destOrd="0" presId="urn:microsoft.com/office/officeart/2009/3/layout/RandomtoResultProcess"/>
    <dgm:cxn modelId="{3EFBCE51-35E7-4739-A339-0EAC6D43A152}" type="presParOf" srcId="{D003754B-6F73-4FC8-8E9D-53DD79F0F07D}" destId="{88F03A18-58CE-4885-85D7-EED3653764DB}" srcOrd="1" destOrd="0" presId="urn:microsoft.com/office/officeart/2009/3/layout/RandomtoResultProcess"/>
    <dgm:cxn modelId="{AC362400-BE81-467D-8976-4736A681ED54}" type="presParOf" srcId="{D003754B-6F73-4FC8-8E9D-53DD79F0F07D}" destId="{584945B8-64C1-48FB-8515-22146EE7FBE0}" srcOrd="2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A00F918-CF62-49D7-B1BA-73C88219012C}" type="doc">
      <dgm:prSet loTypeId="urn:microsoft.com/office/officeart/2005/8/layout/list1" loCatId="list" qsTypeId="urn:microsoft.com/office/officeart/2005/8/quickstyle/3d5" qsCatId="3D" csTypeId="urn:microsoft.com/office/officeart/2005/8/colors/colorful5" csCatId="colorful"/>
      <dgm:spPr/>
      <dgm:t>
        <a:bodyPr/>
        <a:lstStyle/>
        <a:p>
          <a:endParaRPr lang="fi-FI"/>
        </a:p>
      </dgm:t>
    </dgm:pt>
    <dgm:pt modelId="{DCB92D6C-ADF8-464A-A02E-4C3FC79A10CE}">
      <dgm:prSet/>
      <dgm:spPr/>
      <dgm:t>
        <a:bodyPr/>
        <a:lstStyle/>
        <a:p>
          <a:r>
            <a:rPr lang="en-US" b="0" i="0" baseline="0"/>
            <a:t>Osapuolten rajoitettu rationaalisuus (bounded rationality)</a:t>
          </a:r>
          <a:endParaRPr lang="fi-FI"/>
        </a:p>
      </dgm:t>
    </dgm:pt>
    <dgm:pt modelId="{21F95929-2924-4E80-A054-55C51C55A4F5}" type="parTrans" cxnId="{94B881B7-CB52-4BBA-808B-37CE03826091}">
      <dgm:prSet/>
      <dgm:spPr/>
      <dgm:t>
        <a:bodyPr/>
        <a:lstStyle/>
        <a:p>
          <a:endParaRPr lang="fi-FI"/>
        </a:p>
      </dgm:t>
    </dgm:pt>
    <dgm:pt modelId="{114FBF3C-B79C-4169-BC2A-07B0C79A3F8D}" type="sibTrans" cxnId="{94B881B7-CB52-4BBA-808B-37CE03826091}">
      <dgm:prSet/>
      <dgm:spPr/>
      <dgm:t>
        <a:bodyPr/>
        <a:lstStyle/>
        <a:p>
          <a:endParaRPr lang="fi-FI"/>
        </a:p>
      </dgm:t>
    </dgm:pt>
    <dgm:pt modelId="{84B535C3-0205-4AE6-9D26-C05410D8E04D}">
      <dgm:prSet/>
      <dgm:spPr/>
      <dgm:t>
        <a:bodyPr/>
        <a:lstStyle/>
        <a:p>
          <a:r>
            <a:rPr lang="en-US" b="0" i="0" baseline="0"/>
            <a:t>Opportunism</a:t>
          </a:r>
          <a:r>
            <a:rPr lang="en-US" b="0"/>
            <a:t>i </a:t>
          </a:r>
          <a:endParaRPr lang="fi-FI"/>
        </a:p>
      </dgm:t>
    </dgm:pt>
    <dgm:pt modelId="{F39165BD-1C05-4E06-AD59-CA47CE519339}" type="parTrans" cxnId="{EBD27A96-4CDA-42B9-B7EB-95B902EFF34E}">
      <dgm:prSet/>
      <dgm:spPr/>
      <dgm:t>
        <a:bodyPr/>
        <a:lstStyle/>
        <a:p>
          <a:endParaRPr lang="fi-FI"/>
        </a:p>
      </dgm:t>
    </dgm:pt>
    <dgm:pt modelId="{CAC251A0-FC4B-4E16-A241-859FB7C5DF7C}" type="sibTrans" cxnId="{EBD27A96-4CDA-42B9-B7EB-95B902EFF34E}">
      <dgm:prSet/>
      <dgm:spPr/>
      <dgm:t>
        <a:bodyPr/>
        <a:lstStyle/>
        <a:p>
          <a:endParaRPr lang="fi-FI"/>
        </a:p>
      </dgm:t>
    </dgm:pt>
    <dgm:pt modelId="{6543F69C-F97F-40AD-B1E1-4EC2F9B87657}">
      <dgm:prSet/>
      <dgm:spPr/>
      <dgm:t>
        <a:bodyPr/>
        <a:lstStyle/>
        <a:p>
          <a:r>
            <a:rPr lang="en-US" b="0" i="0" baseline="0"/>
            <a:t>Asymmetrinen informaatio </a:t>
          </a:r>
          <a:endParaRPr lang="fi-FI"/>
        </a:p>
      </dgm:t>
    </dgm:pt>
    <dgm:pt modelId="{747A905F-38C8-40A9-84EC-D7F0BF00E7AD}" type="parTrans" cxnId="{9C05DE47-16F1-4F04-951C-96C02E0E3CC0}">
      <dgm:prSet/>
      <dgm:spPr/>
      <dgm:t>
        <a:bodyPr/>
        <a:lstStyle/>
        <a:p>
          <a:endParaRPr lang="fi-FI"/>
        </a:p>
      </dgm:t>
    </dgm:pt>
    <dgm:pt modelId="{4588E7DF-7932-4C38-8005-2F4888B13FF0}" type="sibTrans" cxnId="{9C05DE47-16F1-4F04-951C-96C02E0E3CC0}">
      <dgm:prSet/>
      <dgm:spPr/>
      <dgm:t>
        <a:bodyPr/>
        <a:lstStyle/>
        <a:p>
          <a:endParaRPr lang="fi-FI"/>
        </a:p>
      </dgm:t>
    </dgm:pt>
    <dgm:pt modelId="{7C9BDE42-251F-48B5-A6F5-BCB6E61DF7B4}">
      <dgm:prSet/>
      <dgm:spPr/>
      <dgm:t>
        <a:bodyPr/>
        <a:lstStyle/>
        <a:p>
          <a:r>
            <a:rPr lang="en-US" b="0" i="0" baseline="0"/>
            <a:t>Riskiaversion asteet </a:t>
          </a:r>
          <a:endParaRPr lang="fi-FI"/>
        </a:p>
      </dgm:t>
    </dgm:pt>
    <dgm:pt modelId="{3F2BC406-2688-4331-A70F-9C498FD53FFC}" type="parTrans" cxnId="{7D6624E6-F348-41B3-A0D6-A286365E97AC}">
      <dgm:prSet/>
      <dgm:spPr/>
      <dgm:t>
        <a:bodyPr/>
        <a:lstStyle/>
        <a:p>
          <a:endParaRPr lang="fi-FI"/>
        </a:p>
      </dgm:t>
    </dgm:pt>
    <dgm:pt modelId="{6FD1821B-2683-47A7-A14A-7302CD022629}" type="sibTrans" cxnId="{7D6624E6-F348-41B3-A0D6-A286365E97AC}">
      <dgm:prSet/>
      <dgm:spPr/>
      <dgm:t>
        <a:bodyPr/>
        <a:lstStyle/>
        <a:p>
          <a:endParaRPr lang="fi-FI"/>
        </a:p>
      </dgm:t>
    </dgm:pt>
    <dgm:pt modelId="{187E9053-47D6-4F45-81B0-01C13E621F31}">
      <dgm:prSet/>
      <dgm:spPr/>
      <dgm:t>
        <a:bodyPr/>
        <a:lstStyle/>
        <a:p>
          <a:r>
            <a:rPr lang="en-US" b="0" i="0" baseline="0"/>
            <a:t>Riskihakuinen (risk seeking) / riskipakoinen (risk averse) / riskineutraali </a:t>
          </a:r>
          <a:endParaRPr lang="fi-FI"/>
        </a:p>
      </dgm:t>
    </dgm:pt>
    <dgm:pt modelId="{C3D77DEB-FE23-4BCF-B2C6-9D582A53257D}" type="parTrans" cxnId="{C4E9926A-314B-42D2-8CE3-5385451FB955}">
      <dgm:prSet/>
      <dgm:spPr/>
      <dgm:t>
        <a:bodyPr/>
        <a:lstStyle/>
        <a:p>
          <a:endParaRPr lang="fi-FI"/>
        </a:p>
      </dgm:t>
    </dgm:pt>
    <dgm:pt modelId="{81DE6117-6329-4194-ADCB-41F7BD140045}" type="sibTrans" cxnId="{C4E9926A-314B-42D2-8CE3-5385451FB955}">
      <dgm:prSet/>
      <dgm:spPr/>
      <dgm:t>
        <a:bodyPr/>
        <a:lstStyle/>
        <a:p>
          <a:endParaRPr lang="fi-FI"/>
        </a:p>
      </dgm:t>
    </dgm:pt>
    <dgm:pt modelId="{8B1D9E13-026E-4E3A-869D-D77C5D3F3E06}" type="pres">
      <dgm:prSet presAssocID="{FA00F918-CF62-49D7-B1BA-73C88219012C}" presName="linear" presStyleCnt="0">
        <dgm:presLayoutVars>
          <dgm:dir/>
          <dgm:animLvl val="lvl"/>
          <dgm:resizeHandles val="exact"/>
        </dgm:presLayoutVars>
      </dgm:prSet>
      <dgm:spPr/>
    </dgm:pt>
    <dgm:pt modelId="{10A889BD-ABE9-42E4-99EB-002C52A699AE}" type="pres">
      <dgm:prSet presAssocID="{DCB92D6C-ADF8-464A-A02E-4C3FC79A10CE}" presName="parentLin" presStyleCnt="0"/>
      <dgm:spPr/>
    </dgm:pt>
    <dgm:pt modelId="{06A75BE0-0ECE-48CF-8595-94EEF033367A}" type="pres">
      <dgm:prSet presAssocID="{DCB92D6C-ADF8-464A-A02E-4C3FC79A10CE}" presName="parentLeftMargin" presStyleLbl="node1" presStyleIdx="0" presStyleCnt="4"/>
      <dgm:spPr/>
    </dgm:pt>
    <dgm:pt modelId="{1E2EB296-25A3-418A-B114-30E317642358}" type="pres">
      <dgm:prSet presAssocID="{DCB92D6C-ADF8-464A-A02E-4C3FC79A10C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53AF26C-4BDB-41A8-AE8D-A9D0A297D5AE}" type="pres">
      <dgm:prSet presAssocID="{DCB92D6C-ADF8-464A-A02E-4C3FC79A10CE}" presName="negativeSpace" presStyleCnt="0"/>
      <dgm:spPr/>
    </dgm:pt>
    <dgm:pt modelId="{0C5353BD-4C33-4D8F-96A5-77247568B839}" type="pres">
      <dgm:prSet presAssocID="{DCB92D6C-ADF8-464A-A02E-4C3FC79A10CE}" presName="childText" presStyleLbl="conFgAcc1" presStyleIdx="0" presStyleCnt="4">
        <dgm:presLayoutVars>
          <dgm:bulletEnabled val="1"/>
        </dgm:presLayoutVars>
      </dgm:prSet>
      <dgm:spPr/>
    </dgm:pt>
    <dgm:pt modelId="{8F4D1896-A9AB-42E4-AACF-E7DF8DAD614D}" type="pres">
      <dgm:prSet presAssocID="{114FBF3C-B79C-4169-BC2A-07B0C79A3F8D}" presName="spaceBetweenRectangles" presStyleCnt="0"/>
      <dgm:spPr/>
    </dgm:pt>
    <dgm:pt modelId="{71903D2A-BB7C-4FDE-8973-1F316AAFAE67}" type="pres">
      <dgm:prSet presAssocID="{84B535C3-0205-4AE6-9D26-C05410D8E04D}" presName="parentLin" presStyleCnt="0"/>
      <dgm:spPr/>
    </dgm:pt>
    <dgm:pt modelId="{CD043471-185C-4CEC-ACB6-5E0EA7768CFF}" type="pres">
      <dgm:prSet presAssocID="{84B535C3-0205-4AE6-9D26-C05410D8E04D}" presName="parentLeftMargin" presStyleLbl="node1" presStyleIdx="0" presStyleCnt="4"/>
      <dgm:spPr/>
    </dgm:pt>
    <dgm:pt modelId="{DDF10A07-2E06-4595-A1E1-B29DA6C87B63}" type="pres">
      <dgm:prSet presAssocID="{84B535C3-0205-4AE6-9D26-C05410D8E04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6E4C84C-E84B-4CE5-9012-EBB5B5FA78AC}" type="pres">
      <dgm:prSet presAssocID="{84B535C3-0205-4AE6-9D26-C05410D8E04D}" presName="negativeSpace" presStyleCnt="0"/>
      <dgm:spPr/>
    </dgm:pt>
    <dgm:pt modelId="{CBEB07CB-F3D8-4413-90DA-217FAE2A4CB9}" type="pres">
      <dgm:prSet presAssocID="{84B535C3-0205-4AE6-9D26-C05410D8E04D}" presName="childText" presStyleLbl="conFgAcc1" presStyleIdx="1" presStyleCnt="4">
        <dgm:presLayoutVars>
          <dgm:bulletEnabled val="1"/>
        </dgm:presLayoutVars>
      </dgm:prSet>
      <dgm:spPr/>
    </dgm:pt>
    <dgm:pt modelId="{2EB83145-ECD6-4702-BAFD-7254DFF301B9}" type="pres">
      <dgm:prSet presAssocID="{CAC251A0-FC4B-4E16-A241-859FB7C5DF7C}" presName="spaceBetweenRectangles" presStyleCnt="0"/>
      <dgm:spPr/>
    </dgm:pt>
    <dgm:pt modelId="{131EA8C4-6F7B-4F15-9C01-04FAF9C36C06}" type="pres">
      <dgm:prSet presAssocID="{6543F69C-F97F-40AD-B1E1-4EC2F9B87657}" presName="parentLin" presStyleCnt="0"/>
      <dgm:spPr/>
    </dgm:pt>
    <dgm:pt modelId="{D74AC81D-8D91-4AD4-A1D4-3CD47C7E52FB}" type="pres">
      <dgm:prSet presAssocID="{6543F69C-F97F-40AD-B1E1-4EC2F9B87657}" presName="parentLeftMargin" presStyleLbl="node1" presStyleIdx="1" presStyleCnt="4"/>
      <dgm:spPr/>
    </dgm:pt>
    <dgm:pt modelId="{BD184BF3-5E61-496F-BAB2-6ECE783FAC08}" type="pres">
      <dgm:prSet presAssocID="{6543F69C-F97F-40AD-B1E1-4EC2F9B8765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27D3815-0AE4-462E-8FC8-2245BA22EEBA}" type="pres">
      <dgm:prSet presAssocID="{6543F69C-F97F-40AD-B1E1-4EC2F9B87657}" presName="negativeSpace" presStyleCnt="0"/>
      <dgm:spPr/>
    </dgm:pt>
    <dgm:pt modelId="{03601965-E9B5-431D-A203-65489031BD22}" type="pres">
      <dgm:prSet presAssocID="{6543F69C-F97F-40AD-B1E1-4EC2F9B87657}" presName="childText" presStyleLbl="conFgAcc1" presStyleIdx="2" presStyleCnt="4">
        <dgm:presLayoutVars>
          <dgm:bulletEnabled val="1"/>
        </dgm:presLayoutVars>
      </dgm:prSet>
      <dgm:spPr/>
    </dgm:pt>
    <dgm:pt modelId="{E88D76D3-80C0-404F-9882-70FEAF73EF33}" type="pres">
      <dgm:prSet presAssocID="{4588E7DF-7932-4C38-8005-2F4888B13FF0}" presName="spaceBetweenRectangles" presStyleCnt="0"/>
      <dgm:spPr/>
    </dgm:pt>
    <dgm:pt modelId="{595AFB5C-E77C-4540-8D5A-0D453004EFE6}" type="pres">
      <dgm:prSet presAssocID="{7C9BDE42-251F-48B5-A6F5-BCB6E61DF7B4}" presName="parentLin" presStyleCnt="0"/>
      <dgm:spPr/>
    </dgm:pt>
    <dgm:pt modelId="{7BD144B5-B279-4E31-95B0-3152C4BBA26E}" type="pres">
      <dgm:prSet presAssocID="{7C9BDE42-251F-48B5-A6F5-BCB6E61DF7B4}" presName="parentLeftMargin" presStyleLbl="node1" presStyleIdx="2" presStyleCnt="4"/>
      <dgm:spPr/>
    </dgm:pt>
    <dgm:pt modelId="{5FCBB94E-46DA-4179-B261-4021775B332E}" type="pres">
      <dgm:prSet presAssocID="{7C9BDE42-251F-48B5-A6F5-BCB6E61DF7B4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641EBA21-281F-44BD-9511-52E73869390D}" type="pres">
      <dgm:prSet presAssocID="{7C9BDE42-251F-48B5-A6F5-BCB6E61DF7B4}" presName="negativeSpace" presStyleCnt="0"/>
      <dgm:spPr/>
    </dgm:pt>
    <dgm:pt modelId="{54613405-FBDC-4799-BDAE-89308D54F8AD}" type="pres">
      <dgm:prSet presAssocID="{7C9BDE42-251F-48B5-A6F5-BCB6E61DF7B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A72CF305-067D-4989-988C-E9FE14D2B9B2}" type="presOf" srcId="{6543F69C-F97F-40AD-B1E1-4EC2F9B87657}" destId="{BD184BF3-5E61-496F-BAB2-6ECE783FAC08}" srcOrd="1" destOrd="0" presId="urn:microsoft.com/office/officeart/2005/8/layout/list1"/>
    <dgm:cxn modelId="{8048050F-68F4-48D7-97BC-6BDD07BB4878}" type="presOf" srcId="{DCB92D6C-ADF8-464A-A02E-4C3FC79A10CE}" destId="{1E2EB296-25A3-418A-B114-30E317642358}" srcOrd="1" destOrd="0" presId="urn:microsoft.com/office/officeart/2005/8/layout/list1"/>
    <dgm:cxn modelId="{B7CD7623-2536-4672-885E-8975680E3D87}" type="presOf" srcId="{187E9053-47D6-4F45-81B0-01C13E621F31}" destId="{54613405-FBDC-4799-BDAE-89308D54F8AD}" srcOrd="0" destOrd="0" presId="urn:microsoft.com/office/officeart/2005/8/layout/list1"/>
    <dgm:cxn modelId="{AF947B2E-DEEB-465F-ABAD-CA587DF8A6CD}" type="presOf" srcId="{84B535C3-0205-4AE6-9D26-C05410D8E04D}" destId="{DDF10A07-2E06-4595-A1E1-B29DA6C87B63}" srcOrd="1" destOrd="0" presId="urn:microsoft.com/office/officeart/2005/8/layout/list1"/>
    <dgm:cxn modelId="{EA5DC72E-3839-4DAE-B535-161308F8D20A}" type="presOf" srcId="{7C9BDE42-251F-48B5-A6F5-BCB6E61DF7B4}" destId="{5FCBB94E-46DA-4179-B261-4021775B332E}" srcOrd="1" destOrd="0" presId="urn:microsoft.com/office/officeart/2005/8/layout/list1"/>
    <dgm:cxn modelId="{A0F2D631-F356-4707-90FB-15356887E1F7}" type="presOf" srcId="{DCB92D6C-ADF8-464A-A02E-4C3FC79A10CE}" destId="{06A75BE0-0ECE-48CF-8595-94EEF033367A}" srcOrd="0" destOrd="0" presId="urn:microsoft.com/office/officeart/2005/8/layout/list1"/>
    <dgm:cxn modelId="{75E1453F-04AD-4778-B35E-0C53D3074AEF}" type="presOf" srcId="{7C9BDE42-251F-48B5-A6F5-BCB6E61DF7B4}" destId="{7BD144B5-B279-4E31-95B0-3152C4BBA26E}" srcOrd="0" destOrd="0" presId="urn:microsoft.com/office/officeart/2005/8/layout/list1"/>
    <dgm:cxn modelId="{9C05DE47-16F1-4F04-951C-96C02E0E3CC0}" srcId="{FA00F918-CF62-49D7-B1BA-73C88219012C}" destId="{6543F69C-F97F-40AD-B1E1-4EC2F9B87657}" srcOrd="2" destOrd="0" parTransId="{747A905F-38C8-40A9-84EC-D7F0BF00E7AD}" sibTransId="{4588E7DF-7932-4C38-8005-2F4888B13FF0}"/>
    <dgm:cxn modelId="{F7244149-DB03-42C1-9E75-3934DA8A63E1}" type="presOf" srcId="{6543F69C-F97F-40AD-B1E1-4EC2F9B87657}" destId="{D74AC81D-8D91-4AD4-A1D4-3CD47C7E52FB}" srcOrd="0" destOrd="0" presId="urn:microsoft.com/office/officeart/2005/8/layout/list1"/>
    <dgm:cxn modelId="{C4E9926A-314B-42D2-8CE3-5385451FB955}" srcId="{7C9BDE42-251F-48B5-A6F5-BCB6E61DF7B4}" destId="{187E9053-47D6-4F45-81B0-01C13E621F31}" srcOrd="0" destOrd="0" parTransId="{C3D77DEB-FE23-4BCF-B2C6-9D582A53257D}" sibTransId="{81DE6117-6329-4194-ADCB-41F7BD140045}"/>
    <dgm:cxn modelId="{2D7E1E71-2C05-4B97-9CD1-9283D6BDF64C}" type="presOf" srcId="{FA00F918-CF62-49D7-B1BA-73C88219012C}" destId="{8B1D9E13-026E-4E3A-869D-D77C5D3F3E06}" srcOrd="0" destOrd="0" presId="urn:microsoft.com/office/officeart/2005/8/layout/list1"/>
    <dgm:cxn modelId="{EBD27A96-4CDA-42B9-B7EB-95B902EFF34E}" srcId="{FA00F918-CF62-49D7-B1BA-73C88219012C}" destId="{84B535C3-0205-4AE6-9D26-C05410D8E04D}" srcOrd="1" destOrd="0" parTransId="{F39165BD-1C05-4E06-AD59-CA47CE519339}" sibTransId="{CAC251A0-FC4B-4E16-A241-859FB7C5DF7C}"/>
    <dgm:cxn modelId="{94B881B7-CB52-4BBA-808B-37CE03826091}" srcId="{FA00F918-CF62-49D7-B1BA-73C88219012C}" destId="{DCB92D6C-ADF8-464A-A02E-4C3FC79A10CE}" srcOrd="0" destOrd="0" parTransId="{21F95929-2924-4E80-A054-55C51C55A4F5}" sibTransId="{114FBF3C-B79C-4169-BC2A-07B0C79A3F8D}"/>
    <dgm:cxn modelId="{371272D2-D782-44C8-9030-32C72A0BAE3E}" type="presOf" srcId="{84B535C3-0205-4AE6-9D26-C05410D8E04D}" destId="{CD043471-185C-4CEC-ACB6-5E0EA7768CFF}" srcOrd="0" destOrd="0" presId="urn:microsoft.com/office/officeart/2005/8/layout/list1"/>
    <dgm:cxn modelId="{7D6624E6-F348-41B3-A0D6-A286365E97AC}" srcId="{FA00F918-CF62-49D7-B1BA-73C88219012C}" destId="{7C9BDE42-251F-48B5-A6F5-BCB6E61DF7B4}" srcOrd="3" destOrd="0" parTransId="{3F2BC406-2688-4331-A70F-9C498FD53FFC}" sibTransId="{6FD1821B-2683-47A7-A14A-7302CD022629}"/>
    <dgm:cxn modelId="{613C13CD-3F74-4D44-9BCD-425298673FA3}" type="presParOf" srcId="{8B1D9E13-026E-4E3A-869D-D77C5D3F3E06}" destId="{10A889BD-ABE9-42E4-99EB-002C52A699AE}" srcOrd="0" destOrd="0" presId="urn:microsoft.com/office/officeart/2005/8/layout/list1"/>
    <dgm:cxn modelId="{00AD06BF-7FFF-4357-874E-60CE878BEE47}" type="presParOf" srcId="{10A889BD-ABE9-42E4-99EB-002C52A699AE}" destId="{06A75BE0-0ECE-48CF-8595-94EEF033367A}" srcOrd="0" destOrd="0" presId="urn:microsoft.com/office/officeart/2005/8/layout/list1"/>
    <dgm:cxn modelId="{B617E1E3-35FA-4DAA-9AA8-2EEB3E45CED7}" type="presParOf" srcId="{10A889BD-ABE9-42E4-99EB-002C52A699AE}" destId="{1E2EB296-25A3-418A-B114-30E317642358}" srcOrd="1" destOrd="0" presId="urn:microsoft.com/office/officeart/2005/8/layout/list1"/>
    <dgm:cxn modelId="{B097EE50-BADA-43C5-8B88-671FA11B579D}" type="presParOf" srcId="{8B1D9E13-026E-4E3A-869D-D77C5D3F3E06}" destId="{653AF26C-4BDB-41A8-AE8D-A9D0A297D5AE}" srcOrd="1" destOrd="0" presId="urn:microsoft.com/office/officeart/2005/8/layout/list1"/>
    <dgm:cxn modelId="{6AB7297C-3088-482A-A4CE-E5E615D62039}" type="presParOf" srcId="{8B1D9E13-026E-4E3A-869D-D77C5D3F3E06}" destId="{0C5353BD-4C33-4D8F-96A5-77247568B839}" srcOrd="2" destOrd="0" presId="urn:microsoft.com/office/officeart/2005/8/layout/list1"/>
    <dgm:cxn modelId="{AA142B04-FD2C-4907-A51F-A21A5CFD67B1}" type="presParOf" srcId="{8B1D9E13-026E-4E3A-869D-D77C5D3F3E06}" destId="{8F4D1896-A9AB-42E4-AACF-E7DF8DAD614D}" srcOrd="3" destOrd="0" presId="urn:microsoft.com/office/officeart/2005/8/layout/list1"/>
    <dgm:cxn modelId="{C3CCC6CC-EF89-45CC-96B9-6C3DC8F4D34B}" type="presParOf" srcId="{8B1D9E13-026E-4E3A-869D-D77C5D3F3E06}" destId="{71903D2A-BB7C-4FDE-8973-1F316AAFAE67}" srcOrd="4" destOrd="0" presId="urn:microsoft.com/office/officeart/2005/8/layout/list1"/>
    <dgm:cxn modelId="{8F5F755E-6B9C-4A00-AB6C-FB64757A83B4}" type="presParOf" srcId="{71903D2A-BB7C-4FDE-8973-1F316AAFAE67}" destId="{CD043471-185C-4CEC-ACB6-5E0EA7768CFF}" srcOrd="0" destOrd="0" presId="urn:microsoft.com/office/officeart/2005/8/layout/list1"/>
    <dgm:cxn modelId="{9A167174-E7BB-424F-84B7-77D71A09B92E}" type="presParOf" srcId="{71903D2A-BB7C-4FDE-8973-1F316AAFAE67}" destId="{DDF10A07-2E06-4595-A1E1-B29DA6C87B63}" srcOrd="1" destOrd="0" presId="urn:microsoft.com/office/officeart/2005/8/layout/list1"/>
    <dgm:cxn modelId="{2A60B8DC-6359-48FD-A4A3-D66DE2F4BC04}" type="presParOf" srcId="{8B1D9E13-026E-4E3A-869D-D77C5D3F3E06}" destId="{46E4C84C-E84B-4CE5-9012-EBB5B5FA78AC}" srcOrd="5" destOrd="0" presId="urn:microsoft.com/office/officeart/2005/8/layout/list1"/>
    <dgm:cxn modelId="{B616ACF5-F42F-418B-AAA2-630E8867AEBD}" type="presParOf" srcId="{8B1D9E13-026E-4E3A-869D-D77C5D3F3E06}" destId="{CBEB07CB-F3D8-4413-90DA-217FAE2A4CB9}" srcOrd="6" destOrd="0" presId="urn:microsoft.com/office/officeart/2005/8/layout/list1"/>
    <dgm:cxn modelId="{98F8089C-DE3C-4E2B-965F-DD43DCB3B1DA}" type="presParOf" srcId="{8B1D9E13-026E-4E3A-869D-D77C5D3F3E06}" destId="{2EB83145-ECD6-4702-BAFD-7254DFF301B9}" srcOrd="7" destOrd="0" presId="urn:microsoft.com/office/officeart/2005/8/layout/list1"/>
    <dgm:cxn modelId="{0C5E3576-765F-48D5-AC85-7649A9C5E143}" type="presParOf" srcId="{8B1D9E13-026E-4E3A-869D-D77C5D3F3E06}" destId="{131EA8C4-6F7B-4F15-9C01-04FAF9C36C06}" srcOrd="8" destOrd="0" presId="urn:microsoft.com/office/officeart/2005/8/layout/list1"/>
    <dgm:cxn modelId="{3E09D6F6-B03A-4842-A709-85F4F96800AF}" type="presParOf" srcId="{131EA8C4-6F7B-4F15-9C01-04FAF9C36C06}" destId="{D74AC81D-8D91-4AD4-A1D4-3CD47C7E52FB}" srcOrd="0" destOrd="0" presId="urn:microsoft.com/office/officeart/2005/8/layout/list1"/>
    <dgm:cxn modelId="{BA5BA9E1-5E99-4879-B5A6-FB74B3A939AE}" type="presParOf" srcId="{131EA8C4-6F7B-4F15-9C01-04FAF9C36C06}" destId="{BD184BF3-5E61-496F-BAB2-6ECE783FAC08}" srcOrd="1" destOrd="0" presId="urn:microsoft.com/office/officeart/2005/8/layout/list1"/>
    <dgm:cxn modelId="{34AF9C5E-F50C-4FA9-A788-53A9854015B6}" type="presParOf" srcId="{8B1D9E13-026E-4E3A-869D-D77C5D3F3E06}" destId="{E27D3815-0AE4-462E-8FC8-2245BA22EEBA}" srcOrd="9" destOrd="0" presId="urn:microsoft.com/office/officeart/2005/8/layout/list1"/>
    <dgm:cxn modelId="{F7EB534D-B1D4-456E-92AD-5D295BA2D665}" type="presParOf" srcId="{8B1D9E13-026E-4E3A-869D-D77C5D3F3E06}" destId="{03601965-E9B5-431D-A203-65489031BD22}" srcOrd="10" destOrd="0" presId="urn:microsoft.com/office/officeart/2005/8/layout/list1"/>
    <dgm:cxn modelId="{ADB0E157-0CED-4039-BAA1-E05890A8226D}" type="presParOf" srcId="{8B1D9E13-026E-4E3A-869D-D77C5D3F3E06}" destId="{E88D76D3-80C0-404F-9882-70FEAF73EF33}" srcOrd="11" destOrd="0" presId="urn:microsoft.com/office/officeart/2005/8/layout/list1"/>
    <dgm:cxn modelId="{42D1BDCF-1A99-44F7-B713-499C2AEB80AA}" type="presParOf" srcId="{8B1D9E13-026E-4E3A-869D-D77C5D3F3E06}" destId="{595AFB5C-E77C-4540-8D5A-0D453004EFE6}" srcOrd="12" destOrd="0" presId="urn:microsoft.com/office/officeart/2005/8/layout/list1"/>
    <dgm:cxn modelId="{301D7A43-66B7-49FD-9A80-1CB65839A0E6}" type="presParOf" srcId="{595AFB5C-E77C-4540-8D5A-0D453004EFE6}" destId="{7BD144B5-B279-4E31-95B0-3152C4BBA26E}" srcOrd="0" destOrd="0" presId="urn:microsoft.com/office/officeart/2005/8/layout/list1"/>
    <dgm:cxn modelId="{118C9FBF-CC79-4514-BAFE-26327E9B4154}" type="presParOf" srcId="{595AFB5C-E77C-4540-8D5A-0D453004EFE6}" destId="{5FCBB94E-46DA-4179-B261-4021775B332E}" srcOrd="1" destOrd="0" presId="urn:microsoft.com/office/officeart/2005/8/layout/list1"/>
    <dgm:cxn modelId="{BF7BAD96-8A5A-4FD2-8502-B52CE47F51D1}" type="presParOf" srcId="{8B1D9E13-026E-4E3A-869D-D77C5D3F3E06}" destId="{641EBA21-281F-44BD-9511-52E73869390D}" srcOrd="13" destOrd="0" presId="urn:microsoft.com/office/officeart/2005/8/layout/list1"/>
    <dgm:cxn modelId="{43934D1D-6096-4534-A75C-A0F5601B336E}" type="presParOf" srcId="{8B1D9E13-026E-4E3A-869D-D77C5D3F3E06}" destId="{54613405-FBDC-4799-BDAE-89308D54F8A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3BE010E-00A3-4E42-BDCD-A79D4335FFF4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en-US"/>
        </a:p>
      </dgm:t>
    </dgm:pt>
    <dgm:pt modelId="{4769EDEB-FFA1-484E-ACCA-6E907C87BA6D}">
      <dgm:prSet/>
      <dgm:spPr/>
      <dgm:t>
        <a:bodyPr/>
        <a:lstStyle/>
        <a:p>
          <a:r>
            <a:rPr lang="en-US" b="0" i="0" baseline="0"/>
            <a:t>Oikeussäännökset perustuva</a:t>
          </a:r>
          <a:r>
            <a:rPr lang="en-US" b="0"/>
            <a:t>t usein riskineutraaliusoletukseen </a:t>
          </a:r>
          <a:endParaRPr lang="en-US"/>
        </a:p>
      </dgm:t>
    </dgm:pt>
    <dgm:pt modelId="{4A3DDC11-E8D7-4A90-8047-E22571EB049D}" type="parTrans" cxnId="{6086D445-B8F4-4915-A728-57B24878CD24}">
      <dgm:prSet/>
      <dgm:spPr/>
      <dgm:t>
        <a:bodyPr/>
        <a:lstStyle/>
        <a:p>
          <a:endParaRPr lang="en-US"/>
        </a:p>
      </dgm:t>
    </dgm:pt>
    <dgm:pt modelId="{ECB0ED14-2EE7-450D-9020-13868995041E}" type="sibTrans" cxnId="{6086D445-B8F4-4915-A728-57B24878CD24}">
      <dgm:prSet/>
      <dgm:spPr/>
      <dgm:t>
        <a:bodyPr/>
        <a:lstStyle/>
        <a:p>
          <a:endParaRPr lang="en-US"/>
        </a:p>
      </dgm:t>
    </dgm:pt>
    <dgm:pt modelId="{49D81320-E06D-41B9-8DEF-8EF2F8DEBF22}">
      <dgm:prSet/>
      <dgm:spPr/>
      <dgm:t>
        <a:bodyPr/>
        <a:lstStyle/>
        <a:p>
          <a:r>
            <a:rPr lang="en-US" b="0" i="0" baseline="0"/>
            <a:t>Esim. P(100 %)*$ 1 M = P(10 %)*$ 10 M</a:t>
          </a:r>
          <a:endParaRPr lang="en-US"/>
        </a:p>
      </dgm:t>
    </dgm:pt>
    <dgm:pt modelId="{780528D9-D4D9-4B72-8739-9DE29BF7920F}" type="parTrans" cxnId="{A7AFD3AF-24F2-4590-850F-DB6FD038E8EA}">
      <dgm:prSet/>
      <dgm:spPr/>
      <dgm:t>
        <a:bodyPr/>
        <a:lstStyle/>
        <a:p>
          <a:endParaRPr lang="en-US"/>
        </a:p>
      </dgm:t>
    </dgm:pt>
    <dgm:pt modelId="{6618ECC8-7AFB-4F8D-AB5D-F6A8ED2C2A0C}" type="sibTrans" cxnId="{A7AFD3AF-24F2-4590-850F-DB6FD038E8EA}">
      <dgm:prSet/>
      <dgm:spPr/>
      <dgm:t>
        <a:bodyPr/>
        <a:lstStyle/>
        <a:p>
          <a:endParaRPr lang="en-US"/>
        </a:p>
      </dgm:t>
    </dgm:pt>
    <dgm:pt modelId="{DBF8FC60-6FD5-4B5E-8506-70CAF5EE4F9C}">
      <dgm:prSet/>
      <dgm:spPr/>
      <dgm:t>
        <a:bodyPr/>
        <a:lstStyle/>
        <a:p>
          <a:r>
            <a:rPr lang="en-US" b="0" i="0" baseline="0" dirty="0" err="1"/>
            <a:t>Riskihakuisuus</a:t>
          </a:r>
          <a:r>
            <a:rPr lang="en-US" b="0" i="0" baseline="0" dirty="0"/>
            <a:t>:</a:t>
          </a:r>
          <a:r>
            <a:rPr lang="en-US" b="0" dirty="0"/>
            <a:t> </a:t>
          </a:r>
          <a:endParaRPr lang="en-US" dirty="0"/>
        </a:p>
      </dgm:t>
    </dgm:pt>
    <dgm:pt modelId="{7C111070-EBB3-4B8D-9434-7086BC781A3C}" type="parTrans" cxnId="{056517A8-731D-4DE1-A025-4513AC7470C9}">
      <dgm:prSet/>
      <dgm:spPr/>
      <dgm:t>
        <a:bodyPr/>
        <a:lstStyle/>
        <a:p>
          <a:endParaRPr lang="en-US"/>
        </a:p>
      </dgm:t>
    </dgm:pt>
    <dgm:pt modelId="{330E1241-9169-4AE8-BE65-EE099A60BB6A}" type="sibTrans" cxnId="{056517A8-731D-4DE1-A025-4513AC7470C9}">
      <dgm:prSet/>
      <dgm:spPr/>
      <dgm:t>
        <a:bodyPr/>
        <a:lstStyle/>
        <a:p>
          <a:endParaRPr lang="en-US"/>
        </a:p>
      </dgm:t>
    </dgm:pt>
    <dgm:pt modelId="{F4A7A909-B50E-4306-9BB4-C375195CE579}">
      <dgm:prSet/>
      <dgm:spPr/>
      <dgm:t>
        <a:bodyPr/>
        <a:lstStyle/>
        <a:p>
          <a:r>
            <a:rPr lang="en-US" b="0" i="0" baseline="0"/>
            <a:t>P(100 %)*$ 1 M &lt; P(10 %)*$ 10 </a:t>
          </a:r>
          <a:endParaRPr lang="en-US"/>
        </a:p>
      </dgm:t>
    </dgm:pt>
    <dgm:pt modelId="{A8BA47E8-5C91-4B95-A373-50A15B91E642}" type="parTrans" cxnId="{F74ECFAB-7EB4-47D1-B210-46880F4F2302}">
      <dgm:prSet/>
      <dgm:spPr/>
      <dgm:t>
        <a:bodyPr/>
        <a:lstStyle/>
        <a:p>
          <a:endParaRPr lang="en-US"/>
        </a:p>
      </dgm:t>
    </dgm:pt>
    <dgm:pt modelId="{B2E38964-5386-4C84-BB4F-13F5D248A735}" type="sibTrans" cxnId="{F74ECFAB-7EB4-47D1-B210-46880F4F2302}">
      <dgm:prSet/>
      <dgm:spPr/>
      <dgm:t>
        <a:bodyPr/>
        <a:lstStyle/>
        <a:p>
          <a:endParaRPr lang="en-US"/>
        </a:p>
      </dgm:t>
    </dgm:pt>
    <dgm:pt modelId="{43D0BF6D-9C26-4A37-BC4E-145CED16D9FB}">
      <dgm:prSet/>
      <dgm:spPr/>
      <dgm:t>
        <a:bodyPr/>
        <a:lstStyle/>
        <a:p>
          <a:r>
            <a:rPr lang="en-US" b="0" i="0" baseline="0"/>
            <a:t>Riskipakoisuus</a:t>
          </a:r>
          <a:r>
            <a:rPr lang="en-US"/>
            <a:t>:</a:t>
          </a:r>
          <a:r>
            <a:rPr lang="en-US" b="0" i="0" baseline="0"/>
            <a:t> </a:t>
          </a:r>
          <a:endParaRPr lang="en-US"/>
        </a:p>
      </dgm:t>
    </dgm:pt>
    <dgm:pt modelId="{2583B99D-FBE3-4E19-9FD8-983DF038D414}" type="parTrans" cxnId="{34F79ACD-577A-4CFD-A786-BE3BD69BBB7F}">
      <dgm:prSet/>
      <dgm:spPr/>
      <dgm:t>
        <a:bodyPr/>
        <a:lstStyle/>
        <a:p>
          <a:endParaRPr lang="en-US"/>
        </a:p>
      </dgm:t>
    </dgm:pt>
    <dgm:pt modelId="{AC636836-6537-4D46-AF54-7B4AEBB638E8}" type="sibTrans" cxnId="{34F79ACD-577A-4CFD-A786-BE3BD69BBB7F}">
      <dgm:prSet/>
      <dgm:spPr/>
      <dgm:t>
        <a:bodyPr/>
        <a:lstStyle/>
        <a:p>
          <a:endParaRPr lang="en-US"/>
        </a:p>
      </dgm:t>
    </dgm:pt>
    <dgm:pt modelId="{3E827A29-6A47-4B0B-9067-445E9B301348}">
      <dgm:prSet/>
      <dgm:spPr/>
      <dgm:t>
        <a:bodyPr/>
        <a:lstStyle/>
        <a:p>
          <a:r>
            <a:rPr lang="en-US" b="0" i="0" baseline="0"/>
            <a:t>P(100 %)*$ 1 M &gt; P(10 %)*$ 10 M</a:t>
          </a:r>
          <a:r>
            <a:rPr lang="fi-FI" baseline="0"/>
            <a:t> </a:t>
          </a:r>
          <a:endParaRPr lang="en-US"/>
        </a:p>
      </dgm:t>
    </dgm:pt>
    <dgm:pt modelId="{88BF46DC-1FAF-42BD-89C1-0A9580EA5112}" type="parTrans" cxnId="{C40A2170-3621-4760-BB3B-A0FA2C3EF7CC}">
      <dgm:prSet/>
      <dgm:spPr/>
      <dgm:t>
        <a:bodyPr/>
        <a:lstStyle/>
        <a:p>
          <a:endParaRPr lang="en-US"/>
        </a:p>
      </dgm:t>
    </dgm:pt>
    <dgm:pt modelId="{60C90101-FBB1-4745-B049-5AC8499335FC}" type="sibTrans" cxnId="{C40A2170-3621-4760-BB3B-A0FA2C3EF7CC}">
      <dgm:prSet/>
      <dgm:spPr/>
      <dgm:t>
        <a:bodyPr/>
        <a:lstStyle/>
        <a:p>
          <a:endParaRPr lang="en-US"/>
        </a:p>
      </dgm:t>
    </dgm:pt>
    <dgm:pt modelId="{4BB97B59-6F8B-4CF2-9E0B-4CAF108ACBA5}">
      <dgm:prSet/>
      <dgm:spPr/>
      <dgm:t>
        <a:bodyPr/>
        <a:lstStyle/>
        <a:p>
          <a:r>
            <a:rPr lang="en-US" b="0"/>
            <a:t>R</a:t>
          </a:r>
          <a:r>
            <a:rPr lang="en-US" b="0" i="0" baseline="0"/>
            <a:t>isk</a:t>
          </a:r>
          <a:r>
            <a:rPr lang="en-US" b="0"/>
            <a:t>i</a:t>
          </a:r>
          <a:r>
            <a:rPr lang="en-US" b="0" i="0" baseline="0"/>
            <a:t>preemio voi vaihdella </a:t>
          </a:r>
          <a:endParaRPr lang="en-US"/>
        </a:p>
      </dgm:t>
    </dgm:pt>
    <dgm:pt modelId="{4ED8A2AD-F012-46EE-8E76-278F628C3208}" type="parTrans" cxnId="{2102A07D-17F6-4924-BE89-5C67FE87F8D3}">
      <dgm:prSet/>
      <dgm:spPr/>
      <dgm:t>
        <a:bodyPr/>
        <a:lstStyle/>
        <a:p>
          <a:endParaRPr lang="en-US"/>
        </a:p>
      </dgm:t>
    </dgm:pt>
    <dgm:pt modelId="{A8399DA2-E2A7-4A6B-98C6-57DD1290C129}" type="sibTrans" cxnId="{2102A07D-17F6-4924-BE89-5C67FE87F8D3}">
      <dgm:prSet/>
      <dgm:spPr/>
      <dgm:t>
        <a:bodyPr/>
        <a:lstStyle/>
        <a:p>
          <a:endParaRPr lang="en-US"/>
        </a:p>
      </dgm:t>
    </dgm:pt>
    <dgm:pt modelId="{4FCE06A6-A9AA-404A-AB71-4B5C0700944E}" type="pres">
      <dgm:prSet presAssocID="{A3BE010E-00A3-4E42-BDCD-A79D4335FFF4}" presName="linear" presStyleCnt="0">
        <dgm:presLayoutVars>
          <dgm:dir/>
          <dgm:animLvl val="lvl"/>
          <dgm:resizeHandles val="exact"/>
        </dgm:presLayoutVars>
      </dgm:prSet>
      <dgm:spPr/>
    </dgm:pt>
    <dgm:pt modelId="{FA213E93-9D1E-4A6D-B4AB-08E962D8D076}" type="pres">
      <dgm:prSet presAssocID="{4769EDEB-FFA1-484E-ACCA-6E907C87BA6D}" presName="parentLin" presStyleCnt="0"/>
      <dgm:spPr/>
    </dgm:pt>
    <dgm:pt modelId="{02E04207-506F-4A65-AE53-6F6E3BE3B2D1}" type="pres">
      <dgm:prSet presAssocID="{4769EDEB-FFA1-484E-ACCA-6E907C87BA6D}" presName="parentLeftMargin" presStyleLbl="node1" presStyleIdx="0" presStyleCnt="4"/>
      <dgm:spPr/>
    </dgm:pt>
    <dgm:pt modelId="{0C0D815B-76D6-45EC-8C2A-55D9384D3660}" type="pres">
      <dgm:prSet presAssocID="{4769EDEB-FFA1-484E-ACCA-6E907C87BA6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8953B4C-46D1-4F90-AFCD-6F775571F48B}" type="pres">
      <dgm:prSet presAssocID="{4769EDEB-FFA1-484E-ACCA-6E907C87BA6D}" presName="negativeSpace" presStyleCnt="0"/>
      <dgm:spPr/>
    </dgm:pt>
    <dgm:pt modelId="{3106C5F4-805C-4602-B31C-2AC8C3925C64}" type="pres">
      <dgm:prSet presAssocID="{4769EDEB-FFA1-484E-ACCA-6E907C87BA6D}" presName="childText" presStyleLbl="conFgAcc1" presStyleIdx="0" presStyleCnt="4">
        <dgm:presLayoutVars>
          <dgm:bulletEnabled val="1"/>
        </dgm:presLayoutVars>
      </dgm:prSet>
      <dgm:spPr/>
    </dgm:pt>
    <dgm:pt modelId="{30FEE64B-A940-4C64-B05E-A7E65B84D79D}" type="pres">
      <dgm:prSet presAssocID="{ECB0ED14-2EE7-450D-9020-13868995041E}" presName="spaceBetweenRectangles" presStyleCnt="0"/>
      <dgm:spPr/>
    </dgm:pt>
    <dgm:pt modelId="{F9C3DB6B-5D50-4F36-82F8-EBFBDD225CF9}" type="pres">
      <dgm:prSet presAssocID="{DBF8FC60-6FD5-4B5E-8506-70CAF5EE4F9C}" presName="parentLin" presStyleCnt="0"/>
      <dgm:spPr/>
    </dgm:pt>
    <dgm:pt modelId="{4E5499A6-C363-42BC-95C8-903D30BBE64D}" type="pres">
      <dgm:prSet presAssocID="{DBF8FC60-6FD5-4B5E-8506-70CAF5EE4F9C}" presName="parentLeftMargin" presStyleLbl="node1" presStyleIdx="0" presStyleCnt="4"/>
      <dgm:spPr/>
    </dgm:pt>
    <dgm:pt modelId="{2BC86808-E11A-44B1-8614-1D6E958C7FCA}" type="pres">
      <dgm:prSet presAssocID="{DBF8FC60-6FD5-4B5E-8506-70CAF5EE4F9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B00C00E-947D-47FC-A062-92509A0A714B}" type="pres">
      <dgm:prSet presAssocID="{DBF8FC60-6FD5-4B5E-8506-70CAF5EE4F9C}" presName="negativeSpace" presStyleCnt="0"/>
      <dgm:spPr/>
    </dgm:pt>
    <dgm:pt modelId="{C93131AA-30AA-4D79-B2AF-C14DA5054A4A}" type="pres">
      <dgm:prSet presAssocID="{DBF8FC60-6FD5-4B5E-8506-70CAF5EE4F9C}" presName="childText" presStyleLbl="conFgAcc1" presStyleIdx="1" presStyleCnt="4">
        <dgm:presLayoutVars>
          <dgm:bulletEnabled val="1"/>
        </dgm:presLayoutVars>
      </dgm:prSet>
      <dgm:spPr/>
    </dgm:pt>
    <dgm:pt modelId="{25142DEB-365A-44D0-B3FB-F87CAAFA8D6E}" type="pres">
      <dgm:prSet presAssocID="{330E1241-9169-4AE8-BE65-EE099A60BB6A}" presName="spaceBetweenRectangles" presStyleCnt="0"/>
      <dgm:spPr/>
    </dgm:pt>
    <dgm:pt modelId="{325FD4DF-E62D-48C2-A636-A77FCF9C0108}" type="pres">
      <dgm:prSet presAssocID="{43D0BF6D-9C26-4A37-BC4E-145CED16D9FB}" presName="parentLin" presStyleCnt="0"/>
      <dgm:spPr/>
    </dgm:pt>
    <dgm:pt modelId="{BD7DB997-0C07-4850-AB7A-FDAACA1B20A8}" type="pres">
      <dgm:prSet presAssocID="{43D0BF6D-9C26-4A37-BC4E-145CED16D9FB}" presName="parentLeftMargin" presStyleLbl="node1" presStyleIdx="1" presStyleCnt="4"/>
      <dgm:spPr/>
    </dgm:pt>
    <dgm:pt modelId="{DD68F1D4-70B1-42F9-8255-B38FB8BD1D07}" type="pres">
      <dgm:prSet presAssocID="{43D0BF6D-9C26-4A37-BC4E-145CED16D9F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B1F774A-D071-4020-AB1B-FCCB2847882F}" type="pres">
      <dgm:prSet presAssocID="{43D0BF6D-9C26-4A37-BC4E-145CED16D9FB}" presName="negativeSpace" presStyleCnt="0"/>
      <dgm:spPr/>
    </dgm:pt>
    <dgm:pt modelId="{A5CA970E-B0A3-4000-9DCC-19FA0B0EBE29}" type="pres">
      <dgm:prSet presAssocID="{43D0BF6D-9C26-4A37-BC4E-145CED16D9FB}" presName="childText" presStyleLbl="conFgAcc1" presStyleIdx="2" presStyleCnt="4">
        <dgm:presLayoutVars>
          <dgm:bulletEnabled val="1"/>
        </dgm:presLayoutVars>
      </dgm:prSet>
      <dgm:spPr/>
    </dgm:pt>
    <dgm:pt modelId="{2F6BD8B8-2A66-4FA8-BB80-288770742CF5}" type="pres">
      <dgm:prSet presAssocID="{AC636836-6537-4D46-AF54-7B4AEBB638E8}" presName="spaceBetweenRectangles" presStyleCnt="0"/>
      <dgm:spPr/>
    </dgm:pt>
    <dgm:pt modelId="{92EF5ACE-CE9F-434F-8F9A-308591E5EB2A}" type="pres">
      <dgm:prSet presAssocID="{4BB97B59-6F8B-4CF2-9E0B-4CAF108ACBA5}" presName="parentLin" presStyleCnt="0"/>
      <dgm:spPr/>
    </dgm:pt>
    <dgm:pt modelId="{D988E5E8-67BD-4B24-A0FB-31CA116F4DE3}" type="pres">
      <dgm:prSet presAssocID="{4BB97B59-6F8B-4CF2-9E0B-4CAF108ACBA5}" presName="parentLeftMargin" presStyleLbl="node1" presStyleIdx="2" presStyleCnt="4"/>
      <dgm:spPr/>
    </dgm:pt>
    <dgm:pt modelId="{961CE604-D049-407E-9B91-6AEC07D09318}" type="pres">
      <dgm:prSet presAssocID="{4BB97B59-6F8B-4CF2-9E0B-4CAF108ACBA5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FD2D9D6C-7B6E-422E-87B3-990A3AEE7168}" type="pres">
      <dgm:prSet presAssocID="{4BB97B59-6F8B-4CF2-9E0B-4CAF108ACBA5}" presName="negativeSpace" presStyleCnt="0"/>
      <dgm:spPr/>
    </dgm:pt>
    <dgm:pt modelId="{617771FE-E833-4C72-BC4E-265D53CA8B88}" type="pres">
      <dgm:prSet presAssocID="{4BB97B59-6F8B-4CF2-9E0B-4CAF108ACBA5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4637EA01-1416-4499-8325-028D1C2B03DE}" type="presOf" srcId="{43D0BF6D-9C26-4A37-BC4E-145CED16D9FB}" destId="{DD68F1D4-70B1-42F9-8255-B38FB8BD1D07}" srcOrd="1" destOrd="0" presId="urn:microsoft.com/office/officeart/2005/8/layout/list1"/>
    <dgm:cxn modelId="{6086D445-B8F4-4915-A728-57B24878CD24}" srcId="{A3BE010E-00A3-4E42-BDCD-A79D4335FFF4}" destId="{4769EDEB-FFA1-484E-ACCA-6E907C87BA6D}" srcOrd="0" destOrd="0" parTransId="{4A3DDC11-E8D7-4A90-8047-E22571EB049D}" sibTransId="{ECB0ED14-2EE7-450D-9020-13868995041E}"/>
    <dgm:cxn modelId="{C40A2170-3621-4760-BB3B-A0FA2C3EF7CC}" srcId="{43D0BF6D-9C26-4A37-BC4E-145CED16D9FB}" destId="{3E827A29-6A47-4B0B-9067-445E9B301348}" srcOrd="0" destOrd="0" parTransId="{88BF46DC-1FAF-42BD-89C1-0A9580EA5112}" sibTransId="{60C90101-FBB1-4745-B049-5AC8499335FC}"/>
    <dgm:cxn modelId="{8A5BB953-FB73-49FB-BD4F-1BF8A4854BF6}" type="presOf" srcId="{43D0BF6D-9C26-4A37-BC4E-145CED16D9FB}" destId="{BD7DB997-0C07-4850-AB7A-FDAACA1B20A8}" srcOrd="0" destOrd="0" presId="urn:microsoft.com/office/officeart/2005/8/layout/list1"/>
    <dgm:cxn modelId="{85B74A7C-094F-4020-BBCA-5E8CA355EE0F}" type="presOf" srcId="{3E827A29-6A47-4B0B-9067-445E9B301348}" destId="{A5CA970E-B0A3-4000-9DCC-19FA0B0EBE29}" srcOrd="0" destOrd="0" presId="urn:microsoft.com/office/officeart/2005/8/layout/list1"/>
    <dgm:cxn modelId="{2102A07D-17F6-4924-BE89-5C67FE87F8D3}" srcId="{A3BE010E-00A3-4E42-BDCD-A79D4335FFF4}" destId="{4BB97B59-6F8B-4CF2-9E0B-4CAF108ACBA5}" srcOrd="3" destOrd="0" parTransId="{4ED8A2AD-F012-46EE-8E76-278F628C3208}" sibTransId="{A8399DA2-E2A7-4A6B-98C6-57DD1290C129}"/>
    <dgm:cxn modelId="{7FA1E294-69AD-49C2-90CB-E892355BDC11}" type="presOf" srcId="{F4A7A909-B50E-4306-9BB4-C375195CE579}" destId="{C93131AA-30AA-4D79-B2AF-C14DA5054A4A}" srcOrd="0" destOrd="0" presId="urn:microsoft.com/office/officeart/2005/8/layout/list1"/>
    <dgm:cxn modelId="{30503D97-69FD-4370-A2FA-66CA470A9585}" type="presOf" srcId="{4BB97B59-6F8B-4CF2-9E0B-4CAF108ACBA5}" destId="{D988E5E8-67BD-4B24-A0FB-31CA116F4DE3}" srcOrd="0" destOrd="0" presId="urn:microsoft.com/office/officeart/2005/8/layout/list1"/>
    <dgm:cxn modelId="{9BBB159F-E5F7-4410-BBF6-D8E0498558C9}" type="presOf" srcId="{DBF8FC60-6FD5-4B5E-8506-70CAF5EE4F9C}" destId="{2BC86808-E11A-44B1-8614-1D6E958C7FCA}" srcOrd="1" destOrd="0" presId="urn:microsoft.com/office/officeart/2005/8/layout/list1"/>
    <dgm:cxn modelId="{BE4342A3-AECD-4F58-A602-FF493A64A915}" type="presOf" srcId="{4BB97B59-6F8B-4CF2-9E0B-4CAF108ACBA5}" destId="{961CE604-D049-407E-9B91-6AEC07D09318}" srcOrd="1" destOrd="0" presId="urn:microsoft.com/office/officeart/2005/8/layout/list1"/>
    <dgm:cxn modelId="{870A66A5-6CB3-49E2-B55B-38E0E28A4803}" type="presOf" srcId="{4769EDEB-FFA1-484E-ACCA-6E907C87BA6D}" destId="{02E04207-506F-4A65-AE53-6F6E3BE3B2D1}" srcOrd="0" destOrd="0" presId="urn:microsoft.com/office/officeart/2005/8/layout/list1"/>
    <dgm:cxn modelId="{056517A8-731D-4DE1-A025-4513AC7470C9}" srcId="{A3BE010E-00A3-4E42-BDCD-A79D4335FFF4}" destId="{DBF8FC60-6FD5-4B5E-8506-70CAF5EE4F9C}" srcOrd="1" destOrd="0" parTransId="{7C111070-EBB3-4B8D-9434-7086BC781A3C}" sibTransId="{330E1241-9169-4AE8-BE65-EE099A60BB6A}"/>
    <dgm:cxn modelId="{F74ECFAB-7EB4-47D1-B210-46880F4F2302}" srcId="{DBF8FC60-6FD5-4B5E-8506-70CAF5EE4F9C}" destId="{F4A7A909-B50E-4306-9BB4-C375195CE579}" srcOrd="0" destOrd="0" parTransId="{A8BA47E8-5C91-4B95-A373-50A15B91E642}" sibTransId="{B2E38964-5386-4C84-BB4F-13F5D248A735}"/>
    <dgm:cxn modelId="{A7AFD3AF-24F2-4590-850F-DB6FD038E8EA}" srcId="{4769EDEB-FFA1-484E-ACCA-6E907C87BA6D}" destId="{49D81320-E06D-41B9-8DEF-8EF2F8DEBF22}" srcOrd="0" destOrd="0" parTransId="{780528D9-D4D9-4B72-8739-9DE29BF7920F}" sibTransId="{6618ECC8-7AFB-4F8D-AB5D-F6A8ED2C2A0C}"/>
    <dgm:cxn modelId="{57FD2EB8-4D5F-40A2-93FC-F07F86CFB737}" type="presOf" srcId="{A3BE010E-00A3-4E42-BDCD-A79D4335FFF4}" destId="{4FCE06A6-A9AA-404A-AB71-4B5C0700944E}" srcOrd="0" destOrd="0" presId="urn:microsoft.com/office/officeart/2005/8/layout/list1"/>
    <dgm:cxn modelId="{34F79ACD-577A-4CFD-A786-BE3BD69BBB7F}" srcId="{A3BE010E-00A3-4E42-BDCD-A79D4335FFF4}" destId="{43D0BF6D-9C26-4A37-BC4E-145CED16D9FB}" srcOrd="2" destOrd="0" parTransId="{2583B99D-FBE3-4E19-9FD8-983DF038D414}" sibTransId="{AC636836-6537-4D46-AF54-7B4AEBB638E8}"/>
    <dgm:cxn modelId="{BF8474DA-843A-42CD-9207-56C595F54AEA}" type="presOf" srcId="{4769EDEB-FFA1-484E-ACCA-6E907C87BA6D}" destId="{0C0D815B-76D6-45EC-8C2A-55D9384D3660}" srcOrd="1" destOrd="0" presId="urn:microsoft.com/office/officeart/2005/8/layout/list1"/>
    <dgm:cxn modelId="{DD222DDB-B8C4-4B03-A7D4-8B20BEA2162F}" type="presOf" srcId="{49D81320-E06D-41B9-8DEF-8EF2F8DEBF22}" destId="{3106C5F4-805C-4602-B31C-2AC8C3925C64}" srcOrd="0" destOrd="0" presId="urn:microsoft.com/office/officeart/2005/8/layout/list1"/>
    <dgm:cxn modelId="{C99AEDDE-7FCF-4C0A-9055-C841DB38941C}" type="presOf" srcId="{DBF8FC60-6FD5-4B5E-8506-70CAF5EE4F9C}" destId="{4E5499A6-C363-42BC-95C8-903D30BBE64D}" srcOrd="0" destOrd="0" presId="urn:microsoft.com/office/officeart/2005/8/layout/list1"/>
    <dgm:cxn modelId="{863AAA99-DA2E-41AB-B577-02B939B068A3}" type="presParOf" srcId="{4FCE06A6-A9AA-404A-AB71-4B5C0700944E}" destId="{FA213E93-9D1E-4A6D-B4AB-08E962D8D076}" srcOrd="0" destOrd="0" presId="urn:microsoft.com/office/officeart/2005/8/layout/list1"/>
    <dgm:cxn modelId="{6B90DE4F-8B2E-4611-A3A6-3246836F2E37}" type="presParOf" srcId="{FA213E93-9D1E-4A6D-B4AB-08E962D8D076}" destId="{02E04207-506F-4A65-AE53-6F6E3BE3B2D1}" srcOrd="0" destOrd="0" presId="urn:microsoft.com/office/officeart/2005/8/layout/list1"/>
    <dgm:cxn modelId="{09C11C2D-FF30-41CD-843C-C8D4A90C124C}" type="presParOf" srcId="{FA213E93-9D1E-4A6D-B4AB-08E962D8D076}" destId="{0C0D815B-76D6-45EC-8C2A-55D9384D3660}" srcOrd="1" destOrd="0" presId="urn:microsoft.com/office/officeart/2005/8/layout/list1"/>
    <dgm:cxn modelId="{67CC50D6-8B16-4858-A1DB-F1CA55E68CB2}" type="presParOf" srcId="{4FCE06A6-A9AA-404A-AB71-4B5C0700944E}" destId="{A8953B4C-46D1-4F90-AFCD-6F775571F48B}" srcOrd="1" destOrd="0" presId="urn:microsoft.com/office/officeart/2005/8/layout/list1"/>
    <dgm:cxn modelId="{D7050AA1-74D7-4A50-A8DE-CFB7E3A8BBD3}" type="presParOf" srcId="{4FCE06A6-A9AA-404A-AB71-4B5C0700944E}" destId="{3106C5F4-805C-4602-B31C-2AC8C3925C64}" srcOrd="2" destOrd="0" presId="urn:microsoft.com/office/officeart/2005/8/layout/list1"/>
    <dgm:cxn modelId="{BD97B9E1-FEF5-4E62-9452-199A3C8D4D20}" type="presParOf" srcId="{4FCE06A6-A9AA-404A-AB71-4B5C0700944E}" destId="{30FEE64B-A940-4C64-B05E-A7E65B84D79D}" srcOrd="3" destOrd="0" presId="urn:microsoft.com/office/officeart/2005/8/layout/list1"/>
    <dgm:cxn modelId="{B7459630-1A56-4884-8DFD-5F816F50C7CE}" type="presParOf" srcId="{4FCE06A6-A9AA-404A-AB71-4B5C0700944E}" destId="{F9C3DB6B-5D50-4F36-82F8-EBFBDD225CF9}" srcOrd="4" destOrd="0" presId="urn:microsoft.com/office/officeart/2005/8/layout/list1"/>
    <dgm:cxn modelId="{79DB723B-711F-4AB1-8398-5DBDB1DC0746}" type="presParOf" srcId="{F9C3DB6B-5D50-4F36-82F8-EBFBDD225CF9}" destId="{4E5499A6-C363-42BC-95C8-903D30BBE64D}" srcOrd="0" destOrd="0" presId="urn:microsoft.com/office/officeart/2005/8/layout/list1"/>
    <dgm:cxn modelId="{D51306EA-312B-431F-9CC6-81A07B881F8E}" type="presParOf" srcId="{F9C3DB6B-5D50-4F36-82F8-EBFBDD225CF9}" destId="{2BC86808-E11A-44B1-8614-1D6E958C7FCA}" srcOrd="1" destOrd="0" presId="urn:microsoft.com/office/officeart/2005/8/layout/list1"/>
    <dgm:cxn modelId="{6E342078-9480-46F9-801B-79479F9B42AE}" type="presParOf" srcId="{4FCE06A6-A9AA-404A-AB71-4B5C0700944E}" destId="{1B00C00E-947D-47FC-A062-92509A0A714B}" srcOrd="5" destOrd="0" presId="urn:microsoft.com/office/officeart/2005/8/layout/list1"/>
    <dgm:cxn modelId="{584F7C7D-FA0A-4172-8CC3-3378FF5854B0}" type="presParOf" srcId="{4FCE06A6-A9AA-404A-AB71-4B5C0700944E}" destId="{C93131AA-30AA-4D79-B2AF-C14DA5054A4A}" srcOrd="6" destOrd="0" presId="urn:microsoft.com/office/officeart/2005/8/layout/list1"/>
    <dgm:cxn modelId="{019121FE-1848-4E70-A10C-F1E679B4B270}" type="presParOf" srcId="{4FCE06A6-A9AA-404A-AB71-4B5C0700944E}" destId="{25142DEB-365A-44D0-B3FB-F87CAAFA8D6E}" srcOrd="7" destOrd="0" presId="urn:microsoft.com/office/officeart/2005/8/layout/list1"/>
    <dgm:cxn modelId="{5CD90A77-DF16-41DF-80BE-89AD9322A7C1}" type="presParOf" srcId="{4FCE06A6-A9AA-404A-AB71-4B5C0700944E}" destId="{325FD4DF-E62D-48C2-A636-A77FCF9C0108}" srcOrd="8" destOrd="0" presId="urn:microsoft.com/office/officeart/2005/8/layout/list1"/>
    <dgm:cxn modelId="{AAE7CF5D-ED88-420C-990B-C0162AFC1AE0}" type="presParOf" srcId="{325FD4DF-E62D-48C2-A636-A77FCF9C0108}" destId="{BD7DB997-0C07-4850-AB7A-FDAACA1B20A8}" srcOrd="0" destOrd="0" presId="urn:microsoft.com/office/officeart/2005/8/layout/list1"/>
    <dgm:cxn modelId="{14F753FF-22CD-4020-999A-F64BA308B997}" type="presParOf" srcId="{325FD4DF-E62D-48C2-A636-A77FCF9C0108}" destId="{DD68F1D4-70B1-42F9-8255-B38FB8BD1D07}" srcOrd="1" destOrd="0" presId="urn:microsoft.com/office/officeart/2005/8/layout/list1"/>
    <dgm:cxn modelId="{2AB53769-5EAA-4292-9FEB-DF34C3A80A5D}" type="presParOf" srcId="{4FCE06A6-A9AA-404A-AB71-4B5C0700944E}" destId="{DB1F774A-D071-4020-AB1B-FCCB2847882F}" srcOrd="9" destOrd="0" presId="urn:microsoft.com/office/officeart/2005/8/layout/list1"/>
    <dgm:cxn modelId="{B56E6B08-4040-4E92-BC29-19D6BF73CE47}" type="presParOf" srcId="{4FCE06A6-A9AA-404A-AB71-4B5C0700944E}" destId="{A5CA970E-B0A3-4000-9DCC-19FA0B0EBE29}" srcOrd="10" destOrd="0" presId="urn:microsoft.com/office/officeart/2005/8/layout/list1"/>
    <dgm:cxn modelId="{AFF03468-8E05-4B9C-8823-A9C23CD82BE3}" type="presParOf" srcId="{4FCE06A6-A9AA-404A-AB71-4B5C0700944E}" destId="{2F6BD8B8-2A66-4FA8-BB80-288770742CF5}" srcOrd="11" destOrd="0" presId="urn:microsoft.com/office/officeart/2005/8/layout/list1"/>
    <dgm:cxn modelId="{D7C735F6-2100-458C-9813-5092816651DF}" type="presParOf" srcId="{4FCE06A6-A9AA-404A-AB71-4B5C0700944E}" destId="{92EF5ACE-CE9F-434F-8F9A-308591E5EB2A}" srcOrd="12" destOrd="0" presId="urn:microsoft.com/office/officeart/2005/8/layout/list1"/>
    <dgm:cxn modelId="{9AE5E8F6-13C1-455D-9F25-679878635DF4}" type="presParOf" srcId="{92EF5ACE-CE9F-434F-8F9A-308591E5EB2A}" destId="{D988E5E8-67BD-4B24-A0FB-31CA116F4DE3}" srcOrd="0" destOrd="0" presId="urn:microsoft.com/office/officeart/2005/8/layout/list1"/>
    <dgm:cxn modelId="{661CB3D9-5A3A-43D6-A342-AED0FFB14668}" type="presParOf" srcId="{92EF5ACE-CE9F-434F-8F9A-308591E5EB2A}" destId="{961CE604-D049-407E-9B91-6AEC07D09318}" srcOrd="1" destOrd="0" presId="urn:microsoft.com/office/officeart/2005/8/layout/list1"/>
    <dgm:cxn modelId="{EC564239-DDEC-4B3F-B823-106C56A93F6A}" type="presParOf" srcId="{4FCE06A6-A9AA-404A-AB71-4B5C0700944E}" destId="{FD2D9D6C-7B6E-422E-87B3-990A3AEE7168}" srcOrd="13" destOrd="0" presId="urn:microsoft.com/office/officeart/2005/8/layout/list1"/>
    <dgm:cxn modelId="{C78F9534-B6E8-4346-B593-F30B7B3A1895}" type="presParOf" srcId="{4FCE06A6-A9AA-404A-AB71-4B5C0700944E}" destId="{617771FE-E833-4C72-BC4E-265D53CA8B8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5101A6B-A8B2-4AB7-A85B-AFC871B08F9A}" type="doc">
      <dgm:prSet loTypeId="urn:microsoft.com/office/officeart/2005/8/layout/hierarchy1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A010490C-1E9A-466B-930D-727CAE11A16B}">
      <dgm:prSet custT="1"/>
      <dgm:spPr/>
      <dgm:t>
        <a:bodyPr/>
        <a:lstStyle/>
        <a:p>
          <a:r>
            <a:rPr lang="fi-FI" sz="800" b="0" i="0" baseline="0" dirty="0"/>
            <a:t>Ihmisen käyttäytymistä ohjaavat monet tekijät, kuten erilaiset heuristiikat (</a:t>
          </a:r>
          <a:r>
            <a:rPr lang="fi-FI" sz="800" b="0" i="1" baseline="0" dirty="0" err="1"/>
            <a:t>heuristics</a:t>
          </a:r>
          <a:r>
            <a:rPr lang="fi-FI" sz="800" b="0" i="0" baseline="0" dirty="0"/>
            <a:t>), joilla tarkoitetaan kognitiivisen psykologian määrittelemää epäformaalia menetelmää ongelmanratkaisutilan-</a:t>
          </a:r>
          <a:r>
            <a:rPr lang="fi-FI" sz="800" b="0" i="0" baseline="0" dirty="0" err="1"/>
            <a:t>teissa</a:t>
          </a:r>
          <a:r>
            <a:rPr lang="fi-FI" sz="800" b="0" i="0" baseline="0" dirty="0"/>
            <a:t> ja jotka vaikuttavat muun muassa ihmisen havainnointiin ja ajatte-luun </a:t>
          </a:r>
          <a:endParaRPr lang="fi-FI" sz="800" dirty="0"/>
        </a:p>
      </dgm:t>
    </dgm:pt>
    <dgm:pt modelId="{839C1927-338D-4FA0-8FE3-FB2B7D5DC285}" type="parTrans" cxnId="{EE214A17-DDFF-4BAA-9395-46640D1A5BCC}">
      <dgm:prSet/>
      <dgm:spPr/>
      <dgm:t>
        <a:bodyPr/>
        <a:lstStyle/>
        <a:p>
          <a:endParaRPr lang="fi-FI" sz="800"/>
        </a:p>
      </dgm:t>
    </dgm:pt>
    <dgm:pt modelId="{DEF44650-4E3A-4ED6-9F79-35423F391C65}" type="sibTrans" cxnId="{EE214A17-DDFF-4BAA-9395-46640D1A5BCC}">
      <dgm:prSet/>
      <dgm:spPr/>
      <dgm:t>
        <a:bodyPr/>
        <a:lstStyle/>
        <a:p>
          <a:endParaRPr lang="fi-FI" sz="800"/>
        </a:p>
      </dgm:t>
    </dgm:pt>
    <dgm:pt modelId="{0E69FF19-2F49-41FD-9072-11C0C7D7857C}">
      <dgm:prSet custT="1"/>
      <dgm:spPr/>
      <dgm:t>
        <a:bodyPr/>
        <a:lstStyle/>
        <a:p>
          <a:r>
            <a:rPr lang="fi-FI" sz="800" b="0" i="0" baseline="0" dirty="0"/>
            <a:t>Heuristiikat johtavat puolestaan erilaisiin ajatustapoihimme vaikuttaviin vinoumiin (</a:t>
          </a:r>
          <a:r>
            <a:rPr lang="fi-FI" sz="800" b="0" i="1" baseline="0" dirty="0"/>
            <a:t>käyttäytymisvinoumat</a:t>
          </a:r>
          <a:r>
            <a:rPr lang="fi-FI" sz="800" b="0" i="0" baseline="0" dirty="0"/>
            <a:t>) </a:t>
          </a:r>
          <a:endParaRPr lang="fi-FI" sz="800" dirty="0"/>
        </a:p>
      </dgm:t>
    </dgm:pt>
    <dgm:pt modelId="{332FE972-BD62-495D-97B8-8AF4419B7ADC}" type="parTrans" cxnId="{B6CD4181-7CC5-4DA5-9FFD-4D6F425ECB35}">
      <dgm:prSet/>
      <dgm:spPr/>
      <dgm:t>
        <a:bodyPr/>
        <a:lstStyle/>
        <a:p>
          <a:endParaRPr lang="fi-FI" sz="800"/>
        </a:p>
      </dgm:t>
    </dgm:pt>
    <dgm:pt modelId="{FD99082A-A7E8-418F-BD35-99105D8545C6}" type="sibTrans" cxnId="{B6CD4181-7CC5-4DA5-9FFD-4D6F425ECB35}">
      <dgm:prSet/>
      <dgm:spPr/>
      <dgm:t>
        <a:bodyPr/>
        <a:lstStyle/>
        <a:p>
          <a:endParaRPr lang="fi-FI" sz="800"/>
        </a:p>
      </dgm:t>
    </dgm:pt>
    <dgm:pt modelId="{5CD48BB3-17E3-48D3-B716-46E2A06429F2}">
      <dgm:prSet custT="1"/>
      <dgm:spPr/>
      <dgm:t>
        <a:bodyPr/>
        <a:lstStyle/>
        <a:p>
          <a:r>
            <a:rPr lang="fi-FI" sz="800" b="0" i="0" baseline="0"/>
            <a:t>Yliluottamus (overconfidence ), ylioptimismi (overoptimism)</a:t>
          </a:r>
          <a:endParaRPr lang="fi-FI" sz="800"/>
        </a:p>
      </dgm:t>
    </dgm:pt>
    <dgm:pt modelId="{E54C4751-2159-4374-8E67-9ADD59AAD35E}" type="parTrans" cxnId="{0AFCC6BA-F10F-47C3-8E1F-7DBD00B648A7}">
      <dgm:prSet/>
      <dgm:spPr/>
      <dgm:t>
        <a:bodyPr/>
        <a:lstStyle/>
        <a:p>
          <a:endParaRPr lang="fi-FI" sz="800"/>
        </a:p>
      </dgm:t>
    </dgm:pt>
    <dgm:pt modelId="{B98723FC-4155-45B1-B599-C08C455A1F2E}" type="sibTrans" cxnId="{0AFCC6BA-F10F-47C3-8E1F-7DBD00B648A7}">
      <dgm:prSet/>
      <dgm:spPr/>
      <dgm:t>
        <a:bodyPr/>
        <a:lstStyle/>
        <a:p>
          <a:endParaRPr lang="fi-FI" sz="800"/>
        </a:p>
      </dgm:t>
    </dgm:pt>
    <dgm:pt modelId="{A6F17B44-C013-4C03-B806-7BFB87A73B09}">
      <dgm:prSet custT="1"/>
      <dgm:spPr/>
      <dgm:t>
        <a:bodyPr/>
        <a:lstStyle/>
        <a:p>
          <a:r>
            <a:rPr lang="fi-FI" sz="800" b="0" i="0" baseline="0"/>
            <a:t>Rajoitettu keskittyminen limited attention</a:t>
          </a:r>
          <a:endParaRPr lang="fi-FI" sz="800"/>
        </a:p>
      </dgm:t>
    </dgm:pt>
    <dgm:pt modelId="{5E91F05A-9E1B-4EA1-90C2-18A15E1865CA}" type="parTrans" cxnId="{5D5740EF-F10D-4861-AB23-9A5C2DC108B6}">
      <dgm:prSet/>
      <dgm:spPr/>
      <dgm:t>
        <a:bodyPr/>
        <a:lstStyle/>
        <a:p>
          <a:endParaRPr lang="fi-FI" sz="800"/>
        </a:p>
      </dgm:t>
    </dgm:pt>
    <dgm:pt modelId="{FC0A5AED-2FFD-4C4A-BC12-7A227629106E}" type="sibTrans" cxnId="{5D5740EF-F10D-4861-AB23-9A5C2DC108B6}">
      <dgm:prSet/>
      <dgm:spPr/>
      <dgm:t>
        <a:bodyPr/>
        <a:lstStyle/>
        <a:p>
          <a:endParaRPr lang="fi-FI" sz="800"/>
        </a:p>
      </dgm:t>
    </dgm:pt>
    <dgm:pt modelId="{09AD1306-8B34-4C55-BB90-4A24DEAE09FE}">
      <dgm:prSet custT="1"/>
      <dgm:spPr/>
      <dgm:t>
        <a:bodyPr/>
        <a:lstStyle/>
        <a:p>
          <a:r>
            <a:rPr lang="fi-FI" sz="800" b="0" i="0" baseline="0"/>
            <a:t>Ankkurointi (anchoring ), kehystysvaikutus (framing effect</a:t>
          </a:r>
          <a:r>
            <a:rPr lang="fi-FI" sz="800"/>
            <a:t>) </a:t>
          </a:r>
        </a:p>
      </dgm:t>
    </dgm:pt>
    <dgm:pt modelId="{CEBB06E9-BB41-40EA-8D10-CFF88AD852EF}" type="parTrans" cxnId="{0D6D84EF-6F01-4B10-82C9-84E9E9A72A54}">
      <dgm:prSet/>
      <dgm:spPr/>
      <dgm:t>
        <a:bodyPr/>
        <a:lstStyle/>
        <a:p>
          <a:endParaRPr lang="fi-FI" sz="800"/>
        </a:p>
      </dgm:t>
    </dgm:pt>
    <dgm:pt modelId="{D7B25EEA-9DEF-4677-992A-0B7D6F71F04A}" type="sibTrans" cxnId="{0D6D84EF-6F01-4B10-82C9-84E9E9A72A54}">
      <dgm:prSet/>
      <dgm:spPr/>
      <dgm:t>
        <a:bodyPr/>
        <a:lstStyle/>
        <a:p>
          <a:endParaRPr lang="fi-FI" sz="800"/>
        </a:p>
      </dgm:t>
    </dgm:pt>
    <dgm:pt modelId="{41FD77D3-51A4-455D-AD27-59C8830075CF}">
      <dgm:prSet custT="1"/>
      <dgm:spPr/>
      <dgm:t>
        <a:bodyPr/>
        <a:lstStyle/>
        <a:p>
          <a:r>
            <a:rPr lang="fi-FI" sz="800" b="1" i="0" baseline="0"/>
            <a:t>Ammattilaisilla kokemuksen tai tietämyksen määrä ei vaikuttanut ankkurointivaikutuksen suuruuteen.</a:t>
          </a:r>
          <a:endParaRPr lang="fi-FI" sz="800"/>
        </a:p>
      </dgm:t>
    </dgm:pt>
    <dgm:pt modelId="{0C9337C8-7BCE-45EF-B0D2-FD69C426F928}" type="parTrans" cxnId="{CC902C7F-ED7C-4AF7-AA9F-E009071DDF58}">
      <dgm:prSet/>
      <dgm:spPr/>
      <dgm:t>
        <a:bodyPr/>
        <a:lstStyle/>
        <a:p>
          <a:endParaRPr lang="fi-FI" sz="800"/>
        </a:p>
      </dgm:t>
    </dgm:pt>
    <dgm:pt modelId="{62555AB3-8E39-418E-AD4E-A163BFF5105C}" type="sibTrans" cxnId="{CC902C7F-ED7C-4AF7-AA9F-E009071DDF58}">
      <dgm:prSet/>
      <dgm:spPr/>
      <dgm:t>
        <a:bodyPr/>
        <a:lstStyle/>
        <a:p>
          <a:endParaRPr lang="fi-FI" sz="800"/>
        </a:p>
      </dgm:t>
    </dgm:pt>
    <dgm:pt modelId="{8D6CB670-76B3-43D8-AA39-C2E1B7C722D2}">
      <dgm:prSet custT="1"/>
      <dgm:spPr/>
      <dgm:t>
        <a:bodyPr/>
        <a:lstStyle/>
        <a:p>
          <a:r>
            <a:rPr lang="fi-FI" sz="800" b="1" i="0" baseline="0"/>
            <a:t>Sijoitusneuvojat voivat olla vaikutuksille alttiita, mikä voi johtaa epäjohdonmukaiseen sijoitusneuvontaan</a:t>
          </a:r>
          <a:endParaRPr lang="fi-FI" sz="800"/>
        </a:p>
      </dgm:t>
    </dgm:pt>
    <dgm:pt modelId="{07B70DA9-35A0-47F2-84E8-BAEF6539E5EB}" type="parTrans" cxnId="{25A9106D-EA59-4FD6-9A2F-9D3072087241}">
      <dgm:prSet/>
      <dgm:spPr/>
      <dgm:t>
        <a:bodyPr/>
        <a:lstStyle/>
        <a:p>
          <a:endParaRPr lang="fi-FI" sz="800"/>
        </a:p>
      </dgm:t>
    </dgm:pt>
    <dgm:pt modelId="{8ADE6C8A-7DCB-480E-B7F0-B2EA40022A27}" type="sibTrans" cxnId="{25A9106D-EA59-4FD6-9A2F-9D3072087241}">
      <dgm:prSet/>
      <dgm:spPr/>
      <dgm:t>
        <a:bodyPr/>
        <a:lstStyle/>
        <a:p>
          <a:endParaRPr lang="fi-FI" sz="800"/>
        </a:p>
      </dgm:t>
    </dgm:pt>
    <dgm:pt modelId="{C5E06BBB-F4A6-44C3-B7CE-7F63ABB96D64}">
      <dgm:prSet custT="1"/>
      <dgm:spPr/>
      <dgm:t>
        <a:bodyPr/>
        <a:lstStyle/>
        <a:p>
          <a:r>
            <a:rPr lang="fi-FI" sz="800" b="1" i="0" baseline="0"/>
            <a:t>Toisen tutkimuksen mukaan sijoitusneuvojien käsitys riskin ja tuoton välisestä suhteesta riippui siitä, miten heille asetettu kysymys asiasta oli muotoiltu</a:t>
          </a:r>
          <a:endParaRPr lang="fi-FI" sz="800"/>
        </a:p>
      </dgm:t>
    </dgm:pt>
    <dgm:pt modelId="{9D102401-946A-4E14-9C5B-45BF3C7B1AB3}" type="parTrans" cxnId="{FCF3E90D-868A-4790-8C86-E1E82384E404}">
      <dgm:prSet/>
      <dgm:spPr/>
      <dgm:t>
        <a:bodyPr/>
        <a:lstStyle/>
        <a:p>
          <a:endParaRPr lang="fi-FI" sz="800"/>
        </a:p>
      </dgm:t>
    </dgm:pt>
    <dgm:pt modelId="{BAE7C7D7-06A8-40F9-84AD-3FAF0F8810B0}" type="sibTrans" cxnId="{FCF3E90D-868A-4790-8C86-E1E82384E404}">
      <dgm:prSet/>
      <dgm:spPr/>
      <dgm:t>
        <a:bodyPr/>
        <a:lstStyle/>
        <a:p>
          <a:endParaRPr lang="fi-FI" sz="800"/>
        </a:p>
      </dgm:t>
    </dgm:pt>
    <dgm:pt modelId="{C67CE0FD-E4D5-4A2E-AE08-C9C718492D67}">
      <dgm:prSet custT="1"/>
      <dgm:spPr/>
      <dgm:t>
        <a:bodyPr/>
        <a:lstStyle/>
        <a:p>
          <a:r>
            <a:rPr lang="fi-FI" sz="800" b="0" i="0" baseline="0"/>
            <a:t>Saatavuusheuristiikka (availability heuristic ) </a:t>
          </a:r>
          <a:endParaRPr lang="fi-FI" sz="800"/>
        </a:p>
      </dgm:t>
    </dgm:pt>
    <dgm:pt modelId="{021E9199-7ACC-45EB-9246-AD97442F544B}" type="parTrans" cxnId="{12E8DE67-7A1F-43B5-A3C0-F8AA8B7B5A07}">
      <dgm:prSet/>
      <dgm:spPr/>
      <dgm:t>
        <a:bodyPr/>
        <a:lstStyle/>
        <a:p>
          <a:endParaRPr lang="fi-FI" sz="800"/>
        </a:p>
      </dgm:t>
    </dgm:pt>
    <dgm:pt modelId="{AB4FC3B6-60E9-4DBB-9270-B2BBE058BB92}" type="sibTrans" cxnId="{12E8DE67-7A1F-43B5-A3C0-F8AA8B7B5A07}">
      <dgm:prSet/>
      <dgm:spPr/>
      <dgm:t>
        <a:bodyPr/>
        <a:lstStyle/>
        <a:p>
          <a:endParaRPr lang="fi-FI" sz="800"/>
        </a:p>
      </dgm:t>
    </dgm:pt>
    <dgm:pt modelId="{4FB0F1C3-FDF4-456C-B8E5-BD8BE8ADA284}">
      <dgm:prSet custT="1"/>
      <dgm:spPr/>
      <dgm:t>
        <a:bodyPr/>
        <a:lstStyle/>
        <a:p>
          <a:r>
            <a:rPr lang="fi-FI" sz="800" b="0" i="0" baseline="0"/>
            <a:t>kumpuaa erilaisista oletetuista käsityksistä ja stereotypioista </a:t>
          </a:r>
          <a:endParaRPr lang="fi-FI" sz="800"/>
        </a:p>
      </dgm:t>
    </dgm:pt>
    <dgm:pt modelId="{8CF8FE37-0D0B-4CBA-A9FD-79D27A3A5D9F}" type="parTrans" cxnId="{AAE7E510-C524-4788-B02B-1864BC264DCB}">
      <dgm:prSet/>
      <dgm:spPr/>
      <dgm:t>
        <a:bodyPr/>
        <a:lstStyle/>
        <a:p>
          <a:endParaRPr lang="fi-FI" sz="800"/>
        </a:p>
      </dgm:t>
    </dgm:pt>
    <dgm:pt modelId="{E2F74BA3-A9D1-4F72-B2DE-8FD5E6B4C095}" type="sibTrans" cxnId="{AAE7E510-C524-4788-B02B-1864BC264DCB}">
      <dgm:prSet/>
      <dgm:spPr/>
      <dgm:t>
        <a:bodyPr/>
        <a:lstStyle/>
        <a:p>
          <a:endParaRPr lang="fi-FI" sz="800"/>
        </a:p>
      </dgm:t>
    </dgm:pt>
    <dgm:pt modelId="{4B8316C3-9F5B-4767-B9CD-457DBE6EDFEC}">
      <dgm:prSet custT="1"/>
      <dgm:spPr/>
      <dgm:t>
        <a:bodyPr/>
        <a:lstStyle/>
        <a:p>
          <a:r>
            <a:rPr lang="fi-FI" sz="800" b="0" i="0" baseline="0"/>
            <a:t>ihmiset käsittävät esimerkiksi jonkin tapahtuman todennäköisyyden sen perusteella, mitä heillä on muistissaan</a:t>
          </a:r>
          <a:endParaRPr lang="fi-FI" sz="800"/>
        </a:p>
      </dgm:t>
    </dgm:pt>
    <dgm:pt modelId="{8D147387-720C-4739-9362-56CAF337C831}" type="parTrans" cxnId="{B12C7F7E-7F1E-4147-91A1-916EAD32F58C}">
      <dgm:prSet/>
      <dgm:spPr/>
      <dgm:t>
        <a:bodyPr/>
        <a:lstStyle/>
        <a:p>
          <a:endParaRPr lang="fi-FI" sz="800"/>
        </a:p>
      </dgm:t>
    </dgm:pt>
    <dgm:pt modelId="{42679EB0-20C1-4338-986E-7E40AA33C28B}" type="sibTrans" cxnId="{B12C7F7E-7F1E-4147-91A1-916EAD32F58C}">
      <dgm:prSet/>
      <dgm:spPr/>
      <dgm:t>
        <a:bodyPr/>
        <a:lstStyle/>
        <a:p>
          <a:endParaRPr lang="fi-FI" sz="800"/>
        </a:p>
      </dgm:t>
    </dgm:pt>
    <dgm:pt modelId="{C1C51ECA-8095-4256-91A1-699085402E48}">
      <dgm:prSet custT="1"/>
      <dgm:spPr/>
      <dgm:t>
        <a:bodyPr/>
        <a:lstStyle/>
        <a:p>
          <a:r>
            <a:rPr lang="fi-FI" sz="800" b="0" i="0" baseline="0"/>
            <a:t>Koska uuden informaation etsiminen ja prosessointi vie voimavaroja, on  helpompaa tehdä päätöksiä jo olemassa olevien tietojen tai oletusten perusteella tai keskittyä vain muutamaan päätöksenteon kannalta olennaiseen seikkaan.</a:t>
          </a:r>
          <a:endParaRPr lang="fi-FI" sz="800"/>
        </a:p>
      </dgm:t>
    </dgm:pt>
    <dgm:pt modelId="{9F1271D2-6EA9-4C2F-8475-A9C89241C3A9}" type="parTrans" cxnId="{8D1AF103-41E9-4DC2-9E4C-1AEDC58C29C7}">
      <dgm:prSet/>
      <dgm:spPr/>
      <dgm:t>
        <a:bodyPr/>
        <a:lstStyle/>
        <a:p>
          <a:endParaRPr lang="fi-FI" sz="800"/>
        </a:p>
      </dgm:t>
    </dgm:pt>
    <dgm:pt modelId="{67CF6F40-6A4F-4EBB-8F5B-F7032896DD21}" type="sibTrans" cxnId="{8D1AF103-41E9-4DC2-9E4C-1AEDC58C29C7}">
      <dgm:prSet/>
      <dgm:spPr/>
      <dgm:t>
        <a:bodyPr/>
        <a:lstStyle/>
        <a:p>
          <a:endParaRPr lang="fi-FI" sz="800"/>
        </a:p>
      </dgm:t>
    </dgm:pt>
    <dgm:pt modelId="{8EF6572B-78EE-4E7B-8D94-F604914F0786}" type="pres">
      <dgm:prSet presAssocID="{75101A6B-A8B2-4AB7-A85B-AFC871B08F9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AED4809-E7E4-44EB-9493-DD9CCF65F21C}" type="pres">
      <dgm:prSet presAssocID="{A010490C-1E9A-466B-930D-727CAE11A16B}" presName="hierRoot1" presStyleCnt="0"/>
      <dgm:spPr/>
    </dgm:pt>
    <dgm:pt modelId="{46A08233-F032-48DF-BCBB-942D2D00F6A5}" type="pres">
      <dgm:prSet presAssocID="{A010490C-1E9A-466B-930D-727CAE11A16B}" presName="composite" presStyleCnt="0"/>
      <dgm:spPr/>
    </dgm:pt>
    <dgm:pt modelId="{38EE0B07-180A-45B4-B8D6-25E9173D7ED6}" type="pres">
      <dgm:prSet presAssocID="{A010490C-1E9A-466B-930D-727CAE11A16B}" presName="background" presStyleLbl="node0" presStyleIdx="0" presStyleCnt="2"/>
      <dgm:spPr/>
    </dgm:pt>
    <dgm:pt modelId="{0AB0C355-91C0-4FB0-A5A8-A0B22A245479}" type="pres">
      <dgm:prSet presAssocID="{A010490C-1E9A-466B-930D-727CAE11A16B}" presName="text" presStyleLbl="fgAcc0" presStyleIdx="0" presStyleCnt="2">
        <dgm:presLayoutVars>
          <dgm:chPref val="3"/>
        </dgm:presLayoutVars>
      </dgm:prSet>
      <dgm:spPr/>
    </dgm:pt>
    <dgm:pt modelId="{5B6D94EE-56C8-4272-8BE7-C03FF03EDD9D}" type="pres">
      <dgm:prSet presAssocID="{A010490C-1E9A-466B-930D-727CAE11A16B}" presName="hierChild2" presStyleCnt="0"/>
      <dgm:spPr/>
    </dgm:pt>
    <dgm:pt modelId="{EE17ADC0-E4E6-4A8A-97BA-EC9C160A7942}" type="pres">
      <dgm:prSet presAssocID="{0E69FF19-2F49-41FD-9072-11C0C7D7857C}" presName="hierRoot1" presStyleCnt="0"/>
      <dgm:spPr/>
    </dgm:pt>
    <dgm:pt modelId="{079C681F-8174-408A-8D16-8817CBE29245}" type="pres">
      <dgm:prSet presAssocID="{0E69FF19-2F49-41FD-9072-11C0C7D7857C}" presName="composite" presStyleCnt="0"/>
      <dgm:spPr/>
    </dgm:pt>
    <dgm:pt modelId="{2F15BF9B-B5AD-4F3E-9C5C-374576F6961D}" type="pres">
      <dgm:prSet presAssocID="{0E69FF19-2F49-41FD-9072-11C0C7D7857C}" presName="background" presStyleLbl="node0" presStyleIdx="1" presStyleCnt="2"/>
      <dgm:spPr/>
    </dgm:pt>
    <dgm:pt modelId="{9FEC2057-29D6-4154-A045-7E074B52EA4D}" type="pres">
      <dgm:prSet presAssocID="{0E69FF19-2F49-41FD-9072-11C0C7D7857C}" presName="text" presStyleLbl="fgAcc0" presStyleIdx="1" presStyleCnt="2">
        <dgm:presLayoutVars>
          <dgm:chPref val="3"/>
        </dgm:presLayoutVars>
      </dgm:prSet>
      <dgm:spPr/>
    </dgm:pt>
    <dgm:pt modelId="{815B8741-5517-41C4-AA80-EE1CFFBCE76C}" type="pres">
      <dgm:prSet presAssocID="{0E69FF19-2F49-41FD-9072-11C0C7D7857C}" presName="hierChild2" presStyleCnt="0"/>
      <dgm:spPr/>
    </dgm:pt>
    <dgm:pt modelId="{2D4B5EF9-DB71-4FF1-99A5-C9F16A02FDC7}" type="pres">
      <dgm:prSet presAssocID="{E54C4751-2159-4374-8E67-9ADD59AAD35E}" presName="Name10" presStyleLbl="parChTrans1D2" presStyleIdx="0" presStyleCnt="4"/>
      <dgm:spPr/>
    </dgm:pt>
    <dgm:pt modelId="{456F855E-7B1A-42B0-B651-1842EB8E5DA6}" type="pres">
      <dgm:prSet presAssocID="{5CD48BB3-17E3-48D3-B716-46E2A06429F2}" presName="hierRoot2" presStyleCnt="0"/>
      <dgm:spPr/>
    </dgm:pt>
    <dgm:pt modelId="{DDB1B0BF-3BD7-432F-B9FD-F24BD6E1E265}" type="pres">
      <dgm:prSet presAssocID="{5CD48BB3-17E3-48D3-B716-46E2A06429F2}" presName="composite2" presStyleCnt="0"/>
      <dgm:spPr/>
    </dgm:pt>
    <dgm:pt modelId="{9AEE1F67-60AC-4C07-8049-11824D3B9E32}" type="pres">
      <dgm:prSet presAssocID="{5CD48BB3-17E3-48D3-B716-46E2A06429F2}" presName="background2" presStyleLbl="node2" presStyleIdx="0" presStyleCnt="4"/>
      <dgm:spPr/>
    </dgm:pt>
    <dgm:pt modelId="{01C34119-6F64-4CB0-80EB-69736DEC789C}" type="pres">
      <dgm:prSet presAssocID="{5CD48BB3-17E3-48D3-B716-46E2A06429F2}" presName="text2" presStyleLbl="fgAcc2" presStyleIdx="0" presStyleCnt="4">
        <dgm:presLayoutVars>
          <dgm:chPref val="3"/>
        </dgm:presLayoutVars>
      </dgm:prSet>
      <dgm:spPr/>
    </dgm:pt>
    <dgm:pt modelId="{EDD543A2-707C-48FE-8B62-311480AC0A89}" type="pres">
      <dgm:prSet presAssocID="{5CD48BB3-17E3-48D3-B716-46E2A06429F2}" presName="hierChild3" presStyleCnt="0"/>
      <dgm:spPr/>
    </dgm:pt>
    <dgm:pt modelId="{CD9F5738-84C2-4F9E-8657-67F8A2F9CACA}" type="pres">
      <dgm:prSet presAssocID="{5E91F05A-9E1B-4EA1-90C2-18A15E1865CA}" presName="Name10" presStyleLbl="parChTrans1D2" presStyleIdx="1" presStyleCnt="4"/>
      <dgm:spPr/>
    </dgm:pt>
    <dgm:pt modelId="{0BFB013C-EB43-4C43-A832-B04D6E65AC04}" type="pres">
      <dgm:prSet presAssocID="{A6F17B44-C013-4C03-B806-7BFB87A73B09}" presName="hierRoot2" presStyleCnt="0"/>
      <dgm:spPr/>
    </dgm:pt>
    <dgm:pt modelId="{A560358A-6E5C-488D-8C1C-3FC1220C4260}" type="pres">
      <dgm:prSet presAssocID="{A6F17B44-C013-4C03-B806-7BFB87A73B09}" presName="composite2" presStyleCnt="0"/>
      <dgm:spPr/>
    </dgm:pt>
    <dgm:pt modelId="{7367094E-8ACC-4BB2-94CF-66D09AD0164A}" type="pres">
      <dgm:prSet presAssocID="{A6F17B44-C013-4C03-B806-7BFB87A73B09}" presName="background2" presStyleLbl="node2" presStyleIdx="1" presStyleCnt="4"/>
      <dgm:spPr/>
    </dgm:pt>
    <dgm:pt modelId="{F66F9CB9-1397-4D6A-86AE-6A77A4F25FE3}" type="pres">
      <dgm:prSet presAssocID="{A6F17B44-C013-4C03-B806-7BFB87A73B09}" presName="text2" presStyleLbl="fgAcc2" presStyleIdx="1" presStyleCnt="4">
        <dgm:presLayoutVars>
          <dgm:chPref val="3"/>
        </dgm:presLayoutVars>
      </dgm:prSet>
      <dgm:spPr/>
    </dgm:pt>
    <dgm:pt modelId="{4F74F4FB-26BA-4DEB-B4DF-9EFEEFD72186}" type="pres">
      <dgm:prSet presAssocID="{A6F17B44-C013-4C03-B806-7BFB87A73B09}" presName="hierChild3" presStyleCnt="0"/>
      <dgm:spPr/>
    </dgm:pt>
    <dgm:pt modelId="{F73FEAAC-E852-4209-819B-546C406C1CBF}" type="pres">
      <dgm:prSet presAssocID="{CEBB06E9-BB41-40EA-8D10-CFF88AD852EF}" presName="Name10" presStyleLbl="parChTrans1D2" presStyleIdx="2" presStyleCnt="4"/>
      <dgm:spPr/>
    </dgm:pt>
    <dgm:pt modelId="{670B352D-87DE-4BB0-8D1F-5E05891A504B}" type="pres">
      <dgm:prSet presAssocID="{09AD1306-8B34-4C55-BB90-4A24DEAE09FE}" presName="hierRoot2" presStyleCnt="0"/>
      <dgm:spPr/>
    </dgm:pt>
    <dgm:pt modelId="{B5204D9B-240E-4CCA-A121-627DE6FB580C}" type="pres">
      <dgm:prSet presAssocID="{09AD1306-8B34-4C55-BB90-4A24DEAE09FE}" presName="composite2" presStyleCnt="0"/>
      <dgm:spPr/>
    </dgm:pt>
    <dgm:pt modelId="{3AF6322D-F8DC-40DD-B269-6ECA8AE4305D}" type="pres">
      <dgm:prSet presAssocID="{09AD1306-8B34-4C55-BB90-4A24DEAE09FE}" presName="background2" presStyleLbl="node2" presStyleIdx="2" presStyleCnt="4"/>
      <dgm:spPr/>
    </dgm:pt>
    <dgm:pt modelId="{AC383BE7-DFD7-406E-B548-402527C8E9A6}" type="pres">
      <dgm:prSet presAssocID="{09AD1306-8B34-4C55-BB90-4A24DEAE09FE}" presName="text2" presStyleLbl="fgAcc2" presStyleIdx="2" presStyleCnt="4">
        <dgm:presLayoutVars>
          <dgm:chPref val="3"/>
        </dgm:presLayoutVars>
      </dgm:prSet>
      <dgm:spPr/>
    </dgm:pt>
    <dgm:pt modelId="{8CF161E4-E3B8-4129-9DFF-FD717AEFB2C2}" type="pres">
      <dgm:prSet presAssocID="{09AD1306-8B34-4C55-BB90-4A24DEAE09FE}" presName="hierChild3" presStyleCnt="0"/>
      <dgm:spPr/>
    </dgm:pt>
    <dgm:pt modelId="{B636042D-FCA8-418C-BBB6-CEDB1C94E196}" type="pres">
      <dgm:prSet presAssocID="{0C9337C8-7BCE-45EF-B0D2-FD69C426F928}" presName="Name17" presStyleLbl="parChTrans1D3" presStyleIdx="0" presStyleCnt="6"/>
      <dgm:spPr/>
    </dgm:pt>
    <dgm:pt modelId="{B85A9E1D-1B67-4DED-877E-BAE421A27EB0}" type="pres">
      <dgm:prSet presAssocID="{41FD77D3-51A4-455D-AD27-59C8830075CF}" presName="hierRoot3" presStyleCnt="0"/>
      <dgm:spPr/>
    </dgm:pt>
    <dgm:pt modelId="{234ABC19-B8A6-4F3A-A354-CED0AD0C041E}" type="pres">
      <dgm:prSet presAssocID="{41FD77D3-51A4-455D-AD27-59C8830075CF}" presName="composite3" presStyleCnt="0"/>
      <dgm:spPr/>
    </dgm:pt>
    <dgm:pt modelId="{5BBAFEF8-E543-47EA-927C-3E32F6CFB862}" type="pres">
      <dgm:prSet presAssocID="{41FD77D3-51A4-455D-AD27-59C8830075CF}" presName="background3" presStyleLbl="node3" presStyleIdx="0" presStyleCnt="6"/>
      <dgm:spPr/>
    </dgm:pt>
    <dgm:pt modelId="{D61EA4B3-95E2-47E3-A7CF-1AB0CBEF679E}" type="pres">
      <dgm:prSet presAssocID="{41FD77D3-51A4-455D-AD27-59C8830075CF}" presName="text3" presStyleLbl="fgAcc3" presStyleIdx="0" presStyleCnt="6">
        <dgm:presLayoutVars>
          <dgm:chPref val="3"/>
        </dgm:presLayoutVars>
      </dgm:prSet>
      <dgm:spPr/>
    </dgm:pt>
    <dgm:pt modelId="{6C78BCD4-ADB7-4545-B857-0778E57D3F56}" type="pres">
      <dgm:prSet presAssocID="{41FD77D3-51A4-455D-AD27-59C8830075CF}" presName="hierChild4" presStyleCnt="0"/>
      <dgm:spPr/>
    </dgm:pt>
    <dgm:pt modelId="{B020FA90-78FB-49A0-B01E-0EB9A545912A}" type="pres">
      <dgm:prSet presAssocID="{07B70DA9-35A0-47F2-84E8-BAEF6539E5EB}" presName="Name17" presStyleLbl="parChTrans1D3" presStyleIdx="1" presStyleCnt="6"/>
      <dgm:spPr/>
    </dgm:pt>
    <dgm:pt modelId="{2696102B-C53D-4613-A918-60FE21CA6053}" type="pres">
      <dgm:prSet presAssocID="{8D6CB670-76B3-43D8-AA39-C2E1B7C722D2}" presName="hierRoot3" presStyleCnt="0"/>
      <dgm:spPr/>
    </dgm:pt>
    <dgm:pt modelId="{B501E6F9-54EB-4049-9FED-2B023AD47BFB}" type="pres">
      <dgm:prSet presAssocID="{8D6CB670-76B3-43D8-AA39-C2E1B7C722D2}" presName="composite3" presStyleCnt="0"/>
      <dgm:spPr/>
    </dgm:pt>
    <dgm:pt modelId="{9A55C87C-0E69-4039-8AA5-BFCBA5181965}" type="pres">
      <dgm:prSet presAssocID="{8D6CB670-76B3-43D8-AA39-C2E1B7C722D2}" presName="background3" presStyleLbl="node3" presStyleIdx="1" presStyleCnt="6"/>
      <dgm:spPr/>
    </dgm:pt>
    <dgm:pt modelId="{3EFE72AE-ECD7-4D98-B6BC-BD0403093878}" type="pres">
      <dgm:prSet presAssocID="{8D6CB670-76B3-43D8-AA39-C2E1B7C722D2}" presName="text3" presStyleLbl="fgAcc3" presStyleIdx="1" presStyleCnt="6">
        <dgm:presLayoutVars>
          <dgm:chPref val="3"/>
        </dgm:presLayoutVars>
      </dgm:prSet>
      <dgm:spPr/>
    </dgm:pt>
    <dgm:pt modelId="{2F516391-E20A-444F-BE08-CC0B0581D605}" type="pres">
      <dgm:prSet presAssocID="{8D6CB670-76B3-43D8-AA39-C2E1B7C722D2}" presName="hierChild4" presStyleCnt="0"/>
      <dgm:spPr/>
    </dgm:pt>
    <dgm:pt modelId="{C218FCE2-BACA-4D3E-8755-94A58A228D1D}" type="pres">
      <dgm:prSet presAssocID="{9D102401-946A-4E14-9C5B-45BF3C7B1AB3}" presName="Name17" presStyleLbl="parChTrans1D3" presStyleIdx="2" presStyleCnt="6"/>
      <dgm:spPr/>
    </dgm:pt>
    <dgm:pt modelId="{72ECDEBF-DCBB-49F7-B0EE-64B332AFBBE7}" type="pres">
      <dgm:prSet presAssocID="{C5E06BBB-F4A6-44C3-B7CE-7F63ABB96D64}" presName="hierRoot3" presStyleCnt="0"/>
      <dgm:spPr/>
    </dgm:pt>
    <dgm:pt modelId="{1A938375-C5D1-46DD-9A97-AD31D4AC6F6B}" type="pres">
      <dgm:prSet presAssocID="{C5E06BBB-F4A6-44C3-B7CE-7F63ABB96D64}" presName="composite3" presStyleCnt="0"/>
      <dgm:spPr/>
    </dgm:pt>
    <dgm:pt modelId="{68A1759A-41D2-4894-AF76-E1A7CD474C11}" type="pres">
      <dgm:prSet presAssocID="{C5E06BBB-F4A6-44C3-B7CE-7F63ABB96D64}" presName="background3" presStyleLbl="node3" presStyleIdx="2" presStyleCnt="6"/>
      <dgm:spPr/>
    </dgm:pt>
    <dgm:pt modelId="{A4F9457F-2704-466B-B843-F59C6AF3164E}" type="pres">
      <dgm:prSet presAssocID="{C5E06BBB-F4A6-44C3-B7CE-7F63ABB96D64}" presName="text3" presStyleLbl="fgAcc3" presStyleIdx="2" presStyleCnt="6">
        <dgm:presLayoutVars>
          <dgm:chPref val="3"/>
        </dgm:presLayoutVars>
      </dgm:prSet>
      <dgm:spPr/>
    </dgm:pt>
    <dgm:pt modelId="{DB9DFCEA-ECEA-48E8-8F18-C9A42B590BF0}" type="pres">
      <dgm:prSet presAssocID="{C5E06BBB-F4A6-44C3-B7CE-7F63ABB96D64}" presName="hierChild4" presStyleCnt="0"/>
      <dgm:spPr/>
    </dgm:pt>
    <dgm:pt modelId="{1FA217CA-712C-449B-AE68-A5D9F2815805}" type="pres">
      <dgm:prSet presAssocID="{021E9199-7ACC-45EB-9246-AD97442F544B}" presName="Name10" presStyleLbl="parChTrans1D2" presStyleIdx="3" presStyleCnt="4"/>
      <dgm:spPr/>
    </dgm:pt>
    <dgm:pt modelId="{9A23DE4A-65AC-415A-BF00-D8570F4ACEC7}" type="pres">
      <dgm:prSet presAssocID="{C67CE0FD-E4D5-4A2E-AE08-C9C718492D67}" presName="hierRoot2" presStyleCnt="0"/>
      <dgm:spPr/>
    </dgm:pt>
    <dgm:pt modelId="{8166F495-CA56-4DA9-8F97-EE8EB867EF62}" type="pres">
      <dgm:prSet presAssocID="{C67CE0FD-E4D5-4A2E-AE08-C9C718492D67}" presName="composite2" presStyleCnt="0"/>
      <dgm:spPr/>
    </dgm:pt>
    <dgm:pt modelId="{38CE533F-46F1-4F6B-A703-FE8A787E955F}" type="pres">
      <dgm:prSet presAssocID="{C67CE0FD-E4D5-4A2E-AE08-C9C718492D67}" presName="background2" presStyleLbl="node2" presStyleIdx="3" presStyleCnt="4"/>
      <dgm:spPr/>
    </dgm:pt>
    <dgm:pt modelId="{8D946A9C-53E3-4117-98AF-68B1CFCC1592}" type="pres">
      <dgm:prSet presAssocID="{C67CE0FD-E4D5-4A2E-AE08-C9C718492D67}" presName="text2" presStyleLbl="fgAcc2" presStyleIdx="3" presStyleCnt="4">
        <dgm:presLayoutVars>
          <dgm:chPref val="3"/>
        </dgm:presLayoutVars>
      </dgm:prSet>
      <dgm:spPr/>
    </dgm:pt>
    <dgm:pt modelId="{DE2B1A45-3FB0-4EDE-A44A-79A18EB04E7D}" type="pres">
      <dgm:prSet presAssocID="{C67CE0FD-E4D5-4A2E-AE08-C9C718492D67}" presName="hierChild3" presStyleCnt="0"/>
      <dgm:spPr/>
    </dgm:pt>
    <dgm:pt modelId="{43B16796-4DE3-489F-94F1-9ECE6A18CD80}" type="pres">
      <dgm:prSet presAssocID="{8CF8FE37-0D0B-4CBA-A9FD-79D27A3A5D9F}" presName="Name17" presStyleLbl="parChTrans1D3" presStyleIdx="3" presStyleCnt="6"/>
      <dgm:spPr/>
    </dgm:pt>
    <dgm:pt modelId="{CAD997A1-C23A-47FF-8950-4219D36BAAF6}" type="pres">
      <dgm:prSet presAssocID="{4FB0F1C3-FDF4-456C-B8E5-BD8BE8ADA284}" presName="hierRoot3" presStyleCnt="0"/>
      <dgm:spPr/>
    </dgm:pt>
    <dgm:pt modelId="{06242E13-7A9E-40B4-A555-30ED3CE1EA5D}" type="pres">
      <dgm:prSet presAssocID="{4FB0F1C3-FDF4-456C-B8E5-BD8BE8ADA284}" presName="composite3" presStyleCnt="0"/>
      <dgm:spPr/>
    </dgm:pt>
    <dgm:pt modelId="{FF19DCEC-4FE9-44D5-B155-F9697B418480}" type="pres">
      <dgm:prSet presAssocID="{4FB0F1C3-FDF4-456C-B8E5-BD8BE8ADA284}" presName="background3" presStyleLbl="node3" presStyleIdx="3" presStyleCnt="6"/>
      <dgm:spPr/>
    </dgm:pt>
    <dgm:pt modelId="{988D80DF-4AF3-47F5-BA43-668364FC2CDB}" type="pres">
      <dgm:prSet presAssocID="{4FB0F1C3-FDF4-456C-B8E5-BD8BE8ADA284}" presName="text3" presStyleLbl="fgAcc3" presStyleIdx="3" presStyleCnt="6">
        <dgm:presLayoutVars>
          <dgm:chPref val="3"/>
        </dgm:presLayoutVars>
      </dgm:prSet>
      <dgm:spPr/>
    </dgm:pt>
    <dgm:pt modelId="{544895DF-B54C-4CD4-BDCA-925BDE6E22FF}" type="pres">
      <dgm:prSet presAssocID="{4FB0F1C3-FDF4-456C-B8E5-BD8BE8ADA284}" presName="hierChild4" presStyleCnt="0"/>
      <dgm:spPr/>
    </dgm:pt>
    <dgm:pt modelId="{F7C9E6E5-C137-4501-84D3-287A7BA39F5A}" type="pres">
      <dgm:prSet presAssocID="{8D147387-720C-4739-9362-56CAF337C831}" presName="Name17" presStyleLbl="parChTrans1D3" presStyleIdx="4" presStyleCnt="6"/>
      <dgm:spPr/>
    </dgm:pt>
    <dgm:pt modelId="{95E11D67-B500-4068-8C6E-D6249D4575E5}" type="pres">
      <dgm:prSet presAssocID="{4B8316C3-9F5B-4767-B9CD-457DBE6EDFEC}" presName="hierRoot3" presStyleCnt="0"/>
      <dgm:spPr/>
    </dgm:pt>
    <dgm:pt modelId="{A79C6EFB-344D-4507-A2EE-CB8EDB55D8BA}" type="pres">
      <dgm:prSet presAssocID="{4B8316C3-9F5B-4767-B9CD-457DBE6EDFEC}" presName="composite3" presStyleCnt="0"/>
      <dgm:spPr/>
    </dgm:pt>
    <dgm:pt modelId="{4A9D5A22-42B5-4D15-8FF8-0EB37D68E9B4}" type="pres">
      <dgm:prSet presAssocID="{4B8316C3-9F5B-4767-B9CD-457DBE6EDFEC}" presName="background3" presStyleLbl="node3" presStyleIdx="4" presStyleCnt="6"/>
      <dgm:spPr/>
    </dgm:pt>
    <dgm:pt modelId="{BDC53F6C-5735-43A3-8724-6008FA131F17}" type="pres">
      <dgm:prSet presAssocID="{4B8316C3-9F5B-4767-B9CD-457DBE6EDFEC}" presName="text3" presStyleLbl="fgAcc3" presStyleIdx="4" presStyleCnt="6">
        <dgm:presLayoutVars>
          <dgm:chPref val="3"/>
        </dgm:presLayoutVars>
      </dgm:prSet>
      <dgm:spPr/>
    </dgm:pt>
    <dgm:pt modelId="{A49362F3-F9A7-4C9B-B058-F08BF14AAAD5}" type="pres">
      <dgm:prSet presAssocID="{4B8316C3-9F5B-4767-B9CD-457DBE6EDFEC}" presName="hierChild4" presStyleCnt="0"/>
      <dgm:spPr/>
    </dgm:pt>
    <dgm:pt modelId="{861EC792-AA80-4002-8B03-97017CAFAE4A}" type="pres">
      <dgm:prSet presAssocID="{9F1271D2-6EA9-4C2F-8475-A9C89241C3A9}" presName="Name17" presStyleLbl="parChTrans1D3" presStyleIdx="5" presStyleCnt="6"/>
      <dgm:spPr/>
    </dgm:pt>
    <dgm:pt modelId="{0DAB0D29-0552-435B-8865-B806575A620F}" type="pres">
      <dgm:prSet presAssocID="{C1C51ECA-8095-4256-91A1-699085402E48}" presName="hierRoot3" presStyleCnt="0"/>
      <dgm:spPr/>
    </dgm:pt>
    <dgm:pt modelId="{0980F767-CB7D-4B94-A367-36AB29164487}" type="pres">
      <dgm:prSet presAssocID="{C1C51ECA-8095-4256-91A1-699085402E48}" presName="composite3" presStyleCnt="0"/>
      <dgm:spPr/>
    </dgm:pt>
    <dgm:pt modelId="{6D7FD1EC-2BA3-4D84-AC4C-944BC10DF2FA}" type="pres">
      <dgm:prSet presAssocID="{C1C51ECA-8095-4256-91A1-699085402E48}" presName="background3" presStyleLbl="node3" presStyleIdx="5" presStyleCnt="6"/>
      <dgm:spPr/>
    </dgm:pt>
    <dgm:pt modelId="{00953D86-7D51-4299-A51A-6BBA37CFA81B}" type="pres">
      <dgm:prSet presAssocID="{C1C51ECA-8095-4256-91A1-699085402E48}" presName="text3" presStyleLbl="fgAcc3" presStyleIdx="5" presStyleCnt="6">
        <dgm:presLayoutVars>
          <dgm:chPref val="3"/>
        </dgm:presLayoutVars>
      </dgm:prSet>
      <dgm:spPr/>
    </dgm:pt>
    <dgm:pt modelId="{E762AF79-6512-4589-A846-38544146F71E}" type="pres">
      <dgm:prSet presAssocID="{C1C51ECA-8095-4256-91A1-699085402E48}" presName="hierChild4" presStyleCnt="0"/>
      <dgm:spPr/>
    </dgm:pt>
  </dgm:ptLst>
  <dgm:cxnLst>
    <dgm:cxn modelId="{F0762900-4155-4692-9489-E545DA19BCEC}" type="presOf" srcId="{8CF8FE37-0D0B-4CBA-A9FD-79D27A3A5D9F}" destId="{43B16796-4DE3-489F-94F1-9ECE6A18CD80}" srcOrd="0" destOrd="0" presId="urn:microsoft.com/office/officeart/2005/8/layout/hierarchy1"/>
    <dgm:cxn modelId="{487E8402-6B79-417D-AEC8-5B7C8C03AAD4}" type="presOf" srcId="{0C9337C8-7BCE-45EF-B0D2-FD69C426F928}" destId="{B636042D-FCA8-418C-BBB6-CEDB1C94E196}" srcOrd="0" destOrd="0" presId="urn:microsoft.com/office/officeart/2005/8/layout/hierarchy1"/>
    <dgm:cxn modelId="{8D1AF103-41E9-4DC2-9E4C-1AEDC58C29C7}" srcId="{C67CE0FD-E4D5-4A2E-AE08-C9C718492D67}" destId="{C1C51ECA-8095-4256-91A1-699085402E48}" srcOrd="2" destOrd="0" parTransId="{9F1271D2-6EA9-4C2F-8475-A9C89241C3A9}" sibTransId="{67CF6F40-6A4F-4EBB-8F5B-F7032896DD21}"/>
    <dgm:cxn modelId="{FCF3E90D-868A-4790-8C86-E1E82384E404}" srcId="{09AD1306-8B34-4C55-BB90-4A24DEAE09FE}" destId="{C5E06BBB-F4A6-44C3-B7CE-7F63ABB96D64}" srcOrd="2" destOrd="0" parTransId="{9D102401-946A-4E14-9C5B-45BF3C7B1AB3}" sibTransId="{BAE7C7D7-06A8-40F9-84AD-3FAF0F8810B0}"/>
    <dgm:cxn modelId="{AAE7E510-C524-4788-B02B-1864BC264DCB}" srcId="{C67CE0FD-E4D5-4A2E-AE08-C9C718492D67}" destId="{4FB0F1C3-FDF4-456C-B8E5-BD8BE8ADA284}" srcOrd="0" destOrd="0" parTransId="{8CF8FE37-0D0B-4CBA-A9FD-79D27A3A5D9F}" sibTransId="{E2F74BA3-A9D1-4F72-B2DE-8FD5E6B4C095}"/>
    <dgm:cxn modelId="{9FBAAE12-12DB-4CF7-BE7F-59D66F0152DF}" type="presOf" srcId="{09AD1306-8B34-4C55-BB90-4A24DEAE09FE}" destId="{AC383BE7-DFD7-406E-B548-402527C8E9A6}" srcOrd="0" destOrd="0" presId="urn:microsoft.com/office/officeart/2005/8/layout/hierarchy1"/>
    <dgm:cxn modelId="{EE214A17-DDFF-4BAA-9395-46640D1A5BCC}" srcId="{75101A6B-A8B2-4AB7-A85B-AFC871B08F9A}" destId="{A010490C-1E9A-466B-930D-727CAE11A16B}" srcOrd="0" destOrd="0" parTransId="{839C1927-338D-4FA0-8FE3-FB2B7D5DC285}" sibTransId="{DEF44650-4E3A-4ED6-9F79-35423F391C65}"/>
    <dgm:cxn modelId="{29818718-0C2C-4452-8F1D-3E96483AAF34}" type="presOf" srcId="{5CD48BB3-17E3-48D3-B716-46E2A06429F2}" destId="{01C34119-6F64-4CB0-80EB-69736DEC789C}" srcOrd="0" destOrd="0" presId="urn:microsoft.com/office/officeart/2005/8/layout/hierarchy1"/>
    <dgm:cxn modelId="{20F7DD1D-D92B-44D6-B9F3-353EDA7D8C3D}" type="presOf" srcId="{4FB0F1C3-FDF4-456C-B8E5-BD8BE8ADA284}" destId="{988D80DF-4AF3-47F5-BA43-668364FC2CDB}" srcOrd="0" destOrd="0" presId="urn:microsoft.com/office/officeart/2005/8/layout/hierarchy1"/>
    <dgm:cxn modelId="{41F25E22-E98F-4AA9-A04A-70C33DA99451}" type="presOf" srcId="{C67CE0FD-E4D5-4A2E-AE08-C9C718492D67}" destId="{8D946A9C-53E3-4117-98AF-68B1CFCC1592}" srcOrd="0" destOrd="0" presId="urn:microsoft.com/office/officeart/2005/8/layout/hierarchy1"/>
    <dgm:cxn modelId="{E8965135-D596-487B-9A77-6AAA09B030D2}" type="presOf" srcId="{C1C51ECA-8095-4256-91A1-699085402E48}" destId="{00953D86-7D51-4299-A51A-6BBA37CFA81B}" srcOrd="0" destOrd="0" presId="urn:microsoft.com/office/officeart/2005/8/layout/hierarchy1"/>
    <dgm:cxn modelId="{B8D6C55B-4524-471E-A76A-745436B69FB9}" type="presOf" srcId="{8D147387-720C-4739-9362-56CAF337C831}" destId="{F7C9E6E5-C137-4501-84D3-287A7BA39F5A}" srcOrd="0" destOrd="0" presId="urn:microsoft.com/office/officeart/2005/8/layout/hierarchy1"/>
    <dgm:cxn modelId="{12E8DE67-7A1F-43B5-A3C0-F8AA8B7B5A07}" srcId="{0E69FF19-2F49-41FD-9072-11C0C7D7857C}" destId="{C67CE0FD-E4D5-4A2E-AE08-C9C718492D67}" srcOrd="3" destOrd="0" parTransId="{021E9199-7ACC-45EB-9246-AD97442F544B}" sibTransId="{AB4FC3B6-60E9-4DBB-9270-B2BBE058BB92}"/>
    <dgm:cxn modelId="{25A9106D-EA59-4FD6-9A2F-9D3072087241}" srcId="{09AD1306-8B34-4C55-BB90-4A24DEAE09FE}" destId="{8D6CB670-76B3-43D8-AA39-C2E1B7C722D2}" srcOrd="1" destOrd="0" parTransId="{07B70DA9-35A0-47F2-84E8-BAEF6539E5EB}" sibTransId="{8ADE6C8A-7DCB-480E-B7F0-B2EA40022A27}"/>
    <dgm:cxn modelId="{AB988D52-BC46-4974-8B57-37B742C5979D}" type="presOf" srcId="{A6F17B44-C013-4C03-B806-7BFB87A73B09}" destId="{F66F9CB9-1397-4D6A-86AE-6A77A4F25FE3}" srcOrd="0" destOrd="0" presId="urn:microsoft.com/office/officeart/2005/8/layout/hierarchy1"/>
    <dgm:cxn modelId="{31232275-DFE6-4533-9A37-BA203016461E}" type="presOf" srcId="{C5E06BBB-F4A6-44C3-B7CE-7F63ABB96D64}" destId="{A4F9457F-2704-466B-B843-F59C6AF3164E}" srcOrd="0" destOrd="0" presId="urn:microsoft.com/office/officeart/2005/8/layout/hierarchy1"/>
    <dgm:cxn modelId="{4DAACA79-323D-401A-927C-C8C3B8BAAA87}" type="presOf" srcId="{9D102401-946A-4E14-9C5B-45BF3C7B1AB3}" destId="{C218FCE2-BACA-4D3E-8755-94A58A228D1D}" srcOrd="0" destOrd="0" presId="urn:microsoft.com/office/officeart/2005/8/layout/hierarchy1"/>
    <dgm:cxn modelId="{B12C7F7E-7F1E-4147-91A1-916EAD32F58C}" srcId="{C67CE0FD-E4D5-4A2E-AE08-C9C718492D67}" destId="{4B8316C3-9F5B-4767-B9CD-457DBE6EDFEC}" srcOrd="1" destOrd="0" parTransId="{8D147387-720C-4739-9362-56CAF337C831}" sibTransId="{42679EB0-20C1-4338-986E-7E40AA33C28B}"/>
    <dgm:cxn modelId="{CC902C7F-ED7C-4AF7-AA9F-E009071DDF58}" srcId="{09AD1306-8B34-4C55-BB90-4A24DEAE09FE}" destId="{41FD77D3-51A4-455D-AD27-59C8830075CF}" srcOrd="0" destOrd="0" parTransId="{0C9337C8-7BCE-45EF-B0D2-FD69C426F928}" sibTransId="{62555AB3-8E39-418E-AD4E-A163BFF5105C}"/>
    <dgm:cxn modelId="{B6CD4181-7CC5-4DA5-9FFD-4D6F425ECB35}" srcId="{75101A6B-A8B2-4AB7-A85B-AFC871B08F9A}" destId="{0E69FF19-2F49-41FD-9072-11C0C7D7857C}" srcOrd="1" destOrd="0" parTransId="{332FE972-BD62-495D-97B8-8AF4419B7ADC}" sibTransId="{FD99082A-A7E8-418F-BD35-99105D8545C6}"/>
    <dgm:cxn modelId="{90A77181-7F64-4782-9D8F-671827517509}" type="presOf" srcId="{E54C4751-2159-4374-8E67-9ADD59AAD35E}" destId="{2D4B5EF9-DB71-4FF1-99A5-C9F16A02FDC7}" srcOrd="0" destOrd="0" presId="urn:microsoft.com/office/officeart/2005/8/layout/hierarchy1"/>
    <dgm:cxn modelId="{487BD18B-FA0C-4730-8E32-FFCA13667556}" type="presOf" srcId="{CEBB06E9-BB41-40EA-8D10-CFF88AD852EF}" destId="{F73FEAAC-E852-4209-819B-546C406C1CBF}" srcOrd="0" destOrd="0" presId="urn:microsoft.com/office/officeart/2005/8/layout/hierarchy1"/>
    <dgm:cxn modelId="{D6AEF399-5383-49D1-BECF-168C76FC05E1}" type="presOf" srcId="{A010490C-1E9A-466B-930D-727CAE11A16B}" destId="{0AB0C355-91C0-4FB0-A5A8-A0B22A245479}" srcOrd="0" destOrd="0" presId="urn:microsoft.com/office/officeart/2005/8/layout/hierarchy1"/>
    <dgm:cxn modelId="{F69964A0-755B-40A6-B5B5-8D46ADBE9A1D}" type="presOf" srcId="{4B8316C3-9F5B-4767-B9CD-457DBE6EDFEC}" destId="{BDC53F6C-5735-43A3-8724-6008FA131F17}" srcOrd="0" destOrd="0" presId="urn:microsoft.com/office/officeart/2005/8/layout/hierarchy1"/>
    <dgm:cxn modelId="{82C71AA2-1CA5-43B7-9631-721C4256050B}" type="presOf" srcId="{8D6CB670-76B3-43D8-AA39-C2E1B7C722D2}" destId="{3EFE72AE-ECD7-4D98-B6BC-BD0403093878}" srcOrd="0" destOrd="0" presId="urn:microsoft.com/office/officeart/2005/8/layout/hierarchy1"/>
    <dgm:cxn modelId="{13439AB4-24A3-443F-82F7-64A073795CEF}" type="presOf" srcId="{75101A6B-A8B2-4AB7-A85B-AFC871B08F9A}" destId="{8EF6572B-78EE-4E7B-8D94-F604914F0786}" srcOrd="0" destOrd="0" presId="urn:microsoft.com/office/officeart/2005/8/layout/hierarchy1"/>
    <dgm:cxn modelId="{0AFCC6BA-F10F-47C3-8E1F-7DBD00B648A7}" srcId="{0E69FF19-2F49-41FD-9072-11C0C7D7857C}" destId="{5CD48BB3-17E3-48D3-B716-46E2A06429F2}" srcOrd="0" destOrd="0" parTransId="{E54C4751-2159-4374-8E67-9ADD59AAD35E}" sibTransId="{B98723FC-4155-45B1-B599-C08C455A1F2E}"/>
    <dgm:cxn modelId="{C002A1C2-9D90-460F-94C8-CDC0276DC87C}" type="presOf" srcId="{0E69FF19-2F49-41FD-9072-11C0C7D7857C}" destId="{9FEC2057-29D6-4154-A045-7E074B52EA4D}" srcOrd="0" destOrd="0" presId="urn:microsoft.com/office/officeart/2005/8/layout/hierarchy1"/>
    <dgm:cxn modelId="{D6AA47CB-CA72-4739-961D-CD42A4162387}" type="presOf" srcId="{07B70DA9-35A0-47F2-84E8-BAEF6539E5EB}" destId="{B020FA90-78FB-49A0-B01E-0EB9A545912A}" srcOrd="0" destOrd="0" presId="urn:microsoft.com/office/officeart/2005/8/layout/hierarchy1"/>
    <dgm:cxn modelId="{DDAB68CD-0288-497D-BE8F-8407200DA8B8}" type="presOf" srcId="{021E9199-7ACC-45EB-9246-AD97442F544B}" destId="{1FA217CA-712C-449B-AE68-A5D9F2815805}" srcOrd="0" destOrd="0" presId="urn:microsoft.com/office/officeart/2005/8/layout/hierarchy1"/>
    <dgm:cxn modelId="{66A2D7CE-4DA0-4FF4-A62B-65DF641430A1}" type="presOf" srcId="{5E91F05A-9E1B-4EA1-90C2-18A15E1865CA}" destId="{CD9F5738-84C2-4F9E-8657-67F8A2F9CACA}" srcOrd="0" destOrd="0" presId="urn:microsoft.com/office/officeart/2005/8/layout/hierarchy1"/>
    <dgm:cxn modelId="{F1E1B7DD-F61E-43B2-B23B-BC2DDD4B3876}" type="presOf" srcId="{41FD77D3-51A4-455D-AD27-59C8830075CF}" destId="{D61EA4B3-95E2-47E3-A7CF-1AB0CBEF679E}" srcOrd="0" destOrd="0" presId="urn:microsoft.com/office/officeart/2005/8/layout/hierarchy1"/>
    <dgm:cxn modelId="{5D5740EF-F10D-4861-AB23-9A5C2DC108B6}" srcId="{0E69FF19-2F49-41FD-9072-11C0C7D7857C}" destId="{A6F17B44-C013-4C03-B806-7BFB87A73B09}" srcOrd="1" destOrd="0" parTransId="{5E91F05A-9E1B-4EA1-90C2-18A15E1865CA}" sibTransId="{FC0A5AED-2FFD-4C4A-BC12-7A227629106E}"/>
    <dgm:cxn modelId="{0D6D84EF-6F01-4B10-82C9-84E9E9A72A54}" srcId="{0E69FF19-2F49-41FD-9072-11C0C7D7857C}" destId="{09AD1306-8B34-4C55-BB90-4A24DEAE09FE}" srcOrd="2" destOrd="0" parTransId="{CEBB06E9-BB41-40EA-8D10-CFF88AD852EF}" sibTransId="{D7B25EEA-9DEF-4677-992A-0B7D6F71F04A}"/>
    <dgm:cxn modelId="{350EDEF5-43FB-4823-9DD2-C71841BE7889}" type="presOf" srcId="{9F1271D2-6EA9-4C2F-8475-A9C89241C3A9}" destId="{861EC792-AA80-4002-8B03-97017CAFAE4A}" srcOrd="0" destOrd="0" presId="urn:microsoft.com/office/officeart/2005/8/layout/hierarchy1"/>
    <dgm:cxn modelId="{502AD1D6-4485-4FBA-BF8A-AE3DEA0AA1EB}" type="presParOf" srcId="{8EF6572B-78EE-4E7B-8D94-F604914F0786}" destId="{7AED4809-E7E4-44EB-9493-DD9CCF65F21C}" srcOrd="0" destOrd="0" presId="urn:microsoft.com/office/officeart/2005/8/layout/hierarchy1"/>
    <dgm:cxn modelId="{11FE066A-DD04-4C7B-BDCE-57CB74BE393A}" type="presParOf" srcId="{7AED4809-E7E4-44EB-9493-DD9CCF65F21C}" destId="{46A08233-F032-48DF-BCBB-942D2D00F6A5}" srcOrd="0" destOrd="0" presId="urn:microsoft.com/office/officeart/2005/8/layout/hierarchy1"/>
    <dgm:cxn modelId="{B21E5211-4733-4752-9B49-C90FEC81A07F}" type="presParOf" srcId="{46A08233-F032-48DF-BCBB-942D2D00F6A5}" destId="{38EE0B07-180A-45B4-B8D6-25E9173D7ED6}" srcOrd="0" destOrd="0" presId="urn:microsoft.com/office/officeart/2005/8/layout/hierarchy1"/>
    <dgm:cxn modelId="{DE8A6FE9-E940-4C26-95E0-18E6A0CD1418}" type="presParOf" srcId="{46A08233-F032-48DF-BCBB-942D2D00F6A5}" destId="{0AB0C355-91C0-4FB0-A5A8-A0B22A245479}" srcOrd="1" destOrd="0" presId="urn:microsoft.com/office/officeart/2005/8/layout/hierarchy1"/>
    <dgm:cxn modelId="{619587AC-BF8D-45F7-B388-ADF40EB33CE9}" type="presParOf" srcId="{7AED4809-E7E4-44EB-9493-DD9CCF65F21C}" destId="{5B6D94EE-56C8-4272-8BE7-C03FF03EDD9D}" srcOrd="1" destOrd="0" presId="urn:microsoft.com/office/officeart/2005/8/layout/hierarchy1"/>
    <dgm:cxn modelId="{84FF4F8B-2621-4964-870C-CB9DCA6F7030}" type="presParOf" srcId="{8EF6572B-78EE-4E7B-8D94-F604914F0786}" destId="{EE17ADC0-E4E6-4A8A-97BA-EC9C160A7942}" srcOrd="1" destOrd="0" presId="urn:microsoft.com/office/officeart/2005/8/layout/hierarchy1"/>
    <dgm:cxn modelId="{B18148D3-DED1-4B37-B31A-FFB33E84BF1D}" type="presParOf" srcId="{EE17ADC0-E4E6-4A8A-97BA-EC9C160A7942}" destId="{079C681F-8174-408A-8D16-8817CBE29245}" srcOrd="0" destOrd="0" presId="urn:microsoft.com/office/officeart/2005/8/layout/hierarchy1"/>
    <dgm:cxn modelId="{63F4D95D-9319-4A93-8586-E262A77B4655}" type="presParOf" srcId="{079C681F-8174-408A-8D16-8817CBE29245}" destId="{2F15BF9B-B5AD-4F3E-9C5C-374576F6961D}" srcOrd="0" destOrd="0" presId="urn:microsoft.com/office/officeart/2005/8/layout/hierarchy1"/>
    <dgm:cxn modelId="{0CDE2684-1F7F-45A9-A9ED-A5CEB8F7C787}" type="presParOf" srcId="{079C681F-8174-408A-8D16-8817CBE29245}" destId="{9FEC2057-29D6-4154-A045-7E074B52EA4D}" srcOrd="1" destOrd="0" presId="urn:microsoft.com/office/officeart/2005/8/layout/hierarchy1"/>
    <dgm:cxn modelId="{8CBC6B02-D03A-4B47-B03C-5164D2A5C4D2}" type="presParOf" srcId="{EE17ADC0-E4E6-4A8A-97BA-EC9C160A7942}" destId="{815B8741-5517-41C4-AA80-EE1CFFBCE76C}" srcOrd="1" destOrd="0" presId="urn:microsoft.com/office/officeart/2005/8/layout/hierarchy1"/>
    <dgm:cxn modelId="{3AAB0A22-1613-494B-AD50-617837BAC528}" type="presParOf" srcId="{815B8741-5517-41C4-AA80-EE1CFFBCE76C}" destId="{2D4B5EF9-DB71-4FF1-99A5-C9F16A02FDC7}" srcOrd="0" destOrd="0" presId="urn:microsoft.com/office/officeart/2005/8/layout/hierarchy1"/>
    <dgm:cxn modelId="{46CEC3CF-471C-4986-97B1-D15F6949E73C}" type="presParOf" srcId="{815B8741-5517-41C4-AA80-EE1CFFBCE76C}" destId="{456F855E-7B1A-42B0-B651-1842EB8E5DA6}" srcOrd="1" destOrd="0" presId="urn:microsoft.com/office/officeart/2005/8/layout/hierarchy1"/>
    <dgm:cxn modelId="{5A026B41-E8B5-4399-B33D-5C1D9BD40ADA}" type="presParOf" srcId="{456F855E-7B1A-42B0-B651-1842EB8E5DA6}" destId="{DDB1B0BF-3BD7-432F-B9FD-F24BD6E1E265}" srcOrd="0" destOrd="0" presId="urn:microsoft.com/office/officeart/2005/8/layout/hierarchy1"/>
    <dgm:cxn modelId="{2D65D6E9-0646-48F9-9648-507A93EBC45C}" type="presParOf" srcId="{DDB1B0BF-3BD7-432F-B9FD-F24BD6E1E265}" destId="{9AEE1F67-60AC-4C07-8049-11824D3B9E32}" srcOrd="0" destOrd="0" presId="urn:microsoft.com/office/officeart/2005/8/layout/hierarchy1"/>
    <dgm:cxn modelId="{B5A9C09C-5B4D-4EB4-B726-B76DA50804E1}" type="presParOf" srcId="{DDB1B0BF-3BD7-432F-B9FD-F24BD6E1E265}" destId="{01C34119-6F64-4CB0-80EB-69736DEC789C}" srcOrd="1" destOrd="0" presId="urn:microsoft.com/office/officeart/2005/8/layout/hierarchy1"/>
    <dgm:cxn modelId="{0ADCBBF6-B8E3-4EC3-94FC-424513B28EDD}" type="presParOf" srcId="{456F855E-7B1A-42B0-B651-1842EB8E5DA6}" destId="{EDD543A2-707C-48FE-8B62-311480AC0A89}" srcOrd="1" destOrd="0" presId="urn:microsoft.com/office/officeart/2005/8/layout/hierarchy1"/>
    <dgm:cxn modelId="{850D84DE-61A4-4C8E-9266-74FC4CD17910}" type="presParOf" srcId="{815B8741-5517-41C4-AA80-EE1CFFBCE76C}" destId="{CD9F5738-84C2-4F9E-8657-67F8A2F9CACA}" srcOrd="2" destOrd="0" presId="urn:microsoft.com/office/officeart/2005/8/layout/hierarchy1"/>
    <dgm:cxn modelId="{6E5FB2D0-31A7-427B-9262-3DA294D90340}" type="presParOf" srcId="{815B8741-5517-41C4-AA80-EE1CFFBCE76C}" destId="{0BFB013C-EB43-4C43-A832-B04D6E65AC04}" srcOrd="3" destOrd="0" presId="urn:microsoft.com/office/officeart/2005/8/layout/hierarchy1"/>
    <dgm:cxn modelId="{05057049-D527-41C2-9CF2-579BCCBA2989}" type="presParOf" srcId="{0BFB013C-EB43-4C43-A832-B04D6E65AC04}" destId="{A560358A-6E5C-488D-8C1C-3FC1220C4260}" srcOrd="0" destOrd="0" presId="urn:microsoft.com/office/officeart/2005/8/layout/hierarchy1"/>
    <dgm:cxn modelId="{DF22647C-8580-422A-A4E6-6440A55FD2C8}" type="presParOf" srcId="{A560358A-6E5C-488D-8C1C-3FC1220C4260}" destId="{7367094E-8ACC-4BB2-94CF-66D09AD0164A}" srcOrd="0" destOrd="0" presId="urn:microsoft.com/office/officeart/2005/8/layout/hierarchy1"/>
    <dgm:cxn modelId="{6F2F7B31-343E-4804-A696-64C14D6CE5CA}" type="presParOf" srcId="{A560358A-6E5C-488D-8C1C-3FC1220C4260}" destId="{F66F9CB9-1397-4D6A-86AE-6A77A4F25FE3}" srcOrd="1" destOrd="0" presId="urn:microsoft.com/office/officeart/2005/8/layout/hierarchy1"/>
    <dgm:cxn modelId="{1D34A8E4-19C7-44A3-A675-C17417F9430A}" type="presParOf" srcId="{0BFB013C-EB43-4C43-A832-B04D6E65AC04}" destId="{4F74F4FB-26BA-4DEB-B4DF-9EFEEFD72186}" srcOrd="1" destOrd="0" presId="urn:microsoft.com/office/officeart/2005/8/layout/hierarchy1"/>
    <dgm:cxn modelId="{3EC28DDD-FB1B-4011-A431-2904188D0522}" type="presParOf" srcId="{815B8741-5517-41C4-AA80-EE1CFFBCE76C}" destId="{F73FEAAC-E852-4209-819B-546C406C1CBF}" srcOrd="4" destOrd="0" presId="urn:microsoft.com/office/officeart/2005/8/layout/hierarchy1"/>
    <dgm:cxn modelId="{CC229EF8-FFEF-423D-8FD4-C32DBC9C3B2E}" type="presParOf" srcId="{815B8741-5517-41C4-AA80-EE1CFFBCE76C}" destId="{670B352D-87DE-4BB0-8D1F-5E05891A504B}" srcOrd="5" destOrd="0" presId="urn:microsoft.com/office/officeart/2005/8/layout/hierarchy1"/>
    <dgm:cxn modelId="{A6CC3DF8-0C13-47F5-B8C2-8765063E7A13}" type="presParOf" srcId="{670B352D-87DE-4BB0-8D1F-5E05891A504B}" destId="{B5204D9B-240E-4CCA-A121-627DE6FB580C}" srcOrd="0" destOrd="0" presId="urn:microsoft.com/office/officeart/2005/8/layout/hierarchy1"/>
    <dgm:cxn modelId="{6C673245-928E-4B9B-AEEC-629EC8F1E945}" type="presParOf" srcId="{B5204D9B-240E-4CCA-A121-627DE6FB580C}" destId="{3AF6322D-F8DC-40DD-B269-6ECA8AE4305D}" srcOrd="0" destOrd="0" presId="urn:microsoft.com/office/officeart/2005/8/layout/hierarchy1"/>
    <dgm:cxn modelId="{7568CB50-1468-43A6-8751-03FCFE90AC91}" type="presParOf" srcId="{B5204D9B-240E-4CCA-A121-627DE6FB580C}" destId="{AC383BE7-DFD7-406E-B548-402527C8E9A6}" srcOrd="1" destOrd="0" presId="urn:microsoft.com/office/officeart/2005/8/layout/hierarchy1"/>
    <dgm:cxn modelId="{2FDF045D-AADC-48AC-8977-2FD8318B4086}" type="presParOf" srcId="{670B352D-87DE-4BB0-8D1F-5E05891A504B}" destId="{8CF161E4-E3B8-4129-9DFF-FD717AEFB2C2}" srcOrd="1" destOrd="0" presId="urn:microsoft.com/office/officeart/2005/8/layout/hierarchy1"/>
    <dgm:cxn modelId="{D8F477DF-B36E-45C8-8A3F-26F09A48FDD8}" type="presParOf" srcId="{8CF161E4-E3B8-4129-9DFF-FD717AEFB2C2}" destId="{B636042D-FCA8-418C-BBB6-CEDB1C94E196}" srcOrd="0" destOrd="0" presId="urn:microsoft.com/office/officeart/2005/8/layout/hierarchy1"/>
    <dgm:cxn modelId="{A9F3BC20-61E0-435E-B3A3-E64796268D00}" type="presParOf" srcId="{8CF161E4-E3B8-4129-9DFF-FD717AEFB2C2}" destId="{B85A9E1D-1B67-4DED-877E-BAE421A27EB0}" srcOrd="1" destOrd="0" presId="urn:microsoft.com/office/officeart/2005/8/layout/hierarchy1"/>
    <dgm:cxn modelId="{7B777194-4104-49CB-BB01-CF67B2F31001}" type="presParOf" srcId="{B85A9E1D-1B67-4DED-877E-BAE421A27EB0}" destId="{234ABC19-B8A6-4F3A-A354-CED0AD0C041E}" srcOrd="0" destOrd="0" presId="urn:microsoft.com/office/officeart/2005/8/layout/hierarchy1"/>
    <dgm:cxn modelId="{9CEA2AD7-3108-48FE-BC42-6E0D3F71BC22}" type="presParOf" srcId="{234ABC19-B8A6-4F3A-A354-CED0AD0C041E}" destId="{5BBAFEF8-E543-47EA-927C-3E32F6CFB862}" srcOrd="0" destOrd="0" presId="urn:microsoft.com/office/officeart/2005/8/layout/hierarchy1"/>
    <dgm:cxn modelId="{E16E2B36-9991-4697-89AA-0F152F421726}" type="presParOf" srcId="{234ABC19-B8A6-4F3A-A354-CED0AD0C041E}" destId="{D61EA4B3-95E2-47E3-A7CF-1AB0CBEF679E}" srcOrd="1" destOrd="0" presId="urn:microsoft.com/office/officeart/2005/8/layout/hierarchy1"/>
    <dgm:cxn modelId="{7F5B4FF8-1A4E-4024-803A-75D68CCDF1F4}" type="presParOf" srcId="{B85A9E1D-1B67-4DED-877E-BAE421A27EB0}" destId="{6C78BCD4-ADB7-4545-B857-0778E57D3F56}" srcOrd="1" destOrd="0" presId="urn:microsoft.com/office/officeart/2005/8/layout/hierarchy1"/>
    <dgm:cxn modelId="{01F35F9A-D109-4C02-A3CC-38AD952D2CD1}" type="presParOf" srcId="{8CF161E4-E3B8-4129-9DFF-FD717AEFB2C2}" destId="{B020FA90-78FB-49A0-B01E-0EB9A545912A}" srcOrd="2" destOrd="0" presId="urn:microsoft.com/office/officeart/2005/8/layout/hierarchy1"/>
    <dgm:cxn modelId="{8C798010-74A5-44D3-A11E-1F211D8BE667}" type="presParOf" srcId="{8CF161E4-E3B8-4129-9DFF-FD717AEFB2C2}" destId="{2696102B-C53D-4613-A918-60FE21CA6053}" srcOrd="3" destOrd="0" presId="urn:microsoft.com/office/officeart/2005/8/layout/hierarchy1"/>
    <dgm:cxn modelId="{AD4E322B-C6D6-474F-8591-D83438FF2E29}" type="presParOf" srcId="{2696102B-C53D-4613-A918-60FE21CA6053}" destId="{B501E6F9-54EB-4049-9FED-2B023AD47BFB}" srcOrd="0" destOrd="0" presId="urn:microsoft.com/office/officeart/2005/8/layout/hierarchy1"/>
    <dgm:cxn modelId="{F1E707EB-1346-4D56-94ED-5B7938594B97}" type="presParOf" srcId="{B501E6F9-54EB-4049-9FED-2B023AD47BFB}" destId="{9A55C87C-0E69-4039-8AA5-BFCBA5181965}" srcOrd="0" destOrd="0" presId="urn:microsoft.com/office/officeart/2005/8/layout/hierarchy1"/>
    <dgm:cxn modelId="{28E63934-2E9A-490B-B836-3B706E819936}" type="presParOf" srcId="{B501E6F9-54EB-4049-9FED-2B023AD47BFB}" destId="{3EFE72AE-ECD7-4D98-B6BC-BD0403093878}" srcOrd="1" destOrd="0" presId="urn:microsoft.com/office/officeart/2005/8/layout/hierarchy1"/>
    <dgm:cxn modelId="{55167BD2-8690-4BEA-8535-9B56A571A445}" type="presParOf" srcId="{2696102B-C53D-4613-A918-60FE21CA6053}" destId="{2F516391-E20A-444F-BE08-CC0B0581D605}" srcOrd="1" destOrd="0" presId="urn:microsoft.com/office/officeart/2005/8/layout/hierarchy1"/>
    <dgm:cxn modelId="{89E41EF3-CFB3-43F7-B0E1-DEEF0BF42EF9}" type="presParOf" srcId="{8CF161E4-E3B8-4129-9DFF-FD717AEFB2C2}" destId="{C218FCE2-BACA-4D3E-8755-94A58A228D1D}" srcOrd="4" destOrd="0" presId="urn:microsoft.com/office/officeart/2005/8/layout/hierarchy1"/>
    <dgm:cxn modelId="{0037BBC7-E82F-4D10-89C5-4165F84B49F0}" type="presParOf" srcId="{8CF161E4-E3B8-4129-9DFF-FD717AEFB2C2}" destId="{72ECDEBF-DCBB-49F7-B0EE-64B332AFBBE7}" srcOrd="5" destOrd="0" presId="urn:microsoft.com/office/officeart/2005/8/layout/hierarchy1"/>
    <dgm:cxn modelId="{D02DCE5B-4044-4C62-ADB6-D3F1E1486E09}" type="presParOf" srcId="{72ECDEBF-DCBB-49F7-B0EE-64B332AFBBE7}" destId="{1A938375-C5D1-46DD-9A97-AD31D4AC6F6B}" srcOrd="0" destOrd="0" presId="urn:microsoft.com/office/officeart/2005/8/layout/hierarchy1"/>
    <dgm:cxn modelId="{18B6F159-54E3-4F13-B49D-81D9AF81EFDC}" type="presParOf" srcId="{1A938375-C5D1-46DD-9A97-AD31D4AC6F6B}" destId="{68A1759A-41D2-4894-AF76-E1A7CD474C11}" srcOrd="0" destOrd="0" presId="urn:microsoft.com/office/officeart/2005/8/layout/hierarchy1"/>
    <dgm:cxn modelId="{A8CC28E0-6539-481E-A397-DE954A275FBA}" type="presParOf" srcId="{1A938375-C5D1-46DD-9A97-AD31D4AC6F6B}" destId="{A4F9457F-2704-466B-B843-F59C6AF3164E}" srcOrd="1" destOrd="0" presId="urn:microsoft.com/office/officeart/2005/8/layout/hierarchy1"/>
    <dgm:cxn modelId="{FBF77249-0A0D-4E31-9D91-76170D8CF9E6}" type="presParOf" srcId="{72ECDEBF-DCBB-49F7-B0EE-64B332AFBBE7}" destId="{DB9DFCEA-ECEA-48E8-8F18-C9A42B590BF0}" srcOrd="1" destOrd="0" presId="urn:microsoft.com/office/officeart/2005/8/layout/hierarchy1"/>
    <dgm:cxn modelId="{6F2EABA6-9535-4556-AECE-E5CEA90F8F0E}" type="presParOf" srcId="{815B8741-5517-41C4-AA80-EE1CFFBCE76C}" destId="{1FA217CA-712C-449B-AE68-A5D9F2815805}" srcOrd="6" destOrd="0" presId="urn:microsoft.com/office/officeart/2005/8/layout/hierarchy1"/>
    <dgm:cxn modelId="{687A5BEE-1DA8-4F53-B626-51E56C20227C}" type="presParOf" srcId="{815B8741-5517-41C4-AA80-EE1CFFBCE76C}" destId="{9A23DE4A-65AC-415A-BF00-D8570F4ACEC7}" srcOrd="7" destOrd="0" presId="urn:microsoft.com/office/officeart/2005/8/layout/hierarchy1"/>
    <dgm:cxn modelId="{863CD981-9232-463B-B99A-66705D561D18}" type="presParOf" srcId="{9A23DE4A-65AC-415A-BF00-D8570F4ACEC7}" destId="{8166F495-CA56-4DA9-8F97-EE8EB867EF62}" srcOrd="0" destOrd="0" presId="urn:microsoft.com/office/officeart/2005/8/layout/hierarchy1"/>
    <dgm:cxn modelId="{BA5D3A61-2E60-42F6-A5A2-314F99A8DDD5}" type="presParOf" srcId="{8166F495-CA56-4DA9-8F97-EE8EB867EF62}" destId="{38CE533F-46F1-4F6B-A703-FE8A787E955F}" srcOrd="0" destOrd="0" presId="urn:microsoft.com/office/officeart/2005/8/layout/hierarchy1"/>
    <dgm:cxn modelId="{6B764921-5403-4A96-9B24-4AA8B10626E3}" type="presParOf" srcId="{8166F495-CA56-4DA9-8F97-EE8EB867EF62}" destId="{8D946A9C-53E3-4117-98AF-68B1CFCC1592}" srcOrd="1" destOrd="0" presId="urn:microsoft.com/office/officeart/2005/8/layout/hierarchy1"/>
    <dgm:cxn modelId="{2942922A-3A56-4935-A1ED-F7024B84DE8E}" type="presParOf" srcId="{9A23DE4A-65AC-415A-BF00-D8570F4ACEC7}" destId="{DE2B1A45-3FB0-4EDE-A44A-79A18EB04E7D}" srcOrd="1" destOrd="0" presId="urn:microsoft.com/office/officeart/2005/8/layout/hierarchy1"/>
    <dgm:cxn modelId="{1A6386FF-0C89-44CF-BF8A-EA75C69AF459}" type="presParOf" srcId="{DE2B1A45-3FB0-4EDE-A44A-79A18EB04E7D}" destId="{43B16796-4DE3-489F-94F1-9ECE6A18CD80}" srcOrd="0" destOrd="0" presId="urn:microsoft.com/office/officeart/2005/8/layout/hierarchy1"/>
    <dgm:cxn modelId="{ABDD40CF-ABF1-4518-A8E1-1FAA629EEB8C}" type="presParOf" srcId="{DE2B1A45-3FB0-4EDE-A44A-79A18EB04E7D}" destId="{CAD997A1-C23A-47FF-8950-4219D36BAAF6}" srcOrd="1" destOrd="0" presId="urn:microsoft.com/office/officeart/2005/8/layout/hierarchy1"/>
    <dgm:cxn modelId="{B71DAF5D-1244-4632-B28D-27E7F4304DBE}" type="presParOf" srcId="{CAD997A1-C23A-47FF-8950-4219D36BAAF6}" destId="{06242E13-7A9E-40B4-A555-30ED3CE1EA5D}" srcOrd="0" destOrd="0" presId="urn:microsoft.com/office/officeart/2005/8/layout/hierarchy1"/>
    <dgm:cxn modelId="{88704C7C-7C1D-4166-9440-0133A5318E84}" type="presParOf" srcId="{06242E13-7A9E-40B4-A555-30ED3CE1EA5D}" destId="{FF19DCEC-4FE9-44D5-B155-F9697B418480}" srcOrd="0" destOrd="0" presId="urn:microsoft.com/office/officeart/2005/8/layout/hierarchy1"/>
    <dgm:cxn modelId="{D463F2FD-729F-4167-BF1B-28B9F9A5BBD8}" type="presParOf" srcId="{06242E13-7A9E-40B4-A555-30ED3CE1EA5D}" destId="{988D80DF-4AF3-47F5-BA43-668364FC2CDB}" srcOrd="1" destOrd="0" presId="urn:microsoft.com/office/officeart/2005/8/layout/hierarchy1"/>
    <dgm:cxn modelId="{1159A327-C364-4D0B-A6BF-FEE7C15A642D}" type="presParOf" srcId="{CAD997A1-C23A-47FF-8950-4219D36BAAF6}" destId="{544895DF-B54C-4CD4-BDCA-925BDE6E22FF}" srcOrd="1" destOrd="0" presId="urn:microsoft.com/office/officeart/2005/8/layout/hierarchy1"/>
    <dgm:cxn modelId="{5340CA62-AA01-4204-BEF7-B3E2E7F37E38}" type="presParOf" srcId="{DE2B1A45-3FB0-4EDE-A44A-79A18EB04E7D}" destId="{F7C9E6E5-C137-4501-84D3-287A7BA39F5A}" srcOrd="2" destOrd="0" presId="urn:microsoft.com/office/officeart/2005/8/layout/hierarchy1"/>
    <dgm:cxn modelId="{7616CA1B-B1C6-4A69-A280-10C1F3D58DB0}" type="presParOf" srcId="{DE2B1A45-3FB0-4EDE-A44A-79A18EB04E7D}" destId="{95E11D67-B500-4068-8C6E-D6249D4575E5}" srcOrd="3" destOrd="0" presId="urn:microsoft.com/office/officeart/2005/8/layout/hierarchy1"/>
    <dgm:cxn modelId="{7CEECA2E-EFB6-4659-BC7D-F97D8063D723}" type="presParOf" srcId="{95E11D67-B500-4068-8C6E-D6249D4575E5}" destId="{A79C6EFB-344D-4507-A2EE-CB8EDB55D8BA}" srcOrd="0" destOrd="0" presId="urn:microsoft.com/office/officeart/2005/8/layout/hierarchy1"/>
    <dgm:cxn modelId="{F41D9DE2-2242-4B02-B4F8-19341FE7D7D4}" type="presParOf" srcId="{A79C6EFB-344D-4507-A2EE-CB8EDB55D8BA}" destId="{4A9D5A22-42B5-4D15-8FF8-0EB37D68E9B4}" srcOrd="0" destOrd="0" presId="urn:microsoft.com/office/officeart/2005/8/layout/hierarchy1"/>
    <dgm:cxn modelId="{C0C642E1-3807-4B4F-B692-95CC268AFEA2}" type="presParOf" srcId="{A79C6EFB-344D-4507-A2EE-CB8EDB55D8BA}" destId="{BDC53F6C-5735-43A3-8724-6008FA131F17}" srcOrd="1" destOrd="0" presId="urn:microsoft.com/office/officeart/2005/8/layout/hierarchy1"/>
    <dgm:cxn modelId="{F6338A39-4F0D-461C-B265-CCF976F41D6D}" type="presParOf" srcId="{95E11D67-B500-4068-8C6E-D6249D4575E5}" destId="{A49362F3-F9A7-4C9B-B058-F08BF14AAAD5}" srcOrd="1" destOrd="0" presId="urn:microsoft.com/office/officeart/2005/8/layout/hierarchy1"/>
    <dgm:cxn modelId="{7D56C7B5-D375-4470-948E-FD3C1821C27B}" type="presParOf" srcId="{DE2B1A45-3FB0-4EDE-A44A-79A18EB04E7D}" destId="{861EC792-AA80-4002-8B03-97017CAFAE4A}" srcOrd="4" destOrd="0" presId="urn:microsoft.com/office/officeart/2005/8/layout/hierarchy1"/>
    <dgm:cxn modelId="{1D4FE140-DB41-4102-A7A1-FE307537DF42}" type="presParOf" srcId="{DE2B1A45-3FB0-4EDE-A44A-79A18EB04E7D}" destId="{0DAB0D29-0552-435B-8865-B806575A620F}" srcOrd="5" destOrd="0" presId="urn:microsoft.com/office/officeart/2005/8/layout/hierarchy1"/>
    <dgm:cxn modelId="{FF9428C0-8B0B-4CEA-B4D3-2335A1F5E35E}" type="presParOf" srcId="{0DAB0D29-0552-435B-8865-B806575A620F}" destId="{0980F767-CB7D-4B94-A367-36AB29164487}" srcOrd="0" destOrd="0" presId="urn:microsoft.com/office/officeart/2005/8/layout/hierarchy1"/>
    <dgm:cxn modelId="{84576553-7AE8-4AF4-A540-65ECF20DEB6B}" type="presParOf" srcId="{0980F767-CB7D-4B94-A367-36AB29164487}" destId="{6D7FD1EC-2BA3-4D84-AC4C-944BC10DF2FA}" srcOrd="0" destOrd="0" presId="urn:microsoft.com/office/officeart/2005/8/layout/hierarchy1"/>
    <dgm:cxn modelId="{555824F0-A1BD-4425-8847-20F7519D4736}" type="presParOf" srcId="{0980F767-CB7D-4B94-A367-36AB29164487}" destId="{00953D86-7D51-4299-A51A-6BBA37CFA81B}" srcOrd="1" destOrd="0" presId="urn:microsoft.com/office/officeart/2005/8/layout/hierarchy1"/>
    <dgm:cxn modelId="{A3C88D86-95FB-45E3-8D22-301C048C32CE}" type="presParOf" srcId="{0DAB0D29-0552-435B-8865-B806575A620F}" destId="{E762AF79-6512-4589-A846-38544146F71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771A185-4D6B-4EFF-9E10-0479EBEC82A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93108C6B-1530-4493-9AF4-2F1E2D1AB9FF}">
      <dgm:prSet/>
      <dgm:spPr/>
      <dgm:t>
        <a:bodyPr/>
        <a:lstStyle/>
        <a:p>
          <a:pPr rtl="0"/>
          <a:r>
            <a:rPr lang="fi-FI" b="1" dirty="0"/>
            <a:t>Täydellisen sopimuksen malli - vrt.  </a:t>
          </a:r>
          <a:r>
            <a:rPr lang="fi-FI" b="1"/>
            <a:t>Informaation hankinta- </a:t>
          </a:r>
          <a:r>
            <a:rPr lang="fi-FI" b="1" dirty="0"/>
            <a:t>ja tuottamiskustannusten rationaalisuus</a:t>
          </a:r>
          <a:endParaRPr lang="fi-FI" dirty="0"/>
        </a:p>
      </dgm:t>
    </dgm:pt>
    <dgm:pt modelId="{EB3505A3-0C6D-4AB6-A742-7A3487C7BA8A}" type="parTrans" cxnId="{1E7064D5-DA56-447B-BF8F-4DF3E67C0373}">
      <dgm:prSet/>
      <dgm:spPr/>
      <dgm:t>
        <a:bodyPr/>
        <a:lstStyle/>
        <a:p>
          <a:endParaRPr lang="fi-FI"/>
        </a:p>
      </dgm:t>
    </dgm:pt>
    <dgm:pt modelId="{B00AE96E-8406-4CC8-AD73-D3F2798C981A}" type="sibTrans" cxnId="{1E7064D5-DA56-447B-BF8F-4DF3E67C0373}">
      <dgm:prSet/>
      <dgm:spPr/>
      <dgm:t>
        <a:bodyPr/>
        <a:lstStyle/>
        <a:p>
          <a:endParaRPr lang="fi-FI"/>
        </a:p>
      </dgm:t>
    </dgm:pt>
    <dgm:pt modelId="{0AA1BFB1-4236-444A-B662-1583668B1983}">
      <dgm:prSet/>
      <dgm:spPr/>
      <dgm:t>
        <a:bodyPr/>
        <a:lstStyle/>
        <a:p>
          <a:pPr rtl="0"/>
          <a:r>
            <a:rPr lang="fi-FI" b="1"/>
            <a:t>Informaatio varallisuusoikeutena </a:t>
          </a:r>
          <a:endParaRPr lang="fi-FI"/>
        </a:p>
      </dgm:t>
    </dgm:pt>
    <dgm:pt modelId="{9B590D2D-D8AD-41B8-8253-191CD1F2F563}" type="parTrans" cxnId="{0A8A9356-176B-4149-9AC4-DDB0073A2D7D}">
      <dgm:prSet/>
      <dgm:spPr/>
      <dgm:t>
        <a:bodyPr/>
        <a:lstStyle/>
        <a:p>
          <a:endParaRPr lang="fi-FI"/>
        </a:p>
      </dgm:t>
    </dgm:pt>
    <dgm:pt modelId="{08623547-B3E3-4F5B-B3D9-EA15EC0AB4C9}" type="sibTrans" cxnId="{0A8A9356-176B-4149-9AC4-DDB0073A2D7D}">
      <dgm:prSet/>
      <dgm:spPr/>
      <dgm:t>
        <a:bodyPr/>
        <a:lstStyle/>
        <a:p>
          <a:endParaRPr lang="fi-FI"/>
        </a:p>
      </dgm:t>
    </dgm:pt>
    <dgm:pt modelId="{D10CC853-2897-4D9D-A74A-B4FB0CA6380E}">
      <dgm:prSet/>
      <dgm:spPr/>
      <dgm:t>
        <a:bodyPr/>
        <a:lstStyle/>
        <a:p>
          <a:pPr rtl="0"/>
          <a:r>
            <a:rPr lang="fi-FI" b="1"/>
            <a:t>Informatiivinen ja allokatiivinen tehokkuus</a:t>
          </a:r>
          <a:endParaRPr lang="fi-FI"/>
        </a:p>
      </dgm:t>
    </dgm:pt>
    <dgm:pt modelId="{ACBBB2A3-C5A1-4F52-A49D-8BEBB0B14988}" type="parTrans" cxnId="{A77FF2C4-0926-46B6-B1E8-4D771BB3A7D9}">
      <dgm:prSet/>
      <dgm:spPr/>
      <dgm:t>
        <a:bodyPr/>
        <a:lstStyle/>
        <a:p>
          <a:endParaRPr lang="fi-FI"/>
        </a:p>
      </dgm:t>
    </dgm:pt>
    <dgm:pt modelId="{F8E54785-E12C-4D93-AD41-7342888A0CD3}" type="sibTrans" cxnId="{A77FF2C4-0926-46B6-B1E8-4D771BB3A7D9}">
      <dgm:prSet/>
      <dgm:spPr/>
      <dgm:t>
        <a:bodyPr/>
        <a:lstStyle/>
        <a:p>
          <a:endParaRPr lang="fi-FI"/>
        </a:p>
      </dgm:t>
    </dgm:pt>
    <dgm:pt modelId="{89BC0F83-DC42-46AF-A7E0-80A764C0C1DE}">
      <dgm:prSet/>
      <dgm:spPr/>
      <dgm:t>
        <a:bodyPr/>
        <a:lstStyle/>
        <a:p>
          <a:pPr rtl="0"/>
          <a:r>
            <a:rPr lang="fi-FI"/>
            <a:t>Informaation ja (muun) varallisuuden sijainti</a:t>
          </a:r>
        </a:p>
      </dgm:t>
    </dgm:pt>
    <dgm:pt modelId="{F21FFCA3-782E-4103-A445-E48FB9CA318F}" type="parTrans" cxnId="{0B2C2B96-3036-4B9C-9E49-5508644CB159}">
      <dgm:prSet/>
      <dgm:spPr/>
      <dgm:t>
        <a:bodyPr/>
        <a:lstStyle/>
        <a:p>
          <a:endParaRPr lang="fi-FI"/>
        </a:p>
      </dgm:t>
    </dgm:pt>
    <dgm:pt modelId="{F7361CF2-D954-42F4-A181-332CB28090B1}" type="sibTrans" cxnId="{0B2C2B96-3036-4B9C-9E49-5508644CB159}">
      <dgm:prSet/>
      <dgm:spPr/>
      <dgm:t>
        <a:bodyPr/>
        <a:lstStyle/>
        <a:p>
          <a:endParaRPr lang="fi-FI"/>
        </a:p>
      </dgm:t>
    </dgm:pt>
    <dgm:pt modelId="{0202B595-A70B-4994-8DC9-60C9C8D80D37}">
      <dgm:prSet/>
      <dgm:spPr/>
      <dgm:t>
        <a:bodyPr/>
        <a:lstStyle/>
        <a:p>
          <a:pPr rtl="0"/>
          <a:r>
            <a:rPr lang="fi-FI"/>
            <a:t>Tulisi sijoittua samoin ja halvimmalla</a:t>
          </a:r>
        </a:p>
      </dgm:t>
    </dgm:pt>
    <dgm:pt modelId="{477460A1-9D3D-4E5F-B381-CFC536B32D19}" type="parTrans" cxnId="{47BE72E5-97CF-433B-BA01-81AE5D58B5AE}">
      <dgm:prSet/>
      <dgm:spPr/>
      <dgm:t>
        <a:bodyPr/>
        <a:lstStyle/>
        <a:p>
          <a:endParaRPr lang="fi-FI"/>
        </a:p>
      </dgm:t>
    </dgm:pt>
    <dgm:pt modelId="{A2CEBB9C-1043-4C01-926C-60BC03A95E44}" type="sibTrans" cxnId="{47BE72E5-97CF-433B-BA01-81AE5D58B5AE}">
      <dgm:prSet/>
      <dgm:spPr/>
      <dgm:t>
        <a:bodyPr/>
        <a:lstStyle/>
        <a:p>
          <a:endParaRPr lang="fi-FI"/>
        </a:p>
      </dgm:t>
    </dgm:pt>
    <dgm:pt modelId="{016CD5DD-6ECD-4576-950E-9C897B7B07F2}">
      <dgm:prSet/>
      <dgm:spPr/>
      <dgm:t>
        <a:bodyPr/>
        <a:lstStyle/>
        <a:p>
          <a:pPr rtl="0"/>
          <a:r>
            <a:rPr lang="fi-FI"/>
            <a:t>Virheellinen informaatio lisää kustannuksia</a:t>
          </a:r>
        </a:p>
      </dgm:t>
    </dgm:pt>
    <dgm:pt modelId="{02FA82CF-BEB2-4B59-965E-7C1FF599B1A2}" type="parTrans" cxnId="{4C69AE17-7B9D-4C51-B4AB-812C71A8C1CB}">
      <dgm:prSet/>
      <dgm:spPr/>
      <dgm:t>
        <a:bodyPr/>
        <a:lstStyle/>
        <a:p>
          <a:endParaRPr lang="fi-FI"/>
        </a:p>
      </dgm:t>
    </dgm:pt>
    <dgm:pt modelId="{06EF5BB0-76DF-4CD3-9E50-D5EC520940F2}" type="sibTrans" cxnId="{4C69AE17-7B9D-4C51-B4AB-812C71A8C1CB}">
      <dgm:prSet/>
      <dgm:spPr/>
      <dgm:t>
        <a:bodyPr/>
        <a:lstStyle/>
        <a:p>
          <a:endParaRPr lang="fi-FI"/>
        </a:p>
      </dgm:t>
    </dgm:pt>
    <dgm:pt modelId="{71991A1F-FC16-4C96-A362-EE5D5EFF95DC}" type="pres">
      <dgm:prSet presAssocID="{1771A185-4D6B-4EFF-9E10-0479EBEC82A2}" presName="linear" presStyleCnt="0">
        <dgm:presLayoutVars>
          <dgm:animLvl val="lvl"/>
          <dgm:resizeHandles val="exact"/>
        </dgm:presLayoutVars>
      </dgm:prSet>
      <dgm:spPr/>
    </dgm:pt>
    <dgm:pt modelId="{A09380AF-F5C6-41B1-8D52-98FD23374F37}" type="pres">
      <dgm:prSet presAssocID="{93108C6B-1530-4493-9AF4-2F1E2D1AB9F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3767FBE-83B0-40D0-A33E-BFEF55B73143}" type="pres">
      <dgm:prSet presAssocID="{B00AE96E-8406-4CC8-AD73-D3F2798C981A}" presName="spacer" presStyleCnt="0"/>
      <dgm:spPr/>
    </dgm:pt>
    <dgm:pt modelId="{A6FF8331-2631-49C4-AB56-08918FE50022}" type="pres">
      <dgm:prSet presAssocID="{0AA1BFB1-4236-444A-B662-1583668B198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5C71AEE-C00B-400A-81C8-9A4C2E1016F0}" type="pres">
      <dgm:prSet presAssocID="{08623547-B3E3-4F5B-B3D9-EA15EC0AB4C9}" presName="spacer" presStyleCnt="0"/>
      <dgm:spPr/>
    </dgm:pt>
    <dgm:pt modelId="{FC772F28-061D-494A-AE1D-28DA0403B91F}" type="pres">
      <dgm:prSet presAssocID="{D10CC853-2897-4D9D-A74A-B4FB0CA6380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1A7309D-EE35-47F3-8A96-68049DCE4C8F}" type="pres">
      <dgm:prSet presAssocID="{D10CC853-2897-4D9D-A74A-B4FB0CA6380E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A3996A06-8FA6-41A3-84E2-D0DCB9914C62}" type="presOf" srcId="{D10CC853-2897-4D9D-A74A-B4FB0CA6380E}" destId="{FC772F28-061D-494A-AE1D-28DA0403B91F}" srcOrd="0" destOrd="0" presId="urn:microsoft.com/office/officeart/2005/8/layout/vList2"/>
    <dgm:cxn modelId="{F704BB0C-01ED-40D3-8915-0CD021BF56AF}" type="presOf" srcId="{0202B595-A70B-4994-8DC9-60C9C8D80D37}" destId="{21A7309D-EE35-47F3-8A96-68049DCE4C8F}" srcOrd="0" destOrd="1" presId="urn:microsoft.com/office/officeart/2005/8/layout/vList2"/>
    <dgm:cxn modelId="{4C69AE17-7B9D-4C51-B4AB-812C71A8C1CB}" srcId="{D10CC853-2897-4D9D-A74A-B4FB0CA6380E}" destId="{016CD5DD-6ECD-4576-950E-9C897B7B07F2}" srcOrd="2" destOrd="0" parTransId="{02FA82CF-BEB2-4B59-965E-7C1FF599B1A2}" sibTransId="{06EF5BB0-76DF-4CD3-9E50-D5EC520940F2}"/>
    <dgm:cxn modelId="{CD67B65D-4148-4858-AF9E-B92118361637}" type="presOf" srcId="{93108C6B-1530-4493-9AF4-2F1E2D1AB9FF}" destId="{A09380AF-F5C6-41B1-8D52-98FD23374F37}" srcOrd="0" destOrd="0" presId="urn:microsoft.com/office/officeart/2005/8/layout/vList2"/>
    <dgm:cxn modelId="{0B79565E-4538-453B-84D7-E23649C0C2EC}" type="presOf" srcId="{0AA1BFB1-4236-444A-B662-1583668B1983}" destId="{A6FF8331-2631-49C4-AB56-08918FE50022}" srcOrd="0" destOrd="0" presId="urn:microsoft.com/office/officeart/2005/8/layout/vList2"/>
    <dgm:cxn modelId="{0A8A9356-176B-4149-9AC4-DDB0073A2D7D}" srcId="{1771A185-4D6B-4EFF-9E10-0479EBEC82A2}" destId="{0AA1BFB1-4236-444A-B662-1583668B1983}" srcOrd="1" destOrd="0" parTransId="{9B590D2D-D8AD-41B8-8253-191CD1F2F563}" sibTransId="{08623547-B3E3-4F5B-B3D9-EA15EC0AB4C9}"/>
    <dgm:cxn modelId="{0B2C2B96-3036-4B9C-9E49-5508644CB159}" srcId="{D10CC853-2897-4D9D-A74A-B4FB0CA6380E}" destId="{89BC0F83-DC42-46AF-A7E0-80A764C0C1DE}" srcOrd="0" destOrd="0" parTransId="{F21FFCA3-782E-4103-A445-E48FB9CA318F}" sibTransId="{F7361CF2-D954-42F4-A181-332CB28090B1}"/>
    <dgm:cxn modelId="{2E10F99B-6A03-4EEB-927B-7328830D6B28}" type="presOf" srcId="{1771A185-4D6B-4EFF-9E10-0479EBEC82A2}" destId="{71991A1F-FC16-4C96-A362-EE5D5EFF95DC}" srcOrd="0" destOrd="0" presId="urn:microsoft.com/office/officeart/2005/8/layout/vList2"/>
    <dgm:cxn modelId="{A77FF2C4-0926-46B6-B1E8-4D771BB3A7D9}" srcId="{1771A185-4D6B-4EFF-9E10-0479EBEC82A2}" destId="{D10CC853-2897-4D9D-A74A-B4FB0CA6380E}" srcOrd="2" destOrd="0" parTransId="{ACBBB2A3-C5A1-4F52-A49D-8BEBB0B14988}" sibTransId="{F8E54785-E12C-4D93-AD41-7342888A0CD3}"/>
    <dgm:cxn modelId="{202590C7-9B98-46CA-800F-B9EDCAA0C8C5}" type="presOf" srcId="{016CD5DD-6ECD-4576-950E-9C897B7B07F2}" destId="{21A7309D-EE35-47F3-8A96-68049DCE4C8F}" srcOrd="0" destOrd="2" presId="urn:microsoft.com/office/officeart/2005/8/layout/vList2"/>
    <dgm:cxn modelId="{1E7064D5-DA56-447B-BF8F-4DF3E67C0373}" srcId="{1771A185-4D6B-4EFF-9E10-0479EBEC82A2}" destId="{93108C6B-1530-4493-9AF4-2F1E2D1AB9FF}" srcOrd="0" destOrd="0" parTransId="{EB3505A3-0C6D-4AB6-A742-7A3487C7BA8A}" sibTransId="{B00AE96E-8406-4CC8-AD73-D3F2798C981A}"/>
    <dgm:cxn modelId="{47BE72E5-97CF-433B-BA01-81AE5D58B5AE}" srcId="{D10CC853-2897-4D9D-A74A-B4FB0CA6380E}" destId="{0202B595-A70B-4994-8DC9-60C9C8D80D37}" srcOrd="1" destOrd="0" parTransId="{477460A1-9D3D-4E5F-B381-CFC536B32D19}" sibTransId="{A2CEBB9C-1043-4C01-926C-60BC03A95E44}"/>
    <dgm:cxn modelId="{02B32BFD-6E6C-4BFA-8001-DF193DDE7447}" type="presOf" srcId="{89BC0F83-DC42-46AF-A7E0-80A764C0C1DE}" destId="{21A7309D-EE35-47F3-8A96-68049DCE4C8F}" srcOrd="0" destOrd="0" presId="urn:microsoft.com/office/officeart/2005/8/layout/vList2"/>
    <dgm:cxn modelId="{981C98A8-EDEA-47B7-B93E-F43FBB0F1D71}" type="presParOf" srcId="{71991A1F-FC16-4C96-A362-EE5D5EFF95DC}" destId="{A09380AF-F5C6-41B1-8D52-98FD23374F37}" srcOrd="0" destOrd="0" presId="urn:microsoft.com/office/officeart/2005/8/layout/vList2"/>
    <dgm:cxn modelId="{6FCD7B3A-63D7-45E0-AF90-A8D1E4626012}" type="presParOf" srcId="{71991A1F-FC16-4C96-A362-EE5D5EFF95DC}" destId="{23767FBE-83B0-40D0-A33E-BFEF55B73143}" srcOrd="1" destOrd="0" presId="urn:microsoft.com/office/officeart/2005/8/layout/vList2"/>
    <dgm:cxn modelId="{21234198-C1EA-4FFA-9463-92149DDE6B86}" type="presParOf" srcId="{71991A1F-FC16-4C96-A362-EE5D5EFF95DC}" destId="{A6FF8331-2631-49C4-AB56-08918FE50022}" srcOrd="2" destOrd="0" presId="urn:microsoft.com/office/officeart/2005/8/layout/vList2"/>
    <dgm:cxn modelId="{B86CB381-18E8-4867-9430-3F6B049C88FF}" type="presParOf" srcId="{71991A1F-FC16-4C96-A362-EE5D5EFF95DC}" destId="{95C71AEE-C00B-400A-81C8-9A4C2E1016F0}" srcOrd="3" destOrd="0" presId="urn:microsoft.com/office/officeart/2005/8/layout/vList2"/>
    <dgm:cxn modelId="{BECFCE1A-DA13-4948-A657-3A4C7C2C3AC5}" type="presParOf" srcId="{71991A1F-FC16-4C96-A362-EE5D5EFF95DC}" destId="{FC772F28-061D-494A-AE1D-28DA0403B91F}" srcOrd="4" destOrd="0" presId="urn:microsoft.com/office/officeart/2005/8/layout/vList2"/>
    <dgm:cxn modelId="{175668A4-7FB6-4E2B-B0D9-F1FF334B4D51}" type="presParOf" srcId="{71991A1F-FC16-4C96-A362-EE5D5EFF95DC}" destId="{21A7309D-EE35-47F3-8A96-68049DCE4C8F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FE52BE8-A0A3-4592-8E93-C61D64CE3AB4}" type="doc">
      <dgm:prSet loTypeId="urn:microsoft.com/office/officeart/2008/layout/LinedList" loCatId="list" qsTypeId="urn:microsoft.com/office/officeart/2005/8/quickstyle/simple1" qsCatId="simple" csTypeId="urn:microsoft.com/office/officeart/2005/8/colors/accent5_4" csCatId="accent5"/>
      <dgm:spPr/>
      <dgm:t>
        <a:bodyPr/>
        <a:lstStyle/>
        <a:p>
          <a:endParaRPr lang="en-US"/>
        </a:p>
      </dgm:t>
    </dgm:pt>
    <dgm:pt modelId="{78C831E4-2112-45CB-92DF-1B4DC752F84E}">
      <dgm:prSet/>
      <dgm:spPr/>
      <dgm:t>
        <a:bodyPr/>
        <a:lstStyle/>
        <a:p>
          <a:pPr rtl="0"/>
          <a:r>
            <a:rPr lang="fi-FI" b="1"/>
            <a:t>Tiedonantovelvollisuus</a:t>
          </a:r>
          <a:endParaRPr lang="fi-FI"/>
        </a:p>
      </dgm:t>
    </dgm:pt>
    <dgm:pt modelId="{9B945991-E8D3-4AF3-8B1D-76FDD617BFF7}" type="parTrans" cxnId="{42C2DFA6-F89E-4BD4-8BA4-994AD1AC9D56}">
      <dgm:prSet/>
      <dgm:spPr/>
      <dgm:t>
        <a:bodyPr/>
        <a:lstStyle/>
        <a:p>
          <a:endParaRPr lang="en-US"/>
        </a:p>
      </dgm:t>
    </dgm:pt>
    <dgm:pt modelId="{14E296E6-169E-4E25-BDF6-FD1BA6856D82}" type="sibTrans" cxnId="{42C2DFA6-F89E-4BD4-8BA4-994AD1AC9D56}">
      <dgm:prSet/>
      <dgm:spPr/>
      <dgm:t>
        <a:bodyPr/>
        <a:lstStyle/>
        <a:p>
          <a:endParaRPr lang="en-US"/>
        </a:p>
      </dgm:t>
    </dgm:pt>
    <dgm:pt modelId="{1BEB3957-513D-4B37-9B5D-AD4FE5C4902B}">
      <dgm:prSet/>
      <dgm:spPr/>
      <dgm:t>
        <a:bodyPr/>
        <a:lstStyle/>
        <a:p>
          <a:pPr rtl="0"/>
          <a:r>
            <a:rPr lang="fi-FI"/>
            <a:t>Mahdollisuus käyttää hankittua informaatiota hyväksi kannustaa tiedon tuottamiseen </a:t>
          </a:r>
        </a:p>
      </dgm:t>
    </dgm:pt>
    <dgm:pt modelId="{3CC48CAB-D771-4492-912C-2F4268C9254A}" type="parTrans" cxnId="{B2DD5C05-7A7F-48AE-8B8B-912DB470AF33}">
      <dgm:prSet/>
      <dgm:spPr/>
      <dgm:t>
        <a:bodyPr/>
        <a:lstStyle/>
        <a:p>
          <a:endParaRPr lang="en-US"/>
        </a:p>
      </dgm:t>
    </dgm:pt>
    <dgm:pt modelId="{A8F42024-2418-49CE-959D-09D3D493C3FB}" type="sibTrans" cxnId="{B2DD5C05-7A7F-48AE-8B8B-912DB470AF33}">
      <dgm:prSet/>
      <dgm:spPr/>
      <dgm:t>
        <a:bodyPr/>
        <a:lstStyle/>
        <a:p>
          <a:endParaRPr lang="en-US"/>
        </a:p>
      </dgm:t>
    </dgm:pt>
    <dgm:pt modelId="{79FD7341-D74B-4F76-900E-742DF2C4554C}">
      <dgm:prSet/>
      <dgm:spPr/>
      <dgm:t>
        <a:bodyPr/>
        <a:lstStyle/>
        <a:p>
          <a:pPr rtl="0"/>
          <a:r>
            <a:rPr lang="fi-FI"/>
            <a:t>Tiedonantovelvollisuus tulisi kohdentaa sattumalta saatuun informaatioon </a:t>
          </a:r>
        </a:p>
      </dgm:t>
    </dgm:pt>
    <dgm:pt modelId="{2264FFF4-1CB6-4259-A4B8-795EB69C4F4A}" type="parTrans" cxnId="{34B4CDC9-1E95-42B9-8B9E-B5FEAF7FEEB1}">
      <dgm:prSet/>
      <dgm:spPr/>
      <dgm:t>
        <a:bodyPr/>
        <a:lstStyle/>
        <a:p>
          <a:endParaRPr lang="en-US"/>
        </a:p>
      </dgm:t>
    </dgm:pt>
    <dgm:pt modelId="{BAEA9088-0C8B-41EC-8DB4-8F9FC6A384C0}" type="sibTrans" cxnId="{34B4CDC9-1E95-42B9-8B9E-B5FEAF7FEEB1}">
      <dgm:prSet/>
      <dgm:spPr/>
      <dgm:t>
        <a:bodyPr/>
        <a:lstStyle/>
        <a:p>
          <a:endParaRPr lang="en-US"/>
        </a:p>
      </dgm:t>
    </dgm:pt>
    <dgm:pt modelId="{7D2DC8AE-360F-435A-80B9-C6330E03A793}">
      <dgm:prSet/>
      <dgm:spPr/>
      <dgm:t>
        <a:bodyPr/>
        <a:lstStyle/>
        <a:p>
          <a:pPr rtl="0"/>
          <a:r>
            <a:rPr lang="fi-FI" b="1"/>
            <a:t>Tiedonantovelvollisuus voi joskus olla halvin tapa estää virheellistä informaatiota </a:t>
          </a:r>
          <a:endParaRPr lang="fi-FI"/>
        </a:p>
      </dgm:t>
    </dgm:pt>
    <dgm:pt modelId="{73D2A566-9770-407E-BDE9-E48A8E5CD5C7}" type="parTrans" cxnId="{95CCA99D-3C1F-4044-A89E-2154A5357340}">
      <dgm:prSet/>
      <dgm:spPr/>
      <dgm:t>
        <a:bodyPr/>
        <a:lstStyle/>
        <a:p>
          <a:endParaRPr lang="en-US"/>
        </a:p>
      </dgm:t>
    </dgm:pt>
    <dgm:pt modelId="{82AC92F3-A15C-4858-AD61-0DE3235D51E2}" type="sibTrans" cxnId="{95CCA99D-3C1F-4044-A89E-2154A5357340}">
      <dgm:prSet/>
      <dgm:spPr/>
      <dgm:t>
        <a:bodyPr/>
        <a:lstStyle/>
        <a:p>
          <a:endParaRPr lang="en-US"/>
        </a:p>
      </dgm:t>
    </dgm:pt>
    <dgm:pt modelId="{2B9868AF-3195-4CC0-B939-C16DBE46A71C}">
      <dgm:prSet/>
      <dgm:spPr/>
      <dgm:t>
        <a:bodyPr/>
        <a:lstStyle/>
        <a:p>
          <a:pPr rtl="0"/>
          <a:r>
            <a:rPr lang="fi-FI" b="1"/>
            <a:t>Sisäpiirintieto? </a:t>
          </a:r>
          <a:endParaRPr lang="fi-FI"/>
        </a:p>
      </dgm:t>
    </dgm:pt>
    <dgm:pt modelId="{5A2DAA69-2C6A-4D7D-A7BB-32086AF04D85}" type="parTrans" cxnId="{5520E3F1-4DEB-4688-9CDE-EA9B6941771D}">
      <dgm:prSet/>
      <dgm:spPr/>
      <dgm:t>
        <a:bodyPr/>
        <a:lstStyle/>
        <a:p>
          <a:endParaRPr lang="en-US"/>
        </a:p>
      </dgm:t>
    </dgm:pt>
    <dgm:pt modelId="{7C0E4285-DA30-4B3A-BB9C-747F44940E65}" type="sibTrans" cxnId="{5520E3F1-4DEB-4688-9CDE-EA9B6941771D}">
      <dgm:prSet/>
      <dgm:spPr/>
      <dgm:t>
        <a:bodyPr/>
        <a:lstStyle/>
        <a:p>
          <a:endParaRPr lang="en-US"/>
        </a:p>
      </dgm:t>
    </dgm:pt>
    <dgm:pt modelId="{0D75A429-740B-47F4-8520-27AD534F934F}" type="pres">
      <dgm:prSet presAssocID="{5FE52BE8-A0A3-4592-8E93-C61D64CE3AB4}" presName="vert0" presStyleCnt="0">
        <dgm:presLayoutVars>
          <dgm:dir/>
          <dgm:animOne val="branch"/>
          <dgm:animLvl val="lvl"/>
        </dgm:presLayoutVars>
      </dgm:prSet>
      <dgm:spPr/>
    </dgm:pt>
    <dgm:pt modelId="{31861DA3-80BB-44B9-BE1C-A0C149F9F89E}" type="pres">
      <dgm:prSet presAssocID="{78C831E4-2112-45CB-92DF-1B4DC752F84E}" presName="thickLine" presStyleLbl="alignNode1" presStyleIdx="0" presStyleCnt="3"/>
      <dgm:spPr/>
    </dgm:pt>
    <dgm:pt modelId="{E8F21940-599C-4696-B89F-B62E983E2973}" type="pres">
      <dgm:prSet presAssocID="{78C831E4-2112-45CB-92DF-1B4DC752F84E}" presName="horz1" presStyleCnt="0"/>
      <dgm:spPr/>
    </dgm:pt>
    <dgm:pt modelId="{B15E20E0-3799-4334-8E64-839624923725}" type="pres">
      <dgm:prSet presAssocID="{78C831E4-2112-45CB-92DF-1B4DC752F84E}" presName="tx1" presStyleLbl="revTx" presStyleIdx="0" presStyleCnt="5"/>
      <dgm:spPr/>
    </dgm:pt>
    <dgm:pt modelId="{BD5EBD89-896E-4374-9D78-546FF9722ED3}" type="pres">
      <dgm:prSet presAssocID="{78C831E4-2112-45CB-92DF-1B4DC752F84E}" presName="vert1" presStyleCnt="0"/>
      <dgm:spPr/>
    </dgm:pt>
    <dgm:pt modelId="{EFC49A36-51AC-4528-A50A-DB5ED3B9AEC4}" type="pres">
      <dgm:prSet presAssocID="{1BEB3957-513D-4B37-9B5D-AD4FE5C4902B}" presName="vertSpace2a" presStyleCnt="0"/>
      <dgm:spPr/>
    </dgm:pt>
    <dgm:pt modelId="{225FCF27-A428-47F8-8996-185B52E32492}" type="pres">
      <dgm:prSet presAssocID="{1BEB3957-513D-4B37-9B5D-AD4FE5C4902B}" presName="horz2" presStyleCnt="0"/>
      <dgm:spPr/>
    </dgm:pt>
    <dgm:pt modelId="{C008A27C-E0BA-46FD-A8B8-B42A403B8FC3}" type="pres">
      <dgm:prSet presAssocID="{1BEB3957-513D-4B37-9B5D-AD4FE5C4902B}" presName="horzSpace2" presStyleCnt="0"/>
      <dgm:spPr/>
    </dgm:pt>
    <dgm:pt modelId="{AA5B7019-826C-48A8-9B11-FE2983249C63}" type="pres">
      <dgm:prSet presAssocID="{1BEB3957-513D-4B37-9B5D-AD4FE5C4902B}" presName="tx2" presStyleLbl="revTx" presStyleIdx="1" presStyleCnt="5"/>
      <dgm:spPr/>
    </dgm:pt>
    <dgm:pt modelId="{C74A1676-B8AA-45B9-B300-35BCF833C2EA}" type="pres">
      <dgm:prSet presAssocID="{1BEB3957-513D-4B37-9B5D-AD4FE5C4902B}" presName="vert2" presStyleCnt="0"/>
      <dgm:spPr/>
    </dgm:pt>
    <dgm:pt modelId="{1A067EA7-45DA-4AFD-A782-729FD4F18F12}" type="pres">
      <dgm:prSet presAssocID="{1BEB3957-513D-4B37-9B5D-AD4FE5C4902B}" presName="thinLine2b" presStyleLbl="callout" presStyleIdx="0" presStyleCnt="2"/>
      <dgm:spPr/>
    </dgm:pt>
    <dgm:pt modelId="{F02B548E-F9DC-4EEF-A6EF-4A404E9CA9C2}" type="pres">
      <dgm:prSet presAssocID="{1BEB3957-513D-4B37-9B5D-AD4FE5C4902B}" presName="vertSpace2b" presStyleCnt="0"/>
      <dgm:spPr/>
    </dgm:pt>
    <dgm:pt modelId="{120E8B9A-7183-408F-A37A-73994F2EB616}" type="pres">
      <dgm:prSet presAssocID="{79FD7341-D74B-4F76-900E-742DF2C4554C}" presName="horz2" presStyleCnt="0"/>
      <dgm:spPr/>
    </dgm:pt>
    <dgm:pt modelId="{2707785C-A0F5-41FD-82B1-C63CF3D0DC50}" type="pres">
      <dgm:prSet presAssocID="{79FD7341-D74B-4F76-900E-742DF2C4554C}" presName="horzSpace2" presStyleCnt="0"/>
      <dgm:spPr/>
    </dgm:pt>
    <dgm:pt modelId="{445A40C6-76D4-48B3-BFD5-4B2B9E48454E}" type="pres">
      <dgm:prSet presAssocID="{79FD7341-D74B-4F76-900E-742DF2C4554C}" presName="tx2" presStyleLbl="revTx" presStyleIdx="2" presStyleCnt="5"/>
      <dgm:spPr/>
    </dgm:pt>
    <dgm:pt modelId="{151AE8E2-CEFC-42F6-96AA-F6A6D3AA3A22}" type="pres">
      <dgm:prSet presAssocID="{79FD7341-D74B-4F76-900E-742DF2C4554C}" presName="vert2" presStyleCnt="0"/>
      <dgm:spPr/>
    </dgm:pt>
    <dgm:pt modelId="{55A4D361-5616-4B20-98E9-C93B72D0132E}" type="pres">
      <dgm:prSet presAssocID="{79FD7341-D74B-4F76-900E-742DF2C4554C}" presName="thinLine2b" presStyleLbl="callout" presStyleIdx="1" presStyleCnt="2"/>
      <dgm:spPr/>
    </dgm:pt>
    <dgm:pt modelId="{7611FEF5-B6A7-4100-9976-FC264ADF7841}" type="pres">
      <dgm:prSet presAssocID="{79FD7341-D74B-4F76-900E-742DF2C4554C}" presName="vertSpace2b" presStyleCnt="0"/>
      <dgm:spPr/>
    </dgm:pt>
    <dgm:pt modelId="{58748781-4C09-49CB-AA6E-89C5B783DF70}" type="pres">
      <dgm:prSet presAssocID="{7D2DC8AE-360F-435A-80B9-C6330E03A793}" presName="thickLine" presStyleLbl="alignNode1" presStyleIdx="1" presStyleCnt="3"/>
      <dgm:spPr/>
    </dgm:pt>
    <dgm:pt modelId="{036C91C3-A5CE-4733-A16D-5C393F956DEC}" type="pres">
      <dgm:prSet presAssocID="{7D2DC8AE-360F-435A-80B9-C6330E03A793}" presName="horz1" presStyleCnt="0"/>
      <dgm:spPr/>
    </dgm:pt>
    <dgm:pt modelId="{B5ACD0C3-579B-4C6C-A5BA-F59884636AE6}" type="pres">
      <dgm:prSet presAssocID="{7D2DC8AE-360F-435A-80B9-C6330E03A793}" presName="tx1" presStyleLbl="revTx" presStyleIdx="3" presStyleCnt="5"/>
      <dgm:spPr/>
    </dgm:pt>
    <dgm:pt modelId="{300E5754-FDAB-4939-916F-05D2DF93409D}" type="pres">
      <dgm:prSet presAssocID="{7D2DC8AE-360F-435A-80B9-C6330E03A793}" presName="vert1" presStyleCnt="0"/>
      <dgm:spPr/>
    </dgm:pt>
    <dgm:pt modelId="{EF716FCA-8C3F-4B99-AAA1-D0F9A960E6AC}" type="pres">
      <dgm:prSet presAssocID="{2B9868AF-3195-4CC0-B939-C16DBE46A71C}" presName="thickLine" presStyleLbl="alignNode1" presStyleIdx="2" presStyleCnt="3"/>
      <dgm:spPr/>
    </dgm:pt>
    <dgm:pt modelId="{547C5B1F-223F-4865-A3CE-8D81639D526A}" type="pres">
      <dgm:prSet presAssocID="{2B9868AF-3195-4CC0-B939-C16DBE46A71C}" presName="horz1" presStyleCnt="0"/>
      <dgm:spPr/>
    </dgm:pt>
    <dgm:pt modelId="{97AF8B33-CD93-45A1-B03E-569AD33D2396}" type="pres">
      <dgm:prSet presAssocID="{2B9868AF-3195-4CC0-B939-C16DBE46A71C}" presName="tx1" presStyleLbl="revTx" presStyleIdx="4" presStyleCnt="5"/>
      <dgm:spPr/>
    </dgm:pt>
    <dgm:pt modelId="{1002268A-0BA6-4D12-9F41-EDC7286A039C}" type="pres">
      <dgm:prSet presAssocID="{2B9868AF-3195-4CC0-B939-C16DBE46A71C}" presName="vert1" presStyleCnt="0"/>
      <dgm:spPr/>
    </dgm:pt>
  </dgm:ptLst>
  <dgm:cxnLst>
    <dgm:cxn modelId="{B2DD5C05-7A7F-48AE-8B8B-912DB470AF33}" srcId="{78C831E4-2112-45CB-92DF-1B4DC752F84E}" destId="{1BEB3957-513D-4B37-9B5D-AD4FE5C4902B}" srcOrd="0" destOrd="0" parTransId="{3CC48CAB-D771-4492-912C-2F4268C9254A}" sibTransId="{A8F42024-2418-49CE-959D-09D3D493C3FB}"/>
    <dgm:cxn modelId="{F39A073C-0582-4BC5-AB48-9E8259295BEF}" type="presOf" srcId="{78C831E4-2112-45CB-92DF-1B4DC752F84E}" destId="{B15E20E0-3799-4334-8E64-839624923725}" srcOrd="0" destOrd="0" presId="urn:microsoft.com/office/officeart/2008/layout/LinedList"/>
    <dgm:cxn modelId="{90877A6A-8A69-4297-99DC-E57781147A9E}" type="presOf" srcId="{7D2DC8AE-360F-435A-80B9-C6330E03A793}" destId="{B5ACD0C3-579B-4C6C-A5BA-F59884636AE6}" srcOrd="0" destOrd="0" presId="urn:microsoft.com/office/officeart/2008/layout/LinedList"/>
    <dgm:cxn modelId="{31F21F4B-73B0-44A8-9DB1-9C8E0C2C3444}" type="presOf" srcId="{79FD7341-D74B-4F76-900E-742DF2C4554C}" destId="{445A40C6-76D4-48B3-BFD5-4B2B9E48454E}" srcOrd="0" destOrd="0" presId="urn:microsoft.com/office/officeart/2008/layout/LinedList"/>
    <dgm:cxn modelId="{1D50AA7F-B23A-4A3B-A519-6222DF2D4668}" type="presOf" srcId="{2B9868AF-3195-4CC0-B939-C16DBE46A71C}" destId="{97AF8B33-CD93-45A1-B03E-569AD33D2396}" srcOrd="0" destOrd="0" presId="urn:microsoft.com/office/officeart/2008/layout/LinedList"/>
    <dgm:cxn modelId="{95CCA99D-3C1F-4044-A89E-2154A5357340}" srcId="{5FE52BE8-A0A3-4592-8E93-C61D64CE3AB4}" destId="{7D2DC8AE-360F-435A-80B9-C6330E03A793}" srcOrd="1" destOrd="0" parTransId="{73D2A566-9770-407E-BDE9-E48A8E5CD5C7}" sibTransId="{82AC92F3-A15C-4858-AD61-0DE3235D51E2}"/>
    <dgm:cxn modelId="{42C2DFA6-F89E-4BD4-8BA4-994AD1AC9D56}" srcId="{5FE52BE8-A0A3-4592-8E93-C61D64CE3AB4}" destId="{78C831E4-2112-45CB-92DF-1B4DC752F84E}" srcOrd="0" destOrd="0" parTransId="{9B945991-E8D3-4AF3-8B1D-76FDD617BFF7}" sibTransId="{14E296E6-169E-4E25-BDF6-FD1BA6856D82}"/>
    <dgm:cxn modelId="{34B4CDC9-1E95-42B9-8B9E-B5FEAF7FEEB1}" srcId="{78C831E4-2112-45CB-92DF-1B4DC752F84E}" destId="{79FD7341-D74B-4F76-900E-742DF2C4554C}" srcOrd="1" destOrd="0" parTransId="{2264FFF4-1CB6-4259-A4B8-795EB69C4F4A}" sibTransId="{BAEA9088-0C8B-41EC-8DB4-8F9FC6A384C0}"/>
    <dgm:cxn modelId="{0440C9EE-4CB0-4A42-8262-7AB4BF33CDD6}" type="presOf" srcId="{5FE52BE8-A0A3-4592-8E93-C61D64CE3AB4}" destId="{0D75A429-740B-47F4-8520-27AD534F934F}" srcOrd="0" destOrd="0" presId="urn:microsoft.com/office/officeart/2008/layout/LinedList"/>
    <dgm:cxn modelId="{5520E3F1-4DEB-4688-9CDE-EA9B6941771D}" srcId="{5FE52BE8-A0A3-4592-8E93-C61D64CE3AB4}" destId="{2B9868AF-3195-4CC0-B939-C16DBE46A71C}" srcOrd="2" destOrd="0" parTransId="{5A2DAA69-2C6A-4D7D-A7BB-32086AF04D85}" sibTransId="{7C0E4285-DA30-4B3A-BB9C-747F44940E65}"/>
    <dgm:cxn modelId="{A2CCDBF9-D4EC-4430-AA75-06CCDE7DA3D9}" type="presOf" srcId="{1BEB3957-513D-4B37-9B5D-AD4FE5C4902B}" destId="{AA5B7019-826C-48A8-9B11-FE2983249C63}" srcOrd="0" destOrd="0" presId="urn:microsoft.com/office/officeart/2008/layout/LinedList"/>
    <dgm:cxn modelId="{4259980A-23EE-4297-82C5-1D79AE9267F8}" type="presParOf" srcId="{0D75A429-740B-47F4-8520-27AD534F934F}" destId="{31861DA3-80BB-44B9-BE1C-A0C149F9F89E}" srcOrd="0" destOrd="0" presId="urn:microsoft.com/office/officeart/2008/layout/LinedList"/>
    <dgm:cxn modelId="{BB73BC45-0321-4534-9872-1B2B1C0474FA}" type="presParOf" srcId="{0D75A429-740B-47F4-8520-27AD534F934F}" destId="{E8F21940-599C-4696-B89F-B62E983E2973}" srcOrd="1" destOrd="0" presId="urn:microsoft.com/office/officeart/2008/layout/LinedList"/>
    <dgm:cxn modelId="{C869221C-186A-49C9-8B28-9F407B2B50CE}" type="presParOf" srcId="{E8F21940-599C-4696-B89F-B62E983E2973}" destId="{B15E20E0-3799-4334-8E64-839624923725}" srcOrd="0" destOrd="0" presId="urn:microsoft.com/office/officeart/2008/layout/LinedList"/>
    <dgm:cxn modelId="{2FBA8812-A3DD-4398-BCF3-5226E63C9EEC}" type="presParOf" srcId="{E8F21940-599C-4696-B89F-B62E983E2973}" destId="{BD5EBD89-896E-4374-9D78-546FF9722ED3}" srcOrd="1" destOrd="0" presId="urn:microsoft.com/office/officeart/2008/layout/LinedList"/>
    <dgm:cxn modelId="{4322DBC1-5589-4CAD-9587-132493B96D80}" type="presParOf" srcId="{BD5EBD89-896E-4374-9D78-546FF9722ED3}" destId="{EFC49A36-51AC-4528-A50A-DB5ED3B9AEC4}" srcOrd="0" destOrd="0" presId="urn:microsoft.com/office/officeart/2008/layout/LinedList"/>
    <dgm:cxn modelId="{0DDB6B6D-0A74-4EE2-942C-EBE079C02D93}" type="presParOf" srcId="{BD5EBD89-896E-4374-9D78-546FF9722ED3}" destId="{225FCF27-A428-47F8-8996-185B52E32492}" srcOrd="1" destOrd="0" presId="urn:microsoft.com/office/officeart/2008/layout/LinedList"/>
    <dgm:cxn modelId="{6A2C7AA5-0A3D-4BED-87C8-3F46D7DAB9A7}" type="presParOf" srcId="{225FCF27-A428-47F8-8996-185B52E32492}" destId="{C008A27C-E0BA-46FD-A8B8-B42A403B8FC3}" srcOrd="0" destOrd="0" presId="urn:microsoft.com/office/officeart/2008/layout/LinedList"/>
    <dgm:cxn modelId="{8FB83B42-0FA0-4562-A83D-0A13118EBD06}" type="presParOf" srcId="{225FCF27-A428-47F8-8996-185B52E32492}" destId="{AA5B7019-826C-48A8-9B11-FE2983249C63}" srcOrd="1" destOrd="0" presId="urn:microsoft.com/office/officeart/2008/layout/LinedList"/>
    <dgm:cxn modelId="{D3CF0516-E25C-4670-A9C1-9840E1D5BEA6}" type="presParOf" srcId="{225FCF27-A428-47F8-8996-185B52E32492}" destId="{C74A1676-B8AA-45B9-B300-35BCF833C2EA}" srcOrd="2" destOrd="0" presId="urn:microsoft.com/office/officeart/2008/layout/LinedList"/>
    <dgm:cxn modelId="{1B09F12B-74E0-469D-9683-5F8FE9E23867}" type="presParOf" srcId="{BD5EBD89-896E-4374-9D78-546FF9722ED3}" destId="{1A067EA7-45DA-4AFD-A782-729FD4F18F12}" srcOrd="2" destOrd="0" presId="urn:microsoft.com/office/officeart/2008/layout/LinedList"/>
    <dgm:cxn modelId="{4B830300-66A3-44E7-BEE5-E6968E88FAD1}" type="presParOf" srcId="{BD5EBD89-896E-4374-9D78-546FF9722ED3}" destId="{F02B548E-F9DC-4EEF-A6EF-4A404E9CA9C2}" srcOrd="3" destOrd="0" presId="urn:microsoft.com/office/officeart/2008/layout/LinedList"/>
    <dgm:cxn modelId="{F2DFF55F-77F9-477A-A5BB-DEDCC6DEACCF}" type="presParOf" srcId="{BD5EBD89-896E-4374-9D78-546FF9722ED3}" destId="{120E8B9A-7183-408F-A37A-73994F2EB616}" srcOrd="4" destOrd="0" presId="urn:microsoft.com/office/officeart/2008/layout/LinedList"/>
    <dgm:cxn modelId="{FA7C9ED4-14D1-47BA-8691-52D1ADAE6269}" type="presParOf" srcId="{120E8B9A-7183-408F-A37A-73994F2EB616}" destId="{2707785C-A0F5-41FD-82B1-C63CF3D0DC50}" srcOrd="0" destOrd="0" presId="urn:microsoft.com/office/officeart/2008/layout/LinedList"/>
    <dgm:cxn modelId="{EF862D40-440F-4E5A-9928-58E303F1F74C}" type="presParOf" srcId="{120E8B9A-7183-408F-A37A-73994F2EB616}" destId="{445A40C6-76D4-48B3-BFD5-4B2B9E48454E}" srcOrd="1" destOrd="0" presId="urn:microsoft.com/office/officeart/2008/layout/LinedList"/>
    <dgm:cxn modelId="{C6F7E431-83E0-411B-A601-D67E795AF7EE}" type="presParOf" srcId="{120E8B9A-7183-408F-A37A-73994F2EB616}" destId="{151AE8E2-CEFC-42F6-96AA-F6A6D3AA3A22}" srcOrd="2" destOrd="0" presId="urn:microsoft.com/office/officeart/2008/layout/LinedList"/>
    <dgm:cxn modelId="{4E00B56C-D949-45BA-952B-EB3C704C5EFD}" type="presParOf" srcId="{BD5EBD89-896E-4374-9D78-546FF9722ED3}" destId="{55A4D361-5616-4B20-98E9-C93B72D0132E}" srcOrd="5" destOrd="0" presId="urn:microsoft.com/office/officeart/2008/layout/LinedList"/>
    <dgm:cxn modelId="{5736ABC9-A585-4172-A5A5-B1046BD5F778}" type="presParOf" srcId="{BD5EBD89-896E-4374-9D78-546FF9722ED3}" destId="{7611FEF5-B6A7-4100-9976-FC264ADF7841}" srcOrd="6" destOrd="0" presId="urn:microsoft.com/office/officeart/2008/layout/LinedList"/>
    <dgm:cxn modelId="{3F78E06D-632A-489C-82B7-DDF0ABAA3554}" type="presParOf" srcId="{0D75A429-740B-47F4-8520-27AD534F934F}" destId="{58748781-4C09-49CB-AA6E-89C5B783DF70}" srcOrd="2" destOrd="0" presId="urn:microsoft.com/office/officeart/2008/layout/LinedList"/>
    <dgm:cxn modelId="{A8232E28-6458-43E8-9882-ECF9CB9F0968}" type="presParOf" srcId="{0D75A429-740B-47F4-8520-27AD534F934F}" destId="{036C91C3-A5CE-4733-A16D-5C393F956DEC}" srcOrd="3" destOrd="0" presId="urn:microsoft.com/office/officeart/2008/layout/LinedList"/>
    <dgm:cxn modelId="{0DD901DC-BB7D-4ABB-A497-C36CBBF57886}" type="presParOf" srcId="{036C91C3-A5CE-4733-A16D-5C393F956DEC}" destId="{B5ACD0C3-579B-4C6C-A5BA-F59884636AE6}" srcOrd="0" destOrd="0" presId="urn:microsoft.com/office/officeart/2008/layout/LinedList"/>
    <dgm:cxn modelId="{3E197708-19C6-4347-99D4-57CEDA5AFE3C}" type="presParOf" srcId="{036C91C3-A5CE-4733-A16D-5C393F956DEC}" destId="{300E5754-FDAB-4939-916F-05D2DF93409D}" srcOrd="1" destOrd="0" presId="urn:microsoft.com/office/officeart/2008/layout/LinedList"/>
    <dgm:cxn modelId="{E5AC42D9-1BAD-4AE3-B60D-36BF1DE366FB}" type="presParOf" srcId="{0D75A429-740B-47F4-8520-27AD534F934F}" destId="{EF716FCA-8C3F-4B99-AAA1-D0F9A960E6AC}" srcOrd="4" destOrd="0" presId="urn:microsoft.com/office/officeart/2008/layout/LinedList"/>
    <dgm:cxn modelId="{7F763943-0F6E-4BD5-9361-6E1C9B714F82}" type="presParOf" srcId="{0D75A429-740B-47F4-8520-27AD534F934F}" destId="{547C5B1F-223F-4865-A3CE-8D81639D526A}" srcOrd="5" destOrd="0" presId="urn:microsoft.com/office/officeart/2008/layout/LinedList"/>
    <dgm:cxn modelId="{882E7061-B6A3-4E2A-9BD7-A901981D3CC6}" type="presParOf" srcId="{547C5B1F-223F-4865-A3CE-8D81639D526A}" destId="{97AF8B33-CD93-45A1-B03E-569AD33D2396}" srcOrd="0" destOrd="0" presId="urn:microsoft.com/office/officeart/2008/layout/LinedList"/>
    <dgm:cxn modelId="{D8293328-FA20-4CA7-9F8B-B2D5938CE53F}" type="presParOf" srcId="{547C5B1F-223F-4865-A3CE-8D81639D526A}" destId="{1002268A-0BA6-4D12-9F41-EDC7286A039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2CC670B-C168-429B-83D4-427BC1E9AFA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5CB5567-909E-4759-AAA7-9CF06FB62A24}">
      <dgm:prSet/>
      <dgm:spPr/>
      <dgm:t>
        <a:bodyPr/>
        <a:lstStyle/>
        <a:p>
          <a:pPr rtl="0"/>
          <a:r>
            <a:rPr lang="fi-FI" b="1"/>
            <a:t>Tiedollisen epätasapainon vähentäminen sopimuksentekovaiheessa </a:t>
          </a:r>
          <a:endParaRPr lang="fi-FI"/>
        </a:p>
      </dgm:t>
    </dgm:pt>
    <dgm:pt modelId="{4FEA4699-0076-49DF-9288-7CC851AADC44}" type="parTrans" cxnId="{28F95B98-127D-4925-B644-327565E95A3A}">
      <dgm:prSet/>
      <dgm:spPr/>
      <dgm:t>
        <a:bodyPr/>
        <a:lstStyle/>
        <a:p>
          <a:endParaRPr lang="en-US"/>
        </a:p>
      </dgm:t>
    </dgm:pt>
    <dgm:pt modelId="{5EE331B0-FD58-48D2-B79B-AB7E38D0E00E}" type="sibTrans" cxnId="{28F95B98-127D-4925-B644-327565E95A3A}">
      <dgm:prSet/>
      <dgm:spPr/>
      <dgm:t>
        <a:bodyPr/>
        <a:lstStyle/>
        <a:p>
          <a:endParaRPr lang="en-US"/>
        </a:p>
      </dgm:t>
    </dgm:pt>
    <dgm:pt modelId="{371D8B1C-4250-4250-962A-3400BE83DE26}">
      <dgm:prSet/>
      <dgm:spPr/>
      <dgm:t>
        <a:bodyPr/>
        <a:lstStyle/>
        <a:p>
          <a:pPr rtl="0"/>
          <a:r>
            <a:rPr lang="fi-FI"/>
            <a:t>Oikeus käyttää hyväksi asiantuntemustaan markkinoilla – kielto johtaa harhaan tai hyötyä toisen selvästä tiedonpuutteesta </a:t>
          </a:r>
        </a:p>
      </dgm:t>
    </dgm:pt>
    <dgm:pt modelId="{30FF2940-D484-48DA-A0AD-5435B5F52C51}" type="parTrans" cxnId="{23D38E0B-8EEF-430B-9C64-5B27E182DF33}">
      <dgm:prSet/>
      <dgm:spPr/>
      <dgm:t>
        <a:bodyPr/>
        <a:lstStyle/>
        <a:p>
          <a:endParaRPr lang="en-US"/>
        </a:p>
      </dgm:t>
    </dgm:pt>
    <dgm:pt modelId="{A90BF2AD-EFAB-43A1-81AD-7697C1933D5C}" type="sibTrans" cxnId="{23D38E0B-8EEF-430B-9C64-5B27E182DF33}">
      <dgm:prSet/>
      <dgm:spPr/>
      <dgm:t>
        <a:bodyPr/>
        <a:lstStyle/>
        <a:p>
          <a:endParaRPr lang="en-US"/>
        </a:p>
      </dgm:t>
    </dgm:pt>
    <dgm:pt modelId="{B4504E9F-3B0A-48AC-8BED-F3C978901C98}">
      <dgm:prSet/>
      <dgm:spPr/>
      <dgm:t>
        <a:bodyPr/>
        <a:lstStyle/>
        <a:p>
          <a:pPr rtl="0"/>
          <a:r>
            <a:rPr lang="fi-FI"/>
            <a:t>Selonottovelvollisuus </a:t>
          </a:r>
        </a:p>
      </dgm:t>
    </dgm:pt>
    <dgm:pt modelId="{B9BC0D33-84AD-4686-AEF7-70AE11BDFDDC}" type="parTrans" cxnId="{F3B3857A-50E8-4132-9832-09B024357414}">
      <dgm:prSet/>
      <dgm:spPr/>
      <dgm:t>
        <a:bodyPr/>
        <a:lstStyle/>
        <a:p>
          <a:endParaRPr lang="en-US"/>
        </a:p>
      </dgm:t>
    </dgm:pt>
    <dgm:pt modelId="{5E767D25-C088-4AB6-891B-9610FE3F1E73}" type="sibTrans" cxnId="{F3B3857A-50E8-4132-9832-09B024357414}">
      <dgm:prSet/>
      <dgm:spPr/>
      <dgm:t>
        <a:bodyPr/>
        <a:lstStyle/>
        <a:p>
          <a:endParaRPr lang="en-US"/>
        </a:p>
      </dgm:t>
    </dgm:pt>
    <dgm:pt modelId="{271EE590-2004-4AB1-A8F4-985B1E345730}">
      <dgm:prSet/>
      <dgm:spPr/>
      <dgm:t>
        <a:bodyPr/>
        <a:lstStyle/>
        <a:p>
          <a:pPr rtl="0"/>
          <a:r>
            <a:rPr lang="fi-FI" b="1"/>
            <a:t>Tiedonantovelvollisuus myöhemmin sopimuksessa</a:t>
          </a:r>
          <a:endParaRPr lang="fi-FI"/>
        </a:p>
      </dgm:t>
    </dgm:pt>
    <dgm:pt modelId="{725FAC77-8EFB-4D2D-8735-90A9F1C9051B}" type="parTrans" cxnId="{CC27762C-2966-4D57-B03C-B10AA5B709FC}">
      <dgm:prSet/>
      <dgm:spPr/>
      <dgm:t>
        <a:bodyPr/>
        <a:lstStyle/>
        <a:p>
          <a:endParaRPr lang="en-US"/>
        </a:p>
      </dgm:t>
    </dgm:pt>
    <dgm:pt modelId="{94E42CA1-254B-4035-8B38-BEFA4775F84D}" type="sibTrans" cxnId="{CC27762C-2966-4D57-B03C-B10AA5B709FC}">
      <dgm:prSet/>
      <dgm:spPr/>
      <dgm:t>
        <a:bodyPr/>
        <a:lstStyle/>
        <a:p>
          <a:endParaRPr lang="en-US"/>
        </a:p>
      </dgm:t>
    </dgm:pt>
    <dgm:pt modelId="{FBEEF808-C07F-4684-A89D-E8D4C9F89188}">
      <dgm:prSet/>
      <dgm:spPr/>
      <dgm:t>
        <a:bodyPr/>
        <a:lstStyle/>
        <a:p>
          <a:pPr rtl="0"/>
          <a:r>
            <a:rPr lang="fi-FI"/>
            <a:t>Esim. vaaran lisääntyminen vakuutussopimuksessa</a:t>
          </a:r>
        </a:p>
      </dgm:t>
    </dgm:pt>
    <dgm:pt modelId="{9DD77DB6-5A3D-4F58-A6BA-ABB0646DF04B}" type="parTrans" cxnId="{FD2D35E9-5EC5-4490-B6E9-DAE85383ACCE}">
      <dgm:prSet/>
      <dgm:spPr/>
      <dgm:t>
        <a:bodyPr/>
        <a:lstStyle/>
        <a:p>
          <a:endParaRPr lang="en-US"/>
        </a:p>
      </dgm:t>
    </dgm:pt>
    <dgm:pt modelId="{FDA1987B-DEF3-44A5-B3C8-B14AF71D9937}" type="sibTrans" cxnId="{FD2D35E9-5EC5-4490-B6E9-DAE85383ACCE}">
      <dgm:prSet/>
      <dgm:spPr/>
      <dgm:t>
        <a:bodyPr/>
        <a:lstStyle/>
        <a:p>
          <a:endParaRPr lang="en-US"/>
        </a:p>
      </dgm:t>
    </dgm:pt>
    <dgm:pt modelId="{74AF9D63-51E9-4E05-93C8-5402BCD02536}">
      <dgm:prSet/>
      <dgm:spPr/>
      <dgm:t>
        <a:bodyPr/>
        <a:lstStyle/>
        <a:p>
          <a:pPr rtl="0"/>
          <a:r>
            <a:rPr lang="fi-FI"/>
            <a:t>Reklamaatiot ym. toisen informointi vahinkojen minimoimiseksi </a:t>
          </a:r>
        </a:p>
      </dgm:t>
    </dgm:pt>
    <dgm:pt modelId="{8F299E32-399F-471E-8700-40DEA5A7F765}" type="parTrans" cxnId="{4304F90C-2689-4149-998F-20BC4D1896AE}">
      <dgm:prSet/>
      <dgm:spPr/>
      <dgm:t>
        <a:bodyPr/>
        <a:lstStyle/>
        <a:p>
          <a:endParaRPr lang="en-US"/>
        </a:p>
      </dgm:t>
    </dgm:pt>
    <dgm:pt modelId="{419B64D6-5CFB-451E-8165-A5D09DAEF6E9}" type="sibTrans" cxnId="{4304F90C-2689-4149-998F-20BC4D1896AE}">
      <dgm:prSet/>
      <dgm:spPr/>
      <dgm:t>
        <a:bodyPr/>
        <a:lstStyle/>
        <a:p>
          <a:endParaRPr lang="en-US"/>
        </a:p>
      </dgm:t>
    </dgm:pt>
    <dgm:pt modelId="{C79AAF53-34B7-40AE-BACC-90F4BB38AFB0}">
      <dgm:prSet/>
      <dgm:spPr/>
      <dgm:t>
        <a:bodyPr/>
        <a:lstStyle/>
        <a:p>
          <a:pPr rtl="0"/>
          <a:r>
            <a:rPr lang="fi-FI"/>
            <a:t>Sopimusoikeudellisen lojaliteetin vaatimukset </a:t>
          </a:r>
        </a:p>
      </dgm:t>
    </dgm:pt>
    <dgm:pt modelId="{0BBEC07F-27DD-4A74-8061-2675D38E4B87}" type="parTrans" cxnId="{D0F3B924-746F-434B-8C4D-B80432B461F6}">
      <dgm:prSet/>
      <dgm:spPr/>
      <dgm:t>
        <a:bodyPr/>
        <a:lstStyle/>
        <a:p>
          <a:endParaRPr lang="en-US"/>
        </a:p>
      </dgm:t>
    </dgm:pt>
    <dgm:pt modelId="{92506807-C238-4608-BDE0-80361D8FE5DF}" type="sibTrans" cxnId="{D0F3B924-746F-434B-8C4D-B80432B461F6}">
      <dgm:prSet/>
      <dgm:spPr/>
      <dgm:t>
        <a:bodyPr/>
        <a:lstStyle/>
        <a:p>
          <a:endParaRPr lang="en-US"/>
        </a:p>
      </dgm:t>
    </dgm:pt>
    <dgm:pt modelId="{F24B6FE9-F4D0-4B37-8A34-819768BEA879}">
      <dgm:prSet/>
      <dgm:spPr/>
      <dgm:t>
        <a:bodyPr/>
        <a:lstStyle/>
        <a:p>
          <a:pPr rtl="0"/>
          <a:r>
            <a:rPr lang="fi-FI" b="1"/>
            <a:t>Neuvontavelvollisuus asiantuntijapalveluissa </a:t>
          </a:r>
          <a:endParaRPr lang="fi-FI"/>
        </a:p>
      </dgm:t>
    </dgm:pt>
    <dgm:pt modelId="{0D584754-82B6-41D5-BC96-1F4946B23DCC}" type="parTrans" cxnId="{11CF4CBF-B4B8-4838-9A60-9181A729F259}">
      <dgm:prSet/>
      <dgm:spPr/>
      <dgm:t>
        <a:bodyPr/>
        <a:lstStyle/>
        <a:p>
          <a:endParaRPr lang="en-US"/>
        </a:p>
      </dgm:t>
    </dgm:pt>
    <dgm:pt modelId="{666E47F1-877D-477F-8C22-F5097430B398}" type="sibTrans" cxnId="{11CF4CBF-B4B8-4838-9A60-9181A729F259}">
      <dgm:prSet/>
      <dgm:spPr/>
      <dgm:t>
        <a:bodyPr/>
        <a:lstStyle/>
        <a:p>
          <a:endParaRPr lang="en-US"/>
        </a:p>
      </dgm:t>
    </dgm:pt>
    <dgm:pt modelId="{51CF25E9-383D-406E-AD21-56D7AB8A0055}">
      <dgm:prSet/>
      <dgm:spPr/>
      <dgm:t>
        <a:bodyPr/>
        <a:lstStyle/>
        <a:p>
          <a:pPr rtl="0"/>
          <a:r>
            <a:rPr lang="fi-FI"/>
            <a:t>Esim. vakuutukset, sijoituspalvelusopimukset </a:t>
          </a:r>
        </a:p>
      </dgm:t>
    </dgm:pt>
    <dgm:pt modelId="{E5A85D85-4BA6-4951-816F-C4BD7E5B4E9F}" type="parTrans" cxnId="{5EF94EAE-15B4-4F42-B1F6-73CD9DAA2100}">
      <dgm:prSet/>
      <dgm:spPr/>
      <dgm:t>
        <a:bodyPr/>
        <a:lstStyle/>
        <a:p>
          <a:endParaRPr lang="en-US"/>
        </a:p>
      </dgm:t>
    </dgm:pt>
    <dgm:pt modelId="{7AB75744-9B7A-4EC1-B5E1-9A2A9A2269A9}" type="sibTrans" cxnId="{5EF94EAE-15B4-4F42-B1F6-73CD9DAA2100}">
      <dgm:prSet/>
      <dgm:spPr/>
      <dgm:t>
        <a:bodyPr/>
        <a:lstStyle/>
        <a:p>
          <a:endParaRPr lang="en-US"/>
        </a:p>
      </dgm:t>
    </dgm:pt>
    <dgm:pt modelId="{8FBFCA98-7864-4BA3-BCFB-A3ADDB201074}" type="pres">
      <dgm:prSet presAssocID="{52CC670B-C168-429B-83D4-427BC1E9AFA5}" presName="vert0" presStyleCnt="0">
        <dgm:presLayoutVars>
          <dgm:dir/>
          <dgm:animOne val="branch"/>
          <dgm:animLvl val="lvl"/>
        </dgm:presLayoutVars>
      </dgm:prSet>
      <dgm:spPr/>
    </dgm:pt>
    <dgm:pt modelId="{5213FADC-1D03-4D40-A176-98B7CBB73E2C}" type="pres">
      <dgm:prSet presAssocID="{65CB5567-909E-4759-AAA7-9CF06FB62A24}" presName="thickLine" presStyleLbl="alignNode1" presStyleIdx="0" presStyleCnt="3"/>
      <dgm:spPr/>
    </dgm:pt>
    <dgm:pt modelId="{84622FBE-1BC5-40F7-AA30-7810DE208FF7}" type="pres">
      <dgm:prSet presAssocID="{65CB5567-909E-4759-AAA7-9CF06FB62A24}" presName="horz1" presStyleCnt="0"/>
      <dgm:spPr/>
    </dgm:pt>
    <dgm:pt modelId="{DEB9CFA1-1DF2-4946-B96B-A0CC6E264E5C}" type="pres">
      <dgm:prSet presAssocID="{65CB5567-909E-4759-AAA7-9CF06FB62A24}" presName="tx1" presStyleLbl="revTx" presStyleIdx="0" presStyleCnt="9"/>
      <dgm:spPr/>
    </dgm:pt>
    <dgm:pt modelId="{F7B4D37C-2396-4585-B440-2137CDE5B62D}" type="pres">
      <dgm:prSet presAssocID="{65CB5567-909E-4759-AAA7-9CF06FB62A24}" presName="vert1" presStyleCnt="0"/>
      <dgm:spPr/>
    </dgm:pt>
    <dgm:pt modelId="{A3239D9C-9403-4994-BDBD-AE72A6EB7CF7}" type="pres">
      <dgm:prSet presAssocID="{371D8B1C-4250-4250-962A-3400BE83DE26}" presName="vertSpace2a" presStyleCnt="0"/>
      <dgm:spPr/>
    </dgm:pt>
    <dgm:pt modelId="{7FB2C743-7822-4C90-B79E-561576078C90}" type="pres">
      <dgm:prSet presAssocID="{371D8B1C-4250-4250-962A-3400BE83DE26}" presName="horz2" presStyleCnt="0"/>
      <dgm:spPr/>
    </dgm:pt>
    <dgm:pt modelId="{F4F11FFD-2DBD-483A-9D42-823F3C40E2F2}" type="pres">
      <dgm:prSet presAssocID="{371D8B1C-4250-4250-962A-3400BE83DE26}" presName="horzSpace2" presStyleCnt="0"/>
      <dgm:spPr/>
    </dgm:pt>
    <dgm:pt modelId="{F14842C1-CAF4-47F2-B572-BFD9C88BE7C4}" type="pres">
      <dgm:prSet presAssocID="{371D8B1C-4250-4250-962A-3400BE83DE26}" presName="tx2" presStyleLbl="revTx" presStyleIdx="1" presStyleCnt="9"/>
      <dgm:spPr/>
    </dgm:pt>
    <dgm:pt modelId="{43C27165-BA6B-48F0-90FC-9B3B8C0C832B}" type="pres">
      <dgm:prSet presAssocID="{371D8B1C-4250-4250-962A-3400BE83DE26}" presName="vert2" presStyleCnt="0"/>
      <dgm:spPr/>
    </dgm:pt>
    <dgm:pt modelId="{E04B716E-D86D-4EEF-A7E4-9C696126CB4A}" type="pres">
      <dgm:prSet presAssocID="{371D8B1C-4250-4250-962A-3400BE83DE26}" presName="thinLine2b" presStyleLbl="callout" presStyleIdx="0" presStyleCnt="6"/>
      <dgm:spPr/>
    </dgm:pt>
    <dgm:pt modelId="{894BB805-CD39-4C6D-9FEE-3ED7121DA193}" type="pres">
      <dgm:prSet presAssocID="{371D8B1C-4250-4250-962A-3400BE83DE26}" presName="vertSpace2b" presStyleCnt="0"/>
      <dgm:spPr/>
    </dgm:pt>
    <dgm:pt modelId="{35ED56C8-C170-4703-A367-0EE131C2907D}" type="pres">
      <dgm:prSet presAssocID="{B4504E9F-3B0A-48AC-8BED-F3C978901C98}" presName="horz2" presStyleCnt="0"/>
      <dgm:spPr/>
    </dgm:pt>
    <dgm:pt modelId="{03A7E764-2054-440A-9F04-4CA8F3392B5C}" type="pres">
      <dgm:prSet presAssocID="{B4504E9F-3B0A-48AC-8BED-F3C978901C98}" presName="horzSpace2" presStyleCnt="0"/>
      <dgm:spPr/>
    </dgm:pt>
    <dgm:pt modelId="{87494F8A-A682-40EE-A522-E6D6E16E39C1}" type="pres">
      <dgm:prSet presAssocID="{B4504E9F-3B0A-48AC-8BED-F3C978901C98}" presName="tx2" presStyleLbl="revTx" presStyleIdx="2" presStyleCnt="9"/>
      <dgm:spPr/>
    </dgm:pt>
    <dgm:pt modelId="{E0185247-DA41-4727-B7DD-06BC83381CD8}" type="pres">
      <dgm:prSet presAssocID="{B4504E9F-3B0A-48AC-8BED-F3C978901C98}" presName="vert2" presStyleCnt="0"/>
      <dgm:spPr/>
    </dgm:pt>
    <dgm:pt modelId="{E15B9C64-0418-410D-85F8-B6B6082E6F40}" type="pres">
      <dgm:prSet presAssocID="{B4504E9F-3B0A-48AC-8BED-F3C978901C98}" presName="thinLine2b" presStyleLbl="callout" presStyleIdx="1" presStyleCnt="6"/>
      <dgm:spPr/>
    </dgm:pt>
    <dgm:pt modelId="{7376BC10-080B-468A-B9B6-2640E4F31346}" type="pres">
      <dgm:prSet presAssocID="{B4504E9F-3B0A-48AC-8BED-F3C978901C98}" presName="vertSpace2b" presStyleCnt="0"/>
      <dgm:spPr/>
    </dgm:pt>
    <dgm:pt modelId="{E5A52321-4A73-481A-A37C-661CD58CF752}" type="pres">
      <dgm:prSet presAssocID="{271EE590-2004-4AB1-A8F4-985B1E345730}" presName="thickLine" presStyleLbl="alignNode1" presStyleIdx="1" presStyleCnt="3"/>
      <dgm:spPr/>
    </dgm:pt>
    <dgm:pt modelId="{B86A9347-C2F9-42AC-95D4-6FCBA84963CB}" type="pres">
      <dgm:prSet presAssocID="{271EE590-2004-4AB1-A8F4-985B1E345730}" presName="horz1" presStyleCnt="0"/>
      <dgm:spPr/>
    </dgm:pt>
    <dgm:pt modelId="{8C6B0CD8-4E15-4FA0-AE01-9C831FCA288F}" type="pres">
      <dgm:prSet presAssocID="{271EE590-2004-4AB1-A8F4-985B1E345730}" presName="tx1" presStyleLbl="revTx" presStyleIdx="3" presStyleCnt="9"/>
      <dgm:spPr/>
    </dgm:pt>
    <dgm:pt modelId="{CE7AEDE1-AC35-4280-A060-28E208C97882}" type="pres">
      <dgm:prSet presAssocID="{271EE590-2004-4AB1-A8F4-985B1E345730}" presName="vert1" presStyleCnt="0"/>
      <dgm:spPr/>
    </dgm:pt>
    <dgm:pt modelId="{A94BAB1F-C47C-4F10-BFE9-119C4F0F4FA7}" type="pres">
      <dgm:prSet presAssocID="{FBEEF808-C07F-4684-A89D-E8D4C9F89188}" presName="vertSpace2a" presStyleCnt="0"/>
      <dgm:spPr/>
    </dgm:pt>
    <dgm:pt modelId="{F882F715-91A7-44F4-AD16-BFE4D7CB9281}" type="pres">
      <dgm:prSet presAssocID="{FBEEF808-C07F-4684-A89D-E8D4C9F89188}" presName="horz2" presStyleCnt="0"/>
      <dgm:spPr/>
    </dgm:pt>
    <dgm:pt modelId="{286FEA9E-1858-4190-AFE9-898615E399F5}" type="pres">
      <dgm:prSet presAssocID="{FBEEF808-C07F-4684-A89D-E8D4C9F89188}" presName="horzSpace2" presStyleCnt="0"/>
      <dgm:spPr/>
    </dgm:pt>
    <dgm:pt modelId="{41022A4A-6E56-424B-852F-73BB79786BFA}" type="pres">
      <dgm:prSet presAssocID="{FBEEF808-C07F-4684-A89D-E8D4C9F89188}" presName="tx2" presStyleLbl="revTx" presStyleIdx="4" presStyleCnt="9"/>
      <dgm:spPr/>
    </dgm:pt>
    <dgm:pt modelId="{116FFA58-BB62-41E0-9F51-E2BC332C3982}" type="pres">
      <dgm:prSet presAssocID="{FBEEF808-C07F-4684-A89D-E8D4C9F89188}" presName="vert2" presStyleCnt="0"/>
      <dgm:spPr/>
    </dgm:pt>
    <dgm:pt modelId="{DBEF4788-925D-4C6E-9F40-CF87A137A4A1}" type="pres">
      <dgm:prSet presAssocID="{FBEEF808-C07F-4684-A89D-E8D4C9F89188}" presName="thinLine2b" presStyleLbl="callout" presStyleIdx="2" presStyleCnt="6"/>
      <dgm:spPr/>
    </dgm:pt>
    <dgm:pt modelId="{5B97BF1D-3E53-4A2E-896E-BD05508455D5}" type="pres">
      <dgm:prSet presAssocID="{FBEEF808-C07F-4684-A89D-E8D4C9F89188}" presName="vertSpace2b" presStyleCnt="0"/>
      <dgm:spPr/>
    </dgm:pt>
    <dgm:pt modelId="{A7C2FF10-E2F4-4F45-ACEA-75BB05F06094}" type="pres">
      <dgm:prSet presAssocID="{74AF9D63-51E9-4E05-93C8-5402BCD02536}" presName="horz2" presStyleCnt="0"/>
      <dgm:spPr/>
    </dgm:pt>
    <dgm:pt modelId="{AF79B16C-DC50-4E7B-BD8B-4942D1784AD7}" type="pres">
      <dgm:prSet presAssocID="{74AF9D63-51E9-4E05-93C8-5402BCD02536}" presName="horzSpace2" presStyleCnt="0"/>
      <dgm:spPr/>
    </dgm:pt>
    <dgm:pt modelId="{CD7E3F2B-7C03-43A0-BFDB-81692A7BE964}" type="pres">
      <dgm:prSet presAssocID="{74AF9D63-51E9-4E05-93C8-5402BCD02536}" presName="tx2" presStyleLbl="revTx" presStyleIdx="5" presStyleCnt="9"/>
      <dgm:spPr/>
    </dgm:pt>
    <dgm:pt modelId="{BBC431B7-059A-4B11-A3C5-29CF369409DF}" type="pres">
      <dgm:prSet presAssocID="{74AF9D63-51E9-4E05-93C8-5402BCD02536}" presName="vert2" presStyleCnt="0"/>
      <dgm:spPr/>
    </dgm:pt>
    <dgm:pt modelId="{649BAC4D-BDC8-42A4-A164-42FAF0DDD53D}" type="pres">
      <dgm:prSet presAssocID="{74AF9D63-51E9-4E05-93C8-5402BCD02536}" presName="thinLine2b" presStyleLbl="callout" presStyleIdx="3" presStyleCnt="6"/>
      <dgm:spPr/>
    </dgm:pt>
    <dgm:pt modelId="{3A7B83CC-8E31-4A43-ABB4-D80E99CC50A3}" type="pres">
      <dgm:prSet presAssocID="{74AF9D63-51E9-4E05-93C8-5402BCD02536}" presName="vertSpace2b" presStyleCnt="0"/>
      <dgm:spPr/>
    </dgm:pt>
    <dgm:pt modelId="{9F94819E-D138-499B-8A71-7899733478E9}" type="pres">
      <dgm:prSet presAssocID="{C79AAF53-34B7-40AE-BACC-90F4BB38AFB0}" presName="horz2" presStyleCnt="0"/>
      <dgm:spPr/>
    </dgm:pt>
    <dgm:pt modelId="{0070D814-BBC6-42D8-A26C-763A873F2B9A}" type="pres">
      <dgm:prSet presAssocID="{C79AAF53-34B7-40AE-BACC-90F4BB38AFB0}" presName="horzSpace2" presStyleCnt="0"/>
      <dgm:spPr/>
    </dgm:pt>
    <dgm:pt modelId="{3FCF2502-B029-4B09-BF4A-4A6C80358ED9}" type="pres">
      <dgm:prSet presAssocID="{C79AAF53-34B7-40AE-BACC-90F4BB38AFB0}" presName="tx2" presStyleLbl="revTx" presStyleIdx="6" presStyleCnt="9"/>
      <dgm:spPr/>
    </dgm:pt>
    <dgm:pt modelId="{3B81BD65-0826-404B-BA78-9A385476AD11}" type="pres">
      <dgm:prSet presAssocID="{C79AAF53-34B7-40AE-BACC-90F4BB38AFB0}" presName="vert2" presStyleCnt="0"/>
      <dgm:spPr/>
    </dgm:pt>
    <dgm:pt modelId="{AEC2A720-496B-4855-BA81-24E71BDE9D42}" type="pres">
      <dgm:prSet presAssocID="{C79AAF53-34B7-40AE-BACC-90F4BB38AFB0}" presName="thinLine2b" presStyleLbl="callout" presStyleIdx="4" presStyleCnt="6"/>
      <dgm:spPr/>
    </dgm:pt>
    <dgm:pt modelId="{25CC7888-B65D-45F7-9AA7-354D75929F9F}" type="pres">
      <dgm:prSet presAssocID="{C79AAF53-34B7-40AE-BACC-90F4BB38AFB0}" presName="vertSpace2b" presStyleCnt="0"/>
      <dgm:spPr/>
    </dgm:pt>
    <dgm:pt modelId="{88EA1C42-C57A-4CF0-83DC-5FE488F76716}" type="pres">
      <dgm:prSet presAssocID="{F24B6FE9-F4D0-4B37-8A34-819768BEA879}" presName="thickLine" presStyleLbl="alignNode1" presStyleIdx="2" presStyleCnt="3"/>
      <dgm:spPr/>
    </dgm:pt>
    <dgm:pt modelId="{F241A8A1-9C8A-45C6-A590-3676B293F96D}" type="pres">
      <dgm:prSet presAssocID="{F24B6FE9-F4D0-4B37-8A34-819768BEA879}" presName="horz1" presStyleCnt="0"/>
      <dgm:spPr/>
    </dgm:pt>
    <dgm:pt modelId="{003B7060-F3BA-4F4E-BD7E-5A49EEF1DA74}" type="pres">
      <dgm:prSet presAssocID="{F24B6FE9-F4D0-4B37-8A34-819768BEA879}" presName="tx1" presStyleLbl="revTx" presStyleIdx="7" presStyleCnt="9"/>
      <dgm:spPr/>
    </dgm:pt>
    <dgm:pt modelId="{E45A1614-B934-4515-8C78-1C86CA76DAD4}" type="pres">
      <dgm:prSet presAssocID="{F24B6FE9-F4D0-4B37-8A34-819768BEA879}" presName="vert1" presStyleCnt="0"/>
      <dgm:spPr/>
    </dgm:pt>
    <dgm:pt modelId="{1C7FBB02-3881-4FB7-B1A4-1E4A03672FFA}" type="pres">
      <dgm:prSet presAssocID="{51CF25E9-383D-406E-AD21-56D7AB8A0055}" presName="vertSpace2a" presStyleCnt="0"/>
      <dgm:spPr/>
    </dgm:pt>
    <dgm:pt modelId="{D3C8F67A-D4C2-44B7-988A-D86BC746DF53}" type="pres">
      <dgm:prSet presAssocID="{51CF25E9-383D-406E-AD21-56D7AB8A0055}" presName="horz2" presStyleCnt="0"/>
      <dgm:spPr/>
    </dgm:pt>
    <dgm:pt modelId="{A6A32255-B960-4B3B-A08D-878677E4778B}" type="pres">
      <dgm:prSet presAssocID="{51CF25E9-383D-406E-AD21-56D7AB8A0055}" presName="horzSpace2" presStyleCnt="0"/>
      <dgm:spPr/>
    </dgm:pt>
    <dgm:pt modelId="{F40AAB01-2977-46CE-BD6E-984176E25FC4}" type="pres">
      <dgm:prSet presAssocID="{51CF25E9-383D-406E-AD21-56D7AB8A0055}" presName="tx2" presStyleLbl="revTx" presStyleIdx="8" presStyleCnt="9"/>
      <dgm:spPr/>
    </dgm:pt>
    <dgm:pt modelId="{45CA65C4-09B5-4B4D-8EFF-95C8B430D955}" type="pres">
      <dgm:prSet presAssocID="{51CF25E9-383D-406E-AD21-56D7AB8A0055}" presName="vert2" presStyleCnt="0"/>
      <dgm:spPr/>
    </dgm:pt>
    <dgm:pt modelId="{D5CAC353-B07B-4762-A183-C1A1DDF1C1C3}" type="pres">
      <dgm:prSet presAssocID="{51CF25E9-383D-406E-AD21-56D7AB8A0055}" presName="thinLine2b" presStyleLbl="callout" presStyleIdx="5" presStyleCnt="6"/>
      <dgm:spPr/>
    </dgm:pt>
    <dgm:pt modelId="{7C1DF71C-85D6-4039-B23E-0CDD7615C892}" type="pres">
      <dgm:prSet presAssocID="{51CF25E9-383D-406E-AD21-56D7AB8A0055}" presName="vertSpace2b" presStyleCnt="0"/>
      <dgm:spPr/>
    </dgm:pt>
  </dgm:ptLst>
  <dgm:cxnLst>
    <dgm:cxn modelId="{2DD95707-89D5-476F-9D61-A5F5433320B9}" type="presOf" srcId="{C79AAF53-34B7-40AE-BACC-90F4BB38AFB0}" destId="{3FCF2502-B029-4B09-BF4A-4A6C80358ED9}" srcOrd="0" destOrd="0" presId="urn:microsoft.com/office/officeart/2008/layout/LinedList"/>
    <dgm:cxn modelId="{23D38E0B-8EEF-430B-9C64-5B27E182DF33}" srcId="{65CB5567-909E-4759-AAA7-9CF06FB62A24}" destId="{371D8B1C-4250-4250-962A-3400BE83DE26}" srcOrd="0" destOrd="0" parTransId="{30FF2940-D484-48DA-A0AD-5435B5F52C51}" sibTransId="{A90BF2AD-EFAB-43A1-81AD-7697C1933D5C}"/>
    <dgm:cxn modelId="{4304F90C-2689-4149-998F-20BC4D1896AE}" srcId="{271EE590-2004-4AB1-A8F4-985B1E345730}" destId="{74AF9D63-51E9-4E05-93C8-5402BCD02536}" srcOrd="1" destOrd="0" parTransId="{8F299E32-399F-471E-8700-40DEA5A7F765}" sibTransId="{419B64D6-5CFB-451E-8165-A5D09DAEF6E9}"/>
    <dgm:cxn modelId="{D0F3B924-746F-434B-8C4D-B80432B461F6}" srcId="{271EE590-2004-4AB1-A8F4-985B1E345730}" destId="{C79AAF53-34B7-40AE-BACC-90F4BB38AFB0}" srcOrd="2" destOrd="0" parTransId="{0BBEC07F-27DD-4A74-8061-2675D38E4B87}" sibTransId="{92506807-C238-4608-BDE0-80361D8FE5DF}"/>
    <dgm:cxn modelId="{2937D526-06B5-4AEA-92B4-9AD6E642D3F5}" type="presOf" srcId="{271EE590-2004-4AB1-A8F4-985B1E345730}" destId="{8C6B0CD8-4E15-4FA0-AE01-9C831FCA288F}" srcOrd="0" destOrd="0" presId="urn:microsoft.com/office/officeart/2008/layout/LinedList"/>
    <dgm:cxn modelId="{CC27762C-2966-4D57-B03C-B10AA5B709FC}" srcId="{52CC670B-C168-429B-83D4-427BC1E9AFA5}" destId="{271EE590-2004-4AB1-A8F4-985B1E345730}" srcOrd="1" destOrd="0" parTransId="{725FAC77-8EFB-4D2D-8735-90A9F1C9051B}" sibTransId="{94E42CA1-254B-4035-8B38-BEFA4775F84D}"/>
    <dgm:cxn modelId="{D959D830-9161-41AE-B818-386FFE1DF95B}" type="presOf" srcId="{F24B6FE9-F4D0-4B37-8A34-819768BEA879}" destId="{003B7060-F3BA-4F4E-BD7E-5A49EEF1DA74}" srcOrd="0" destOrd="0" presId="urn:microsoft.com/office/officeart/2008/layout/LinedList"/>
    <dgm:cxn modelId="{9FB1115E-2E8F-4E33-981A-3FEA84AA89EA}" type="presOf" srcId="{51CF25E9-383D-406E-AD21-56D7AB8A0055}" destId="{F40AAB01-2977-46CE-BD6E-984176E25FC4}" srcOrd="0" destOrd="0" presId="urn:microsoft.com/office/officeart/2008/layout/LinedList"/>
    <dgm:cxn modelId="{F3C4DC4B-63D8-44FD-8025-F97A3FC1999B}" type="presOf" srcId="{371D8B1C-4250-4250-962A-3400BE83DE26}" destId="{F14842C1-CAF4-47F2-B572-BFD9C88BE7C4}" srcOrd="0" destOrd="0" presId="urn:microsoft.com/office/officeart/2008/layout/LinedList"/>
    <dgm:cxn modelId="{89F55257-B01D-4F34-AD49-D63B6D5666BE}" type="presOf" srcId="{65CB5567-909E-4759-AAA7-9CF06FB62A24}" destId="{DEB9CFA1-1DF2-4946-B96B-A0CC6E264E5C}" srcOrd="0" destOrd="0" presId="urn:microsoft.com/office/officeart/2008/layout/LinedList"/>
    <dgm:cxn modelId="{3D1A8F58-CC57-4B33-A764-5265389FBFAC}" type="presOf" srcId="{B4504E9F-3B0A-48AC-8BED-F3C978901C98}" destId="{87494F8A-A682-40EE-A522-E6D6E16E39C1}" srcOrd="0" destOrd="0" presId="urn:microsoft.com/office/officeart/2008/layout/LinedList"/>
    <dgm:cxn modelId="{F3B3857A-50E8-4132-9832-09B024357414}" srcId="{65CB5567-909E-4759-AAA7-9CF06FB62A24}" destId="{B4504E9F-3B0A-48AC-8BED-F3C978901C98}" srcOrd="1" destOrd="0" parTransId="{B9BC0D33-84AD-4686-AEF7-70AE11BDFDDC}" sibTransId="{5E767D25-C088-4AB6-891B-9610FE3F1E73}"/>
    <dgm:cxn modelId="{8BD28485-C53E-4D3B-8EF3-43DFBC5095D7}" type="presOf" srcId="{52CC670B-C168-429B-83D4-427BC1E9AFA5}" destId="{8FBFCA98-7864-4BA3-BCFB-A3ADDB201074}" srcOrd="0" destOrd="0" presId="urn:microsoft.com/office/officeart/2008/layout/LinedList"/>
    <dgm:cxn modelId="{28F95B98-127D-4925-B644-327565E95A3A}" srcId="{52CC670B-C168-429B-83D4-427BC1E9AFA5}" destId="{65CB5567-909E-4759-AAA7-9CF06FB62A24}" srcOrd="0" destOrd="0" parTransId="{4FEA4699-0076-49DF-9288-7CC851AADC44}" sibTransId="{5EE331B0-FD58-48D2-B79B-AB7E38D0E00E}"/>
    <dgm:cxn modelId="{20250C9B-CADA-4276-974F-9092D8075500}" type="presOf" srcId="{FBEEF808-C07F-4684-A89D-E8D4C9F89188}" destId="{41022A4A-6E56-424B-852F-73BB79786BFA}" srcOrd="0" destOrd="0" presId="urn:microsoft.com/office/officeart/2008/layout/LinedList"/>
    <dgm:cxn modelId="{CF4EFEA5-F11B-4509-8E90-825DF9334F8E}" type="presOf" srcId="{74AF9D63-51E9-4E05-93C8-5402BCD02536}" destId="{CD7E3F2B-7C03-43A0-BFDB-81692A7BE964}" srcOrd="0" destOrd="0" presId="urn:microsoft.com/office/officeart/2008/layout/LinedList"/>
    <dgm:cxn modelId="{5EF94EAE-15B4-4F42-B1F6-73CD9DAA2100}" srcId="{F24B6FE9-F4D0-4B37-8A34-819768BEA879}" destId="{51CF25E9-383D-406E-AD21-56D7AB8A0055}" srcOrd="0" destOrd="0" parTransId="{E5A85D85-4BA6-4951-816F-C4BD7E5B4E9F}" sibTransId="{7AB75744-9B7A-4EC1-B5E1-9A2A9A2269A9}"/>
    <dgm:cxn modelId="{11CF4CBF-B4B8-4838-9A60-9181A729F259}" srcId="{52CC670B-C168-429B-83D4-427BC1E9AFA5}" destId="{F24B6FE9-F4D0-4B37-8A34-819768BEA879}" srcOrd="2" destOrd="0" parTransId="{0D584754-82B6-41D5-BC96-1F4946B23DCC}" sibTransId="{666E47F1-877D-477F-8C22-F5097430B398}"/>
    <dgm:cxn modelId="{FD2D35E9-5EC5-4490-B6E9-DAE85383ACCE}" srcId="{271EE590-2004-4AB1-A8F4-985B1E345730}" destId="{FBEEF808-C07F-4684-A89D-E8D4C9F89188}" srcOrd="0" destOrd="0" parTransId="{9DD77DB6-5A3D-4F58-A6BA-ABB0646DF04B}" sibTransId="{FDA1987B-DEF3-44A5-B3C8-B14AF71D9937}"/>
    <dgm:cxn modelId="{8CBD1CFD-6C6C-469F-B86B-625141A2416D}" type="presParOf" srcId="{8FBFCA98-7864-4BA3-BCFB-A3ADDB201074}" destId="{5213FADC-1D03-4D40-A176-98B7CBB73E2C}" srcOrd="0" destOrd="0" presId="urn:microsoft.com/office/officeart/2008/layout/LinedList"/>
    <dgm:cxn modelId="{BF8B5C24-F09D-406B-840B-18B4714C863F}" type="presParOf" srcId="{8FBFCA98-7864-4BA3-BCFB-A3ADDB201074}" destId="{84622FBE-1BC5-40F7-AA30-7810DE208FF7}" srcOrd="1" destOrd="0" presId="urn:microsoft.com/office/officeart/2008/layout/LinedList"/>
    <dgm:cxn modelId="{2A62AC7F-8BE8-4BA9-A255-9862CB3045F1}" type="presParOf" srcId="{84622FBE-1BC5-40F7-AA30-7810DE208FF7}" destId="{DEB9CFA1-1DF2-4946-B96B-A0CC6E264E5C}" srcOrd="0" destOrd="0" presId="urn:microsoft.com/office/officeart/2008/layout/LinedList"/>
    <dgm:cxn modelId="{17BE1950-590B-4C22-A99E-909FE8C7ECDD}" type="presParOf" srcId="{84622FBE-1BC5-40F7-AA30-7810DE208FF7}" destId="{F7B4D37C-2396-4585-B440-2137CDE5B62D}" srcOrd="1" destOrd="0" presId="urn:microsoft.com/office/officeart/2008/layout/LinedList"/>
    <dgm:cxn modelId="{975FF7E9-2141-465A-A068-3B4B1A513083}" type="presParOf" srcId="{F7B4D37C-2396-4585-B440-2137CDE5B62D}" destId="{A3239D9C-9403-4994-BDBD-AE72A6EB7CF7}" srcOrd="0" destOrd="0" presId="urn:microsoft.com/office/officeart/2008/layout/LinedList"/>
    <dgm:cxn modelId="{0D537BA3-FA82-486C-A685-C5633D7A8CDA}" type="presParOf" srcId="{F7B4D37C-2396-4585-B440-2137CDE5B62D}" destId="{7FB2C743-7822-4C90-B79E-561576078C90}" srcOrd="1" destOrd="0" presId="urn:microsoft.com/office/officeart/2008/layout/LinedList"/>
    <dgm:cxn modelId="{2BFC27AD-E466-4D56-B2BE-6AE98A48EC0F}" type="presParOf" srcId="{7FB2C743-7822-4C90-B79E-561576078C90}" destId="{F4F11FFD-2DBD-483A-9D42-823F3C40E2F2}" srcOrd="0" destOrd="0" presId="urn:microsoft.com/office/officeart/2008/layout/LinedList"/>
    <dgm:cxn modelId="{6240D46D-C155-4B9F-B53C-799CAA7A8CFE}" type="presParOf" srcId="{7FB2C743-7822-4C90-B79E-561576078C90}" destId="{F14842C1-CAF4-47F2-B572-BFD9C88BE7C4}" srcOrd="1" destOrd="0" presId="urn:microsoft.com/office/officeart/2008/layout/LinedList"/>
    <dgm:cxn modelId="{F827795E-ED32-484B-9419-BF446DFA617D}" type="presParOf" srcId="{7FB2C743-7822-4C90-B79E-561576078C90}" destId="{43C27165-BA6B-48F0-90FC-9B3B8C0C832B}" srcOrd="2" destOrd="0" presId="urn:microsoft.com/office/officeart/2008/layout/LinedList"/>
    <dgm:cxn modelId="{EF640CA5-97EB-462D-9E1F-9118C44E512A}" type="presParOf" srcId="{F7B4D37C-2396-4585-B440-2137CDE5B62D}" destId="{E04B716E-D86D-4EEF-A7E4-9C696126CB4A}" srcOrd="2" destOrd="0" presId="urn:microsoft.com/office/officeart/2008/layout/LinedList"/>
    <dgm:cxn modelId="{15F8F814-C530-47EB-AA3E-AFF4CDAE1EBA}" type="presParOf" srcId="{F7B4D37C-2396-4585-B440-2137CDE5B62D}" destId="{894BB805-CD39-4C6D-9FEE-3ED7121DA193}" srcOrd="3" destOrd="0" presId="urn:microsoft.com/office/officeart/2008/layout/LinedList"/>
    <dgm:cxn modelId="{A3FB672D-9BC5-4919-AFD9-58F9E342B8A8}" type="presParOf" srcId="{F7B4D37C-2396-4585-B440-2137CDE5B62D}" destId="{35ED56C8-C170-4703-A367-0EE131C2907D}" srcOrd="4" destOrd="0" presId="urn:microsoft.com/office/officeart/2008/layout/LinedList"/>
    <dgm:cxn modelId="{61F0B290-E2D8-4798-98E8-02B5290918C7}" type="presParOf" srcId="{35ED56C8-C170-4703-A367-0EE131C2907D}" destId="{03A7E764-2054-440A-9F04-4CA8F3392B5C}" srcOrd="0" destOrd="0" presId="urn:microsoft.com/office/officeart/2008/layout/LinedList"/>
    <dgm:cxn modelId="{52F2C132-25FF-47FE-8CFD-29DD02569404}" type="presParOf" srcId="{35ED56C8-C170-4703-A367-0EE131C2907D}" destId="{87494F8A-A682-40EE-A522-E6D6E16E39C1}" srcOrd="1" destOrd="0" presId="urn:microsoft.com/office/officeart/2008/layout/LinedList"/>
    <dgm:cxn modelId="{ECE34405-74DB-4800-B25F-2BAE0674A6A5}" type="presParOf" srcId="{35ED56C8-C170-4703-A367-0EE131C2907D}" destId="{E0185247-DA41-4727-B7DD-06BC83381CD8}" srcOrd="2" destOrd="0" presId="urn:microsoft.com/office/officeart/2008/layout/LinedList"/>
    <dgm:cxn modelId="{3078677B-6304-41A2-A681-9B19127E4E4C}" type="presParOf" srcId="{F7B4D37C-2396-4585-B440-2137CDE5B62D}" destId="{E15B9C64-0418-410D-85F8-B6B6082E6F40}" srcOrd="5" destOrd="0" presId="urn:microsoft.com/office/officeart/2008/layout/LinedList"/>
    <dgm:cxn modelId="{7B93AD9C-0C70-4726-89F8-0B9C03D4764D}" type="presParOf" srcId="{F7B4D37C-2396-4585-B440-2137CDE5B62D}" destId="{7376BC10-080B-468A-B9B6-2640E4F31346}" srcOrd="6" destOrd="0" presId="urn:microsoft.com/office/officeart/2008/layout/LinedList"/>
    <dgm:cxn modelId="{7BD228E2-2D66-4AE1-ABE7-AC6A35628D20}" type="presParOf" srcId="{8FBFCA98-7864-4BA3-BCFB-A3ADDB201074}" destId="{E5A52321-4A73-481A-A37C-661CD58CF752}" srcOrd="2" destOrd="0" presId="urn:microsoft.com/office/officeart/2008/layout/LinedList"/>
    <dgm:cxn modelId="{F731EEB2-BC94-4536-9CE4-14FB512287D6}" type="presParOf" srcId="{8FBFCA98-7864-4BA3-BCFB-A3ADDB201074}" destId="{B86A9347-C2F9-42AC-95D4-6FCBA84963CB}" srcOrd="3" destOrd="0" presId="urn:microsoft.com/office/officeart/2008/layout/LinedList"/>
    <dgm:cxn modelId="{A93727C3-D40D-4AD8-8D20-6CAF02BCBA2C}" type="presParOf" srcId="{B86A9347-C2F9-42AC-95D4-6FCBA84963CB}" destId="{8C6B0CD8-4E15-4FA0-AE01-9C831FCA288F}" srcOrd="0" destOrd="0" presId="urn:microsoft.com/office/officeart/2008/layout/LinedList"/>
    <dgm:cxn modelId="{6913B012-1D42-4157-B404-16677746C4F0}" type="presParOf" srcId="{B86A9347-C2F9-42AC-95D4-6FCBA84963CB}" destId="{CE7AEDE1-AC35-4280-A060-28E208C97882}" srcOrd="1" destOrd="0" presId="urn:microsoft.com/office/officeart/2008/layout/LinedList"/>
    <dgm:cxn modelId="{E62CE630-1279-4A83-B01B-BE37DA462BB0}" type="presParOf" srcId="{CE7AEDE1-AC35-4280-A060-28E208C97882}" destId="{A94BAB1F-C47C-4F10-BFE9-119C4F0F4FA7}" srcOrd="0" destOrd="0" presId="urn:microsoft.com/office/officeart/2008/layout/LinedList"/>
    <dgm:cxn modelId="{100FEF53-F85B-4B05-B934-68C7824F7283}" type="presParOf" srcId="{CE7AEDE1-AC35-4280-A060-28E208C97882}" destId="{F882F715-91A7-44F4-AD16-BFE4D7CB9281}" srcOrd="1" destOrd="0" presId="urn:microsoft.com/office/officeart/2008/layout/LinedList"/>
    <dgm:cxn modelId="{5F8FCD91-083D-4731-8C45-9154E148FF40}" type="presParOf" srcId="{F882F715-91A7-44F4-AD16-BFE4D7CB9281}" destId="{286FEA9E-1858-4190-AFE9-898615E399F5}" srcOrd="0" destOrd="0" presId="urn:microsoft.com/office/officeart/2008/layout/LinedList"/>
    <dgm:cxn modelId="{0D3632E3-6D02-472E-BB6B-E1E180BF3907}" type="presParOf" srcId="{F882F715-91A7-44F4-AD16-BFE4D7CB9281}" destId="{41022A4A-6E56-424B-852F-73BB79786BFA}" srcOrd="1" destOrd="0" presId="urn:microsoft.com/office/officeart/2008/layout/LinedList"/>
    <dgm:cxn modelId="{566CA473-7E2C-4E8F-9FDC-F89FED4DBAE8}" type="presParOf" srcId="{F882F715-91A7-44F4-AD16-BFE4D7CB9281}" destId="{116FFA58-BB62-41E0-9F51-E2BC332C3982}" srcOrd="2" destOrd="0" presId="urn:microsoft.com/office/officeart/2008/layout/LinedList"/>
    <dgm:cxn modelId="{ABB39A9A-806B-475C-814C-44651C3C7973}" type="presParOf" srcId="{CE7AEDE1-AC35-4280-A060-28E208C97882}" destId="{DBEF4788-925D-4C6E-9F40-CF87A137A4A1}" srcOrd="2" destOrd="0" presId="urn:microsoft.com/office/officeart/2008/layout/LinedList"/>
    <dgm:cxn modelId="{95E027BE-ABD9-4B08-AC72-1BA69B33B9CB}" type="presParOf" srcId="{CE7AEDE1-AC35-4280-A060-28E208C97882}" destId="{5B97BF1D-3E53-4A2E-896E-BD05508455D5}" srcOrd="3" destOrd="0" presId="urn:microsoft.com/office/officeart/2008/layout/LinedList"/>
    <dgm:cxn modelId="{BBA58753-2ED7-4F6C-B87B-C38D5661EE80}" type="presParOf" srcId="{CE7AEDE1-AC35-4280-A060-28E208C97882}" destId="{A7C2FF10-E2F4-4F45-ACEA-75BB05F06094}" srcOrd="4" destOrd="0" presId="urn:microsoft.com/office/officeart/2008/layout/LinedList"/>
    <dgm:cxn modelId="{6E83B541-E577-4C47-93A1-02FC43C38E6D}" type="presParOf" srcId="{A7C2FF10-E2F4-4F45-ACEA-75BB05F06094}" destId="{AF79B16C-DC50-4E7B-BD8B-4942D1784AD7}" srcOrd="0" destOrd="0" presId="urn:microsoft.com/office/officeart/2008/layout/LinedList"/>
    <dgm:cxn modelId="{E3E6CBB7-90BC-4586-A467-3C221E46F094}" type="presParOf" srcId="{A7C2FF10-E2F4-4F45-ACEA-75BB05F06094}" destId="{CD7E3F2B-7C03-43A0-BFDB-81692A7BE964}" srcOrd="1" destOrd="0" presId="urn:microsoft.com/office/officeart/2008/layout/LinedList"/>
    <dgm:cxn modelId="{ACB9C95B-873E-417E-8092-7A46FA50E376}" type="presParOf" srcId="{A7C2FF10-E2F4-4F45-ACEA-75BB05F06094}" destId="{BBC431B7-059A-4B11-A3C5-29CF369409DF}" srcOrd="2" destOrd="0" presId="urn:microsoft.com/office/officeart/2008/layout/LinedList"/>
    <dgm:cxn modelId="{7CC9ACBC-CAE7-4A37-8913-B2605CB155E7}" type="presParOf" srcId="{CE7AEDE1-AC35-4280-A060-28E208C97882}" destId="{649BAC4D-BDC8-42A4-A164-42FAF0DDD53D}" srcOrd="5" destOrd="0" presId="urn:microsoft.com/office/officeart/2008/layout/LinedList"/>
    <dgm:cxn modelId="{C2EC2C4A-7DB9-47DE-BB5A-071A0F3A683F}" type="presParOf" srcId="{CE7AEDE1-AC35-4280-A060-28E208C97882}" destId="{3A7B83CC-8E31-4A43-ABB4-D80E99CC50A3}" srcOrd="6" destOrd="0" presId="urn:microsoft.com/office/officeart/2008/layout/LinedList"/>
    <dgm:cxn modelId="{1AB47FAD-2CA2-40F3-B22F-6CDE2EAD6D0B}" type="presParOf" srcId="{CE7AEDE1-AC35-4280-A060-28E208C97882}" destId="{9F94819E-D138-499B-8A71-7899733478E9}" srcOrd="7" destOrd="0" presId="urn:microsoft.com/office/officeart/2008/layout/LinedList"/>
    <dgm:cxn modelId="{2F85AA9F-147D-4614-9BB0-4DE66F9AD5BE}" type="presParOf" srcId="{9F94819E-D138-499B-8A71-7899733478E9}" destId="{0070D814-BBC6-42D8-A26C-763A873F2B9A}" srcOrd="0" destOrd="0" presId="urn:microsoft.com/office/officeart/2008/layout/LinedList"/>
    <dgm:cxn modelId="{60129FF7-4B82-4F75-B864-D47165891ECC}" type="presParOf" srcId="{9F94819E-D138-499B-8A71-7899733478E9}" destId="{3FCF2502-B029-4B09-BF4A-4A6C80358ED9}" srcOrd="1" destOrd="0" presId="urn:microsoft.com/office/officeart/2008/layout/LinedList"/>
    <dgm:cxn modelId="{33B90D78-5E15-4886-BDCD-83762706CA6A}" type="presParOf" srcId="{9F94819E-D138-499B-8A71-7899733478E9}" destId="{3B81BD65-0826-404B-BA78-9A385476AD11}" srcOrd="2" destOrd="0" presId="urn:microsoft.com/office/officeart/2008/layout/LinedList"/>
    <dgm:cxn modelId="{A7D1AF4A-3512-495F-864A-AB54D3142F45}" type="presParOf" srcId="{CE7AEDE1-AC35-4280-A060-28E208C97882}" destId="{AEC2A720-496B-4855-BA81-24E71BDE9D42}" srcOrd="8" destOrd="0" presId="urn:microsoft.com/office/officeart/2008/layout/LinedList"/>
    <dgm:cxn modelId="{57EEBC3A-6B81-446C-A594-0865EBE3AE57}" type="presParOf" srcId="{CE7AEDE1-AC35-4280-A060-28E208C97882}" destId="{25CC7888-B65D-45F7-9AA7-354D75929F9F}" srcOrd="9" destOrd="0" presId="urn:microsoft.com/office/officeart/2008/layout/LinedList"/>
    <dgm:cxn modelId="{C0DC51C0-4B2C-45BB-9E72-C2DEE40E84BE}" type="presParOf" srcId="{8FBFCA98-7864-4BA3-BCFB-A3ADDB201074}" destId="{88EA1C42-C57A-4CF0-83DC-5FE488F76716}" srcOrd="4" destOrd="0" presId="urn:microsoft.com/office/officeart/2008/layout/LinedList"/>
    <dgm:cxn modelId="{FD5AC441-7C7B-43CE-A2DF-82BCDF85A953}" type="presParOf" srcId="{8FBFCA98-7864-4BA3-BCFB-A3ADDB201074}" destId="{F241A8A1-9C8A-45C6-A590-3676B293F96D}" srcOrd="5" destOrd="0" presId="urn:microsoft.com/office/officeart/2008/layout/LinedList"/>
    <dgm:cxn modelId="{69543B40-396B-401D-A9BE-E4094A4ED3C8}" type="presParOf" srcId="{F241A8A1-9C8A-45C6-A590-3676B293F96D}" destId="{003B7060-F3BA-4F4E-BD7E-5A49EEF1DA74}" srcOrd="0" destOrd="0" presId="urn:microsoft.com/office/officeart/2008/layout/LinedList"/>
    <dgm:cxn modelId="{3700FE90-2DDF-4A12-A772-27517B011F94}" type="presParOf" srcId="{F241A8A1-9C8A-45C6-A590-3676B293F96D}" destId="{E45A1614-B934-4515-8C78-1C86CA76DAD4}" srcOrd="1" destOrd="0" presId="urn:microsoft.com/office/officeart/2008/layout/LinedList"/>
    <dgm:cxn modelId="{E7F86E03-B29C-495D-AE68-E7B5FDB3E976}" type="presParOf" srcId="{E45A1614-B934-4515-8C78-1C86CA76DAD4}" destId="{1C7FBB02-3881-4FB7-B1A4-1E4A03672FFA}" srcOrd="0" destOrd="0" presId="urn:microsoft.com/office/officeart/2008/layout/LinedList"/>
    <dgm:cxn modelId="{7C312E9A-7EBA-4D75-9D9F-9BE6C6FE9DF5}" type="presParOf" srcId="{E45A1614-B934-4515-8C78-1C86CA76DAD4}" destId="{D3C8F67A-D4C2-44B7-988A-D86BC746DF53}" srcOrd="1" destOrd="0" presId="urn:microsoft.com/office/officeart/2008/layout/LinedList"/>
    <dgm:cxn modelId="{FEB99B3D-DF66-42CE-A285-3F43804BCEF2}" type="presParOf" srcId="{D3C8F67A-D4C2-44B7-988A-D86BC746DF53}" destId="{A6A32255-B960-4B3B-A08D-878677E4778B}" srcOrd="0" destOrd="0" presId="urn:microsoft.com/office/officeart/2008/layout/LinedList"/>
    <dgm:cxn modelId="{A5ABF06B-A6FB-4A1C-B853-84DDE616C7AC}" type="presParOf" srcId="{D3C8F67A-D4C2-44B7-988A-D86BC746DF53}" destId="{F40AAB01-2977-46CE-BD6E-984176E25FC4}" srcOrd="1" destOrd="0" presId="urn:microsoft.com/office/officeart/2008/layout/LinedList"/>
    <dgm:cxn modelId="{1F6435E4-7567-473D-9016-607894878980}" type="presParOf" srcId="{D3C8F67A-D4C2-44B7-988A-D86BC746DF53}" destId="{45CA65C4-09B5-4B4D-8EFF-95C8B430D955}" srcOrd="2" destOrd="0" presId="urn:microsoft.com/office/officeart/2008/layout/LinedList"/>
    <dgm:cxn modelId="{DA98C3E3-382A-4203-8D5C-FCA71471BF22}" type="presParOf" srcId="{E45A1614-B934-4515-8C78-1C86CA76DAD4}" destId="{D5CAC353-B07B-4762-A183-C1A1DDF1C1C3}" srcOrd="2" destOrd="0" presId="urn:microsoft.com/office/officeart/2008/layout/LinedList"/>
    <dgm:cxn modelId="{15B71CF6-4D70-4E75-AF77-8EC3D1468F45}" type="presParOf" srcId="{E45A1614-B934-4515-8C78-1C86CA76DAD4}" destId="{7C1DF71C-85D6-4039-B23E-0CDD7615C892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CF2DD17-C6E3-4A87-9E6A-404ED8F79CE1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F9E0A0F-EAFC-4FEF-8100-41FD408784D7}">
      <dgm:prSet/>
      <dgm:spPr/>
      <dgm:t>
        <a:bodyPr/>
        <a:lstStyle/>
        <a:p>
          <a:pPr rtl="0"/>
          <a:r>
            <a:rPr lang="fi-FI" b="1"/>
            <a:t>Sopimuksen kohteen ominaisuudet</a:t>
          </a:r>
          <a:endParaRPr lang="fi-FI"/>
        </a:p>
      </dgm:t>
    </dgm:pt>
    <dgm:pt modelId="{A199B66D-A56D-4C19-98AF-F88319651CB6}" type="parTrans" cxnId="{BC2AFE3F-C8E8-4286-808C-F79AF10BAF72}">
      <dgm:prSet/>
      <dgm:spPr/>
      <dgm:t>
        <a:bodyPr/>
        <a:lstStyle/>
        <a:p>
          <a:endParaRPr lang="en-US"/>
        </a:p>
      </dgm:t>
    </dgm:pt>
    <dgm:pt modelId="{6201309C-9F71-41CE-8688-1F044F88AB45}" type="sibTrans" cxnId="{BC2AFE3F-C8E8-4286-808C-F79AF10BAF72}">
      <dgm:prSet/>
      <dgm:spPr/>
      <dgm:t>
        <a:bodyPr/>
        <a:lstStyle/>
        <a:p>
          <a:endParaRPr lang="en-US"/>
        </a:p>
      </dgm:t>
    </dgm:pt>
    <dgm:pt modelId="{E92DB74C-F79B-449F-B7AB-75870230412E}">
      <dgm:prSet/>
      <dgm:spPr/>
      <dgm:t>
        <a:bodyPr/>
        <a:lstStyle/>
        <a:p>
          <a:pPr rtl="0"/>
          <a:r>
            <a:rPr lang="fi-FI"/>
            <a:t>Esim. KL 17,2 § 2 kohta: informoitava soveltuvuudesta ostajan erityistarkoitukseen </a:t>
          </a:r>
        </a:p>
      </dgm:t>
    </dgm:pt>
    <dgm:pt modelId="{622E4F8F-7968-4C35-B945-270D2436D161}" type="parTrans" cxnId="{45DF389A-460E-4F29-ADCF-AA39746553D7}">
      <dgm:prSet/>
      <dgm:spPr/>
      <dgm:t>
        <a:bodyPr/>
        <a:lstStyle/>
        <a:p>
          <a:endParaRPr lang="en-US"/>
        </a:p>
      </dgm:t>
    </dgm:pt>
    <dgm:pt modelId="{660FCF18-B074-4466-9DD6-4DA615EAF402}" type="sibTrans" cxnId="{45DF389A-460E-4F29-ADCF-AA39746553D7}">
      <dgm:prSet/>
      <dgm:spPr/>
      <dgm:t>
        <a:bodyPr/>
        <a:lstStyle/>
        <a:p>
          <a:endParaRPr lang="en-US"/>
        </a:p>
      </dgm:t>
    </dgm:pt>
    <dgm:pt modelId="{2CB0D4F0-29B5-41FA-B8CF-39AE5426AA5C}">
      <dgm:prSet/>
      <dgm:spPr/>
      <dgm:t>
        <a:bodyPr/>
        <a:lstStyle/>
        <a:p>
          <a:pPr rtl="0"/>
          <a:r>
            <a:rPr lang="fi-FI"/>
            <a:t>KL 18 § vastuu annetuista tiedoista </a:t>
          </a:r>
        </a:p>
      </dgm:t>
    </dgm:pt>
    <dgm:pt modelId="{81212CEF-1A8A-4D43-B2A3-F63DBCA38DED}" type="parTrans" cxnId="{0196A4BC-09C6-4453-9461-092E090BE531}">
      <dgm:prSet/>
      <dgm:spPr/>
      <dgm:t>
        <a:bodyPr/>
        <a:lstStyle/>
        <a:p>
          <a:endParaRPr lang="en-US"/>
        </a:p>
      </dgm:t>
    </dgm:pt>
    <dgm:pt modelId="{FACF20FD-B1A6-41CB-A801-434AF4918249}" type="sibTrans" cxnId="{0196A4BC-09C6-4453-9461-092E090BE531}">
      <dgm:prSet/>
      <dgm:spPr/>
      <dgm:t>
        <a:bodyPr/>
        <a:lstStyle/>
        <a:p>
          <a:endParaRPr lang="en-US"/>
        </a:p>
      </dgm:t>
    </dgm:pt>
    <dgm:pt modelId="{8A80452A-1438-4DB9-B722-45FF4CCD36B9}">
      <dgm:prSet/>
      <dgm:spPr/>
      <dgm:t>
        <a:bodyPr/>
        <a:lstStyle/>
        <a:p>
          <a:pPr rtl="0"/>
          <a:r>
            <a:rPr lang="fi-FI"/>
            <a:t>KL 19 § (sellaisena kuin se on –ehto): vastuu tiedoista ja aktiivinen tiedonantovelvollisuus </a:t>
          </a:r>
        </a:p>
      </dgm:t>
    </dgm:pt>
    <dgm:pt modelId="{5D3E2173-FE26-44BA-944F-59317DD375BC}" type="parTrans" cxnId="{CDAA8B0A-480B-474F-9D3C-FEBBFBBFB1CE}">
      <dgm:prSet/>
      <dgm:spPr/>
      <dgm:t>
        <a:bodyPr/>
        <a:lstStyle/>
        <a:p>
          <a:endParaRPr lang="en-US"/>
        </a:p>
      </dgm:t>
    </dgm:pt>
    <dgm:pt modelId="{DFE9404C-1D78-4CFD-9A57-8B2898166734}" type="sibTrans" cxnId="{CDAA8B0A-480B-474F-9D3C-FEBBFBBFB1CE}">
      <dgm:prSet/>
      <dgm:spPr/>
      <dgm:t>
        <a:bodyPr/>
        <a:lstStyle/>
        <a:p>
          <a:endParaRPr lang="en-US"/>
        </a:p>
      </dgm:t>
    </dgm:pt>
    <dgm:pt modelId="{B97A0B07-834B-4D4E-B7C7-0424D3CB1049}">
      <dgm:prSet/>
      <dgm:spPr/>
      <dgm:t>
        <a:bodyPr/>
        <a:lstStyle/>
        <a:p>
          <a:pPr rtl="0"/>
          <a:r>
            <a:rPr lang="fi-FI" b="1"/>
            <a:t>Sopimuksentekoon vaikuttavat seikat</a:t>
          </a:r>
          <a:endParaRPr lang="fi-FI"/>
        </a:p>
      </dgm:t>
    </dgm:pt>
    <dgm:pt modelId="{D4F436C1-4817-4EA0-B5F7-542F10D10754}" type="parTrans" cxnId="{45C5BB8B-3651-4CAC-8A00-38B8221D1498}">
      <dgm:prSet/>
      <dgm:spPr/>
      <dgm:t>
        <a:bodyPr/>
        <a:lstStyle/>
        <a:p>
          <a:endParaRPr lang="en-US"/>
        </a:p>
      </dgm:t>
    </dgm:pt>
    <dgm:pt modelId="{E902FD4B-C065-4D2F-BE24-94BD0DAE42BE}" type="sibTrans" cxnId="{45C5BB8B-3651-4CAC-8A00-38B8221D1498}">
      <dgm:prSet/>
      <dgm:spPr/>
      <dgm:t>
        <a:bodyPr/>
        <a:lstStyle/>
        <a:p>
          <a:endParaRPr lang="en-US"/>
        </a:p>
      </dgm:t>
    </dgm:pt>
    <dgm:pt modelId="{5F3D440A-F7EA-40CA-A16F-CE75D37E0B0F}">
      <dgm:prSet/>
      <dgm:spPr/>
      <dgm:t>
        <a:bodyPr/>
        <a:lstStyle/>
        <a:p>
          <a:pPr rtl="0"/>
          <a:r>
            <a:rPr lang="fi-FI"/>
            <a:t>Esim. vakuutuksenottajan vastattava oikein vakuutusyhtiön kysymyksiin </a:t>
          </a:r>
        </a:p>
      </dgm:t>
    </dgm:pt>
    <dgm:pt modelId="{20AD9FEC-8F93-4E6A-8D0C-F474A077AC98}" type="parTrans" cxnId="{71D957B6-74BD-4501-99FE-1CE2AA4DFF75}">
      <dgm:prSet/>
      <dgm:spPr/>
      <dgm:t>
        <a:bodyPr/>
        <a:lstStyle/>
        <a:p>
          <a:endParaRPr lang="en-US"/>
        </a:p>
      </dgm:t>
    </dgm:pt>
    <dgm:pt modelId="{AC9D0AD1-B5CB-4287-94FA-5C15775B745E}" type="sibTrans" cxnId="{71D957B6-74BD-4501-99FE-1CE2AA4DFF75}">
      <dgm:prSet/>
      <dgm:spPr/>
      <dgm:t>
        <a:bodyPr/>
        <a:lstStyle/>
        <a:p>
          <a:endParaRPr lang="en-US"/>
        </a:p>
      </dgm:t>
    </dgm:pt>
    <dgm:pt modelId="{36F4B69A-5EA9-4C5A-B328-0230581199D9}">
      <dgm:prSet/>
      <dgm:spPr/>
      <dgm:t>
        <a:bodyPr/>
        <a:lstStyle/>
        <a:p>
          <a:pPr rtl="0"/>
          <a:r>
            <a:rPr lang="fi-FI"/>
            <a:t>Luotonantajan velvollisuus selvittää hakijan maksukyky </a:t>
          </a:r>
        </a:p>
      </dgm:t>
    </dgm:pt>
    <dgm:pt modelId="{5CCA83F7-F5D0-4133-97E9-0AE3B80AF5DA}" type="parTrans" cxnId="{C0CB6FEC-85BB-4EF6-B4ED-89CEB00F6898}">
      <dgm:prSet/>
      <dgm:spPr/>
      <dgm:t>
        <a:bodyPr/>
        <a:lstStyle/>
        <a:p>
          <a:endParaRPr lang="en-US"/>
        </a:p>
      </dgm:t>
    </dgm:pt>
    <dgm:pt modelId="{A70344CF-BA66-4EB2-BF26-56BA45F050C2}" type="sibTrans" cxnId="{C0CB6FEC-85BB-4EF6-B4ED-89CEB00F6898}">
      <dgm:prSet/>
      <dgm:spPr/>
      <dgm:t>
        <a:bodyPr/>
        <a:lstStyle/>
        <a:p>
          <a:endParaRPr lang="en-US"/>
        </a:p>
      </dgm:t>
    </dgm:pt>
    <dgm:pt modelId="{437C6986-3404-4030-9E1A-DDE1CC683259}">
      <dgm:prSet/>
      <dgm:spPr/>
      <dgm:t>
        <a:bodyPr/>
        <a:lstStyle/>
        <a:p>
          <a:pPr rtl="0"/>
          <a:r>
            <a:rPr lang="fi-FI"/>
            <a:t>Luotonantajan informaatio takaukseen sitoutuvalle mm. velallisen maksukyvystä ja takauksen oikeusvaikutuksista </a:t>
          </a:r>
        </a:p>
      </dgm:t>
    </dgm:pt>
    <dgm:pt modelId="{2C63CC80-4D26-4200-B00B-548E6B4E7105}" type="parTrans" cxnId="{3EF84C52-11EA-491C-9E14-C8715A72C978}">
      <dgm:prSet/>
      <dgm:spPr/>
      <dgm:t>
        <a:bodyPr/>
        <a:lstStyle/>
        <a:p>
          <a:endParaRPr lang="en-US"/>
        </a:p>
      </dgm:t>
    </dgm:pt>
    <dgm:pt modelId="{EFEA6174-2E9D-4758-862C-B201B363E2F2}" type="sibTrans" cxnId="{3EF84C52-11EA-491C-9E14-C8715A72C978}">
      <dgm:prSet/>
      <dgm:spPr/>
      <dgm:t>
        <a:bodyPr/>
        <a:lstStyle/>
        <a:p>
          <a:endParaRPr lang="en-US"/>
        </a:p>
      </dgm:t>
    </dgm:pt>
    <dgm:pt modelId="{B5B78E05-0920-4EBF-87E2-E18E9735CC3E}">
      <dgm:prSet/>
      <dgm:spPr/>
      <dgm:t>
        <a:bodyPr/>
        <a:lstStyle/>
        <a:p>
          <a:pPr rtl="0"/>
          <a:r>
            <a:rPr lang="fi-FI"/>
            <a:t>Vakuutusyhtiön velvollisuus informoida asiasta tuotteesta </a:t>
          </a:r>
        </a:p>
      </dgm:t>
    </dgm:pt>
    <dgm:pt modelId="{7393CD39-0FD0-4C45-A0C8-22AF0F431324}" type="parTrans" cxnId="{F6455508-B87F-41D9-995E-3AA24F9F69BA}">
      <dgm:prSet/>
      <dgm:spPr/>
      <dgm:t>
        <a:bodyPr/>
        <a:lstStyle/>
        <a:p>
          <a:endParaRPr lang="en-US"/>
        </a:p>
      </dgm:t>
    </dgm:pt>
    <dgm:pt modelId="{3BA10141-9972-4095-AB6C-5E5BC379C602}" type="sibTrans" cxnId="{F6455508-B87F-41D9-995E-3AA24F9F69BA}">
      <dgm:prSet/>
      <dgm:spPr/>
      <dgm:t>
        <a:bodyPr/>
        <a:lstStyle/>
        <a:p>
          <a:endParaRPr lang="en-US"/>
        </a:p>
      </dgm:t>
    </dgm:pt>
    <dgm:pt modelId="{60707E73-729D-4604-B1A5-732441198337}" type="pres">
      <dgm:prSet presAssocID="{3CF2DD17-C6E3-4A87-9E6A-404ED8F79CE1}" presName="vert0" presStyleCnt="0">
        <dgm:presLayoutVars>
          <dgm:dir/>
          <dgm:animOne val="branch"/>
          <dgm:animLvl val="lvl"/>
        </dgm:presLayoutVars>
      </dgm:prSet>
      <dgm:spPr/>
    </dgm:pt>
    <dgm:pt modelId="{81C5E068-5D48-4ADE-9A7D-8CA6CF2EDC97}" type="pres">
      <dgm:prSet presAssocID="{EF9E0A0F-EAFC-4FEF-8100-41FD408784D7}" presName="thickLine" presStyleLbl="alignNode1" presStyleIdx="0" presStyleCnt="2"/>
      <dgm:spPr/>
    </dgm:pt>
    <dgm:pt modelId="{33F0D314-3B62-4725-BDF1-88F42F1BF6DE}" type="pres">
      <dgm:prSet presAssocID="{EF9E0A0F-EAFC-4FEF-8100-41FD408784D7}" presName="horz1" presStyleCnt="0"/>
      <dgm:spPr/>
    </dgm:pt>
    <dgm:pt modelId="{C203A00F-DE69-4BD5-BAFF-9DB043C53C19}" type="pres">
      <dgm:prSet presAssocID="{EF9E0A0F-EAFC-4FEF-8100-41FD408784D7}" presName="tx1" presStyleLbl="revTx" presStyleIdx="0" presStyleCnt="9"/>
      <dgm:spPr/>
    </dgm:pt>
    <dgm:pt modelId="{2543285F-658E-4CA9-AAAF-F470663F9A5C}" type="pres">
      <dgm:prSet presAssocID="{EF9E0A0F-EAFC-4FEF-8100-41FD408784D7}" presName="vert1" presStyleCnt="0"/>
      <dgm:spPr/>
    </dgm:pt>
    <dgm:pt modelId="{F12A66D9-8574-424E-AE3D-8C0DF876F38E}" type="pres">
      <dgm:prSet presAssocID="{E92DB74C-F79B-449F-B7AB-75870230412E}" presName="vertSpace2a" presStyleCnt="0"/>
      <dgm:spPr/>
    </dgm:pt>
    <dgm:pt modelId="{7B9B3A55-F4E8-446F-8690-16A5C3961C28}" type="pres">
      <dgm:prSet presAssocID="{E92DB74C-F79B-449F-B7AB-75870230412E}" presName="horz2" presStyleCnt="0"/>
      <dgm:spPr/>
    </dgm:pt>
    <dgm:pt modelId="{A6F35839-BBDC-4E62-9FFB-D8E12FC65B68}" type="pres">
      <dgm:prSet presAssocID="{E92DB74C-F79B-449F-B7AB-75870230412E}" presName="horzSpace2" presStyleCnt="0"/>
      <dgm:spPr/>
    </dgm:pt>
    <dgm:pt modelId="{8D759DAE-F916-45AB-8092-977EEA94893D}" type="pres">
      <dgm:prSet presAssocID="{E92DB74C-F79B-449F-B7AB-75870230412E}" presName="tx2" presStyleLbl="revTx" presStyleIdx="1" presStyleCnt="9"/>
      <dgm:spPr/>
    </dgm:pt>
    <dgm:pt modelId="{33CD3180-1460-4BEF-B54A-0723024495CF}" type="pres">
      <dgm:prSet presAssocID="{E92DB74C-F79B-449F-B7AB-75870230412E}" presName="vert2" presStyleCnt="0"/>
      <dgm:spPr/>
    </dgm:pt>
    <dgm:pt modelId="{0546237A-70C2-4C91-8437-7AAA042738DC}" type="pres">
      <dgm:prSet presAssocID="{E92DB74C-F79B-449F-B7AB-75870230412E}" presName="thinLine2b" presStyleLbl="callout" presStyleIdx="0" presStyleCnt="7"/>
      <dgm:spPr/>
    </dgm:pt>
    <dgm:pt modelId="{ADE88D4C-B6B4-42D7-A04F-151B7EBE0DF9}" type="pres">
      <dgm:prSet presAssocID="{E92DB74C-F79B-449F-B7AB-75870230412E}" presName="vertSpace2b" presStyleCnt="0"/>
      <dgm:spPr/>
    </dgm:pt>
    <dgm:pt modelId="{A0D83385-DFBB-4529-94C5-CFE58464ABB0}" type="pres">
      <dgm:prSet presAssocID="{2CB0D4F0-29B5-41FA-B8CF-39AE5426AA5C}" presName="horz2" presStyleCnt="0"/>
      <dgm:spPr/>
    </dgm:pt>
    <dgm:pt modelId="{B7CA24AC-BF9A-4E0C-80FD-75E032FE178C}" type="pres">
      <dgm:prSet presAssocID="{2CB0D4F0-29B5-41FA-B8CF-39AE5426AA5C}" presName="horzSpace2" presStyleCnt="0"/>
      <dgm:spPr/>
    </dgm:pt>
    <dgm:pt modelId="{4CDD9056-40E2-4C4C-8352-473C0F999171}" type="pres">
      <dgm:prSet presAssocID="{2CB0D4F0-29B5-41FA-B8CF-39AE5426AA5C}" presName="tx2" presStyleLbl="revTx" presStyleIdx="2" presStyleCnt="9"/>
      <dgm:spPr/>
    </dgm:pt>
    <dgm:pt modelId="{45D90C9E-836B-47C4-B41F-797D2A33BC37}" type="pres">
      <dgm:prSet presAssocID="{2CB0D4F0-29B5-41FA-B8CF-39AE5426AA5C}" presName="vert2" presStyleCnt="0"/>
      <dgm:spPr/>
    </dgm:pt>
    <dgm:pt modelId="{1A8AD723-35D0-46EB-8FCC-ABF804332DB9}" type="pres">
      <dgm:prSet presAssocID="{2CB0D4F0-29B5-41FA-B8CF-39AE5426AA5C}" presName="thinLine2b" presStyleLbl="callout" presStyleIdx="1" presStyleCnt="7"/>
      <dgm:spPr/>
    </dgm:pt>
    <dgm:pt modelId="{DD941EA7-B42A-4DF7-9D27-C726395A2A96}" type="pres">
      <dgm:prSet presAssocID="{2CB0D4F0-29B5-41FA-B8CF-39AE5426AA5C}" presName="vertSpace2b" presStyleCnt="0"/>
      <dgm:spPr/>
    </dgm:pt>
    <dgm:pt modelId="{0219643A-6513-4B4B-95BB-1D78DA6135D5}" type="pres">
      <dgm:prSet presAssocID="{8A80452A-1438-4DB9-B722-45FF4CCD36B9}" presName="horz2" presStyleCnt="0"/>
      <dgm:spPr/>
    </dgm:pt>
    <dgm:pt modelId="{C18BBF56-901C-4B50-9724-619FD0709ECC}" type="pres">
      <dgm:prSet presAssocID="{8A80452A-1438-4DB9-B722-45FF4CCD36B9}" presName="horzSpace2" presStyleCnt="0"/>
      <dgm:spPr/>
    </dgm:pt>
    <dgm:pt modelId="{FD176BD5-F938-40AD-A1A6-20A4BADC0D31}" type="pres">
      <dgm:prSet presAssocID="{8A80452A-1438-4DB9-B722-45FF4CCD36B9}" presName="tx2" presStyleLbl="revTx" presStyleIdx="3" presStyleCnt="9"/>
      <dgm:spPr/>
    </dgm:pt>
    <dgm:pt modelId="{F4E72805-B99B-4ECA-9779-BED69595CD0D}" type="pres">
      <dgm:prSet presAssocID="{8A80452A-1438-4DB9-B722-45FF4CCD36B9}" presName="vert2" presStyleCnt="0"/>
      <dgm:spPr/>
    </dgm:pt>
    <dgm:pt modelId="{3924561D-6DBC-4694-92DD-1573F2CDE744}" type="pres">
      <dgm:prSet presAssocID="{8A80452A-1438-4DB9-B722-45FF4CCD36B9}" presName="thinLine2b" presStyleLbl="callout" presStyleIdx="2" presStyleCnt="7"/>
      <dgm:spPr/>
    </dgm:pt>
    <dgm:pt modelId="{799D8C87-97CC-4250-A0D8-22EB6D88BE42}" type="pres">
      <dgm:prSet presAssocID="{8A80452A-1438-4DB9-B722-45FF4CCD36B9}" presName="vertSpace2b" presStyleCnt="0"/>
      <dgm:spPr/>
    </dgm:pt>
    <dgm:pt modelId="{E0B144B3-47B2-4459-99A2-8998CDDEE6C4}" type="pres">
      <dgm:prSet presAssocID="{B97A0B07-834B-4D4E-B7C7-0424D3CB1049}" presName="thickLine" presStyleLbl="alignNode1" presStyleIdx="1" presStyleCnt="2"/>
      <dgm:spPr/>
    </dgm:pt>
    <dgm:pt modelId="{47C75A1A-33A8-4859-ABAC-A19A610E30D1}" type="pres">
      <dgm:prSet presAssocID="{B97A0B07-834B-4D4E-B7C7-0424D3CB1049}" presName="horz1" presStyleCnt="0"/>
      <dgm:spPr/>
    </dgm:pt>
    <dgm:pt modelId="{7184945C-0C16-4344-9C33-5B6423533540}" type="pres">
      <dgm:prSet presAssocID="{B97A0B07-834B-4D4E-B7C7-0424D3CB1049}" presName="tx1" presStyleLbl="revTx" presStyleIdx="4" presStyleCnt="9"/>
      <dgm:spPr/>
    </dgm:pt>
    <dgm:pt modelId="{EF3D4556-AC4C-4367-A59E-85A2D6869730}" type="pres">
      <dgm:prSet presAssocID="{B97A0B07-834B-4D4E-B7C7-0424D3CB1049}" presName="vert1" presStyleCnt="0"/>
      <dgm:spPr/>
    </dgm:pt>
    <dgm:pt modelId="{C5249DF4-5FD4-4B20-A610-9436396271EC}" type="pres">
      <dgm:prSet presAssocID="{5F3D440A-F7EA-40CA-A16F-CE75D37E0B0F}" presName="vertSpace2a" presStyleCnt="0"/>
      <dgm:spPr/>
    </dgm:pt>
    <dgm:pt modelId="{5839AA56-5AC4-4395-93B0-3F1C84DB3DFB}" type="pres">
      <dgm:prSet presAssocID="{5F3D440A-F7EA-40CA-A16F-CE75D37E0B0F}" presName="horz2" presStyleCnt="0"/>
      <dgm:spPr/>
    </dgm:pt>
    <dgm:pt modelId="{8371410B-9112-4596-B7D2-FB893E2C9ABC}" type="pres">
      <dgm:prSet presAssocID="{5F3D440A-F7EA-40CA-A16F-CE75D37E0B0F}" presName="horzSpace2" presStyleCnt="0"/>
      <dgm:spPr/>
    </dgm:pt>
    <dgm:pt modelId="{796D7CD8-DDC6-45FF-A6D7-ABC8CC772863}" type="pres">
      <dgm:prSet presAssocID="{5F3D440A-F7EA-40CA-A16F-CE75D37E0B0F}" presName="tx2" presStyleLbl="revTx" presStyleIdx="5" presStyleCnt="9"/>
      <dgm:spPr/>
    </dgm:pt>
    <dgm:pt modelId="{03584B56-E433-4007-94F2-AF85D8B2162D}" type="pres">
      <dgm:prSet presAssocID="{5F3D440A-F7EA-40CA-A16F-CE75D37E0B0F}" presName="vert2" presStyleCnt="0"/>
      <dgm:spPr/>
    </dgm:pt>
    <dgm:pt modelId="{8CD81923-2AED-4A05-83D3-7148AB22CD0C}" type="pres">
      <dgm:prSet presAssocID="{5F3D440A-F7EA-40CA-A16F-CE75D37E0B0F}" presName="thinLine2b" presStyleLbl="callout" presStyleIdx="3" presStyleCnt="7"/>
      <dgm:spPr/>
    </dgm:pt>
    <dgm:pt modelId="{FFCB8D65-660E-40FF-B293-8F9EE8BC8C68}" type="pres">
      <dgm:prSet presAssocID="{5F3D440A-F7EA-40CA-A16F-CE75D37E0B0F}" presName="vertSpace2b" presStyleCnt="0"/>
      <dgm:spPr/>
    </dgm:pt>
    <dgm:pt modelId="{B0D8E22A-4C96-43D4-9BE5-19C347DA05A6}" type="pres">
      <dgm:prSet presAssocID="{36F4B69A-5EA9-4C5A-B328-0230581199D9}" presName="horz2" presStyleCnt="0"/>
      <dgm:spPr/>
    </dgm:pt>
    <dgm:pt modelId="{2F1151F6-019E-4333-9D17-BB6F7341691F}" type="pres">
      <dgm:prSet presAssocID="{36F4B69A-5EA9-4C5A-B328-0230581199D9}" presName="horzSpace2" presStyleCnt="0"/>
      <dgm:spPr/>
    </dgm:pt>
    <dgm:pt modelId="{5E431729-E299-4838-9AB4-AF5078D70E75}" type="pres">
      <dgm:prSet presAssocID="{36F4B69A-5EA9-4C5A-B328-0230581199D9}" presName="tx2" presStyleLbl="revTx" presStyleIdx="6" presStyleCnt="9"/>
      <dgm:spPr/>
    </dgm:pt>
    <dgm:pt modelId="{7AC5FE84-2D36-441C-A26E-3AFF52EB0F90}" type="pres">
      <dgm:prSet presAssocID="{36F4B69A-5EA9-4C5A-B328-0230581199D9}" presName="vert2" presStyleCnt="0"/>
      <dgm:spPr/>
    </dgm:pt>
    <dgm:pt modelId="{1DD8F1BB-1FCB-4044-9540-8F152347D015}" type="pres">
      <dgm:prSet presAssocID="{36F4B69A-5EA9-4C5A-B328-0230581199D9}" presName="thinLine2b" presStyleLbl="callout" presStyleIdx="4" presStyleCnt="7"/>
      <dgm:spPr/>
    </dgm:pt>
    <dgm:pt modelId="{A80ED897-ADDA-49C6-812C-6DD95050789A}" type="pres">
      <dgm:prSet presAssocID="{36F4B69A-5EA9-4C5A-B328-0230581199D9}" presName="vertSpace2b" presStyleCnt="0"/>
      <dgm:spPr/>
    </dgm:pt>
    <dgm:pt modelId="{510F7F56-387D-457C-8581-00994C11DF0E}" type="pres">
      <dgm:prSet presAssocID="{437C6986-3404-4030-9E1A-DDE1CC683259}" presName="horz2" presStyleCnt="0"/>
      <dgm:spPr/>
    </dgm:pt>
    <dgm:pt modelId="{EE8100B0-20C5-4104-96DE-E25527343DF6}" type="pres">
      <dgm:prSet presAssocID="{437C6986-3404-4030-9E1A-DDE1CC683259}" presName="horzSpace2" presStyleCnt="0"/>
      <dgm:spPr/>
    </dgm:pt>
    <dgm:pt modelId="{DEFC97DF-37FB-4C58-8FB8-98833CA16E0E}" type="pres">
      <dgm:prSet presAssocID="{437C6986-3404-4030-9E1A-DDE1CC683259}" presName="tx2" presStyleLbl="revTx" presStyleIdx="7" presStyleCnt="9"/>
      <dgm:spPr/>
    </dgm:pt>
    <dgm:pt modelId="{00123708-3DD6-43E3-8E56-6C276417C437}" type="pres">
      <dgm:prSet presAssocID="{437C6986-3404-4030-9E1A-DDE1CC683259}" presName="vert2" presStyleCnt="0"/>
      <dgm:spPr/>
    </dgm:pt>
    <dgm:pt modelId="{25E0B967-EE46-4C53-B800-8FD60CFF0124}" type="pres">
      <dgm:prSet presAssocID="{437C6986-3404-4030-9E1A-DDE1CC683259}" presName="thinLine2b" presStyleLbl="callout" presStyleIdx="5" presStyleCnt="7"/>
      <dgm:spPr/>
    </dgm:pt>
    <dgm:pt modelId="{35D7FE34-5481-4CE2-B35C-D18D40DD5730}" type="pres">
      <dgm:prSet presAssocID="{437C6986-3404-4030-9E1A-DDE1CC683259}" presName="vertSpace2b" presStyleCnt="0"/>
      <dgm:spPr/>
    </dgm:pt>
    <dgm:pt modelId="{2A6B4230-8CE4-42F6-AD42-168976E1D883}" type="pres">
      <dgm:prSet presAssocID="{B5B78E05-0920-4EBF-87E2-E18E9735CC3E}" presName="horz2" presStyleCnt="0"/>
      <dgm:spPr/>
    </dgm:pt>
    <dgm:pt modelId="{00EAA66D-E034-4945-B530-A4C4E25C9308}" type="pres">
      <dgm:prSet presAssocID="{B5B78E05-0920-4EBF-87E2-E18E9735CC3E}" presName="horzSpace2" presStyleCnt="0"/>
      <dgm:spPr/>
    </dgm:pt>
    <dgm:pt modelId="{48073B0E-A099-4FAB-8A08-9934261E2FDD}" type="pres">
      <dgm:prSet presAssocID="{B5B78E05-0920-4EBF-87E2-E18E9735CC3E}" presName="tx2" presStyleLbl="revTx" presStyleIdx="8" presStyleCnt="9"/>
      <dgm:spPr/>
    </dgm:pt>
    <dgm:pt modelId="{38C9B043-3887-47D5-9FFD-ED60D38F54D3}" type="pres">
      <dgm:prSet presAssocID="{B5B78E05-0920-4EBF-87E2-E18E9735CC3E}" presName="vert2" presStyleCnt="0"/>
      <dgm:spPr/>
    </dgm:pt>
    <dgm:pt modelId="{5F3B4D2B-51F2-47EF-8B7A-0353290D4993}" type="pres">
      <dgm:prSet presAssocID="{B5B78E05-0920-4EBF-87E2-E18E9735CC3E}" presName="thinLine2b" presStyleLbl="callout" presStyleIdx="6" presStyleCnt="7"/>
      <dgm:spPr/>
    </dgm:pt>
    <dgm:pt modelId="{1E31B896-E2C1-44A4-AB8F-E77170542664}" type="pres">
      <dgm:prSet presAssocID="{B5B78E05-0920-4EBF-87E2-E18E9735CC3E}" presName="vertSpace2b" presStyleCnt="0"/>
      <dgm:spPr/>
    </dgm:pt>
  </dgm:ptLst>
  <dgm:cxnLst>
    <dgm:cxn modelId="{F6455508-B87F-41D9-995E-3AA24F9F69BA}" srcId="{B97A0B07-834B-4D4E-B7C7-0424D3CB1049}" destId="{B5B78E05-0920-4EBF-87E2-E18E9735CC3E}" srcOrd="3" destOrd="0" parTransId="{7393CD39-0FD0-4C45-A0C8-22AF0F431324}" sibTransId="{3BA10141-9972-4095-AB6C-5E5BC379C602}"/>
    <dgm:cxn modelId="{CDAA8B0A-480B-474F-9D3C-FEBBFBBFB1CE}" srcId="{EF9E0A0F-EAFC-4FEF-8100-41FD408784D7}" destId="{8A80452A-1438-4DB9-B722-45FF4CCD36B9}" srcOrd="2" destOrd="0" parTransId="{5D3E2173-FE26-44BA-944F-59317DD375BC}" sibTransId="{DFE9404C-1D78-4CFD-9A57-8B2898166734}"/>
    <dgm:cxn modelId="{5503EC0F-81ED-4935-9E97-2DBF238F5527}" type="presOf" srcId="{3CF2DD17-C6E3-4A87-9E6A-404ED8F79CE1}" destId="{60707E73-729D-4604-B1A5-732441198337}" srcOrd="0" destOrd="0" presId="urn:microsoft.com/office/officeart/2008/layout/LinedList"/>
    <dgm:cxn modelId="{F34C2C16-2C64-4C69-8BEB-E6FB39515686}" type="presOf" srcId="{EF9E0A0F-EAFC-4FEF-8100-41FD408784D7}" destId="{C203A00F-DE69-4BD5-BAFF-9DB043C53C19}" srcOrd="0" destOrd="0" presId="urn:microsoft.com/office/officeart/2008/layout/LinedList"/>
    <dgm:cxn modelId="{F8BDC91D-4E6B-4CDF-8B52-811CF4B56448}" type="presOf" srcId="{36F4B69A-5EA9-4C5A-B328-0230581199D9}" destId="{5E431729-E299-4838-9AB4-AF5078D70E75}" srcOrd="0" destOrd="0" presId="urn:microsoft.com/office/officeart/2008/layout/LinedList"/>
    <dgm:cxn modelId="{BC2AFE3F-C8E8-4286-808C-F79AF10BAF72}" srcId="{3CF2DD17-C6E3-4A87-9E6A-404ED8F79CE1}" destId="{EF9E0A0F-EAFC-4FEF-8100-41FD408784D7}" srcOrd="0" destOrd="0" parTransId="{A199B66D-A56D-4C19-98AF-F88319651CB6}" sibTransId="{6201309C-9F71-41CE-8688-1F044F88AB45}"/>
    <dgm:cxn modelId="{608F834A-DF1E-4A6A-B3BF-213665E2EFBD}" type="presOf" srcId="{B97A0B07-834B-4D4E-B7C7-0424D3CB1049}" destId="{7184945C-0C16-4344-9C33-5B6423533540}" srcOrd="0" destOrd="0" presId="urn:microsoft.com/office/officeart/2008/layout/LinedList"/>
    <dgm:cxn modelId="{3EF84C52-11EA-491C-9E14-C8715A72C978}" srcId="{B97A0B07-834B-4D4E-B7C7-0424D3CB1049}" destId="{437C6986-3404-4030-9E1A-DDE1CC683259}" srcOrd="2" destOrd="0" parTransId="{2C63CC80-4D26-4200-B00B-548E6B4E7105}" sibTransId="{EFEA6174-2E9D-4758-862C-B201B363E2F2}"/>
    <dgm:cxn modelId="{5A204154-7755-4B94-A1E9-92BC1E5E2C46}" type="presOf" srcId="{B5B78E05-0920-4EBF-87E2-E18E9735CC3E}" destId="{48073B0E-A099-4FAB-8A08-9934261E2FDD}" srcOrd="0" destOrd="0" presId="urn:microsoft.com/office/officeart/2008/layout/LinedList"/>
    <dgm:cxn modelId="{45C5BB8B-3651-4CAC-8A00-38B8221D1498}" srcId="{3CF2DD17-C6E3-4A87-9E6A-404ED8F79CE1}" destId="{B97A0B07-834B-4D4E-B7C7-0424D3CB1049}" srcOrd="1" destOrd="0" parTransId="{D4F436C1-4817-4EA0-B5F7-542F10D10754}" sibTransId="{E902FD4B-C065-4D2F-BE24-94BD0DAE42BE}"/>
    <dgm:cxn modelId="{BEBFF897-02D2-45CB-8246-738A6ACFDAC7}" type="presOf" srcId="{437C6986-3404-4030-9E1A-DDE1CC683259}" destId="{DEFC97DF-37FB-4C58-8FB8-98833CA16E0E}" srcOrd="0" destOrd="0" presId="urn:microsoft.com/office/officeart/2008/layout/LinedList"/>
    <dgm:cxn modelId="{45DF389A-460E-4F29-ADCF-AA39746553D7}" srcId="{EF9E0A0F-EAFC-4FEF-8100-41FD408784D7}" destId="{E92DB74C-F79B-449F-B7AB-75870230412E}" srcOrd="0" destOrd="0" parTransId="{622E4F8F-7968-4C35-B945-270D2436D161}" sibTransId="{660FCF18-B074-4466-9DD6-4DA615EAF402}"/>
    <dgm:cxn modelId="{9CAAD89A-FB2C-46B0-8057-07F563451307}" type="presOf" srcId="{2CB0D4F0-29B5-41FA-B8CF-39AE5426AA5C}" destId="{4CDD9056-40E2-4C4C-8352-473C0F999171}" srcOrd="0" destOrd="0" presId="urn:microsoft.com/office/officeart/2008/layout/LinedList"/>
    <dgm:cxn modelId="{B954D7A4-D1F1-4C98-AFE6-3B6F00A37DCC}" type="presOf" srcId="{8A80452A-1438-4DB9-B722-45FF4CCD36B9}" destId="{FD176BD5-F938-40AD-A1A6-20A4BADC0D31}" srcOrd="0" destOrd="0" presId="urn:microsoft.com/office/officeart/2008/layout/LinedList"/>
    <dgm:cxn modelId="{71D957B6-74BD-4501-99FE-1CE2AA4DFF75}" srcId="{B97A0B07-834B-4D4E-B7C7-0424D3CB1049}" destId="{5F3D440A-F7EA-40CA-A16F-CE75D37E0B0F}" srcOrd="0" destOrd="0" parTransId="{20AD9FEC-8F93-4E6A-8D0C-F474A077AC98}" sibTransId="{AC9D0AD1-B5CB-4287-94FA-5C15775B745E}"/>
    <dgm:cxn modelId="{0196A4BC-09C6-4453-9461-092E090BE531}" srcId="{EF9E0A0F-EAFC-4FEF-8100-41FD408784D7}" destId="{2CB0D4F0-29B5-41FA-B8CF-39AE5426AA5C}" srcOrd="1" destOrd="0" parTransId="{81212CEF-1A8A-4D43-B2A3-F63DBCA38DED}" sibTransId="{FACF20FD-B1A6-41CB-A801-434AF4918249}"/>
    <dgm:cxn modelId="{AFBED6BC-2FD2-4C34-A666-5667CC544E2E}" type="presOf" srcId="{5F3D440A-F7EA-40CA-A16F-CE75D37E0B0F}" destId="{796D7CD8-DDC6-45FF-A6D7-ABC8CC772863}" srcOrd="0" destOrd="0" presId="urn:microsoft.com/office/officeart/2008/layout/LinedList"/>
    <dgm:cxn modelId="{02608AE9-53BA-423B-AB3E-ED4C579ED221}" type="presOf" srcId="{E92DB74C-F79B-449F-B7AB-75870230412E}" destId="{8D759DAE-F916-45AB-8092-977EEA94893D}" srcOrd="0" destOrd="0" presId="urn:microsoft.com/office/officeart/2008/layout/LinedList"/>
    <dgm:cxn modelId="{C0CB6FEC-85BB-4EF6-B4ED-89CEB00F6898}" srcId="{B97A0B07-834B-4D4E-B7C7-0424D3CB1049}" destId="{36F4B69A-5EA9-4C5A-B328-0230581199D9}" srcOrd="1" destOrd="0" parTransId="{5CCA83F7-F5D0-4133-97E9-0AE3B80AF5DA}" sibTransId="{A70344CF-BA66-4EB2-BF26-56BA45F050C2}"/>
    <dgm:cxn modelId="{3AE50CE5-5BE2-4BF0-A4EB-CFD0394923C2}" type="presParOf" srcId="{60707E73-729D-4604-B1A5-732441198337}" destId="{81C5E068-5D48-4ADE-9A7D-8CA6CF2EDC97}" srcOrd="0" destOrd="0" presId="urn:microsoft.com/office/officeart/2008/layout/LinedList"/>
    <dgm:cxn modelId="{E244566E-FEF2-4BF7-8034-6ECF52962258}" type="presParOf" srcId="{60707E73-729D-4604-B1A5-732441198337}" destId="{33F0D314-3B62-4725-BDF1-88F42F1BF6DE}" srcOrd="1" destOrd="0" presId="urn:microsoft.com/office/officeart/2008/layout/LinedList"/>
    <dgm:cxn modelId="{A0DC933B-F6D6-4BEC-BF57-3C3A8909B0E7}" type="presParOf" srcId="{33F0D314-3B62-4725-BDF1-88F42F1BF6DE}" destId="{C203A00F-DE69-4BD5-BAFF-9DB043C53C19}" srcOrd="0" destOrd="0" presId="urn:microsoft.com/office/officeart/2008/layout/LinedList"/>
    <dgm:cxn modelId="{4AB6D42D-54E9-44A7-A307-1DE4FFC5EE31}" type="presParOf" srcId="{33F0D314-3B62-4725-BDF1-88F42F1BF6DE}" destId="{2543285F-658E-4CA9-AAAF-F470663F9A5C}" srcOrd="1" destOrd="0" presId="urn:microsoft.com/office/officeart/2008/layout/LinedList"/>
    <dgm:cxn modelId="{3281D2D3-C622-46A0-B16A-F24CFCDE36F2}" type="presParOf" srcId="{2543285F-658E-4CA9-AAAF-F470663F9A5C}" destId="{F12A66D9-8574-424E-AE3D-8C0DF876F38E}" srcOrd="0" destOrd="0" presId="urn:microsoft.com/office/officeart/2008/layout/LinedList"/>
    <dgm:cxn modelId="{70988037-BD3A-40D7-B4F6-A868E119BD0B}" type="presParOf" srcId="{2543285F-658E-4CA9-AAAF-F470663F9A5C}" destId="{7B9B3A55-F4E8-446F-8690-16A5C3961C28}" srcOrd="1" destOrd="0" presId="urn:microsoft.com/office/officeart/2008/layout/LinedList"/>
    <dgm:cxn modelId="{121F9879-732B-474C-AE7F-497F68B43956}" type="presParOf" srcId="{7B9B3A55-F4E8-446F-8690-16A5C3961C28}" destId="{A6F35839-BBDC-4E62-9FFB-D8E12FC65B68}" srcOrd="0" destOrd="0" presId="urn:microsoft.com/office/officeart/2008/layout/LinedList"/>
    <dgm:cxn modelId="{AE56360A-072B-47EB-B7A1-D42D83921B18}" type="presParOf" srcId="{7B9B3A55-F4E8-446F-8690-16A5C3961C28}" destId="{8D759DAE-F916-45AB-8092-977EEA94893D}" srcOrd="1" destOrd="0" presId="urn:microsoft.com/office/officeart/2008/layout/LinedList"/>
    <dgm:cxn modelId="{DDA67B7E-06F3-4E69-AB20-AF1B14A813C0}" type="presParOf" srcId="{7B9B3A55-F4E8-446F-8690-16A5C3961C28}" destId="{33CD3180-1460-4BEF-B54A-0723024495CF}" srcOrd="2" destOrd="0" presId="urn:microsoft.com/office/officeart/2008/layout/LinedList"/>
    <dgm:cxn modelId="{ED0B12B5-F937-4907-BA12-6638BB343E13}" type="presParOf" srcId="{2543285F-658E-4CA9-AAAF-F470663F9A5C}" destId="{0546237A-70C2-4C91-8437-7AAA042738DC}" srcOrd="2" destOrd="0" presId="urn:microsoft.com/office/officeart/2008/layout/LinedList"/>
    <dgm:cxn modelId="{BA9E376D-822B-47A6-B123-BFF94EE3C032}" type="presParOf" srcId="{2543285F-658E-4CA9-AAAF-F470663F9A5C}" destId="{ADE88D4C-B6B4-42D7-A04F-151B7EBE0DF9}" srcOrd="3" destOrd="0" presId="urn:microsoft.com/office/officeart/2008/layout/LinedList"/>
    <dgm:cxn modelId="{FDCB0323-47D0-4B8E-BDCB-A18BD363D4A8}" type="presParOf" srcId="{2543285F-658E-4CA9-AAAF-F470663F9A5C}" destId="{A0D83385-DFBB-4529-94C5-CFE58464ABB0}" srcOrd="4" destOrd="0" presId="urn:microsoft.com/office/officeart/2008/layout/LinedList"/>
    <dgm:cxn modelId="{FE776A2A-6D1F-4DCA-BB07-644A699CBD36}" type="presParOf" srcId="{A0D83385-DFBB-4529-94C5-CFE58464ABB0}" destId="{B7CA24AC-BF9A-4E0C-80FD-75E032FE178C}" srcOrd="0" destOrd="0" presId="urn:microsoft.com/office/officeart/2008/layout/LinedList"/>
    <dgm:cxn modelId="{5EF2F8CD-0B50-4FA2-8620-63F165968B4A}" type="presParOf" srcId="{A0D83385-DFBB-4529-94C5-CFE58464ABB0}" destId="{4CDD9056-40E2-4C4C-8352-473C0F999171}" srcOrd="1" destOrd="0" presId="urn:microsoft.com/office/officeart/2008/layout/LinedList"/>
    <dgm:cxn modelId="{096A58D5-55A4-4FBF-80CC-29EB55E91A17}" type="presParOf" srcId="{A0D83385-DFBB-4529-94C5-CFE58464ABB0}" destId="{45D90C9E-836B-47C4-B41F-797D2A33BC37}" srcOrd="2" destOrd="0" presId="urn:microsoft.com/office/officeart/2008/layout/LinedList"/>
    <dgm:cxn modelId="{D987B842-BDF7-45B8-896F-7B9901459ABB}" type="presParOf" srcId="{2543285F-658E-4CA9-AAAF-F470663F9A5C}" destId="{1A8AD723-35D0-46EB-8FCC-ABF804332DB9}" srcOrd="5" destOrd="0" presId="urn:microsoft.com/office/officeart/2008/layout/LinedList"/>
    <dgm:cxn modelId="{D103EE33-C658-47EE-BAE0-552A7D571982}" type="presParOf" srcId="{2543285F-658E-4CA9-AAAF-F470663F9A5C}" destId="{DD941EA7-B42A-4DF7-9D27-C726395A2A96}" srcOrd="6" destOrd="0" presId="urn:microsoft.com/office/officeart/2008/layout/LinedList"/>
    <dgm:cxn modelId="{1CC06356-1BB8-495F-9956-522F1DEC1AD5}" type="presParOf" srcId="{2543285F-658E-4CA9-AAAF-F470663F9A5C}" destId="{0219643A-6513-4B4B-95BB-1D78DA6135D5}" srcOrd="7" destOrd="0" presId="urn:microsoft.com/office/officeart/2008/layout/LinedList"/>
    <dgm:cxn modelId="{134F9400-28DC-4B2B-8BDB-21D60A95F618}" type="presParOf" srcId="{0219643A-6513-4B4B-95BB-1D78DA6135D5}" destId="{C18BBF56-901C-4B50-9724-619FD0709ECC}" srcOrd="0" destOrd="0" presId="urn:microsoft.com/office/officeart/2008/layout/LinedList"/>
    <dgm:cxn modelId="{39D21056-1E88-4666-B702-03F24F1A9B10}" type="presParOf" srcId="{0219643A-6513-4B4B-95BB-1D78DA6135D5}" destId="{FD176BD5-F938-40AD-A1A6-20A4BADC0D31}" srcOrd="1" destOrd="0" presId="urn:microsoft.com/office/officeart/2008/layout/LinedList"/>
    <dgm:cxn modelId="{98B6408F-9F43-4AE7-AEF2-1705FD065C24}" type="presParOf" srcId="{0219643A-6513-4B4B-95BB-1D78DA6135D5}" destId="{F4E72805-B99B-4ECA-9779-BED69595CD0D}" srcOrd="2" destOrd="0" presId="urn:microsoft.com/office/officeart/2008/layout/LinedList"/>
    <dgm:cxn modelId="{283374D4-9B68-4C0A-8B1D-F623AEB04ED7}" type="presParOf" srcId="{2543285F-658E-4CA9-AAAF-F470663F9A5C}" destId="{3924561D-6DBC-4694-92DD-1573F2CDE744}" srcOrd="8" destOrd="0" presId="urn:microsoft.com/office/officeart/2008/layout/LinedList"/>
    <dgm:cxn modelId="{78668437-E741-4E6D-A125-092D8AC145E6}" type="presParOf" srcId="{2543285F-658E-4CA9-AAAF-F470663F9A5C}" destId="{799D8C87-97CC-4250-A0D8-22EB6D88BE42}" srcOrd="9" destOrd="0" presId="urn:microsoft.com/office/officeart/2008/layout/LinedList"/>
    <dgm:cxn modelId="{9B52409F-881D-4679-A2B7-46A0F2D55C7D}" type="presParOf" srcId="{60707E73-729D-4604-B1A5-732441198337}" destId="{E0B144B3-47B2-4459-99A2-8998CDDEE6C4}" srcOrd="2" destOrd="0" presId="urn:microsoft.com/office/officeart/2008/layout/LinedList"/>
    <dgm:cxn modelId="{B092DD8B-E769-46B5-ABB6-2C5830BA118A}" type="presParOf" srcId="{60707E73-729D-4604-B1A5-732441198337}" destId="{47C75A1A-33A8-4859-ABAC-A19A610E30D1}" srcOrd="3" destOrd="0" presId="urn:microsoft.com/office/officeart/2008/layout/LinedList"/>
    <dgm:cxn modelId="{91B2F812-B997-4491-AA31-E178C353B9D3}" type="presParOf" srcId="{47C75A1A-33A8-4859-ABAC-A19A610E30D1}" destId="{7184945C-0C16-4344-9C33-5B6423533540}" srcOrd="0" destOrd="0" presId="urn:microsoft.com/office/officeart/2008/layout/LinedList"/>
    <dgm:cxn modelId="{BC95A74B-20DF-45E7-BE1D-22AA8FD581CF}" type="presParOf" srcId="{47C75A1A-33A8-4859-ABAC-A19A610E30D1}" destId="{EF3D4556-AC4C-4367-A59E-85A2D6869730}" srcOrd="1" destOrd="0" presId="urn:microsoft.com/office/officeart/2008/layout/LinedList"/>
    <dgm:cxn modelId="{3F0976FD-01E1-4835-9C32-60EA9FADE019}" type="presParOf" srcId="{EF3D4556-AC4C-4367-A59E-85A2D6869730}" destId="{C5249DF4-5FD4-4B20-A610-9436396271EC}" srcOrd="0" destOrd="0" presId="urn:microsoft.com/office/officeart/2008/layout/LinedList"/>
    <dgm:cxn modelId="{4AB7D601-41F4-488B-8CF9-557EA63D043A}" type="presParOf" srcId="{EF3D4556-AC4C-4367-A59E-85A2D6869730}" destId="{5839AA56-5AC4-4395-93B0-3F1C84DB3DFB}" srcOrd="1" destOrd="0" presId="urn:microsoft.com/office/officeart/2008/layout/LinedList"/>
    <dgm:cxn modelId="{76F8BD10-D0A1-4B5B-A095-C843A12AC804}" type="presParOf" srcId="{5839AA56-5AC4-4395-93B0-3F1C84DB3DFB}" destId="{8371410B-9112-4596-B7D2-FB893E2C9ABC}" srcOrd="0" destOrd="0" presId="urn:microsoft.com/office/officeart/2008/layout/LinedList"/>
    <dgm:cxn modelId="{25EA79E3-5050-4254-B3CC-23BF82D88E03}" type="presParOf" srcId="{5839AA56-5AC4-4395-93B0-3F1C84DB3DFB}" destId="{796D7CD8-DDC6-45FF-A6D7-ABC8CC772863}" srcOrd="1" destOrd="0" presId="urn:microsoft.com/office/officeart/2008/layout/LinedList"/>
    <dgm:cxn modelId="{AF7C015B-2802-4143-BA4F-7B2B51AB1FFE}" type="presParOf" srcId="{5839AA56-5AC4-4395-93B0-3F1C84DB3DFB}" destId="{03584B56-E433-4007-94F2-AF85D8B2162D}" srcOrd="2" destOrd="0" presId="urn:microsoft.com/office/officeart/2008/layout/LinedList"/>
    <dgm:cxn modelId="{DE50C44C-37AD-4A81-A862-DCF52835AB36}" type="presParOf" srcId="{EF3D4556-AC4C-4367-A59E-85A2D6869730}" destId="{8CD81923-2AED-4A05-83D3-7148AB22CD0C}" srcOrd="2" destOrd="0" presId="urn:microsoft.com/office/officeart/2008/layout/LinedList"/>
    <dgm:cxn modelId="{B1961A39-0172-47DF-86CB-F900AA0C2C7A}" type="presParOf" srcId="{EF3D4556-AC4C-4367-A59E-85A2D6869730}" destId="{FFCB8D65-660E-40FF-B293-8F9EE8BC8C68}" srcOrd="3" destOrd="0" presId="urn:microsoft.com/office/officeart/2008/layout/LinedList"/>
    <dgm:cxn modelId="{15B767C3-6FEB-4E61-84E3-C19CD8A4AF35}" type="presParOf" srcId="{EF3D4556-AC4C-4367-A59E-85A2D6869730}" destId="{B0D8E22A-4C96-43D4-9BE5-19C347DA05A6}" srcOrd="4" destOrd="0" presId="urn:microsoft.com/office/officeart/2008/layout/LinedList"/>
    <dgm:cxn modelId="{32B18FF1-9B52-467E-B63A-17F90297D71A}" type="presParOf" srcId="{B0D8E22A-4C96-43D4-9BE5-19C347DA05A6}" destId="{2F1151F6-019E-4333-9D17-BB6F7341691F}" srcOrd="0" destOrd="0" presId="urn:microsoft.com/office/officeart/2008/layout/LinedList"/>
    <dgm:cxn modelId="{58939F2D-BC2B-4E80-A3CE-234C5855C38F}" type="presParOf" srcId="{B0D8E22A-4C96-43D4-9BE5-19C347DA05A6}" destId="{5E431729-E299-4838-9AB4-AF5078D70E75}" srcOrd="1" destOrd="0" presId="urn:microsoft.com/office/officeart/2008/layout/LinedList"/>
    <dgm:cxn modelId="{36381A73-67E1-425E-87BF-A17668DAD738}" type="presParOf" srcId="{B0D8E22A-4C96-43D4-9BE5-19C347DA05A6}" destId="{7AC5FE84-2D36-441C-A26E-3AFF52EB0F90}" srcOrd="2" destOrd="0" presId="urn:microsoft.com/office/officeart/2008/layout/LinedList"/>
    <dgm:cxn modelId="{EC58E27C-FB2E-4B96-A838-8F14E806368F}" type="presParOf" srcId="{EF3D4556-AC4C-4367-A59E-85A2D6869730}" destId="{1DD8F1BB-1FCB-4044-9540-8F152347D015}" srcOrd="5" destOrd="0" presId="urn:microsoft.com/office/officeart/2008/layout/LinedList"/>
    <dgm:cxn modelId="{E1057613-CEA6-4DBD-8083-F99A96A350A3}" type="presParOf" srcId="{EF3D4556-AC4C-4367-A59E-85A2D6869730}" destId="{A80ED897-ADDA-49C6-812C-6DD95050789A}" srcOrd="6" destOrd="0" presId="urn:microsoft.com/office/officeart/2008/layout/LinedList"/>
    <dgm:cxn modelId="{33857F12-52A8-49D5-BFD9-A05849C7A39A}" type="presParOf" srcId="{EF3D4556-AC4C-4367-A59E-85A2D6869730}" destId="{510F7F56-387D-457C-8581-00994C11DF0E}" srcOrd="7" destOrd="0" presId="urn:microsoft.com/office/officeart/2008/layout/LinedList"/>
    <dgm:cxn modelId="{A4CCCDE4-3E29-4CEF-AC26-92FEFE77F1B4}" type="presParOf" srcId="{510F7F56-387D-457C-8581-00994C11DF0E}" destId="{EE8100B0-20C5-4104-96DE-E25527343DF6}" srcOrd="0" destOrd="0" presId="urn:microsoft.com/office/officeart/2008/layout/LinedList"/>
    <dgm:cxn modelId="{437AE05C-CF48-426A-9C52-8E49132D2A66}" type="presParOf" srcId="{510F7F56-387D-457C-8581-00994C11DF0E}" destId="{DEFC97DF-37FB-4C58-8FB8-98833CA16E0E}" srcOrd="1" destOrd="0" presId="urn:microsoft.com/office/officeart/2008/layout/LinedList"/>
    <dgm:cxn modelId="{01085CC1-EE0F-498C-B877-B3CEBBFE737E}" type="presParOf" srcId="{510F7F56-387D-457C-8581-00994C11DF0E}" destId="{00123708-3DD6-43E3-8E56-6C276417C437}" srcOrd="2" destOrd="0" presId="urn:microsoft.com/office/officeart/2008/layout/LinedList"/>
    <dgm:cxn modelId="{C5AC8EB8-81CD-400D-8CF0-B143CC0EEBCF}" type="presParOf" srcId="{EF3D4556-AC4C-4367-A59E-85A2D6869730}" destId="{25E0B967-EE46-4C53-B800-8FD60CFF0124}" srcOrd="8" destOrd="0" presId="urn:microsoft.com/office/officeart/2008/layout/LinedList"/>
    <dgm:cxn modelId="{4A83942C-E8C5-4C79-AF6B-7DCC19CD753D}" type="presParOf" srcId="{EF3D4556-AC4C-4367-A59E-85A2D6869730}" destId="{35D7FE34-5481-4CE2-B35C-D18D40DD5730}" srcOrd="9" destOrd="0" presId="urn:microsoft.com/office/officeart/2008/layout/LinedList"/>
    <dgm:cxn modelId="{7A0E4309-67A1-44B6-8B8D-F394B23D90C4}" type="presParOf" srcId="{EF3D4556-AC4C-4367-A59E-85A2D6869730}" destId="{2A6B4230-8CE4-42F6-AD42-168976E1D883}" srcOrd="10" destOrd="0" presId="urn:microsoft.com/office/officeart/2008/layout/LinedList"/>
    <dgm:cxn modelId="{98EB0987-DBF3-4354-8ACE-D0075AF09379}" type="presParOf" srcId="{2A6B4230-8CE4-42F6-AD42-168976E1D883}" destId="{00EAA66D-E034-4945-B530-A4C4E25C9308}" srcOrd="0" destOrd="0" presId="urn:microsoft.com/office/officeart/2008/layout/LinedList"/>
    <dgm:cxn modelId="{2ECE022B-89B7-4B11-ACAE-BF7DEF7FE9AB}" type="presParOf" srcId="{2A6B4230-8CE4-42F6-AD42-168976E1D883}" destId="{48073B0E-A099-4FAB-8A08-9934261E2FDD}" srcOrd="1" destOrd="0" presId="urn:microsoft.com/office/officeart/2008/layout/LinedList"/>
    <dgm:cxn modelId="{DB7920B7-013B-4276-820A-ACB27E7DBAAB}" type="presParOf" srcId="{2A6B4230-8CE4-42F6-AD42-168976E1D883}" destId="{38C9B043-3887-47D5-9FFD-ED60D38F54D3}" srcOrd="2" destOrd="0" presId="urn:microsoft.com/office/officeart/2008/layout/LinedList"/>
    <dgm:cxn modelId="{4DBDF300-90C8-49B3-ABA9-D95E53F37350}" type="presParOf" srcId="{EF3D4556-AC4C-4367-A59E-85A2D6869730}" destId="{5F3B4D2B-51F2-47EF-8B7A-0353290D4993}" srcOrd="11" destOrd="0" presId="urn:microsoft.com/office/officeart/2008/layout/LinedList"/>
    <dgm:cxn modelId="{7296F047-977B-4158-B2B2-509ABCED66A4}" type="presParOf" srcId="{EF3D4556-AC4C-4367-A59E-85A2D6869730}" destId="{1E31B896-E2C1-44A4-AB8F-E77170542664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72CC24DE-0B19-471A-B85D-BC2A90632B65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fi-FI"/>
        </a:p>
      </dgm:t>
    </dgm:pt>
    <dgm:pt modelId="{5C1E6468-EB2D-4DE3-BD60-ADAF40FACC87}">
      <dgm:prSet/>
      <dgm:spPr/>
      <dgm:t>
        <a:bodyPr/>
        <a:lstStyle/>
        <a:p>
          <a:pPr rtl="0"/>
          <a:r>
            <a:rPr lang="fi-FI" b="1"/>
            <a:t>Sopimuksen sovittelu (ääritapauksessa pätemättömyys)</a:t>
          </a:r>
          <a:endParaRPr lang="fi-FI"/>
        </a:p>
      </dgm:t>
    </dgm:pt>
    <dgm:pt modelId="{8CA084E6-546E-4D36-B5EC-D0AF5F3B7D86}" type="parTrans" cxnId="{BC2BCB24-2C30-4EC3-B360-8F3C21802823}">
      <dgm:prSet/>
      <dgm:spPr/>
      <dgm:t>
        <a:bodyPr/>
        <a:lstStyle/>
        <a:p>
          <a:endParaRPr lang="fi-FI"/>
        </a:p>
      </dgm:t>
    </dgm:pt>
    <dgm:pt modelId="{D61CE672-D90E-4C70-BC75-68E11E6F5015}" type="sibTrans" cxnId="{BC2BCB24-2C30-4EC3-B360-8F3C21802823}">
      <dgm:prSet/>
      <dgm:spPr/>
      <dgm:t>
        <a:bodyPr/>
        <a:lstStyle/>
        <a:p>
          <a:endParaRPr lang="fi-FI"/>
        </a:p>
      </dgm:t>
    </dgm:pt>
    <dgm:pt modelId="{4CD8584F-8060-4B25-955D-940CBBA26EEA}">
      <dgm:prSet/>
      <dgm:spPr/>
      <dgm:t>
        <a:bodyPr/>
        <a:lstStyle/>
        <a:p>
          <a:pPr rtl="0"/>
          <a:r>
            <a:rPr lang="fi-FI"/>
            <a:t>Esim. OikTL 30 tai 33 § toisen tietämättömyyden väärinkäytöstä </a:t>
          </a:r>
        </a:p>
      </dgm:t>
    </dgm:pt>
    <dgm:pt modelId="{72D81FE0-55AE-4F95-820F-53A342EB86DC}" type="parTrans" cxnId="{FFFD526C-C059-4674-9C99-2863AD216A7D}">
      <dgm:prSet/>
      <dgm:spPr/>
      <dgm:t>
        <a:bodyPr/>
        <a:lstStyle/>
        <a:p>
          <a:endParaRPr lang="fi-FI"/>
        </a:p>
      </dgm:t>
    </dgm:pt>
    <dgm:pt modelId="{220B4049-BC04-4A08-B819-BB749EF43561}" type="sibTrans" cxnId="{FFFD526C-C059-4674-9C99-2863AD216A7D}">
      <dgm:prSet/>
      <dgm:spPr/>
      <dgm:t>
        <a:bodyPr/>
        <a:lstStyle/>
        <a:p>
          <a:endParaRPr lang="fi-FI"/>
        </a:p>
      </dgm:t>
    </dgm:pt>
    <dgm:pt modelId="{ADB23312-484A-451B-8088-9E1A4F5D6FE3}">
      <dgm:prSet/>
      <dgm:spPr/>
      <dgm:t>
        <a:bodyPr/>
        <a:lstStyle/>
        <a:p>
          <a:pPr rtl="0"/>
          <a:r>
            <a:rPr lang="fi-FI" b="1"/>
            <a:t>Sopimuksen sisällön muuttaminen</a:t>
          </a:r>
          <a:endParaRPr lang="fi-FI"/>
        </a:p>
      </dgm:t>
    </dgm:pt>
    <dgm:pt modelId="{977BA787-C8E0-40DF-BE47-07A5839D24B2}" type="parTrans" cxnId="{61B060EF-4205-49CD-B3A5-16F1F35D0135}">
      <dgm:prSet/>
      <dgm:spPr/>
      <dgm:t>
        <a:bodyPr/>
        <a:lstStyle/>
        <a:p>
          <a:endParaRPr lang="fi-FI"/>
        </a:p>
      </dgm:t>
    </dgm:pt>
    <dgm:pt modelId="{9DE1E169-DC20-4C77-AF6D-2DB7A0D510B4}" type="sibTrans" cxnId="{61B060EF-4205-49CD-B3A5-16F1F35D0135}">
      <dgm:prSet/>
      <dgm:spPr/>
      <dgm:t>
        <a:bodyPr/>
        <a:lstStyle/>
        <a:p>
          <a:endParaRPr lang="fi-FI"/>
        </a:p>
      </dgm:t>
    </dgm:pt>
    <dgm:pt modelId="{FB0FE562-593A-4E06-B3D2-AAB9F4335BD1}">
      <dgm:prSet/>
      <dgm:spPr/>
      <dgm:t>
        <a:bodyPr/>
        <a:lstStyle/>
        <a:p>
          <a:pPr rtl="0"/>
          <a:r>
            <a:rPr lang="fi-FI"/>
            <a:t>VakSopL 9 §: sopimus tulee voimaan sellaisena kuin vakuutuksenottajalla oli aihetta käsittää </a:t>
          </a:r>
        </a:p>
      </dgm:t>
    </dgm:pt>
    <dgm:pt modelId="{588B7BED-C7EF-4584-BCD4-CCC8539E75F3}" type="parTrans" cxnId="{569B89C6-E625-4387-8715-3ADE9600DFAB}">
      <dgm:prSet/>
      <dgm:spPr/>
      <dgm:t>
        <a:bodyPr/>
        <a:lstStyle/>
        <a:p>
          <a:endParaRPr lang="fi-FI"/>
        </a:p>
      </dgm:t>
    </dgm:pt>
    <dgm:pt modelId="{C48476A3-4F94-4BCC-A6C2-B7DB931006B7}" type="sibTrans" cxnId="{569B89C6-E625-4387-8715-3ADE9600DFAB}">
      <dgm:prSet/>
      <dgm:spPr/>
      <dgm:t>
        <a:bodyPr/>
        <a:lstStyle/>
        <a:p>
          <a:endParaRPr lang="fi-FI"/>
        </a:p>
      </dgm:t>
    </dgm:pt>
    <dgm:pt modelId="{8FBD3B2C-8714-46E9-BCF1-01D0966AFC2F}">
      <dgm:prSet/>
      <dgm:spPr/>
      <dgm:t>
        <a:bodyPr/>
        <a:lstStyle/>
        <a:p>
          <a:pPr rtl="0"/>
          <a:r>
            <a:rPr lang="fi-FI" b="1"/>
            <a:t>Vastuu sopimuksen kohteen virheellisyydestä </a:t>
          </a:r>
          <a:endParaRPr lang="fi-FI"/>
        </a:p>
      </dgm:t>
    </dgm:pt>
    <dgm:pt modelId="{2438B580-F970-4F82-B82A-C884CE647FD6}" type="parTrans" cxnId="{8E4EA17E-88CD-49F1-95EA-6A00CD9CA181}">
      <dgm:prSet/>
      <dgm:spPr/>
      <dgm:t>
        <a:bodyPr/>
        <a:lstStyle/>
        <a:p>
          <a:endParaRPr lang="fi-FI"/>
        </a:p>
      </dgm:t>
    </dgm:pt>
    <dgm:pt modelId="{38C00559-02B2-4247-9E5D-D98C7AB8BF54}" type="sibTrans" cxnId="{8E4EA17E-88CD-49F1-95EA-6A00CD9CA181}">
      <dgm:prSet/>
      <dgm:spPr/>
      <dgm:t>
        <a:bodyPr/>
        <a:lstStyle/>
        <a:p>
          <a:endParaRPr lang="fi-FI"/>
        </a:p>
      </dgm:t>
    </dgm:pt>
    <dgm:pt modelId="{5510E995-893A-4F0B-8314-5B46F2B21302}">
      <dgm:prSet/>
      <dgm:spPr/>
      <dgm:t>
        <a:bodyPr/>
        <a:lstStyle/>
        <a:p>
          <a:pPr rtl="0"/>
          <a:r>
            <a:rPr lang="fi-FI"/>
            <a:t>Sopimusrikkomuksen seuraamukset, esim. KL 18 §</a:t>
          </a:r>
        </a:p>
      </dgm:t>
    </dgm:pt>
    <dgm:pt modelId="{3A38BC78-61EF-4BF4-A0D3-082A7022D9FF}" type="parTrans" cxnId="{F0B0C48B-BA1B-477A-B95E-49E3110F5AA5}">
      <dgm:prSet/>
      <dgm:spPr/>
      <dgm:t>
        <a:bodyPr/>
        <a:lstStyle/>
        <a:p>
          <a:endParaRPr lang="fi-FI"/>
        </a:p>
      </dgm:t>
    </dgm:pt>
    <dgm:pt modelId="{5759D9FC-216B-4346-98D0-5C1D0C85E15B}" type="sibTrans" cxnId="{F0B0C48B-BA1B-477A-B95E-49E3110F5AA5}">
      <dgm:prSet/>
      <dgm:spPr/>
      <dgm:t>
        <a:bodyPr/>
        <a:lstStyle/>
        <a:p>
          <a:endParaRPr lang="fi-FI"/>
        </a:p>
      </dgm:t>
    </dgm:pt>
    <dgm:pt modelId="{69352BDA-7DC4-4F8C-BDE9-B5997C9AE1E5}">
      <dgm:prSet/>
      <dgm:spPr/>
      <dgm:t>
        <a:bodyPr/>
        <a:lstStyle/>
        <a:p>
          <a:pPr rtl="0"/>
          <a:r>
            <a:rPr lang="fi-FI" i="1"/>
            <a:t>Sopimusvastuu, esim. purku, hinnanalennus, vahingonkorvaus </a:t>
          </a:r>
          <a:endParaRPr lang="fi-FI"/>
        </a:p>
      </dgm:t>
    </dgm:pt>
    <dgm:pt modelId="{B89AC24D-6A5F-46AB-97F7-78FF805141B0}" type="parTrans" cxnId="{85765351-54C1-4107-AA96-67E65B18ED6E}">
      <dgm:prSet/>
      <dgm:spPr/>
      <dgm:t>
        <a:bodyPr/>
        <a:lstStyle/>
        <a:p>
          <a:endParaRPr lang="fi-FI"/>
        </a:p>
      </dgm:t>
    </dgm:pt>
    <dgm:pt modelId="{7E6C18C9-90AD-404E-881D-EA4B34328FD3}" type="sibTrans" cxnId="{85765351-54C1-4107-AA96-67E65B18ED6E}">
      <dgm:prSet/>
      <dgm:spPr/>
      <dgm:t>
        <a:bodyPr/>
        <a:lstStyle/>
        <a:p>
          <a:endParaRPr lang="fi-FI"/>
        </a:p>
      </dgm:t>
    </dgm:pt>
    <dgm:pt modelId="{8B9F0B71-CCEF-4A7A-A8C3-60FA8CDA1293}">
      <dgm:prSet/>
      <dgm:spPr/>
      <dgm:t>
        <a:bodyPr/>
        <a:lstStyle/>
        <a:p>
          <a:pPr rtl="0"/>
          <a:r>
            <a:rPr lang="fi-FI"/>
            <a:t>Huom. vastuu markkinointitiedoista (KL 18 §): sopimusvastuun rajamailla </a:t>
          </a:r>
        </a:p>
      </dgm:t>
    </dgm:pt>
    <dgm:pt modelId="{0F43D553-030A-4CC3-AA9A-06D1C7CD3460}" type="parTrans" cxnId="{8190B2FE-B887-4D84-8312-352C2837DBDF}">
      <dgm:prSet/>
      <dgm:spPr/>
      <dgm:t>
        <a:bodyPr/>
        <a:lstStyle/>
        <a:p>
          <a:endParaRPr lang="fi-FI"/>
        </a:p>
      </dgm:t>
    </dgm:pt>
    <dgm:pt modelId="{1D1CCC3F-20F8-482F-B5FF-B480ACAC9226}" type="sibTrans" cxnId="{8190B2FE-B887-4D84-8312-352C2837DBDF}">
      <dgm:prSet/>
      <dgm:spPr/>
      <dgm:t>
        <a:bodyPr/>
        <a:lstStyle/>
        <a:p>
          <a:endParaRPr lang="fi-FI"/>
        </a:p>
      </dgm:t>
    </dgm:pt>
    <dgm:pt modelId="{ED95D693-4BAD-463F-8DAE-5EADB410F2D8}" type="pres">
      <dgm:prSet presAssocID="{72CC24DE-0B19-471A-B85D-BC2A90632B65}" presName="Name0" presStyleCnt="0">
        <dgm:presLayoutVars>
          <dgm:dir/>
          <dgm:animLvl val="lvl"/>
          <dgm:resizeHandles val="exact"/>
        </dgm:presLayoutVars>
      </dgm:prSet>
      <dgm:spPr/>
    </dgm:pt>
    <dgm:pt modelId="{8E637C83-4A0B-48B8-B6CE-889339ACAF73}" type="pres">
      <dgm:prSet presAssocID="{5C1E6468-EB2D-4DE3-BD60-ADAF40FACC87}" presName="composite" presStyleCnt="0"/>
      <dgm:spPr/>
    </dgm:pt>
    <dgm:pt modelId="{CB069276-7E4F-4068-932E-20A8C18C7269}" type="pres">
      <dgm:prSet presAssocID="{5C1E6468-EB2D-4DE3-BD60-ADAF40FACC8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0CAD8DE9-F501-4B09-A57E-638A5927F70B}" type="pres">
      <dgm:prSet presAssocID="{5C1E6468-EB2D-4DE3-BD60-ADAF40FACC87}" presName="desTx" presStyleLbl="alignAccFollowNode1" presStyleIdx="0" presStyleCnt="3">
        <dgm:presLayoutVars>
          <dgm:bulletEnabled val="1"/>
        </dgm:presLayoutVars>
      </dgm:prSet>
      <dgm:spPr/>
    </dgm:pt>
    <dgm:pt modelId="{5AD3939D-1FDB-44DF-A297-5265C8FF3B08}" type="pres">
      <dgm:prSet presAssocID="{D61CE672-D90E-4C70-BC75-68E11E6F5015}" presName="space" presStyleCnt="0"/>
      <dgm:spPr/>
    </dgm:pt>
    <dgm:pt modelId="{481D6FB7-37E7-4B82-8E76-CEFC220E4050}" type="pres">
      <dgm:prSet presAssocID="{ADB23312-484A-451B-8088-9E1A4F5D6FE3}" presName="composite" presStyleCnt="0"/>
      <dgm:spPr/>
    </dgm:pt>
    <dgm:pt modelId="{4A5FF682-7BE2-41DB-9C0C-5B2F197B521A}" type="pres">
      <dgm:prSet presAssocID="{ADB23312-484A-451B-8088-9E1A4F5D6FE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E228B377-3A4E-46EB-B0C0-053AA13D7A8E}" type="pres">
      <dgm:prSet presAssocID="{ADB23312-484A-451B-8088-9E1A4F5D6FE3}" presName="desTx" presStyleLbl="alignAccFollowNode1" presStyleIdx="1" presStyleCnt="3">
        <dgm:presLayoutVars>
          <dgm:bulletEnabled val="1"/>
        </dgm:presLayoutVars>
      </dgm:prSet>
      <dgm:spPr/>
    </dgm:pt>
    <dgm:pt modelId="{E8A2A80B-2A7B-4621-A832-A50EAF193F53}" type="pres">
      <dgm:prSet presAssocID="{9DE1E169-DC20-4C77-AF6D-2DB7A0D510B4}" presName="space" presStyleCnt="0"/>
      <dgm:spPr/>
    </dgm:pt>
    <dgm:pt modelId="{8AE060FC-C2BA-4532-B1B6-F1A2901669F2}" type="pres">
      <dgm:prSet presAssocID="{8FBD3B2C-8714-46E9-BCF1-01D0966AFC2F}" presName="composite" presStyleCnt="0"/>
      <dgm:spPr/>
    </dgm:pt>
    <dgm:pt modelId="{1C531147-BC46-4A0D-9422-C8F90F29125B}" type="pres">
      <dgm:prSet presAssocID="{8FBD3B2C-8714-46E9-BCF1-01D0966AFC2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D4692ABD-A038-443B-B564-FB8440EB01F1}" type="pres">
      <dgm:prSet presAssocID="{8FBD3B2C-8714-46E9-BCF1-01D0966AFC2F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BC2BCB24-2C30-4EC3-B360-8F3C21802823}" srcId="{72CC24DE-0B19-471A-B85D-BC2A90632B65}" destId="{5C1E6468-EB2D-4DE3-BD60-ADAF40FACC87}" srcOrd="0" destOrd="0" parTransId="{8CA084E6-546E-4D36-B5EC-D0AF5F3B7D86}" sibTransId="{D61CE672-D90E-4C70-BC75-68E11E6F5015}"/>
    <dgm:cxn modelId="{15574D48-11FB-4986-AFE2-C5D0E6F137D1}" type="presOf" srcId="{5510E995-893A-4F0B-8314-5B46F2B21302}" destId="{D4692ABD-A038-443B-B564-FB8440EB01F1}" srcOrd="0" destOrd="0" presId="urn:microsoft.com/office/officeart/2005/8/layout/hList1"/>
    <dgm:cxn modelId="{FFFD526C-C059-4674-9C99-2863AD216A7D}" srcId="{5C1E6468-EB2D-4DE3-BD60-ADAF40FACC87}" destId="{4CD8584F-8060-4B25-955D-940CBBA26EEA}" srcOrd="0" destOrd="0" parTransId="{72D81FE0-55AE-4F95-820F-53A342EB86DC}" sibTransId="{220B4049-BC04-4A08-B819-BB749EF43561}"/>
    <dgm:cxn modelId="{F3040B4E-6CEA-433E-A7C0-EC65522A6B50}" type="presOf" srcId="{FB0FE562-593A-4E06-B3D2-AAB9F4335BD1}" destId="{E228B377-3A4E-46EB-B0C0-053AA13D7A8E}" srcOrd="0" destOrd="0" presId="urn:microsoft.com/office/officeart/2005/8/layout/hList1"/>
    <dgm:cxn modelId="{7587BC70-556E-4478-A220-5DC8AE8D9E55}" type="presOf" srcId="{5C1E6468-EB2D-4DE3-BD60-ADAF40FACC87}" destId="{CB069276-7E4F-4068-932E-20A8C18C7269}" srcOrd="0" destOrd="0" presId="urn:microsoft.com/office/officeart/2005/8/layout/hList1"/>
    <dgm:cxn modelId="{85765351-54C1-4107-AA96-67E65B18ED6E}" srcId="{5510E995-893A-4F0B-8314-5B46F2B21302}" destId="{69352BDA-7DC4-4F8C-BDE9-B5997C9AE1E5}" srcOrd="0" destOrd="0" parTransId="{B89AC24D-6A5F-46AB-97F7-78FF805141B0}" sibTransId="{7E6C18C9-90AD-404E-881D-EA4B34328FD3}"/>
    <dgm:cxn modelId="{0BCFFE73-9723-43C9-A9F7-C19B53D04D21}" type="presOf" srcId="{8B9F0B71-CCEF-4A7A-A8C3-60FA8CDA1293}" destId="{D4692ABD-A038-443B-B564-FB8440EB01F1}" srcOrd="0" destOrd="2" presId="urn:microsoft.com/office/officeart/2005/8/layout/hList1"/>
    <dgm:cxn modelId="{8E4EA17E-88CD-49F1-95EA-6A00CD9CA181}" srcId="{72CC24DE-0B19-471A-B85D-BC2A90632B65}" destId="{8FBD3B2C-8714-46E9-BCF1-01D0966AFC2F}" srcOrd="2" destOrd="0" parTransId="{2438B580-F970-4F82-B82A-C884CE647FD6}" sibTransId="{38C00559-02B2-4247-9E5D-D98C7AB8BF54}"/>
    <dgm:cxn modelId="{F0B0C48B-BA1B-477A-B95E-49E3110F5AA5}" srcId="{8FBD3B2C-8714-46E9-BCF1-01D0966AFC2F}" destId="{5510E995-893A-4F0B-8314-5B46F2B21302}" srcOrd="0" destOrd="0" parTransId="{3A38BC78-61EF-4BF4-A0D3-082A7022D9FF}" sibTransId="{5759D9FC-216B-4346-98D0-5C1D0C85E15B}"/>
    <dgm:cxn modelId="{6B82C394-23F0-469D-A192-3A36B5228AC5}" type="presOf" srcId="{72CC24DE-0B19-471A-B85D-BC2A90632B65}" destId="{ED95D693-4BAD-463F-8DAE-5EADB410F2D8}" srcOrd="0" destOrd="0" presId="urn:microsoft.com/office/officeart/2005/8/layout/hList1"/>
    <dgm:cxn modelId="{8969AC9F-8715-43EC-A5EE-8B8E41828060}" type="presOf" srcId="{4CD8584F-8060-4B25-955D-940CBBA26EEA}" destId="{0CAD8DE9-F501-4B09-A57E-638A5927F70B}" srcOrd="0" destOrd="0" presId="urn:microsoft.com/office/officeart/2005/8/layout/hList1"/>
    <dgm:cxn modelId="{569B89C6-E625-4387-8715-3ADE9600DFAB}" srcId="{ADB23312-484A-451B-8088-9E1A4F5D6FE3}" destId="{FB0FE562-593A-4E06-B3D2-AAB9F4335BD1}" srcOrd="0" destOrd="0" parTransId="{588B7BED-C7EF-4584-BCD4-CCC8539E75F3}" sibTransId="{C48476A3-4F94-4BCC-A6C2-B7DB931006B7}"/>
    <dgm:cxn modelId="{37EB92E6-8089-4532-8B88-9E12B792F80C}" type="presOf" srcId="{8FBD3B2C-8714-46E9-BCF1-01D0966AFC2F}" destId="{1C531147-BC46-4A0D-9422-C8F90F29125B}" srcOrd="0" destOrd="0" presId="urn:microsoft.com/office/officeart/2005/8/layout/hList1"/>
    <dgm:cxn modelId="{026D18E7-1E01-4104-9D86-D632C33C0500}" type="presOf" srcId="{69352BDA-7DC4-4F8C-BDE9-B5997C9AE1E5}" destId="{D4692ABD-A038-443B-B564-FB8440EB01F1}" srcOrd="0" destOrd="1" presId="urn:microsoft.com/office/officeart/2005/8/layout/hList1"/>
    <dgm:cxn modelId="{1FDC1EE7-EAA5-495B-B2B9-644965284C06}" type="presOf" srcId="{ADB23312-484A-451B-8088-9E1A4F5D6FE3}" destId="{4A5FF682-7BE2-41DB-9C0C-5B2F197B521A}" srcOrd="0" destOrd="0" presId="urn:microsoft.com/office/officeart/2005/8/layout/hList1"/>
    <dgm:cxn modelId="{61B060EF-4205-49CD-B3A5-16F1F35D0135}" srcId="{72CC24DE-0B19-471A-B85D-BC2A90632B65}" destId="{ADB23312-484A-451B-8088-9E1A4F5D6FE3}" srcOrd="1" destOrd="0" parTransId="{977BA787-C8E0-40DF-BE47-07A5839D24B2}" sibTransId="{9DE1E169-DC20-4C77-AF6D-2DB7A0D510B4}"/>
    <dgm:cxn modelId="{8190B2FE-B887-4D84-8312-352C2837DBDF}" srcId="{8FBD3B2C-8714-46E9-BCF1-01D0966AFC2F}" destId="{8B9F0B71-CCEF-4A7A-A8C3-60FA8CDA1293}" srcOrd="1" destOrd="0" parTransId="{0F43D553-030A-4CC3-AA9A-06D1C7CD3460}" sibTransId="{1D1CCC3F-20F8-482F-B5FF-B480ACAC9226}"/>
    <dgm:cxn modelId="{84806324-6940-47A0-B635-B03DC2C3DA8F}" type="presParOf" srcId="{ED95D693-4BAD-463F-8DAE-5EADB410F2D8}" destId="{8E637C83-4A0B-48B8-B6CE-889339ACAF73}" srcOrd="0" destOrd="0" presId="urn:microsoft.com/office/officeart/2005/8/layout/hList1"/>
    <dgm:cxn modelId="{5E784E57-AA02-422D-9C33-4DE239E34859}" type="presParOf" srcId="{8E637C83-4A0B-48B8-B6CE-889339ACAF73}" destId="{CB069276-7E4F-4068-932E-20A8C18C7269}" srcOrd="0" destOrd="0" presId="urn:microsoft.com/office/officeart/2005/8/layout/hList1"/>
    <dgm:cxn modelId="{B47C1DCD-BD07-4CF4-B42D-CA92F496A953}" type="presParOf" srcId="{8E637C83-4A0B-48B8-B6CE-889339ACAF73}" destId="{0CAD8DE9-F501-4B09-A57E-638A5927F70B}" srcOrd="1" destOrd="0" presId="urn:microsoft.com/office/officeart/2005/8/layout/hList1"/>
    <dgm:cxn modelId="{C1672FD9-A32A-4064-854A-12431D97D74A}" type="presParOf" srcId="{ED95D693-4BAD-463F-8DAE-5EADB410F2D8}" destId="{5AD3939D-1FDB-44DF-A297-5265C8FF3B08}" srcOrd="1" destOrd="0" presId="urn:microsoft.com/office/officeart/2005/8/layout/hList1"/>
    <dgm:cxn modelId="{1083EF6E-1537-4797-A09F-9DA749FE08B2}" type="presParOf" srcId="{ED95D693-4BAD-463F-8DAE-5EADB410F2D8}" destId="{481D6FB7-37E7-4B82-8E76-CEFC220E4050}" srcOrd="2" destOrd="0" presId="urn:microsoft.com/office/officeart/2005/8/layout/hList1"/>
    <dgm:cxn modelId="{B08BE58B-02E3-4877-818A-AA298DD79F70}" type="presParOf" srcId="{481D6FB7-37E7-4B82-8E76-CEFC220E4050}" destId="{4A5FF682-7BE2-41DB-9C0C-5B2F197B521A}" srcOrd="0" destOrd="0" presId="urn:microsoft.com/office/officeart/2005/8/layout/hList1"/>
    <dgm:cxn modelId="{DC409583-C104-4F2F-B8DA-D3333DB4CD0D}" type="presParOf" srcId="{481D6FB7-37E7-4B82-8E76-CEFC220E4050}" destId="{E228B377-3A4E-46EB-B0C0-053AA13D7A8E}" srcOrd="1" destOrd="0" presId="urn:microsoft.com/office/officeart/2005/8/layout/hList1"/>
    <dgm:cxn modelId="{EC3D741F-A67F-426B-A76C-0A383FCCC2E9}" type="presParOf" srcId="{ED95D693-4BAD-463F-8DAE-5EADB410F2D8}" destId="{E8A2A80B-2A7B-4621-A832-A50EAF193F53}" srcOrd="3" destOrd="0" presId="urn:microsoft.com/office/officeart/2005/8/layout/hList1"/>
    <dgm:cxn modelId="{C85C3FBA-7E92-4514-A5CA-6B8B51DADF6F}" type="presParOf" srcId="{ED95D693-4BAD-463F-8DAE-5EADB410F2D8}" destId="{8AE060FC-C2BA-4532-B1B6-F1A2901669F2}" srcOrd="4" destOrd="0" presId="urn:microsoft.com/office/officeart/2005/8/layout/hList1"/>
    <dgm:cxn modelId="{5177CAF4-A225-477A-9855-0F88BC63073B}" type="presParOf" srcId="{8AE060FC-C2BA-4532-B1B6-F1A2901669F2}" destId="{1C531147-BC46-4A0D-9422-C8F90F29125B}" srcOrd="0" destOrd="0" presId="urn:microsoft.com/office/officeart/2005/8/layout/hList1"/>
    <dgm:cxn modelId="{5684128C-EC60-49BB-B473-D372DA683FDC}" type="presParOf" srcId="{8AE060FC-C2BA-4532-B1B6-F1A2901669F2}" destId="{D4692ABD-A038-443B-B564-FB8440EB01F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27392C-2DA1-4CA6-93DD-3BCF38051B22}" type="doc">
      <dgm:prSet loTypeId="urn:microsoft.com/office/officeart/2005/8/layout/matrix2" loCatId="matrix" qsTypeId="urn:microsoft.com/office/officeart/2005/8/quickstyle/simple3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FF83ECA-1D30-4C8E-9931-6D020506C389}">
      <dgm:prSet/>
      <dgm:spPr/>
      <dgm:t>
        <a:bodyPr/>
        <a:lstStyle/>
        <a:p>
          <a:r>
            <a:rPr lang="fi-FI" b="1" i="0" baseline="0"/>
            <a:t>Tuotteen tarjoajan on selvitettävä asiakkaan sijoittajaprofiili, jotta asiakkaalle voidaan myydä tälle soveltuva tai asianmukainen sijoitustuote</a:t>
          </a:r>
          <a:endParaRPr lang="en-US"/>
        </a:p>
      </dgm:t>
    </dgm:pt>
    <dgm:pt modelId="{9C01EF34-BE7C-478E-B5E4-15C06DF1FD30}" type="parTrans" cxnId="{1004ACAC-5F65-4E86-BE6D-401944602C97}">
      <dgm:prSet/>
      <dgm:spPr/>
      <dgm:t>
        <a:bodyPr/>
        <a:lstStyle/>
        <a:p>
          <a:endParaRPr lang="en-US"/>
        </a:p>
      </dgm:t>
    </dgm:pt>
    <dgm:pt modelId="{839851FD-AFD2-4FB1-BFD1-568E4CCCD453}" type="sibTrans" cxnId="{1004ACAC-5F65-4E86-BE6D-401944602C97}">
      <dgm:prSet/>
      <dgm:spPr/>
      <dgm:t>
        <a:bodyPr/>
        <a:lstStyle/>
        <a:p>
          <a:endParaRPr lang="en-US"/>
        </a:p>
      </dgm:t>
    </dgm:pt>
    <dgm:pt modelId="{C402AACB-FDC9-4870-9F00-BEE494A30DF7}">
      <dgm:prSet/>
      <dgm:spPr/>
      <dgm:t>
        <a:bodyPr/>
        <a:lstStyle/>
        <a:p>
          <a:r>
            <a:rPr lang="fi-FI" b="1" i="0" baseline="0"/>
            <a:t>Kysymyksiä sijoittajan sijoitustietämyksestä ja –kokemuksesta, taloudellisesta tilanteesta, sijoittamisen tavoitteista, riskinottokyvystä jne.</a:t>
          </a:r>
          <a:endParaRPr lang="en-US"/>
        </a:p>
      </dgm:t>
    </dgm:pt>
    <dgm:pt modelId="{2D914443-F43C-46D9-BEDB-23E3E3726042}" type="parTrans" cxnId="{FFC2EBD9-9BD9-46CE-BCD0-6E32AA50AFD6}">
      <dgm:prSet/>
      <dgm:spPr/>
      <dgm:t>
        <a:bodyPr/>
        <a:lstStyle/>
        <a:p>
          <a:endParaRPr lang="en-US"/>
        </a:p>
      </dgm:t>
    </dgm:pt>
    <dgm:pt modelId="{BDBD0D2B-B985-43B5-92CF-0B8597863C0E}" type="sibTrans" cxnId="{FFC2EBD9-9BD9-46CE-BCD0-6E32AA50AFD6}">
      <dgm:prSet/>
      <dgm:spPr/>
      <dgm:t>
        <a:bodyPr/>
        <a:lstStyle/>
        <a:p>
          <a:endParaRPr lang="en-US"/>
        </a:p>
      </dgm:t>
    </dgm:pt>
    <dgm:pt modelId="{628C78A3-02C6-48BC-A617-73C1A6F18D1F}">
      <dgm:prSet/>
      <dgm:spPr/>
      <dgm:t>
        <a:bodyPr/>
        <a:lstStyle/>
        <a:p>
          <a:r>
            <a:rPr lang="fi-FI" b="1" i="0" baseline="0"/>
            <a:t>Sijoittajalla ei ole oma-aloitteista tiedonantovelvollisuutta: </a:t>
          </a:r>
          <a:r>
            <a:rPr lang="fi-FI" b="0" i="0" baseline="0"/>
            <a:t>sijoittajan on vain vastattava esitettyihin kysymyksiin </a:t>
          </a:r>
          <a:endParaRPr lang="en-US"/>
        </a:p>
      </dgm:t>
    </dgm:pt>
    <dgm:pt modelId="{CB6987B7-334F-43DC-BEE6-B0B62057572F}" type="parTrans" cxnId="{F25C343A-168B-4126-8785-75681BA10916}">
      <dgm:prSet/>
      <dgm:spPr/>
      <dgm:t>
        <a:bodyPr/>
        <a:lstStyle/>
        <a:p>
          <a:endParaRPr lang="en-US"/>
        </a:p>
      </dgm:t>
    </dgm:pt>
    <dgm:pt modelId="{B1D3A1ED-42A0-4DB2-A072-0256C7BC6AB5}" type="sibTrans" cxnId="{F25C343A-168B-4126-8785-75681BA10916}">
      <dgm:prSet/>
      <dgm:spPr/>
      <dgm:t>
        <a:bodyPr/>
        <a:lstStyle/>
        <a:p>
          <a:endParaRPr lang="en-US"/>
        </a:p>
      </dgm:t>
    </dgm:pt>
    <dgm:pt modelId="{F5624CDB-E865-4363-81BE-204988A1893D}">
      <dgm:prSet/>
      <dgm:spPr/>
      <dgm:t>
        <a:bodyPr/>
        <a:lstStyle/>
        <a:p>
          <a:r>
            <a:rPr lang="fi-FI" b="0" i="0" baseline="0"/>
            <a:t>Jos sijoitustuote myydään, vaikka sijoittajan antamat tiedot ovat puutteelliset</a:t>
          </a:r>
          <a:r>
            <a:rPr lang="fi-FI" b="0"/>
            <a:t>, </a:t>
          </a:r>
          <a:r>
            <a:rPr lang="fi-FI" b="0" i="0" baseline="0"/>
            <a:t>tuotteen tarjoajan on korostettava sitä, että tuotteen soveltuvuutta / asianmukaisuutta ei ole arvioitu ja tämä on dokumentoitava. </a:t>
          </a:r>
          <a:endParaRPr lang="en-US"/>
        </a:p>
      </dgm:t>
    </dgm:pt>
    <dgm:pt modelId="{2ED06AFE-5049-4B4E-B2B0-59EA38AA633C}" type="parTrans" cxnId="{DC5B2D2C-CED5-4E83-8FD9-7B4B3C85832E}">
      <dgm:prSet/>
      <dgm:spPr/>
      <dgm:t>
        <a:bodyPr/>
        <a:lstStyle/>
        <a:p>
          <a:endParaRPr lang="en-US"/>
        </a:p>
      </dgm:t>
    </dgm:pt>
    <dgm:pt modelId="{0643660E-0676-4363-8B6A-85441E86DFE5}" type="sibTrans" cxnId="{DC5B2D2C-CED5-4E83-8FD9-7B4B3C85832E}">
      <dgm:prSet/>
      <dgm:spPr/>
      <dgm:t>
        <a:bodyPr/>
        <a:lstStyle/>
        <a:p>
          <a:endParaRPr lang="en-US"/>
        </a:p>
      </dgm:t>
    </dgm:pt>
    <dgm:pt modelId="{E93D85CC-0767-42D5-A9B9-B1077B7EA208}" type="pres">
      <dgm:prSet presAssocID="{2D27392C-2DA1-4CA6-93DD-3BCF38051B22}" presName="matrix" presStyleCnt="0">
        <dgm:presLayoutVars>
          <dgm:chMax val="1"/>
          <dgm:dir/>
          <dgm:resizeHandles val="exact"/>
        </dgm:presLayoutVars>
      </dgm:prSet>
      <dgm:spPr/>
    </dgm:pt>
    <dgm:pt modelId="{C7ABD8CE-8B35-46F9-AF8F-ADCC8AF63923}" type="pres">
      <dgm:prSet presAssocID="{2D27392C-2DA1-4CA6-93DD-3BCF38051B22}" presName="axisShape" presStyleLbl="bgShp" presStyleIdx="0" presStyleCnt="1"/>
      <dgm:spPr/>
    </dgm:pt>
    <dgm:pt modelId="{8FF8FDA4-71EB-4844-8D16-1FD965B62805}" type="pres">
      <dgm:prSet presAssocID="{2D27392C-2DA1-4CA6-93DD-3BCF38051B22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EDEA538-843E-45EF-9CBD-78FEADA289B5}" type="pres">
      <dgm:prSet presAssocID="{2D27392C-2DA1-4CA6-93DD-3BCF38051B22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9728FE3-CE90-4A8E-99F0-22B36C941030}" type="pres">
      <dgm:prSet presAssocID="{2D27392C-2DA1-4CA6-93DD-3BCF38051B22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3FCEDE0-1AD2-4CA6-AFE9-126459C1C9CD}" type="pres">
      <dgm:prSet presAssocID="{2D27392C-2DA1-4CA6-93DD-3BCF38051B22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771F3312-D322-48D6-939B-EF05C2E7A033}" type="presOf" srcId="{628C78A3-02C6-48BC-A617-73C1A6F18D1F}" destId="{A9728FE3-CE90-4A8E-99F0-22B36C941030}" srcOrd="0" destOrd="0" presId="urn:microsoft.com/office/officeart/2005/8/layout/matrix2"/>
    <dgm:cxn modelId="{DC5B2D2C-CED5-4E83-8FD9-7B4B3C85832E}" srcId="{2D27392C-2DA1-4CA6-93DD-3BCF38051B22}" destId="{F5624CDB-E865-4363-81BE-204988A1893D}" srcOrd="3" destOrd="0" parTransId="{2ED06AFE-5049-4B4E-B2B0-59EA38AA633C}" sibTransId="{0643660E-0676-4363-8B6A-85441E86DFE5}"/>
    <dgm:cxn modelId="{F25C343A-168B-4126-8785-75681BA10916}" srcId="{2D27392C-2DA1-4CA6-93DD-3BCF38051B22}" destId="{628C78A3-02C6-48BC-A617-73C1A6F18D1F}" srcOrd="2" destOrd="0" parTransId="{CB6987B7-334F-43DC-BEE6-B0B62057572F}" sibTransId="{B1D3A1ED-42A0-4DB2-A072-0256C7BC6AB5}"/>
    <dgm:cxn modelId="{D6DDE93A-919F-46A6-9EA1-C4CA74C0858A}" type="presOf" srcId="{FFF83ECA-1D30-4C8E-9931-6D020506C389}" destId="{8FF8FDA4-71EB-4844-8D16-1FD965B62805}" srcOrd="0" destOrd="0" presId="urn:microsoft.com/office/officeart/2005/8/layout/matrix2"/>
    <dgm:cxn modelId="{0711D764-AA55-475C-ADEA-04E271E2F035}" type="presOf" srcId="{F5624CDB-E865-4363-81BE-204988A1893D}" destId="{B3FCEDE0-1AD2-4CA6-AFE9-126459C1C9CD}" srcOrd="0" destOrd="0" presId="urn:microsoft.com/office/officeart/2005/8/layout/matrix2"/>
    <dgm:cxn modelId="{C35B2C8F-EDF6-40DD-929F-A3E467F83296}" type="presOf" srcId="{2D27392C-2DA1-4CA6-93DD-3BCF38051B22}" destId="{E93D85CC-0767-42D5-A9B9-B1077B7EA208}" srcOrd="0" destOrd="0" presId="urn:microsoft.com/office/officeart/2005/8/layout/matrix2"/>
    <dgm:cxn modelId="{1004ACAC-5F65-4E86-BE6D-401944602C97}" srcId="{2D27392C-2DA1-4CA6-93DD-3BCF38051B22}" destId="{FFF83ECA-1D30-4C8E-9931-6D020506C389}" srcOrd="0" destOrd="0" parTransId="{9C01EF34-BE7C-478E-B5E4-15C06DF1FD30}" sibTransId="{839851FD-AFD2-4FB1-BFD1-568E4CCCD453}"/>
    <dgm:cxn modelId="{95B7F3C6-C16F-4EE5-9D33-BA2D99C2737E}" type="presOf" srcId="{C402AACB-FDC9-4870-9F00-BEE494A30DF7}" destId="{5EDEA538-843E-45EF-9CBD-78FEADA289B5}" srcOrd="0" destOrd="0" presId="urn:microsoft.com/office/officeart/2005/8/layout/matrix2"/>
    <dgm:cxn modelId="{FFC2EBD9-9BD9-46CE-BCD0-6E32AA50AFD6}" srcId="{2D27392C-2DA1-4CA6-93DD-3BCF38051B22}" destId="{C402AACB-FDC9-4870-9F00-BEE494A30DF7}" srcOrd="1" destOrd="0" parTransId="{2D914443-F43C-46D9-BEDB-23E3E3726042}" sibTransId="{BDBD0D2B-B985-43B5-92CF-0B8597863C0E}"/>
    <dgm:cxn modelId="{7377AAC0-E120-400F-B30C-0B9CBE8B572C}" type="presParOf" srcId="{E93D85CC-0767-42D5-A9B9-B1077B7EA208}" destId="{C7ABD8CE-8B35-46F9-AF8F-ADCC8AF63923}" srcOrd="0" destOrd="0" presId="urn:microsoft.com/office/officeart/2005/8/layout/matrix2"/>
    <dgm:cxn modelId="{8DDF014E-500B-4928-9CB8-DBFBE6DD5EC5}" type="presParOf" srcId="{E93D85CC-0767-42D5-A9B9-B1077B7EA208}" destId="{8FF8FDA4-71EB-4844-8D16-1FD965B62805}" srcOrd="1" destOrd="0" presId="urn:microsoft.com/office/officeart/2005/8/layout/matrix2"/>
    <dgm:cxn modelId="{1773E868-7D44-4F5D-8F15-8AFCADF983E1}" type="presParOf" srcId="{E93D85CC-0767-42D5-A9B9-B1077B7EA208}" destId="{5EDEA538-843E-45EF-9CBD-78FEADA289B5}" srcOrd="2" destOrd="0" presId="urn:microsoft.com/office/officeart/2005/8/layout/matrix2"/>
    <dgm:cxn modelId="{5CA22C65-086D-49CD-A140-F12B3C6D51B0}" type="presParOf" srcId="{E93D85CC-0767-42D5-A9B9-B1077B7EA208}" destId="{A9728FE3-CE90-4A8E-99F0-22B36C941030}" srcOrd="3" destOrd="0" presId="urn:microsoft.com/office/officeart/2005/8/layout/matrix2"/>
    <dgm:cxn modelId="{3A020015-6810-4B61-998A-0E1F784A01BC}" type="presParOf" srcId="{E93D85CC-0767-42D5-A9B9-B1077B7EA208}" destId="{B3FCEDE0-1AD2-4CA6-AFE9-126459C1C9CD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1477AB-D762-40B6-A165-193A612B2AFC}" type="doc">
      <dgm:prSet loTypeId="urn:microsoft.com/office/officeart/2016/7/layout/RepeatingBendingProcessNew" loCatId="process" qsTypeId="urn:microsoft.com/office/officeart/2005/8/quickstyle/simple3" qsCatId="simple" csTypeId="urn:microsoft.com/office/officeart/2005/8/colors/accent2_1" csCatId="accent2"/>
      <dgm:spPr/>
      <dgm:t>
        <a:bodyPr/>
        <a:lstStyle/>
        <a:p>
          <a:endParaRPr lang="en-US"/>
        </a:p>
      </dgm:t>
    </dgm:pt>
    <dgm:pt modelId="{F6BB5670-8478-4CAE-9536-04CC59A3A4BC}">
      <dgm:prSet/>
      <dgm:spPr/>
      <dgm:t>
        <a:bodyPr/>
        <a:lstStyle/>
        <a:p>
          <a:r>
            <a:rPr lang="fi-FI" b="1" i="0" baseline="0"/>
            <a:t>Sopimusosapuolen selonottovelvollisuutta pidetään yhtenä sopimusoikeuden pääperiaatteista</a:t>
          </a:r>
          <a:endParaRPr lang="en-US"/>
        </a:p>
      </dgm:t>
    </dgm:pt>
    <dgm:pt modelId="{8A310EC1-9435-4193-92E5-F0140337CA1F}" type="parTrans" cxnId="{D1F82C21-5F99-485C-8E82-FFB007989878}">
      <dgm:prSet/>
      <dgm:spPr/>
      <dgm:t>
        <a:bodyPr/>
        <a:lstStyle/>
        <a:p>
          <a:endParaRPr lang="en-US"/>
        </a:p>
      </dgm:t>
    </dgm:pt>
    <dgm:pt modelId="{782FBFBF-9CBC-437E-9720-FD3E8227F29E}" type="sibTrans" cxnId="{D1F82C21-5F99-485C-8E82-FFB007989878}">
      <dgm:prSet/>
      <dgm:spPr/>
      <dgm:t>
        <a:bodyPr/>
        <a:lstStyle/>
        <a:p>
          <a:endParaRPr lang="en-US"/>
        </a:p>
      </dgm:t>
    </dgm:pt>
    <dgm:pt modelId="{CF987510-4E03-4E68-B09C-C82A6E1BEBCE}">
      <dgm:prSet/>
      <dgm:spPr/>
      <dgm:t>
        <a:bodyPr/>
        <a:lstStyle/>
        <a:p>
          <a:r>
            <a:rPr lang="fi-FI" b="0" i="0" baseline="0"/>
            <a:t>Tämä tarkoittaa käytännössä sitä, että annettuun sopimusmateriaaliin on tutustuttava</a:t>
          </a:r>
          <a:endParaRPr lang="en-US"/>
        </a:p>
      </dgm:t>
    </dgm:pt>
    <dgm:pt modelId="{32DFECE8-B43B-4554-8F05-9FCACDB9B43D}" type="parTrans" cxnId="{3F6A387D-D35F-4214-B4F4-DD96A482AE49}">
      <dgm:prSet/>
      <dgm:spPr/>
      <dgm:t>
        <a:bodyPr/>
        <a:lstStyle/>
        <a:p>
          <a:endParaRPr lang="en-US"/>
        </a:p>
      </dgm:t>
    </dgm:pt>
    <dgm:pt modelId="{A06CB77D-DC92-40A3-AB9E-64FEE7159B42}" type="sibTrans" cxnId="{3F6A387D-D35F-4214-B4F4-DD96A482AE49}">
      <dgm:prSet/>
      <dgm:spPr/>
      <dgm:t>
        <a:bodyPr/>
        <a:lstStyle/>
        <a:p>
          <a:endParaRPr lang="en-US"/>
        </a:p>
      </dgm:t>
    </dgm:pt>
    <dgm:pt modelId="{59873F75-CC66-4086-82C8-E33F8D30D2E5}">
      <dgm:prSet/>
      <dgm:spPr/>
      <dgm:t>
        <a:bodyPr/>
        <a:lstStyle/>
        <a:p>
          <a:r>
            <a:rPr lang="fi-FI" b="1" i="0" baseline="0"/>
            <a:t>Sijoittajalle asetettava selonottovelvollisuus on lähtökohtaisesti laaja. </a:t>
          </a:r>
          <a:endParaRPr lang="en-US"/>
        </a:p>
      </dgm:t>
    </dgm:pt>
    <dgm:pt modelId="{1B4629CE-D92D-4BAE-8089-6F48E67917AA}" type="parTrans" cxnId="{BC71B48B-C3EB-4F72-873E-42335A7FCD73}">
      <dgm:prSet/>
      <dgm:spPr/>
      <dgm:t>
        <a:bodyPr/>
        <a:lstStyle/>
        <a:p>
          <a:endParaRPr lang="en-US"/>
        </a:p>
      </dgm:t>
    </dgm:pt>
    <dgm:pt modelId="{E6347308-9B9B-4CA6-866B-9388BC144E8A}" type="sibTrans" cxnId="{BC71B48B-C3EB-4F72-873E-42335A7FCD73}">
      <dgm:prSet/>
      <dgm:spPr/>
      <dgm:t>
        <a:bodyPr/>
        <a:lstStyle/>
        <a:p>
          <a:endParaRPr lang="en-US"/>
        </a:p>
      </dgm:t>
    </dgm:pt>
    <dgm:pt modelId="{8F8BFAC9-8CBB-437D-83E9-6842E10C6BDE}">
      <dgm:prSet/>
      <dgm:spPr/>
      <dgm:t>
        <a:bodyPr/>
        <a:lstStyle/>
        <a:p>
          <a:r>
            <a:rPr lang="fi-FI" b="0" i="0" baseline="0"/>
            <a:t>Sijoittajan on tutustuttava kohtuullisella huolellisuudella kaikkeen annettuun materiaaliin huolimatta siitä, miten paljon materiaalia on annettu.</a:t>
          </a:r>
          <a:endParaRPr lang="en-US"/>
        </a:p>
      </dgm:t>
    </dgm:pt>
    <dgm:pt modelId="{84B80394-5F9B-441E-8BCC-3B44C022EC35}" type="parTrans" cxnId="{88924399-437B-4400-8D57-827CCF5DB4B4}">
      <dgm:prSet/>
      <dgm:spPr/>
      <dgm:t>
        <a:bodyPr/>
        <a:lstStyle/>
        <a:p>
          <a:endParaRPr lang="en-US"/>
        </a:p>
      </dgm:t>
    </dgm:pt>
    <dgm:pt modelId="{85D07AC0-3729-4827-9970-D10685EAC9C9}" type="sibTrans" cxnId="{88924399-437B-4400-8D57-827CCF5DB4B4}">
      <dgm:prSet/>
      <dgm:spPr/>
      <dgm:t>
        <a:bodyPr/>
        <a:lstStyle/>
        <a:p>
          <a:endParaRPr lang="en-US"/>
        </a:p>
      </dgm:t>
    </dgm:pt>
    <dgm:pt modelId="{82DA484D-3254-43FC-B15B-2BE1D9219FA6}">
      <dgm:prSet/>
      <dgm:spPr/>
      <dgm:t>
        <a:bodyPr/>
        <a:lstStyle/>
        <a:p>
          <a:r>
            <a:rPr lang="fi-FI" b="1" i="0" baseline="0"/>
            <a:t>Sijoittaja ei kuitenkaan aina menettele näin:</a:t>
          </a:r>
          <a:endParaRPr lang="en-US"/>
        </a:p>
      </dgm:t>
    </dgm:pt>
    <dgm:pt modelId="{B86B4B66-74DB-4E27-8870-DC669C53345E}" type="parTrans" cxnId="{B6E62761-4610-429C-9E14-B15138E498FE}">
      <dgm:prSet/>
      <dgm:spPr/>
      <dgm:t>
        <a:bodyPr/>
        <a:lstStyle/>
        <a:p>
          <a:endParaRPr lang="en-US"/>
        </a:p>
      </dgm:t>
    </dgm:pt>
    <dgm:pt modelId="{E7C4426B-D056-46CB-84E4-88E4A4408784}" type="sibTrans" cxnId="{B6E62761-4610-429C-9E14-B15138E498FE}">
      <dgm:prSet/>
      <dgm:spPr/>
      <dgm:t>
        <a:bodyPr/>
        <a:lstStyle/>
        <a:p>
          <a:endParaRPr lang="en-US"/>
        </a:p>
      </dgm:t>
    </dgm:pt>
    <dgm:pt modelId="{C139CC15-FD28-4EEB-9403-B54754B5D2D1}">
      <dgm:prSet/>
      <dgm:spPr/>
      <dgm:t>
        <a:bodyPr/>
        <a:lstStyle/>
        <a:p>
          <a:r>
            <a:rPr lang="fi-FI" b="0" i="0" baseline="0"/>
            <a:t>Asiakas saattaa allekirjoittaa sijoitustuotetta koskevan sopimuksen ilman, että on saanut juuri mitään tietoa tuotteesta. </a:t>
          </a:r>
          <a:endParaRPr lang="en-US"/>
        </a:p>
      </dgm:t>
    </dgm:pt>
    <dgm:pt modelId="{E8FCF6D0-93FC-4E72-971D-3863A2DCCBB5}" type="parTrans" cxnId="{2CB425B1-1D07-44DB-8CE5-9D574DC0D5A6}">
      <dgm:prSet/>
      <dgm:spPr/>
      <dgm:t>
        <a:bodyPr/>
        <a:lstStyle/>
        <a:p>
          <a:endParaRPr lang="en-US"/>
        </a:p>
      </dgm:t>
    </dgm:pt>
    <dgm:pt modelId="{AAB6A2D2-8393-4270-8376-4845F9E272E8}" type="sibTrans" cxnId="{2CB425B1-1D07-44DB-8CE5-9D574DC0D5A6}">
      <dgm:prSet/>
      <dgm:spPr/>
      <dgm:t>
        <a:bodyPr/>
        <a:lstStyle/>
        <a:p>
          <a:endParaRPr lang="en-US"/>
        </a:p>
      </dgm:t>
    </dgm:pt>
    <dgm:pt modelId="{C42F70CE-6121-4D59-8B03-0896499C705B}">
      <dgm:prSet/>
      <dgm:spPr/>
      <dgm:t>
        <a:bodyPr/>
        <a:lstStyle/>
        <a:p>
          <a:r>
            <a:rPr lang="fi-FI" b="0" i="0" baseline="0"/>
            <a:t>Asiakas saattaa myös allekirjoituksella vahvistaa tutustuneensa annettuun materiaaliin ja ymmärtäneensä materiaalin sisällön, vaikka näin ei olisikaan ollut. </a:t>
          </a:r>
          <a:endParaRPr lang="en-US"/>
        </a:p>
      </dgm:t>
    </dgm:pt>
    <dgm:pt modelId="{8D794D9F-B56F-499C-86A1-8E11E92BA657}" type="parTrans" cxnId="{11831990-4AD4-4814-852E-A658F73C4482}">
      <dgm:prSet/>
      <dgm:spPr/>
      <dgm:t>
        <a:bodyPr/>
        <a:lstStyle/>
        <a:p>
          <a:endParaRPr lang="en-US"/>
        </a:p>
      </dgm:t>
    </dgm:pt>
    <dgm:pt modelId="{6476A012-87DE-4EE7-BA55-5A0AA4B7086A}" type="sibTrans" cxnId="{11831990-4AD4-4814-852E-A658F73C4482}">
      <dgm:prSet/>
      <dgm:spPr/>
      <dgm:t>
        <a:bodyPr/>
        <a:lstStyle/>
        <a:p>
          <a:endParaRPr lang="en-US"/>
        </a:p>
      </dgm:t>
    </dgm:pt>
    <dgm:pt modelId="{401558A2-A3BF-4A33-96D2-C26F46235B69}" type="pres">
      <dgm:prSet presAssocID="{061477AB-D762-40B6-A165-193A612B2AFC}" presName="Name0" presStyleCnt="0">
        <dgm:presLayoutVars>
          <dgm:dir/>
          <dgm:resizeHandles val="exact"/>
        </dgm:presLayoutVars>
      </dgm:prSet>
      <dgm:spPr/>
    </dgm:pt>
    <dgm:pt modelId="{10860405-CD99-49A1-9B31-1EA5B317D0A8}" type="pres">
      <dgm:prSet presAssocID="{F6BB5670-8478-4CAE-9536-04CC59A3A4BC}" presName="node" presStyleLbl="node1" presStyleIdx="0" presStyleCnt="7">
        <dgm:presLayoutVars>
          <dgm:bulletEnabled val="1"/>
        </dgm:presLayoutVars>
      </dgm:prSet>
      <dgm:spPr/>
    </dgm:pt>
    <dgm:pt modelId="{E66F5187-10B4-4364-893C-977A04D4D782}" type="pres">
      <dgm:prSet presAssocID="{782FBFBF-9CBC-437E-9720-FD3E8227F29E}" presName="sibTrans" presStyleLbl="sibTrans1D1" presStyleIdx="0" presStyleCnt="6"/>
      <dgm:spPr/>
    </dgm:pt>
    <dgm:pt modelId="{1576CF7B-BA1D-4A10-A55E-057856275953}" type="pres">
      <dgm:prSet presAssocID="{782FBFBF-9CBC-437E-9720-FD3E8227F29E}" presName="connectorText" presStyleLbl="sibTrans1D1" presStyleIdx="0" presStyleCnt="6"/>
      <dgm:spPr/>
    </dgm:pt>
    <dgm:pt modelId="{AED9146C-274E-440E-8AA6-BA45C462034E}" type="pres">
      <dgm:prSet presAssocID="{CF987510-4E03-4E68-B09C-C82A6E1BEBCE}" presName="node" presStyleLbl="node1" presStyleIdx="1" presStyleCnt="7">
        <dgm:presLayoutVars>
          <dgm:bulletEnabled val="1"/>
        </dgm:presLayoutVars>
      </dgm:prSet>
      <dgm:spPr/>
    </dgm:pt>
    <dgm:pt modelId="{072C27E9-C751-419D-8B60-980BA13AB4DA}" type="pres">
      <dgm:prSet presAssocID="{A06CB77D-DC92-40A3-AB9E-64FEE7159B42}" presName="sibTrans" presStyleLbl="sibTrans1D1" presStyleIdx="1" presStyleCnt="6"/>
      <dgm:spPr/>
    </dgm:pt>
    <dgm:pt modelId="{BC01E6B9-5788-45C4-A094-B009FFC4CDFC}" type="pres">
      <dgm:prSet presAssocID="{A06CB77D-DC92-40A3-AB9E-64FEE7159B42}" presName="connectorText" presStyleLbl="sibTrans1D1" presStyleIdx="1" presStyleCnt="6"/>
      <dgm:spPr/>
    </dgm:pt>
    <dgm:pt modelId="{CB10B054-B65C-4A2E-9622-D703ABAA59BB}" type="pres">
      <dgm:prSet presAssocID="{59873F75-CC66-4086-82C8-E33F8D30D2E5}" presName="node" presStyleLbl="node1" presStyleIdx="2" presStyleCnt="7">
        <dgm:presLayoutVars>
          <dgm:bulletEnabled val="1"/>
        </dgm:presLayoutVars>
      </dgm:prSet>
      <dgm:spPr/>
    </dgm:pt>
    <dgm:pt modelId="{14884A7D-71D6-4B19-BD0C-51CFDE695B53}" type="pres">
      <dgm:prSet presAssocID="{E6347308-9B9B-4CA6-866B-9388BC144E8A}" presName="sibTrans" presStyleLbl="sibTrans1D1" presStyleIdx="2" presStyleCnt="6"/>
      <dgm:spPr/>
    </dgm:pt>
    <dgm:pt modelId="{AE223EF2-5E83-444F-81D9-2A4A8C2BA193}" type="pres">
      <dgm:prSet presAssocID="{E6347308-9B9B-4CA6-866B-9388BC144E8A}" presName="connectorText" presStyleLbl="sibTrans1D1" presStyleIdx="2" presStyleCnt="6"/>
      <dgm:spPr/>
    </dgm:pt>
    <dgm:pt modelId="{AB036617-6D13-44E3-9620-CC3D3B77E2A0}" type="pres">
      <dgm:prSet presAssocID="{8F8BFAC9-8CBB-437D-83E9-6842E10C6BDE}" presName="node" presStyleLbl="node1" presStyleIdx="3" presStyleCnt="7">
        <dgm:presLayoutVars>
          <dgm:bulletEnabled val="1"/>
        </dgm:presLayoutVars>
      </dgm:prSet>
      <dgm:spPr/>
    </dgm:pt>
    <dgm:pt modelId="{80FA29E4-5BBD-4CEC-8EA0-F5DD094CF7FE}" type="pres">
      <dgm:prSet presAssocID="{85D07AC0-3729-4827-9970-D10685EAC9C9}" presName="sibTrans" presStyleLbl="sibTrans1D1" presStyleIdx="3" presStyleCnt="6"/>
      <dgm:spPr/>
    </dgm:pt>
    <dgm:pt modelId="{4EA517E6-F174-4CC0-84A4-A911B28D5A13}" type="pres">
      <dgm:prSet presAssocID="{85D07AC0-3729-4827-9970-D10685EAC9C9}" presName="connectorText" presStyleLbl="sibTrans1D1" presStyleIdx="3" presStyleCnt="6"/>
      <dgm:spPr/>
    </dgm:pt>
    <dgm:pt modelId="{D6072935-F9ED-4F8E-B1E2-BF537ED168E9}" type="pres">
      <dgm:prSet presAssocID="{82DA484D-3254-43FC-B15B-2BE1D9219FA6}" presName="node" presStyleLbl="node1" presStyleIdx="4" presStyleCnt="7">
        <dgm:presLayoutVars>
          <dgm:bulletEnabled val="1"/>
        </dgm:presLayoutVars>
      </dgm:prSet>
      <dgm:spPr/>
    </dgm:pt>
    <dgm:pt modelId="{14E2F9B4-01CE-426F-A20C-EB8B62131A63}" type="pres">
      <dgm:prSet presAssocID="{E7C4426B-D056-46CB-84E4-88E4A4408784}" presName="sibTrans" presStyleLbl="sibTrans1D1" presStyleIdx="4" presStyleCnt="6"/>
      <dgm:spPr/>
    </dgm:pt>
    <dgm:pt modelId="{5CE2CF4B-89AB-4EE9-A1A6-B52B3B151ACA}" type="pres">
      <dgm:prSet presAssocID="{E7C4426B-D056-46CB-84E4-88E4A4408784}" presName="connectorText" presStyleLbl="sibTrans1D1" presStyleIdx="4" presStyleCnt="6"/>
      <dgm:spPr/>
    </dgm:pt>
    <dgm:pt modelId="{6E541938-D03A-421C-8B49-510920718E7D}" type="pres">
      <dgm:prSet presAssocID="{C139CC15-FD28-4EEB-9403-B54754B5D2D1}" presName="node" presStyleLbl="node1" presStyleIdx="5" presStyleCnt="7">
        <dgm:presLayoutVars>
          <dgm:bulletEnabled val="1"/>
        </dgm:presLayoutVars>
      </dgm:prSet>
      <dgm:spPr/>
    </dgm:pt>
    <dgm:pt modelId="{313A0CD7-808E-4CEB-998E-0DB23EB43EF0}" type="pres">
      <dgm:prSet presAssocID="{AAB6A2D2-8393-4270-8376-4845F9E272E8}" presName="sibTrans" presStyleLbl="sibTrans1D1" presStyleIdx="5" presStyleCnt="6"/>
      <dgm:spPr/>
    </dgm:pt>
    <dgm:pt modelId="{959B7A4D-B3A1-4E8F-A651-A26F5EB629B2}" type="pres">
      <dgm:prSet presAssocID="{AAB6A2D2-8393-4270-8376-4845F9E272E8}" presName="connectorText" presStyleLbl="sibTrans1D1" presStyleIdx="5" presStyleCnt="6"/>
      <dgm:spPr/>
    </dgm:pt>
    <dgm:pt modelId="{6696D9C0-E730-45E7-BC1C-C29DA3A47273}" type="pres">
      <dgm:prSet presAssocID="{C42F70CE-6121-4D59-8B03-0896499C705B}" presName="node" presStyleLbl="node1" presStyleIdx="6" presStyleCnt="7">
        <dgm:presLayoutVars>
          <dgm:bulletEnabled val="1"/>
        </dgm:presLayoutVars>
      </dgm:prSet>
      <dgm:spPr/>
    </dgm:pt>
  </dgm:ptLst>
  <dgm:cxnLst>
    <dgm:cxn modelId="{0625FF0F-2EC2-4BB5-A452-45D701E4511D}" type="presOf" srcId="{8F8BFAC9-8CBB-437D-83E9-6842E10C6BDE}" destId="{AB036617-6D13-44E3-9620-CC3D3B77E2A0}" srcOrd="0" destOrd="0" presId="urn:microsoft.com/office/officeart/2016/7/layout/RepeatingBendingProcessNew"/>
    <dgm:cxn modelId="{BF2D6816-21F9-490E-99FB-8E35B501DDE7}" type="presOf" srcId="{59873F75-CC66-4086-82C8-E33F8D30D2E5}" destId="{CB10B054-B65C-4A2E-9622-D703ABAA59BB}" srcOrd="0" destOrd="0" presId="urn:microsoft.com/office/officeart/2016/7/layout/RepeatingBendingProcessNew"/>
    <dgm:cxn modelId="{F212E01D-F569-4ACD-B557-A2328A89A2EB}" type="presOf" srcId="{85D07AC0-3729-4827-9970-D10685EAC9C9}" destId="{4EA517E6-F174-4CC0-84A4-A911B28D5A13}" srcOrd="1" destOrd="0" presId="urn:microsoft.com/office/officeart/2016/7/layout/RepeatingBendingProcessNew"/>
    <dgm:cxn modelId="{D1F82C21-5F99-485C-8E82-FFB007989878}" srcId="{061477AB-D762-40B6-A165-193A612B2AFC}" destId="{F6BB5670-8478-4CAE-9536-04CC59A3A4BC}" srcOrd="0" destOrd="0" parTransId="{8A310EC1-9435-4193-92E5-F0140337CA1F}" sibTransId="{782FBFBF-9CBC-437E-9720-FD3E8227F29E}"/>
    <dgm:cxn modelId="{D463B027-C153-447E-A9D0-78F898AC2B77}" type="presOf" srcId="{AAB6A2D2-8393-4270-8376-4845F9E272E8}" destId="{959B7A4D-B3A1-4E8F-A651-A26F5EB629B2}" srcOrd="1" destOrd="0" presId="urn:microsoft.com/office/officeart/2016/7/layout/RepeatingBendingProcessNew"/>
    <dgm:cxn modelId="{71F68831-92E6-4071-906B-187FA16787EE}" type="presOf" srcId="{E7C4426B-D056-46CB-84E4-88E4A4408784}" destId="{14E2F9B4-01CE-426F-A20C-EB8B62131A63}" srcOrd="0" destOrd="0" presId="urn:microsoft.com/office/officeart/2016/7/layout/RepeatingBendingProcessNew"/>
    <dgm:cxn modelId="{C0F78A35-5228-46A6-9795-DEED124C249D}" type="presOf" srcId="{E7C4426B-D056-46CB-84E4-88E4A4408784}" destId="{5CE2CF4B-89AB-4EE9-A1A6-B52B3B151ACA}" srcOrd="1" destOrd="0" presId="urn:microsoft.com/office/officeart/2016/7/layout/RepeatingBendingProcessNew"/>
    <dgm:cxn modelId="{91DC533B-D43A-4E07-AEAE-954388532457}" type="presOf" srcId="{AAB6A2D2-8393-4270-8376-4845F9E272E8}" destId="{313A0CD7-808E-4CEB-998E-0DB23EB43EF0}" srcOrd="0" destOrd="0" presId="urn:microsoft.com/office/officeart/2016/7/layout/RepeatingBendingProcessNew"/>
    <dgm:cxn modelId="{E6863D5C-92A2-417D-AC0F-96BA54A5CCE5}" type="presOf" srcId="{E6347308-9B9B-4CA6-866B-9388BC144E8A}" destId="{14884A7D-71D6-4B19-BD0C-51CFDE695B53}" srcOrd="0" destOrd="0" presId="urn:microsoft.com/office/officeart/2016/7/layout/RepeatingBendingProcessNew"/>
    <dgm:cxn modelId="{8FB9B15D-5F9A-41D7-9C48-76F816CE9AD3}" type="presOf" srcId="{F6BB5670-8478-4CAE-9536-04CC59A3A4BC}" destId="{10860405-CD99-49A1-9B31-1EA5B317D0A8}" srcOrd="0" destOrd="0" presId="urn:microsoft.com/office/officeart/2016/7/layout/RepeatingBendingProcessNew"/>
    <dgm:cxn modelId="{AE29E960-9AB1-458F-9134-9F2DDE065A6D}" type="presOf" srcId="{A06CB77D-DC92-40A3-AB9E-64FEE7159B42}" destId="{072C27E9-C751-419D-8B60-980BA13AB4DA}" srcOrd="0" destOrd="0" presId="urn:microsoft.com/office/officeart/2016/7/layout/RepeatingBendingProcessNew"/>
    <dgm:cxn modelId="{B6E62761-4610-429C-9E14-B15138E498FE}" srcId="{061477AB-D762-40B6-A165-193A612B2AFC}" destId="{82DA484D-3254-43FC-B15B-2BE1D9219FA6}" srcOrd="4" destOrd="0" parTransId="{B86B4B66-74DB-4E27-8870-DC669C53345E}" sibTransId="{E7C4426B-D056-46CB-84E4-88E4A4408784}"/>
    <dgm:cxn modelId="{E8E4FB6F-99F1-43AC-8E27-2CD5E45235BC}" type="presOf" srcId="{A06CB77D-DC92-40A3-AB9E-64FEE7159B42}" destId="{BC01E6B9-5788-45C4-A094-B009FFC4CDFC}" srcOrd="1" destOrd="0" presId="urn:microsoft.com/office/officeart/2016/7/layout/RepeatingBendingProcessNew"/>
    <dgm:cxn modelId="{04640452-8C87-447B-B5FF-9876FF76DC8A}" type="presOf" srcId="{C42F70CE-6121-4D59-8B03-0896499C705B}" destId="{6696D9C0-E730-45E7-BC1C-C29DA3A47273}" srcOrd="0" destOrd="0" presId="urn:microsoft.com/office/officeart/2016/7/layout/RepeatingBendingProcessNew"/>
    <dgm:cxn modelId="{CDF36753-B936-43E3-B594-5FDB8DB5ACE0}" type="presOf" srcId="{782FBFBF-9CBC-437E-9720-FD3E8227F29E}" destId="{E66F5187-10B4-4364-893C-977A04D4D782}" srcOrd="0" destOrd="0" presId="urn:microsoft.com/office/officeart/2016/7/layout/RepeatingBendingProcessNew"/>
    <dgm:cxn modelId="{ECA34A79-72ED-438D-9E3A-E6E8CCD4BB06}" type="presOf" srcId="{CF987510-4E03-4E68-B09C-C82A6E1BEBCE}" destId="{AED9146C-274E-440E-8AA6-BA45C462034E}" srcOrd="0" destOrd="0" presId="urn:microsoft.com/office/officeart/2016/7/layout/RepeatingBendingProcessNew"/>
    <dgm:cxn modelId="{3F6A387D-D35F-4214-B4F4-DD96A482AE49}" srcId="{061477AB-D762-40B6-A165-193A612B2AFC}" destId="{CF987510-4E03-4E68-B09C-C82A6E1BEBCE}" srcOrd="1" destOrd="0" parTransId="{32DFECE8-B43B-4554-8F05-9FCACDB9B43D}" sibTransId="{A06CB77D-DC92-40A3-AB9E-64FEE7159B42}"/>
    <dgm:cxn modelId="{6281DE83-89CF-4048-9069-D2FC738BC182}" type="presOf" srcId="{82DA484D-3254-43FC-B15B-2BE1D9219FA6}" destId="{D6072935-F9ED-4F8E-B1E2-BF537ED168E9}" srcOrd="0" destOrd="0" presId="urn:microsoft.com/office/officeart/2016/7/layout/RepeatingBendingProcessNew"/>
    <dgm:cxn modelId="{BC71B48B-C3EB-4F72-873E-42335A7FCD73}" srcId="{061477AB-D762-40B6-A165-193A612B2AFC}" destId="{59873F75-CC66-4086-82C8-E33F8D30D2E5}" srcOrd="2" destOrd="0" parTransId="{1B4629CE-D92D-4BAE-8089-6F48E67917AA}" sibTransId="{E6347308-9B9B-4CA6-866B-9388BC144E8A}"/>
    <dgm:cxn modelId="{11831990-4AD4-4814-852E-A658F73C4482}" srcId="{061477AB-D762-40B6-A165-193A612B2AFC}" destId="{C42F70CE-6121-4D59-8B03-0896499C705B}" srcOrd="6" destOrd="0" parTransId="{8D794D9F-B56F-499C-86A1-8E11E92BA657}" sibTransId="{6476A012-87DE-4EE7-BA55-5A0AA4B7086A}"/>
    <dgm:cxn modelId="{88924399-437B-4400-8D57-827CCF5DB4B4}" srcId="{061477AB-D762-40B6-A165-193A612B2AFC}" destId="{8F8BFAC9-8CBB-437D-83E9-6842E10C6BDE}" srcOrd="3" destOrd="0" parTransId="{84B80394-5F9B-441E-8BCC-3B44C022EC35}" sibTransId="{85D07AC0-3729-4827-9970-D10685EAC9C9}"/>
    <dgm:cxn modelId="{48B8F5AD-DC3B-49A4-A698-A5B8346E5CE9}" type="presOf" srcId="{782FBFBF-9CBC-437E-9720-FD3E8227F29E}" destId="{1576CF7B-BA1D-4A10-A55E-057856275953}" srcOrd="1" destOrd="0" presId="urn:microsoft.com/office/officeart/2016/7/layout/RepeatingBendingProcessNew"/>
    <dgm:cxn modelId="{2CB425B1-1D07-44DB-8CE5-9D574DC0D5A6}" srcId="{061477AB-D762-40B6-A165-193A612B2AFC}" destId="{C139CC15-FD28-4EEB-9403-B54754B5D2D1}" srcOrd="5" destOrd="0" parTransId="{E8FCF6D0-93FC-4E72-971D-3863A2DCCBB5}" sibTransId="{AAB6A2D2-8393-4270-8376-4845F9E272E8}"/>
    <dgm:cxn modelId="{28671DB2-A7F5-4958-B4B5-F1F04FF345CA}" type="presOf" srcId="{E6347308-9B9B-4CA6-866B-9388BC144E8A}" destId="{AE223EF2-5E83-444F-81D9-2A4A8C2BA193}" srcOrd="1" destOrd="0" presId="urn:microsoft.com/office/officeart/2016/7/layout/RepeatingBendingProcessNew"/>
    <dgm:cxn modelId="{5C6A64B8-9FCE-41D0-9E8D-3B26236DEAB0}" type="presOf" srcId="{85D07AC0-3729-4827-9970-D10685EAC9C9}" destId="{80FA29E4-5BBD-4CEC-8EA0-F5DD094CF7FE}" srcOrd="0" destOrd="0" presId="urn:microsoft.com/office/officeart/2016/7/layout/RepeatingBendingProcessNew"/>
    <dgm:cxn modelId="{724EF5B9-6A5D-4A7E-B6AC-4E747ED6E88E}" type="presOf" srcId="{061477AB-D762-40B6-A165-193A612B2AFC}" destId="{401558A2-A3BF-4A33-96D2-C26F46235B69}" srcOrd="0" destOrd="0" presId="urn:microsoft.com/office/officeart/2016/7/layout/RepeatingBendingProcessNew"/>
    <dgm:cxn modelId="{171311DE-43F9-40FD-AE61-EDAD149A722B}" type="presOf" srcId="{C139CC15-FD28-4EEB-9403-B54754B5D2D1}" destId="{6E541938-D03A-421C-8B49-510920718E7D}" srcOrd="0" destOrd="0" presId="urn:microsoft.com/office/officeart/2016/7/layout/RepeatingBendingProcessNew"/>
    <dgm:cxn modelId="{97296178-4951-45B2-B35D-AAC151439351}" type="presParOf" srcId="{401558A2-A3BF-4A33-96D2-C26F46235B69}" destId="{10860405-CD99-49A1-9B31-1EA5B317D0A8}" srcOrd="0" destOrd="0" presId="urn:microsoft.com/office/officeart/2016/7/layout/RepeatingBendingProcessNew"/>
    <dgm:cxn modelId="{51236EBB-D6AA-4D9A-AB86-80C44D1E8710}" type="presParOf" srcId="{401558A2-A3BF-4A33-96D2-C26F46235B69}" destId="{E66F5187-10B4-4364-893C-977A04D4D782}" srcOrd="1" destOrd="0" presId="urn:microsoft.com/office/officeart/2016/7/layout/RepeatingBendingProcessNew"/>
    <dgm:cxn modelId="{75242A3E-6AC4-4C73-BC96-B3628ED8E702}" type="presParOf" srcId="{E66F5187-10B4-4364-893C-977A04D4D782}" destId="{1576CF7B-BA1D-4A10-A55E-057856275953}" srcOrd="0" destOrd="0" presId="urn:microsoft.com/office/officeart/2016/7/layout/RepeatingBendingProcessNew"/>
    <dgm:cxn modelId="{D6F20075-49B9-4D17-B86A-D0029956C143}" type="presParOf" srcId="{401558A2-A3BF-4A33-96D2-C26F46235B69}" destId="{AED9146C-274E-440E-8AA6-BA45C462034E}" srcOrd="2" destOrd="0" presId="urn:microsoft.com/office/officeart/2016/7/layout/RepeatingBendingProcessNew"/>
    <dgm:cxn modelId="{E51D87DB-E6EE-47A9-AC84-241B557DF5BC}" type="presParOf" srcId="{401558A2-A3BF-4A33-96D2-C26F46235B69}" destId="{072C27E9-C751-419D-8B60-980BA13AB4DA}" srcOrd="3" destOrd="0" presId="urn:microsoft.com/office/officeart/2016/7/layout/RepeatingBendingProcessNew"/>
    <dgm:cxn modelId="{3547337C-47C7-4546-B903-12CDB8E1F6C1}" type="presParOf" srcId="{072C27E9-C751-419D-8B60-980BA13AB4DA}" destId="{BC01E6B9-5788-45C4-A094-B009FFC4CDFC}" srcOrd="0" destOrd="0" presId="urn:microsoft.com/office/officeart/2016/7/layout/RepeatingBendingProcessNew"/>
    <dgm:cxn modelId="{8A2DF272-6D2D-4B72-99C4-DB062A2FB3BA}" type="presParOf" srcId="{401558A2-A3BF-4A33-96D2-C26F46235B69}" destId="{CB10B054-B65C-4A2E-9622-D703ABAA59BB}" srcOrd="4" destOrd="0" presId="urn:microsoft.com/office/officeart/2016/7/layout/RepeatingBendingProcessNew"/>
    <dgm:cxn modelId="{8C58C7B4-A95F-4295-B3EB-84071A4DFC18}" type="presParOf" srcId="{401558A2-A3BF-4A33-96D2-C26F46235B69}" destId="{14884A7D-71D6-4B19-BD0C-51CFDE695B53}" srcOrd="5" destOrd="0" presId="urn:microsoft.com/office/officeart/2016/7/layout/RepeatingBendingProcessNew"/>
    <dgm:cxn modelId="{A2C3CF2F-C16F-4BD3-A663-D262047F4417}" type="presParOf" srcId="{14884A7D-71D6-4B19-BD0C-51CFDE695B53}" destId="{AE223EF2-5E83-444F-81D9-2A4A8C2BA193}" srcOrd="0" destOrd="0" presId="urn:microsoft.com/office/officeart/2016/7/layout/RepeatingBendingProcessNew"/>
    <dgm:cxn modelId="{71A29229-BF4B-4966-8663-DD24EC157B4D}" type="presParOf" srcId="{401558A2-A3BF-4A33-96D2-C26F46235B69}" destId="{AB036617-6D13-44E3-9620-CC3D3B77E2A0}" srcOrd="6" destOrd="0" presId="urn:microsoft.com/office/officeart/2016/7/layout/RepeatingBendingProcessNew"/>
    <dgm:cxn modelId="{11FB00DF-6CC0-4395-A724-6CAD0C46BA93}" type="presParOf" srcId="{401558A2-A3BF-4A33-96D2-C26F46235B69}" destId="{80FA29E4-5BBD-4CEC-8EA0-F5DD094CF7FE}" srcOrd="7" destOrd="0" presId="urn:microsoft.com/office/officeart/2016/7/layout/RepeatingBendingProcessNew"/>
    <dgm:cxn modelId="{DB9577AC-FBFA-4373-B3D0-B4A5DF64D2FD}" type="presParOf" srcId="{80FA29E4-5BBD-4CEC-8EA0-F5DD094CF7FE}" destId="{4EA517E6-F174-4CC0-84A4-A911B28D5A13}" srcOrd="0" destOrd="0" presId="urn:microsoft.com/office/officeart/2016/7/layout/RepeatingBendingProcessNew"/>
    <dgm:cxn modelId="{3C25989C-B3B8-487D-82FB-24373AA321CF}" type="presParOf" srcId="{401558A2-A3BF-4A33-96D2-C26F46235B69}" destId="{D6072935-F9ED-4F8E-B1E2-BF537ED168E9}" srcOrd="8" destOrd="0" presId="urn:microsoft.com/office/officeart/2016/7/layout/RepeatingBendingProcessNew"/>
    <dgm:cxn modelId="{16D46412-0EE8-4714-BDF8-D8395824BAA6}" type="presParOf" srcId="{401558A2-A3BF-4A33-96D2-C26F46235B69}" destId="{14E2F9B4-01CE-426F-A20C-EB8B62131A63}" srcOrd="9" destOrd="0" presId="urn:microsoft.com/office/officeart/2016/7/layout/RepeatingBendingProcessNew"/>
    <dgm:cxn modelId="{9217719D-08F0-4EF6-A6D5-9F4951B882EB}" type="presParOf" srcId="{14E2F9B4-01CE-426F-A20C-EB8B62131A63}" destId="{5CE2CF4B-89AB-4EE9-A1A6-B52B3B151ACA}" srcOrd="0" destOrd="0" presId="urn:microsoft.com/office/officeart/2016/7/layout/RepeatingBendingProcessNew"/>
    <dgm:cxn modelId="{ADFFBAD6-14CA-44FC-8BAB-05410EB078CD}" type="presParOf" srcId="{401558A2-A3BF-4A33-96D2-C26F46235B69}" destId="{6E541938-D03A-421C-8B49-510920718E7D}" srcOrd="10" destOrd="0" presId="urn:microsoft.com/office/officeart/2016/7/layout/RepeatingBendingProcessNew"/>
    <dgm:cxn modelId="{2BCF9179-D73F-46FE-9050-B05AEAFAE58D}" type="presParOf" srcId="{401558A2-A3BF-4A33-96D2-C26F46235B69}" destId="{313A0CD7-808E-4CEB-998E-0DB23EB43EF0}" srcOrd="11" destOrd="0" presId="urn:microsoft.com/office/officeart/2016/7/layout/RepeatingBendingProcessNew"/>
    <dgm:cxn modelId="{12E01F05-6386-4E49-BD92-C9A890E88871}" type="presParOf" srcId="{313A0CD7-808E-4CEB-998E-0DB23EB43EF0}" destId="{959B7A4D-B3A1-4E8F-A651-A26F5EB629B2}" srcOrd="0" destOrd="0" presId="urn:microsoft.com/office/officeart/2016/7/layout/RepeatingBendingProcessNew"/>
    <dgm:cxn modelId="{664C2ABF-3C7C-45FE-90C0-A76FF4A7A228}" type="presParOf" srcId="{401558A2-A3BF-4A33-96D2-C26F46235B69}" destId="{6696D9C0-E730-45E7-BC1C-C29DA3A47273}" srcOrd="1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6BD0A7-8C98-4E7C-A09C-1A1A91B23B86}" type="doc">
      <dgm:prSet loTypeId="urn:microsoft.com/office/officeart/2009/3/layout/RandomtoResultProcess" loCatId="process" qsTypeId="urn:microsoft.com/office/officeart/2005/8/quickstyle/3d5" qsCatId="3D" csTypeId="urn:microsoft.com/office/officeart/2005/8/colors/accent2_1" csCatId="accent2"/>
      <dgm:spPr/>
      <dgm:t>
        <a:bodyPr/>
        <a:lstStyle/>
        <a:p>
          <a:endParaRPr lang="en-US"/>
        </a:p>
      </dgm:t>
    </dgm:pt>
    <dgm:pt modelId="{CCCB8460-47C5-44FE-B013-FF078783EDD4}">
      <dgm:prSet/>
      <dgm:spPr/>
      <dgm:t>
        <a:bodyPr/>
        <a:lstStyle/>
        <a:p>
          <a:r>
            <a:rPr lang="fi-FI" b="1" i="0" baseline="0"/>
            <a:t>Vaikka sijoittajan selonottovelvollisuus on laaja, se voi tapauskohtaisesti supistua, </a:t>
          </a:r>
          <a:endParaRPr lang="en-US"/>
        </a:p>
      </dgm:t>
    </dgm:pt>
    <dgm:pt modelId="{3C155A9E-3F01-4AF2-98DD-90C8185DF4E5}" type="parTrans" cxnId="{67BC1193-F44B-4C7D-8A40-7CAC7E23645A}">
      <dgm:prSet/>
      <dgm:spPr/>
      <dgm:t>
        <a:bodyPr/>
        <a:lstStyle/>
        <a:p>
          <a:endParaRPr lang="en-US"/>
        </a:p>
      </dgm:t>
    </dgm:pt>
    <dgm:pt modelId="{7BB235FE-E110-4809-ABFE-CF31FACCA375}" type="sibTrans" cxnId="{67BC1193-F44B-4C7D-8A40-7CAC7E23645A}">
      <dgm:prSet/>
      <dgm:spPr/>
      <dgm:t>
        <a:bodyPr/>
        <a:lstStyle/>
        <a:p>
          <a:endParaRPr lang="en-US"/>
        </a:p>
      </dgm:t>
    </dgm:pt>
    <dgm:pt modelId="{916A672E-1D44-4111-8627-C732FD312289}">
      <dgm:prSet/>
      <dgm:spPr/>
      <dgm:t>
        <a:bodyPr/>
        <a:lstStyle/>
        <a:p>
          <a:r>
            <a:rPr lang="fi-FI" b="1"/>
            <a:t>esimerkiksi </a:t>
          </a:r>
          <a:r>
            <a:rPr lang="fi-FI" b="1" i="0" baseline="0"/>
            <a:t>jos sijoittajalle on suullisesti, avaintietoesitteessä tai markkinoinnissa annettu sijoitusta koskevaa virheellistä tai harhaanjohtavaa tietoa. </a:t>
          </a:r>
          <a:endParaRPr lang="en-US"/>
        </a:p>
      </dgm:t>
    </dgm:pt>
    <dgm:pt modelId="{A2D3024C-12F7-4D26-BE0F-1A244E64FF12}" type="parTrans" cxnId="{3EF70840-20E9-459A-BB3E-B323A5D912EF}">
      <dgm:prSet/>
      <dgm:spPr/>
      <dgm:t>
        <a:bodyPr/>
        <a:lstStyle/>
        <a:p>
          <a:endParaRPr lang="en-US"/>
        </a:p>
      </dgm:t>
    </dgm:pt>
    <dgm:pt modelId="{5079C9ED-B699-4FBB-A0D1-373B2C5FCD0D}" type="sibTrans" cxnId="{3EF70840-20E9-459A-BB3E-B323A5D912EF}">
      <dgm:prSet/>
      <dgm:spPr/>
      <dgm:t>
        <a:bodyPr/>
        <a:lstStyle/>
        <a:p>
          <a:endParaRPr lang="en-US"/>
        </a:p>
      </dgm:t>
    </dgm:pt>
    <dgm:pt modelId="{030AB4D2-771C-4053-86E8-DA575DE38263}">
      <dgm:prSet/>
      <dgm:spPr/>
      <dgm:t>
        <a:bodyPr/>
        <a:lstStyle/>
        <a:p>
          <a:r>
            <a:rPr lang="fi-FI" b="0" i="0" baseline="0"/>
            <a:t>Arviointiin ei vaikuta, vaikka tieto olisi annettu oikein jossakin muussa asiakirjassa. </a:t>
          </a:r>
          <a:endParaRPr lang="en-US"/>
        </a:p>
      </dgm:t>
    </dgm:pt>
    <dgm:pt modelId="{F64CC84F-6A46-4E7D-A493-1BEB4102E6BB}" type="parTrans" cxnId="{C719AAAD-BDF9-4E3B-962D-66A109C6EB09}">
      <dgm:prSet/>
      <dgm:spPr/>
      <dgm:t>
        <a:bodyPr/>
        <a:lstStyle/>
        <a:p>
          <a:endParaRPr lang="en-US"/>
        </a:p>
      </dgm:t>
    </dgm:pt>
    <dgm:pt modelId="{C8D08724-6176-486B-8D75-495F87B32F29}" type="sibTrans" cxnId="{C719AAAD-BDF9-4E3B-962D-66A109C6EB09}">
      <dgm:prSet/>
      <dgm:spPr/>
      <dgm:t>
        <a:bodyPr/>
        <a:lstStyle/>
        <a:p>
          <a:endParaRPr lang="en-US"/>
        </a:p>
      </dgm:t>
    </dgm:pt>
    <dgm:pt modelId="{5CC3E96D-7EE2-48DA-A534-4700CB18CAA9}">
      <dgm:prSet/>
      <dgm:spPr/>
      <dgm:t>
        <a:bodyPr/>
        <a:lstStyle/>
        <a:p>
          <a:r>
            <a:rPr lang="fi-FI" b="1" i="0" baseline="0"/>
            <a:t>Tapaus KKO 2015:93 on merkittävä tämän kannalta! </a:t>
          </a:r>
          <a:endParaRPr lang="en-US"/>
        </a:p>
      </dgm:t>
    </dgm:pt>
    <dgm:pt modelId="{FEE77EF5-ED2C-420D-913A-38AC67449220}" type="parTrans" cxnId="{2A87AEE3-5729-4F4A-99EE-552A3AE05C9B}">
      <dgm:prSet/>
      <dgm:spPr/>
      <dgm:t>
        <a:bodyPr/>
        <a:lstStyle/>
        <a:p>
          <a:endParaRPr lang="en-US"/>
        </a:p>
      </dgm:t>
    </dgm:pt>
    <dgm:pt modelId="{DDB9CCB4-4CBA-437D-BCCA-4EC4B3257D82}" type="sibTrans" cxnId="{2A87AEE3-5729-4F4A-99EE-552A3AE05C9B}">
      <dgm:prSet/>
      <dgm:spPr/>
      <dgm:t>
        <a:bodyPr/>
        <a:lstStyle/>
        <a:p>
          <a:endParaRPr lang="en-US"/>
        </a:p>
      </dgm:t>
    </dgm:pt>
    <dgm:pt modelId="{3A4BFE9A-0F3B-4AD7-B72F-4DF1279B1A00}" type="pres">
      <dgm:prSet presAssocID="{B46BD0A7-8C98-4E7C-A09C-1A1A91B23B86}" presName="Name0" presStyleCnt="0">
        <dgm:presLayoutVars>
          <dgm:dir/>
          <dgm:animOne val="branch"/>
          <dgm:animLvl val="lvl"/>
        </dgm:presLayoutVars>
      </dgm:prSet>
      <dgm:spPr/>
    </dgm:pt>
    <dgm:pt modelId="{ADE70FEB-E7FD-4CB7-8AA7-6A45B3ECEFE4}" type="pres">
      <dgm:prSet presAssocID="{CCCB8460-47C5-44FE-B013-FF078783EDD4}" presName="chaos" presStyleCnt="0"/>
      <dgm:spPr/>
    </dgm:pt>
    <dgm:pt modelId="{01E912C7-EFD9-4366-B8F0-EE2E85D63969}" type="pres">
      <dgm:prSet presAssocID="{CCCB8460-47C5-44FE-B013-FF078783EDD4}" presName="parTx1" presStyleLbl="revTx" presStyleIdx="0" presStyleCnt="3"/>
      <dgm:spPr/>
    </dgm:pt>
    <dgm:pt modelId="{D14FDA37-8098-483C-B163-36BD6371C295}" type="pres">
      <dgm:prSet presAssocID="{CCCB8460-47C5-44FE-B013-FF078783EDD4}" presName="c1" presStyleLbl="node1" presStyleIdx="0" presStyleCnt="19"/>
      <dgm:spPr/>
    </dgm:pt>
    <dgm:pt modelId="{8657EE9D-CFD1-45F9-A966-32C19E7CBB90}" type="pres">
      <dgm:prSet presAssocID="{CCCB8460-47C5-44FE-B013-FF078783EDD4}" presName="c2" presStyleLbl="node1" presStyleIdx="1" presStyleCnt="19"/>
      <dgm:spPr/>
    </dgm:pt>
    <dgm:pt modelId="{2661999A-3DB6-4588-BAEC-8B1E974D80D5}" type="pres">
      <dgm:prSet presAssocID="{CCCB8460-47C5-44FE-B013-FF078783EDD4}" presName="c3" presStyleLbl="node1" presStyleIdx="2" presStyleCnt="19"/>
      <dgm:spPr/>
    </dgm:pt>
    <dgm:pt modelId="{EBA070CF-F6E6-4E33-B633-1C9AE15160A4}" type="pres">
      <dgm:prSet presAssocID="{CCCB8460-47C5-44FE-B013-FF078783EDD4}" presName="c4" presStyleLbl="node1" presStyleIdx="3" presStyleCnt="19"/>
      <dgm:spPr/>
    </dgm:pt>
    <dgm:pt modelId="{445924DC-7C8E-4AF0-97A3-9AA90DD0529D}" type="pres">
      <dgm:prSet presAssocID="{CCCB8460-47C5-44FE-B013-FF078783EDD4}" presName="c5" presStyleLbl="node1" presStyleIdx="4" presStyleCnt="19"/>
      <dgm:spPr/>
    </dgm:pt>
    <dgm:pt modelId="{3AC5B9DA-BB9B-453D-B265-EF4112032F7D}" type="pres">
      <dgm:prSet presAssocID="{CCCB8460-47C5-44FE-B013-FF078783EDD4}" presName="c6" presStyleLbl="node1" presStyleIdx="5" presStyleCnt="19"/>
      <dgm:spPr/>
    </dgm:pt>
    <dgm:pt modelId="{4907CA2F-2C1D-4599-86A0-15F9AEB15E79}" type="pres">
      <dgm:prSet presAssocID="{CCCB8460-47C5-44FE-B013-FF078783EDD4}" presName="c7" presStyleLbl="node1" presStyleIdx="6" presStyleCnt="19"/>
      <dgm:spPr/>
    </dgm:pt>
    <dgm:pt modelId="{8BBF29AD-E234-4B07-A128-26BAC56E7E90}" type="pres">
      <dgm:prSet presAssocID="{CCCB8460-47C5-44FE-B013-FF078783EDD4}" presName="c8" presStyleLbl="node1" presStyleIdx="7" presStyleCnt="19"/>
      <dgm:spPr/>
    </dgm:pt>
    <dgm:pt modelId="{A53401A3-FB98-4878-9A91-339085AB25B8}" type="pres">
      <dgm:prSet presAssocID="{CCCB8460-47C5-44FE-B013-FF078783EDD4}" presName="c9" presStyleLbl="node1" presStyleIdx="8" presStyleCnt="19"/>
      <dgm:spPr/>
    </dgm:pt>
    <dgm:pt modelId="{94B63A53-F90E-4027-B8A7-B64B185186FE}" type="pres">
      <dgm:prSet presAssocID="{CCCB8460-47C5-44FE-B013-FF078783EDD4}" presName="c10" presStyleLbl="node1" presStyleIdx="9" presStyleCnt="19"/>
      <dgm:spPr/>
    </dgm:pt>
    <dgm:pt modelId="{91C2C9A6-EA72-40BB-AD88-88F5A3705B57}" type="pres">
      <dgm:prSet presAssocID="{CCCB8460-47C5-44FE-B013-FF078783EDD4}" presName="c11" presStyleLbl="node1" presStyleIdx="10" presStyleCnt="19"/>
      <dgm:spPr/>
    </dgm:pt>
    <dgm:pt modelId="{FDBF3266-55D2-4AFB-ADF3-4497AA336208}" type="pres">
      <dgm:prSet presAssocID="{CCCB8460-47C5-44FE-B013-FF078783EDD4}" presName="c12" presStyleLbl="node1" presStyleIdx="11" presStyleCnt="19"/>
      <dgm:spPr/>
    </dgm:pt>
    <dgm:pt modelId="{014739CC-824B-41CF-A63C-AB84D5D08619}" type="pres">
      <dgm:prSet presAssocID="{CCCB8460-47C5-44FE-B013-FF078783EDD4}" presName="c13" presStyleLbl="node1" presStyleIdx="12" presStyleCnt="19"/>
      <dgm:spPr/>
    </dgm:pt>
    <dgm:pt modelId="{84B88C9E-F2A7-4E40-B8E4-80E1AD40B935}" type="pres">
      <dgm:prSet presAssocID="{CCCB8460-47C5-44FE-B013-FF078783EDD4}" presName="c14" presStyleLbl="node1" presStyleIdx="13" presStyleCnt="19"/>
      <dgm:spPr/>
    </dgm:pt>
    <dgm:pt modelId="{682CBAF4-D0DE-4DC3-9C4C-9C184E9C8AC9}" type="pres">
      <dgm:prSet presAssocID="{CCCB8460-47C5-44FE-B013-FF078783EDD4}" presName="c15" presStyleLbl="node1" presStyleIdx="14" presStyleCnt="19"/>
      <dgm:spPr/>
    </dgm:pt>
    <dgm:pt modelId="{DB7F28E2-30F2-4C3E-ABBC-ECC37B3BCBC9}" type="pres">
      <dgm:prSet presAssocID="{CCCB8460-47C5-44FE-B013-FF078783EDD4}" presName="c16" presStyleLbl="node1" presStyleIdx="15" presStyleCnt="19"/>
      <dgm:spPr/>
    </dgm:pt>
    <dgm:pt modelId="{B0C25F5A-7942-4589-BE3D-809716D3A945}" type="pres">
      <dgm:prSet presAssocID="{CCCB8460-47C5-44FE-B013-FF078783EDD4}" presName="c17" presStyleLbl="node1" presStyleIdx="16" presStyleCnt="19"/>
      <dgm:spPr/>
    </dgm:pt>
    <dgm:pt modelId="{57037506-39EA-490C-B384-DC1F6E1D1DC3}" type="pres">
      <dgm:prSet presAssocID="{CCCB8460-47C5-44FE-B013-FF078783EDD4}" presName="c18" presStyleLbl="node1" presStyleIdx="17" presStyleCnt="19"/>
      <dgm:spPr/>
    </dgm:pt>
    <dgm:pt modelId="{BD3FD735-9AEB-451F-8D1C-F036120E1A46}" type="pres">
      <dgm:prSet presAssocID="{7BB235FE-E110-4809-ABFE-CF31FACCA375}" presName="chevronComposite1" presStyleCnt="0"/>
      <dgm:spPr/>
    </dgm:pt>
    <dgm:pt modelId="{C33E0B5A-6CA1-4AE9-A717-46B779ABEA1A}" type="pres">
      <dgm:prSet presAssocID="{7BB235FE-E110-4809-ABFE-CF31FACCA375}" presName="chevron1" presStyleLbl="sibTrans2D1" presStyleIdx="0" presStyleCnt="2"/>
      <dgm:spPr/>
    </dgm:pt>
    <dgm:pt modelId="{F5D98854-1CB2-425D-BBB2-17CACF828F68}" type="pres">
      <dgm:prSet presAssocID="{7BB235FE-E110-4809-ABFE-CF31FACCA375}" presName="spChevron1" presStyleCnt="0"/>
      <dgm:spPr/>
    </dgm:pt>
    <dgm:pt modelId="{D296941C-BF75-4619-9583-4E5CD4D6CECC}" type="pres">
      <dgm:prSet presAssocID="{916A672E-1D44-4111-8627-C732FD312289}" presName="middle" presStyleCnt="0"/>
      <dgm:spPr/>
    </dgm:pt>
    <dgm:pt modelId="{9A28234B-8C61-4140-8C02-C89A4303CE25}" type="pres">
      <dgm:prSet presAssocID="{916A672E-1D44-4111-8627-C732FD312289}" presName="parTxMid" presStyleLbl="revTx" presStyleIdx="1" presStyleCnt="3"/>
      <dgm:spPr/>
    </dgm:pt>
    <dgm:pt modelId="{6BD8528B-7117-4EE7-AA69-DD746507D362}" type="pres">
      <dgm:prSet presAssocID="{916A672E-1D44-4111-8627-C732FD312289}" presName="desTxMid" presStyleLbl="revTx" presStyleIdx="2" presStyleCnt="3">
        <dgm:presLayoutVars>
          <dgm:bulletEnabled val="1"/>
        </dgm:presLayoutVars>
      </dgm:prSet>
      <dgm:spPr/>
    </dgm:pt>
    <dgm:pt modelId="{92264A16-2A46-4874-B034-4F99209BD0BF}" type="pres">
      <dgm:prSet presAssocID="{916A672E-1D44-4111-8627-C732FD312289}" presName="spMid" presStyleCnt="0"/>
      <dgm:spPr/>
    </dgm:pt>
    <dgm:pt modelId="{AA8E9614-00D7-4429-AFEC-8550FBE7D3C0}" type="pres">
      <dgm:prSet presAssocID="{5079C9ED-B699-4FBB-A0D1-373B2C5FCD0D}" presName="chevronComposite1" presStyleCnt="0"/>
      <dgm:spPr/>
    </dgm:pt>
    <dgm:pt modelId="{2D8EDCE1-6327-45A7-A1F5-71061029D325}" type="pres">
      <dgm:prSet presAssocID="{5079C9ED-B699-4FBB-A0D1-373B2C5FCD0D}" presName="chevron1" presStyleLbl="sibTrans2D1" presStyleIdx="1" presStyleCnt="2"/>
      <dgm:spPr/>
    </dgm:pt>
    <dgm:pt modelId="{9B2E1783-AC98-4638-A738-6BC6637E81A4}" type="pres">
      <dgm:prSet presAssocID="{5079C9ED-B699-4FBB-A0D1-373B2C5FCD0D}" presName="spChevron1" presStyleCnt="0"/>
      <dgm:spPr/>
    </dgm:pt>
    <dgm:pt modelId="{9F82FFB9-097D-49B1-88A9-8B56BCD51398}" type="pres">
      <dgm:prSet presAssocID="{5CC3E96D-7EE2-48DA-A534-4700CB18CAA9}" presName="last" presStyleCnt="0"/>
      <dgm:spPr/>
    </dgm:pt>
    <dgm:pt modelId="{5C561D73-E35A-490A-8FAD-03463F2538F1}" type="pres">
      <dgm:prSet presAssocID="{5CC3E96D-7EE2-48DA-A534-4700CB18CAA9}" presName="circleTx" presStyleLbl="node1" presStyleIdx="18" presStyleCnt="19"/>
      <dgm:spPr/>
    </dgm:pt>
    <dgm:pt modelId="{A911D228-0C45-40A2-B02B-9662903CCD4C}" type="pres">
      <dgm:prSet presAssocID="{5CC3E96D-7EE2-48DA-A534-4700CB18CAA9}" presName="spN" presStyleCnt="0"/>
      <dgm:spPr/>
    </dgm:pt>
  </dgm:ptLst>
  <dgm:cxnLst>
    <dgm:cxn modelId="{F1DAAD1C-A8A3-48A1-8DA2-BA6C47A5CE29}" type="presOf" srcId="{5CC3E96D-7EE2-48DA-A534-4700CB18CAA9}" destId="{5C561D73-E35A-490A-8FAD-03463F2538F1}" srcOrd="0" destOrd="0" presId="urn:microsoft.com/office/officeart/2009/3/layout/RandomtoResultProcess"/>
    <dgm:cxn modelId="{3EF70840-20E9-459A-BB3E-B323A5D912EF}" srcId="{B46BD0A7-8C98-4E7C-A09C-1A1A91B23B86}" destId="{916A672E-1D44-4111-8627-C732FD312289}" srcOrd="1" destOrd="0" parTransId="{A2D3024C-12F7-4D26-BE0F-1A244E64FF12}" sibTransId="{5079C9ED-B699-4FBB-A0D1-373B2C5FCD0D}"/>
    <dgm:cxn modelId="{F450B040-ACEC-4A4B-9ACD-BF8B5976E11C}" type="presOf" srcId="{916A672E-1D44-4111-8627-C732FD312289}" destId="{9A28234B-8C61-4140-8C02-C89A4303CE25}" srcOrd="0" destOrd="0" presId="urn:microsoft.com/office/officeart/2009/3/layout/RandomtoResultProcess"/>
    <dgm:cxn modelId="{67BC1193-F44B-4C7D-8A40-7CAC7E23645A}" srcId="{B46BD0A7-8C98-4E7C-A09C-1A1A91B23B86}" destId="{CCCB8460-47C5-44FE-B013-FF078783EDD4}" srcOrd="0" destOrd="0" parTransId="{3C155A9E-3F01-4AF2-98DD-90C8185DF4E5}" sibTransId="{7BB235FE-E110-4809-ABFE-CF31FACCA375}"/>
    <dgm:cxn modelId="{C719AAAD-BDF9-4E3B-962D-66A109C6EB09}" srcId="{916A672E-1D44-4111-8627-C732FD312289}" destId="{030AB4D2-771C-4053-86E8-DA575DE38263}" srcOrd="0" destOrd="0" parTransId="{F64CC84F-6A46-4E7D-A493-1BEB4102E6BB}" sibTransId="{C8D08724-6176-486B-8D75-495F87B32F29}"/>
    <dgm:cxn modelId="{55C7ACAD-AD8E-4ADA-928B-E29A22DEE62B}" type="presOf" srcId="{CCCB8460-47C5-44FE-B013-FF078783EDD4}" destId="{01E912C7-EFD9-4366-B8F0-EE2E85D63969}" srcOrd="0" destOrd="0" presId="urn:microsoft.com/office/officeart/2009/3/layout/RandomtoResultProcess"/>
    <dgm:cxn modelId="{E58CDEE0-1AEF-40E9-A94D-87FD28209133}" type="presOf" srcId="{030AB4D2-771C-4053-86E8-DA575DE38263}" destId="{6BD8528B-7117-4EE7-AA69-DD746507D362}" srcOrd="0" destOrd="0" presId="urn:microsoft.com/office/officeart/2009/3/layout/RandomtoResultProcess"/>
    <dgm:cxn modelId="{483C7EE2-2637-4A23-9FA6-75C67E5BB652}" type="presOf" srcId="{B46BD0A7-8C98-4E7C-A09C-1A1A91B23B86}" destId="{3A4BFE9A-0F3B-4AD7-B72F-4DF1279B1A00}" srcOrd="0" destOrd="0" presId="urn:microsoft.com/office/officeart/2009/3/layout/RandomtoResultProcess"/>
    <dgm:cxn modelId="{2A87AEE3-5729-4F4A-99EE-552A3AE05C9B}" srcId="{B46BD0A7-8C98-4E7C-A09C-1A1A91B23B86}" destId="{5CC3E96D-7EE2-48DA-A534-4700CB18CAA9}" srcOrd="2" destOrd="0" parTransId="{FEE77EF5-ED2C-420D-913A-38AC67449220}" sibTransId="{DDB9CCB4-4CBA-437D-BCCA-4EC4B3257D82}"/>
    <dgm:cxn modelId="{5EB163EA-732A-4DF0-BD86-B023B8A3806E}" type="presParOf" srcId="{3A4BFE9A-0F3B-4AD7-B72F-4DF1279B1A00}" destId="{ADE70FEB-E7FD-4CB7-8AA7-6A45B3ECEFE4}" srcOrd="0" destOrd="0" presId="urn:microsoft.com/office/officeart/2009/3/layout/RandomtoResultProcess"/>
    <dgm:cxn modelId="{E7AAEB60-6DED-4DBC-B300-9D4A2ED8C462}" type="presParOf" srcId="{ADE70FEB-E7FD-4CB7-8AA7-6A45B3ECEFE4}" destId="{01E912C7-EFD9-4366-B8F0-EE2E85D63969}" srcOrd="0" destOrd="0" presId="urn:microsoft.com/office/officeart/2009/3/layout/RandomtoResultProcess"/>
    <dgm:cxn modelId="{B76EAC23-5CE1-4699-BF55-FDB1D1A3C3F3}" type="presParOf" srcId="{ADE70FEB-E7FD-4CB7-8AA7-6A45B3ECEFE4}" destId="{D14FDA37-8098-483C-B163-36BD6371C295}" srcOrd="1" destOrd="0" presId="urn:microsoft.com/office/officeart/2009/3/layout/RandomtoResultProcess"/>
    <dgm:cxn modelId="{414C035B-246C-4EFF-B3D4-35A95B6B0E41}" type="presParOf" srcId="{ADE70FEB-E7FD-4CB7-8AA7-6A45B3ECEFE4}" destId="{8657EE9D-CFD1-45F9-A966-32C19E7CBB90}" srcOrd="2" destOrd="0" presId="urn:microsoft.com/office/officeart/2009/3/layout/RandomtoResultProcess"/>
    <dgm:cxn modelId="{1C1984C1-CD82-4947-BE95-66B1F1C4AC3B}" type="presParOf" srcId="{ADE70FEB-E7FD-4CB7-8AA7-6A45B3ECEFE4}" destId="{2661999A-3DB6-4588-BAEC-8B1E974D80D5}" srcOrd="3" destOrd="0" presId="urn:microsoft.com/office/officeart/2009/3/layout/RandomtoResultProcess"/>
    <dgm:cxn modelId="{60F12591-7ED7-454E-9F93-39958591837B}" type="presParOf" srcId="{ADE70FEB-E7FD-4CB7-8AA7-6A45B3ECEFE4}" destId="{EBA070CF-F6E6-4E33-B633-1C9AE15160A4}" srcOrd="4" destOrd="0" presId="urn:microsoft.com/office/officeart/2009/3/layout/RandomtoResultProcess"/>
    <dgm:cxn modelId="{C6D5DED8-80C8-4B59-994E-48BC660812EA}" type="presParOf" srcId="{ADE70FEB-E7FD-4CB7-8AA7-6A45B3ECEFE4}" destId="{445924DC-7C8E-4AF0-97A3-9AA90DD0529D}" srcOrd="5" destOrd="0" presId="urn:microsoft.com/office/officeart/2009/3/layout/RandomtoResultProcess"/>
    <dgm:cxn modelId="{9FBB161F-4CA8-46ED-BA6E-5E25438F40DF}" type="presParOf" srcId="{ADE70FEB-E7FD-4CB7-8AA7-6A45B3ECEFE4}" destId="{3AC5B9DA-BB9B-453D-B265-EF4112032F7D}" srcOrd="6" destOrd="0" presId="urn:microsoft.com/office/officeart/2009/3/layout/RandomtoResultProcess"/>
    <dgm:cxn modelId="{29D20945-6E70-4434-9E04-B78DDDA4434B}" type="presParOf" srcId="{ADE70FEB-E7FD-4CB7-8AA7-6A45B3ECEFE4}" destId="{4907CA2F-2C1D-4599-86A0-15F9AEB15E79}" srcOrd="7" destOrd="0" presId="urn:microsoft.com/office/officeart/2009/3/layout/RandomtoResultProcess"/>
    <dgm:cxn modelId="{B992949C-C8E0-4AAB-B1AE-2D2DAC5DD5A9}" type="presParOf" srcId="{ADE70FEB-E7FD-4CB7-8AA7-6A45B3ECEFE4}" destId="{8BBF29AD-E234-4B07-A128-26BAC56E7E90}" srcOrd="8" destOrd="0" presId="urn:microsoft.com/office/officeart/2009/3/layout/RandomtoResultProcess"/>
    <dgm:cxn modelId="{0BDF63E4-2E43-420B-A700-F6760523E671}" type="presParOf" srcId="{ADE70FEB-E7FD-4CB7-8AA7-6A45B3ECEFE4}" destId="{A53401A3-FB98-4878-9A91-339085AB25B8}" srcOrd="9" destOrd="0" presId="urn:microsoft.com/office/officeart/2009/3/layout/RandomtoResultProcess"/>
    <dgm:cxn modelId="{FC73527F-453A-4B7C-9C06-8A179373418F}" type="presParOf" srcId="{ADE70FEB-E7FD-4CB7-8AA7-6A45B3ECEFE4}" destId="{94B63A53-F90E-4027-B8A7-B64B185186FE}" srcOrd="10" destOrd="0" presId="urn:microsoft.com/office/officeart/2009/3/layout/RandomtoResultProcess"/>
    <dgm:cxn modelId="{D6463D70-1AAB-4B73-8D9C-3C4ED440B7EC}" type="presParOf" srcId="{ADE70FEB-E7FD-4CB7-8AA7-6A45B3ECEFE4}" destId="{91C2C9A6-EA72-40BB-AD88-88F5A3705B57}" srcOrd="11" destOrd="0" presId="urn:microsoft.com/office/officeart/2009/3/layout/RandomtoResultProcess"/>
    <dgm:cxn modelId="{8B09B51D-1F37-4B6A-9BE5-A06B8984F753}" type="presParOf" srcId="{ADE70FEB-E7FD-4CB7-8AA7-6A45B3ECEFE4}" destId="{FDBF3266-55D2-4AFB-ADF3-4497AA336208}" srcOrd="12" destOrd="0" presId="urn:microsoft.com/office/officeart/2009/3/layout/RandomtoResultProcess"/>
    <dgm:cxn modelId="{173C11CC-70C8-4109-A8C4-E760338F7638}" type="presParOf" srcId="{ADE70FEB-E7FD-4CB7-8AA7-6A45B3ECEFE4}" destId="{014739CC-824B-41CF-A63C-AB84D5D08619}" srcOrd="13" destOrd="0" presId="urn:microsoft.com/office/officeart/2009/3/layout/RandomtoResultProcess"/>
    <dgm:cxn modelId="{9DD3C66C-0866-4C33-A355-DB2F2AF1B2FA}" type="presParOf" srcId="{ADE70FEB-E7FD-4CB7-8AA7-6A45B3ECEFE4}" destId="{84B88C9E-F2A7-4E40-B8E4-80E1AD40B935}" srcOrd="14" destOrd="0" presId="urn:microsoft.com/office/officeart/2009/3/layout/RandomtoResultProcess"/>
    <dgm:cxn modelId="{9321CB2C-5C18-4E18-8DBA-8E625F36FE5F}" type="presParOf" srcId="{ADE70FEB-E7FD-4CB7-8AA7-6A45B3ECEFE4}" destId="{682CBAF4-D0DE-4DC3-9C4C-9C184E9C8AC9}" srcOrd="15" destOrd="0" presId="urn:microsoft.com/office/officeart/2009/3/layout/RandomtoResultProcess"/>
    <dgm:cxn modelId="{494AFE87-7ABE-41DB-8CCA-2BC64B405719}" type="presParOf" srcId="{ADE70FEB-E7FD-4CB7-8AA7-6A45B3ECEFE4}" destId="{DB7F28E2-30F2-4C3E-ABBC-ECC37B3BCBC9}" srcOrd="16" destOrd="0" presId="urn:microsoft.com/office/officeart/2009/3/layout/RandomtoResultProcess"/>
    <dgm:cxn modelId="{EBB61570-65D8-4E19-933D-0FED41FD5BC5}" type="presParOf" srcId="{ADE70FEB-E7FD-4CB7-8AA7-6A45B3ECEFE4}" destId="{B0C25F5A-7942-4589-BE3D-809716D3A945}" srcOrd="17" destOrd="0" presId="urn:microsoft.com/office/officeart/2009/3/layout/RandomtoResultProcess"/>
    <dgm:cxn modelId="{C85B9CA4-1E46-4FA8-9F94-DEDEBF7BAD04}" type="presParOf" srcId="{ADE70FEB-E7FD-4CB7-8AA7-6A45B3ECEFE4}" destId="{57037506-39EA-490C-B384-DC1F6E1D1DC3}" srcOrd="18" destOrd="0" presId="urn:microsoft.com/office/officeart/2009/3/layout/RandomtoResultProcess"/>
    <dgm:cxn modelId="{8EB8E3C9-429C-401F-A8E9-145F145F910A}" type="presParOf" srcId="{3A4BFE9A-0F3B-4AD7-B72F-4DF1279B1A00}" destId="{BD3FD735-9AEB-451F-8D1C-F036120E1A46}" srcOrd="1" destOrd="0" presId="urn:microsoft.com/office/officeart/2009/3/layout/RandomtoResultProcess"/>
    <dgm:cxn modelId="{E58A7DE3-7B77-4B19-A205-3655FAFC8579}" type="presParOf" srcId="{BD3FD735-9AEB-451F-8D1C-F036120E1A46}" destId="{C33E0B5A-6CA1-4AE9-A717-46B779ABEA1A}" srcOrd="0" destOrd="0" presId="urn:microsoft.com/office/officeart/2009/3/layout/RandomtoResultProcess"/>
    <dgm:cxn modelId="{D1840D18-F562-4550-8591-518015ECC8E4}" type="presParOf" srcId="{BD3FD735-9AEB-451F-8D1C-F036120E1A46}" destId="{F5D98854-1CB2-425D-BBB2-17CACF828F68}" srcOrd="1" destOrd="0" presId="urn:microsoft.com/office/officeart/2009/3/layout/RandomtoResultProcess"/>
    <dgm:cxn modelId="{9E4F5ED2-5F09-4106-9F02-1A583999E516}" type="presParOf" srcId="{3A4BFE9A-0F3B-4AD7-B72F-4DF1279B1A00}" destId="{D296941C-BF75-4619-9583-4E5CD4D6CECC}" srcOrd="2" destOrd="0" presId="urn:microsoft.com/office/officeart/2009/3/layout/RandomtoResultProcess"/>
    <dgm:cxn modelId="{F7E94760-8CCC-467F-A09E-A2A09E4B5232}" type="presParOf" srcId="{D296941C-BF75-4619-9583-4E5CD4D6CECC}" destId="{9A28234B-8C61-4140-8C02-C89A4303CE25}" srcOrd="0" destOrd="0" presId="urn:microsoft.com/office/officeart/2009/3/layout/RandomtoResultProcess"/>
    <dgm:cxn modelId="{7CA75B08-3E2A-45BB-8116-46B4C9B6ADFE}" type="presParOf" srcId="{D296941C-BF75-4619-9583-4E5CD4D6CECC}" destId="{6BD8528B-7117-4EE7-AA69-DD746507D362}" srcOrd="1" destOrd="0" presId="urn:microsoft.com/office/officeart/2009/3/layout/RandomtoResultProcess"/>
    <dgm:cxn modelId="{2DB4EAE9-86CF-4FC6-A972-3C11A08CEB74}" type="presParOf" srcId="{D296941C-BF75-4619-9583-4E5CD4D6CECC}" destId="{92264A16-2A46-4874-B034-4F99209BD0BF}" srcOrd="2" destOrd="0" presId="urn:microsoft.com/office/officeart/2009/3/layout/RandomtoResultProcess"/>
    <dgm:cxn modelId="{6096FA01-7643-4623-920B-6EDEA6860C22}" type="presParOf" srcId="{3A4BFE9A-0F3B-4AD7-B72F-4DF1279B1A00}" destId="{AA8E9614-00D7-4429-AFEC-8550FBE7D3C0}" srcOrd="3" destOrd="0" presId="urn:microsoft.com/office/officeart/2009/3/layout/RandomtoResultProcess"/>
    <dgm:cxn modelId="{07311149-2E15-4951-A82C-63828308CB84}" type="presParOf" srcId="{AA8E9614-00D7-4429-AFEC-8550FBE7D3C0}" destId="{2D8EDCE1-6327-45A7-A1F5-71061029D325}" srcOrd="0" destOrd="0" presId="urn:microsoft.com/office/officeart/2009/3/layout/RandomtoResultProcess"/>
    <dgm:cxn modelId="{377831CB-0722-4F45-AEA1-45BF3B41D75B}" type="presParOf" srcId="{AA8E9614-00D7-4429-AFEC-8550FBE7D3C0}" destId="{9B2E1783-AC98-4638-A738-6BC6637E81A4}" srcOrd="1" destOrd="0" presId="urn:microsoft.com/office/officeart/2009/3/layout/RandomtoResultProcess"/>
    <dgm:cxn modelId="{C03B345D-032A-4D87-A46E-3984382BBACD}" type="presParOf" srcId="{3A4BFE9A-0F3B-4AD7-B72F-4DF1279B1A00}" destId="{9F82FFB9-097D-49B1-88A9-8B56BCD51398}" srcOrd="4" destOrd="0" presId="urn:microsoft.com/office/officeart/2009/3/layout/RandomtoResultProcess"/>
    <dgm:cxn modelId="{B7CD6F49-4874-44F4-B9C8-5998CD610623}" type="presParOf" srcId="{9F82FFB9-097D-49B1-88A9-8B56BCD51398}" destId="{5C561D73-E35A-490A-8FAD-03463F2538F1}" srcOrd="0" destOrd="0" presId="urn:microsoft.com/office/officeart/2009/3/layout/RandomtoResultProcess"/>
    <dgm:cxn modelId="{419B3555-5C90-481E-8B60-14A2AA4F259D}" type="presParOf" srcId="{9F82FFB9-097D-49B1-88A9-8B56BCD51398}" destId="{A911D228-0C45-40A2-B02B-9662903CCD4C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036E98-1F25-461F-B050-855E0C0F764F}" type="doc">
      <dgm:prSet loTypeId="urn:microsoft.com/office/officeart/2005/8/layout/target3" loCatId="relationship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58103271-65FC-4CC9-95D0-7BB1A3C759E5}">
      <dgm:prSet/>
      <dgm:spPr/>
      <dgm:t>
        <a:bodyPr/>
        <a:lstStyle/>
        <a:p>
          <a:r>
            <a:rPr lang="fi-FI" b="1" i="0" baseline="0"/>
            <a:t>Reklamaatio ja sen tekeminen kohtuullisessa ajassa on lähtökohtaisesti olennaista sijoitustuotteiden kohdalla.</a:t>
          </a:r>
          <a:endParaRPr lang="fi-FI"/>
        </a:p>
      </dgm:t>
    </dgm:pt>
    <dgm:pt modelId="{6328886C-4979-4C7F-B2AA-93AE0793E040}" type="parTrans" cxnId="{8FCF3BCC-3089-48D7-B922-80F4A91BAB6D}">
      <dgm:prSet/>
      <dgm:spPr/>
      <dgm:t>
        <a:bodyPr/>
        <a:lstStyle/>
        <a:p>
          <a:endParaRPr lang="fi-FI"/>
        </a:p>
      </dgm:t>
    </dgm:pt>
    <dgm:pt modelId="{3D2B1384-7F8F-4642-80E7-E35358DDC5AB}" type="sibTrans" cxnId="{8FCF3BCC-3089-48D7-B922-80F4A91BAB6D}">
      <dgm:prSet/>
      <dgm:spPr/>
      <dgm:t>
        <a:bodyPr/>
        <a:lstStyle/>
        <a:p>
          <a:endParaRPr lang="fi-FI"/>
        </a:p>
      </dgm:t>
    </dgm:pt>
    <dgm:pt modelId="{8B267180-1E28-4609-A661-DB3B6B16CE30}">
      <dgm:prSet/>
      <dgm:spPr/>
      <dgm:t>
        <a:bodyPr/>
        <a:lstStyle/>
        <a:p>
          <a:r>
            <a:rPr lang="fi-FI" b="0" i="0" baseline="0"/>
            <a:t>Sekä arvopaperimuotoisissa sijoitustuotteissa että sijoitusvakuutuksissa reklamaation vaatiminen tietyssä ajassa ehkäisee sen, ettei sijoittaja voi käyttää hyväksi kurssivaihtelua ja keinotella suuremman tuoton toivossa ajoittamalla reklamaationsa tiettyyn hetkeen. </a:t>
          </a:r>
          <a:endParaRPr lang="fi-FI"/>
        </a:p>
      </dgm:t>
    </dgm:pt>
    <dgm:pt modelId="{50C3625E-A8EC-43D5-952F-B73317D08954}" type="parTrans" cxnId="{F51EB04F-5B4B-4BC7-A25C-6B2D1F9039B7}">
      <dgm:prSet/>
      <dgm:spPr/>
      <dgm:t>
        <a:bodyPr/>
        <a:lstStyle/>
        <a:p>
          <a:endParaRPr lang="fi-FI"/>
        </a:p>
      </dgm:t>
    </dgm:pt>
    <dgm:pt modelId="{9D9741BB-9E36-4981-889D-E2BF8CA4EEA5}" type="sibTrans" cxnId="{F51EB04F-5B4B-4BC7-A25C-6B2D1F9039B7}">
      <dgm:prSet/>
      <dgm:spPr/>
      <dgm:t>
        <a:bodyPr/>
        <a:lstStyle/>
        <a:p>
          <a:endParaRPr lang="fi-FI"/>
        </a:p>
      </dgm:t>
    </dgm:pt>
    <dgm:pt modelId="{CE7AB3AF-9560-4F83-9BA5-5826B758D25F}">
      <dgm:prSet/>
      <dgm:spPr/>
      <dgm:t>
        <a:bodyPr/>
        <a:lstStyle/>
        <a:p>
          <a:r>
            <a:rPr lang="fi-FI" b="1" i="0" baseline="0"/>
            <a:t>Nykymuotoista reklamaatiovelvollisuutta kohtaan voidaan esittää myös kritiikkiä</a:t>
          </a:r>
          <a:endParaRPr lang="fi-FI"/>
        </a:p>
      </dgm:t>
    </dgm:pt>
    <dgm:pt modelId="{22A4681C-4BB3-4B69-832C-2F27CD413D60}" type="parTrans" cxnId="{EFF46C95-A5A2-429A-88DF-56D56A4F7AFA}">
      <dgm:prSet/>
      <dgm:spPr/>
      <dgm:t>
        <a:bodyPr/>
        <a:lstStyle/>
        <a:p>
          <a:endParaRPr lang="fi-FI"/>
        </a:p>
      </dgm:t>
    </dgm:pt>
    <dgm:pt modelId="{FACBAE0A-AA3F-4E8E-AF6D-1BBB78043491}" type="sibTrans" cxnId="{EFF46C95-A5A2-429A-88DF-56D56A4F7AFA}">
      <dgm:prSet/>
      <dgm:spPr/>
      <dgm:t>
        <a:bodyPr/>
        <a:lstStyle/>
        <a:p>
          <a:endParaRPr lang="fi-FI"/>
        </a:p>
      </dgm:t>
    </dgm:pt>
    <dgm:pt modelId="{9E0F987E-B70F-45F6-B0D7-D735B23FEBD4}">
      <dgm:prSet/>
      <dgm:spPr/>
      <dgm:t>
        <a:bodyPr/>
        <a:lstStyle/>
        <a:p>
          <a:r>
            <a:rPr lang="fi-FI" b="0" i="0" baseline="0"/>
            <a:t>Ankara sijoittajansuojan kannalta: Jos sijoittaja ei täytä tätä velvollisuuttaan, hän menettää oikeuden vedota tuotteen tarjoajan virheeseen. </a:t>
          </a:r>
          <a:endParaRPr lang="fi-FI"/>
        </a:p>
      </dgm:t>
    </dgm:pt>
    <dgm:pt modelId="{D6E5AA2A-542C-4999-8E9C-C51B4D965981}" type="parTrans" cxnId="{5C6DF33B-3A3E-4C0E-8CD3-B2C2DC0C0DA1}">
      <dgm:prSet/>
      <dgm:spPr/>
      <dgm:t>
        <a:bodyPr/>
        <a:lstStyle/>
        <a:p>
          <a:endParaRPr lang="fi-FI"/>
        </a:p>
      </dgm:t>
    </dgm:pt>
    <dgm:pt modelId="{50CE9FCF-0222-4308-898E-3B6A58398702}" type="sibTrans" cxnId="{5C6DF33B-3A3E-4C0E-8CD3-B2C2DC0C0DA1}">
      <dgm:prSet/>
      <dgm:spPr/>
      <dgm:t>
        <a:bodyPr/>
        <a:lstStyle/>
        <a:p>
          <a:endParaRPr lang="fi-FI"/>
        </a:p>
      </dgm:t>
    </dgm:pt>
    <dgm:pt modelId="{CA767E79-5884-493E-A291-71FC59E1EB54}">
      <dgm:prSet/>
      <dgm:spPr/>
      <dgm:t>
        <a:bodyPr/>
        <a:lstStyle/>
        <a:p>
          <a:r>
            <a:rPr lang="fi-FI" b="0" i="0" baseline="0"/>
            <a:t>Voimassa sopimusoikeuden “yleisten oppien” nojalla; pitäisikö ottaa lakiin? </a:t>
          </a:r>
          <a:endParaRPr lang="fi-FI"/>
        </a:p>
      </dgm:t>
    </dgm:pt>
    <dgm:pt modelId="{8A900B23-9C40-4843-B17D-2722DC12B570}" type="parTrans" cxnId="{636F242C-6974-4CE4-9998-FE993FE56417}">
      <dgm:prSet/>
      <dgm:spPr/>
      <dgm:t>
        <a:bodyPr/>
        <a:lstStyle/>
        <a:p>
          <a:endParaRPr lang="fi-FI"/>
        </a:p>
      </dgm:t>
    </dgm:pt>
    <dgm:pt modelId="{A5B226BD-3049-4833-80E2-0AB814A3D89E}" type="sibTrans" cxnId="{636F242C-6974-4CE4-9998-FE993FE56417}">
      <dgm:prSet/>
      <dgm:spPr/>
      <dgm:t>
        <a:bodyPr/>
        <a:lstStyle/>
        <a:p>
          <a:endParaRPr lang="fi-FI"/>
        </a:p>
      </dgm:t>
    </dgm:pt>
    <dgm:pt modelId="{37916FA2-9E6E-40EA-A23C-7787C597D2F9}" type="pres">
      <dgm:prSet presAssocID="{1F036E98-1F25-461F-B050-855E0C0F764F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4464E49A-4FD4-42D1-A42D-E8DC4DD604EB}" type="pres">
      <dgm:prSet presAssocID="{58103271-65FC-4CC9-95D0-7BB1A3C759E5}" presName="circle1" presStyleLbl="node1" presStyleIdx="0" presStyleCnt="3"/>
      <dgm:spPr/>
    </dgm:pt>
    <dgm:pt modelId="{C33AC949-CB4F-470A-8618-916874AA95B2}" type="pres">
      <dgm:prSet presAssocID="{58103271-65FC-4CC9-95D0-7BB1A3C759E5}" presName="space" presStyleCnt="0"/>
      <dgm:spPr/>
    </dgm:pt>
    <dgm:pt modelId="{39AE03D7-6790-4128-A915-A10D3C76AB7E}" type="pres">
      <dgm:prSet presAssocID="{58103271-65FC-4CC9-95D0-7BB1A3C759E5}" presName="rect1" presStyleLbl="alignAcc1" presStyleIdx="0" presStyleCnt="3"/>
      <dgm:spPr/>
    </dgm:pt>
    <dgm:pt modelId="{0FE1B621-3FE6-4A41-B650-85D6A1D49DD9}" type="pres">
      <dgm:prSet presAssocID="{CE7AB3AF-9560-4F83-9BA5-5826B758D25F}" presName="vertSpace2" presStyleLbl="node1" presStyleIdx="0" presStyleCnt="3"/>
      <dgm:spPr/>
    </dgm:pt>
    <dgm:pt modelId="{842B22CE-0E36-4856-8821-E994491BD433}" type="pres">
      <dgm:prSet presAssocID="{CE7AB3AF-9560-4F83-9BA5-5826B758D25F}" presName="circle2" presStyleLbl="node1" presStyleIdx="1" presStyleCnt="3"/>
      <dgm:spPr/>
    </dgm:pt>
    <dgm:pt modelId="{262FD077-4876-4B79-B084-447C39992C7F}" type="pres">
      <dgm:prSet presAssocID="{CE7AB3AF-9560-4F83-9BA5-5826B758D25F}" presName="rect2" presStyleLbl="alignAcc1" presStyleIdx="1" presStyleCnt="3"/>
      <dgm:spPr/>
    </dgm:pt>
    <dgm:pt modelId="{6EE59002-BC00-4198-8ABA-EB43680843B8}" type="pres">
      <dgm:prSet presAssocID="{CA767E79-5884-493E-A291-71FC59E1EB54}" presName="vertSpace3" presStyleLbl="node1" presStyleIdx="1" presStyleCnt="3"/>
      <dgm:spPr/>
    </dgm:pt>
    <dgm:pt modelId="{2588E8B0-AFC1-4ECF-BF1D-4E24F1D78A51}" type="pres">
      <dgm:prSet presAssocID="{CA767E79-5884-493E-A291-71FC59E1EB54}" presName="circle3" presStyleLbl="node1" presStyleIdx="2" presStyleCnt="3"/>
      <dgm:spPr/>
    </dgm:pt>
    <dgm:pt modelId="{DFB27629-1387-4F29-B42D-79142BB9E6F8}" type="pres">
      <dgm:prSet presAssocID="{CA767E79-5884-493E-A291-71FC59E1EB54}" presName="rect3" presStyleLbl="alignAcc1" presStyleIdx="2" presStyleCnt="3"/>
      <dgm:spPr/>
    </dgm:pt>
    <dgm:pt modelId="{0A31977A-833D-4238-A1B6-42433F1C63B4}" type="pres">
      <dgm:prSet presAssocID="{58103271-65FC-4CC9-95D0-7BB1A3C759E5}" presName="rect1ParTx" presStyleLbl="alignAcc1" presStyleIdx="2" presStyleCnt="3">
        <dgm:presLayoutVars>
          <dgm:chMax val="1"/>
          <dgm:bulletEnabled val="1"/>
        </dgm:presLayoutVars>
      </dgm:prSet>
      <dgm:spPr/>
    </dgm:pt>
    <dgm:pt modelId="{26955A5E-3D10-4A9F-B581-575110D86AE0}" type="pres">
      <dgm:prSet presAssocID="{58103271-65FC-4CC9-95D0-7BB1A3C759E5}" presName="rect1ChTx" presStyleLbl="alignAcc1" presStyleIdx="2" presStyleCnt="3">
        <dgm:presLayoutVars>
          <dgm:bulletEnabled val="1"/>
        </dgm:presLayoutVars>
      </dgm:prSet>
      <dgm:spPr/>
    </dgm:pt>
    <dgm:pt modelId="{854B8410-C1FE-4375-BA9B-579B82A8625F}" type="pres">
      <dgm:prSet presAssocID="{CE7AB3AF-9560-4F83-9BA5-5826B758D25F}" presName="rect2ParTx" presStyleLbl="alignAcc1" presStyleIdx="2" presStyleCnt="3">
        <dgm:presLayoutVars>
          <dgm:chMax val="1"/>
          <dgm:bulletEnabled val="1"/>
        </dgm:presLayoutVars>
      </dgm:prSet>
      <dgm:spPr/>
    </dgm:pt>
    <dgm:pt modelId="{673384BA-CC30-4BFB-BB6F-76ACDAC49918}" type="pres">
      <dgm:prSet presAssocID="{CE7AB3AF-9560-4F83-9BA5-5826B758D25F}" presName="rect2ChTx" presStyleLbl="alignAcc1" presStyleIdx="2" presStyleCnt="3">
        <dgm:presLayoutVars>
          <dgm:bulletEnabled val="1"/>
        </dgm:presLayoutVars>
      </dgm:prSet>
      <dgm:spPr/>
    </dgm:pt>
    <dgm:pt modelId="{4AFB1446-0A58-4A8A-944B-7464E18FB584}" type="pres">
      <dgm:prSet presAssocID="{CA767E79-5884-493E-A291-71FC59E1EB54}" presName="rect3ParTx" presStyleLbl="alignAcc1" presStyleIdx="2" presStyleCnt="3">
        <dgm:presLayoutVars>
          <dgm:chMax val="1"/>
          <dgm:bulletEnabled val="1"/>
        </dgm:presLayoutVars>
      </dgm:prSet>
      <dgm:spPr/>
    </dgm:pt>
    <dgm:pt modelId="{DDF2F06A-D19D-4DC1-9845-0C893470E9DC}" type="pres">
      <dgm:prSet presAssocID="{CA767E79-5884-493E-A291-71FC59E1EB54}" presName="rect3ChTx" presStyleLbl="alignAcc1" presStyleIdx="2" presStyleCnt="3">
        <dgm:presLayoutVars>
          <dgm:bulletEnabled val="1"/>
        </dgm:presLayoutVars>
      </dgm:prSet>
      <dgm:spPr/>
    </dgm:pt>
  </dgm:ptLst>
  <dgm:cxnLst>
    <dgm:cxn modelId="{636F242C-6974-4CE4-9998-FE993FE56417}" srcId="{1F036E98-1F25-461F-B050-855E0C0F764F}" destId="{CA767E79-5884-493E-A291-71FC59E1EB54}" srcOrd="2" destOrd="0" parTransId="{8A900B23-9C40-4843-B17D-2722DC12B570}" sibTransId="{A5B226BD-3049-4833-80E2-0AB814A3D89E}"/>
    <dgm:cxn modelId="{5C6DF33B-3A3E-4C0E-8CD3-B2C2DC0C0DA1}" srcId="{CE7AB3AF-9560-4F83-9BA5-5826B758D25F}" destId="{9E0F987E-B70F-45F6-B0D7-D735B23FEBD4}" srcOrd="0" destOrd="0" parTransId="{D6E5AA2A-542C-4999-8E9C-C51B4D965981}" sibTransId="{50CE9FCF-0222-4308-898E-3B6A58398702}"/>
    <dgm:cxn modelId="{6B151F6A-4413-4835-9308-798E48C23493}" type="presOf" srcId="{CA767E79-5884-493E-A291-71FC59E1EB54}" destId="{4AFB1446-0A58-4A8A-944B-7464E18FB584}" srcOrd="1" destOrd="0" presId="urn:microsoft.com/office/officeart/2005/8/layout/target3"/>
    <dgm:cxn modelId="{F51EB04F-5B4B-4BC7-A25C-6B2D1F9039B7}" srcId="{58103271-65FC-4CC9-95D0-7BB1A3C759E5}" destId="{8B267180-1E28-4609-A661-DB3B6B16CE30}" srcOrd="0" destOrd="0" parTransId="{50C3625E-A8EC-43D5-952F-B73317D08954}" sibTransId="{9D9741BB-9E36-4981-889D-E2BF8CA4EEA5}"/>
    <dgm:cxn modelId="{4A9C677E-387B-42CE-84DB-421E065EEC91}" type="presOf" srcId="{1F036E98-1F25-461F-B050-855E0C0F764F}" destId="{37916FA2-9E6E-40EA-A23C-7787C597D2F9}" srcOrd="0" destOrd="0" presId="urn:microsoft.com/office/officeart/2005/8/layout/target3"/>
    <dgm:cxn modelId="{E4E31288-0044-4D2E-B0A4-BFE4060E1363}" type="presOf" srcId="{58103271-65FC-4CC9-95D0-7BB1A3C759E5}" destId="{39AE03D7-6790-4128-A915-A10D3C76AB7E}" srcOrd="0" destOrd="0" presId="urn:microsoft.com/office/officeart/2005/8/layout/target3"/>
    <dgm:cxn modelId="{06AE168D-AAD8-4AD7-BE84-830E1955B39C}" type="presOf" srcId="{58103271-65FC-4CC9-95D0-7BB1A3C759E5}" destId="{0A31977A-833D-4238-A1B6-42433F1C63B4}" srcOrd="1" destOrd="0" presId="urn:microsoft.com/office/officeart/2005/8/layout/target3"/>
    <dgm:cxn modelId="{EFF46C95-A5A2-429A-88DF-56D56A4F7AFA}" srcId="{1F036E98-1F25-461F-B050-855E0C0F764F}" destId="{CE7AB3AF-9560-4F83-9BA5-5826B758D25F}" srcOrd="1" destOrd="0" parTransId="{22A4681C-4BB3-4B69-832C-2F27CD413D60}" sibTransId="{FACBAE0A-AA3F-4E8E-AF6D-1BBB78043491}"/>
    <dgm:cxn modelId="{A9BF03A5-D6BE-4CE3-8F52-C8639A6C4AC1}" type="presOf" srcId="{CE7AB3AF-9560-4F83-9BA5-5826B758D25F}" destId="{854B8410-C1FE-4375-BA9B-579B82A8625F}" srcOrd="1" destOrd="0" presId="urn:microsoft.com/office/officeart/2005/8/layout/target3"/>
    <dgm:cxn modelId="{7C7CE9AE-BD39-43E8-97BF-5E2EC9C3155C}" type="presOf" srcId="{CA767E79-5884-493E-A291-71FC59E1EB54}" destId="{DFB27629-1387-4F29-B42D-79142BB9E6F8}" srcOrd="0" destOrd="0" presId="urn:microsoft.com/office/officeart/2005/8/layout/target3"/>
    <dgm:cxn modelId="{124D04B5-C072-4A4C-BA36-B2FDCD7CF699}" type="presOf" srcId="{9E0F987E-B70F-45F6-B0D7-D735B23FEBD4}" destId="{673384BA-CC30-4BFB-BB6F-76ACDAC49918}" srcOrd="0" destOrd="0" presId="urn:microsoft.com/office/officeart/2005/8/layout/target3"/>
    <dgm:cxn modelId="{7216F4B5-1AD9-4B36-B036-2A600C0B9F63}" type="presOf" srcId="{8B267180-1E28-4609-A661-DB3B6B16CE30}" destId="{26955A5E-3D10-4A9F-B581-575110D86AE0}" srcOrd="0" destOrd="0" presId="urn:microsoft.com/office/officeart/2005/8/layout/target3"/>
    <dgm:cxn modelId="{9A1A69C9-FEAB-42BE-83C5-1C06EC8545DE}" type="presOf" srcId="{CE7AB3AF-9560-4F83-9BA5-5826B758D25F}" destId="{262FD077-4876-4B79-B084-447C39992C7F}" srcOrd="0" destOrd="0" presId="urn:microsoft.com/office/officeart/2005/8/layout/target3"/>
    <dgm:cxn modelId="{8FCF3BCC-3089-48D7-B922-80F4A91BAB6D}" srcId="{1F036E98-1F25-461F-B050-855E0C0F764F}" destId="{58103271-65FC-4CC9-95D0-7BB1A3C759E5}" srcOrd="0" destOrd="0" parTransId="{6328886C-4979-4C7F-B2AA-93AE0793E040}" sibTransId="{3D2B1384-7F8F-4642-80E7-E35358DDC5AB}"/>
    <dgm:cxn modelId="{72E2C161-DD54-423D-8890-DFD33BC438DC}" type="presParOf" srcId="{37916FA2-9E6E-40EA-A23C-7787C597D2F9}" destId="{4464E49A-4FD4-42D1-A42D-E8DC4DD604EB}" srcOrd="0" destOrd="0" presId="urn:microsoft.com/office/officeart/2005/8/layout/target3"/>
    <dgm:cxn modelId="{BA39757B-C24F-494D-AD1D-B78989A55105}" type="presParOf" srcId="{37916FA2-9E6E-40EA-A23C-7787C597D2F9}" destId="{C33AC949-CB4F-470A-8618-916874AA95B2}" srcOrd="1" destOrd="0" presId="urn:microsoft.com/office/officeart/2005/8/layout/target3"/>
    <dgm:cxn modelId="{398FF713-96B1-49BB-AD8C-6DE1AAB886C0}" type="presParOf" srcId="{37916FA2-9E6E-40EA-A23C-7787C597D2F9}" destId="{39AE03D7-6790-4128-A915-A10D3C76AB7E}" srcOrd="2" destOrd="0" presId="urn:microsoft.com/office/officeart/2005/8/layout/target3"/>
    <dgm:cxn modelId="{01699649-2017-4F12-8F2A-42357F7EE5D3}" type="presParOf" srcId="{37916FA2-9E6E-40EA-A23C-7787C597D2F9}" destId="{0FE1B621-3FE6-4A41-B650-85D6A1D49DD9}" srcOrd="3" destOrd="0" presId="urn:microsoft.com/office/officeart/2005/8/layout/target3"/>
    <dgm:cxn modelId="{E9894E8E-CA20-4A63-905B-FC163DA77A07}" type="presParOf" srcId="{37916FA2-9E6E-40EA-A23C-7787C597D2F9}" destId="{842B22CE-0E36-4856-8821-E994491BD433}" srcOrd="4" destOrd="0" presId="urn:microsoft.com/office/officeart/2005/8/layout/target3"/>
    <dgm:cxn modelId="{92549D2E-5CB4-471A-AFDD-BC131A2B4E04}" type="presParOf" srcId="{37916FA2-9E6E-40EA-A23C-7787C597D2F9}" destId="{262FD077-4876-4B79-B084-447C39992C7F}" srcOrd="5" destOrd="0" presId="urn:microsoft.com/office/officeart/2005/8/layout/target3"/>
    <dgm:cxn modelId="{EBAFC711-419C-4B25-8C15-DDAEF615974D}" type="presParOf" srcId="{37916FA2-9E6E-40EA-A23C-7787C597D2F9}" destId="{6EE59002-BC00-4198-8ABA-EB43680843B8}" srcOrd="6" destOrd="0" presId="urn:microsoft.com/office/officeart/2005/8/layout/target3"/>
    <dgm:cxn modelId="{C1F439A7-F532-441E-B664-34656B61F8E6}" type="presParOf" srcId="{37916FA2-9E6E-40EA-A23C-7787C597D2F9}" destId="{2588E8B0-AFC1-4ECF-BF1D-4E24F1D78A51}" srcOrd="7" destOrd="0" presId="urn:microsoft.com/office/officeart/2005/8/layout/target3"/>
    <dgm:cxn modelId="{8F4A4A7A-F91E-4A8D-A5B6-A5C8FC11264B}" type="presParOf" srcId="{37916FA2-9E6E-40EA-A23C-7787C597D2F9}" destId="{DFB27629-1387-4F29-B42D-79142BB9E6F8}" srcOrd="8" destOrd="0" presId="urn:microsoft.com/office/officeart/2005/8/layout/target3"/>
    <dgm:cxn modelId="{2B61A6B9-1ED4-45E6-B91A-7EE4B585087A}" type="presParOf" srcId="{37916FA2-9E6E-40EA-A23C-7787C597D2F9}" destId="{0A31977A-833D-4238-A1B6-42433F1C63B4}" srcOrd="9" destOrd="0" presId="urn:microsoft.com/office/officeart/2005/8/layout/target3"/>
    <dgm:cxn modelId="{820E4A5F-2836-4E1D-B91F-580DD2042882}" type="presParOf" srcId="{37916FA2-9E6E-40EA-A23C-7787C597D2F9}" destId="{26955A5E-3D10-4A9F-B581-575110D86AE0}" srcOrd="10" destOrd="0" presId="urn:microsoft.com/office/officeart/2005/8/layout/target3"/>
    <dgm:cxn modelId="{7064693F-0D42-469D-B77F-426C308A5E62}" type="presParOf" srcId="{37916FA2-9E6E-40EA-A23C-7787C597D2F9}" destId="{854B8410-C1FE-4375-BA9B-579B82A8625F}" srcOrd="11" destOrd="0" presId="urn:microsoft.com/office/officeart/2005/8/layout/target3"/>
    <dgm:cxn modelId="{D5634EA3-DD1A-4D64-A13E-50156707E54B}" type="presParOf" srcId="{37916FA2-9E6E-40EA-A23C-7787C597D2F9}" destId="{673384BA-CC30-4BFB-BB6F-76ACDAC49918}" srcOrd="12" destOrd="0" presId="urn:microsoft.com/office/officeart/2005/8/layout/target3"/>
    <dgm:cxn modelId="{F8C0D4D7-2904-4EDC-9CF3-7F54343FD073}" type="presParOf" srcId="{37916FA2-9E6E-40EA-A23C-7787C597D2F9}" destId="{4AFB1446-0A58-4A8A-944B-7464E18FB584}" srcOrd="13" destOrd="0" presId="urn:microsoft.com/office/officeart/2005/8/layout/target3"/>
    <dgm:cxn modelId="{37245481-DD94-497E-9116-0B37C5188B49}" type="presParOf" srcId="{37916FA2-9E6E-40EA-A23C-7787C597D2F9}" destId="{DDF2F06A-D19D-4DC1-9845-0C893470E9DC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02D461B-167E-4E62-8056-9941B3A34028}" type="doc">
      <dgm:prSet loTypeId="urn:microsoft.com/office/officeart/2005/8/layout/list1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en-US"/>
        </a:p>
      </dgm:t>
    </dgm:pt>
    <dgm:pt modelId="{505E64ED-6BED-4F21-A7CE-D7660DBBA125}">
      <dgm:prSet/>
      <dgm:spPr/>
      <dgm:t>
        <a:bodyPr/>
        <a:lstStyle/>
        <a:p>
          <a:r>
            <a:rPr lang="fi-FI" b="1" i="0" baseline="0"/>
            <a:t>Kaikkien sijoittajien on tiedettävä, että</a:t>
          </a:r>
          <a:endParaRPr lang="en-US"/>
        </a:p>
      </dgm:t>
    </dgm:pt>
    <dgm:pt modelId="{465DBC63-2162-4827-971E-BC6DDD372AE0}" type="parTrans" cxnId="{CED419A9-5D6A-4A87-A33C-E11344017091}">
      <dgm:prSet/>
      <dgm:spPr/>
      <dgm:t>
        <a:bodyPr/>
        <a:lstStyle/>
        <a:p>
          <a:endParaRPr lang="en-US"/>
        </a:p>
      </dgm:t>
    </dgm:pt>
    <dgm:pt modelId="{153D9C21-8724-4DB0-A3E3-4A6ED414E9B6}" type="sibTrans" cxnId="{CED419A9-5D6A-4A87-A33C-E11344017091}">
      <dgm:prSet/>
      <dgm:spPr/>
      <dgm:t>
        <a:bodyPr/>
        <a:lstStyle/>
        <a:p>
          <a:endParaRPr lang="en-US"/>
        </a:p>
      </dgm:t>
    </dgm:pt>
    <dgm:pt modelId="{263F1897-6EB5-48BC-978B-C629D3A7468F}">
      <dgm:prSet/>
      <dgm:spPr/>
      <dgm:t>
        <a:bodyPr/>
        <a:lstStyle/>
        <a:p>
          <a:r>
            <a:rPr lang="fi-FI" b="1" i="0" baseline="0"/>
            <a:t>1.Sijoittamiseen kuuluu aina riski</a:t>
          </a:r>
          <a:endParaRPr lang="en-US"/>
        </a:p>
      </dgm:t>
    </dgm:pt>
    <dgm:pt modelId="{01AD75C6-20B1-4FE5-BDD7-B0221F8B312A}" type="parTrans" cxnId="{6B51C0D6-D349-4B0D-9CC0-D29994D94040}">
      <dgm:prSet/>
      <dgm:spPr/>
      <dgm:t>
        <a:bodyPr/>
        <a:lstStyle/>
        <a:p>
          <a:endParaRPr lang="en-US"/>
        </a:p>
      </dgm:t>
    </dgm:pt>
    <dgm:pt modelId="{6CDCEFE8-5F3A-4D10-81C4-5EED07FAD9CB}" type="sibTrans" cxnId="{6B51C0D6-D349-4B0D-9CC0-D29994D94040}">
      <dgm:prSet/>
      <dgm:spPr/>
      <dgm:t>
        <a:bodyPr/>
        <a:lstStyle/>
        <a:p>
          <a:endParaRPr lang="en-US"/>
        </a:p>
      </dgm:t>
    </dgm:pt>
    <dgm:pt modelId="{8162ABE7-B57C-4C03-A8DF-D7CC9BC8F4C3}">
      <dgm:prSet/>
      <dgm:spPr/>
      <dgm:t>
        <a:bodyPr/>
        <a:lstStyle/>
        <a:p>
          <a:r>
            <a:rPr lang="fi-FI" b="0" i="0" baseline="0"/>
            <a:t>Tuotteisiin liittyvät riidat koskevat usein tuotteen riskiä</a:t>
          </a:r>
          <a:endParaRPr lang="en-US"/>
        </a:p>
      </dgm:t>
    </dgm:pt>
    <dgm:pt modelId="{B6CBEB68-B2A4-4218-891D-F94A4D309676}" type="parTrans" cxnId="{E898E861-98E9-4533-842E-4DEC0EE19D1D}">
      <dgm:prSet/>
      <dgm:spPr/>
      <dgm:t>
        <a:bodyPr/>
        <a:lstStyle/>
        <a:p>
          <a:endParaRPr lang="en-US"/>
        </a:p>
      </dgm:t>
    </dgm:pt>
    <dgm:pt modelId="{748CC158-4460-4EE0-8BDB-512AEA776940}" type="sibTrans" cxnId="{E898E861-98E9-4533-842E-4DEC0EE19D1D}">
      <dgm:prSet/>
      <dgm:spPr/>
      <dgm:t>
        <a:bodyPr/>
        <a:lstStyle/>
        <a:p>
          <a:endParaRPr lang="en-US"/>
        </a:p>
      </dgm:t>
    </dgm:pt>
    <dgm:pt modelId="{4A742A88-4B4F-472D-9199-96E98ACAA0E1}">
      <dgm:prSet/>
      <dgm:spPr/>
      <dgm:t>
        <a:bodyPr/>
        <a:lstStyle/>
        <a:p>
          <a:r>
            <a:rPr lang="fi-FI" b="0" i="0" baseline="0" dirty="0"/>
            <a:t>Mihin riski kohdistuu? </a:t>
          </a:r>
          <a:endParaRPr lang="en-US" dirty="0"/>
        </a:p>
      </dgm:t>
    </dgm:pt>
    <dgm:pt modelId="{3F3A4DD9-CFB1-4DB8-9AC1-4BD92FD3DAE9}" type="parTrans" cxnId="{4D9FD84D-C7BD-4298-B634-39799118F9A7}">
      <dgm:prSet/>
      <dgm:spPr/>
      <dgm:t>
        <a:bodyPr/>
        <a:lstStyle/>
        <a:p>
          <a:endParaRPr lang="en-US"/>
        </a:p>
      </dgm:t>
    </dgm:pt>
    <dgm:pt modelId="{2FB21CFE-49D0-4C01-875C-41F2EC3AAEF4}" type="sibTrans" cxnId="{4D9FD84D-C7BD-4298-B634-39799118F9A7}">
      <dgm:prSet/>
      <dgm:spPr/>
      <dgm:t>
        <a:bodyPr/>
        <a:lstStyle/>
        <a:p>
          <a:endParaRPr lang="en-US"/>
        </a:p>
      </dgm:t>
    </dgm:pt>
    <dgm:pt modelId="{D9275049-9063-4CB6-9572-F401B81801D8}">
      <dgm:prSet/>
      <dgm:spPr/>
      <dgm:t>
        <a:bodyPr/>
        <a:lstStyle/>
        <a:p>
          <a:r>
            <a:rPr lang="fi-FI" b="0" i="0" baseline="0"/>
            <a:t>Minkäsuuruinen riski on? </a:t>
          </a:r>
          <a:endParaRPr lang="en-US"/>
        </a:p>
      </dgm:t>
    </dgm:pt>
    <dgm:pt modelId="{AC1F1BD7-0E96-4C49-BE94-EC1648CB269C}" type="parTrans" cxnId="{D18B1008-7EFC-4E8B-9E9E-18157DF42197}">
      <dgm:prSet/>
      <dgm:spPr/>
      <dgm:t>
        <a:bodyPr/>
        <a:lstStyle/>
        <a:p>
          <a:endParaRPr lang="en-US"/>
        </a:p>
      </dgm:t>
    </dgm:pt>
    <dgm:pt modelId="{28469B7C-3F9F-42D1-B8AB-1138C8A1931C}" type="sibTrans" cxnId="{D18B1008-7EFC-4E8B-9E9E-18157DF42197}">
      <dgm:prSet/>
      <dgm:spPr/>
      <dgm:t>
        <a:bodyPr/>
        <a:lstStyle/>
        <a:p>
          <a:endParaRPr lang="en-US"/>
        </a:p>
      </dgm:t>
    </dgm:pt>
    <dgm:pt modelId="{0724B6DD-5D82-46C0-B420-55DE5204527E}">
      <dgm:prSet/>
      <dgm:spPr/>
      <dgm:t>
        <a:bodyPr/>
        <a:lstStyle/>
        <a:p>
          <a:r>
            <a:rPr lang="fi-FI" b="0" i="0" baseline="0"/>
            <a:t>Pitääkö ymmärtää riskin ja tuoton välinen yhteys?</a:t>
          </a:r>
          <a:endParaRPr lang="en-US"/>
        </a:p>
      </dgm:t>
    </dgm:pt>
    <dgm:pt modelId="{7BA2E773-3658-429A-9D82-90CE664C80C5}" type="parTrans" cxnId="{755EB9DA-1F93-4A23-A3F2-8680AF38785F}">
      <dgm:prSet/>
      <dgm:spPr/>
      <dgm:t>
        <a:bodyPr/>
        <a:lstStyle/>
        <a:p>
          <a:endParaRPr lang="en-US"/>
        </a:p>
      </dgm:t>
    </dgm:pt>
    <dgm:pt modelId="{CFAFB19F-C9EB-48B3-AD6D-BA6184D36622}" type="sibTrans" cxnId="{755EB9DA-1F93-4A23-A3F2-8680AF38785F}">
      <dgm:prSet/>
      <dgm:spPr/>
      <dgm:t>
        <a:bodyPr/>
        <a:lstStyle/>
        <a:p>
          <a:endParaRPr lang="en-US"/>
        </a:p>
      </dgm:t>
    </dgm:pt>
    <dgm:pt modelId="{E884D9B9-8D9C-44B0-A8B7-9C37E33EAD1F}">
      <dgm:prSet/>
      <dgm:spPr/>
      <dgm:t>
        <a:bodyPr/>
        <a:lstStyle/>
        <a:p>
          <a:r>
            <a:rPr lang="fi-FI" b="1" i="0" baseline="0"/>
            <a:t>2. Osakkeisiin ja “perusmuotoisiin” velkakirjalainoihin kuuluu riski pääoman menettämisestä KKO 2015:93 </a:t>
          </a:r>
          <a:endParaRPr lang="en-US"/>
        </a:p>
      </dgm:t>
    </dgm:pt>
    <dgm:pt modelId="{84529AC0-2629-495A-B385-605777DE4571}" type="parTrans" cxnId="{DA36581D-E6D6-484C-9171-C971AF649E6F}">
      <dgm:prSet/>
      <dgm:spPr/>
      <dgm:t>
        <a:bodyPr/>
        <a:lstStyle/>
        <a:p>
          <a:endParaRPr lang="en-US"/>
        </a:p>
      </dgm:t>
    </dgm:pt>
    <dgm:pt modelId="{5581E9E9-FD65-425B-ACD7-43604A20E4CA}" type="sibTrans" cxnId="{DA36581D-E6D6-484C-9171-C971AF649E6F}">
      <dgm:prSet/>
      <dgm:spPr/>
      <dgm:t>
        <a:bodyPr/>
        <a:lstStyle/>
        <a:p>
          <a:endParaRPr lang="en-US"/>
        </a:p>
      </dgm:t>
    </dgm:pt>
    <dgm:pt modelId="{D37BDD43-6112-4604-978F-3790EC926169}">
      <dgm:prSet/>
      <dgm:spPr/>
      <dgm:t>
        <a:bodyPr/>
        <a:lstStyle/>
        <a:p>
          <a:r>
            <a:rPr lang="fi-FI" b="0" i="0" baseline="0"/>
            <a:t>Ongelma: </a:t>
          </a:r>
          <a:r>
            <a:rPr lang="fi-FI" b="0"/>
            <a:t>t</a:t>
          </a:r>
          <a:r>
            <a:rPr lang="fi-FI" b="0" i="0" baseline="0"/>
            <a:t>uotteiden ja ehtojen monimutkaisuus ja vaikeaselkoisuus, tuotteiden nimet</a:t>
          </a:r>
          <a:endParaRPr lang="en-US"/>
        </a:p>
      </dgm:t>
    </dgm:pt>
    <dgm:pt modelId="{98B3A00D-18A7-4C1E-9940-058F74CB343B}" type="parTrans" cxnId="{B29CA389-57BF-4E8C-A69F-5D8DA9897E0C}">
      <dgm:prSet/>
      <dgm:spPr/>
      <dgm:t>
        <a:bodyPr/>
        <a:lstStyle/>
        <a:p>
          <a:endParaRPr lang="en-US"/>
        </a:p>
      </dgm:t>
    </dgm:pt>
    <dgm:pt modelId="{2D0A1D9A-25C9-4678-86FD-45A1838D4B1D}" type="sibTrans" cxnId="{B29CA389-57BF-4E8C-A69F-5D8DA9897E0C}">
      <dgm:prSet/>
      <dgm:spPr/>
      <dgm:t>
        <a:bodyPr/>
        <a:lstStyle/>
        <a:p>
          <a:endParaRPr lang="en-US"/>
        </a:p>
      </dgm:t>
    </dgm:pt>
    <dgm:pt modelId="{C0FCB07D-F855-47CD-A990-9F1A2B49E147}" type="pres">
      <dgm:prSet presAssocID="{F02D461B-167E-4E62-8056-9941B3A34028}" presName="linear" presStyleCnt="0">
        <dgm:presLayoutVars>
          <dgm:dir/>
          <dgm:animLvl val="lvl"/>
          <dgm:resizeHandles val="exact"/>
        </dgm:presLayoutVars>
      </dgm:prSet>
      <dgm:spPr/>
    </dgm:pt>
    <dgm:pt modelId="{EDC74A60-FEAC-45C5-9742-75267D7C5769}" type="pres">
      <dgm:prSet presAssocID="{505E64ED-6BED-4F21-A7CE-D7660DBBA125}" presName="parentLin" presStyleCnt="0"/>
      <dgm:spPr/>
    </dgm:pt>
    <dgm:pt modelId="{7B7E2AC2-54A9-43C9-89F0-9F49EA532234}" type="pres">
      <dgm:prSet presAssocID="{505E64ED-6BED-4F21-A7CE-D7660DBBA125}" presName="parentLeftMargin" presStyleLbl="node1" presStyleIdx="0" presStyleCnt="3"/>
      <dgm:spPr/>
    </dgm:pt>
    <dgm:pt modelId="{9CCDD182-7F31-406A-8692-E96C8E022971}" type="pres">
      <dgm:prSet presAssocID="{505E64ED-6BED-4F21-A7CE-D7660DBBA12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353A87D-4201-4AA6-943D-EE6898AFCF14}" type="pres">
      <dgm:prSet presAssocID="{505E64ED-6BED-4F21-A7CE-D7660DBBA125}" presName="negativeSpace" presStyleCnt="0"/>
      <dgm:spPr/>
    </dgm:pt>
    <dgm:pt modelId="{D4DF614E-6C86-40BE-A961-9DC1D32A9470}" type="pres">
      <dgm:prSet presAssocID="{505E64ED-6BED-4F21-A7CE-D7660DBBA125}" presName="childText" presStyleLbl="conFgAcc1" presStyleIdx="0" presStyleCnt="3">
        <dgm:presLayoutVars>
          <dgm:bulletEnabled val="1"/>
        </dgm:presLayoutVars>
      </dgm:prSet>
      <dgm:spPr/>
    </dgm:pt>
    <dgm:pt modelId="{4225BFE4-9B95-409E-B5F8-3C88A079B4FB}" type="pres">
      <dgm:prSet presAssocID="{153D9C21-8724-4DB0-A3E3-4A6ED414E9B6}" presName="spaceBetweenRectangles" presStyleCnt="0"/>
      <dgm:spPr/>
    </dgm:pt>
    <dgm:pt modelId="{5ECA53AD-30EE-4FE0-A300-EB7E91F2C9A2}" type="pres">
      <dgm:prSet presAssocID="{263F1897-6EB5-48BC-978B-C629D3A7468F}" presName="parentLin" presStyleCnt="0"/>
      <dgm:spPr/>
    </dgm:pt>
    <dgm:pt modelId="{3F3F5266-1A99-4092-9484-10307B5B1625}" type="pres">
      <dgm:prSet presAssocID="{263F1897-6EB5-48BC-978B-C629D3A7468F}" presName="parentLeftMargin" presStyleLbl="node1" presStyleIdx="0" presStyleCnt="3"/>
      <dgm:spPr/>
    </dgm:pt>
    <dgm:pt modelId="{97A3336B-DE7E-4F8E-98B3-DA256BD3588E}" type="pres">
      <dgm:prSet presAssocID="{263F1897-6EB5-48BC-978B-C629D3A7468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334DC46-0FAB-48EF-9E2D-8DB755E862E0}" type="pres">
      <dgm:prSet presAssocID="{263F1897-6EB5-48BC-978B-C629D3A7468F}" presName="negativeSpace" presStyleCnt="0"/>
      <dgm:spPr/>
    </dgm:pt>
    <dgm:pt modelId="{4F8888A4-F25A-4195-964C-F1667AA624FF}" type="pres">
      <dgm:prSet presAssocID="{263F1897-6EB5-48BC-978B-C629D3A7468F}" presName="childText" presStyleLbl="conFgAcc1" presStyleIdx="1" presStyleCnt="3">
        <dgm:presLayoutVars>
          <dgm:bulletEnabled val="1"/>
        </dgm:presLayoutVars>
      </dgm:prSet>
      <dgm:spPr/>
    </dgm:pt>
    <dgm:pt modelId="{5B03A410-C00E-4283-8F9B-152A5BDB4AE9}" type="pres">
      <dgm:prSet presAssocID="{6CDCEFE8-5F3A-4D10-81C4-5EED07FAD9CB}" presName="spaceBetweenRectangles" presStyleCnt="0"/>
      <dgm:spPr/>
    </dgm:pt>
    <dgm:pt modelId="{D65782F6-5D1B-48A5-85A3-1F5E8FFD4C96}" type="pres">
      <dgm:prSet presAssocID="{E884D9B9-8D9C-44B0-A8B7-9C37E33EAD1F}" presName="parentLin" presStyleCnt="0"/>
      <dgm:spPr/>
    </dgm:pt>
    <dgm:pt modelId="{E60AF9CF-A584-40CC-9E08-B3EFE93E3DB0}" type="pres">
      <dgm:prSet presAssocID="{E884D9B9-8D9C-44B0-A8B7-9C37E33EAD1F}" presName="parentLeftMargin" presStyleLbl="node1" presStyleIdx="1" presStyleCnt="3"/>
      <dgm:spPr/>
    </dgm:pt>
    <dgm:pt modelId="{64169B91-B2AD-44EF-B5C0-3D7C9B3F9984}" type="pres">
      <dgm:prSet presAssocID="{E884D9B9-8D9C-44B0-A8B7-9C37E33EAD1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0786E75-1C4E-479C-9EFD-59950B82F241}" type="pres">
      <dgm:prSet presAssocID="{E884D9B9-8D9C-44B0-A8B7-9C37E33EAD1F}" presName="negativeSpace" presStyleCnt="0"/>
      <dgm:spPr/>
    </dgm:pt>
    <dgm:pt modelId="{E029628F-FE70-4319-86F8-F249F054C1C8}" type="pres">
      <dgm:prSet presAssocID="{E884D9B9-8D9C-44B0-A8B7-9C37E33EAD1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18B1008-7EFC-4E8B-9E9E-18157DF42197}" srcId="{8162ABE7-B57C-4C03-A8DF-D7CC9BC8F4C3}" destId="{D9275049-9063-4CB6-9572-F401B81801D8}" srcOrd="1" destOrd="0" parTransId="{AC1F1BD7-0E96-4C49-BE94-EC1648CB269C}" sibTransId="{28469B7C-3F9F-42D1-B8AB-1138C8A1931C}"/>
    <dgm:cxn modelId="{F306C616-7340-4F25-8FD9-4A8CC5A42A5C}" type="presOf" srcId="{263F1897-6EB5-48BC-978B-C629D3A7468F}" destId="{97A3336B-DE7E-4F8E-98B3-DA256BD3588E}" srcOrd="1" destOrd="0" presId="urn:microsoft.com/office/officeart/2005/8/layout/list1"/>
    <dgm:cxn modelId="{0B53571A-CD39-4121-A7AA-6AC990C47260}" type="presOf" srcId="{E884D9B9-8D9C-44B0-A8B7-9C37E33EAD1F}" destId="{E60AF9CF-A584-40CC-9E08-B3EFE93E3DB0}" srcOrd="0" destOrd="0" presId="urn:microsoft.com/office/officeart/2005/8/layout/list1"/>
    <dgm:cxn modelId="{DA36581D-E6D6-484C-9171-C971AF649E6F}" srcId="{F02D461B-167E-4E62-8056-9941B3A34028}" destId="{E884D9B9-8D9C-44B0-A8B7-9C37E33EAD1F}" srcOrd="2" destOrd="0" parTransId="{84529AC0-2629-495A-B385-605777DE4571}" sibTransId="{5581E9E9-FD65-425B-ACD7-43604A20E4CA}"/>
    <dgm:cxn modelId="{7EAA8A20-6063-4A4A-ACD5-7D38056A1372}" type="presOf" srcId="{263F1897-6EB5-48BC-978B-C629D3A7468F}" destId="{3F3F5266-1A99-4092-9484-10307B5B1625}" srcOrd="0" destOrd="0" presId="urn:microsoft.com/office/officeart/2005/8/layout/list1"/>
    <dgm:cxn modelId="{E898E861-98E9-4533-842E-4DEC0EE19D1D}" srcId="{263F1897-6EB5-48BC-978B-C629D3A7468F}" destId="{8162ABE7-B57C-4C03-A8DF-D7CC9BC8F4C3}" srcOrd="0" destOrd="0" parTransId="{B6CBEB68-B2A4-4218-891D-F94A4D309676}" sibTransId="{748CC158-4460-4EE0-8BDB-512AEA776940}"/>
    <dgm:cxn modelId="{1A72D064-7BB2-475B-8562-A78D799A391B}" type="presOf" srcId="{505E64ED-6BED-4F21-A7CE-D7660DBBA125}" destId="{7B7E2AC2-54A9-43C9-89F0-9F49EA532234}" srcOrd="0" destOrd="0" presId="urn:microsoft.com/office/officeart/2005/8/layout/list1"/>
    <dgm:cxn modelId="{4D9FD84D-C7BD-4298-B634-39799118F9A7}" srcId="{8162ABE7-B57C-4C03-A8DF-D7CC9BC8F4C3}" destId="{4A742A88-4B4F-472D-9199-96E98ACAA0E1}" srcOrd="0" destOrd="0" parTransId="{3F3A4DD9-CFB1-4DB8-9AC1-4BD92FD3DAE9}" sibTransId="{2FB21CFE-49D0-4C01-875C-41F2EC3AAEF4}"/>
    <dgm:cxn modelId="{B29CA389-57BF-4E8C-A69F-5D8DA9897E0C}" srcId="{E884D9B9-8D9C-44B0-A8B7-9C37E33EAD1F}" destId="{D37BDD43-6112-4604-978F-3790EC926169}" srcOrd="0" destOrd="0" parTransId="{98B3A00D-18A7-4C1E-9940-058F74CB343B}" sibTransId="{2D0A1D9A-25C9-4678-86FD-45A1838D4B1D}"/>
    <dgm:cxn modelId="{1625178E-4D0C-42B0-993B-C81360BFF102}" type="presOf" srcId="{E884D9B9-8D9C-44B0-A8B7-9C37E33EAD1F}" destId="{64169B91-B2AD-44EF-B5C0-3D7C9B3F9984}" srcOrd="1" destOrd="0" presId="urn:microsoft.com/office/officeart/2005/8/layout/list1"/>
    <dgm:cxn modelId="{980A019A-AB85-42A0-8270-93EF01F92289}" type="presOf" srcId="{D37BDD43-6112-4604-978F-3790EC926169}" destId="{E029628F-FE70-4319-86F8-F249F054C1C8}" srcOrd="0" destOrd="0" presId="urn:microsoft.com/office/officeart/2005/8/layout/list1"/>
    <dgm:cxn modelId="{CED419A9-5D6A-4A87-A33C-E11344017091}" srcId="{F02D461B-167E-4E62-8056-9941B3A34028}" destId="{505E64ED-6BED-4F21-A7CE-D7660DBBA125}" srcOrd="0" destOrd="0" parTransId="{465DBC63-2162-4827-971E-BC6DDD372AE0}" sibTransId="{153D9C21-8724-4DB0-A3E3-4A6ED414E9B6}"/>
    <dgm:cxn modelId="{D37538B3-C458-41D0-9454-B2D060B2C896}" type="presOf" srcId="{505E64ED-6BED-4F21-A7CE-D7660DBBA125}" destId="{9CCDD182-7F31-406A-8692-E96C8E022971}" srcOrd="1" destOrd="0" presId="urn:microsoft.com/office/officeart/2005/8/layout/list1"/>
    <dgm:cxn modelId="{EE0305D6-BC8D-42E2-AA90-C8C869C16CB5}" type="presOf" srcId="{8162ABE7-B57C-4C03-A8DF-D7CC9BC8F4C3}" destId="{4F8888A4-F25A-4195-964C-F1667AA624FF}" srcOrd="0" destOrd="0" presId="urn:microsoft.com/office/officeart/2005/8/layout/list1"/>
    <dgm:cxn modelId="{6B51C0D6-D349-4B0D-9CC0-D29994D94040}" srcId="{F02D461B-167E-4E62-8056-9941B3A34028}" destId="{263F1897-6EB5-48BC-978B-C629D3A7468F}" srcOrd="1" destOrd="0" parTransId="{01AD75C6-20B1-4FE5-BDD7-B0221F8B312A}" sibTransId="{6CDCEFE8-5F3A-4D10-81C4-5EED07FAD9CB}"/>
    <dgm:cxn modelId="{755EB9DA-1F93-4A23-A3F2-8680AF38785F}" srcId="{8162ABE7-B57C-4C03-A8DF-D7CC9BC8F4C3}" destId="{0724B6DD-5D82-46C0-B420-55DE5204527E}" srcOrd="2" destOrd="0" parTransId="{7BA2E773-3658-429A-9D82-90CE664C80C5}" sibTransId="{CFAFB19F-C9EB-48B3-AD6D-BA6184D36622}"/>
    <dgm:cxn modelId="{7BABBAE9-A70B-4064-BC92-A31496AC62A4}" type="presOf" srcId="{4A742A88-4B4F-472D-9199-96E98ACAA0E1}" destId="{4F8888A4-F25A-4195-964C-F1667AA624FF}" srcOrd="0" destOrd="1" presId="urn:microsoft.com/office/officeart/2005/8/layout/list1"/>
    <dgm:cxn modelId="{2791ABF0-5B0C-4F46-AD47-05E82F3B4343}" type="presOf" srcId="{D9275049-9063-4CB6-9572-F401B81801D8}" destId="{4F8888A4-F25A-4195-964C-F1667AA624FF}" srcOrd="0" destOrd="2" presId="urn:microsoft.com/office/officeart/2005/8/layout/list1"/>
    <dgm:cxn modelId="{93D53CFB-6EB0-4358-A3A5-68401AB7305C}" type="presOf" srcId="{0724B6DD-5D82-46C0-B420-55DE5204527E}" destId="{4F8888A4-F25A-4195-964C-F1667AA624FF}" srcOrd="0" destOrd="3" presId="urn:microsoft.com/office/officeart/2005/8/layout/list1"/>
    <dgm:cxn modelId="{6904B0FD-C8A8-4AEA-A0F8-0D955EC81C35}" type="presOf" srcId="{F02D461B-167E-4E62-8056-9941B3A34028}" destId="{C0FCB07D-F855-47CD-A990-9F1A2B49E147}" srcOrd="0" destOrd="0" presId="urn:microsoft.com/office/officeart/2005/8/layout/list1"/>
    <dgm:cxn modelId="{69DAF4ED-A460-4E00-B6AA-E620154BEEB3}" type="presParOf" srcId="{C0FCB07D-F855-47CD-A990-9F1A2B49E147}" destId="{EDC74A60-FEAC-45C5-9742-75267D7C5769}" srcOrd="0" destOrd="0" presId="urn:microsoft.com/office/officeart/2005/8/layout/list1"/>
    <dgm:cxn modelId="{6DC6D47B-43BB-4EB5-BCDC-A8823D70CD92}" type="presParOf" srcId="{EDC74A60-FEAC-45C5-9742-75267D7C5769}" destId="{7B7E2AC2-54A9-43C9-89F0-9F49EA532234}" srcOrd="0" destOrd="0" presId="urn:microsoft.com/office/officeart/2005/8/layout/list1"/>
    <dgm:cxn modelId="{169D3528-1A42-4877-A492-C65717629608}" type="presParOf" srcId="{EDC74A60-FEAC-45C5-9742-75267D7C5769}" destId="{9CCDD182-7F31-406A-8692-E96C8E022971}" srcOrd="1" destOrd="0" presId="urn:microsoft.com/office/officeart/2005/8/layout/list1"/>
    <dgm:cxn modelId="{37D2F5F9-EE6E-4FE6-931F-1FF6CF0BA3C3}" type="presParOf" srcId="{C0FCB07D-F855-47CD-A990-9F1A2B49E147}" destId="{5353A87D-4201-4AA6-943D-EE6898AFCF14}" srcOrd="1" destOrd="0" presId="urn:microsoft.com/office/officeart/2005/8/layout/list1"/>
    <dgm:cxn modelId="{976123B5-7F42-4640-AA51-4816661BE090}" type="presParOf" srcId="{C0FCB07D-F855-47CD-A990-9F1A2B49E147}" destId="{D4DF614E-6C86-40BE-A961-9DC1D32A9470}" srcOrd="2" destOrd="0" presId="urn:microsoft.com/office/officeart/2005/8/layout/list1"/>
    <dgm:cxn modelId="{A8BD1923-0CF6-4C36-BC2B-AEE90DE83FB4}" type="presParOf" srcId="{C0FCB07D-F855-47CD-A990-9F1A2B49E147}" destId="{4225BFE4-9B95-409E-B5F8-3C88A079B4FB}" srcOrd="3" destOrd="0" presId="urn:microsoft.com/office/officeart/2005/8/layout/list1"/>
    <dgm:cxn modelId="{AC322BBE-21AB-466E-811B-0FF1A1B34689}" type="presParOf" srcId="{C0FCB07D-F855-47CD-A990-9F1A2B49E147}" destId="{5ECA53AD-30EE-4FE0-A300-EB7E91F2C9A2}" srcOrd="4" destOrd="0" presId="urn:microsoft.com/office/officeart/2005/8/layout/list1"/>
    <dgm:cxn modelId="{B138984B-E314-483D-B55E-154E8409A528}" type="presParOf" srcId="{5ECA53AD-30EE-4FE0-A300-EB7E91F2C9A2}" destId="{3F3F5266-1A99-4092-9484-10307B5B1625}" srcOrd="0" destOrd="0" presId="urn:microsoft.com/office/officeart/2005/8/layout/list1"/>
    <dgm:cxn modelId="{CDD17819-FD2C-47A1-8472-9444EEEBFA22}" type="presParOf" srcId="{5ECA53AD-30EE-4FE0-A300-EB7E91F2C9A2}" destId="{97A3336B-DE7E-4F8E-98B3-DA256BD3588E}" srcOrd="1" destOrd="0" presId="urn:microsoft.com/office/officeart/2005/8/layout/list1"/>
    <dgm:cxn modelId="{48225BCC-A46A-41AE-B448-B33CF09EB9BB}" type="presParOf" srcId="{C0FCB07D-F855-47CD-A990-9F1A2B49E147}" destId="{E334DC46-0FAB-48EF-9E2D-8DB755E862E0}" srcOrd="5" destOrd="0" presId="urn:microsoft.com/office/officeart/2005/8/layout/list1"/>
    <dgm:cxn modelId="{D040D833-7035-4E07-8E41-0EDEE038C588}" type="presParOf" srcId="{C0FCB07D-F855-47CD-A990-9F1A2B49E147}" destId="{4F8888A4-F25A-4195-964C-F1667AA624FF}" srcOrd="6" destOrd="0" presId="urn:microsoft.com/office/officeart/2005/8/layout/list1"/>
    <dgm:cxn modelId="{8C0ADA0F-1BBF-4C5D-8567-C4AC09BAE113}" type="presParOf" srcId="{C0FCB07D-F855-47CD-A990-9F1A2B49E147}" destId="{5B03A410-C00E-4283-8F9B-152A5BDB4AE9}" srcOrd="7" destOrd="0" presId="urn:microsoft.com/office/officeart/2005/8/layout/list1"/>
    <dgm:cxn modelId="{DDB46AF1-C0CD-4891-9801-484DFF4ACF4F}" type="presParOf" srcId="{C0FCB07D-F855-47CD-A990-9F1A2B49E147}" destId="{D65782F6-5D1B-48A5-85A3-1F5E8FFD4C96}" srcOrd="8" destOrd="0" presId="urn:microsoft.com/office/officeart/2005/8/layout/list1"/>
    <dgm:cxn modelId="{CCB820FC-2B7A-4047-8C9B-AD5F1BAC3023}" type="presParOf" srcId="{D65782F6-5D1B-48A5-85A3-1F5E8FFD4C96}" destId="{E60AF9CF-A584-40CC-9E08-B3EFE93E3DB0}" srcOrd="0" destOrd="0" presId="urn:microsoft.com/office/officeart/2005/8/layout/list1"/>
    <dgm:cxn modelId="{2FAD5401-41C0-430B-87DB-7BF3FAC98015}" type="presParOf" srcId="{D65782F6-5D1B-48A5-85A3-1F5E8FFD4C96}" destId="{64169B91-B2AD-44EF-B5C0-3D7C9B3F9984}" srcOrd="1" destOrd="0" presId="urn:microsoft.com/office/officeart/2005/8/layout/list1"/>
    <dgm:cxn modelId="{88770851-D775-4007-87D1-FBB8828DCDF7}" type="presParOf" srcId="{C0FCB07D-F855-47CD-A990-9F1A2B49E147}" destId="{E0786E75-1C4E-479C-9EFD-59950B82F241}" srcOrd="9" destOrd="0" presId="urn:microsoft.com/office/officeart/2005/8/layout/list1"/>
    <dgm:cxn modelId="{579E4EAD-F13F-4148-9A12-A2371BDE91FF}" type="presParOf" srcId="{C0FCB07D-F855-47CD-A990-9F1A2B49E147}" destId="{E029628F-FE70-4319-86F8-F249F054C1C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D59A2A0-7643-4D63-8067-BFA03B127504}" type="doc">
      <dgm:prSet loTypeId="urn:microsoft.com/office/officeart/2005/8/layout/process4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EB28898-3C01-4EA1-960D-7EEC54D4B702}">
      <dgm:prSet/>
      <dgm:spPr/>
      <dgm:t>
        <a:bodyPr/>
        <a:lstStyle/>
        <a:p>
          <a:r>
            <a:rPr lang="fi-FI" b="0" i="0" baseline="0" dirty="0"/>
            <a:t>Sijoituskokemus: Onko sijoittaja sijoittanut aiemmin vastaavaan tuotteeseen? Onko sijoittaja sijoittanut aiemmin johonkin sijoitustuotteeseen?</a:t>
          </a:r>
          <a:endParaRPr lang="en-US" dirty="0"/>
        </a:p>
      </dgm:t>
    </dgm:pt>
    <dgm:pt modelId="{5B7B8783-9C76-4F9E-A9D0-D3ABF9BFDAC7}" type="parTrans" cxnId="{079CA6B0-DC12-49A6-A273-795E1D78696B}">
      <dgm:prSet/>
      <dgm:spPr/>
      <dgm:t>
        <a:bodyPr/>
        <a:lstStyle/>
        <a:p>
          <a:endParaRPr lang="en-US"/>
        </a:p>
      </dgm:t>
    </dgm:pt>
    <dgm:pt modelId="{F9CBE107-5549-44B7-BD80-E3860348BC49}" type="sibTrans" cxnId="{079CA6B0-DC12-49A6-A273-795E1D78696B}">
      <dgm:prSet/>
      <dgm:spPr/>
      <dgm:t>
        <a:bodyPr/>
        <a:lstStyle/>
        <a:p>
          <a:endParaRPr lang="en-US"/>
        </a:p>
      </dgm:t>
    </dgm:pt>
    <dgm:pt modelId="{52D83DFF-6380-4B15-8616-37131E5A23C8}">
      <dgm:prSet/>
      <dgm:spPr/>
      <dgm:t>
        <a:bodyPr/>
        <a:lstStyle/>
        <a:p>
          <a:r>
            <a:rPr lang="fi-FI" b="1" i="0" baseline="0" dirty="0"/>
            <a:t>KKO 2011:5 </a:t>
          </a:r>
          <a:r>
            <a:rPr lang="fi-FI" b="0" i="0" baseline="0" dirty="0"/>
            <a:t>vakuutussäästön arvo on ollut sidottu osakerahastoihin, joissa riski on käytännössä sama kuin suorassa osakesijoituksessa, josta sijoittajilla oli kokemusta;  tuotteissa sama ”riskilogiikka”</a:t>
          </a:r>
          <a:endParaRPr lang="en-US" dirty="0"/>
        </a:p>
      </dgm:t>
    </dgm:pt>
    <dgm:pt modelId="{7AD561BB-6E28-439C-AF43-3C733249A499}" type="parTrans" cxnId="{CA82BB56-DF99-4DDF-AED4-3C1D55BAB7C6}">
      <dgm:prSet/>
      <dgm:spPr/>
      <dgm:t>
        <a:bodyPr/>
        <a:lstStyle/>
        <a:p>
          <a:endParaRPr lang="en-US"/>
        </a:p>
      </dgm:t>
    </dgm:pt>
    <dgm:pt modelId="{50ACA0BB-73CE-4E90-B6D7-FF72753696CF}" type="sibTrans" cxnId="{CA82BB56-DF99-4DDF-AED4-3C1D55BAB7C6}">
      <dgm:prSet/>
      <dgm:spPr/>
      <dgm:t>
        <a:bodyPr/>
        <a:lstStyle/>
        <a:p>
          <a:endParaRPr lang="en-US"/>
        </a:p>
      </dgm:t>
    </dgm:pt>
    <dgm:pt modelId="{DB30B91B-FF23-4CD7-BCDD-CC6E611CBDA6}">
      <dgm:prSet/>
      <dgm:spPr/>
      <dgm:t>
        <a:bodyPr/>
        <a:lstStyle/>
        <a:p>
          <a:r>
            <a:rPr lang="fi-FI" b="1" i="0" baseline="0" dirty="0"/>
            <a:t>KKO 2015:93 </a:t>
          </a:r>
          <a:r>
            <a:rPr lang="fi-FI" b="0" i="0" baseline="0" dirty="0"/>
            <a:t>sijoittaja tunsi osakkeet, korkotuotteita, sijoitussidonnaiset vakuutukset eikä tarvinnut annetusta harhaanjohtavasta tiedosta huolimatta ymmärtää, että sijoitusobligaatioon liittyy riski pääoman menettämisestä</a:t>
          </a:r>
          <a:endParaRPr lang="en-US" dirty="0"/>
        </a:p>
      </dgm:t>
    </dgm:pt>
    <dgm:pt modelId="{A6B71FA9-3D1E-4BAD-9B2B-73382EB13F26}" type="parTrans" cxnId="{412D721C-E7E9-441B-95E3-1ED2EC4D25D4}">
      <dgm:prSet/>
      <dgm:spPr/>
      <dgm:t>
        <a:bodyPr/>
        <a:lstStyle/>
        <a:p>
          <a:endParaRPr lang="en-US"/>
        </a:p>
      </dgm:t>
    </dgm:pt>
    <dgm:pt modelId="{7CCB3A9A-933A-4196-ACB1-581C11A6150F}" type="sibTrans" cxnId="{412D721C-E7E9-441B-95E3-1ED2EC4D25D4}">
      <dgm:prSet/>
      <dgm:spPr/>
      <dgm:t>
        <a:bodyPr/>
        <a:lstStyle/>
        <a:p>
          <a:endParaRPr lang="en-US"/>
        </a:p>
      </dgm:t>
    </dgm:pt>
    <dgm:pt modelId="{572799BE-F88F-421E-8E48-4D59DA085919}">
      <dgm:prSet/>
      <dgm:spPr/>
      <dgm:t>
        <a:bodyPr/>
        <a:lstStyle/>
        <a:p>
          <a:r>
            <a:rPr lang="fi-FI" b="0" i="0" baseline="0" dirty="0"/>
            <a:t>Sijoitustietämys: onko sijoittajalla esimerkiksi ammattinsa tai koulutuksensa takia sellaista tietämystä, jonka vuoksi hänen oletetaan tietävän ja ymmärtävän enemmän?</a:t>
          </a:r>
          <a:endParaRPr lang="en-US" dirty="0"/>
        </a:p>
      </dgm:t>
    </dgm:pt>
    <dgm:pt modelId="{8F2658C2-0CF4-4DF9-A9E1-5E2EB18C4465}" type="parTrans" cxnId="{D45CED85-7F58-412B-85BE-A7780AE67600}">
      <dgm:prSet/>
      <dgm:spPr/>
      <dgm:t>
        <a:bodyPr/>
        <a:lstStyle/>
        <a:p>
          <a:endParaRPr lang="en-US"/>
        </a:p>
      </dgm:t>
    </dgm:pt>
    <dgm:pt modelId="{62B3AF64-F111-4F14-A8A6-28A633A9CEF9}" type="sibTrans" cxnId="{D45CED85-7F58-412B-85BE-A7780AE67600}">
      <dgm:prSet/>
      <dgm:spPr/>
      <dgm:t>
        <a:bodyPr/>
        <a:lstStyle/>
        <a:p>
          <a:endParaRPr lang="en-US"/>
        </a:p>
      </dgm:t>
    </dgm:pt>
    <dgm:pt modelId="{9FA9544D-0688-46C1-9337-D8D776CB2B10}" type="pres">
      <dgm:prSet presAssocID="{FD59A2A0-7643-4D63-8067-BFA03B127504}" presName="Name0" presStyleCnt="0">
        <dgm:presLayoutVars>
          <dgm:dir/>
          <dgm:animLvl val="lvl"/>
          <dgm:resizeHandles val="exact"/>
        </dgm:presLayoutVars>
      </dgm:prSet>
      <dgm:spPr/>
    </dgm:pt>
    <dgm:pt modelId="{61CCA8DB-B37F-4CE3-A83F-E8FD9DA06167}" type="pres">
      <dgm:prSet presAssocID="{572799BE-F88F-421E-8E48-4D59DA085919}" presName="boxAndChildren" presStyleCnt="0"/>
      <dgm:spPr/>
    </dgm:pt>
    <dgm:pt modelId="{42183E0B-1E2F-4F32-BD0A-38286BF14629}" type="pres">
      <dgm:prSet presAssocID="{572799BE-F88F-421E-8E48-4D59DA085919}" presName="parentTextBox" presStyleLbl="node1" presStyleIdx="0" presStyleCnt="2"/>
      <dgm:spPr/>
    </dgm:pt>
    <dgm:pt modelId="{05F45991-F088-44C4-8A5F-18D4C4962278}" type="pres">
      <dgm:prSet presAssocID="{F9CBE107-5549-44B7-BD80-E3860348BC49}" presName="sp" presStyleCnt="0"/>
      <dgm:spPr/>
    </dgm:pt>
    <dgm:pt modelId="{96521F0B-58F4-4692-B490-F4D993BE1B0A}" type="pres">
      <dgm:prSet presAssocID="{6EB28898-3C01-4EA1-960D-7EEC54D4B702}" presName="arrowAndChildren" presStyleCnt="0"/>
      <dgm:spPr/>
    </dgm:pt>
    <dgm:pt modelId="{12BD16AA-4ABC-43B5-85EB-60BCD85846D2}" type="pres">
      <dgm:prSet presAssocID="{6EB28898-3C01-4EA1-960D-7EEC54D4B702}" presName="parentTextArrow" presStyleLbl="node1" presStyleIdx="0" presStyleCnt="2"/>
      <dgm:spPr/>
    </dgm:pt>
    <dgm:pt modelId="{1D09C29C-3431-4836-B42F-5AA40DCC480C}" type="pres">
      <dgm:prSet presAssocID="{6EB28898-3C01-4EA1-960D-7EEC54D4B702}" presName="arrow" presStyleLbl="node1" presStyleIdx="1" presStyleCnt="2"/>
      <dgm:spPr/>
    </dgm:pt>
    <dgm:pt modelId="{954CEAD1-6FB6-4BEA-B7CC-D03893003C55}" type="pres">
      <dgm:prSet presAssocID="{6EB28898-3C01-4EA1-960D-7EEC54D4B702}" presName="descendantArrow" presStyleCnt="0"/>
      <dgm:spPr/>
    </dgm:pt>
    <dgm:pt modelId="{C904FB06-AD85-469C-9945-DC6E2676032B}" type="pres">
      <dgm:prSet presAssocID="{52D83DFF-6380-4B15-8616-37131E5A23C8}" presName="childTextArrow" presStyleLbl="fgAccFollowNode1" presStyleIdx="0" presStyleCnt="2">
        <dgm:presLayoutVars>
          <dgm:bulletEnabled val="1"/>
        </dgm:presLayoutVars>
      </dgm:prSet>
      <dgm:spPr/>
    </dgm:pt>
    <dgm:pt modelId="{123D3FDD-202D-4024-A389-813CF8A8C6E8}" type="pres">
      <dgm:prSet presAssocID="{DB30B91B-FF23-4CD7-BCDD-CC6E611CBDA6}" presName="childTextArrow" presStyleLbl="fgAccFollowNode1" presStyleIdx="1" presStyleCnt="2">
        <dgm:presLayoutVars>
          <dgm:bulletEnabled val="1"/>
        </dgm:presLayoutVars>
      </dgm:prSet>
      <dgm:spPr/>
    </dgm:pt>
  </dgm:ptLst>
  <dgm:cxnLst>
    <dgm:cxn modelId="{412D721C-E7E9-441B-95E3-1ED2EC4D25D4}" srcId="{6EB28898-3C01-4EA1-960D-7EEC54D4B702}" destId="{DB30B91B-FF23-4CD7-BCDD-CC6E611CBDA6}" srcOrd="1" destOrd="0" parTransId="{A6B71FA9-3D1E-4BAD-9B2B-73382EB13F26}" sibTransId="{7CCB3A9A-933A-4196-ACB1-581C11A6150F}"/>
    <dgm:cxn modelId="{1958F629-D239-48DD-9367-77F784E8072F}" type="presOf" srcId="{DB30B91B-FF23-4CD7-BCDD-CC6E611CBDA6}" destId="{123D3FDD-202D-4024-A389-813CF8A8C6E8}" srcOrd="0" destOrd="0" presId="urn:microsoft.com/office/officeart/2005/8/layout/process4"/>
    <dgm:cxn modelId="{CBBC9967-156F-42B8-98E0-02150E9B21B3}" type="presOf" srcId="{FD59A2A0-7643-4D63-8067-BFA03B127504}" destId="{9FA9544D-0688-46C1-9337-D8D776CB2B10}" srcOrd="0" destOrd="0" presId="urn:microsoft.com/office/officeart/2005/8/layout/process4"/>
    <dgm:cxn modelId="{CA82BB56-DF99-4DDF-AED4-3C1D55BAB7C6}" srcId="{6EB28898-3C01-4EA1-960D-7EEC54D4B702}" destId="{52D83DFF-6380-4B15-8616-37131E5A23C8}" srcOrd="0" destOrd="0" parTransId="{7AD561BB-6E28-439C-AF43-3C733249A499}" sibTransId="{50ACA0BB-73CE-4E90-B6D7-FF72753696CF}"/>
    <dgm:cxn modelId="{D45CED85-7F58-412B-85BE-A7780AE67600}" srcId="{FD59A2A0-7643-4D63-8067-BFA03B127504}" destId="{572799BE-F88F-421E-8E48-4D59DA085919}" srcOrd="1" destOrd="0" parTransId="{8F2658C2-0CF4-4DF9-A9E1-5E2EB18C4465}" sibTransId="{62B3AF64-F111-4F14-A8A6-28A633A9CEF9}"/>
    <dgm:cxn modelId="{910AF5A6-17D2-4A4C-ABC0-BCD1FEF21902}" type="presOf" srcId="{6EB28898-3C01-4EA1-960D-7EEC54D4B702}" destId="{1D09C29C-3431-4836-B42F-5AA40DCC480C}" srcOrd="1" destOrd="0" presId="urn:microsoft.com/office/officeart/2005/8/layout/process4"/>
    <dgm:cxn modelId="{8F94B4AA-0317-4C50-9831-285B5EF85980}" type="presOf" srcId="{572799BE-F88F-421E-8E48-4D59DA085919}" destId="{42183E0B-1E2F-4F32-BD0A-38286BF14629}" srcOrd="0" destOrd="0" presId="urn:microsoft.com/office/officeart/2005/8/layout/process4"/>
    <dgm:cxn modelId="{079CA6B0-DC12-49A6-A273-795E1D78696B}" srcId="{FD59A2A0-7643-4D63-8067-BFA03B127504}" destId="{6EB28898-3C01-4EA1-960D-7EEC54D4B702}" srcOrd="0" destOrd="0" parTransId="{5B7B8783-9C76-4F9E-A9D0-D3ABF9BFDAC7}" sibTransId="{F9CBE107-5549-44B7-BD80-E3860348BC49}"/>
    <dgm:cxn modelId="{E1BA28CE-3FCA-45E1-84E4-75A3DB8E1722}" type="presOf" srcId="{6EB28898-3C01-4EA1-960D-7EEC54D4B702}" destId="{12BD16AA-4ABC-43B5-85EB-60BCD85846D2}" srcOrd="0" destOrd="0" presId="urn:microsoft.com/office/officeart/2005/8/layout/process4"/>
    <dgm:cxn modelId="{E7677FDB-0282-478B-8084-0F427F42594E}" type="presOf" srcId="{52D83DFF-6380-4B15-8616-37131E5A23C8}" destId="{C904FB06-AD85-469C-9945-DC6E2676032B}" srcOrd="0" destOrd="0" presId="urn:microsoft.com/office/officeart/2005/8/layout/process4"/>
    <dgm:cxn modelId="{ECC55369-B9BA-4233-946A-37BFE125DC9F}" type="presParOf" srcId="{9FA9544D-0688-46C1-9337-D8D776CB2B10}" destId="{61CCA8DB-B37F-4CE3-A83F-E8FD9DA06167}" srcOrd="0" destOrd="0" presId="urn:microsoft.com/office/officeart/2005/8/layout/process4"/>
    <dgm:cxn modelId="{2520C806-F98C-4254-9FEE-9D24EC70E421}" type="presParOf" srcId="{61CCA8DB-B37F-4CE3-A83F-E8FD9DA06167}" destId="{42183E0B-1E2F-4F32-BD0A-38286BF14629}" srcOrd="0" destOrd="0" presId="urn:microsoft.com/office/officeart/2005/8/layout/process4"/>
    <dgm:cxn modelId="{834D63AC-B21D-4F11-9EEF-2E7772AC58D6}" type="presParOf" srcId="{9FA9544D-0688-46C1-9337-D8D776CB2B10}" destId="{05F45991-F088-44C4-8A5F-18D4C4962278}" srcOrd="1" destOrd="0" presId="urn:microsoft.com/office/officeart/2005/8/layout/process4"/>
    <dgm:cxn modelId="{2970950B-5675-4A50-B861-7E7221A25D0E}" type="presParOf" srcId="{9FA9544D-0688-46C1-9337-D8D776CB2B10}" destId="{96521F0B-58F4-4692-B490-F4D993BE1B0A}" srcOrd="2" destOrd="0" presId="urn:microsoft.com/office/officeart/2005/8/layout/process4"/>
    <dgm:cxn modelId="{A4A1A24C-512A-4743-A0B3-545D8C2651D8}" type="presParOf" srcId="{96521F0B-58F4-4692-B490-F4D993BE1B0A}" destId="{12BD16AA-4ABC-43B5-85EB-60BCD85846D2}" srcOrd="0" destOrd="0" presId="urn:microsoft.com/office/officeart/2005/8/layout/process4"/>
    <dgm:cxn modelId="{ABE17EE9-ABA3-46AE-A154-254F11FDA6E0}" type="presParOf" srcId="{96521F0B-58F4-4692-B490-F4D993BE1B0A}" destId="{1D09C29C-3431-4836-B42F-5AA40DCC480C}" srcOrd="1" destOrd="0" presId="urn:microsoft.com/office/officeart/2005/8/layout/process4"/>
    <dgm:cxn modelId="{86089D18-04E0-4773-87B7-8FA64A75D74F}" type="presParOf" srcId="{96521F0B-58F4-4692-B490-F4D993BE1B0A}" destId="{954CEAD1-6FB6-4BEA-B7CC-D03893003C55}" srcOrd="2" destOrd="0" presId="urn:microsoft.com/office/officeart/2005/8/layout/process4"/>
    <dgm:cxn modelId="{A58277F9-ABC4-4F46-9A9A-69F745004B9D}" type="presParOf" srcId="{954CEAD1-6FB6-4BEA-B7CC-D03893003C55}" destId="{C904FB06-AD85-469C-9945-DC6E2676032B}" srcOrd="0" destOrd="0" presId="urn:microsoft.com/office/officeart/2005/8/layout/process4"/>
    <dgm:cxn modelId="{DC09D838-7653-4B31-9E79-B257921C591E}" type="presParOf" srcId="{954CEAD1-6FB6-4BEA-B7CC-D03893003C55}" destId="{123D3FDD-202D-4024-A389-813CF8A8C6E8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ACF912B-6633-4FDA-AE2F-36274D5F689E}" type="doc">
      <dgm:prSet loTypeId="urn:microsoft.com/office/officeart/2005/8/layout/target3" loCatId="relationship" qsTypeId="urn:microsoft.com/office/officeart/2005/8/quickstyle/3d5" qsCatId="3D" csTypeId="urn:microsoft.com/office/officeart/2005/8/colors/colorful5" csCatId="colorful" phldr="1"/>
      <dgm:spPr/>
      <dgm:t>
        <a:bodyPr/>
        <a:lstStyle/>
        <a:p>
          <a:endParaRPr lang="fi-FI"/>
        </a:p>
      </dgm:t>
    </dgm:pt>
    <dgm:pt modelId="{0B670F7D-32F3-428D-B2A1-C6F07022453F}">
      <dgm:prSet/>
      <dgm:spPr/>
      <dgm:t>
        <a:bodyPr/>
        <a:lstStyle/>
        <a:p>
          <a:r>
            <a:rPr lang="fi-FI" b="1" i="0" baseline="0"/>
            <a:t>Sijoitustuotteiden tarjoamisessa korostuu se, pitääkö sijoittajan itse tietää / ottaa selvää sijoitustuotteen </a:t>
          </a:r>
          <a:r>
            <a:rPr lang="fi-FI" b="1" i="1" baseline="0"/>
            <a:t>verokohtelusta</a:t>
          </a:r>
          <a:endParaRPr lang="fi-FI"/>
        </a:p>
      </dgm:t>
    </dgm:pt>
    <dgm:pt modelId="{347F9685-37B6-45BF-9CF5-2017616C831C}" type="parTrans" cxnId="{8C78FC3A-3298-49FC-B9ED-6D38D4A55BDF}">
      <dgm:prSet/>
      <dgm:spPr/>
      <dgm:t>
        <a:bodyPr/>
        <a:lstStyle/>
        <a:p>
          <a:endParaRPr lang="fi-FI"/>
        </a:p>
      </dgm:t>
    </dgm:pt>
    <dgm:pt modelId="{AA93C799-91A7-415A-8C16-5593DB80C2F3}" type="sibTrans" cxnId="{8C78FC3A-3298-49FC-B9ED-6D38D4A55BDF}">
      <dgm:prSet/>
      <dgm:spPr/>
      <dgm:t>
        <a:bodyPr/>
        <a:lstStyle/>
        <a:p>
          <a:endParaRPr lang="fi-FI"/>
        </a:p>
      </dgm:t>
    </dgm:pt>
    <dgm:pt modelId="{15A53B7F-38B8-4610-A674-7E3436047045}">
      <dgm:prSet/>
      <dgm:spPr/>
      <dgm:t>
        <a:bodyPr/>
        <a:lstStyle/>
        <a:p>
          <a:r>
            <a:rPr lang="fi-FI" b="1" i="0" baseline="0"/>
            <a:t>Lähtökohtaisesti voimassa olevan lainsäädäntö kuuluu jokaisen yleisen tietämyksen tai ainakin selonottovelvollisuuden piiriin</a:t>
          </a:r>
          <a:endParaRPr lang="fi-FI"/>
        </a:p>
      </dgm:t>
    </dgm:pt>
    <dgm:pt modelId="{93ED88BE-6A32-4423-A76A-94DB847A4C6C}" type="parTrans" cxnId="{24EAE6BC-F702-4856-ACA6-B52D30C0C87F}">
      <dgm:prSet/>
      <dgm:spPr/>
      <dgm:t>
        <a:bodyPr/>
        <a:lstStyle/>
        <a:p>
          <a:endParaRPr lang="fi-FI"/>
        </a:p>
      </dgm:t>
    </dgm:pt>
    <dgm:pt modelId="{99FBBAF5-D3BE-4811-BE91-738BB191A2C2}" type="sibTrans" cxnId="{24EAE6BC-F702-4856-ACA6-B52D30C0C87F}">
      <dgm:prSet/>
      <dgm:spPr/>
      <dgm:t>
        <a:bodyPr/>
        <a:lstStyle/>
        <a:p>
          <a:endParaRPr lang="fi-FI"/>
        </a:p>
      </dgm:t>
    </dgm:pt>
    <dgm:pt modelId="{CDA15F7D-037B-4273-9A1D-5CAF043F8983}">
      <dgm:prSet/>
      <dgm:spPr/>
      <dgm:t>
        <a:bodyPr/>
        <a:lstStyle/>
        <a:p>
          <a:r>
            <a:rPr lang="fi-FI" b="1" i="0" baseline="0"/>
            <a:t>Sijoituspalvelu- ja sijoitusvakuutusten tarjoamistilanteissa ei ole velvollisuutta oma-aloitteisesti tuoda tuotteisiin liittyvää yksityiskohtaista verokohtelua esille</a:t>
          </a:r>
          <a:endParaRPr lang="fi-FI"/>
        </a:p>
      </dgm:t>
    </dgm:pt>
    <dgm:pt modelId="{75FBA90B-DA7A-49AD-992F-1573C39B27FA}" type="parTrans" cxnId="{4B692B56-C3A0-4C5C-8BF8-13E237DC685A}">
      <dgm:prSet/>
      <dgm:spPr/>
      <dgm:t>
        <a:bodyPr/>
        <a:lstStyle/>
        <a:p>
          <a:endParaRPr lang="fi-FI"/>
        </a:p>
      </dgm:t>
    </dgm:pt>
    <dgm:pt modelId="{8E1C65BE-2663-4290-872F-E89B5BC5C6EE}" type="sibTrans" cxnId="{4B692B56-C3A0-4C5C-8BF8-13E237DC685A}">
      <dgm:prSet/>
      <dgm:spPr/>
      <dgm:t>
        <a:bodyPr/>
        <a:lstStyle/>
        <a:p>
          <a:endParaRPr lang="fi-FI"/>
        </a:p>
      </dgm:t>
    </dgm:pt>
    <dgm:pt modelId="{2473E7CA-C986-4EB9-A3DF-4791167596B1}">
      <dgm:prSet/>
      <dgm:spPr/>
      <dgm:t>
        <a:bodyPr/>
        <a:lstStyle/>
        <a:p>
          <a:r>
            <a:rPr lang="fi-FI" b="0" i="0" baseline="0" dirty="0"/>
            <a:t>Poikkeuksena sijoitussidonnaiset säästöhenkivakuutukset? Ks.  </a:t>
          </a:r>
          <a:r>
            <a:rPr lang="fi-FI" b="0" i="0" baseline="0" dirty="0" err="1"/>
            <a:t>OM:n</a:t>
          </a:r>
          <a:r>
            <a:rPr lang="fi-FI" b="0" i="0" baseline="0" dirty="0"/>
            <a:t> henkivakuutusasetuksen 177/2011 3 §:n 9 kohta </a:t>
          </a:r>
          <a:r>
            <a:rPr lang="fi-FI" b="0" i="1" baseline="0" dirty="0"/>
            <a:t>(”yleiset tiedot kyseisen vakuutuksen verokohtelusta”</a:t>
          </a:r>
          <a:r>
            <a:rPr lang="fi-FI" b="0" i="0" baseline="0" dirty="0"/>
            <a:t>)</a:t>
          </a:r>
          <a:endParaRPr lang="fi-FI" dirty="0"/>
        </a:p>
      </dgm:t>
    </dgm:pt>
    <dgm:pt modelId="{F36C6A4B-1B40-448F-A935-9BD7C13AF3DC}" type="parTrans" cxnId="{72A41E71-697B-4B58-8518-99568E28572E}">
      <dgm:prSet/>
      <dgm:spPr/>
      <dgm:t>
        <a:bodyPr/>
        <a:lstStyle/>
        <a:p>
          <a:endParaRPr lang="fi-FI"/>
        </a:p>
      </dgm:t>
    </dgm:pt>
    <dgm:pt modelId="{AD5E8D45-77E0-4D08-8C24-7CDAE19F7ACA}" type="sibTrans" cxnId="{72A41E71-697B-4B58-8518-99568E28572E}">
      <dgm:prSet/>
      <dgm:spPr/>
      <dgm:t>
        <a:bodyPr/>
        <a:lstStyle/>
        <a:p>
          <a:endParaRPr lang="fi-FI"/>
        </a:p>
      </dgm:t>
    </dgm:pt>
    <dgm:pt modelId="{ACF1E2F8-6717-43D5-9CB2-194483312544}">
      <dgm:prSet/>
      <dgm:spPr/>
      <dgm:t>
        <a:bodyPr/>
        <a:lstStyle/>
        <a:p>
          <a:r>
            <a:rPr lang="fi-FI" b="0" i="0" baseline="0"/>
            <a:t>Jos verotusta tuodaan esille, on tuotava myös esiin, että verokohtelu määräytyy kunkin asiakkaan yksilöllisten olosuhteiden mukaan ja verotus voi muuttua (ks. komission delegoitu asetus 2017/565/EU, 44 artikla)</a:t>
          </a:r>
          <a:endParaRPr lang="fi-FI"/>
        </a:p>
      </dgm:t>
    </dgm:pt>
    <dgm:pt modelId="{F889F162-070D-4E18-AE59-7FC41A6352E4}" type="parTrans" cxnId="{FD2FF195-9EB4-45BF-B220-B60F767D1FD9}">
      <dgm:prSet/>
      <dgm:spPr/>
      <dgm:t>
        <a:bodyPr/>
        <a:lstStyle/>
        <a:p>
          <a:endParaRPr lang="fi-FI"/>
        </a:p>
      </dgm:t>
    </dgm:pt>
    <dgm:pt modelId="{E47226B8-AAEA-42D5-9939-7C3699A0CCAF}" type="sibTrans" cxnId="{FD2FF195-9EB4-45BF-B220-B60F767D1FD9}">
      <dgm:prSet/>
      <dgm:spPr/>
      <dgm:t>
        <a:bodyPr/>
        <a:lstStyle/>
        <a:p>
          <a:endParaRPr lang="fi-FI"/>
        </a:p>
      </dgm:t>
    </dgm:pt>
    <dgm:pt modelId="{0A7917D4-7949-483A-A25E-857C4D55A14D}">
      <dgm:prSet/>
      <dgm:spPr/>
      <dgm:t>
        <a:bodyPr/>
        <a:lstStyle/>
        <a:p>
          <a:r>
            <a:rPr lang="fi-FI" b="0" i="0" baseline="0"/>
            <a:t>PRIIPs-asetus: avaintietoasiakirjassa mainittava “yksityissijoittajan kotijäsenvaltion verolainsäädäntö voi vaikuttaa sijoittajan lopulliseen tuottoon”</a:t>
          </a:r>
          <a:endParaRPr lang="fi-FI"/>
        </a:p>
      </dgm:t>
    </dgm:pt>
    <dgm:pt modelId="{5FAABF26-8B21-4E81-9A9C-63018246EE62}" type="parTrans" cxnId="{C7850FA9-2E66-4B4A-963C-6D149639EAE9}">
      <dgm:prSet/>
      <dgm:spPr/>
      <dgm:t>
        <a:bodyPr/>
        <a:lstStyle/>
        <a:p>
          <a:endParaRPr lang="fi-FI"/>
        </a:p>
      </dgm:t>
    </dgm:pt>
    <dgm:pt modelId="{16BACAA5-BD74-41C6-84E4-D4DF565E2810}" type="sibTrans" cxnId="{C7850FA9-2E66-4B4A-963C-6D149639EAE9}">
      <dgm:prSet/>
      <dgm:spPr/>
      <dgm:t>
        <a:bodyPr/>
        <a:lstStyle/>
        <a:p>
          <a:endParaRPr lang="fi-FI"/>
        </a:p>
      </dgm:t>
    </dgm:pt>
    <dgm:pt modelId="{590D1E23-F3AE-4B7F-8CBB-5C4FDC6AB5B9}" type="pres">
      <dgm:prSet presAssocID="{FACF912B-6633-4FDA-AE2F-36274D5F689E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5095C462-FAD6-478D-833C-FF7AD57FCF8A}" type="pres">
      <dgm:prSet presAssocID="{0B670F7D-32F3-428D-B2A1-C6F07022453F}" presName="circle1" presStyleLbl="node1" presStyleIdx="0" presStyleCnt="2"/>
      <dgm:spPr/>
    </dgm:pt>
    <dgm:pt modelId="{313A839E-3D3D-4478-8E0F-E4B1EE566321}" type="pres">
      <dgm:prSet presAssocID="{0B670F7D-32F3-428D-B2A1-C6F07022453F}" presName="space" presStyleCnt="0"/>
      <dgm:spPr/>
    </dgm:pt>
    <dgm:pt modelId="{DA1961D5-B8A8-4889-AEDC-CABFCE9BDCF0}" type="pres">
      <dgm:prSet presAssocID="{0B670F7D-32F3-428D-B2A1-C6F07022453F}" presName="rect1" presStyleLbl="alignAcc1" presStyleIdx="0" presStyleCnt="2"/>
      <dgm:spPr/>
    </dgm:pt>
    <dgm:pt modelId="{A0BB8158-87D5-439C-8343-3D92C293949D}" type="pres">
      <dgm:prSet presAssocID="{ACF1E2F8-6717-43D5-9CB2-194483312544}" presName="vertSpace2" presStyleLbl="node1" presStyleIdx="0" presStyleCnt="2"/>
      <dgm:spPr/>
    </dgm:pt>
    <dgm:pt modelId="{5C1FBC18-9E82-4FCC-AA1E-0130EA21252B}" type="pres">
      <dgm:prSet presAssocID="{ACF1E2F8-6717-43D5-9CB2-194483312544}" presName="circle2" presStyleLbl="node1" presStyleIdx="1" presStyleCnt="2"/>
      <dgm:spPr/>
    </dgm:pt>
    <dgm:pt modelId="{B2224E8E-0CE6-41DB-8B8C-057AE6527674}" type="pres">
      <dgm:prSet presAssocID="{ACF1E2F8-6717-43D5-9CB2-194483312544}" presName="rect2" presStyleLbl="alignAcc1" presStyleIdx="1" presStyleCnt="2"/>
      <dgm:spPr/>
    </dgm:pt>
    <dgm:pt modelId="{E10BEFCF-B3D9-4F80-B1C2-FD61C620783F}" type="pres">
      <dgm:prSet presAssocID="{0B670F7D-32F3-428D-B2A1-C6F07022453F}" presName="rect1ParTx" presStyleLbl="alignAcc1" presStyleIdx="1" presStyleCnt="2">
        <dgm:presLayoutVars>
          <dgm:chMax val="1"/>
          <dgm:bulletEnabled val="1"/>
        </dgm:presLayoutVars>
      </dgm:prSet>
      <dgm:spPr/>
    </dgm:pt>
    <dgm:pt modelId="{E0EC8874-72BB-4CE5-9865-CCF95AD2BA20}" type="pres">
      <dgm:prSet presAssocID="{0B670F7D-32F3-428D-B2A1-C6F07022453F}" presName="rect1ChTx" presStyleLbl="alignAcc1" presStyleIdx="1" presStyleCnt="2">
        <dgm:presLayoutVars>
          <dgm:bulletEnabled val="1"/>
        </dgm:presLayoutVars>
      </dgm:prSet>
      <dgm:spPr/>
    </dgm:pt>
    <dgm:pt modelId="{715C1F91-5BBB-4DC6-8A21-147E08EB80B4}" type="pres">
      <dgm:prSet presAssocID="{ACF1E2F8-6717-43D5-9CB2-194483312544}" presName="rect2ParTx" presStyleLbl="alignAcc1" presStyleIdx="1" presStyleCnt="2">
        <dgm:presLayoutVars>
          <dgm:chMax val="1"/>
          <dgm:bulletEnabled val="1"/>
        </dgm:presLayoutVars>
      </dgm:prSet>
      <dgm:spPr/>
    </dgm:pt>
    <dgm:pt modelId="{37F59A84-0004-41C8-9FD0-A4C40D624277}" type="pres">
      <dgm:prSet presAssocID="{ACF1E2F8-6717-43D5-9CB2-194483312544}" presName="rect2ChTx" presStyleLbl="alignAcc1" presStyleIdx="1" presStyleCnt="2">
        <dgm:presLayoutVars>
          <dgm:bulletEnabled val="1"/>
        </dgm:presLayoutVars>
      </dgm:prSet>
      <dgm:spPr/>
    </dgm:pt>
  </dgm:ptLst>
  <dgm:cxnLst>
    <dgm:cxn modelId="{8C78FC3A-3298-49FC-B9ED-6D38D4A55BDF}" srcId="{FACF912B-6633-4FDA-AE2F-36274D5F689E}" destId="{0B670F7D-32F3-428D-B2A1-C6F07022453F}" srcOrd="0" destOrd="0" parTransId="{347F9685-37B6-45BF-9CF5-2017616C831C}" sibTransId="{AA93C799-91A7-415A-8C16-5593DB80C2F3}"/>
    <dgm:cxn modelId="{5C45DC40-0FD9-407A-88A4-35B04970DEAB}" type="presOf" srcId="{2473E7CA-C986-4EB9-A3DF-4791167596B1}" destId="{E0EC8874-72BB-4CE5-9865-CCF95AD2BA20}" srcOrd="0" destOrd="2" presId="urn:microsoft.com/office/officeart/2005/8/layout/target3"/>
    <dgm:cxn modelId="{3FAFBA42-5769-4125-9EF8-6D6DD7131B6B}" type="presOf" srcId="{ACF1E2F8-6717-43D5-9CB2-194483312544}" destId="{715C1F91-5BBB-4DC6-8A21-147E08EB80B4}" srcOrd="1" destOrd="0" presId="urn:microsoft.com/office/officeart/2005/8/layout/target3"/>
    <dgm:cxn modelId="{EB2E1967-9CE9-4DAA-B7D8-D7029E16D4FE}" type="presOf" srcId="{ACF1E2F8-6717-43D5-9CB2-194483312544}" destId="{B2224E8E-0CE6-41DB-8B8C-057AE6527674}" srcOrd="0" destOrd="0" presId="urn:microsoft.com/office/officeart/2005/8/layout/target3"/>
    <dgm:cxn modelId="{72A41E71-697B-4B58-8518-99568E28572E}" srcId="{0B670F7D-32F3-428D-B2A1-C6F07022453F}" destId="{2473E7CA-C986-4EB9-A3DF-4791167596B1}" srcOrd="2" destOrd="0" parTransId="{F36C6A4B-1B40-448F-A935-9BD7C13AF3DC}" sibTransId="{AD5E8D45-77E0-4D08-8C24-7CDAE19F7ACA}"/>
    <dgm:cxn modelId="{50F81F73-2C0B-4DE3-8A70-6A72509064A6}" type="presOf" srcId="{0B670F7D-32F3-428D-B2A1-C6F07022453F}" destId="{E10BEFCF-B3D9-4F80-B1C2-FD61C620783F}" srcOrd="1" destOrd="0" presId="urn:microsoft.com/office/officeart/2005/8/layout/target3"/>
    <dgm:cxn modelId="{4B692B56-C3A0-4C5C-8BF8-13E237DC685A}" srcId="{0B670F7D-32F3-428D-B2A1-C6F07022453F}" destId="{CDA15F7D-037B-4273-9A1D-5CAF043F8983}" srcOrd="1" destOrd="0" parTransId="{75FBA90B-DA7A-49AD-992F-1573C39B27FA}" sibTransId="{8E1C65BE-2663-4290-872F-E89B5BC5C6EE}"/>
    <dgm:cxn modelId="{FD2FF195-9EB4-45BF-B220-B60F767D1FD9}" srcId="{FACF912B-6633-4FDA-AE2F-36274D5F689E}" destId="{ACF1E2F8-6717-43D5-9CB2-194483312544}" srcOrd="1" destOrd="0" parTransId="{F889F162-070D-4E18-AE59-7FC41A6352E4}" sibTransId="{E47226B8-AAEA-42D5-9939-7C3699A0CCAF}"/>
    <dgm:cxn modelId="{C7850FA9-2E66-4B4A-963C-6D149639EAE9}" srcId="{ACF1E2F8-6717-43D5-9CB2-194483312544}" destId="{0A7917D4-7949-483A-A25E-857C4D55A14D}" srcOrd="0" destOrd="0" parTransId="{5FAABF26-8B21-4E81-9A9C-63018246EE62}" sibTransId="{16BACAA5-BD74-41C6-84E4-D4DF565E2810}"/>
    <dgm:cxn modelId="{24EAE6BC-F702-4856-ACA6-B52D30C0C87F}" srcId="{0B670F7D-32F3-428D-B2A1-C6F07022453F}" destId="{15A53B7F-38B8-4610-A674-7E3436047045}" srcOrd="0" destOrd="0" parTransId="{93ED88BE-6A32-4423-A76A-94DB847A4C6C}" sibTransId="{99FBBAF5-D3BE-4811-BE91-738BB191A2C2}"/>
    <dgm:cxn modelId="{EC90F3C0-3718-405F-A513-58AB4586FB9B}" type="presOf" srcId="{FACF912B-6633-4FDA-AE2F-36274D5F689E}" destId="{590D1E23-F3AE-4B7F-8CBB-5C4FDC6AB5B9}" srcOrd="0" destOrd="0" presId="urn:microsoft.com/office/officeart/2005/8/layout/target3"/>
    <dgm:cxn modelId="{8E4342C6-5AE2-4E43-BCD4-C51114F3FBDD}" type="presOf" srcId="{0B670F7D-32F3-428D-B2A1-C6F07022453F}" destId="{DA1961D5-B8A8-4889-AEDC-CABFCE9BDCF0}" srcOrd="0" destOrd="0" presId="urn:microsoft.com/office/officeart/2005/8/layout/target3"/>
    <dgm:cxn modelId="{CDC128CB-549A-48DF-ADC9-7DB64B59FC9E}" type="presOf" srcId="{15A53B7F-38B8-4610-A674-7E3436047045}" destId="{E0EC8874-72BB-4CE5-9865-CCF95AD2BA20}" srcOrd="0" destOrd="0" presId="urn:microsoft.com/office/officeart/2005/8/layout/target3"/>
    <dgm:cxn modelId="{CBA09FD1-9FD5-4BB3-AD67-5F6AE91A21D8}" type="presOf" srcId="{0A7917D4-7949-483A-A25E-857C4D55A14D}" destId="{37F59A84-0004-41C8-9FD0-A4C40D624277}" srcOrd="0" destOrd="0" presId="urn:microsoft.com/office/officeart/2005/8/layout/target3"/>
    <dgm:cxn modelId="{BF125BD2-CC0C-43CE-8CCD-64A3554CAADC}" type="presOf" srcId="{CDA15F7D-037B-4273-9A1D-5CAF043F8983}" destId="{E0EC8874-72BB-4CE5-9865-CCF95AD2BA20}" srcOrd="0" destOrd="1" presId="urn:microsoft.com/office/officeart/2005/8/layout/target3"/>
    <dgm:cxn modelId="{E0FB1BC1-F6A6-43E7-AB91-B3360DAD8D14}" type="presParOf" srcId="{590D1E23-F3AE-4B7F-8CBB-5C4FDC6AB5B9}" destId="{5095C462-FAD6-478D-833C-FF7AD57FCF8A}" srcOrd="0" destOrd="0" presId="urn:microsoft.com/office/officeart/2005/8/layout/target3"/>
    <dgm:cxn modelId="{B8A16C1A-8B75-4860-970B-BF3F5865CA89}" type="presParOf" srcId="{590D1E23-F3AE-4B7F-8CBB-5C4FDC6AB5B9}" destId="{313A839E-3D3D-4478-8E0F-E4B1EE566321}" srcOrd="1" destOrd="0" presId="urn:microsoft.com/office/officeart/2005/8/layout/target3"/>
    <dgm:cxn modelId="{3B3F3CF3-167A-4BEE-9382-55B02C9B8941}" type="presParOf" srcId="{590D1E23-F3AE-4B7F-8CBB-5C4FDC6AB5B9}" destId="{DA1961D5-B8A8-4889-AEDC-CABFCE9BDCF0}" srcOrd="2" destOrd="0" presId="urn:microsoft.com/office/officeart/2005/8/layout/target3"/>
    <dgm:cxn modelId="{AFF08DB1-ABB9-4FF9-A1BD-7BE1CB213E89}" type="presParOf" srcId="{590D1E23-F3AE-4B7F-8CBB-5C4FDC6AB5B9}" destId="{A0BB8158-87D5-439C-8343-3D92C293949D}" srcOrd="3" destOrd="0" presId="urn:microsoft.com/office/officeart/2005/8/layout/target3"/>
    <dgm:cxn modelId="{FCA94C37-B9A4-4DBF-9D46-200D10EDA163}" type="presParOf" srcId="{590D1E23-F3AE-4B7F-8CBB-5C4FDC6AB5B9}" destId="{5C1FBC18-9E82-4FCC-AA1E-0130EA21252B}" srcOrd="4" destOrd="0" presId="urn:microsoft.com/office/officeart/2005/8/layout/target3"/>
    <dgm:cxn modelId="{7F432E20-039F-4B5A-A222-718EA3B92DD2}" type="presParOf" srcId="{590D1E23-F3AE-4B7F-8CBB-5C4FDC6AB5B9}" destId="{B2224E8E-0CE6-41DB-8B8C-057AE6527674}" srcOrd="5" destOrd="0" presId="urn:microsoft.com/office/officeart/2005/8/layout/target3"/>
    <dgm:cxn modelId="{374796CD-F862-47F7-85FF-A8441374DABE}" type="presParOf" srcId="{590D1E23-F3AE-4B7F-8CBB-5C4FDC6AB5B9}" destId="{E10BEFCF-B3D9-4F80-B1C2-FD61C620783F}" srcOrd="6" destOrd="0" presId="urn:microsoft.com/office/officeart/2005/8/layout/target3"/>
    <dgm:cxn modelId="{81F1F846-5D5A-4DF1-88EC-6DFB08A7A465}" type="presParOf" srcId="{590D1E23-F3AE-4B7F-8CBB-5C4FDC6AB5B9}" destId="{E0EC8874-72BB-4CE5-9865-CCF95AD2BA20}" srcOrd="7" destOrd="0" presId="urn:microsoft.com/office/officeart/2005/8/layout/target3"/>
    <dgm:cxn modelId="{2B0642CF-6075-4230-AABB-7C4645637895}" type="presParOf" srcId="{590D1E23-F3AE-4B7F-8CBB-5C4FDC6AB5B9}" destId="{715C1F91-5BBB-4DC6-8A21-147E08EB80B4}" srcOrd="8" destOrd="0" presId="urn:microsoft.com/office/officeart/2005/8/layout/target3"/>
    <dgm:cxn modelId="{45A73319-BEA4-4524-85D8-BCFF1077A896}" type="presParOf" srcId="{590D1E23-F3AE-4B7F-8CBB-5C4FDC6AB5B9}" destId="{37F59A84-0004-41C8-9FD0-A4C40D624277}" srcOrd="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9154392-EC83-43F7-BC65-13B28BB20FE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A3B29278-C06E-482F-A087-1F4E5250F5A1}">
      <dgm:prSet/>
      <dgm:spPr/>
      <dgm:t>
        <a:bodyPr/>
        <a:lstStyle/>
        <a:p>
          <a:r>
            <a:rPr lang="fi-FI" b="1" i="0" baseline="0"/>
            <a:t>Sijoitustuotteita tarjoavien henkilöiden asiantuntemusvaatimukset: </a:t>
          </a:r>
          <a:endParaRPr lang="fi-FI"/>
        </a:p>
      </dgm:t>
    </dgm:pt>
    <dgm:pt modelId="{A28095A9-B34C-4367-AC5B-F7511A509533}" type="parTrans" cxnId="{DBEE416B-6F6B-48BF-A90D-48EAE69BB264}">
      <dgm:prSet/>
      <dgm:spPr/>
      <dgm:t>
        <a:bodyPr/>
        <a:lstStyle/>
        <a:p>
          <a:endParaRPr lang="fi-FI"/>
        </a:p>
      </dgm:t>
    </dgm:pt>
    <dgm:pt modelId="{F9DEED1C-C0F0-4A84-A56C-5F34F2D9DD06}" type="sibTrans" cxnId="{DBEE416B-6F6B-48BF-A90D-48EAE69BB264}">
      <dgm:prSet/>
      <dgm:spPr/>
      <dgm:t>
        <a:bodyPr/>
        <a:lstStyle/>
        <a:p>
          <a:endParaRPr lang="fi-FI"/>
        </a:p>
      </dgm:t>
    </dgm:pt>
    <dgm:pt modelId="{1C0802E2-AD3E-409F-8AB8-619C034DAB0C}">
      <dgm:prSet/>
      <dgm:spPr/>
      <dgm:t>
        <a:bodyPr/>
        <a:lstStyle/>
        <a:p>
          <a:r>
            <a:rPr lang="fi-FI" b="1" i="0" baseline="0"/>
            <a:t>henkilöstön on ymmärrettävä yrityksen tarjoamien sijoitustuotteiden pääpiirteet, riskit ja ominaisuudet, kuten kaikki yleiset veroseuraamukset ja kulut</a:t>
          </a:r>
          <a:r>
            <a:rPr lang="fi-FI"/>
            <a:t> </a:t>
          </a:r>
        </a:p>
      </dgm:t>
    </dgm:pt>
    <dgm:pt modelId="{BFCD14E9-147E-44D5-B41A-4BFE8F5B9C48}" type="parTrans" cxnId="{F2E790F3-704E-452C-AD12-40197F94D372}">
      <dgm:prSet/>
      <dgm:spPr/>
      <dgm:t>
        <a:bodyPr/>
        <a:lstStyle/>
        <a:p>
          <a:endParaRPr lang="fi-FI"/>
        </a:p>
      </dgm:t>
    </dgm:pt>
    <dgm:pt modelId="{B288A799-85F5-464B-A0F5-E511F64B2476}" type="sibTrans" cxnId="{F2E790F3-704E-452C-AD12-40197F94D372}">
      <dgm:prSet/>
      <dgm:spPr/>
      <dgm:t>
        <a:bodyPr/>
        <a:lstStyle/>
        <a:p>
          <a:endParaRPr lang="fi-FI"/>
        </a:p>
      </dgm:t>
    </dgm:pt>
    <dgm:pt modelId="{6B92C876-1E24-4633-98D6-9BE145D9F179}">
      <dgm:prSet/>
      <dgm:spPr/>
      <dgm:t>
        <a:bodyPr/>
        <a:lstStyle/>
        <a:p>
          <a:r>
            <a:rPr lang="fi-FI" b="1" i="0" baseline="0" dirty="0"/>
            <a:t>Arvopaperilautakunta on jo vanhemmassa ratkaisukäytännössään katsonut, että tuotteen tarjoajan on kiinnitettävä asiakkaan huomio verotusseuraamuksiin (esim. APL 257/2009 ja APL 621/2002)</a:t>
          </a:r>
          <a:r>
            <a:rPr lang="fi-FI" dirty="0"/>
            <a:t> </a:t>
          </a:r>
        </a:p>
      </dgm:t>
    </dgm:pt>
    <dgm:pt modelId="{9C7ADF0E-8299-4608-B9C1-2641DB09F0B8}" type="parTrans" cxnId="{3F7D1BA9-C29F-42FF-BEF4-F0543E9410B0}">
      <dgm:prSet/>
      <dgm:spPr/>
      <dgm:t>
        <a:bodyPr/>
        <a:lstStyle/>
        <a:p>
          <a:endParaRPr lang="fi-FI"/>
        </a:p>
      </dgm:t>
    </dgm:pt>
    <dgm:pt modelId="{79C4C45D-1685-4D7C-AF4C-21C6622938F0}" type="sibTrans" cxnId="{3F7D1BA9-C29F-42FF-BEF4-F0543E9410B0}">
      <dgm:prSet/>
      <dgm:spPr/>
      <dgm:t>
        <a:bodyPr/>
        <a:lstStyle/>
        <a:p>
          <a:endParaRPr lang="fi-FI"/>
        </a:p>
      </dgm:t>
    </dgm:pt>
    <dgm:pt modelId="{E4746D81-B595-4644-BF5E-94916A995D63}">
      <dgm:prSet/>
      <dgm:spPr/>
      <dgm:t>
        <a:bodyPr/>
        <a:lstStyle/>
        <a:p>
          <a:r>
            <a:rPr lang="fi-FI" b="1" i="0" baseline="0"/>
            <a:t>Lautakuntien ratkaisukäytännössä on kuitenkin katsottu, että sijoittajan yleinen laintuntemisvelvollisuus voi tapauskohtaisesti väistyä sijoittajan subjektiivisen tilanteen mukaan </a:t>
          </a:r>
          <a:endParaRPr lang="fi-FI"/>
        </a:p>
      </dgm:t>
    </dgm:pt>
    <dgm:pt modelId="{AA0A9F25-1944-4A6F-896A-99CC284E62ED}" type="parTrans" cxnId="{B5E0A49F-E313-46E4-B4C3-A2007582AD10}">
      <dgm:prSet/>
      <dgm:spPr/>
      <dgm:t>
        <a:bodyPr/>
        <a:lstStyle/>
        <a:p>
          <a:endParaRPr lang="fi-FI"/>
        </a:p>
      </dgm:t>
    </dgm:pt>
    <dgm:pt modelId="{3EC4F5C8-CD31-4244-B432-1A35550F8334}" type="sibTrans" cxnId="{B5E0A49F-E313-46E4-B4C3-A2007582AD10}">
      <dgm:prSet/>
      <dgm:spPr/>
      <dgm:t>
        <a:bodyPr/>
        <a:lstStyle/>
        <a:p>
          <a:endParaRPr lang="fi-FI"/>
        </a:p>
      </dgm:t>
    </dgm:pt>
    <dgm:pt modelId="{7CA6A6B7-3D56-4E4E-A00B-8BBF89EDDC6E}">
      <dgm:prSet/>
      <dgm:spPr/>
      <dgm:t>
        <a:bodyPr/>
        <a:lstStyle/>
        <a:p>
          <a:r>
            <a:rPr lang="fi-FI" b="0" i="0" baseline="0" dirty="0"/>
            <a:t>Verotuksen erityinen merkitys asiakkaalle tuotava ilmi tuotteen tarjoajalle </a:t>
          </a:r>
          <a:endParaRPr lang="fi-FI" dirty="0"/>
        </a:p>
      </dgm:t>
    </dgm:pt>
    <dgm:pt modelId="{3EAF981B-9A56-467B-A764-66A65A277F7D}" type="parTrans" cxnId="{BE767C5C-46F7-44FA-9C3E-60940134E90E}">
      <dgm:prSet/>
      <dgm:spPr/>
      <dgm:t>
        <a:bodyPr/>
        <a:lstStyle/>
        <a:p>
          <a:endParaRPr lang="fi-FI"/>
        </a:p>
      </dgm:t>
    </dgm:pt>
    <dgm:pt modelId="{09016A3C-263B-4EE9-AF1E-69A73D0EAE75}" type="sibTrans" cxnId="{BE767C5C-46F7-44FA-9C3E-60940134E90E}">
      <dgm:prSet/>
      <dgm:spPr/>
      <dgm:t>
        <a:bodyPr/>
        <a:lstStyle/>
        <a:p>
          <a:endParaRPr lang="fi-FI"/>
        </a:p>
      </dgm:t>
    </dgm:pt>
    <dgm:pt modelId="{80FFA441-821D-43E7-8209-3BFA4AE18E72}">
      <dgm:prSet/>
      <dgm:spPr/>
      <dgm:t>
        <a:bodyPr/>
        <a:lstStyle/>
        <a:p>
          <a:r>
            <a:rPr lang="fi-FI" b="0" i="0" baseline="0"/>
            <a:t>Esim. ratkaisu </a:t>
          </a:r>
          <a:r>
            <a:rPr lang="fi-FI" b="1" i="0" baseline="0"/>
            <a:t>FINE-008688</a:t>
          </a:r>
          <a:r>
            <a:rPr lang="fi-FI" b="0" i="0" baseline="0"/>
            <a:t>, jossa asiakkaalle oli nimenomaisesti ollut merkitystä sijoitustensa verojärjestelyillä</a:t>
          </a:r>
          <a:endParaRPr lang="fi-FI"/>
        </a:p>
      </dgm:t>
    </dgm:pt>
    <dgm:pt modelId="{B8BC4F84-D452-4785-B567-3A1D53488CB2}" type="parTrans" cxnId="{346D3E88-64FC-46DD-BFA6-09AF5389755E}">
      <dgm:prSet/>
      <dgm:spPr/>
      <dgm:t>
        <a:bodyPr/>
        <a:lstStyle/>
        <a:p>
          <a:endParaRPr lang="fi-FI"/>
        </a:p>
      </dgm:t>
    </dgm:pt>
    <dgm:pt modelId="{74701E6E-613F-4BF7-BFAB-57D8F25A2C53}" type="sibTrans" cxnId="{346D3E88-64FC-46DD-BFA6-09AF5389755E}">
      <dgm:prSet/>
      <dgm:spPr/>
      <dgm:t>
        <a:bodyPr/>
        <a:lstStyle/>
        <a:p>
          <a:endParaRPr lang="fi-FI"/>
        </a:p>
      </dgm:t>
    </dgm:pt>
    <dgm:pt modelId="{5D72C50E-54C9-4125-B5C0-30E12546E6E9}">
      <dgm:prSet/>
      <dgm:spPr/>
      <dgm:t>
        <a:bodyPr/>
        <a:lstStyle/>
        <a:p>
          <a:r>
            <a:rPr lang="fi-FI" b="1" i="1" baseline="0"/>
            <a:t>Pitäisikö </a:t>
          </a:r>
          <a:r>
            <a:rPr lang="fi-FI" b="1" i="0" baseline="0"/>
            <a:t>tuotteen tarjoajan tiedonantovelvollisuuden kattaa myös oikeusjärjestyksen sisältöä vai vain sopimuksen sisältöä koskevat seikat?</a:t>
          </a:r>
          <a:endParaRPr lang="fi-FI"/>
        </a:p>
      </dgm:t>
    </dgm:pt>
    <dgm:pt modelId="{E43639E6-58F6-4958-8992-33DAE3116ED6}" type="parTrans" cxnId="{258C4A66-36CD-4F36-9046-B1C1C7BB650B}">
      <dgm:prSet/>
      <dgm:spPr/>
      <dgm:t>
        <a:bodyPr/>
        <a:lstStyle/>
        <a:p>
          <a:endParaRPr lang="fi-FI"/>
        </a:p>
      </dgm:t>
    </dgm:pt>
    <dgm:pt modelId="{3B8FA821-A9C4-4E18-9DD8-61E512AB339B}" type="sibTrans" cxnId="{258C4A66-36CD-4F36-9046-B1C1C7BB650B}">
      <dgm:prSet/>
      <dgm:spPr/>
      <dgm:t>
        <a:bodyPr/>
        <a:lstStyle/>
        <a:p>
          <a:endParaRPr lang="fi-FI"/>
        </a:p>
      </dgm:t>
    </dgm:pt>
    <dgm:pt modelId="{2D80BC2C-BD06-449F-BFE0-66AEA5F089F4}" type="pres">
      <dgm:prSet presAssocID="{E9154392-EC83-43F7-BC65-13B28BB20FE9}" presName="vert0" presStyleCnt="0">
        <dgm:presLayoutVars>
          <dgm:dir/>
          <dgm:animOne val="branch"/>
          <dgm:animLvl val="lvl"/>
        </dgm:presLayoutVars>
      </dgm:prSet>
      <dgm:spPr/>
    </dgm:pt>
    <dgm:pt modelId="{36323CBE-D6D0-4359-A72B-35D3288C6B91}" type="pres">
      <dgm:prSet presAssocID="{A3B29278-C06E-482F-A087-1F4E5250F5A1}" presName="thickLine" presStyleLbl="alignNode1" presStyleIdx="0" presStyleCnt="2"/>
      <dgm:spPr/>
    </dgm:pt>
    <dgm:pt modelId="{F54BEE68-D63E-4D24-9015-614CD560ED6E}" type="pres">
      <dgm:prSet presAssocID="{A3B29278-C06E-482F-A087-1F4E5250F5A1}" presName="horz1" presStyleCnt="0"/>
      <dgm:spPr/>
    </dgm:pt>
    <dgm:pt modelId="{ABF3743C-7584-4BC7-B50E-95A7624F892F}" type="pres">
      <dgm:prSet presAssocID="{A3B29278-C06E-482F-A087-1F4E5250F5A1}" presName="tx1" presStyleLbl="revTx" presStyleIdx="0" presStyleCnt="7"/>
      <dgm:spPr/>
    </dgm:pt>
    <dgm:pt modelId="{3EF14ED3-34F0-42C8-A65B-44E8EE4DD49F}" type="pres">
      <dgm:prSet presAssocID="{A3B29278-C06E-482F-A087-1F4E5250F5A1}" presName="vert1" presStyleCnt="0"/>
      <dgm:spPr/>
    </dgm:pt>
    <dgm:pt modelId="{713A0313-51EC-410D-896E-41C6013560D4}" type="pres">
      <dgm:prSet presAssocID="{1C0802E2-AD3E-409F-8AB8-619C034DAB0C}" presName="vertSpace2a" presStyleCnt="0"/>
      <dgm:spPr/>
    </dgm:pt>
    <dgm:pt modelId="{1F947C83-034D-408B-8FA2-A74B406FC647}" type="pres">
      <dgm:prSet presAssocID="{1C0802E2-AD3E-409F-8AB8-619C034DAB0C}" presName="horz2" presStyleCnt="0"/>
      <dgm:spPr/>
    </dgm:pt>
    <dgm:pt modelId="{A0E6E9C0-8C6D-447B-8272-575F1F6870E5}" type="pres">
      <dgm:prSet presAssocID="{1C0802E2-AD3E-409F-8AB8-619C034DAB0C}" presName="horzSpace2" presStyleCnt="0"/>
      <dgm:spPr/>
    </dgm:pt>
    <dgm:pt modelId="{367AB7E8-D63E-42A3-9097-39BF52E66656}" type="pres">
      <dgm:prSet presAssocID="{1C0802E2-AD3E-409F-8AB8-619C034DAB0C}" presName="tx2" presStyleLbl="revTx" presStyleIdx="1" presStyleCnt="7"/>
      <dgm:spPr/>
    </dgm:pt>
    <dgm:pt modelId="{A1979FBA-C21E-4213-86BD-9710B9CAE773}" type="pres">
      <dgm:prSet presAssocID="{1C0802E2-AD3E-409F-8AB8-619C034DAB0C}" presName="vert2" presStyleCnt="0"/>
      <dgm:spPr/>
    </dgm:pt>
    <dgm:pt modelId="{17E37CBC-CB68-4356-A5E5-8D50AC274C70}" type="pres">
      <dgm:prSet presAssocID="{1C0802E2-AD3E-409F-8AB8-619C034DAB0C}" presName="thinLine2b" presStyleLbl="callout" presStyleIdx="0" presStyleCnt="5"/>
      <dgm:spPr/>
    </dgm:pt>
    <dgm:pt modelId="{FD556892-E8BD-4CF5-9292-FAECC7E496BB}" type="pres">
      <dgm:prSet presAssocID="{1C0802E2-AD3E-409F-8AB8-619C034DAB0C}" presName="vertSpace2b" presStyleCnt="0"/>
      <dgm:spPr/>
    </dgm:pt>
    <dgm:pt modelId="{6670C4C0-D843-4BED-9F6E-39C51D0A0603}" type="pres">
      <dgm:prSet presAssocID="{6B92C876-1E24-4633-98D6-9BE145D9F179}" presName="horz2" presStyleCnt="0"/>
      <dgm:spPr/>
    </dgm:pt>
    <dgm:pt modelId="{A9340A6A-828C-463D-81C5-C8697EBAEB77}" type="pres">
      <dgm:prSet presAssocID="{6B92C876-1E24-4633-98D6-9BE145D9F179}" presName="horzSpace2" presStyleCnt="0"/>
      <dgm:spPr/>
    </dgm:pt>
    <dgm:pt modelId="{6BF2C92E-8312-482F-AA00-319C15E62B53}" type="pres">
      <dgm:prSet presAssocID="{6B92C876-1E24-4633-98D6-9BE145D9F179}" presName="tx2" presStyleLbl="revTx" presStyleIdx="2" presStyleCnt="7"/>
      <dgm:spPr/>
    </dgm:pt>
    <dgm:pt modelId="{EFAD17B0-7B2B-4B8E-8A16-83637BF716B7}" type="pres">
      <dgm:prSet presAssocID="{6B92C876-1E24-4633-98D6-9BE145D9F179}" presName="vert2" presStyleCnt="0"/>
      <dgm:spPr/>
    </dgm:pt>
    <dgm:pt modelId="{39A73C79-56CF-4162-A898-E376392571B8}" type="pres">
      <dgm:prSet presAssocID="{6B92C876-1E24-4633-98D6-9BE145D9F179}" presName="thinLine2b" presStyleLbl="callout" presStyleIdx="1" presStyleCnt="5"/>
      <dgm:spPr/>
    </dgm:pt>
    <dgm:pt modelId="{A6B2D80E-DEC5-435A-BEE7-27D155011B0D}" type="pres">
      <dgm:prSet presAssocID="{6B92C876-1E24-4633-98D6-9BE145D9F179}" presName="vertSpace2b" presStyleCnt="0"/>
      <dgm:spPr/>
    </dgm:pt>
    <dgm:pt modelId="{3B5DAB9C-0939-4A0F-A9FE-B7707049F983}" type="pres">
      <dgm:prSet presAssocID="{E4746D81-B595-4644-BF5E-94916A995D63}" presName="horz2" presStyleCnt="0"/>
      <dgm:spPr/>
    </dgm:pt>
    <dgm:pt modelId="{6F7FBFA0-15C1-4FDB-BD46-6625615B28B8}" type="pres">
      <dgm:prSet presAssocID="{E4746D81-B595-4644-BF5E-94916A995D63}" presName="horzSpace2" presStyleCnt="0"/>
      <dgm:spPr/>
    </dgm:pt>
    <dgm:pt modelId="{DC6B1F98-5F57-4086-9B8F-21E5EFD959DD}" type="pres">
      <dgm:prSet presAssocID="{E4746D81-B595-4644-BF5E-94916A995D63}" presName="tx2" presStyleLbl="revTx" presStyleIdx="3" presStyleCnt="7"/>
      <dgm:spPr/>
    </dgm:pt>
    <dgm:pt modelId="{9FEB76D8-4472-44D2-BA93-68743C98EF63}" type="pres">
      <dgm:prSet presAssocID="{E4746D81-B595-4644-BF5E-94916A995D63}" presName="vert2" presStyleCnt="0"/>
      <dgm:spPr/>
    </dgm:pt>
    <dgm:pt modelId="{376E5E21-AE8F-428B-BAEA-BA5CFA527CBF}" type="pres">
      <dgm:prSet presAssocID="{E4746D81-B595-4644-BF5E-94916A995D63}" presName="thinLine2b" presStyleLbl="callout" presStyleIdx="2" presStyleCnt="5"/>
      <dgm:spPr/>
    </dgm:pt>
    <dgm:pt modelId="{9926A05F-D737-4AAF-BE29-4C31ABF0AFAE}" type="pres">
      <dgm:prSet presAssocID="{E4746D81-B595-4644-BF5E-94916A995D63}" presName="vertSpace2b" presStyleCnt="0"/>
      <dgm:spPr/>
    </dgm:pt>
    <dgm:pt modelId="{3A669738-F691-447E-A418-6F9F45344306}" type="pres">
      <dgm:prSet presAssocID="{7CA6A6B7-3D56-4E4E-A00B-8BBF89EDDC6E}" presName="horz2" presStyleCnt="0"/>
      <dgm:spPr/>
    </dgm:pt>
    <dgm:pt modelId="{30E3CD80-88F6-446C-8CF5-8E197BCD309E}" type="pres">
      <dgm:prSet presAssocID="{7CA6A6B7-3D56-4E4E-A00B-8BBF89EDDC6E}" presName="horzSpace2" presStyleCnt="0"/>
      <dgm:spPr/>
    </dgm:pt>
    <dgm:pt modelId="{8B8BCFA3-2C78-494C-9224-3B514047761E}" type="pres">
      <dgm:prSet presAssocID="{7CA6A6B7-3D56-4E4E-A00B-8BBF89EDDC6E}" presName="tx2" presStyleLbl="revTx" presStyleIdx="4" presStyleCnt="7"/>
      <dgm:spPr/>
    </dgm:pt>
    <dgm:pt modelId="{56D5064B-561E-4F18-AC40-7793B8B43D12}" type="pres">
      <dgm:prSet presAssocID="{7CA6A6B7-3D56-4E4E-A00B-8BBF89EDDC6E}" presName="vert2" presStyleCnt="0"/>
      <dgm:spPr/>
    </dgm:pt>
    <dgm:pt modelId="{646E6AFA-B9E0-43B5-9462-B33C36C75BB6}" type="pres">
      <dgm:prSet presAssocID="{7CA6A6B7-3D56-4E4E-A00B-8BBF89EDDC6E}" presName="thinLine2b" presStyleLbl="callout" presStyleIdx="3" presStyleCnt="5"/>
      <dgm:spPr/>
    </dgm:pt>
    <dgm:pt modelId="{B9F3E937-95DA-44BF-9055-C5AB41C2221E}" type="pres">
      <dgm:prSet presAssocID="{7CA6A6B7-3D56-4E4E-A00B-8BBF89EDDC6E}" presName="vertSpace2b" presStyleCnt="0"/>
      <dgm:spPr/>
    </dgm:pt>
    <dgm:pt modelId="{9C8B2356-9058-488E-8188-88DD8E26B259}" type="pres">
      <dgm:prSet presAssocID="{80FFA441-821D-43E7-8209-3BFA4AE18E72}" presName="horz2" presStyleCnt="0"/>
      <dgm:spPr/>
    </dgm:pt>
    <dgm:pt modelId="{19281CE5-A786-4554-A34C-E432B03BD69B}" type="pres">
      <dgm:prSet presAssocID="{80FFA441-821D-43E7-8209-3BFA4AE18E72}" presName="horzSpace2" presStyleCnt="0"/>
      <dgm:spPr/>
    </dgm:pt>
    <dgm:pt modelId="{591FC4E9-E2E7-4ADC-8103-AB5B04AB9D68}" type="pres">
      <dgm:prSet presAssocID="{80FFA441-821D-43E7-8209-3BFA4AE18E72}" presName="tx2" presStyleLbl="revTx" presStyleIdx="5" presStyleCnt="7"/>
      <dgm:spPr/>
    </dgm:pt>
    <dgm:pt modelId="{732F6BEF-1FF0-4957-883C-D671019EB078}" type="pres">
      <dgm:prSet presAssocID="{80FFA441-821D-43E7-8209-3BFA4AE18E72}" presName="vert2" presStyleCnt="0"/>
      <dgm:spPr/>
    </dgm:pt>
    <dgm:pt modelId="{C9E3F160-3D2C-4C53-B883-9AAE631E701B}" type="pres">
      <dgm:prSet presAssocID="{80FFA441-821D-43E7-8209-3BFA4AE18E72}" presName="thinLine2b" presStyleLbl="callout" presStyleIdx="4" presStyleCnt="5"/>
      <dgm:spPr/>
    </dgm:pt>
    <dgm:pt modelId="{C2A2CD0C-7FA9-4026-A708-A284EA24E889}" type="pres">
      <dgm:prSet presAssocID="{80FFA441-821D-43E7-8209-3BFA4AE18E72}" presName="vertSpace2b" presStyleCnt="0"/>
      <dgm:spPr/>
    </dgm:pt>
    <dgm:pt modelId="{8A1475B9-D84C-48AE-BA8D-40E8C8BCE1E6}" type="pres">
      <dgm:prSet presAssocID="{5D72C50E-54C9-4125-B5C0-30E12546E6E9}" presName="thickLine" presStyleLbl="alignNode1" presStyleIdx="1" presStyleCnt="2"/>
      <dgm:spPr/>
    </dgm:pt>
    <dgm:pt modelId="{CF2E2F25-9D5F-40B4-8F4D-F88482A3B0AD}" type="pres">
      <dgm:prSet presAssocID="{5D72C50E-54C9-4125-B5C0-30E12546E6E9}" presName="horz1" presStyleCnt="0"/>
      <dgm:spPr/>
    </dgm:pt>
    <dgm:pt modelId="{F1499B37-E5E7-42C5-8DB9-A0E69C54551E}" type="pres">
      <dgm:prSet presAssocID="{5D72C50E-54C9-4125-B5C0-30E12546E6E9}" presName="tx1" presStyleLbl="revTx" presStyleIdx="6" presStyleCnt="7"/>
      <dgm:spPr/>
    </dgm:pt>
    <dgm:pt modelId="{CE843CD8-DCFD-4C09-A51D-2152A59340DA}" type="pres">
      <dgm:prSet presAssocID="{5D72C50E-54C9-4125-B5C0-30E12546E6E9}" presName="vert1" presStyleCnt="0"/>
      <dgm:spPr/>
    </dgm:pt>
  </dgm:ptLst>
  <dgm:cxnLst>
    <dgm:cxn modelId="{63CD8C1D-5E90-40B6-AC56-1A3B8E63F81D}" type="presOf" srcId="{7CA6A6B7-3D56-4E4E-A00B-8BBF89EDDC6E}" destId="{8B8BCFA3-2C78-494C-9224-3B514047761E}" srcOrd="0" destOrd="0" presId="urn:microsoft.com/office/officeart/2008/layout/LinedList"/>
    <dgm:cxn modelId="{7F59213F-F382-4A1E-A80E-DF3823CBBF03}" type="presOf" srcId="{A3B29278-C06E-482F-A087-1F4E5250F5A1}" destId="{ABF3743C-7584-4BC7-B50E-95A7624F892F}" srcOrd="0" destOrd="0" presId="urn:microsoft.com/office/officeart/2008/layout/LinedList"/>
    <dgm:cxn modelId="{BE767C5C-46F7-44FA-9C3E-60940134E90E}" srcId="{A3B29278-C06E-482F-A087-1F4E5250F5A1}" destId="{7CA6A6B7-3D56-4E4E-A00B-8BBF89EDDC6E}" srcOrd="3" destOrd="0" parTransId="{3EAF981B-9A56-467B-A764-66A65A277F7D}" sibTransId="{09016A3C-263B-4EE9-AF1E-69A73D0EAE75}"/>
    <dgm:cxn modelId="{258C4A66-36CD-4F36-9046-B1C1C7BB650B}" srcId="{E9154392-EC83-43F7-BC65-13B28BB20FE9}" destId="{5D72C50E-54C9-4125-B5C0-30E12546E6E9}" srcOrd="1" destOrd="0" parTransId="{E43639E6-58F6-4958-8992-33DAE3116ED6}" sibTransId="{3B8FA821-A9C4-4E18-9DD8-61E512AB339B}"/>
    <dgm:cxn modelId="{DBEE416B-6F6B-48BF-A90D-48EAE69BB264}" srcId="{E9154392-EC83-43F7-BC65-13B28BB20FE9}" destId="{A3B29278-C06E-482F-A087-1F4E5250F5A1}" srcOrd="0" destOrd="0" parTransId="{A28095A9-B34C-4367-AC5B-F7511A509533}" sibTransId="{F9DEED1C-C0F0-4A84-A56C-5F34F2D9DD06}"/>
    <dgm:cxn modelId="{82251C55-62CF-4CC4-9999-F036ED09098D}" type="presOf" srcId="{E4746D81-B595-4644-BF5E-94916A995D63}" destId="{DC6B1F98-5F57-4086-9B8F-21E5EFD959DD}" srcOrd="0" destOrd="0" presId="urn:microsoft.com/office/officeart/2008/layout/LinedList"/>
    <dgm:cxn modelId="{346D3E88-64FC-46DD-BFA6-09AF5389755E}" srcId="{A3B29278-C06E-482F-A087-1F4E5250F5A1}" destId="{80FFA441-821D-43E7-8209-3BFA4AE18E72}" srcOrd="4" destOrd="0" parTransId="{B8BC4F84-D452-4785-B567-3A1D53488CB2}" sibTransId="{74701E6E-613F-4BF7-BFAB-57D8F25A2C53}"/>
    <dgm:cxn modelId="{0D89728B-B7D1-42D4-BC7C-30656FCC7FD7}" type="presOf" srcId="{80FFA441-821D-43E7-8209-3BFA4AE18E72}" destId="{591FC4E9-E2E7-4ADC-8103-AB5B04AB9D68}" srcOrd="0" destOrd="0" presId="urn:microsoft.com/office/officeart/2008/layout/LinedList"/>
    <dgm:cxn modelId="{345EA49C-9DE8-4345-84FD-8B63CC47609C}" type="presOf" srcId="{6B92C876-1E24-4633-98D6-9BE145D9F179}" destId="{6BF2C92E-8312-482F-AA00-319C15E62B53}" srcOrd="0" destOrd="0" presId="urn:microsoft.com/office/officeart/2008/layout/LinedList"/>
    <dgm:cxn modelId="{B5E0A49F-E313-46E4-B4C3-A2007582AD10}" srcId="{A3B29278-C06E-482F-A087-1F4E5250F5A1}" destId="{E4746D81-B595-4644-BF5E-94916A995D63}" srcOrd="2" destOrd="0" parTransId="{AA0A9F25-1944-4A6F-896A-99CC284E62ED}" sibTransId="{3EC4F5C8-CD31-4244-B432-1A35550F8334}"/>
    <dgm:cxn modelId="{B917B0A7-64B6-4B6B-9479-6235D965253C}" type="presOf" srcId="{1C0802E2-AD3E-409F-8AB8-619C034DAB0C}" destId="{367AB7E8-D63E-42A3-9097-39BF52E66656}" srcOrd="0" destOrd="0" presId="urn:microsoft.com/office/officeart/2008/layout/LinedList"/>
    <dgm:cxn modelId="{3F7D1BA9-C29F-42FF-BEF4-F0543E9410B0}" srcId="{A3B29278-C06E-482F-A087-1F4E5250F5A1}" destId="{6B92C876-1E24-4633-98D6-9BE145D9F179}" srcOrd="1" destOrd="0" parTransId="{9C7ADF0E-8299-4608-B9C1-2641DB09F0B8}" sibTransId="{79C4C45D-1685-4D7C-AF4C-21C6622938F0}"/>
    <dgm:cxn modelId="{0F3A37AE-D092-450E-A662-A4DEF845E309}" type="presOf" srcId="{5D72C50E-54C9-4125-B5C0-30E12546E6E9}" destId="{F1499B37-E5E7-42C5-8DB9-A0E69C54551E}" srcOrd="0" destOrd="0" presId="urn:microsoft.com/office/officeart/2008/layout/LinedList"/>
    <dgm:cxn modelId="{820475E2-1412-408F-85CD-A6CC70D3A938}" type="presOf" srcId="{E9154392-EC83-43F7-BC65-13B28BB20FE9}" destId="{2D80BC2C-BD06-449F-BFE0-66AEA5F089F4}" srcOrd="0" destOrd="0" presId="urn:microsoft.com/office/officeart/2008/layout/LinedList"/>
    <dgm:cxn modelId="{F2E790F3-704E-452C-AD12-40197F94D372}" srcId="{A3B29278-C06E-482F-A087-1F4E5250F5A1}" destId="{1C0802E2-AD3E-409F-8AB8-619C034DAB0C}" srcOrd="0" destOrd="0" parTransId="{BFCD14E9-147E-44D5-B41A-4BFE8F5B9C48}" sibTransId="{B288A799-85F5-464B-A0F5-E511F64B2476}"/>
    <dgm:cxn modelId="{2CFE2411-9437-4D83-A44D-4CE0A69E2956}" type="presParOf" srcId="{2D80BC2C-BD06-449F-BFE0-66AEA5F089F4}" destId="{36323CBE-D6D0-4359-A72B-35D3288C6B91}" srcOrd="0" destOrd="0" presId="urn:microsoft.com/office/officeart/2008/layout/LinedList"/>
    <dgm:cxn modelId="{07667679-5D32-4C68-8F7D-C35C6D1569F8}" type="presParOf" srcId="{2D80BC2C-BD06-449F-BFE0-66AEA5F089F4}" destId="{F54BEE68-D63E-4D24-9015-614CD560ED6E}" srcOrd="1" destOrd="0" presId="urn:microsoft.com/office/officeart/2008/layout/LinedList"/>
    <dgm:cxn modelId="{84B476F5-7AD2-4524-B950-A20270C92FDF}" type="presParOf" srcId="{F54BEE68-D63E-4D24-9015-614CD560ED6E}" destId="{ABF3743C-7584-4BC7-B50E-95A7624F892F}" srcOrd="0" destOrd="0" presId="urn:microsoft.com/office/officeart/2008/layout/LinedList"/>
    <dgm:cxn modelId="{F9DC1A38-0DF4-40D2-BC85-43CE23EE820F}" type="presParOf" srcId="{F54BEE68-D63E-4D24-9015-614CD560ED6E}" destId="{3EF14ED3-34F0-42C8-A65B-44E8EE4DD49F}" srcOrd="1" destOrd="0" presId="urn:microsoft.com/office/officeart/2008/layout/LinedList"/>
    <dgm:cxn modelId="{E8DCB674-EB50-4412-B72A-9A361C5940D9}" type="presParOf" srcId="{3EF14ED3-34F0-42C8-A65B-44E8EE4DD49F}" destId="{713A0313-51EC-410D-896E-41C6013560D4}" srcOrd="0" destOrd="0" presId="urn:microsoft.com/office/officeart/2008/layout/LinedList"/>
    <dgm:cxn modelId="{6ACF352A-5F48-44C2-AC9D-019FF4A08535}" type="presParOf" srcId="{3EF14ED3-34F0-42C8-A65B-44E8EE4DD49F}" destId="{1F947C83-034D-408B-8FA2-A74B406FC647}" srcOrd="1" destOrd="0" presId="urn:microsoft.com/office/officeart/2008/layout/LinedList"/>
    <dgm:cxn modelId="{09848E07-80AA-4AC0-9679-094C897C2EEE}" type="presParOf" srcId="{1F947C83-034D-408B-8FA2-A74B406FC647}" destId="{A0E6E9C0-8C6D-447B-8272-575F1F6870E5}" srcOrd="0" destOrd="0" presId="urn:microsoft.com/office/officeart/2008/layout/LinedList"/>
    <dgm:cxn modelId="{71B49560-6993-4995-B05A-824C7A8D30FA}" type="presParOf" srcId="{1F947C83-034D-408B-8FA2-A74B406FC647}" destId="{367AB7E8-D63E-42A3-9097-39BF52E66656}" srcOrd="1" destOrd="0" presId="urn:microsoft.com/office/officeart/2008/layout/LinedList"/>
    <dgm:cxn modelId="{F3F37708-DDAF-45B8-93CE-32C43C4AF04D}" type="presParOf" srcId="{1F947C83-034D-408B-8FA2-A74B406FC647}" destId="{A1979FBA-C21E-4213-86BD-9710B9CAE773}" srcOrd="2" destOrd="0" presId="urn:microsoft.com/office/officeart/2008/layout/LinedList"/>
    <dgm:cxn modelId="{D54D38DB-E9B9-4762-BC8A-EC9304447056}" type="presParOf" srcId="{3EF14ED3-34F0-42C8-A65B-44E8EE4DD49F}" destId="{17E37CBC-CB68-4356-A5E5-8D50AC274C70}" srcOrd="2" destOrd="0" presId="urn:microsoft.com/office/officeart/2008/layout/LinedList"/>
    <dgm:cxn modelId="{CF5E9CC9-D511-4022-A82E-5EFC34A5030A}" type="presParOf" srcId="{3EF14ED3-34F0-42C8-A65B-44E8EE4DD49F}" destId="{FD556892-E8BD-4CF5-9292-FAECC7E496BB}" srcOrd="3" destOrd="0" presId="urn:microsoft.com/office/officeart/2008/layout/LinedList"/>
    <dgm:cxn modelId="{E4E64A87-0114-41DC-B70A-3BF6708B7A38}" type="presParOf" srcId="{3EF14ED3-34F0-42C8-A65B-44E8EE4DD49F}" destId="{6670C4C0-D843-4BED-9F6E-39C51D0A0603}" srcOrd="4" destOrd="0" presId="urn:microsoft.com/office/officeart/2008/layout/LinedList"/>
    <dgm:cxn modelId="{FC4D8668-CA3D-44AD-B08C-BC1180E0C684}" type="presParOf" srcId="{6670C4C0-D843-4BED-9F6E-39C51D0A0603}" destId="{A9340A6A-828C-463D-81C5-C8697EBAEB77}" srcOrd="0" destOrd="0" presId="urn:microsoft.com/office/officeart/2008/layout/LinedList"/>
    <dgm:cxn modelId="{B0DFF96B-9068-454A-82E5-C4873A263401}" type="presParOf" srcId="{6670C4C0-D843-4BED-9F6E-39C51D0A0603}" destId="{6BF2C92E-8312-482F-AA00-319C15E62B53}" srcOrd="1" destOrd="0" presId="urn:microsoft.com/office/officeart/2008/layout/LinedList"/>
    <dgm:cxn modelId="{6A17140D-4A97-46F3-958D-CB9A16600951}" type="presParOf" srcId="{6670C4C0-D843-4BED-9F6E-39C51D0A0603}" destId="{EFAD17B0-7B2B-4B8E-8A16-83637BF716B7}" srcOrd="2" destOrd="0" presId="urn:microsoft.com/office/officeart/2008/layout/LinedList"/>
    <dgm:cxn modelId="{8EB73A26-4469-463B-A93D-D0AFF2A6976D}" type="presParOf" srcId="{3EF14ED3-34F0-42C8-A65B-44E8EE4DD49F}" destId="{39A73C79-56CF-4162-A898-E376392571B8}" srcOrd="5" destOrd="0" presId="urn:microsoft.com/office/officeart/2008/layout/LinedList"/>
    <dgm:cxn modelId="{761D139B-C888-4407-81F5-E2EE8EDCA37E}" type="presParOf" srcId="{3EF14ED3-34F0-42C8-A65B-44E8EE4DD49F}" destId="{A6B2D80E-DEC5-435A-BEE7-27D155011B0D}" srcOrd="6" destOrd="0" presId="urn:microsoft.com/office/officeart/2008/layout/LinedList"/>
    <dgm:cxn modelId="{2BC82F17-B2EE-4AA9-8200-23F8EC8C5B4E}" type="presParOf" srcId="{3EF14ED3-34F0-42C8-A65B-44E8EE4DD49F}" destId="{3B5DAB9C-0939-4A0F-A9FE-B7707049F983}" srcOrd="7" destOrd="0" presId="urn:microsoft.com/office/officeart/2008/layout/LinedList"/>
    <dgm:cxn modelId="{B17212B9-4BA0-4E7D-8C4B-A5E1489AB1D4}" type="presParOf" srcId="{3B5DAB9C-0939-4A0F-A9FE-B7707049F983}" destId="{6F7FBFA0-15C1-4FDB-BD46-6625615B28B8}" srcOrd="0" destOrd="0" presId="urn:microsoft.com/office/officeart/2008/layout/LinedList"/>
    <dgm:cxn modelId="{4A078A38-653B-45EC-B7D3-84E4DF348280}" type="presParOf" srcId="{3B5DAB9C-0939-4A0F-A9FE-B7707049F983}" destId="{DC6B1F98-5F57-4086-9B8F-21E5EFD959DD}" srcOrd="1" destOrd="0" presId="urn:microsoft.com/office/officeart/2008/layout/LinedList"/>
    <dgm:cxn modelId="{E33F4A99-2A2C-43DB-9EAD-01B3445DBC7B}" type="presParOf" srcId="{3B5DAB9C-0939-4A0F-A9FE-B7707049F983}" destId="{9FEB76D8-4472-44D2-BA93-68743C98EF63}" srcOrd="2" destOrd="0" presId="urn:microsoft.com/office/officeart/2008/layout/LinedList"/>
    <dgm:cxn modelId="{3DE0229A-24C2-4A91-8999-32BAB549FF50}" type="presParOf" srcId="{3EF14ED3-34F0-42C8-A65B-44E8EE4DD49F}" destId="{376E5E21-AE8F-428B-BAEA-BA5CFA527CBF}" srcOrd="8" destOrd="0" presId="urn:microsoft.com/office/officeart/2008/layout/LinedList"/>
    <dgm:cxn modelId="{FAB304C2-8822-4375-9676-167FF978CF2C}" type="presParOf" srcId="{3EF14ED3-34F0-42C8-A65B-44E8EE4DD49F}" destId="{9926A05F-D737-4AAF-BE29-4C31ABF0AFAE}" srcOrd="9" destOrd="0" presId="urn:microsoft.com/office/officeart/2008/layout/LinedList"/>
    <dgm:cxn modelId="{EDDE8A02-1418-4301-BDF4-6E977445B985}" type="presParOf" srcId="{3EF14ED3-34F0-42C8-A65B-44E8EE4DD49F}" destId="{3A669738-F691-447E-A418-6F9F45344306}" srcOrd="10" destOrd="0" presId="urn:microsoft.com/office/officeart/2008/layout/LinedList"/>
    <dgm:cxn modelId="{FA581C69-C01C-4404-83E9-7CCBBFB69852}" type="presParOf" srcId="{3A669738-F691-447E-A418-6F9F45344306}" destId="{30E3CD80-88F6-446C-8CF5-8E197BCD309E}" srcOrd="0" destOrd="0" presId="urn:microsoft.com/office/officeart/2008/layout/LinedList"/>
    <dgm:cxn modelId="{CAE65024-25B7-4846-B6AB-D360EEAFD832}" type="presParOf" srcId="{3A669738-F691-447E-A418-6F9F45344306}" destId="{8B8BCFA3-2C78-494C-9224-3B514047761E}" srcOrd="1" destOrd="0" presId="urn:microsoft.com/office/officeart/2008/layout/LinedList"/>
    <dgm:cxn modelId="{AA85D6CA-1624-4FE9-8DC8-3B2B6B6AEE0F}" type="presParOf" srcId="{3A669738-F691-447E-A418-6F9F45344306}" destId="{56D5064B-561E-4F18-AC40-7793B8B43D12}" srcOrd="2" destOrd="0" presId="urn:microsoft.com/office/officeart/2008/layout/LinedList"/>
    <dgm:cxn modelId="{2B4B4B3C-6DDA-4033-8660-73512EA01A74}" type="presParOf" srcId="{3EF14ED3-34F0-42C8-A65B-44E8EE4DD49F}" destId="{646E6AFA-B9E0-43B5-9462-B33C36C75BB6}" srcOrd="11" destOrd="0" presId="urn:microsoft.com/office/officeart/2008/layout/LinedList"/>
    <dgm:cxn modelId="{BEFC52AA-B08B-4513-834A-2FFACCDF8F3F}" type="presParOf" srcId="{3EF14ED3-34F0-42C8-A65B-44E8EE4DD49F}" destId="{B9F3E937-95DA-44BF-9055-C5AB41C2221E}" srcOrd="12" destOrd="0" presId="urn:microsoft.com/office/officeart/2008/layout/LinedList"/>
    <dgm:cxn modelId="{9F5CE8D3-588A-4AAE-954C-4D17DD99F895}" type="presParOf" srcId="{3EF14ED3-34F0-42C8-A65B-44E8EE4DD49F}" destId="{9C8B2356-9058-488E-8188-88DD8E26B259}" srcOrd="13" destOrd="0" presId="urn:microsoft.com/office/officeart/2008/layout/LinedList"/>
    <dgm:cxn modelId="{42FCD5F1-EA5B-49FD-BEAE-20B3CBF62C37}" type="presParOf" srcId="{9C8B2356-9058-488E-8188-88DD8E26B259}" destId="{19281CE5-A786-4554-A34C-E432B03BD69B}" srcOrd="0" destOrd="0" presId="urn:microsoft.com/office/officeart/2008/layout/LinedList"/>
    <dgm:cxn modelId="{BEDD5907-0335-4C54-8BEE-5FB7D6CC943F}" type="presParOf" srcId="{9C8B2356-9058-488E-8188-88DD8E26B259}" destId="{591FC4E9-E2E7-4ADC-8103-AB5B04AB9D68}" srcOrd="1" destOrd="0" presId="urn:microsoft.com/office/officeart/2008/layout/LinedList"/>
    <dgm:cxn modelId="{209B9007-2232-424F-90DB-C87DBFDAD34E}" type="presParOf" srcId="{9C8B2356-9058-488E-8188-88DD8E26B259}" destId="{732F6BEF-1FF0-4957-883C-D671019EB078}" srcOrd="2" destOrd="0" presId="urn:microsoft.com/office/officeart/2008/layout/LinedList"/>
    <dgm:cxn modelId="{F7987493-037C-432C-995B-41EB342EADE6}" type="presParOf" srcId="{3EF14ED3-34F0-42C8-A65B-44E8EE4DD49F}" destId="{C9E3F160-3D2C-4C53-B883-9AAE631E701B}" srcOrd="14" destOrd="0" presId="urn:microsoft.com/office/officeart/2008/layout/LinedList"/>
    <dgm:cxn modelId="{F8C7F86B-EA7C-4E9C-B161-BFEDC07DFA2D}" type="presParOf" srcId="{3EF14ED3-34F0-42C8-A65B-44E8EE4DD49F}" destId="{C2A2CD0C-7FA9-4026-A708-A284EA24E889}" srcOrd="15" destOrd="0" presId="urn:microsoft.com/office/officeart/2008/layout/LinedList"/>
    <dgm:cxn modelId="{E0E05568-8680-4DEE-AFDD-DCE5128E20AF}" type="presParOf" srcId="{2D80BC2C-BD06-449F-BFE0-66AEA5F089F4}" destId="{8A1475B9-D84C-48AE-BA8D-40E8C8BCE1E6}" srcOrd="2" destOrd="0" presId="urn:microsoft.com/office/officeart/2008/layout/LinedList"/>
    <dgm:cxn modelId="{02EE47C1-4D9D-4DD6-8B89-4C90AA73B00C}" type="presParOf" srcId="{2D80BC2C-BD06-449F-BFE0-66AEA5F089F4}" destId="{CF2E2F25-9D5F-40B4-8F4D-F88482A3B0AD}" srcOrd="3" destOrd="0" presId="urn:microsoft.com/office/officeart/2008/layout/LinedList"/>
    <dgm:cxn modelId="{0C57B840-363E-478D-8E3C-0E5187C4342E}" type="presParOf" srcId="{CF2E2F25-9D5F-40B4-8F4D-F88482A3B0AD}" destId="{F1499B37-E5E7-42C5-8DB9-A0E69C54551E}" srcOrd="0" destOrd="0" presId="urn:microsoft.com/office/officeart/2008/layout/LinedList"/>
    <dgm:cxn modelId="{AD105D6B-3F20-4EDC-8C60-7C3BD3119F8B}" type="presParOf" srcId="{CF2E2F25-9D5F-40B4-8F4D-F88482A3B0AD}" destId="{CE843CD8-DCFD-4C09-A51D-2152A59340D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419AF2-9512-4AD1-BB2E-A92E3F4F73EC}">
      <dsp:nvSpPr>
        <dsp:cNvPr id="0" name=""/>
        <dsp:cNvSpPr/>
      </dsp:nvSpPr>
      <dsp:spPr>
        <a:xfrm>
          <a:off x="0" y="0"/>
          <a:ext cx="522181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4E553B-26B8-431A-8D3B-F3AF2DF807CF}">
      <dsp:nvSpPr>
        <dsp:cNvPr id="0" name=""/>
        <dsp:cNvSpPr/>
      </dsp:nvSpPr>
      <dsp:spPr>
        <a:xfrm>
          <a:off x="0" y="0"/>
          <a:ext cx="1044363" cy="2067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i="0" kern="1200" baseline="0"/>
            <a:t>Sijoittajan materiaalinen ja prosessuaalinen suoja</a:t>
          </a:r>
          <a:endParaRPr lang="fi-FI" sz="900" kern="1200"/>
        </a:p>
      </dsp:txBody>
      <dsp:txXfrm>
        <a:off x="0" y="0"/>
        <a:ext cx="1044363" cy="2067718"/>
      </dsp:txXfrm>
    </dsp:sp>
    <dsp:sp modelId="{28AF0217-F942-492A-8E90-A4A2C10B02D5}">
      <dsp:nvSpPr>
        <dsp:cNvPr id="0" name=""/>
        <dsp:cNvSpPr/>
      </dsp:nvSpPr>
      <dsp:spPr>
        <a:xfrm>
          <a:off x="1122690" y="24306"/>
          <a:ext cx="4099125" cy="4861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i="0" kern="1200" baseline="0"/>
            <a:t>Sijoitustuotteen tarjoajan menettelytapavelvollisuudet: </a:t>
          </a:r>
          <a:endParaRPr lang="fi-FI" sz="1400" kern="1200"/>
        </a:p>
      </dsp:txBody>
      <dsp:txXfrm>
        <a:off x="1122690" y="24306"/>
        <a:ext cx="4099125" cy="486135"/>
      </dsp:txXfrm>
    </dsp:sp>
    <dsp:sp modelId="{36DAA91C-ABBF-4716-B547-25FFA653D5FE}">
      <dsp:nvSpPr>
        <dsp:cNvPr id="0" name=""/>
        <dsp:cNvSpPr/>
      </dsp:nvSpPr>
      <dsp:spPr>
        <a:xfrm>
          <a:off x="1044363" y="510442"/>
          <a:ext cx="417745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8CEC8C-8893-41CF-BF93-77BE2FEA0D21}">
      <dsp:nvSpPr>
        <dsp:cNvPr id="0" name=""/>
        <dsp:cNvSpPr/>
      </dsp:nvSpPr>
      <dsp:spPr>
        <a:xfrm>
          <a:off x="1122690" y="534749"/>
          <a:ext cx="4099125" cy="4861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i="0" kern="1200" baseline="0"/>
            <a:t>selvittää asiakkaan sijoittajaprofiili, </a:t>
          </a:r>
          <a:endParaRPr lang="fi-FI" sz="1400" kern="1200"/>
        </a:p>
      </dsp:txBody>
      <dsp:txXfrm>
        <a:off x="1122690" y="534749"/>
        <a:ext cx="4099125" cy="486135"/>
      </dsp:txXfrm>
    </dsp:sp>
    <dsp:sp modelId="{306C2500-EB18-4843-8C34-2B09088EB05E}">
      <dsp:nvSpPr>
        <dsp:cNvPr id="0" name=""/>
        <dsp:cNvSpPr/>
      </dsp:nvSpPr>
      <dsp:spPr>
        <a:xfrm>
          <a:off x="1044363" y="1020885"/>
          <a:ext cx="417745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C3323C-4098-459C-9196-19AED20BC292}">
      <dsp:nvSpPr>
        <dsp:cNvPr id="0" name=""/>
        <dsp:cNvSpPr/>
      </dsp:nvSpPr>
      <dsp:spPr>
        <a:xfrm>
          <a:off x="1122690" y="1045192"/>
          <a:ext cx="4099125" cy="4861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i="0" kern="1200" baseline="0"/>
            <a:t>suositella asiakkaalle tämän profiiliin soveltuvaa tuotetta/tuotteen asianmukaisuutta </a:t>
          </a:r>
          <a:endParaRPr lang="fi-FI" sz="1400" kern="1200"/>
        </a:p>
      </dsp:txBody>
      <dsp:txXfrm>
        <a:off x="1122690" y="1045192"/>
        <a:ext cx="4099125" cy="486135"/>
      </dsp:txXfrm>
    </dsp:sp>
    <dsp:sp modelId="{FA8EFCE8-42C6-45FC-88A3-AB596AD390B5}">
      <dsp:nvSpPr>
        <dsp:cNvPr id="0" name=""/>
        <dsp:cNvSpPr/>
      </dsp:nvSpPr>
      <dsp:spPr>
        <a:xfrm>
          <a:off x="1044363" y="1531328"/>
          <a:ext cx="417745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82B252-A45E-4692-9BCB-83C905611304}">
      <dsp:nvSpPr>
        <dsp:cNvPr id="0" name=""/>
        <dsp:cNvSpPr/>
      </dsp:nvSpPr>
      <dsp:spPr>
        <a:xfrm>
          <a:off x="1122690" y="1555635"/>
          <a:ext cx="4099125" cy="4861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i="0" kern="1200" baseline="0" dirty="0"/>
            <a:t>antaa tuotteesta tietoa</a:t>
          </a:r>
          <a:r>
            <a:rPr lang="fi-FI" sz="1400" kern="1200" dirty="0"/>
            <a:t> </a:t>
          </a:r>
        </a:p>
      </dsp:txBody>
      <dsp:txXfrm>
        <a:off x="1122690" y="1555635"/>
        <a:ext cx="4099125" cy="486135"/>
      </dsp:txXfrm>
    </dsp:sp>
    <dsp:sp modelId="{F90B72E8-A98E-4909-8BAD-61FEF7AD2108}">
      <dsp:nvSpPr>
        <dsp:cNvPr id="0" name=""/>
        <dsp:cNvSpPr/>
      </dsp:nvSpPr>
      <dsp:spPr>
        <a:xfrm>
          <a:off x="1044363" y="2041771"/>
          <a:ext cx="417745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FD860E-99D2-4872-9D1C-36E10472C924}">
      <dsp:nvSpPr>
        <dsp:cNvPr id="0" name=""/>
        <dsp:cNvSpPr/>
      </dsp:nvSpPr>
      <dsp:spPr>
        <a:xfrm>
          <a:off x="0" y="2067718"/>
          <a:ext cx="522181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422637-B9B3-4E5B-BF6C-AFF158EFE3D9}">
      <dsp:nvSpPr>
        <dsp:cNvPr id="0" name=""/>
        <dsp:cNvSpPr/>
      </dsp:nvSpPr>
      <dsp:spPr>
        <a:xfrm>
          <a:off x="0" y="2067718"/>
          <a:ext cx="1044363" cy="2067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i="0" kern="1200" baseline="0"/>
            <a:t>Olennainen osa sijoittajansuojan toteutumista</a:t>
          </a:r>
          <a:endParaRPr lang="fi-FI" sz="900" kern="1200"/>
        </a:p>
      </dsp:txBody>
      <dsp:txXfrm>
        <a:off x="0" y="2067718"/>
        <a:ext cx="1044363" cy="206771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76D17B-106D-4171-85F0-F0D787398350}">
      <dsp:nvSpPr>
        <dsp:cNvPr id="0" name=""/>
        <dsp:cNvSpPr/>
      </dsp:nvSpPr>
      <dsp:spPr>
        <a:xfrm>
          <a:off x="139438" y="928667"/>
          <a:ext cx="2065212" cy="680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b="1" kern="1200"/>
            <a:t>Taloustieteen osa-alue, jossa otetaan huomioon ihmisten tosiasiallinen käyttäytyminen; käyttäytymistaloustiede + oikeustiede = psykologinen oikeustaloustiede (behavioral law and economics) </a:t>
          </a:r>
          <a:endParaRPr lang="fi-FI" sz="700" kern="1200"/>
        </a:p>
      </dsp:txBody>
      <dsp:txXfrm>
        <a:off x="139438" y="928667"/>
        <a:ext cx="2065212" cy="680581"/>
      </dsp:txXfrm>
    </dsp:sp>
    <dsp:sp modelId="{3D945CCD-17D1-4541-9CAB-17DA4C2D14F1}">
      <dsp:nvSpPr>
        <dsp:cNvPr id="0" name=""/>
        <dsp:cNvSpPr/>
      </dsp:nvSpPr>
      <dsp:spPr>
        <a:xfrm>
          <a:off x="137091" y="721676"/>
          <a:ext cx="164278" cy="16427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E28A43-F018-4A33-91CB-F973A9D67640}">
      <dsp:nvSpPr>
        <dsp:cNvPr id="0" name=""/>
        <dsp:cNvSpPr/>
      </dsp:nvSpPr>
      <dsp:spPr>
        <a:xfrm>
          <a:off x="252086" y="491686"/>
          <a:ext cx="164278" cy="164278"/>
        </a:xfrm>
        <a:prstGeom prst="ellipse">
          <a:avLst/>
        </a:prstGeom>
        <a:solidFill>
          <a:schemeClr val="accent2">
            <a:hueOff val="-488339"/>
            <a:satOff val="808"/>
            <a:lumOff val="-11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226B30-99F5-4126-9D72-150B2A6B68C9}">
      <dsp:nvSpPr>
        <dsp:cNvPr id="0" name=""/>
        <dsp:cNvSpPr/>
      </dsp:nvSpPr>
      <dsp:spPr>
        <a:xfrm>
          <a:off x="528073" y="537684"/>
          <a:ext cx="258151" cy="258151"/>
        </a:xfrm>
        <a:prstGeom prst="ellipse">
          <a:avLst/>
        </a:prstGeom>
        <a:solidFill>
          <a:schemeClr val="accent2">
            <a:hueOff val="-976678"/>
            <a:satOff val="1616"/>
            <a:lumOff val="-230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D855EE-9FFB-40DF-A64F-C26FFD74829E}">
      <dsp:nvSpPr>
        <dsp:cNvPr id="0" name=""/>
        <dsp:cNvSpPr/>
      </dsp:nvSpPr>
      <dsp:spPr>
        <a:xfrm>
          <a:off x="758063" y="284696"/>
          <a:ext cx="164278" cy="164278"/>
        </a:xfrm>
        <a:prstGeom prst="ellipse">
          <a:avLst/>
        </a:prstGeom>
        <a:solidFill>
          <a:schemeClr val="accent2">
            <a:hueOff val="-1465017"/>
            <a:satOff val="2424"/>
            <a:lumOff val="-346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2678EF-08D4-4C29-9828-E1FEB6138401}">
      <dsp:nvSpPr>
        <dsp:cNvPr id="0" name=""/>
        <dsp:cNvSpPr/>
      </dsp:nvSpPr>
      <dsp:spPr>
        <a:xfrm>
          <a:off x="1057049" y="192700"/>
          <a:ext cx="164278" cy="164278"/>
        </a:xfrm>
        <a:prstGeom prst="ellipse">
          <a:avLst/>
        </a:prstGeom>
        <a:solidFill>
          <a:schemeClr val="accent2">
            <a:hueOff val="-1953356"/>
            <a:satOff val="3232"/>
            <a:lumOff val="-46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E8A877-0EC4-44A4-A196-F6D9CF564727}">
      <dsp:nvSpPr>
        <dsp:cNvPr id="0" name=""/>
        <dsp:cNvSpPr/>
      </dsp:nvSpPr>
      <dsp:spPr>
        <a:xfrm>
          <a:off x="1425033" y="353693"/>
          <a:ext cx="164278" cy="164278"/>
        </a:xfrm>
        <a:prstGeom prst="ellipse">
          <a:avLst/>
        </a:prstGeom>
        <a:solidFill>
          <a:schemeClr val="accent2">
            <a:hueOff val="-2441694"/>
            <a:satOff val="4040"/>
            <a:lumOff val="-57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B3C433-24EF-4CA0-B252-17EC77F74EC9}">
      <dsp:nvSpPr>
        <dsp:cNvPr id="0" name=""/>
        <dsp:cNvSpPr/>
      </dsp:nvSpPr>
      <dsp:spPr>
        <a:xfrm>
          <a:off x="1655022" y="468687"/>
          <a:ext cx="258151" cy="258151"/>
        </a:xfrm>
        <a:prstGeom prst="ellipse">
          <a:avLst/>
        </a:prstGeom>
        <a:solidFill>
          <a:schemeClr val="accent2">
            <a:hueOff val="-2930033"/>
            <a:satOff val="4848"/>
            <a:lumOff val="-69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D548D1-DD25-4951-A6D4-FF23784636BC}">
      <dsp:nvSpPr>
        <dsp:cNvPr id="0" name=""/>
        <dsp:cNvSpPr/>
      </dsp:nvSpPr>
      <dsp:spPr>
        <a:xfrm>
          <a:off x="1977008" y="721676"/>
          <a:ext cx="164278" cy="164278"/>
        </a:xfrm>
        <a:prstGeom prst="ellipse">
          <a:avLst/>
        </a:prstGeom>
        <a:solidFill>
          <a:schemeClr val="accent2">
            <a:hueOff val="-3418372"/>
            <a:satOff val="5656"/>
            <a:lumOff val="-80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81C823-21E4-4F45-9BA2-3B3593B32A11}">
      <dsp:nvSpPr>
        <dsp:cNvPr id="0" name=""/>
        <dsp:cNvSpPr/>
      </dsp:nvSpPr>
      <dsp:spPr>
        <a:xfrm>
          <a:off x="2115002" y="974664"/>
          <a:ext cx="164278" cy="164278"/>
        </a:xfrm>
        <a:prstGeom prst="ellipse">
          <a:avLst/>
        </a:prstGeom>
        <a:solidFill>
          <a:schemeClr val="accent2">
            <a:hueOff val="-3906711"/>
            <a:satOff val="6464"/>
            <a:lumOff val="-92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F3E976-5AB0-4A77-B874-D6431B6DE880}">
      <dsp:nvSpPr>
        <dsp:cNvPr id="0" name=""/>
        <dsp:cNvSpPr/>
      </dsp:nvSpPr>
      <dsp:spPr>
        <a:xfrm>
          <a:off x="919056" y="491686"/>
          <a:ext cx="422429" cy="422429"/>
        </a:xfrm>
        <a:prstGeom prst="ellipse">
          <a:avLst/>
        </a:prstGeom>
        <a:solidFill>
          <a:schemeClr val="accent2">
            <a:hueOff val="-4395050"/>
            <a:satOff val="7272"/>
            <a:lumOff val="-10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67E5A-93C1-434C-8D5C-D071CC640104}">
      <dsp:nvSpPr>
        <dsp:cNvPr id="0" name=""/>
        <dsp:cNvSpPr/>
      </dsp:nvSpPr>
      <dsp:spPr>
        <a:xfrm>
          <a:off x="22096" y="1365647"/>
          <a:ext cx="164278" cy="164278"/>
        </a:xfrm>
        <a:prstGeom prst="ellipse">
          <a:avLst/>
        </a:prstGeom>
        <a:solidFill>
          <a:schemeClr val="accent2">
            <a:hueOff val="-4883389"/>
            <a:satOff val="8081"/>
            <a:lumOff val="-115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E0F1DA-6A25-449C-84E3-38B912F5473B}">
      <dsp:nvSpPr>
        <dsp:cNvPr id="0" name=""/>
        <dsp:cNvSpPr/>
      </dsp:nvSpPr>
      <dsp:spPr>
        <a:xfrm>
          <a:off x="160090" y="1572637"/>
          <a:ext cx="258151" cy="258151"/>
        </a:xfrm>
        <a:prstGeom prst="ellipse">
          <a:avLst/>
        </a:prstGeom>
        <a:solidFill>
          <a:schemeClr val="accent2">
            <a:hueOff val="-5371728"/>
            <a:satOff val="8889"/>
            <a:lumOff val="-127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1461F2-D76D-4C9E-A121-E4C5B3EA3A17}">
      <dsp:nvSpPr>
        <dsp:cNvPr id="0" name=""/>
        <dsp:cNvSpPr/>
      </dsp:nvSpPr>
      <dsp:spPr>
        <a:xfrm>
          <a:off x="505074" y="1756629"/>
          <a:ext cx="375493" cy="375493"/>
        </a:xfrm>
        <a:prstGeom prst="ellipse">
          <a:avLst/>
        </a:prstGeom>
        <a:solidFill>
          <a:schemeClr val="accent2">
            <a:hueOff val="-5860067"/>
            <a:satOff val="9697"/>
            <a:lumOff val="-138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2E703B-E419-4B27-A7E1-153921698B5D}">
      <dsp:nvSpPr>
        <dsp:cNvPr id="0" name=""/>
        <dsp:cNvSpPr/>
      </dsp:nvSpPr>
      <dsp:spPr>
        <a:xfrm>
          <a:off x="988053" y="2055615"/>
          <a:ext cx="164278" cy="164278"/>
        </a:xfrm>
        <a:prstGeom prst="ellipse">
          <a:avLst/>
        </a:prstGeom>
        <a:solidFill>
          <a:schemeClr val="accent2">
            <a:hueOff val="-6348405"/>
            <a:satOff val="10505"/>
            <a:lumOff val="-150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DB0533-74BB-4E5E-B19F-99E051A76363}">
      <dsp:nvSpPr>
        <dsp:cNvPr id="0" name=""/>
        <dsp:cNvSpPr/>
      </dsp:nvSpPr>
      <dsp:spPr>
        <a:xfrm>
          <a:off x="1080048" y="1756629"/>
          <a:ext cx="258151" cy="258151"/>
        </a:xfrm>
        <a:prstGeom prst="ellipse">
          <a:avLst/>
        </a:prstGeom>
        <a:solidFill>
          <a:schemeClr val="accent2">
            <a:hueOff val="-6836744"/>
            <a:satOff val="11313"/>
            <a:lumOff val="-161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143AF6-AFD5-4A5D-BC81-9105AC0B39D0}">
      <dsp:nvSpPr>
        <dsp:cNvPr id="0" name=""/>
        <dsp:cNvSpPr/>
      </dsp:nvSpPr>
      <dsp:spPr>
        <a:xfrm>
          <a:off x="1310038" y="2078614"/>
          <a:ext cx="164278" cy="164278"/>
        </a:xfrm>
        <a:prstGeom prst="ellipse">
          <a:avLst/>
        </a:prstGeom>
        <a:solidFill>
          <a:schemeClr val="accent2">
            <a:hueOff val="-7325083"/>
            <a:satOff val="12121"/>
            <a:lumOff val="-173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F770D6-B60F-47A2-A9DF-9787B66BDC1C}">
      <dsp:nvSpPr>
        <dsp:cNvPr id="0" name=""/>
        <dsp:cNvSpPr/>
      </dsp:nvSpPr>
      <dsp:spPr>
        <a:xfrm>
          <a:off x="1517029" y="1710631"/>
          <a:ext cx="375493" cy="375493"/>
        </a:xfrm>
        <a:prstGeom prst="ellipse">
          <a:avLst/>
        </a:prstGeom>
        <a:solidFill>
          <a:schemeClr val="accent2">
            <a:hueOff val="-7813423"/>
            <a:satOff val="12929"/>
            <a:lumOff val="-184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D48186-D0A8-4A8E-8A06-3ECE026EC829}">
      <dsp:nvSpPr>
        <dsp:cNvPr id="0" name=""/>
        <dsp:cNvSpPr/>
      </dsp:nvSpPr>
      <dsp:spPr>
        <a:xfrm>
          <a:off x="2023006" y="1618635"/>
          <a:ext cx="258151" cy="258151"/>
        </a:xfrm>
        <a:prstGeom prst="ellipse">
          <a:avLst/>
        </a:prstGeom>
        <a:solidFill>
          <a:schemeClr val="accent2">
            <a:hueOff val="-8301760"/>
            <a:satOff val="13737"/>
            <a:lumOff val="-196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B7B539-5EEE-4985-BE16-88A4667E74E0}">
      <dsp:nvSpPr>
        <dsp:cNvPr id="0" name=""/>
        <dsp:cNvSpPr/>
      </dsp:nvSpPr>
      <dsp:spPr>
        <a:xfrm>
          <a:off x="2281157" y="537302"/>
          <a:ext cx="758154" cy="1447399"/>
        </a:xfrm>
        <a:prstGeom prst="chevron">
          <a:avLst>
            <a:gd name="adj" fmla="val 623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FFBC6B-5B66-45B7-A124-6C88CEA84F5A}">
      <dsp:nvSpPr>
        <dsp:cNvPr id="0" name=""/>
        <dsp:cNvSpPr/>
      </dsp:nvSpPr>
      <dsp:spPr>
        <a:xfrm>
          <a:off x="3039312" y="538005"/>
          <a:ext cx="2067693" cy="1447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b="1" kern="1200"/>
            <a:t>Vrt . perinteinen taloustiede, joka nojaa ajatukseen siitä , että ihminen toimii rationaalisesti</a:t>
          </a:r>
          <a:endParaRPr lang="fi-FI" sz="700" kern="1200"/>
        </a:p>
      </dsp:txBody>
      <dsp:txXfrm>
        <a:off x="3039312" y="538005"/>
        <a:ext cx="2067693" cy="1447385"/>
      </dsp:txXfrm>
    </dsp:sp>
    <dsp:sp modelId="{AC6B0D58-6583-4278-9C9A-F492F23D7D1D}">
      <dsp:nvSpPr>
        <dsp:cNvPr id="0" name=""/>
        <dsp:cNvSpPr/>
      </dsp:nvSpPr>
      <dsp:spPr>
        <a:xfrm>
          <a:off x="5107005" y="537302"/>
          <a:ext cx="758154" cy="1447399"/>
        </a:xfrm>
        <a:prstGeom prst="chevron">
          <a:avLst>
            <a:gd name="adj" fmla="val 62310"/>
          </a:avLst>
        </a:prstGeom>
        <a:solidFill>
          <a:schemeClr val="accent2">
            <a:hueOff val="-4395050"/>
            <a:satOff val="7272"/>
            <a:lumOff val="-10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70D452-E1DD-4622-BD77-71ACDBF58C00}">
      <dsp:nvSpPr>
        <dsp:cNvPr id="0" name=""/>
        <dsp:cNvSpPr/>
      </dsp:nvSpPr>
      <dsp:spPr>
        <a:xfrm>
          <a:off x="5865160" y="538005"/>
          <a:ext cx="2067693" cy="1447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b="1" kern="1200"/>
            <a:t>Käyttäytymistaloustieteessä ei kuitenkaan ajatella, että ihminen toimisi irrationaalisesti, vaan erilaiset ajattelutavat ja käyttäytymisvinoumat ohjaavat ihmisten toimintaa siten, ettei käyttäytyminen aina ole rationaaliselta vaikuttavaa </a:t>
          </a:r>
          <a:endParaRPr lang="fi-FI" sz="700" kern="1200"/>
        </a:p>
      </dsp:txBody>
      <dsp:txXfrm>
        <a:off x="5865160" y="538005"/>
        <a:ext cx="2067693" cy="1447385"/>
      </dsp:txXfrm>
    </dsp:sp>
    <dsp:sp modelId="{710EACD2-A022-495A-BFCC-72AA98EF9F0F}">
      <dsp:nvSpPr>
        <dsp:cNvPr id="0" name=""/>
        <dsp:cNvSpPr/>
      </dsp:nvSpPr>
      <dsp:spPr>
        <a:xfrm>
          <a:off x="7932853" y="537302"/>
          <a:ext cx="758154" cy="1447399"/>
        </a:xfrm>
        <a:prstGeom prst="chevron">
          <a:avLst>
            <a:gd name="adj" fmla="val 62310"/>
          </a:avLst>
        </a:prstGeom>
        <a:solidFill>
          <a:schemeClr val="accent2">
            <a:hueOff val="-8790100"/>
            <a:satOff val="14545"/>
            <a:lumOff val="-20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B427E4-57FC-439A-95CE-877D23D62FF1}">
      <dsp:nvSpPr>
        <dsp:cNvPr id="0" name=""/>
        <dsp:cNvSpPr/>
      </dsp:nvSpPr>
      <dsp:spPr>
        <a:xfrm>
          <a:off x="8846085" y="434620"/>
          <a:ext cx="1757539" cy="1757539"/>
        </a:xfrm>
        <a:prstGeom prst="ellipse">
          <a:avLst/>
        </a:prstGeom>
        <a:solidFill>
          <a:schemeClr val="accent2">
            <a:hueOff val="-8790100"/>
            <a:satOff val="14545"/>
            <a:lumOff val="-20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b="1" kern="1200"/>
            <a:t>Apuna lainsäädännön tarkoituksenmukaisuuden sekä kehittämisen arvioinnissa ja oikeustieteellisen argumentoinnin apuvälineenä reaalisina argumentteina. </a:t>
          </a:r>
          <a:endParaRPr lang="fi-FI" sz="700" kern="1200"/>
        </a:p>
      </dsp:txBody>
      <dsp:txXfrm>
        <a:off x="9103471" y="692006"/>
        <a:ext cx="1242767" cy="1242767"/>
      </dsp:txXfrm>
    </dsp:sp>
    <dsp:sp modelId="{88F03A18-58CE-4885-85D7-EED3653764DB}">
      <dsp:nvSpPr>
        <dsp:cNvPr id="0" name=""/>
        <dsp:cNvSpPr/>
      </dsp:nvSpPr>
      <dsp:spPr>
        <a:xfrm>
          <a:off x="8691008" y="2363778"/>
          <a:ext cx="2067693" cy="12750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700" b="0" i="0" kern="1200" baseline="0"/>
            <a:t>Se, miten henkilöt tosiasiassa käyttäytyvät, on tärkeässä asemassa etenkin lainsäätäjän näkökulmasta: </a:t>
          </a:r>
          <a:endParaRPr lang="fi-FI" sz="700" kern="120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700" b="0" kern="1200"/>
            <a:t>onko</a:t>
          </a:r>
          <a:r>
            <a:rPr lang="fi-FI" sz="700" b="0" i="0" kern="1200" baseline="0"/>
            <a:t> sääntely tehokasta</a:t>
          </a:r>
          <a:r>
            <a:rPr lang="fi-FI" sz="700" b="0" kern="1200"/>
            <a:t> ja s</a:t>
          </a:r>
          <a:r>
            <a:rPr lang="fi-FI" sz="700" b="0" i="0" kern="1200" baseline="0"/>
            <a:t>aavutetaanko sille asetetut tavoitteet tosiasiassa? </a:t>
          </a:r>
          <a:endParaRPr lang="fi-FI" sz="700" kern="120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700" b="0" i="0" kern="1200" baseline="0"/>
            <a:t>Johtavatko nämä näkökulmat ns. paternalistiseen (ylisuojelevaan ja rajoittavaan) lainsäädäntöön?</a:t>
          </a:r>
          <a:endParaRPr lang="fi-FI" sz="700" kern="120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700" b="0" i="0" kern="1200" baseline="0"/>
            <a:t>Tulokset voivat olla sidoksissa tiettyyn kontekstiin eli esimerkiksi tiettyyn kulttuuriin tai tutkimusten kohteena olevien ihmisten taustoihin.</a:t>
          </a:r>
          <a:r>
            <a:rPr lang="fi-FI" sz="700" b="0" kern="1200"/>
            <a:t> </a:t>
          </a:r>
          <a:endParaRPr lang="fi-FI" sz="700" kern="1200"/>
        </a:p>
      </dsp:txBody>
      <dsp:txXfrm>
        <a:off x="8691008" y="2363778"/>
        <a:ext cx="2067693" cy="127507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5353BD-4C33-4D8F-96A5-77247568B839}">
      <dsp:nvSpPr>
        <dsp:cNvPr id="0" name=""/>
        <dsp:cNvSpPr/>
      </dsp:nvSpPr>
      <dsp:spPr>
        <a:xfrm>
          <a:off x="0" y="366732"/>
          <a:ext cx="10780799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2EB296-25A3-418A-B114-30E317642358}">
      <dsp:nvSpPr>
        <dsp:cNvPr id="0" name=""/>
        <dsp:cNvSpPr/>
      </dsp:nvSpPr>
      <dsp:spPr>
        <a:xfrm>
          <a:off x="539039" y="86292"/>
          <a:ext cx="7546559" cy="5608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242" tIns="0" rIns="28524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baseline="0"/>
            <a:t>Osapuolten rajoitettu rationaalisuus (bounded rationality)</a:t>
          </a:r>
          <a:endParaRPr lang="fi-FI" sz="1900" kern="1200"/>
        </a:p>
      </dsp:txBody>
      <dsp:txXfrm>
        <a:off x="566419" y="113672"/>
        <a:ext cx="7491799" cy="506120"/>
      </dsp:txXfrm>
    </dsp:sp>
    <dsp:sp modelId="{CBEB07CB-F3D8-4413-90DA-217FAE2A4CB9}">
      <dsp:nvSpPr>
        <dsp:cNvPr id="0" name=""/>
        <dsp:cNvSpPr/>
      </dsp:nvSpPr>
      <dsp:spPr>
        <a:xfrm>
          <a:off x="0" y="1228572"/>
          <a:ext cx="10780799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454009"/>
              <a:satOff val="16519"/>
              <a:lumOff val="-1895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F10A07-2E06-4595-A1E1-B29DA6C87B63}">
      <dsp:nvSpPr>
        <dsp:cNvPr id="0" name=""/>
        <dsp:cNvSpPr/>
      </dsp:nvSpPr>
      <dsp:spPr>
        <a:xfrm>
          <a:off x="539039" y="948132"/>
          <a:ext cx="7546559" cy="560880"/>
        </a:xfrm>
        <a:prstGeom prst="roundRect">
          <a:avLst/>
        </a:prstGeom>
        <a:solidFill>
          <a:schemeClr val="accent5">
            <a:hueOff val="-4454009"/>
            <a:satOff val="16519"/>
            <a:lumOff val="-1895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242" tIns="0" rIns="28524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baseline="0"/>
            <a:t>Opportunism</a:t>
          </a:r>
          <a:r>
            <a:rPr lang="en-US" sz="1900" b="0" kern="1200"/>
            <a:t>i </a:t>
          </a:r>
          <a:endParaRPr lang="fi-FI" sz="1900" kern="1200"/>
        </a:p>
      </dsp:txBody>
      <dsp:txXfrm>
        <a:off x="566419" y="975512"/>
        <a:ext cx="7491799" cy="506120"/>
      </dsp:txXfrm>
    </dsp:sp>
    <dsp:sp modelId="{03601965-E9B5-431D-A203-65489031BD22}">
      <dsp:nvSpPr>
        <dsp:cNvPr id="0" name=""/>
        <dsp:cNvSpPr/>
      </dsp:nvSpPr>
      <dsp:spPr>
        <a:xfrm>
          <a:off x="0" y="2090412"/>
          <a:ext cx="10780799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8908018"/>
              <a:satOff val="33039"/>
              <a:lumOff val="-3791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184BF3-5E61-496F-BAB2-6ECE783FAC08}">
      <dsp:nvSpPr>
        <dsp:cNvPr id="0" name=""/>
        <dsp:cNvSpPr/>
      </dsp:nvSpPr>
      <dsp:spPr>
        <a:xfrm>
          <a:off x="539039" y="1809972"/>
          <a:ext cx="7546559" cy="560880"/>
        </a:xfrm>
        <a:prstGeom prst="roundRect">
          <a:avLst/>
        </a:prstGeom>
        <a:solidFill>
          <a:schemeClr val="accent5">
            <a:hueOff val="-8908018"/>
            <a:satOff val="33039"/>
            <a:lumOff val="-3791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242" tIns="0" rIns="28524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baseline="0"/>
            <a:t>Asymmetrinen informaatio </a:t>
          </a:r>
          <a:endParaRPr lang="fi-FI" sz="1900" kern="1200"/>
        </a:p>
      </dsp:txBody>
      <dsp:txXfrm>
        <a:off x="566419" y="1837352"/>
        <a:ext cx="7491799" cy="506120"/>
      </dsp:txXfrm>
    </dsp:sp>
    <dsp:sp modelId="{54613405-FBDC-4799-BDAE-89308D54F8AD}">
      <dsp:nvSpPr>
        <dsp:cNvPr id="0" name=""/>
        <dsp:cNvSpPr/>
      </dsp:nvSpPr>
      <dsp:spPr>
        <a:xfrm>
          <a:off x="0" y="2952252"/>
          <a:ext cx="10780799" cy="7930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3362026"/>
              <a:satOff val="49558"/>
              <a:lumOff val="-5686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6710" tIns="395732" rIns="836710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b="0" i="0" kern="1200" baseline="0"/>
            <a:t>Riskihakuinen (risk seeking) / riskipakoinen (risk averse) / riskineutraali </a:t>
          </a:r>
          <a:endParaRPr lang="fi-FI" sz="1900" kern="1200"/>
        </a:p>
      </dsp:txBody>
      <dsp:txXfrm>
        <a:off x="0" y="2952252"/>
        <a:ext cx="10780799" cy="793012"/>
      </dsp:txXfrm>
    </dsp:sp>
    <dsp:sp modelId="{5FCBB94E-46DA-4179-B261-4021775B332E}">
      <dsp:nvSpPr>
        <dsp:cNvPr id="0" name=""/>
        <dsp:cNvSpPr/>
      </dsp:nvSpPr>
      <dsp:spPr>
        <a:xfrm>
          <a:off x="539039" y="2671812"/>
          <a:ext cx="7546559" cy="560880"/>
        </a:xfrm>
        <a:prstGeom prst="roundRect">
          <a:avLst/>
        </a:prstGeom>
        <a:solidFill>
          <a:schemeClr val="accent5">
            <a:hueOff val="-13362026"/>
            <a:satOff val="49558"/>
            <a:lumOff val="-5686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242" tIns="0" rIns="28524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baseline="0"/>
            <a:t>Riskiaversion asteet </a:t>
          </a:r>
          <a:endParaRPr lang="fi-FI" sz="1900" kern="1200"/>
        </a:p>
      </dsp:txBody>
      <dsp:txXfrm>
        <a:off x="566419" y="2699192"/>
        <a:ext cx="7491799" cy="50612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06C5F4-805C-4602-B31C-2AC8C3925C64}">
      <dsp:nvSpPr>
        <dsp:cNvPr id="0" name=""/>
        <dsp:cNvSpPr/>
      </dsp:nvSpPr>
      <dsp:spPr>
        <a:xfrm>
          <a:off x="0" y="302525"/>
          <a:ext cx="5221816" cy="75127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5271" tIns="374904" rIns="40527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 baseline="0"/>
            <a:t>Esim. P(100 %)*$ 1 M = P(10 %)*$ 10 M</a:t>
          </a:r>
          <a:endParaRPr lang="en-US" sz="1800" kern="1200"/>
        </a:p>
      </dsp:txBody>
      <dsp:txXfrm>
        <a:off x="0" y="302525"/>
        <a:ext cx="5221816" cy="751275"/>
      </dsp:txXfrm>
    </dsp:sp>
    <dsp:sp modelId="{0C0D815B-76D6-45EC-8C2A-55D9384D3660}">
      <dsp:nvSpPr>
        <dsp:cNvPr id="0" name=""/>
        <dsp:cNvSpPr/>
      </dsp:nvSpPr>
      <dsp:spPr>
        <a:xfrm>
          <a:off x="261090" y="36845"/>
          <a:ext cx="3655271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161" tIns="0" rIns="138161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/>
            <a:t>Oikeussäännökset perustuva</a:t>
          </a:r>
          <a:r>
            <a:rPr lang="en-US" sz="1800" b="0" kern="1200"/>
            <a:t>t usein riskineutraaliusoletukseen </a:t>
          </a:r>
          <a:endParaRPr lang="en-US" sz="1800" kern="1200"/>
        </a:p>
      </dsp:txBody>
      <dsp:txXfrm>
        <a:off x="287029" y="62784"/>
        <a:ext cx="3603393" cy="479482"/>
      </dsp:txXfrm>
    </dsp:sp>
    <dsp:sp modelId="{C93131AA-30AA-4D79-B2AF-C14DA5054A4A}">
      <dsp:nvSpPr>
        <dsp:cNvPr id="0" name=""/>
        <dsp:cNvSpPr/>
      </dsp:nvSpPr>
      <dsp:spPr>
        <a:xfrm>
          <a:off x="0" y="1416680"/>
          <a:ext cx="5221816" cy="75127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5271" tIns="374904" rIns="40527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 baseline="0"/>
            <a:t>P(100 %)*$ 1 M &lt; P(10 %)*$ 10 </a:t>
          </a:r>
          <a:endParaRPr lang="en-US" sz="1800" kern="1200"/>
        </a:p>
      </dsp:txBody>
      <dsp:txXfrm>
        <a:off x="0" y="1416680"/>
        <a:ext cx="5221816" cy="751275"/>
      </dsp:txXfrm>
    </dsp:sp>
    <dsp:sp modelId="{2BC86808-E11A-44B1-8614-1D6E958C7FCA}">
      <dsp:nvSpPr>
        <dsp:cNvPr id="0" name=""/>
        <dsp:cNvSpPr/>
      </dsp:nvSpPr>
      <dsp:spPr>
        <a:xfrm>
          <a:off x="261090" y="1151000"/>
          <a:ext cx="3655271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161" tIns="0" rIns="138161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 dirty="0" err="1"/>
            <a:t>Riskihakuisuus</a:t>
          </a:r>
          <a:r>
            <a:rPr lang="en-US" sz="1800" b="0" i="0" kern="1200" baseline="0" dirty="0"/>
            <a:t>:</a:t>
          </a:r>
          <a:r>
            <a:rPr lang="en-US" sz="1800" b="0" kern="1200" dirty="0"/>
            <a:t> </a:t>
          </a:r>
          <a:endParaRPr lang="en-US" sz="1800" kern="1200" dirty="0"/>
        </a:p>
      </dsp:txBody>
      <dsp:txXfrm>
        <a:off x="287029" y="1176939"/>
        <a:ext cx="3603393" cy="479482"/>
      </dsp:txXfrm>
    </dsp:sp>
    <dsp:sp modelId="{A5CA970E-B0A3-4000-9DCC-19FA0B0EBE29}">
      <dsp:nvSpPr>
        <dsp:cNvPr id="0" name=""/>
        <dsp:cNvSpPr/>
      </dsp:nvSpPr>
      <dsp:spPr>
        <a:xfrm>
          <a:off x="0" y="2530835"/>
          <a:ext cx="5221816" cy="75127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5271" tIns="374904" rIns="40527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 baseline="0"/>
            <a:t>P(100 %)*$ 1 M &gt; P(10 %)*$ 10 M</a:t>
          </a:r>
          <a:r>
            <a:rPr lang="fi-FI" sz="1800" kern="1200" baseline="0"/>
            <a:t> </a:t>
          </a:r>
          <a:endParaRPr lang="en-US" sz="1800" kern="1200"/>
        </a:p>
      </dsp:txBody>
      <dsp:txXfrm>
        <a:off x="0" y="2530835"/>
        <a:ext cx="5221816" cy="751275"/>
      </dsp:txXfrm>
    </dsp:sp>
    <dsp:sp modelId="{DD68F1D4-70B1-42F9-8255-B38FB8BD1D07}">
      <dsp:nvSpPr>
        <dsp:cNvPr id="0" name=""/>
        <dsp:cNvSpPr/>
      </dsp:nvSpPr>
      <dsp:spPr>
        <a:xfrm>
          <a:off x="261090" y="2265155"/>
          <a:ext cx="3655271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161" tIns="0" rIns="138161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/>
            <a:t>Riskipakoisuus</a:t>
          </a:r>
          <a:r>
            <a:rPr lang="en-US" sz="1800" kern="1200"/>
            <a:t>:</a:t>
          </a:r>
          <a:r>
            <a:rPr lang="en-US" sz="1800" b="0" i="0" kern="1200" baseline="0"/>
            <a:t> </a:t>
          </a:r>
          <a:endParaRPr lang="en-US" sz="1800" kern="1200"/>
        </a:p>
      </dsp:txBody>
      <dsp:txXfrm>
        <a:off x="287029" y="2291094"/>
        <a:ext cx="3603393" cy="479482"/>
      </dsp:txXfrm>
    </dsp:sp>
    <dsp:sp modelId="{617771FE-E833-4C72-BC4E-265D53CA8B88}">
      <dsp:nvSpPr>
        <dsp:cNvPr id="0" name=""/>
        <dsp:cNvSpPr/>
      </dsp:nvSpPr>
      <dsp:spPr>
        <a:xfrm>
          <a:off x="0" y="3644991"/>
          <a:ext cx="5221816" cy="4536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1CE604-D049-407E-9B91-6AEC07D09318}">
      <dsp:nvSpPr>
        <dsp:cNvPr id="0" name=""/>
        <dsp:cNvSpPr/>
      </dsp:nvSpPr>
      <dsp:spPr>
        <a:xfrm>
          <a:off x="261090" y="3379311"/>
          <a:ext cx="3655271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161" tIns="0" rIns="138161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/>
            <a:t>R</a:t>
          </a:r>
          <a:r>
            <a:rPr lang="en-US" sz="1800" b="0" i="0" kern="1200" baseline="0"/>
            <a:t>isk</a:t>
          </a:r>
          <a:r>
            <a:rPr lang="en-US" sz="1800" b="0" kern="1200"/>
            <a:t>i</a:t>
          </a:r>
          <a:r>
            <a:rPr lang="en-US" sz="1800" b="0" i="0" kern="1200" baseline="0"/>
            <a:t>preemio voi vaihdella </a:t>
          </a:r>
          <a:endParaRPr lang="en-US" sz="1800" kern="1200"/>
        </a:p>
      </dsp:txBody>
      <dsp:txXfrm>
        <a:off x="287029" y="3405250"/>
        <a:ext cx="3603393" cy="47948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1EC792-AA80-4002-8B03-97017CAFAE4A}">
      <dsp:nvSpPr>
        <dsp:cNvPr id="0" name=""/>
        <dsp:cNvSpPr/>
      </dsp:nvSpPr>
      <dsp:spPr>
        <a:xfrm>
          <a:off x="8434869" y="2253148"/>
          <a:ext cx="1557635" cy="370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584"/>
              </a:lnTo>
              <a:lnTo>
                <a:pt x="1557635" y="252584"/>
              </a:lnTo>
              <a:lnTo>
                <a:pt x="1557635" y="3706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C9E6E5-C137-4501-84D3-287A7BA39F5A}">
      <dsp:nvSpPr>
        <dsp:cNvPr id="0" name=""/>
        <dsp:cNvSpPr/>
      </dsp:nvSpPr>
      <dsp:spPr>
        <a:xfrm>
          <a:off x="8389149" y="2253148"/>
          <a:ext cx="91440" cy="3706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06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B16796-4DE3-489F-94F1-9ECE6A18CD80}">
      <dsp:nvSpPr>
        <dsp:cNvPr id="0" name=""/>
        <dsp:cNvSpPr/>
      </dsp:nvSpPr>
      <dsp:spPr>
        <a:xfrm>
          <a:off x="6877233" y="2253148"/>
          <a:ext cx="1557635" cy="370646"/>
        </a:xfrm>
        <a:custGeom>
          <a:avLst/>
          <a:gdLst/>
          <a:ahLst/>
          <a:cxnLst/>
          <a:rect l="0" t="0" r="0" b="0"/>
          <a:pathLst>
            <a:path>
              <a:moveTo>
                <a:pt x="1557635" y="0"/>
              </a:moveTo>
              <a:lnTo>
                <a:pt x="1557635" y="252584"/>
              </a:lnTo>
              <a:lnTo>
                <a:pt x="0" y="252584"/>
              </a:lnTo>
              <a:lnTo>
                <a:pt x="0" y="3706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A217CA-712C-449B-AE68-A5D9F2815805}">
      <dsp:nvSpPr>
        <dsp:cNvPr id="0" name=""/>
        <dsp:cNvSpPr/>
      </dsp:nvSpPr>
      <dsp:spPr>
        <a:xfrm>
          <a:off x="4540779" y="1073239"/>
          <a:ext cx="3894089" cy="370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584"/>
              </a:lnTo>
              <a:lnTo>
                <a:pt x="3894089" y="252584"/>
              </a:lnTo>
              <a:lnTo>
                <a:pt x="3894089" y="3706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18FCE2-BACA-4D3E-8755-94A58A228D1D}">
      <dsp:nvSpPr>
        <dsp:cNvPr id="0" name=""/>
        <dsp:cNvSpPr/>
      </dsp:nvSpPr>
      <dsp:spPr>
        <a:xfrm>
          <a:off x="3761961" y="2253148"/>
          <a:ext cx="1557635" cy="370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584"/>
              </a:lnTo>
              <a:lnTo>
                <a:pt x="1557635" y="252584"/>
              </a:lnTo>
              <a:lnTo>
                <a:pt x="1557635" y="3706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20FA90-78FB-49A0-B01E-0EB9A545912A}">
      <dsp:nvSpPr>
        <dsp:cNvPr id="0" name=""/>
        <dsp:cNvSpPr/>
      </dsp:nvSpPr>
      <dsp:spPr>
        <a:xfrm>
          <a:off x="3716241" y="2253148"/>
          <a:ext cx="91440" cy="3706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06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36042D-FCA8-418C-BBB6-CEDB1C94E196}">
      <dsp:nvSpPr>
        <dsp:cNvPr id="0" name=""/>
        <dsp:cNvSpPr/>
      </dsp:nvSpPr>
      <dsp:spPr>
        <a:xfrm>
          <a:off x="2204325" y="2253148"/>
          <a:ext cx="1557635" cy="370646"/>
        </a:xfrm>
        <a:custGeom>
          <a:avLst/>
          <a:gdLst/>
          <a:ahLst/>
          <a:cxnLst/>
          <a:rect l="0" t="0" r="0" b="0"/>
          <a:pathLst>
            <a:path>
              <a:moveTo>
                <a:pt x="1557635" y="0"/>
              </a:moveTo>
              <a:lnTo>
                <a:pt x="1557635" y="252584"/>
              </a:lnTo>
              <a:lnTo>
                <a:pt x="0" y="252584"/>
              </a:lnTo>
              <a:lnTo>
                <a:pt x="0" y="3706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FEAAC-E852-4209-819B-546C406C1CBF}">
      <dsp:nvSpPr>
        <dsp:cNvPr id="0" name=""/>
        <dsp:cNvSpPr/>
      </dsp:nvSpPr>
      <dsp:spPr>
        <a:xfrm>
          <a:off x="3761961" y="1073239"/>
          <a:ext cx="778817" cy="370646"/>
        </a:xfrm>
        <a:custGeom>
          <a:avLst/>
          <a:gdLst/>
          <a:ahLst/>
          <a:cxnLst/>
          <a:rect l="0" t="0" r="0" b="0"/>
          <a:pathLst>
            <a:path>
              <a:moveTo>
                <a:pt x="778817" y="0"/>
              </a:moveTo>
              <a:lnTo>
                <a:pt x="778817" y="252584"/>
              </a:lnTo>
              <a:lnTo>
                <a:pt x="0" y="252584"/>
              </a:lnTo>
              <a:lnTo>
                <a:pt x="0" y="3706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9F5738-84C2-4F9E-8657-67F8A2F9CACA}">
      <dsp:nvSpPr>
        <dsp:cNvPr id="0" name=""/>
        <dsp:cNvSpPr/>
      </dsp:nvSpPr>
      <dsp:spPr>
        <a:xfrm>
          <a:off x="2204325" y="1073239"/>
          <a:ext cx="2336453" cy="370646"/>
        </a:xfrm>
        <a:custGeom>
          <a:avLst/>
          <a:gdLst/>
          <a:ahLst/>
          <a:cxnLst/>
          <a:rect l="0" t="0" r="0" b="0"/>
          <a:pathLst>
            <a:path>
              <a:moveTo>
                <a:pt x="2336453" y="0"/>
              </a:moveTo>
              <a:lnTo>
                <a:pt x="2336453" y="252584"/>
              </a:lnTo>
              <a:lnTo>
                <a:pt x="0" y="252584"/>
              </a:lnTo>
              <a:lnTo>
                <a:pt x="0" y="3706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4B5EF9-DB71-4FF1-99A5-C9F16A02FDC7}">
      <dsp:nvSpPr>
        <dsp:cNvPr id="0" name=""/>
        <dsp:cNvSpPr/>
      </dsp:nvSpPr>
      <dsp:spPr>
        <a:xfrm>
          <a:off x="646690" y="1073239"/>
          <a:ext cx="3894089" cy="370646"/>
        </a:xfrm>
        <a:custGeom>
          <a:avLst/>
          <a:gdLst/>
          <a:ahLst/>
          <a:cxnLst/>
          <a:rect l="0" t="0" r="0" b="0"/>
          <a:pathLst>
            <a:path>
              <a:moveTo>
                <a:pt x="3894089" y="0"/>
              </a:moveTo>
              <a:lnTo>
                <a:pt x="3894089" y="252584"/>
              </a:lnTo>
              <a:lnTo>
                <a:pt x="0" y="252584"/>
              </a:lnTo>
              <a:lnTo>
                <a:pt x="0" y="3706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EE0B07-180A-45B4-B8D6-25E9173D7ED6}">
      <dsp:nvSpPr>
        <dsp:cNvPr id="0" name=""/>
        <dsp:cNvSpPr/>
      </dsp:nvSpPr>
      <dsp:spPr>
        <a:xfrm>
          <a:off x="2345929" y="263976"/>
          <a:ext cx="1274429" cy="80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AB0C355-91C0-4FB0-A5A8-A0B22A245479}">
      <dsp:nvSpPr>
        <dsp:cNvPr id="0" name=""/>
        <dsp:cNvSpPr/>
      </dsp:nvSpPr>
      <dsp:spPr>
        <a:xfrm>
          <a:off x="2487532" y="398499"/>
          <a:ext cx="1274429" cy="809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0" i="0" kern="1200" baseline="0" dirty="0"/>
            <a:t>Ihmisen käyttäytymistä ohjaavat monet tekijät, kuten erilaiset heuristiikat (</a:t>
          </a:r>
          <a:r>
            <a:rPr lang="fi-FI" sz="800" b="0" i="1" kern="1200" baseline="0" dirty="0" err="1"/>
            <a:t>heuristics</a:t>
          </a:r>
          <a:r>
            <a:rPr lang="fi-FI" sz="800" b="0" i="0" kern="1200" baseline="0" dirty="0"/>
            <a:t>), joilla tarkoitetaan kognitiivisen psykologian määrittelemää epäformaalia menetelmää ongelmanratkaisutilan-</a:t>
          </a:r>
          <a:r>
            <a:rPr lang="fi-FI" sz="800" b="0" i="0" kern="1200" baseline="0" dirty="0" err="1"/>
            <a:t>teissa</a:t>
          </a:r>
          <a:r>
            <a:rPr lang="fi-FI" sz="800" b="0" i="0" kern="1200" baseline="0" dirty="0"/>
            <a:t> ja jotka vaikuttavat muun muassa ihmisen havainnointiin ja ajatte-luun </a:t>
          </a:r>
          <a:endParaRPr lang="fi-FI" sz="800" kern="1200" dirty="0"/>
        </a:p>
      </dsp:txBody>
      <dsp:txXfrm>
        <a:off x="2511234" y="422201"/>
        <a:ext cx="1227025" cy="761858"/>
      </dsp:txXfrm>
    </dsp:sp>
    <dsp:sp modelId="{2F15BF9B-B5AD-4F3E-9C5C-374576F6961D}">
      <dsp:nvSpPr>
        <dsp:cNvPr id="0" name=""/>
        <dsp:cNvSpPr/>
      </dsp:nvSpPr>
      <dsp:spPr>
        <a:xfrm>
          <a:off x="3903565" y="263976"/>
          <a:ext cx="1274429" cy="80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FEC2057-29D6-4154-A045-7E074B52EA4D}">
      <dsp:nvSpPr>
        <dsp:cNvPr id="0" name=""/>
        <dsp:cNvSpPr/>
      </dsp:nvSpPr>
      <dsp:spPr>
        <a:xfrm>
          <a:off x="4045168" y="398499"/>
          <a:ext cx="1274429" cy="809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0" i="0" kern="1200" baseline="0" dirty="0"/>
            <a:t>Heuristiikat johtavat puolestaan erilaisiin ajatustapoihimme vaikuttaviin vinoumiin (</a:t>
          </a:r>
          <a:r>
            <a:rPr lang="fi-FI" sz="800" b="0" i="1" kern="1200" baseline="0" dirty="0"/>
            <a:t>käyttäytymisvinoumat</a:t>
          </a:r>
          <a:r>
            <a:rPr lang="fi-FI" sz="800" b="0" i="0" kern="1200" baseline="0" dirty="0"/>
            <a:t>) </a:t>
          </a:r>
          <a:endParaRPr lang="fi-FI" sz="800" kern="1200" dirty="0"/>
        </a:p>
      </dsp:txBody>
      <dsp:txXfrm>
        <a:off x="4068870" y="422201"/>
        <a:ext cx="1227025" cy="761858"/>
      </dsp:txXfrm>
    </dsp:sp>
    <dsp:sp modelId="{9AEE1F67-60AC-4C07-8049-11824D3B9E32}">
      <dsp:nvSpPr>
        <dsp:cNvPr id="0" name=""/>
        <dsp:cNvSpPr/>
      </dsp:nvSpPr>
      <dsp:spPr>
        <a:xfrm>
          <a:off x="9475" y="1443885"/>
          <a:ext cx="1274429" cy="80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1C34119-6F64-4CB0-80EB-69736DEC789C}">
      <dsp:nvSpPr>
        <dsp:cNvPr id="0" name=""/>
        <dsp:cNvSpPr/>
      </dsp:nvSpPr>
      <dsp:spPr>
        <a:xfrm>
          <a:off x="151078" y="1578408"/>
          <a:ext cx="1274429" cy="809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0" i="0" kern="1200" baseline="0"/>
            <a:t>Yliluottamus (overconfidence ), ylioptimismi (overoptimism)</a:t>
          </a:r>
          <a:endParaRPr lang="fi-FI" sz="800" kern="1200"/>
        </a:p>
      </dsp:txBody>
      <dsp:txXfrm>
        <a:off x="174780" y="1602110"/>
        <a:ext cx="1227025" cy="761858"/>
      </dsp:txXfrm>
    </dsp:sp>
    <dsp:sp modelId="{7367094E-8ACC-4BB2-94CF-66D09AD0164A}">
      <dsp:nvSpPr>
        <dsp:cNvPr id="0" name=""/>
        <dsp:cNvSpPr/>
      </dsp:nvSpPr>
      <dsp:spPr>
        <a:xfrm>
          <a:off x="1567111" y="1443885"/>
          <a:ext cx="1274429" cy="80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66F9CB9-1397-4D6A-86AE-6A77A4F25FE3}">
      <dsp:nvSpPr>
        <dsp:cNvPr id="0" name=""/>
        <dsp:cNvSpPr/>
      </dsp:nvSpPr>
      <dsp:spPr>
        <a:xfrm>
          <a:off x="1708714" y="1578408"/>
          <a:ext cx="1274429" cy="809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0" i="0" kern="1200" baseline="0"/>
            <a:t>Rajoitettu keskittyminen limited attention</a:t>
          </a:r>
          <a:endParaRPr lang="fi-FI" sz="800" kern="1200"/>
        </a:p>
      </dsp:txBody>
      <dsp:txXfrm>
        <a:off x="1732416" y="1602110"/>
        <a:ext cx="1227025" cy="761858"/>
      </dsp:txXfrm>
    </dsp:sp>
    <dsp:sp modelId="{3AF6322D-F8DC-40DD-B269-6ECA8AE4305D}">
      <dsp:nvSpPr>
        <dsp:cNvPr id="0" name=""/>
        <dsp:cNvSpPr/>
      </dsp:nvSpPr>
      <dsp:spPr>
        <a:xfrm>
          <a:off x="3124747" y="1443885"/>
          <a:ext cx="1274429" cy="80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C383BE7-DFD7-406E-B548-402527C8E9A6}">
      <dsp:nvSpPr>
        <dsp:cNvPr id="0" name=""/>
        <dsp:cNvSpPr/>
      </dsp:nvSpPr>
      <dsp:spPr>
        <a:xfrm>
          <a:off x="3266350" y="1578408"/>
          <a:ext cx="1274429" cy="809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0" i="0" kern="1200" baseline="0"/>
            <a:t>Ankkurointi (anchoring ), kehystysvaikutus (framing effect</a:t>
          </a:r>
          <a:r>
            <a:rPr lang="fi-FI" sz="800" kern="1200"/>
            <a:t>) </a:t>
          </a:r>
        </a:p>
      </dsp:txBody>
      <dsp:txXfrm>
        <a:off x="3290052" y="1602110"/>
        <a:ext cx="1227025" cy="761858"/>
      </dsp:txXfrm>
    </dsp:sp>
    <dsp:sp modelId="{5BBAFEF8-E543-47EA-927C-3E32F6CFB862}">
      <dsp:nvSpPr>
        <dsp:cNvPr id="0" name=""/>
        <dsp:cNvSpPr/>
      </dsp:nvSpPr>
      <dsp:spPr>
        <a:xfrm>
          <a:off x="1567111" y="2623794"/>
          <a:ext cx="1274429" cy="80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61EA4B3-95E2-47E3-A7CF-1AB0CBEF679E}">
      <dsp:nvSpPr>
        <dsp:cNvPr id="0" name=""/>
        <dsp:cNvSpPr/>
      </dsp:nvSpPr>
      <dsp:spPr>
        <a:xfrm>
          <a:off x="1708714" y="2758317"/>
          <a:ext cx="1274429" cy="809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1" i="0" kern="1200" baseline="0"/>
            <a:t>Ammattilaisilla kokemuksen tai tietämyksen määrä ei vaikuttanut ankkurointivaikutuksen suuruuteen.</a:t>
          </a:r>
          <a:endParaRPr lang="fi-FI" sz="800" kern="1200"/>
        </a:p>
      </dsp:txBody>
      <dsp:txXfrm>
        <a:off x="1732416" y="2782019"/>
        <a:ext cx="1227025" cy="761858"/>
      </dsp:txXfrm>
    </dsp:sp>
    <dsp:sp modelId="{9A55C87C-0E69-4039-8AA5-BFCBA5181965}">
      <dsp:nvSpPr>
        <dsp:cNvPr id="0" name=""/>
        <dsp:cNvSpPr/>
      </dsp:nvSpPr>
      <dsp:spPr>
        <a:xfrm>
          <a:off x="3124747" y="2623794"/>
          <a:ext cx="1274429" cy="80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EFE72AE-ECD7-4D98-B6BC-BD0403093878}">
      <dsp:nvSpPr>
        <dsp:cNvPr id="0" name=""/>
        <dsp:cNvSpPr/>
      </dsp:nvSpPr>
      <dsp:spPr>
        <a:xfrm>
          <a:off x="3266350" y="2758317"/>
          <a:ext cx="1274429" cy="809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1" i="0" kern="1200" baseline="0"/>
            <a:t>Sijoitusneuvojat voivat olla vaikutuksille alttiita, mikä voi johtaa epäjohdonmukaiseen sijoitusneuvontaan</a:t>
          </a:r>
          <a:endParaRPr lang="fi-FI" sz="800" kern="1200"/>
        </a:p>
      </dsp:txBody>
      <dsp:txXfrm>
        <a:off x="3290052" y="2782019"/>
        <a:ext cx="1227025" cy="761858"/>
      </dsp:txXfrm>
    </dsp:sp>
    <dsp:sp modelId="{68A1759A-41D2-4894-AF76-E1A7CD474C11}">
      <dsp:nvSpPr>
        <dsp:cNvPr id="0" name=""/>
        <dsp:cNvSpPr/>
      </dsp:nvSpPr>
      <dsp:spPr>
        <a:xfrm>
          <a:off x="4682383" y="2623794"/>
          <a:ext cx="1274429" cy="80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4F9457F-2704-466B-B843-F59C6AF3164E}">
      <dsp:nvSpPr>
        <dsp:cNvPr id="0" name=""/>
        <dsp:cNvSpPr/>
      </dsp:nvSpPr>
      <dsp:spPr>
        <a:xfrm>
          <a:off x="4823986" y="2758317"/>
          <a:ext cx="1274429" cy="809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1" i="0" kern="1200" baseline="0"/>
            <a:t>Toisen tutkimuksen mukaan sijoitusneuvojien käsitys riskin ja tuoton välisestä suhteesta riippui siitä, miten heille asetettu kysymys asiasta oli muotoiltu</a:t>
          </a:r>
          <a:endParaRPr lang="fi-FI" sz="800" kern="1200"/>
        </a:p>
      </dsp:txBody>
      <dsp:txXfrm>
        <a:off x="4847688" y="2782019"/>
        <a:ext cx="1227025" cy="761858"/>
      </dsp:txXfrm>
    </dsp:sp>
    <dsp:sp modelId="{38CE533F-46F1-4F6B-A703-FE8A787E955F}">
      <dsp:nvSpPr>
        <dsp:cNvPr id="0" name=""/>
        <dsp:cNvSpPr/>
      </dsp:nvSpPr>
      <dsp:spPr>
        <a:xfrm>
          <a:off x="7797655" y="1443885"/>
          <a:ext cx="1274429" cy="80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D946A9C-53E3-4117-98AF-68B1CFCC1592}">
      <dsp:nvSpPr>
        <dsp:cNvPr id="0" name=""/>
        <dsp:cNvSpPr/>
      </dsp:nvSpPr>
      <dsp:spPr>
        <a:xfrm>
          <a:off x="7939258" y="1578408"/>
          <a:ext cx="1274429" cy="809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0" i="0" kern="1200" baseline="0"/>
            <a:t>Saatavuusheuristiikka (availability heuristic ) </a:t>
          </a:r>
          <a:endParaRPr lang="fi-FI" sz="800" kern="1200"/>
        </a:p>
      </dsp:txBody>
      <dsp:txXfrm>
        <a:off x="7962960" y="1602110"/>
        <a:ext cx="1227025" cy="761858"/>
      </dsp:txXfrm>
    </dsp:sp>
    <dsp:sp modelId="{FF19DCEC-4FE9-44D5-B155-F9697B418480}">
      <dsp:nvSpPr>
        <dsp:cNvPr id="0" name=""/>
        <dsp:cNvSpPr/>
      </dsp:nvSpPr>
      <dsp:spPr>
        <a:xfrm>
          <a:off x="6240019" y="2623794"/>
          <a:ext cx="1274429" cy="80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88D80DF-4AF3-47F5-BA43-668364FC2CDB}">
      <dsp:nvSpPr>
        <dsp:cNvPr id="0" name=""/>
        <dsp:cNvSpPr/>
      </dsp:nvSpPr>
      <dsp:spPr>
        <a:xfrm>
          <a:off x="6381622" y="2758317"/>
          <a:ext cx="1274429" cy="809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0" i="0" kern="1200" baseline="0"/>
            <a:t>kumpuaa erilaisista oletetuista käsityksistä ja stereotypioista </a:t>
          </a:r>
          <a:endParaRPr lang="fi-FI" sz="800" kern="1200"/>
        </a:p>
      </dsp:txBody>
      <dsp:txXfrm>
        <a:off x="6405324" y="2782019"/>
        <a:ext cx="1227025" cy="761858"/>
      </dsp:txXfrm>
    </dsp:sp>
    <dsp:sp modelId="{4A9D5A22-42B5-4D15-8FF8-0EB37D68E9B4}">
      <dsp:nvSpPr>
        <dsp:cNvPr id="0" name=""/>
        <dsp:cNvSpPr/>
      </dsp:nvSpPr>
      <dsp:spPr>
        <a:xfrm>
          <a:off x="7797655" y="2623794"/>
          <a:ext cx="1274429" cy="80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DC53F6C-5735-43A3-8724-6008FA131F17}">
      <dsp:nvSpPr>
        <dsp:cNvPr id="0" name=""/>
        <dsp:cNvSpPr/>
      </dsp:nvSpPr>
      <dsp:spPr>
        <a:xfrm>
          <a:off x="7939258" y="2758317"/>
          <a:ext cx="1274429" cy="809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0" i="0" kern="1200" baseline="0"/>
            <a:t>ihmiset käsittävät esimerkiksi jonkin tapahtuman todennäköisyyden sen perusteella, mitä heillä on muistissaan</a:t>
          </a:r>
          <a:endParaRPr lang="fi-FI" sz="800" kern="1200"/>
        </a:p>
      </dsp:txBody>
      <dsp:txXfrm>
        <a:off x="7962960" y="2782019"/>
        <a:ext cx="1227025" cy="761858"/>
      </dsp:txXfrm>
    </dsp:sp>
    <dsp:sp modelId="{6D7FD1EC-2BA3-4D84-AC4C-944BC10DF2FA}">
      <dsp:nvSpPr>
        <dsp:cNvPr id="0" name=""/>
        <dsp:cNvSpPr/>
      </dsp:nvSpPr>
      <dsp:spPr>
        <a:xfrm>
          <a:off x="9355291" y="2623794"/>
          <a:ext cx="1274429" cy="80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0953D86-7D51-4299-A51A-6BBA37CFA81B}">
      <dsp:nvSpPr>
        <dsp:cNvPr id="0" name=""/>
        <dsp:cNvSpPr/>
      </dsp:nvSpPr>
      <dsp:spPr>
        <a:xfrm>
          <a:off x="9496894" y="2758317"/>
          <a:ext cx="1274429" cy="809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0" i="0" kern="1200" baseline="0"/>
            <a:t>Koska uuden informaation etsiminen ja prosessointi vie voimavaroja, on  helpompaa tehdä päätöksiä jo olemassa olevien tietojen tai oletusten perusteella tai keskittyä vain muutamaan päätöksenteon kannalta olennaiseen seikkaan.</a:t>
          </a:r>
          <a:endParaRPr lang="fi-FI" sz="800" kern="1200"/>
        </a:p>
      </dsp:txBody>
      <dsp:txXfrm>
        <a:off x="9520596" y="2782019"/>
        <a:ext cx="1227025" cy="76185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9380AF-F5C6-41B1-8D52-98FD23374F37}">
      <dsp:nvSpPr>
        <dsp:cNvPr id="0" name=""/>
        <dsp:cNvSpPr/>
      </dsp:nvSpPr>
      <dsp:spPr>
        <a:xfrm>
          <a:off x="0" y="77100"/>
          <a:ext cx="8085599" cy="8880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b="1" kern="1200" dirty="0"/>
            <a:t>Täydellisen sopimuksen malli - vrt.  </a:t>
          </a:r>
          <a:r>
            <a:rPr lang="fi-FI" sz="2300" b="1" kern="1200"/>
            <a:t>Informaation hankinta- </a:t>
          </a:r>
          <a:r>
            <a:rPr lang="fi-FI" sz="2300" b="1" kern="1200" dirty="0"/>
            <a:t>ja tuottamiskustannusten rationaalisuus</a:t>
          </a:r>
          <a:endParaRPr lang="fi-FI" sz="2300" kern="1200" dirty="0"/>
        </a:p>
      </dsp:txBody>
      <dsp:txXfrm>
        <a:off x="43350" y="120450"/>
        <a:ext cx="7998899" cy="801330"/>
      </dsp:txXfrm>
    </dsp:sp>
    <dsp:sp modelId="{A6FF8331-2631-49C4-AB56-08918FE50022}">
      <dsp:nvSpPr>
        <dsp:cNvPr id="0" name=""/>
        <dsp:cNvSpPr/>
      </dsp:nvSpPr>
      <dsp:spPr>
        <a:xfrm>
          <a:off x="0" y="1031370"/>
          <a:ext cx="8085599" cy="8880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b="1" kern="1200"/>
            <a:t>Informaatio varallisuusoikeutena </a:t>
          </a:r>
          <a:endParaRPr lang="fi-FI" sz="2300" kern="1200"/>
        </a:p>
      </dsp:txBody>
      <dsp:txXfrm>
        <a:off x="43350" y="1074720"/>
        <a:ext cx="7998899" cy="801330"/>
      </dsp:txXfrm>
    </dsp:sp>
    <dsp:sp modelId="{FC772F28-061D-494A-AE1D-28DA0403B91F}">
      <dsp:nvSpPr>
        <dsp:cNvPr id="0" name=""/>
        <dsp:cNvSpPr/>
      </dsp:nvSpPr>
      <dsp:spPr>
        <a:xfrm>
          <a:off x="0" y="1985641"/>
          <a:ext cx="8085599" cy="8880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b="1" kern="1200"/>
            <a:t>Informatiivinen ja allokatiivinen tehokkuus</a:t>
          </a:r>
          <a:endParaRPr lang="fi-FI" sz="2300" kern="1200"/>
        </a:p>
      </dsp:txBody>
      <dsp:txXfrm>
        <a:off x="43350" y="2028991"/>
        <a:ext cx="7998899" cy="801330"/>
      </dsp:txXfrm>
    </dsp:sp>
    <dsp:sp modelId="{21A7309D-EE35-47F3-8A96-68049DCE4C8F}">
      <dsp:nvSpPr>
        <dsp:cNvPr id="0" name=""/>
        <dsp:cNvSpPr/>
      </dsp:nvSpPr>
      <dsp:spPr>
        <a:xfrm>
          <a:off x="0" y="2873671"/>
          <a:ext cx="8085599" cy="8807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kern="1200"/>
            <a:t>Informaation ja (muun) varallisuuden sijainti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kern="1200"/>
            <a:t>Tulisi sijoittua samoin ja halvimmalla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kern="1200"/>
            <a:t>Virheellinen informaatio lisää kustannuksia</a:t>
          </a:r>
        </a:p>
      </dsp:txBody>
      <dsp:txXfrm>
        <a:off x="0" y="2873671"/>
        <a:ext cx="8085599" cy="88078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861DA3-80BB-44B9-BE1C-A0C149F9F89E}">
      <dsp:nvSpPr>
        <dsp:cNvPr id="0" name=""/>
        <dsp:cNvSpPr/>
      </dsp:nvSpPr>
      <dsp:spPr>
        <a:xfrm>
          <a:off x="0" y="1870"/>
          <a:ext cx="8085599" cy="0"/>
        </a:xfrm>
        <a:prstGeom prst="line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5E20E0-3799-4334-8E64-839624923725}">
      <dsp:nvSpPr>
        <dsp:cNvPr id="0" name=""/>
        <dsp:cNvSpPr/>
      </dsp:nvSpPr>
      <dsp:spPr>
        <a:xfrm>
          <a:off x="0" y="1870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Tiedonantovelvollisuus</a:t>
          </a:r>
          <a:endParaRPr lang="fi-FI" sz="1000" kern="1200"/>
        </a:p>
      </dsp:txBody>
      <dsp:txXfrm>
        <a:off x="0" y="1870"/>
        <a:ext cx="1617119" cy="1275938"/>
      </dsp:txXfrm>
    </dsp:sp>
    <dsp:sp modelId="{AA5B7019-826C-48A8-9B11-FE2983249C63}">
      <dsp:nvSpPr>
        <dsp:cNvPr id="0" name=""/>
        <dsp:cNvSpPr/>
      </dsp:nvSpPr>
      <dsp:spPr>
        <a:xfrm>
          <a:off x="1738403" y="31526"/>
          <a:ext cx="6347195" cy="593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Mahdollisuus käyttää hankittua informaatiota hyväksi kannustaa tiedon tuottamiseen </a:t>
          </a:r>
        </a:p>
      </dsp:txBody>
      <dsp:txXfrm>
        <a:off x="1738403" y="31526"/>
        <a:ext cx="6347195" cy="593111"/>
      </dsp:txXfrm>
    </dsp:sp>
    <dsp:sp modelId="{1A067EA7-45DA-4AFD-A782-729FD4F18F12}">
      <dsp:nvSpPr>
        <dsp:cNvPr id="0" name=""/>
        <dsp:cNvSpPr/>
      </dsp:nvSpPr>
      <dsp:spPr>
        <a:xfrm>
          <a:off x="1617119" y="624638"/>
          <a:ext cx="646847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5A40C6-76D4-48B3-BFD5-4B2B9E48454E}">
      <dsp:nvSpPr>
        <dsp:cNvPr id="0" name=""/>
        <dsp:cNvSpPr/>
      </dsp:nvSpPr>
      <dsp:spPr>
        <a:xfrm>
          <a:off x="1738403" y="654294"/>
          <a:ext cx="6347195" cy="593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Tiedonantovelvollisuus tulisi kohdentaa sattumalta saatuun informaatioon </a:t>
          </a:r>
        </a:p>
      </dsp:txBody>
      <dsp:txXfrm>
        <a:off x="1738403" y="654294"/>
        <a:ext cx="6347195" cy="593111"/>
      </dsp:txXfrm>
    </dsp:sp>
    <dsp:sp modelId="{55A4D361-5616-4B20-98E9-C93B72D0132E}">
      <dsp:nvSpPr>
        <dsp:cNvPr id="0" name=""/>
        <dsp:cNvSpPr/>
      </dsp:nvSpPr>
      <dsp:spPr>
        <a:xfrm>
          <a:off x="1617119" y="1247406"/>
          <a:ext cx="646847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748781-4C09-49CB-AA6E-89C5B783DF70}">
      <dsp:nvSpPr>
        <dsp:cNvPr id="0" name=""/>
        <dsp:cNvSpPr/>
      </dsp:nvSpPr>
      <dsp:spPr>
        <a:xfrm>
          <a:off x="0" y="1277809"/>
          <a:ext cx="8085599" cy="0"/>
        </a:xfrm>
        <a:prstGeom prst="line">
          <a:avLst/>
        </a:prstGeom>
        <a:solidFill>
          <a:schemeClr val="accent5">
            <a:shade val="50000"/>
            <a:hueOff val="-214467"/>
            <a:satOff val="-624"/>
            <a:lumOff val="27223"/>
            <a:alphaOff val="0"/>
          </a:schemeClr>
        </a:solidFill>
        <a:ln w="25400" cap="flat" cmpd="sng" algn="ctr">
          <a:solidFill>
            <a:schemeClr val="accent5">
              <a:shade val="50000"/>
              <a:hueOff val="-214467"/>
              <a:satOff val="-624"/>
              <a:lumOff val="272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ACD0C3-579B-4C6C-A5BA-F59884636AE6}">
      <dsp:nvSpPr>
        <dsp:cNvPr id="0" name=""/>
        <dsp:cNvSpPr/>
      </dsp:nvSpPr>
      <dsp:spPr>
        <a:xfrm>
          <a:off x="0" y="1277809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Tiedonantovelvollisuus voi joskus olla halvin tapa estää virheellistä informaatiota </a:t>
          </a:r>
          <a:endParaRPr lang="fi-FI" sz="1000" kern="1200"/>
        </a:p>
      </dsp:txBody>
      <dsp:txXfrm>
        <a:off x="0" y="1277809"/>
        <a:ext cx="1617119" cy="1275938"/>
      </dsp:txXfrm>
    </dsp:sp>
    <dsp:sp modelId="{EF716FCA-8C3F-4B99-AAA1-D0F9A960E6AC}">
      <dsp:nvSpPr>
        <dsp:cNvPr id="0" name=""/>
        <dsp:cNvSpPr/>
      </dsp:nvSpPr>
      <dsp:spPr>
        <a:xfrm>
          <a:off x="0" y="2553747"/>
          <a:ext cx="8085599" cy="0"/>
        </a:xfrm>
        <a:prstGeom prst="line">
          <a:avLst/>
        </a:prstGeom>
        <a:solidFill>
          <a:schemeClr val="accent5">
            <a:shade val="50000"/>
            <a:hueOff val="-214467"/>
            <a:satOff val="-624"/>
            <a:lumOff val="27223"/>
            <a:alphaOff val="0"/>
          </a:schemeClr>
        </a:solidFill>
        <a:ln w="25400" cap="flat" cmpd="sng" algn="ctr">
          <a:solidFill>
            <a:schemeClr val="accent5">
              <a:shade val="50000"/>
              <a:hueOff val="-214467"/>
              <a:satOff val="-624"/>
              <a:lumOff val="272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AF8B33-CD93-45A1-B03E-569AD33D2396}">
      <dsp:nvSpPr>
        <dsp:cNvPr id="0" name=""/>
        <dsp:cNvSpPr/>
      </dsp:nvSpPr>
      <dsp:spPr>
        <a:xfrm>
          <a:off x="0" y="2553747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Sisäpiirintieto? </a:t>
          </a:r>
          <a:endParaRPr lang="fi-FI" sz="1000" kern="1200"/>
        </a:p>
      </dsp:txBody>
      <dsp:txXfrm>
        <a:off x="0" y="2553747"/>
        <a:ext cx="1617119" cy="127593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13FADC-1D03-4D40-A176-98B7CBB73E2C}">
      <dsp:nvSpPr>
        <dsp:cNvPr id="0" name=""/>
        <dsp:cNvSpPr/>
      </dsp:nvSpPr>
      <dsp:spPr>
        <a:xfrm>
          <a:off x="0" y="187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B9CFA1-1DF2-4946-B96B-A0CC6E264E5C}">
      <dsp:nvSpPr>
        <dsp:cNvPr id="0" name=""/>
        <dsp:cNvSpPr/>
      </dsp:nvSpPr>
      <dsp:spPr>
        <a:xfrm>
          <a:off x="0" y="1870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Tiedollisen epätasapainon vähentäminen sopimuksentekovaiheessa </a:t>
          </a:r>
          <a:endParaRPr lang="fi-FI" sz="900" kern="1200"/>
        </a:p>
      </dsp:txBody>
      <dsp:txXfrm>
        <a:off x="0" y="1870"/>
        <a:ext cx="1617119" cy="1275938"/>
      </dsp:txXfrm>
    </dsp:sp>
    <dsp:sp modelId="{F14842C1-CAF4-47F2-B572-BFD9C88BE7C4}">
      <dsp:nvSpPr>
        <dsp:cNvPr id="0" name=""/>
        <dsp:cNvSpPr/>
      </dsp:nvSpPr>
      <dsp:spPr>
        <a:xfrm>
          <a:off x="1738403" y="31526"/>
          <a:ext cx="6347195" cy="593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Oikeus käyttää hyväksi asiantuntemustaan markkinoilla – kielto johtaa harhaan tai hyötyä toisen selvästä tiedonpuutteesta </a:t>
          </a:r>
        </a:p>
      </dsp:txBody>
      <dsp:txXfrm>
        <a:off x="1738403" y="31526"/>
        <a:ext cx="6347195" cy="593111"/>
      </dsp:txXfrm>
    </dsp:sp>
    <dsp:sp modelId="{E04B716E-D86D-4EEF-A7E4-9C696126CB4A}">
      <dsp:nvSpPr>
        <dsp:cNvPr id="0" name=""/>
        <dsp:cNvSpPr/>
      </dsp:nvSpPr>
      <dsp:spPr>
        <a:xfrm>
          <a:off x="1617119" y="624638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494F8A-A682-40EE-A522-E6D6E16E39C1}">
      <dsp:nvSpPr>
        <dsp:cNvPr id="0" name=""/>
        <dsp:cNvSpPr/>
      </dsp:nvSpPr>
      <dsp:spPr>
        <a:xfrm>
          <a:off x="1738403" y="654294"/>
          <a:ext cx="6347195" cy="593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Selonottovelvollisuus </a:t>
          </a:r>
        </a:p>
      </dsp:txBody>
      <dsp:txXfrm>
        <a:off x="1738403" y="654294"/>
        <a:ext cx="6347195" cy="593111"/>
      </dsp:txXfrm>
    </dsp:sp>
    <dsp:sp modelId="{E15B9C64-0418-410D-85F8-B6B6082E6F40}">
      <dsp:nvSpPr>
        <dsp:cNvPr id="0" name=""/>
        <dsp:cNvSpPr/>
      </dsp:nvSpPr>
      <dsp:spPr>
        <a:xfrm>
          <a:off x="1617119" y="1247406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A52321-4A73-481A-A37C-661CD58CF752}">
      <dsp:nvSpPr>
        <dsp:cNvPr id="0" name=""/>
        <dsp:cNvSpPr/>
      </dsp:nvSpPr>
      <dsp:spPr>
        <a:xfrm>
          <a:off x="0" y="1277809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6B0CD8-4E15-4FA0-AE01-9C831FCA288F}">
      <dsp:nvSpPr>
        <dsp:cNvPr id="0" name=""/>
        <dsp:cNvSpPr/>
      </dsp:nvSpPr>
      <dsp:spPr>
        <a:xfrm>
          <a:off x="0" y="1277809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Tiedonantovelvollisuus myöhemmin sopimuksessa</a:t>
          </a:r>
          <a:endParaRPr lang="fi-FI" sz="900" kern="1200"/>
        </a:p>
      </dsp:txBody>
      <dsp:txXfrm>
        <a:off x="0" y="1277809"/>
        <a:ext cx="1617119" cy="1275938"/>
      </dsp:txXfrm>
    </dsp:sp>
    <dsp:sp modelId="{41022A4A-6E56-424B-852F-73BB79786BFA}">
      <dsp:nvSpPr>
        <dsp:cNvPr id="0" name=""/>
        <dsp:cNvSpPr/>
      </dsp:nvSpPr>
      <dsp:spPr>
        <a:xfrm>
          <a:off x="1738403" y="1297745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Esim. vaaran lisääntyminen vakuutussopimuksessa</a:t>
          </a:r>
        </a:p>
      </dsp:txBody>
      <dsp:txXfrm>
        <a:off x="1738403" y="1297745"/>
        <a:ext cx="6347195" cy="398730"/>
      </dsp:txXfrm>
    </dsp:sp>
    <dsp:sp modelId="{DBEF4788-925D-4C6E-9F40-CF87A137A4A1}">
      <dsp:nvSpPr>
        <dsp:cNvPr id="0" name=""/>
        <dsp:cNvSpPr/>
      </dsp:nvSpPr>
      <dsp:spPr>
        <a:xfrm>
          <a:off x="1617119" y="1696476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7E3F2B-7C03-43A0-BFDB-81692A7BE964}">
      <dsp:nvSpPr>
        <dsp:cNvPr id="0" name=""/>
        <dsp:cNvSpPr/>
      </dsp:nvSpPr>
      <dsp:spPr>
        <a:xfrm>
          <a:off x="1738403" y="1716413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Reklamaatiot ym. toisen informointi vahinkojen minimoimiseksi </a:t>
          </a:r>
        </a:p>
      </dsp:txBody>
      <dsp:txXfrm>
        <a:off x="1738403" y="1716413"/>
        <a:ext cx="6347195" cy="398730"/>
      </dsp:txXfrm>
    </dsp:sp>
    <dsp:sp modelId="{649BAC4D-BDC8-42A4-A164-42FAF0DDD53D}">
      <dsp:nvSpPr>
        <dsp:cNvPr id="0" name=""/>
        <dsp:cNvSpPr/>
      </dsp:nvSpPr>
      <dsp:spPr>
        <a:xfrm>
          <a:off x="1617119" y="2115143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CF2502-B029-4B09-BF4A-4A6C80358ED9}">
      <dsp:nvSpPr>
        <dsp:cNvPr id="0" name=""/>
        <dsp:cNvSpPr/>
      </dsp:nvSpPr>
      <dsp:spPr>
        <a:xfrm>
          <a:off x="1738403" y="2135080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Sopimusoikeudellisen lojaliteetin vaatimukset </a:t>
          </a:r>
        </a:p>
      </dsp:txBody>
      <dsp:txXfrm>
        <a:off x="1738403" y="2135080"/>
        <a:ext cx="6347195" cy="398730"/>
      </dsp:txXfrm>
    </dsp:sp>
    <dsp:sp modelId="{AEC2A720-496B-4855-BA81-24E71BDE9D42}">
      <dsp:nvSpPr>
        <dsp:cNvPr id="0" name=""/>
        <dsp:cNvSpPr/>
      </dsp:nvSpPr>
      <dsp:spPr>
        <a:xfrm>
          <a:off x="1617119" y="2533811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EA1C42-C57A-4CF0-83DC-5FE488F76716}">
      <dsp:nvSpPr>
        <dsp:cNvPr id="0" name=""/>
        <dsp:cNvSpPr/>
      </dsp:nvSpPr>
      <dsp:spPr>
        <a:xfrm>
          <a:off x="0" y="2553747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3B7060-F3BA-4F4E-BD7E-5A49EEF1DA74}">
      <dsp:nvSpPr>
        <dsp:cNvPr id="0" name=""/>
        <dsp:cNvSpPr/>
      </dsp:nvSpPr>
      <dsp:spPr>
        <a:xfrm>
          <a:off x="0" y="2553747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Neuvontavelvollisuus asiantuntijapalveluissa </a:t>
          </a:r>
          <a:endParaRPr lang="fi-FI" sz="900" kern="1200"/>
        </a:p>
      </dsp:txBody>
      <dsp:txXfrm>
        <a:off x="0" y="2553747"/>
        <a:ext cx="1617119" cy="1275938"/>
      </dsp:txXfrm>
    </dsp:sp>
    <dsp:sp modelId="{F40AAB01-2977-46CE-BD6E-984176E25FC4}">
      <dsp:nvSpPr>
        <dsp:cNvPr id="0" name=""/>
        <dsp:cNvSpPr/>
      </dsp:nvSpPr>
      <dsp:spPr>
        <a:xfrm>
          <a:off x="1738403" y="2611688"/>
          <a:ext cx="6347195" cy="1158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Esim. vakuutukset, sijoituspalvelusopimukset </a:t>
          </a:r>
        </a:p>
      </dsp:txBody>
      <dsp:txXfrm>
        <a:off x="1738403" y="2611688"/>
        <a:ext cx="6347195" cy="1158811"/>
      </dsp:txXfrm>
    </dsp:sp>
    <dsp:sp modelId="{D5CAC353-B07B-4762-A183-C1A1DDF1C1C3}">
      <dsp:nvSpPr>
        <dsp:cNvPr id="0" name=""/>
        <dsp:cNvSpPr/>
      </dsp:nvSpPr>
      <dsp:spPr>
        <a:xfrm>
          <a:off x="1617119" y="3770499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C5E068-5D48-4ADE-9A7D-8CA6CF2EDC97}">
      <dsp:nvSpPr>
        <dsp:cNvPr id="0" name=""/>
        <dsp:cNvSpPr/>
      </dsp:nvSpPr>
      <dsp:spPr>
        <a:xfrm>
          <a:off x="0" y="0"/>
          <a:ext cx="808559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03A00F-DE69-4BD5-BAFF-9DB043C53C19}">
      <dsp:nvSpPr>
        <dsp:cNvPr id="0" name=""/>
        <dsp:cNvSpPr/>
      </dsp:nvSpPr>
      <dsp:spPr>
        <a:xfrm>
          <a:off x="0" y="0"/>
          <a:ext cx="1617119" cy="1915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Sopimuksen kohteen ominaisuudet</a:t>
          </a:r>
          <a:endParaRPr lang="fi-FI" sz="1200" kern="1200"/>
        </a:p>
      </dsp:txBody>
      <dsp:txXfrm>
        <a:off x="0" y="0"/>
        <a:ext cx="1617119" cy="1915778"/>
      </dsp:txXfrm>
    </dsp:sp>
    <dsp:sp modelId="{8D759DAE-F916-45AB-8092-977EEA94893D}">
      <dsp:nvSpPr>
        <dsp:cNvPr id="0" name=""/>
        <dsp:cNvSpPr/>
      </dsp:nvSpPr>
      <dsp:spPr>
        <a:xfrm>
          <a:off x="1738403" y="29934"/>
          <a:ext cx="6347195" cy="598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Esim. KL 17,2 § 2 kohta: informoitava soveltuvuudesta ostajan erityistarkoitukseen </a:t>
          </a:r>
        </a:p>
      </dsp:txBody>
      <dsp:txXfrm>
        <a:off x="1738403" y="29934"/>
        <a:ext cx="6347195" cy="598680"/>
      </dsp:txXfrm>
    </dsp:sp>
    <dsp:sp modelId="{0546237A-70C2-4C91-8437-7AAA042738DC}">
      <dsp:nvSpPr>
        <dsp:cNvPr id="0" name=""/>
        <dsp:cNvSpPr/>
      </dsp:nvSpPr>
      <dsp:spPr>
        <a:xfrm>
          <a:off x="1617119" y="628614"/>
          <a:ext cx="646847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DD9056-40E2-4C4C-8352-473C0F999171}">
      <dsp:nvSpPr>
        <dsp:cNvPr id="0" name=""/>
        <dsp:cNvSpPr/>
      </dsp:nvSpPr>
      <dsp:spPr>
        <a:xfrm>
          <a:off x="1738403" y="658548"/>
          <a:ext cx="6347195" cy="598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KL 18 § vastuu annetuista tiedoista </a:t>
          </a:r>
        </a:p>
      </dsp:txBody>
      <dsp:txXfrm>
        <a:off x="1738403" y="658548"/>
        <a:ext cx="6347195" cy="598680"/>
      </dsp:txXfrm>
    </dsp:sp>
    <dsp:sp modelId="{1A8AD723-35D0-46EB-8FCC-ABF804332DB9}">
      <dsp:nvSpPr>
        <dsp:cNvPr id="0" name=""/>
        <dsp:cNvSpPr/>
      </dsp:nvSpPr>
      <dsp:spPr>
        <a:xfrm>
          <a:off x="1617119" y="1257229"/>
          <a:ext cx="646847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176BD5-F938-40AD-A1A6-20A4BADC0D31}">
      <dsp:nvSpPr>
        <dsp:cNvPr id="0" name=""/>
        <dsp:cNvSpPr/>
      </dsp:nvSpPr>
      <dsp:spPr>
        <a:xfrm>
          <a:off x="1738403" y="1287163"/>
          <a:ext cx="6347195" cy="598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KL 19 § (sellaisena kuin se on –ehto): vastuu tiedoista ja aktiivinen tiedonantovelvollisuus </a:t>
          </a:r>
        </a:p>
      </dsp:txBody>
      <dsp:txXfrm>
        <a:off x="1738403" y="1287163"/>
        <a:ext cx="6347195" cy="598680"/>
      </dsp:txXfrm>
    </dsp:sp>
    <dsp:sp modelId="{3924561D-6DBC-4694-92DD-1573F2CDE744}">
      <dsp:nvSpPr>
        <dsp:cNvPr id="0" name=""/>
        <dsp:cNvSpPr/>
      </dsp:nvSpPr>
      <dsp:spPr>
        <a:xfrm>
          <a:off x="1617119" y="1885844"/>
          <a:ext cx="646847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B144B3-47B2-4459-99A2-8998CDDEE6C4}">
      <dsp:nvSpPr>
        <dsp:cNvPr id="0" name=""/>
        <dsp:cNvSpPr/>
      </dsp:nvSpPr>
      <dsp:spPr>
        <a:xfrm>
          <a:off x="0" y="1915778"/>
          <a:ext cx="8085599" cy="0"/>
        </a:xfrm>
        <a:prstGeom prst="line">
          <a:avLst/>
        </a:prstGeom>
        <a:solidFill>
          <a:schemeClr val="accent2">
            <a:hueOff val="-8790100"/>
            <a:satOff val="14545"/>
            <a:lumOff val="-20784"/>
            <a:alphaOff val="0"/>
          </a:schemeClr>
        </a:solidFill>
        <a:ln w="25400" cap="flat" cmpd="sng" algn="ctr">
          <a:solidFill>
            <a:schemeClr val="accent2">
              <a:hueOff val="-8790100"/>
              <a:satOff val="14545"/>
              <a:lumOff val="-20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84945C-0C16-4344-9C33-5B6423533540}">
      <dsp:nvSpPr>
        <dsp:cNvPr id="0" name=""/>
        <dsp:cNvSpPr/>
      </dsp:nvSpPr>
      <dsp:spPr>
        <a:xfrm>
          <a:off x="0" y="1915778"/>
          <a:ext cx="1617119" cy="1915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Sopimuksentekoon vaikuttavat seikat</a:t>
          </a:r>
          <a:endParaRPr lang="fi-FI" sz="1200" kern="1200"/>
        </a:p>
      </dsp:txBody>
      <dsp:txXfrm>
        <a:off x="0" y="1915778"/>
        <a:ext cx="1617119" cy="1915778"/>
      </dsp:txXfrm>
    </dsp:sp>
    <dsp:sp modelId="{796D7CD8-DDC6-45FF-A6D7-ABC8CC772863}">
      <dsp:nvSpPr>
        <dsp:cNvPr id="0" name=""/>
        <dsp:cNvSpPr/>
      </dsp:nvSpPr>
      <dsp:spPr>
        <a:xfrm>
          <a:off x="1738403" y="1938299"/>
          <a:ext cx="6347195" cy="450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Esim. vakuutuksenottajan vastattava oikein vakuutusyhtiön kysymyksiin </a:t>
          </a:r>
        </a:p>
      </dsp:txBody>
      <dsp:txXfrm>
        <a:off x="1738403" y="1938299"/>
        <a:ext cx="6347195" cy="450413"/>
      </dsp:txXfrm>
    </dsp:sp>
    <dsp:sp modelId="{8CD81923-2AED-4A05-83D3-7148AB22CD0C}">
      <dsp:nvSpPr>
        <dsp:cNvPr id="0" name=""/>
        <dsp:cNvSpPr/>
      </dsp:nvSpPr>
      <dsp:spPr>
        <a:xfrm>
          <a:off x="1617119" y="2388712"/>
          <a:ext cx="646847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431729-E299-4838-9AB4-AF5078D70E75}">
      <dsp:nvSpPr>
        <dsp:cNvPr id="0" name=""/>
        <dsp:cNvSpPr/>
      </dsp:nvSpPr>
      <dsp:spPr>
        <a:xfrm>
          <a:off x="1738403" y="2411233"/>
          <a:ext cx="6347195" cy="450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Luotonantajan velvollisuus selvittää hakijan maksukyky </a:t>
          </a:r>
        </a:p>
      </dsp:txBody>
      <dsp:txXfrm>
        <a:off x="1738403" y="2411233"/>
        <a:ext cx="6347195" cy="450413"/>
      </dsp:txXfrm>
    </dsp:sp>
    <dsp:sp modelId="{1DD8F1BB-1FCB-4044-9540-8F152347D015}">
      <dsp:nvSpPr>
        <dsp:cNvPr id="0" name=""/>
        <dsp:cNvSpPr/>
      </dsp:nvSpPr>
      <dsp:spPr>
        <a:xfrm>
          <a:off x="1617119" y="2861647"/>
          <a:ext cx="646847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FC97DF-37FB-4C58-8FB8-98833CA16E0E}">
      <dsp:nvSpPr>
        <dsp:cNvPr id="0" name=""/>
        <dsp:cNvSpPr/>
      </dsp:nvSpPr>
      <dsp:spPr>
        <a:xfrm>
          <a:off x="1738403" y="2884168"/>
          <a:ext cx="6347195" cy="450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Luotonantajan informaatio takaukseen sitoutuvalle mm. velallisen maksukyvystä ja takauksen oikeusvaikutuksista </a:t>
          </a:r>
        </a:p>
      </dsp:txBody>
      <dsp:txXfrm>
        <a:off x="1738403" y="2884168"/>
        <a:ext cx="6347195" cy="450413"/>
      </dsp:txXfrm>
    </dsp:sp>
    <dsp:sp modelId="{25E0B967-EE46-4C53-B800-8FD60CFF0124}">
      <dsp:nvSpPr>
        <dsp:cNvPr id="0" name=""/>
        <dsp:cNvSpPr/>
      </dsp:nvSpPr>
      <dsp:spPr>
        <a:xfrm>
          <a:off x="1617119" y="3334581"/>
          <a:ext cx="646847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073B0E-A099-4FAB-8A08-9934261E2FDD}">
      <dsp:nvSpPr>
        <dsp:cNvPr id="0" name=""/>
        <dsp:cNvSpPr/>
      </dsp:nvSpPr>
      <dsp:spPr>
        <a:xfrm>
          <a:off x="1738403" y="3357102"/>
          <a:ext cx="6347195" cy="450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Vakuutusyhtiön velvollisuus informoida asiasta tuotteesta </a:t>
          </a:r>
        </a:p>
      </dsp:txBody>
      <dsp:txXfrm>
        <a:off x="1738403" y="3357102"/>
        <a:ext cx="6347195" cy="450413"/>
      </dsp:txXfrm>
    </dsp:sp>
    <dsp:sp modelId="{5F3B4D2B-51F2-47EF-8B7A-0353290D4993}">
      <dsp:nvSpPr>
        <dsp:cNvPr id="0" name=""/>
        <dsp:cNvSpPr/>
      </dsp:nvSpPr>
      <dsp:spPr>
        <a:xfrm>
          <a:off x="1617119" y="3807516"/>
          <a:ext cx="646847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069276-7E4F-4068-932E-20A8C18C7269}">
      <dsp:nvSpPr>
        <dsp:cNvPr id="0" name=""/>
        <dsp:cNvSpPr/>
      </dsp:nvSpPr>
      <dsp:spPr>
        <a:xfrm>
          <a:off x="2526" y="92106"/>
          <a:ext cx="2463580" cy="7723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/>
            <a:t>Sopimuksen sovittelu (ääritapauksessa pätemättömyys)</a:t>
          </a:r>
          <a:endParaRPr lang="fi-FI" sz="1600" kern="1200"/>
        </a:p>
      </dsp:txBody>
      <dsp:txXfrm>
        <a:off x="2526" y="92106"/>
        <a:ext cx="2463580" cy="772300"/>
      </dsp:txXfrm>
    </dsp:sp>
    <dsp:sp modelId="{0CAD8DE9-F501-4B09-A57E-638A5927F70B}">
      <dsp:nvSpPr>
        <dsp:cNvPr id="0" name=""/>
        <dsp:cNvSpPr/>
      </dsp:nvSpPr>
      <dsp:spPr>
        <a:xfrm>
          <a:off x="2526" y="864406"/>
          <a:ext cx="2463580" cy="287504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kern="1200"/>
            <a:t>Esim. OikTL 30 tai 33 § toisen tietämättömyyden väärinkäytöstä </a:t>
          </a:r>
        </a:p>
      </dsp:txBody>
      <dsp:txXfrm>
        <a:off x="2526" y="864406"/>
        <a:ext cx="2463580" cy="2875044"/>
      </dsp:txXfrm>
    </dsp:sp>
    <dsp:sp modelId="{4A5FF682-7BE2-41DB-9C0C-5B2F197B521A}">
      <dsp:nvSpPr>
        <dsp:cNvPr id="0" name=""/>
        <dsp:cNvSpPr/>
      </dsp:nvSpPr>
      <dsp:spPr>
        <a:xfrm>
          <a:off x="2811009" y="92106"/>
          <a:ext cx="2463580" cy="772300"/>
        </a:xfrm>
        <a:prstGeom prst="rect">
          <a:avLst/>
        </a:prstGeom>
        <a:solidFill>
          <a:schemeClr val="accent2">
            <a:hueOff val="-4395050"/>
            <a:satOff val="7272"/>
            <a:lumOff val="-10392"/>
            <a:alphaOff val="0"/>
          </a:schemeClr>
        </a:solidFill>
        <a:ln w="25400" cap="flat" cmpd="sng" algn="ctr">
          <a:solidFill>
            <a:schemeClr val="accent2">
              <a:hueOff val="-4395050"/>
              <a:satOff val="7272"/>
              <a:lumOff val="-10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/>
            <a:t>Sopimuksen sisällön muuttaminen</a:t>
          </a:r>
          <a:endParaRPr lang="fi-FI" sz="1600" kern="1200"/>
        </a:p>
      </dsp:txBody>
      <dsp:txXfrm>
        <a:off x="2811009" y="92106"/>
        <a:ext cx="2463580" cy="772300"/>
      </dsp:txXfrm>
    </dsp:sp>
    <dsp:sp modelId="{E228B377-3A4E-46EB-B0C0-053AA13D7A8E}">
      <dsp:nvSpPr>
        <dsp:cNvPr id="0" name=""/>
        <dsp:cNvSpPr/>
      </dsp:nvSpPr>
      <dsp:spPr>
        <a:xfrm>
          <a:off x="2811009" y="864406"/>
          <a:ext cx="2463580" cy="2875044"/>
        </a:xfrm>
        <a:prstGeom prst="rect">
          <a:avLst/>
        </a:prstGeom>
        <a:solidFill>
          <a:schemeClr val="accent2">
            <a:tint val="40000"/>
            <a:alpha val="90000"/>
            <a:hueOff val="-4002503"/>
            <a:satOff val="-21426"/>
            <a:lumOff val="-2028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4002503"/>
              <a:satOff val="-21426"/>
              <a:lumOff val="-20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kern="1200"/>
            <a:t>VakSopL 9 §: sopimus tulee voimaan sellaisena kuin vakuutuksenottajalla oli aihetta käsittää </a:t>
          </a:r>
        </a:p>
      </dsp:txBody>
      <dsp:txXfrm>
        <a:off x="2811009" y="864406"/>
        <a:ext cx="2463580" cy="2875044"/>
      </dsp:txXfrm>
    </dsp:sp>
    <dsp:sp modelId="{1C531147-BC46-4A0D-9422-C8F90F29125B}">
      <dsp:nvSpPr>
        <dsp:cNvPr id="0" name=""/>
        <dsp:cNvSpPr/>
      </dsp:nvSpPr>
      <dsp:spPr>
        <a:xfrm>
          <a:off x="5619491" y="92106"/>
          <a:ext cx="2463580" cy="772300"/>
        </a:xfrm>
        <a:prstGeom prst="rect">
          <a:avLst/>
        </a:prstGeom>
        <a:solidFill>
          <a:schemeClr val="accent2">
            <a:hueOff val="-8790100"/>
            <a:satOff val="14545"/>
            <a:lumOff val="-20784"/>
            <a:alphaOff val="0"/>
          </a:schemeClr>
        </a:solidFill>
        <a:ln w="25400" cap="flat" cmpd="sng" algn="ctr">
          <a:solidFill>
            <a:schemeClr val="accent2">
              <a:hueOff val="-8790100"/>
              <a:satOff val="14545"/>
              <a:lumOff val="-20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/>
            <a:t>Vastuu sopimuksen kohteen virheellisyydestä </a:t>
          </a:r>
          <a:endParaRPr lang="fi-FI" sz="1600" kern="1200"/>
        </a:p>
      </dsp:txBody>
      <dsp:txXfrm>
        <a:off x="5619491" y="92106"/>
        <a:ext cx="2463580" cy="772300"/>
      </dsp:txXfrm>
    </dsp:sp>
    <dsp:sp modelId="{D4692ABD-A038-443B-B564-FB8440EB01F1}">
      <dsp:nvSpPr>
        <dsp:cNvPr id="0" name=""/>
        <dsp:cNvSpPr/>
      </dsp:nvSpPr>
      <dsp:spPr>
        <a:xfrm>
          <a:off x="5619491" y="864406"/>
          <a:ext cx="2463580" cy="2875044"/>
        </a:xfrm>
        <a:prstGeom prst="rect">
          <a:avLst/>
        </a:prstGeom>
        <a:solidFill>
          <a:schemeClr val="accent2">
            <a:tint val="40000"/>
            <a:alpha val="90000"/>
            <a:hueOff val="-8005007"/>
            <a:satOff val="-42852"/>
            <a:lumOff val="-4057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8005007"/>
              <a:satOff val="-42852"/>
              <a:lumOff val="-40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kern="1200"/>
            <a:t>Sopimusrikkomuksen seuraamukset, esim. KL 18 §</a:t>
          </a:r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i="1" kern="1200"/>
            <a:t>Sopimusvastuu, esim. purku, hinnanalennus, vahingonkorvaus </a:t>
          </a:r>
          <a:endParaRPr lang="fi-FI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kern="1200"/>
            <a:t>Huom. vastuu markkinointitiedoista (KL 18 §): sopimusvastuun rajamailla </a:t>
          </a:r>
        </a:p>
      </dsp:txBody>
      <dsp:txXfrm>
        <a:off x="5619491" y="864406"/>
        <a:ext cx="2463580" cy="28750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BD8CE-8B35-46F9-AF8F-ADCC8AF63923}">
      <dsp:nvSpPr>
        <dsp:cNvPr id="0" name=""/>
        <dsp:cNvSpPr/>
      </dsp:nvSpPr>
      <dsp:spPr>
        <a:xfrm>
          <a:off x="3255698" y="0"/>
          <a:ext cx="4135437" cy="4135437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FF8FDA4-71EB-4844-8D16-1FD965B62805}">
      <dsp:nvSpPr>
        <dsp:cNvPr id="0" name=""/>
        <dsp:cNvSpPr/>
      </dsp:nvSpPr>
      <dsp:spPr>
        <a:xfrm>
          <a:off x="3524501" y="268803"/>
          <a:ext cx="1654174" cy="165417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i="0" kern="1200" baseline="0"/>
            <a:t>Tuotteen tarjoajan on selvitettävä asiakkaan sijoittajaprofiili, jotta asiakkaalle voidaan myydä tälle soveltuva tai asianmukainen sijoitustuote</a:t>
          </a:r>
          <a:endParaRPr lang="en-US" sz="900" kern="1200"/>
        </a:p>
      </dsp:txBody>
      <dsp:txXfrm>
        <a:off x="3605251" y="349553"/>
        <a:ext cx="1492674" cy="1492674"/>
      </dsp:txXfrm>
    </dsp:sp>
    <dsp:sp modelId="{5EDEA538-843E-45EF-9CBD-78FEADA289B5}">
      <dsp:nvSpPr>
        <dsp:cNvPr id="0" name=""/>
        <dsp:cNvSpPr/>
      </dsp:nvSpPr>
      <dsp:spPr>
        <a:xfrm>
          <a:off x="5468156" y="268803"/>
          <a:ext cx="1654174" cy="1654174"/>
        </a:xfrm>
        <a:prstGeom prst="roundRect">
          <a:avLst/>
        </a:prstGeom>
        <a:gradFill rotWithShape="0">
          <a:gsLst>
            <a:gs pos="0">
              <a:schemeClr val="accent2">
                <a:hueOff val="-2930033"/>
                <a:satOff val="4848"/>
                <a:lumOff val="-6928"/>
                <a:alphaOff val="0"/>
                <a:tint val="50000"/>
                <a:satMod val="300000"/>
              </a:schemeClr>
            </a:gs>
            <a:gs pos="35000">
              <a:schemeClr val="accent2">
                <a:hueOff val="-2930033"/>
                <a:satOff val="4848"/>
                <a:lumOff val="-6928"/>
                <a:alphaOff val="0"/>
                <a:tint val="37000"/>
                <a:satMod val="300000"/>
              </a:schemeClr>
            </a:gs>
            <a:gs pos="100000">
              <a:schemeClr val="accent2">
                <a:hueOff val="-2930033"/>
                <a:satOff val="4848"/>
                <a:lumOff val="-69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i="0" kern="1200" baseline="0"/>
            <a:t>Kysymyksiä sijoittajan sijoitustietämyksestä ja –kokemuksesta, taloudellisesta tilanteesta, sijoittamisen tavoitteista, riskinottokyvystä jne.</a:t>
          </a:r>
          <a:endParaRPr lang="en-US" sz="900" kern="1200"/>
        </a:p>
      </dsp:txBody>
      <dsp:txXfrm>
        <a:off x="5548906" y="349553"/>
        <a:ext cx="1492674" cy="1492674"/>
      </dsp:txXfrm>
    </dsp:sp>
    <dsp:sp modelId="{A9728FE3-CE90-4A8E-99F0-22B36C941030}">
      <dsp:nvSpPr>
        <dsp:cNvPr id="0" name=""/>
        <dsp:cNvSpPr/>
      </dsp:nvSpPr>
      <dsp:spPr>
        <a:xfrm>
          <a:off x="3524501" y="2212458"/>
          <a:ext cx="1654174" cy="1654174"/>
        </a:xfrm>
        <a:prstGeom prst="roundRect">
          <a:avLst/>
        </a:prstGeom>
        <a:gradFill rotWithShape="0">
          <a:gsLst>
            <a:gs pos="0">
              <a:schemeClr val="accent2">
                <a:hueOff val="-5860067"/>
                <a:satOff val="9697"/>
                <a:lumOff val="-13856"/>
                <a:alphaOff val="0"/>
                <a:tint val="50000"/>
                <a:satMod val="300000"/>
              </a:schemeClr>
            </a:gs>
            <a:gs pos="35000">
              <a:schemeClr val="accent2">
                <a:hueOff val="-5860067"/>
                <a:satOff val="9697"/>
                <a:lumOff val="-13856"/>
                <a:alphaOff val="0"/>
                <a:tint val="37000"/>
                <a:satMod val="300000"/>
              </a:schemeClr>
            </a:gs>
            <a:gs pos="100000">
              <a:schemeClr val="accent2">
                <a:hueOff val="-5860067"/>
                <a:satOff val="9697"/>
                <a:lumOff val="-138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i="0" kern="1200" baseline="0"/>
            <a:t>Sijoittajalla ei ole oma-aloitteista tiedonantovelvollisuutta: </a:t>
          </a:r>
          <a:r>
            <a:rPr lang="fi-FI" sz="900" b="0" i="0" kern="1200" baseline="0"/>
            <a:t>sijoittajan on vain vastattava esitettyihin kysymyksiin </a:t>
          </a:r>
          <a:endParaRPr lang="en-US" sz="900" kern="1200"/>
        </a:p>
      </dsp:txBody>
      <dsp:txXfrm>
        <a:off x="3605251" y="2293208"/>
        <a:ext cx="1492674" cy="1492674"/>
      </dsp:txXfrm>
    </dsp:sp>
    <dsp:sp modelId="{B3FCEDE0-1AD2-4CA6-AFE9-126459C1C9CD}">
      <dsp:nvSpPr>
        <dsp:cNvPr id="0" name=""/>
        <dsp:cNvSpPr/>
      </dsp:nvSpPr>
      <dsp:spPr>
        <a:xfrm>
          <a:off x="5468156" y="2212458"/>
          <a:ext cx="1654174" cy="1654174"/>
        </a:xfrm>
        <a:prstGeom prst="roundRect">
          <a:avLst/>
        </a:prstGeom>
        <a:gradFill rotWithShape="0">
          <a:gsLst>
            <a:gs pos="0">
              <a:schemeClr val="accent2">
                <a:hueOff val="-8790100"/>
                <a:satOff val="14545"/>
                <a:lumOff val="-20784"/>
                <a:alphaOff val="0"/>
                <a:tint val="50000"/>
                <a:satMod val="300000"/>
              </a:schemeClr>
            </a:gs>
            <a:gs pos="35000">
              <a:schemeClr val="accent2">
                <a:hueOff val="-8790100"/>
                <a:satOff val="14545"/>
                <a:lumOff val="-20784"/>
                <a:alphaOff val="0"/>
                <a:tint val="37000"/>
                <a:satMod val="300000"/>
              </a:schemeClr>
            </a:gs>
            <a:gs pos="100000">
              <a:schemeClr val="accent2">
                <a:hueOff val="-8790100"/>
                <a:satOff val="14545"/>
                <a:lumOff val="-2078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kern="1200" baseline="0"/>
            <a:t>Jos sijoitustuote myydään, vaikka sijoittajan antamat tiedot ovat puutteelliset</a:t>
          </a:r>
          <a:r>
            <a:rPr lang="fi-FI" sz="900" b="0" kern="1200"/>
            <a:t>, </a:t>
          </a:r>
          <a:r>
            <a:rPr lang="fi-FI" sz="900" b="0" i="0" kern="1200" baseline="0"/>
            <a:t>tuotteen tarjoajan on korostettava sitä, että tuotteen soveltuvuutta / asianmukaisuutta ei ole arvioitu ja tämä on dokumentoitava. </a:t>
          </a:r>
          <a:endParaRPr lang="en-US" sz="900" kern="1200"/>
        </a:p>
      </dsp:txBody>
      <dsp:txXfrm>
        <a:off x="5548906" y="2293208"/>
        <a:ext cx="1492674" cy="14926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6F5187-10B4-4364-893C-977A04D4D782}">
      <dsp:nvSpPr>
        <dsp:cNvPr id="0" name=""/>
        <dsp:cNvSpPr/>
      </dsp:nvSpPr>
      <dsp:spPr>
        <a:xfrm>
          <a:off x="2269528" y="1080276"/>
          <a:ext cx="4913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1318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02139" y="1123386"/>
        <a:ext cx="26095" cy="5219"/>
      </dsp:txXfrm>
    </dsp:sp>
    <dsp:sp modelId="{10860405-CD99-49A1-9B31-1EA5B317D0A8}">
      <dsp:nvSpPr>
        <dsp:cNvPr id="0" name=""/>
        <dsp:cNvSpPr/>
      </dsp:nvSpPr>
      <dsp:spPr>
        <a:xfrm>
          <a:off x="2118" y="445233"/>
          <a:ext cx="2269210" cy="1361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1193" tIns="116717" rIns="111193" bIns="11671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i="0" kern="1200" baseline="0"/>
            <a:t>Sopimusosapuolen selonottovelvollisuutta pidetään yhtenä sopimusoikeuden pääperiaatteista</a:t>
          </a:r>
          <a:endParaRPr lang="en-US" sz="1200" kern="1200"/>
        </a:p>
      </dsp:txBody>
      <dsp:txXfrm>
        <a:off x="2118" y="445233"/>
        <a:ext cx="2269210" cy="1361526"/>
      </dsp:txXfrm>
    </dsp:sp>
    <dsp:sp modelId="{072C27E9-C751-419D-8B60-980BA13AB4DA}">
      <dsp:nvSpPr>
        <dsp:cNvPr id="0" name=""/>
        <dsp:cNvSpPr/>
      </dsp:nvSpPr>
      <dsp:spPr>
        <a:xfrm>
          <a:off x="5060657" y="1080276"/>
          <a:ext cx="4913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1318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93268" y="1123386"/>
        <a:ext cx="26095" cy="5219"/>
      </dsp:txXfrm>
    </dsp:sp>
    <dsp:sp modelId="{AED9146C-274E-440E-8AA6-BA45C462034E}">
      <dsp:nvSpPr>
        <dsp:cNvPr id="0" name=""/>
        <dsp:cNvSpPr/>
      </dsp:nvSpPr>
      <dsp:spPr>
        <a:xfrm>
          <a:off x="2793247" y="445233"/>
          <a:ext cx="2269210" cy="1361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1193" tIns="116717" rIns="111193" bIns="11671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0" i="0" kern="1200" baseline="0"/>
            <a:t>Tämä tarkoittaa käytännössä sitä, että annettuun sopimusmateriaaliin on tutustuttava</a:t>
          </a:r>
          <a:endParaRPr lang="en-US" sz="1200" kern="1200"/>
        </a:p>
      </dsp:txBody>
      <dsp:txXfrm>
        <a:off x="2793247" y="445233"/>
        <a:ext cx="2269210" cy="1361526"/>
      </dsp:txXfrm>
    </dsp:sp>
    <dsp:sp modelId="{14884A7D-71D6-4B19-BD0C-51CFDE695B53}">
      <dsp:nvSpPr>
        <dsp:cNvPr id="0" name=""/>
        <dsp:cNvSpPr/>
      </dsp:nvSpPr>
      <dsp:spPr>
        <a:xfrm>
          <a:off x="7851785" y="1080276"/>
          <a:ext cx="4913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1318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084397" y="1123386"/>
        <a:ext cx="26095" cy="5219"/>
      </dsp:txXfrm>
    </dsp:sp>
    <dsp:sp modelId="{CB10B054-B65C-4A2E-9622-D703ABAA59BB}">
      <dsp:nvSpPr>
        <dsp:cNvPr id="0" name=""/>
        <dsp:cNvSpPr/>
      </dsp:nvSpPr>
      <dsp:spPr>
        <a:xfrm>
          <a:off x="5584375" y="445233"/>
          <a:ext cx="2269210" cy="1361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1193" tIns="116717" rIns="111193" bIns="11671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i="0" kern="1200" baseline="0"/>
            <a:t>Sijoittajalle asetettava selonottovelvollisuus on lähtökohtaisesti laaja. </a:t>
          </a:r>
          <a:endParaRPr lang="en-US" sz="1200" kern="1200"/>
        </a:p>
      </dsp:txBody>
      <dsp:txXfrm>
        <a:off x="5584375" y="445233"/>
        <a:ext cx="2269210" cy="1361526"/>
      </dsp:txXfrm>
    </dsp:sp>
    <dsp:sp modelId="{80FA29E4-5BBD-4CEC-8EA0-F5DD094CF7FE}">
      <dsp:nvSpPr>
        <dsp:cNvPr id="0" name=""/>
        <dsp:cNvSpPr/>
      </dsp:nvSpPr>
      <dsp:spPr>
        <a:xfrm>
          <a:off x="1136723" y="1804959"/>
          <a:ext cx="8373385" cy="491318"/>
        </a:xfrm>
        <a:custGeom>
          <a:avLst/>
          <a:gdLst/>
          <a:ahLst/>
          <a:cxnLst/>
          <a:rect l="0" t="0" r="0" b="0"/>
          <a:pathLst>
            <a:path>
              <a:moveTo>
                <a:pt x="8373385" y="0"/>
              </a:moveTo>
              <a:lnTo>
                <a:pt x="8373385" y="262759"/>
              </a:lnTo>
              <a:lnTo>
                <a:pt x="0" y="262759"/>
              </a:lnTo>
              <a:lnTo>
                <a:pt x="0" y="491318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113675" y="2048008"/>
        <a:ext cx="419481" cy="5219"/>
      </dsp:txXfrm>
    </dsp:sp>
    <dsp:sp modelId="{AB036617-6D13-44E3-9620-CC3D3B77E2A0}">
      <dsp:nvSpPr>
        <dsp:cNvPr id="0" name=""/>
        <dsp:cNvSpPr/>
      </dsp:nvSpPr>
      <dsp:spPr>
        <a:xfrm>
          <a:off x="8375504" y="445233"/>
          <a:ext cx="2269210" cy="1361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1193" tIns="116717" rIns="111193" bIns="11671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0" i="0" kern="1200" baseline="0"/>
            <a:t>Sijoittajan on tutustuttava kohtuullisella huolellisuudella kaikkeen annettuun materiaaliin huolimatta siitä, miten paljon materiaalia on annettu.</a:t>
          </a:r>
          <a:endParaRPr lang="en-US" sz="1200" kern="1200"/>
        </a:p>
      </dsp:txBody>
      <dsp:txXfrm>
        <a:off x="8375504" y="445233"/>
        <a:ext cx="2269210" cy="1361526"/>
      </dsp:txXfrm>
    </dsp:sp>
    <dsp:sp modelId="{14E2F9B4-01CE-426F-A20C-EB8B62131A63}">
      <dsp:nvSpPr>
        <dsp:cNvPr id="0" name=""/>
        <dsp:cNvSpPr/>
      </dsp:nvSpPr>
      <dsp:spPr>
        <a:xfrm>
          <a:off x="2269528" y="2963720"/>
          <a:ext cx="4913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1318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02139" y="3006831"/>
        <a:ext cx="26095" cy="5219"/>
      </dsp:txXfrm>
    </dsp:sp>
    <dsp:sp modelId="{D6072935-F9ED-4F8E-B1E2-BF537ED168E9}">
      <dsp:nvSpPr>
        <dsp:cNvPr id="0" name=""/>
        <dsp:cNvSpPr/>
      </dsp:nvSpPr>
      <dsp:spPr>
        <a:xfrm>
          <a:off x="2118" y="2328677"/>
          <a:ext cx="2269210" cy="1361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1193" tIns="116717" rIns="111193" bIns="11671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i="0" kern="1200" baseline="0"/>
            <a:t>Sijoittaja ei kuitenkaan aina menettele näin:</a:t>
          </a:r>
          <a:endParaRPr lang="en-US" sz="1200" kern="1200"/>
        </a:p>
      </dsp:txBody>
      <dsp:txXfrm>
        <a:off x="2118" y="2328677"/>
        <a:ext cx="2269210" cy="1361526"/>
      </dsp:txXfrm>
    </dsp:sp>
    <dsp:sp modelId="{313A0CD7-808E-4CEB-998E-0DB23EB43EF0}">
      <dsp:nvSpPr>
        <dsp:cNvPr id="0" name=""/>
        <dsp:cNvSpPr/>
      </dsp:nvSpPr>
      <dsp:spPr>
        <a:xfrm>
          <a:off x="5060657" y="2963720"/>
          <a:ext cx="4913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1318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93268" y="3006831"/>
        <a:ext cx="26095" cy="5219"/>
      </dsp:txXfrm>
    </dsp:sp>
    <dsp:sp modelId="{6E541938-D03A-421C-8B49-510920718E7D}">
      <dsp:nvSpPr>
        <dsp:cNvPr id="0" name=""/>
        <dsp:cNvSpPr/>
      </dsp:nvSpPr>
      <dsp:spPr>
        <a:xfrm>
          <a:off x="2793247" y="2328677"/>
          <a:ext cx="2269210" cy="1361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1193" tIns="116717" rIns="111193" bIns="11671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0" i="0" kern="1200" baseline="0"/>
            <a:t>Asiakas saattaa allekirjoittaa sijoitustuotetta koskevan sopimuksen ilman, että on saanut juuri mitään tietoa tuotteesta. </a:t>
          </a:r>
          <a:endParaRPr lang="en-US" sz="1200" kern="1200"/>
        </a:p>
      </dsp:txBody>
      <dsp:txXfrm>
        <a:off x="2793247" y="2328677"/>
        <a:ext cx="2269210" cy="1361526"/>
      </dsp:txXfrm>
    </dsp:sp>
    <dsp:sp modelId="{6696D9C0-E730-45E7-BC1C-C29DA3A47273}">
      <dsp:nvSpPr>
        <dsp:cNvPr id="0" name=""/>
        <dsp:cNvSpPr/>
      </dsp:nvSpPr>
      <dsp:spPr>
        <a:xfrm>
          <a:off x="5584375" y="2328677"/>
          <a:ext cx="2269210" cy="1361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1193" tIns="116717" rIns="111193" bIns="11671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0" i="0" kern="1200" baseline="0"/>
            <a:t>Asiakas saattaa myös allekirjoituksella vahvistaa tutustuneensa annettuun materiaaliin ja ymmärtäneensä materiaalin sisällön, vaikka näin ei olisikaan ollut. </a:t>
          </a:r>
          <a:endParaRPr lang="en-US" sz="1200" kern="1200"/>
        </a:p>
      </dsp:txBody>
      <dsp:txXfrm>
        <a:off x="5584375" y="2328677"/>
        <a:ext cx="2269210" cy="13615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E912C7-EFD9-4366-B8F0-EE2E85D63969}">
      <dsp:nvSpPr>
        <dsp:cNvPr id="0" name=""/>
        <dsp:cNvSpPr/>
      </dsp:nvSpPr>
      <dsp:spPr>
        <a:xfrm>
          <a:off x="804561" y="883170"/>
          <a:ext cx="2478284" cy="8167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i="0" kern="1200" baseline="0"/>
            <a:t>Vaikka sijoittajan selonottovelvollisuus on laaja, se voi tapauskohtaisesti supistua, </a:t>
          </a:r>
          <a:endParaRPr lang="en-US" sz="1400" kern="1200"/>
        </a:p>
      </dsp:txBody>
      <dsp:txXfrm>
        <a:off x="804561" y="883170"/>
        <a:ext cx="2478284" cy="816707"/>
      </dsp:txXfrm>
    </dsp:sp>
    <dsp:sp modelId="{D14FDA37-8098-483C-B163-36BD6371C295}">
      <dsp:nvSpPr>
        <dsp:cNvPr id="0" name=""/>
        <dsp:cNvSpPr/>
      </dsp:nvSpPr>
      <dsp:spPr>
        <a:xfrm>
          <a:off x="801744" y="634778"/>
          <a:ext cx="197136" cy="1971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57EE9D-CFD1-45F9-A966-32C19E7CBB90}">
      <dsp:nvSpPr>
        <dsp:cNvPr id="0" name=""/>
        <dsp:cNvSpPr/>
      </dsp:nvSpPr>
      <dsp:spPr>
        <a:xfrm>
          <a:off x="939740" y="358788"/>
          <a:ext cx="197136" cy="1971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61999A-3DB6-4588-BAEC-8B1E974D80D5}">
      <dsp:nvSpPr>
        <dsp:cNvPr id="0" name=""/>
        <dsp:cNvSpPr/>
      </dsp:nvSpPr>
      <dsp:spPr>
        <a:xfrm>
          <a:off x="1270929" y="413986"/>
          <a:ext cx="309785" cy="3097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A070CF-F6E6-4E33-B633-1C9AE15160A4}">
      <dsp:nvSpPr>
        <dsp:cNvPr id="0" name=""/>
        <dsp:cNvSpPr/>
      </dsp:nvSpPr>
      <dsp:spPr>
        <a:xfrm>
          <a:off x="1546920" y="110396"/>
          <a:ext cx="197136" cy="1971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5924DC-7C8E-4AF0-97A3-9AA90DD0529D}">
      <dsp:nvSpPr>
        <dsp:cNvPr id="0" name=""/>
        <dsp:cNvSpPr/>
      </dsp:nvSpPr>
      <dsp:spPr>
        <a:xfrm>
          <a:off x="1905708" y="0"/>
          <a:ext cx="197136" cy="1971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C5B9DA-BB9B-453D-B265-EF4112032F7D}">
      <dsp:nvSpPr>
        <dsp:cNvPr id="0" name=""/>
        <dsp:cNvSpPr/>
      </dsp:nvSpPr>
      <dsp:spPr>
        <a:xfrm>
          <a:off x="2347293" y="193193"/>
          <a:ext cx="197136" cy="1971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07CA2F-2C1D-4599-86A0-15F9AEB15E79}">
      <dsp:nvSpPr>
        <dsp:cNvPr id="0" name=""/>
        <dsp:cNvSpPr/>
      </dsp:nvSpPr>
      <dsp:spPr>
        <a:xfrm>
          <a:off x="2623284" y="331188"/>
          <a:ext cx="309785" cy="3097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BF29AD-E234-4B07-A128-26BAC56E7E90}">
      <dsp:nvSpPr>
        <dsp:cNvPr id="0" name=""/>
        <dsp:cNvSpPr/>
      </dsp:nvSpPr>
      <dsp:spPr>
        <a:xfrm>
          <a:off x="3009671" y="634778"/>
          <a:ext cx="197136" cy="1971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3401A3-FB98-4878-9A91-339085AB25B8}">
      <dsp:nvSpPr>
        <dsp:cNvPr id="0" name=""/>
        <dsp:cNvSpPr/>
      </dsp:nvSpPr>
      <dsp:spPr>
        <a:xfrm>
          <a:off x="3175265" y="938368"/>
          <a:ext cx="197136" cy="1971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B63A53-F90E-4027-B8A7-B64B185186FE}">
      <dsp:nvSpPr>
        <dsp:cNvPr id="0" name=""/>
        <dsp:cNvSpPr/>
      </dsp:nvSpPr>
      <dsp:spPr>
        <a:xfrm>
          <a:off x="1740113" y="358788"/>
          <a:ext cx="506921" cy="5069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C2C9A6-EA72-40BB-AD88-88F5A3705B57}">
      <dsp:nvSpPr>
        <dsp:cNvPr id="0" name=""/>
        <dsp:cNvSpPr/>
      </dsp:nvSpPr>
      <dsp:spPr>
        <a:xfrm>
          <a:off x="663749" y="1407553"/>
          <a:ext cx="197136" cy="1971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BF3266-55D2-4AFB-ADF3-4497AA336208}">
      <dsp:nvSpPr>
        <dsp:cNvPr id="0" name=""/>
        <dsp:cNvSpPr/>
      </dsp:nvSpPr>
      <dsp:spPr>
        <a:xfrm>
          <a:off x="829344" y="1655944"/>
          <a:ext cx="309785" cy="3097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4739CC-824B-41CF-A63C-AB84D5D08619}">
      <dsp:nvSpPr>
        <dsp:cNvPr id="0" name=""/>
        <dsp:cNvSpPr/>
      </dsp:nvSpPr>
      <dsp:spPr>
        <a:xfrm>
          <a:off x="1243330" y="1876737"/>
          <a:ext cx="450597" cy="4505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B88C9E-F2A7-4E40-B8E4-80E1AD40B935}">
      <dsp:nvSpPr>
        <dsp:cNvPr id="0" name=""/>
        <dsp:cNvSpPr/>
      </dsp:nvSpPr>
      <dsp:spPr>
        <a:xfrm>
          <a:off x="1822910" y="2235525"/>
          <a:ext cx="197136" cy="1971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2CBAF4-D0DE-4DC3-9C4C-9C184E9C8AC9}">
      <dsp:nvSpPr>
        <dsp:cNvPr id="0" name=""/>
        <dsp:cNvSpPr/>
      </dsp:nvSpPr>
      <dsp:spPr>
        <a:xfrm>
          <a:off x="1933307" y="1876737"/>
          <a:ext cx="309785" cy="3097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7F28E2-30F2-4C3E-ABBC-ECC37B3BCBC9}">
      <dsp:nvSpPr>
        <dsp:cNvPr id="0" name=""/>
        <dsp:cNvSpPr/>
      </dsp:nvSpPr>
      <dsp:spPr>
        <a:xfrm>
          <a:off x="2209298" y="2263124"/>
          <a:ext cx="197136" cy="1971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C25F5A-7942-4589-BE3D-809716D3A945}">
      <dsp:nvSpPr>
        <dsp:cNvPr id="0" name=""/>
        <dsp:cNvSpPr/>
      </dsp:nvSpPr>
      <dsp:spPr>
        <a:xfrm>
          <a:off x="2457689" y="1821539"/>
          <a:ext cx="450597" cy="4505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037506-39EA-490C-B384-DC1F6E1D1DC3}">
      <dsp:nvSpPr>
        <dsp:cNvPr id="0" name=""/>
        <dsp:cNvSpPr/>
      </dsp:nvSpPr>
      <dsp:spPr>
        <a:xfrm>
          <a:off x="3064869" y="1711142"/>
          <a:ext cx="309785" cy="3097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3E0B5A-6CA1-4AE9-A717-46B779ABEA1A}">
      <dsp:nvSpPr>
        <dsp:cNvPr id="0" name=""/>
        <dsp:cNvSpPr/>
      </dsp:nvSpPr>
      <dsp:spPr>
        <a:xfrm>
          <a:off x="3374655" y="413527"/>
          <a:ext cx="909796" cy="1736900"/>
        </a:xfrm>
        <a:prstGeom prst="chevron">
          <a:avLst>
            <a:gd name="adj" fmla="val 6231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8234B-8C61-4140-8C02-C89A4303CE25}">
      <dsp:nvSpPr>
        <dsp:cNvPr id="0" name=""/>
        <dsp:cNvSpPr/>
      </dsp:nvSpPr>
      <dsp:spPr>
        <a:xfrm>
          <a:off x="4284451" y="414370"/>
          <a:ext cx="2481262" cy="17368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/>
            <a:t>esimerkiksi </a:t>
          </a:r>
          <a:r>
            <a:rPr lang="fi-FI" sz="1400" b="1" i="0" kern="1200" baseline="0"/>
            <a:t>jos sijoittajalle on suullisesti, avaintietoesitteessä tai markkinoinnissa annettu sijoitusta koskevaa virheellistä tai harhaanjohtavaa tietoa. </a:t>
          </a:r>
          <a:endParaRPr lang="en-US" sz="1400" kern="1200"/>
        </a:p>
      </dsp:txBody>
      <dsp:txXfrm>
        <a:off x="4284451" y="414370"/>
        <a:ext cx="2481262" cy="1736883"/>
      </dsp:txXfrm>
    </dsp:sp>
    <dsp:sp modelId="{6BD8528B-7117-4EE7-AA69-DD746507D362}">
      <dsp:nvSpPr>
        <dsp:cNvPr id="0" name=""/>
        <dsp:cNvSpPr/>
      </dsp:nvSpPr>
      <dsp:spPr>
        <a:xfrm>
          <a:off x="4284451" y="2605325"/>
          <a:ext cx="2481262" cy="1530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b="0" i="0" kern="1200" baseline="0"/>
            <a:t>Arviointiin ei vaikuta, vaikka tieto olisi annettu oikein jossakin muussa asiakirjassa. </a:t>
          </a:r>
          <a:endParaRPr lang="en-US" sz="2100" kern="1200"/>
        </a:p>
      </dsp:txBody>
      <dsp:txXfrm>
        <a:off x="4284451" y="2605325"/>
        <a:ext cx="2481262" cy="1530111"/>
      </dsp:txXfrm>
    </dsp:sp>
    <dsp:sp modelId="{2D8EDCE1-6327-45A7-A1F5-71061029D325}">
      <dsp:nvSpPr>
        <dsp:cNvPr id="0" name=""/>
        <dsp:cNvSpPr/>
      </dsp:nvSpPr>
      <dsp:spPr>
        <a:xfrm>
          <a:off x="6765713" y="413527"/>
          <a:ext cx="909796" cy="1736900"/>
        </a:xfrm>
        <a:prstGeom prst="chevron">
          <a:avLst>
            <a:gd name="adj" fmla="val 6231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561D73-E35A-490A-8FAD-03463F2538F1}">
      <dsp:nvSpPr>
        <dsp:cNvPr id="0" name=""/>
        <dsp:cNvSpPr/>
      </dsp:nvSpPr>
      <dsp:spPr>
        <a:xfrm>
          <a:off x="7774760" y="269986"/>
          <a:ext cx="2109072" cy="21090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i="0" kern="1200" baseline="0"/>
            <a:t>Tapaus KKO 2015:93 on merkittävä tämän kannalta! </a:t>
          </a:r>
          <a:endParaRPr lang="en-US" sz="1400" kern="1200"/>
        </a:p>
      </dsp:txBody>
      <dsp:txXfrm>
        <a:off x="8083626" y="578852"/>
        <a:ext cx="1491340" cy="14913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64E49A-4FD4-42D1-A42D-E8DC4DD604EB}">
      <dsp:nvSpPr>
        <dsp:cNvPr id="0" name=""/>
        <dsp:cNvSpPr/>
      </dsp:nvSpPr>
      <dsp:spPr>
        <a:xfrm>
          <a:off x="0" y="0"/>
          <a:ext cx="4003299" cy="400329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9AE03D7-6790-4128-A915-A10D3C76AB7E}">
      <dsp:nvSpPr>
        <dsp:cNvPr id="0" name=""/>
        <dsp:cNvSpPr/>
      </dsp:nvSpPr>
      <dsp:spPr>
        <a:xfrm>
          <a:off x="2001649" y="0"/>
          <a:ext cx="8941514" cy="40032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b="1" i="0" kern="1200" baseline="0"/>
            <a:t>Reklamaatio ja sen tekeminen kohtuullisessa ajassa on lähtökohtaisesti olennaista sijoitustuotteiden kohdalla.</a:t>
          </a:r>
          <a:endParaRPr lang="fi-FI" sz="1900" kern="1200"/>
        </a:p>
      </dsp:txBody>
      <dsp:txXfrm>
        <a:off x="2001649" y="0"/>
        <a:ext cx="4470757" cy="1200992"/>
      </dsp:txXfrm>
    </dsp:sp>
    <dsp:sp modelId="{842B22CE-0E36-4856-8821-E994491BD433}">
      <dsp:nvSpPr>
        <dsp:cNvPr id="0" name=""/>
        <dsp:cNvSpPr/>
      </dsp:nvSpPr>
      <dsp:spPr>
        <a:xfrm>
          <a:off x="700578" y="1200992"/>
          <a:ext cx="2602142" cy="260214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62FD077-4876-4B79-B084-447C39992C7F}">
      <dsp:nvSpPr>
        <dsp:cNvPr id="0" name=""/>
        <dsp:cNvSpPr/>
      </dsp:nvSpPr>
      <dsp:spPr>
        <a:xfrm>
          <a:off x="2001649" y="1200992"/>
          <a:ext cx="8941514" cy="26021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b="1" i="0" kern="1200" baseline="0"/>
            <a:t>Nykymuotoista reklamaatiovelvollisuutta kohtaan voidaan esittää myös kritiikkiä</a:t>
          </a:r>
          <a:endParaRPr lang="fi-FI" sz="1900" kern="1200"/>
        </a:p>
      </dsp:txBody>
      <dsp:txXfrm>
        <a:off x="2001649" y="1200992"/>
        <a:ext cx="4470757" cy="1200988"/>
      </dsp:txXfrm>
    </dsp:sp>
    <dsp:sp modelId="{2588E8B0-AFC1-4ECF-BF1D-4E24F1D78A51}">
      <dsp:nvSpPr>
        <dsp:cNvPr id="0" name=""/>
        <dsp:cNvSpPr/>
      </dsp:nvSpPr>
      <dsp:spPr>
        <a:xfrm>
          <a:off x="1401155" y="2401981"/>
          <a:ext cx="1200988" cy="120098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FB27629-1387-4F29-B42D-79142BB9E6F8}">
      <dsp:nvSpPr>
        <dsp:cNvPr id="0" name=""/>
        <dsp:cNvSpPr/>
      </dsp:nvSpPr>
      <dsp:spPr>
        <a:xfrm>
          <a:off x="2001649" y="2401981"/>
          <a:ext cx="8941514" cy="12009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b="0" i="0" kern="1200" baseline="0"/>
            <a:t>Voimassa sopimusoikeuden “yleisten oppien” nojalla; pitäisikö ottaa lakiin? </a:t>
          </a:r>
          <a:endParaRPr lang="fi-FI" sz="1900" kern="1200"/>
        </a:p>
      </dsp:txBody>
      <dsp:txXfrm>
        <a:off x="2001649" y="2401981"/>
        <a:ext cx="4470757" cy="1200988"/>
      </dsp:txXfrm>
    </dsp:sp>
    <dsp:sp modelId="{26955A5E-3D10-4A9F-B581-575110D86AE0}">
      <dsp:nvSpPr>
        <dsp:cNvPr id="0" name=""/>
        <dsp:cNvSpPr/>
      </dsp:nvSpPr>
      <dsp:spPr>
        <a:xfrm>
          <a:off x="6472407" y="0"/>
          <a:ext cx="4470757" cy="1200992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b="0" i="0" kern="1200" baseline="0"/>
            <a:t>Sekä arvopaperimuotoisissa sijoitustuotteissa että sijoitusvakuutuksissa reklamaation vaatiminen tietyssä ajassa ehkäisee sen, ettei sijoittaja voi käyttää hyväksi kurssivaihtelua ja keinotella suuremman tuoton toivossa ajoittamalla reklamaationsa tiettyyn hetkeen. </a:t>
          </a:r>
          <a:endParaRPr lang="fi-FI" sz="1300" kern="1200"/>
        </a:p>
      </dsp:txBody>
      <dsp:txXfrm>
        <a:off x="6472407" y="0"/>
        <a:ext cx="4470757" cy="1200992"/>
      </dsp:txXfrm>
    </dsp:sp>
    <dsp:sp modelId="{673384BA-CC30-4BFB-BB6F-76ACDAC49918}">
      <dsp:nvSpPr>
        <dsp:cNvPr id="0" name=""/>
        <dsp:cNvSpPr/>
      </dsp:nvSpPr>
      <dsp:spPr>
        <a:xfrm>
          <a:off x="6472407" y="1200992"/>
          <a:ext cx="4470757" cy="1200988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b="0" i="0" kern="1200" baseline="0"/>
            <a:t>Ankara sijoittajansuojan kannalta: Jos sijoittaja ei täytä tätä velvollisuuttaan, hän menettää oikeuden vedota tuotteen tarjoajan virheeseen. </a:t>
          </a:r>
          <a:endParaRPr lang="fi-FI" sz="1300" kern="1200"/>
        </a:p>
      </dsp:txBody>
      <dsp:txXfrm>
        <a:off x="6472407" y="1200992"/>
        <a:ext cx="4470757" cy="120098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DF614E-6C86-40BE-A961-9DC1D32A9470}">
      <dsp:nvSpPr>
        <dsp:cNvPr id="0" name=""/>
        <dsp:cNvSpPr/>
      </dsp:nvSpPr>
      <dsp:spPr>
        <a:xfrm>
          <a:off x="0" y="441440"/>
          <a:ext cx="10646833" cy="453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CDD182-7F31-406A-8692-E96C8E022971}">
      <dsp:nvSpPr>
        <dsp:cNvPr id="0" name=""/>
        <dsp:cNvSpPr/>
      </dsp:nvSpPr>
      <dsp:spPr>
        <a:xfrm>
          <a:off x="532341" y="175760"/>
          <a:ext cx="7452783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697" tIns="0" rIns="28169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i="0" kern="1200" baseline="0"/>
            <a:t>Kaikkien sijoittajien on tiedettävä, että</a:t>
          </a:r>
          <a:endParaRPr lang="en-US" sz="1800" kern="1200"/>
        </a:p>
      </dsp:txBody>
      <dsp:txXfrm>
        <a:off x="558280" y="201699"/>
        <a:ext cx="7400905" cy="479482"/>
      </dsp:txXfrm>
    </dsp:sp>
    <dsp:sp modelId="{4F8888A4-F25A-4195-964C-F1667AA624FF}">
      <dsp:nvSpPr>
        <dsp:cNvPr id="0" name=""/>
        <dsp:cNvSpPr/>
      </dsp:nvSpPr>
      <dsp:spPr>
        <a:xfrm>
          <a:off x="0" y="1257920"/>
          <a:ext cx="10646833" cy="1587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6313" tIns="374904" rIns="82631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b="0" i="0" kern="1200" baseline="0"/>
            <a:t>Tuotteisiin liittyvät riidat koskevat usein tuotteen riskiä</a:t>
          </a:r>
          <a:endParaRPr lang="en-US" sz="1800" kern="120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b="0" i="0" kern="1200" baseline="0" dirty="0"/>
            <a:t>Mihin riski kohdistuu? 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b="0" i="0" kern="1200" baseline="0"/>
            <a:t>Minkäsuuruinen riski on? </a:t>
          </a:r>
          <a:endParaRPr lang="en-US" sz="1800" kern="120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b="0" i="0" kern="1200" baseline="0"/>
            <a:t>Pitääkö ymmärtää riskin ja tuoton välinen yhteys?</a:t>
          </a:r>
          <a:endParaRPr lang="en-US" sz="1800" kern="1200"/>
        </a:p>
      </dsp:txBody>
      <dsp:txXfrm>
        <a:off x="0" y="1257920"/>
        <a:ext cx="10646833" cy="1587600"/>
      </dsp:txXfrm>
    </dsp:sp>
    <dsp:sp modelId="{97A3336B-DE7E-4F8E-98B3-DA256BD3588E}">
      <dsp:nvSpPr>
        <dsp:cNvPr id="0" name=""/>
        <dsp:cNvSpPr/>
      </dsp:nvSpPr>
      <dsp:spPr>
        <a:xfrm>
          <a:off x="532341" y="992240"/>
          <a:ext cx="7452783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697" tIns="0" rIns="28169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i="0" kern="1200" baseline="0"/>
            <a:t>1.Sijoittamiseen kuuluu aina riski</a:t>
          </a:r>
          <a:endParaRPr lang="en-US" sz="1800" kern="1200"/>
        </a:p>
      </dsp:txBody>
      <dsp:txXfrm>
        <a:off x="558280" y="1018179"/>
        <a:ext cx="7400905" cy="479482"/>
      </dsp:txXfrm>
    </dsp:sp>
    <dsp:sp modelId="{E029628F-FE70-4319-86F8-F249F054C1C8}">
      <dsp:nvSpPr>
        <dsp:cNvPr id="0" name=""/>
        <dsp:cNvSpPr/>
      </dsp:nvSpPr>
      <dsp:spPr>
        <a:xfrm>
          <a:off x="0" y="3208401"/>
          <a:ext cx="10646833" cy="751275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6313" tIns="374904" rIns="82631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b="0" i="0" kern="1200" baseline="0"/>
            <a:t>Ongelma: </a:t>
          </a:r>
          <a:r>
            <a:rPr lang="fi-FI" sz="1800" b="0" kern="1200"/>
            <a:t>t</a:t>
          </a:r>
          <a:r>
            <a:rPr lang="fi-FI" sz="1800" b="0" i="0" kern="1200" baseline="0"/>
            <a:t>uotteiden ja ehtojen monimutkaisuus ja vaikeaselkoisuus, tuotteiden nimet</a:t>
          </a:r>
          <a:endParaRPr lang="en-US" sz="1800" kern="1200"/>
        </a:p>
      </dsp:txBody>
      <dsp:txXfrm>
        <a:off x="0" y="3208401"/>
        <a:ext cx="10646833" cy="751275"/>
      </dsp:txXfrm>
    </dsp:sp>
    <dsp:sp modelId="{64169B91-B2AD-44EF-B5C0-3D7C9B3F9984}">
      <dsp:nvSpPr>
        <dsp:cNvPr id="0" name=""/>
        <dsp:cNvSpPr/>
      </dsp:nvSpPr>
      <dsp:spPr>
        <a:xfrm>
          <a:off x="532341" y="2942721"/>
          <a:ext cx="7452783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697" tIns="0" rIns="28169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i="0" kern="1200" baseline="0"/>
            <a:t>2. Osakkeisiin ja “perusmuotoisiin” velkakirjalainoihin kuuluu riski pääoman menettämisestä KKO 2015:93 </a:t>
          </a:r>
          <a:endParaRPr lang="en-US" sz="1800" kern="1200"/>
        </a:p>
      </dsp:txBody>
      <dsp:txXfrm>
        <a:off x="558280" y="2968660"/>
        <a:ext cx="7400905" cy="47948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183E0B-1E2F-4F32-BD0A-38286BF14629}">
      <dsp:nvSpPr>
        <dsp:cNvPr id="0" name=""/>
        <dsp:cNvSpPr/>
      </dsp:nvSpPr>
      <dsp:spPr>
        <a:xfrm>
          <a:off x="0" y="2312547"/>
          <a:ext cx="10780799" cy="151728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b="0" i="0" kern="1200" baseline="0" dirty="0"/>
            <a:t>Sijoitustietämys: onko sijoittajalla esimerkiksi ammattinsa tai koulutuksensa takia sellaista tietämystä, jonka vuoksi hänen oletetaan tietävän ja ymmärtävän enemmän?</a:t>
          </a:r>
          <a:endParaRPr lang="en-US" sz="2000" kern="1200" dirty="0"/>
        </a:p>
      </dsp:txBody>
      <dsp:txXfrm>
        <a:off x="0" y="2312547"/>
        <a:ext cx="10780799" cy="1517281"/>
      </dsp:txXfrm>
    </dsp:sp>
    <dsp:sp modelId="{1D09C29C-3431-4836-B42F-5AA40DCC480C}">
      <dsp:nvSpPr>
        <dsp:cNvPr id="0" name=""/>
        <dsp:cNvSpPr/>
      </dsp:nvSpPr>
      <dsp:spPr>
        <a:xfrm rot="10800000">
          <a:off x="0" y="1727"/>
          <a:ext cx="10780799" cy="2333579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b="0" i="0" kern="1200" baseline="0" dirty="0"/>
            <a:t>Sijoituskokemus: Onko sijoittaja sijoittanut aiemmin vastaavaan tuotteeseen? Onko sijoittaja sijoittanut aiemmin johonkin sijoitustuotteeseen?</a:t>
          </a:r>
          <a:endParaRPr lang="en-US" sz="2000" kern="1200" dirty="0"/>
        </a:p>
      </dsp:txBody>
      <dsp:txXfrm rot="-10800000">
        <a:off x="0" y="1727"/>
        <a:ext cx="10780799" cy="819086"/>
      </dsp:txXfrm>
    </dsp:sp>
    <dsp:sp modelId="{C904FB06-AD85-469C-9945-DC6E2676032B}">
      <dsp:nvSpPr>
        <dsp:cNvPr id="0" name=""/>
        <dsp:cNvSpPr/>
      </dsp:nvSpPr>
      <dsp:spPr>
        <a:xfrm>
          <a:off x="0" y="820814"/>
          <a:ext cx="5390399" cy="69774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i="0" kern="1200" baseline="0" dirty="0"/>
            <a:t>KKO 2011:5 </a:t>
          </a:r>
          <a:r>
            <a:rPr lang="fi-FI" sz="1200" b="0" i="0" kern="1200" baseline="0" dirty="0"/>
            <a:t>vakuutussäästön arvo on ollut sidottu osakerahastoihin, joissa riski on käytännössä sama kuin suorassa osakesijoituksessa, josta sijoittajilla oli kokemusta;  tuotteissa sama ”riskilogiikka”</a:t>
          </a:r>
          <a:endParaRPr lang="en-US" sz="1200" kern="1200" dirty="0"/>
        </a:p>
      </dsp:txBody>
      <dsp:txXfrm>
        <a:off x="0" y="820814"/>
        <a:ext cx="5390399" cy="697740"/>
      </dsp:txXfrm>
    </dsp:sp>
    <dsp:sp modelId="{123D3FDD-202D-4024-A389-813CF8A8C6E8}">
      <dsp:nvSpPr>
        <dsp:cNvPr id="0" name=""/>
        <dsp:cNvSpPr/>
      </dsp:nvSpPr>
      <dsp:spPr>
        <a:xfrm>
          <a:off x="5390399" y="820814"/>
          <a:ext cx="5390399" cy="69774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i="0" kern="1200" baseline="0" dirty="0"/>
            <a:t>KKO 2015:93 </a:t>
          </a:r>
          <a:r>
            <a:rPr lang="fi-FI" sz="1200" b="0" i="0" kern="1200" baseline="0" dirty="0"/>
            <a:t>sijoittaja tunsi osakkeet, korkotuotteita, sijoitussidonnaiset vakuutukset eikä tarvinnut annetusta harhaanjohtavasta tiedosta huolimatta ymmärtää, että sijoitusobligaatioon liittyy riski pääoman menettämisestä</a:t>
          </a:r>
          <a:endParaRPr lang="en-US" sz="1200" kern="1200" dirty="0"/>
        </a:p>
      </dsp:txBody>
      <dsp:txXfrm>
        <a:off x="5390399" y="820814"/>
        <a:ext cx="5390399" cy="6977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95C462-FAD6-478D-833C-FF7AD57FCF8A}">
      <dsp:nvSpPr>
        <dsp:cNvPr id="0" name=""/>
        <dsp:cNvSpPr/>
      </dsp:nvSpPr>
      <dsp:spPr>
        <a:xfrm>
          <a:off x="0" y="0"/>
          <a:ext cx="4003299" cy="4003299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1961D5-B8A8-4889-AEDC-CABFCE9BDCF0}">
      <dsp:nvSpPr>
        <dsp:cNvPr id="0" name=""/>
        <dsp:cNvSpPr/>
      </dsp:nvSpPr>
      <dsp:spPr>
        <a:xfrm>
          <a:off x="2001649" y="0"/>
          <a:ext cx="8941514" cy="40032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b="1" i="0" kern="1200" baseline="0"/>
            <a:t>Sijoitustuotteiden tarjoamisessa korostuu se, pitääkö sijoittajan itse tietää / ottaa selvää sijoitustuotteen </a:t>
          </a:r>
          <a:r>
            <a:rPr lang="fi-FI" sz="1900" b="1" i="1" kern="1200" baseline="0"/>
            <a:t>verokohtelusta</a:t>
          </a:r>
          <a:endParaRPr lang="fi-FI" sz="1900" kern="1200"/>
        </a:p>
      </dsp:txBody>
      <dsp:txXfrm>
        <a:off x="2001649" y="0"/>
        <a:ext cx="4470757" cy="1901567"/>
      </dsp:txXfrm>
    </dsp:sp>
    <dsp:sp modelId="{5C1FBC18-9E82-4FCC-AA1E-0130EA21252B}">
      <dsp:nvSpPr>
        <dsp:cNvPr id="0" name=""/>
        <dsp:cNvSpPr/>
      </dsp:nvSpPr>
      <dsp:spPr>
        <a:xfrm>
          <a:off x="1050866" y="1901567"/>
          <a:ext cx="1901567" cy="1901567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13362026"/>
            <a:satOff val="49558"/>
            <a:lumOff val="-5686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224E8E-0CE6-41DB-8B8C-057AE6527674}">
      <dsp:nvSpPr>
        <dsp:cNvPr id="0" name=""/>
        <dsp:cNvSpPr/>
      </dsp:nvSpPr>
      <dsp:spPr>
        <a:xfrm>
          <a:off x="2001649" y="1901567"/>
          <a:ext cx="8941514" cy="19015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3362026"/>
              <a:satOff val="49558"/>
              <a:lumOff val="-5686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b="0" i="0" kern="1200" baseline="0"/>
            <a:t>Jos verotusta tuodaan esille, on tuotava myös esiin, että verokohtelu määräytyy kunkin asiakkaan yksilöllisten olosuhteiden mukaan ja verotus voi muuttua (ks. komission delegoitu asetus 2017/565/EU, 44 artikla)</a:t>
          </a:r>
          <a:endParaRPr lang="fi-FI" sz="1900" kern="1200"/>
        </a:p>
      </dsp:txBody>
      <dsp:txXfrm>
        <a:off x="2001649" y="1901567"/>
        <a:ext cx="4470757" cy="1901567"/>
      </dsp:txXfrm>
    </dsp:sp>
    <dsp:sp modelId="{E0EC8874-72BB-4CE5-9865-CCF95AD2BA20}">
      <dsp:nvSpPr>
        <dsp:cNvPr id="0" name=""/>
        <dsp:cNvSpPr/>
      </dsp:nvSpPr>
      <dsp:spPr>
        <a:xfrm>
          <a:off x="6472407" y="0"/>
          <a:ext cx="4470757" cy="190156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200" b="1" i="0" kern="1200" baseline="0"/>
            <a:t>Lähtökohtaisesti voimassa olevan lainsäädäntö kuuluu jokaisen yleisen tietämyksen tai ainakin selonottovelvollisuuden piiriin</a:t>
          </a:r>
          <a:endParaRPr lang="fi-FI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200" b="1" i="0" kern="1200" baseline="0"/>
            <a:t>Sijoituspalvelu- ja sijoitusvakuutusten tarjoamistilanteissa ei ole velvollisuutta oma-aloitteisesti tuoda tuotteisiin liittyvää yksityiskohtaista verokohtelua esille</a:t>
          </a:r>
          <a:endParaRPr lang="fi-FI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200" b="0" i="0" kern="1200" baseline="0" dirty="0"/>
            <a:t>Poikkeuksena sijoitussidonnaiset säästöhenkivakuutukset? Ks.  </a:t>
          </a:r>
          <a:r>
            <a:rPr lang="fi-FI" sz="1200" b="0" i="0" kern="1200" baseline="0" dirty="0" err="1"/>
            <a:t>OM:n</a:t>
          </a:r>
          <a:r>
            <a:rPr lang="fi-FI" sz="1200" b="0" i="0" kern="1200" baseline="0" dirty="0"/>
            <a:t> henkivakuutusasetuksen 177/2011 3 §:n 9 kohta </a:t>
          </a:r>
          <a:r>
            <a:rPr lang="fi-FI" sz="1200" b="0" i="1" kern="1200" baseline="0" dirty="0"/>
            <a:t>(”yleiset tiedot kyseisen vakuutuksen verokohtelusta”</a:t>
          </a:r>
          <a:r>
            <a:rPr lang="fi-FI" sz="1200" b="0" i="0" kern="1200" baseline="0" dirty="0"/>
            <a:t>)</a:t>
          </a:r>
          <a:endParaRPr lang="fi-FI" sz="1200" kern="1200" dirty="0"/>
        </a:p>
      </dsp:txBody>
      <dsp:txXfrm>
        <a:off x="6472407" y="0"/>
        <a:ext cx="4470757" cy="1901567"/>
      </dsp:txXfrm>
    </dsp:sp>
    <dsp:sp modelId="{37F59A84-0004-41C8-9FD0-A4C40D624277}">
      <dsp:nvSpPr>
        <dsp:cNvPr id="0" name=""/>
        <dsp:cNvSpPr/>
      </dsp:nvSpPr>
      <dsp:spPr>
        <a:xfrm>
          <a:off x="6472407" y="1901567"/>
          <a:ext cx="4470757" cy="190156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200" b="0" i="0" kern="1200" baseline="0"/>
            <a:t>PRIIPs-asetus: avaintietoasiakirjassa mainittava “yksityissijoittajan kotijäsenvaltion verolainsäädäntö voi vaikuttaa sijoittajan lopulliseen tuottoon”</a:t>
          </a:r>
          <a:endParaRPr lang="fi-FI" sz="1200" kern="1200"/>
        </a:p>
      </dsp:txBody>
      <dsp:txXfrm>
        <a:off x="6472407" y="1901567"/>
        <a:ext cx="4470757" cy="190156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323CBE-D6D0-4359-A72B-35D3288C6B91}">
      <dsp:nvSpPr>
        <dsp:cNvPr id="0" name=""/>
        <dsp:cNvSpPr/>
      </dsp:nvSpPr>
      <dsp:spPr>
        <a:xfrm>
          <a:off x="0" y="0"/>
          <a:ext cx="109431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F3743C-7584-4BC7-B50E-95A7624F892F}">
      <dsp:nvSpPr>
        <dsp:cNvPr id="0" name=""/>
        <dsp:cNvSpPr/>
      </dsp:nvSpPr>
      <dsp:spPr>
        <a:xfrm>
          <a:off x="0" y="0"/>
          <a:ext cx="2188632" cy="2001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i="0" kern="1200" baseline="0"/>
            <a:t>Sijoitustuotteita tarjoavien henkilöiden asiantuntemusvaatimukset: </a:t>
          </a:r>
          <a:endParaRPr lang="fi-FI" sz="1200" kern="1200"/>
        </a:p>
      </dsp:txBody>
      <dsp:txXfrm>
        <a:off x="0" y="0"/>
        <a:ext cx="2188632" cy="2001650"/>
      </dsp:txXfrm>
    </dsp:sp>
    <dsp:sp modelId="{367AB7E8-D63E-42A3-9097-39BF52E66656}">
      <dsp:nvSpPr>
        <dsp:cNvPr id="0" name=""/>
        <dsp:cNvSpPr/>
      </dsp:nvSpPr>
      <dsp:spPr>
        <a:xfrm>
          <a:off x="2352780" y="18863"/>
          <a:ext cx="8590384" cy="377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i="0" kern="1200" baseline="0"/>
            <a:t>henkilöstön on ymmärrettävä yrityksen tarjoamien sijoitustuotteiden pääpiirteet, riskit ja ominaisuudet, kuten kaikki yleiset veroseuraamukset ja kulut</a:t>
          </a:r>
          <a:r>
            <a:rPr lang="fi-FI" sz="1100" kern="1200"/>
            <a:t> </a:t>
          </a:r>
        </a:p>
      </dsp:txBody>
      <dsp:txXfrm>
        <a:off x="2352780" y="18863"/>
        <a:ext cx="8590384" cy="377264"/>
      </dsp:txXfrm>
    </dsp:sp>
    <dsp:sp modelId="{17E37CBC-CB68-4356-A5E5-8D50AC274C70}">
      <dsp:nvSpPr>
        <dsp:cNvPr id="0" name=""/>
        <dsp:cNvSpPr/>
      </dsp:nvSpPr>
      <dsp:spPr>
        <a:xfrm>
          <a:off x="2188632" y="396127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F2C92E-8312-482F-AA00-319C15E62B53}">
      <dsp:nvSpPr>
        <dsp:cNvPr id="0" name=""/>
        <dsp:cNvSpPr/>
      </dsp:nvSpPr>
      <dsp:spPr>
        <a:xfrm>
          <a:off x="2352780" y="414990"/>
          <a:ext cx="8590384" cy="377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i="0" kern="1200" baseline="0" dirty="0"/>
            <a:t>Arvopaperilautakunta on jo vanhemmassa ratkaisukäytännössään katsonut, että tuotteen tarjoajan on kiinnitettävä asiakkaan huomio verotusseuraamuksiin (esim. APL 257/2009 ja APL 621/2002)</a:t>
          </a:r>
          <a:r>
            <a:rPr lang="fi-FI" sz="1100" kern="1200" dirty="0"/>
            <a:t> </a:t>
          </a:r>
        </a:p>
      </dsp:txBody>
      <dsp:txXfrm>
        <a:off x="2352780" y="414990"/>
        <a:ext cx="8590384" cy="377264"/>
      </dsp:txXfrm>
    </dsp:sp>
    <dsp:sp modelId="{39A73C79-56CF-4162-A898-E376392571B8}">
      <dsp:nvSpPr>
        <dsp:cNvPr id="0" name=""/>
        <dsp:cNvSpPr/>
      </dsp:nvSpPr>
      <dsp:spPr>
        <a:xfrm>
          <a:off x="2188632" y="792254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6B1F98-5F57-4086-9B8F-21E5EFD959DD}">
      <dsp:nvSpPr>
        <dsp:cNvPr id="0" name=""/>
        <dsp:cNvSpPr/>
      </dsp:nvSpPr>
      <dsp:spPr>
        <a:xfrm>
          <a:off x="2352780" y="811117"/>
          <a:ext cx="8590384" cy="377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i="0" kern="1200" baseline="0"/>
            <a:t>Lautakuntien ratkaisukäytännössä on kuitenkin katsottu, että sijoittajan yleinen laintuntemisvelvollisuus voi tapauskohtaisesti väistyä sijoittajan subjektiivisen tilanteen mukaan </a:t>
          </a:r>
          <a:endParaRPr lang="fi-FI" sz="1100" kern="1200"/>
        </a:p>
      </dsp:txBody>
      <dsp:txXfrm>
        <a:off x="2352780" y="811117"/>
        <a:ext cx="8590384" cy="377264"/>
      </dsp:txXfrm>
    </dsp:sp>
    <dsp:sp modelId="{376E5E21-AE8F-428B-BAEA-BA5CFA527CBF}">
      <dsp:nvSpPr>
        <dsp:cNvPr id="0" name=""/>
        <dsp:cNvSpPr/>
      </dsp:nvSpPr>
      <dsp:spPr>
        <a:xfrm>
          <a:off x="2188632" y="1188381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8BCFA3-2C78-494C-9224-3B514047761E}">
      <dsp:nvSpPr>
        <dsp:cNvPr id="0" name=""/>
        <dsp:cNvSpPr/>
      </dsp:nvSpPr>
      <dsp:spPr>
        <a:xfrm>
          <a:off x="2352780" y="1207245"/>
          <a:ext cx="8590384" cy="377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0" i="0" kern="1200" baseline="0" dirty="0"/>
            <a:t>Verotuksen erityinen merkitys asiakkaalle tuotava ilmi tuotteen tarjoajalle </a:t>
          </a:r>
          <a:endParaRPr lang="fi-FI" sz="1100" kern="1200" dirty="0"/>
        </a:p>
      </dsp:txBody>
      <dsp:txXfrm>
        <a:off x="2352780" y="1207245"/>
        <a:ext cx="8590384" cy="377264"/>
      </dsp:txXfrm>
    </dsp:sp>
    <dsp:sp modelId="{646E6AFA-B9E0-43B5-9462-B33C36C75BB6}">
      <dsp:nvSpPr>
        <dsp:cNvPr id="0" name=""/>
        <dsp:cNvSpPr/>
      </dsp:nvSpPr>
      <dsp:spPr>
        <a:xfrm>
          <a:off x="2188632" y="1584509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1FC4E9-E2E7-4ADC-8103-AB5B04AB9D68}">
      <dsp:nvSpPr>
        <dsp:cNvPr id="0" name=""/>
        <dsp:cNvSpPr/>
      </dsp:nvSpPr>
      <dsp:spPr>
        <a:xfrm>
          <a:off x="2352780" y="1603372"/>
          <a:ext cx="8590384" cy="377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0" i="0" kern="1200" baseline="0"/>
            <a:t>Esim. ratkaisu </a:t>
          </a:r>
          <a:r>
            <a:rPr lang="fi-FI" sz="1100" b="1" i="0" kern="1200" baseline="0"/>
            <a:t>FINE-008688</a:t>
          </a:r>
          <a:r>
            <a:rPr lang="fi-FI" sz="1100" b="0" i="0" kern="1200" baseline="0"/>
            <a:t>, jossa asiakkaalle oli nimenomaisesti ollut merkitystä sijoitustensa verojärjestelyillä</a:t>
          </a:r>
          <a:endParaRPr lang="fi-FI" sz="1100" kern="1200"/>
        </a:p>
      </dsp:txBody>
      <dsp:txXfrm>
        <a:off x="2352780" y="1603372"/>
        <a:ext cx="8590384" cy="377264"/>
      </dsp:txXfrm>
    </dsp:sp>
    <dsp:sp modelId="{C9E3F160-3D2C-4C53-B883-9AAE631E701B}">
      <dsp:nvSpPr>
        <dsp:cNvPr id="0" name=""/>
        <dsp:cNvSpPr/>
      </dsp:nvSpPr>
      <dsp:spPr>
        <a:xfrm>
          <a:off x="2188632" y="1980636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1475B9-D84C-48AE-BA8D-40E8C8BCE1E6}">
      <dsp:nvSpPr>
        <dsp:cNvPr id="0" name=""/>
        <dsp:cNvSpPr/>
      </dsp:nvSpPr>
      <dsp:spPr>
        <a:xfrm>
          <a:off x="0" y="2001650"/>
          <a:ext cx="109431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499B37-E5E7-42C5-8DB9-A0E69C54551E}">
      <dsp:nvSpPr>
        <dsp:cNvPr id="0" name=""/>
        <dsp:cNvSpPr/>
      </dsp:nvSpPr>
      <dsp:spPr>
        <a:xfrm>
          <a:off x="0" y="2001650"/>
          <a:ext cx="2188632" cy="2001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i="1" kern="1200" baseline="0"/>
            <a:t>Pitäisikö </a:t>
          </a:r>
          <a:r>
            <a:rPr lang="fi-FI" sz="1200" b="1" i="0" kern="1200" baseline="0"/>
            <a:t>tuotteen tarjoajan tiedonantovelvollisuuden kattaa myös oikeusjärjestyksen sisältöä vai vain sopimuksen sisältöä koskevat seikat?</a:t>
          </a:r>
          <a:endParaRPr lang="fi-FI" sz="1200" kern="1200"/>
        </a:p>
      </dsp:txBody>
      <dsp:txXfrm>
        <a:off x="0" y="2001650"/>
        <a:ext cx="2188632" cy="20016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07513-6C6E-4D45-89EE-6A9D31F8976C}" type="datetimeFigureOut">
              <a:rPr lang="fi-FI" smtClean="0"/>
              <a:t>8.12.2021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47615-C942-4BA4-BA25-89A01603E4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7436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C7FB5-E224-4EA1-9DC3-3058D76BD171}" type="datetime1">
              <a:rPr lang="fi-FI" smtClean="0"/>
              <a:t>8.12.2021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Rahoitusmarkkinaoikeus luento 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250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FBA51-AFDB-48CF-8885-22470E3287F2}" type="datetime1">
              <a:rPr lang="fi-FI" smtClean="0"/>
              <a:t>8.12.2021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Rahoitusmarkkinaoikeus luento 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377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0F646-D2EE-4E8F-8368-39AA8DD3DFA4}" type="datetime1">
              <a:rPr lang="fi-FI" smtClean="0"/>
              <a:t>8.12.2021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Rahoitusmarkkinaoikeus luento 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48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79079" y="5454200"/>
            <a:ext cx="717256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79079" y="2740334"/>
            <a:ext cx="10633847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rgbClr val="FFFFFF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" y="290"/>
            <a:ext cx="3497704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1918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taustakuvalla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79079" y="5454200"/>
            <a:ext cx="717256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779079" y="2740334"/>
            <a:ext cx="10633847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" y="290"/>
            <a:ext cx="3497704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303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taustainen kan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79079" y="2740334"/>
            <a:ext cx="10633847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779079" y="5504997"/>
            <a:ext cx="717256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9" y="0"/>
            <a:ext cx="3447299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7042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99017" y="180000"/>
            <a:ext cx="6172923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fi-FI" noProof="0"/>
              <a:t>Drag picture to placeholder or click icon to add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779082" y="2435535"/>
            <a:ext cx="4425969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4500" b="1" spc="-150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779082" y="5884335"/>
            <a:ext cx="4425969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9" y="0"/>
            <a:ext cx="3447299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8844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719667" y="5765800"/>
            <a:ext cx="10780184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779079" y="1912266"/>
            <a:ext cx="10633847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93" y="5599324"/>
            <a:ext cx="3771369" cy="119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0008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719667" y="5765800"/>
            <a:ext cx="10780184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720003" y="381000"/>
            <a:ext cx="107807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720003" y="1685678"/>
            <a:ext cx="107807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C7283-FCCF-4DB1-A7F6-E5BC34AF99FF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8.12.2021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45" y="5598249"/>
            <a:ext cx="3767459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8031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-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719667" y="5765800"/>
            <a:ext cx="10780184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720003" y="381000"/>
            <a:ext cx="107807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720003" y="1685678"/>
            <a:ext cx="531743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6183363" y="1685678"/>
            <a:ext cx="531743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E5298-8FC8-4D8E-B68D-59BCA64E0C18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8.12.2021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6B250-F217-B84A-8E10-659CA258BA5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45" y="5598249"/>
            <a:ext cx="3767459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529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41867" y="1712916"/>
            <a:ext cx="11099800" cy="391953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 sz="1350">
              <a:solidFill>
                <a:srgbClr val="000000"/>
              </a:solidFill>
            </a:endParaRPr>
          </a:p>
        </p:txBody>
      </p:sp>
      <p:pic>
        <p:nvPicPr>
          <p:cNvPr id="5" name="Picture 10" descr="aalto_HSE_e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"/>
            <a:ext cx="2827867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2" y="1770063"/>
            <a:ext cx="10358967" cy="1331912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2" y="3141666"/>
            <a:ext cx="8377767" cy="23399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4233" y="5959478"/>
            <a:ext cx="2700867" cy="176213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928B81"/>
                </a:solidFill>
              </a:defRPr>
            </a:lvl1pPr>
          </a:lstStyle>
          <a:p>
            <a:pPr>
              <a:defRPr/>
            </a:pPr>
            <a:fld id="{00B03E35-0928-4B02-A3E5-F25E4BEE786E}" type="datetime1">
              <a:rPr lang="fi-FI" smtClean="0"/>
              <a:t>8.12.2021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91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927C-B47C-42F8-B801-C6D16E9674AB}" type="datetime1">
              <a:rPr lang="fi-FI" smtClean="0"/>
              <a:t>8.12.2021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Rahoitusmarkkinaoikeus luento 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921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2" y="488950"/>
            <a:ext cx="10646833" cy="10795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2" y="1582740"/>
            <a:ext cx="5221817" cy="413543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017" y="1582740"/>
            <a:ext cx="5221816" cy="413543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A02708E-C1DD-4C35-9E88-D37FF3D9DA0E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8.12.2021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509C7AA-28C5-4F02-8F5F-D4D060D24B2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0113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2" y="488950"/>
            <a:ext cx="10646833" cy="10795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2" y="1582740"/>
            <a:ext cx="10646833" cy="4135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ABEA1FC-95A5-4FF8-A592-FF3816913500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8.12.2021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DC74067-3E18-49C5-A177-70BF794C5DB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8996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419" y="318135"/>
            <a:ext cx="10943167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624419" y="1513934"/>
            <a:ext cx="10943165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BB10-80CA-4EDB-AE84-5936ACE0762F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8.12.2021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2" name="Straight Connector 4"/>
          <p:cNvCxnSpPr/>
          <p:nvPr userDrawn="1"/>
        </p:nvCxnSpPr>
        <p:spPr>
          <a:xfrm>
            <a:off x="624419" y="5847608"/>
            <a:ext cx="10943167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02" y="5654880"/>
            <a:ext cx="2969529" cy="114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00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50FB-3154-4E3B-ABD1-C5B902764083}" type="datetime1">
              <a:rPr lang="fi-FI" smtClean="0"/>
              <a:t>8.12.2021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Rahoitusmarkkinaoikeus luento 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23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12FC2-8C25-46D4-9D4A-5504196C93D1}" type="datetime1">
              <a:rPr lang="fi-FI" smtClean="0"/>
              <a:t>8.12.2021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Rahoitusmarkkinaoikeus luento 10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75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0B47A-E2D3-48B7-B028-4CA89DE1AEE6}" type="datetime1">
              <a:rPr lang="fi-FI" smtClean="0"/>
              <a:t>8.12.2021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Rahoitusmarkkinaoikeus luento 10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062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D6D1-B201-4223-8046-5ED5DE226C62}" type="datetime1">
              <a:rPr lang="fi-FI" smtClean="0"/>
              <a:t>8.12.2021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Rahoitusmarkkinaoikeus luento 10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04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DEEB-98C8-4BF5-82C5-D90CAD2CAD34}" type="datetime1">
              <a:rPr lang="fi-FI" smtClean="0"/>
              <a:t>8.12.2021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Rahoitusmarkkinaoikeus luento 10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23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8EB6C-D96D-45E6-84B5-7430C05A3AEB}" type="datetime1">
              <a:rPr lang="fi-FI" smtClean="0"/>
              <a:t>8.12.2021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Rahoitusmarkkinaoikeus luento 10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361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EAB1-B0B6-4397-AF8C-6E52BD82E2A6}" type="datetime1">
              <a:rPr lang="fi-FI" smtClean="0"/>
              <a:t>8.12.2021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Rahoitusmarkkinaoikeus luento 10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466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bg1"/>
                </a:solidFill>
              </a:defRPr>
            </a:lvl1pPr>
          </a:lstStyle>
          <a:p>
            <a:fld id="{D22B011F-BC8C-453B-A2C0-9C62A873D8AD}" type="datetime1">
              <a:rPr lang="fi-FI" smtClean="0"/>
              <a:t>8.12.2021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Rahoitusmarkkinaoikeus luento 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49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689" r:id="rId4"/>
    <p:sldLayoutId id="2147483690" r:id="rId5"/>
    <p:sldLayoutId id="2147483695" r:id="rId6"/>
    <p:sldLayoutId id="2147483691" r:id="rId7"/>
    <p:sldLayoutId id="2147483692" r:id="rId8"/>
    <p:sldLayoutId id="2147483693" r:id="rId9"/>
    <p:sldLayoutId id="2147483694" r:id="rId10"/>
    <p:sldLayoutId id="2147483696" r:id="rId11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587067" y="5953125"/>
            <a:ext cx="48260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Rahoitusmarkkinaoikeus luento 10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6587067" y="6111875"/>
            <a:ext cx="48260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fld id="{C5FFCD08-FCDB-4264-BB3A-6C30BE9FD756}" type="datetime1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8.12.2021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87067" y="6297616"/>
            <a:ext cx="48260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fld id="{865DB13D-24FD-0641-8100-A6CD964B88B6}" type="slidenum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3429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665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sldNum="0" hdr="0" dt="0"/>
  <p:txStyles>
    <p:titleStyle>
      <a:lvl1pPr algn="ctr" defTabSz="342900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0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DFE110-1A5F-4568-9A5F-C9242EEB1A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676" r="13355" b="-1"/>
          <a:stretch/>
        </p:blipFill>
        <p:spPr>
          <a:xfrm>
            <a:off x="-1" y="10"/>
            <a:ext cx="458790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FE2D7A-B88C-4E8E-8383-8F7B82FE56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5425" y="768485"/>
            <a:ext cx="6133656" cy="3169674"/>
          </a:xfrm>
        </p:spPr>
        <p:txBody>
          <a:bodyPr>
            <a:normAutofit/>
          </a:bodyPr>
          <a:lstStyle/>
          <a:p>
            <a:r>
              <a:rPr lang="fi-FI" dirty="0" err="1">
                <a:solidFill>
                  <a:schemeClr val="bg1"/>
                </a:solidFill>
              </a:rPr>
              <a:t>Rahoitusmarkki-naoikeus</a:t>
            </a:r>
            <a:br>
              <a:rPr lang="fi-FI" dirty="0">
                <a:solidFill>
                  <a:schemeClr val="bg1"/>
                </a:solidFill>
              </a:rPr>
            </a:br>
            <a:r>
              <a:rPr lang="fi-FI">
                <a:solidFill>
                  <a:schemeClr val="bg1"/>
                </a:solidFill>
              </a:rPr>
              <a:t>luento 10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6775A7B-4615-43FB-80A7-CDB83C6727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62918" y="4793128"/>
            <a:ext cx="5462494" cy="1141157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fi-FI" sz="1400" dirty="0">
                <a:solidFill>
                  <a:schemeClr val="bg1"/>
                </a:solidFill>
              </a:rPr>
              <a:t>Sijoittaja markkinatoimijana:</a:t>
            </a:r>
          </a:p>
          <a:p>
            <a:r>
              <a:rPr lang="fi-FI" sz="1400" dirty="0">
                <a:solidFill>
                  <a:schemeClr val="bg1"/>
                </a:solidFill>
              </a:rPr>
              <a:t>Oikeus- ja käyttäytymistaloustiede</a:t>
            </a:r>
          </a:p>
          <a:p>
            <a:r>
              <a:rPr lang="fi-FI" sz="1400" dirty="0">
                <a:solidFill>
                  <a:schemeClr val="bg1"/>
                </a:solidFill>
              </a:rPr>
              <a:t>Sijoittajan velvollisuudet</a:t>
            </a:r>
          </a:p>
          <a:p>
            <a:pPr algn="r"/>
            <a:endParaRPr lang="fi-FI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688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7ED2559-CE9F-489C-8186-A47EC6E196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Yleinen laintuntemisvelvollisuus 2 </a:t>
            </a:r>
            <a:br>
              <a:rPr lang="fi-FI" dirty="0"/>
            </a:br>
            <a:endParaRPr lang="fi-FI" dirty="0"/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6ABABF86-0C98-4956-8996-3C5BCCFB9A2D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056563868"/>
              </p:ext>
            </p:extLst>
          </p:nvPr>
        </p:nvGraphicFramePr>
        <p:xfrm>
          <a:off x="624419" y="1513934"/>
          <a:ext cx="10943165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1481DCC-1442-4456-860E-708D7A4ED4F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</p:spTree>
    <p:extLst>
      <p:ext uri="{BB962C8B-B14F-4D97-AF65-F5344CB8AC3E}">
        <p14:creationId xmlns:p14="http://schemas.microsoft.com/office/powerpoint/2010/main" val="140361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6323CBE-D6D0-4359-A72B-35D3288C6B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BF3743C-7584-4BC7-B50E-95A7624F89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7E37CBC-CB68-4356-A5E5-8D50AC274C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67AB7E8-D63E-42A3-9097-39BF52E666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9A73C79-56CF-4162-A898-E376392571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BF2C92E-8312-482F-AA00-319C15E62B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76E5E21-AE8F-428B-BAEA-BA5CFA527C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C6B1F98-5F57-4086-9B8F-21E5EFD959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6E6AFA-B9E0-43B5-9462-B33C36C75B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B8BCFA3-2C78-494C-9224-3B51404776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9E3F160-3D2C-4C53-B883-9AAE631E7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91FC4E9-E2E7-4ADC-8103-AB5B04AB9D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A1475B9-D84C-48AE-BA8D-40E8C8BCE1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1499B37-E5E7-42C5-8DB9-A0E69C5455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26D945-83FF-41EF-9E8F-FD1BE1842F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Käyttäytymistaloustiede 1 </a:t>
            </a:r>
            <a:br>
              <a:rPr lang="fi-FI" dirty="0"/>
            </a:br>
            <a:r>
              <a:rPr lang="fi-FI" dirty="0"/>
              <a:t>(Marja Luukkonen, luennot)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F4CB24C6-FDAC-4C1D-AD83-9C2EBA1070E7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254139338"/>
              </p:ext>
            </p:extLst>
          </p:nvPr>
        </p:nvGraphicFramePr>
        <p:xfrm>
          <a:off x="720003" y="1685678"/>
          <a:ext cx="107807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537D37F-BFE5-4F23-809B-DF6BFD7875C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</p:spTree>
    <p:extLst>
      <p:ext uri="{BB962C8B-B14F-4D97-AF65-F5344CB8AC3E}">
        <p14:creationId xmlns:p14="http://schemas.microsoft.com/office/powerpoint/2010/main" val="32579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6E28A43-F018-4A33-91CB-F973A9D676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EE8A877-0EC4-44A4-A196-F6D9CF5647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7F770D6-B60F-47A2-A9DF-9787B66BDC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9D855EE-9FFB-40DF-A64F-C26FFD7482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3E0F1DA-6A25-449C-84E3-38B912F547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F1461F2-D76D-4C9E-A121-E4C5B3EA3A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D945CCD-17D1-4541-9CAB-17DA4C2D14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3143AF6-AFD5-4A5D-BC81-9105AC0B39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82E703B-E419-4B27-A7E1-153921698B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4D48186-D0A8-4A8E-8A06-3ECE026EC8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3F3E976-5AB0-4A77-B874-D6431B6DE8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D81C823-21E4-4F45-9BA2-3B3593B32A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CB3C433-24EF-4CA0-B252-17EC77F74E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226B30-99F5-4126-9D72-150B2A6B68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D548D1-DD25-4951-A6D4-FF23784636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4767E5A-93C1-434C-8D5C-D071CC6401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5DB0533-74BB-4E5E-B19F-99E051A763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42678EF-08D4-4C29-9828-E1FEB61384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76D17B-106D-4171-85F0-F0D7873983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3B7B539-5EEE-4985-BE16-88A4667E74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AFFBC6B-5B66-45B7-A124-6C88CEA84F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C6B0D58-6583-4278-9C9A-F492F23D7D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270D452-E1DD-4622-BD77-71ACDBF58C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10EACD2-A022-495A-BFCC-72AA98EF9F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FB427E4-57FC-439A-95CE-877D23D62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8F03A18-58CE-4885-85D7-EED365376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E89A802-D1ED-4A1A-A1DA-9F48CFD946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Sopimussuunnittelun taloustieteellisiä perusteita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D54B2F17-C679-4429-A4CD-52FC0F27123E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900590160"/>
              </p:ext>
            </p:extLst>
          </p:nvPr>
        </p:nvGraphicFramePr>
        <p:xfrm>
          <a:off x="720003" y="1685678"/>
          <a:ext cx="107807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4D444FB-A216-42B4-959D-E4859663A90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</p:spTree>
    <p:extLst>
      <p:ext uri="{BB962C8B-B14F-4D97-AF65-F5344CB8AC3E}">
        <p14:creationId xmlns:p14="http://schemas.microsoft.com/office/powerpoint/2010/main" val="197863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E2EB296-25A3-418A-B114-30E3176423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C5353BD-4C33-4D8F-96A5-77247568B8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DF10A07-2E06-4595-A1E1-B29DA6C87B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BEB07CB-F3D8-4413-90DA-217FAE2A4C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D184BF3-5E61-496F-BAB2-6ECE783FAC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3601965-E9B5-431D-A203-65489031BD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FCBB94E-46DA-4179-B261-4021775B33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4613405-FBDC-4799-BDAE-89308D54F8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344708-A1F4-481C-96AE-A483B44E9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2" y="488950"/>
            <a:ext cx="10646833" cy="1079500"/>
          </a:xfrm>
        </p:spPr>
        <p:txBody>
          <a:bodyPr>
            <a:normAutofit/>
          </a:bodyPr>
          <a:lstStyle/>
          <a:p>
            <a:r>
              <a:rPr lang="fi-FI" dirty="0"/>
              <a:t>Riskiaversion asteiden merkitys </a:t>
            </a:r>
            <a:endParaRPr lang="fi-FI"/>
          </a:p>
        </p:txBody>
      </p:sp>
      <p:pic>
        <p:nvPicPr>
          <p:cNvPr id="8" name="Sisällön paikkamerkki 7" descr="Kuva, joka sisältää kohteen objekti, huone&#10;&#10;Kuvaus luotu automaattisesti">
            <a:extLst>
              <a:ext uri="{FF2B5EF4-FFF2-40B4-BE49-F238E27FC236}">
                <a16:creationId xmlns:a16="http://schemas.microsoft.com/office/drawing/2014/main" id="{57C3E426-7B55-427E-BE38-90CFC09E0DB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42" y="1955259"/>
            <a:ext cx="4572564" cy="3762917"/>
          </a:xfrm>
        </p:spPr>
      </p:pic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4297B16-E71D-409A-A8B0-6C366EF7E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7067" y="5953125"/>
            <a:ext cx="4826000" cy="15875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fi-FI" sz="400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F836C2DE-6F8C-43BB-8931-3AA375C03CA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21410585"/>
              </p:ext>
            </p:extLst>
          </p:nvPr>
        </p:nvGraphicFramePr>
        <p:xfrm>
          <a:off x="6187017" y="1582740"/>
          <a:ext cx="5221816" cy="4135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89601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C0D815B-76D6-45EC-8C2A-55D9384D36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106C5F4-805C-4602-B31C-2AC8C3925C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BC86808-E11A-44B1-8614-1D6E958C7F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93131AA-30AA-4D79-B2AF-C14DA5054A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D68F1D4-70B1-42F9-8255-B38FB8BD1D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5CA970E-B0A3-4000-9DCC-19FA0B0EBE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61CE604-D049-407E-9B91-6AEC07D093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17771FE-E833-4C72-BC4E-265D53CA8B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3EEC1D-4FEC-4A1B-89A3-FCDB668821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Käyttäytyminen sopimussuhteessa </a:t>
            </a:r>
            <a:br>
              <a:rPr lang="fi-FI" dirty="0"/>
            </a:br>
            <a:r>
              <a:rPr lang="fi-FI" dirty="0"/>
              <a:t>(Marja Luukkonen, Luennot)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5342C2D-4A56-493D-AA33-4FC94D219DA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graphicFrame>
        <p:nvGraphicFramePr>
          <p:cNvPr id="10" name="Sisällön paikkamerkki 9">
            <a:extLst>
              <a:ext uri="{FF2B5EF4-FFF2-40B4-BE49-F238E27FC236}">
                <a16:creationId xmlns:a16="http://schemas.microsoft.com/office/drawing/2014/main" id="{B4397770-F3D4-4ED7-B233-B61BA7CA8E55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309157692"/>
              </p:ext>
            </p:extLst>
          </p:nvPr>
        </p:nvGraphicFramePr>
        <p:xfrm>
          <a:off x="720003" y="1685678"/>
          <a:ext cx="107807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502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8EE0B07-180A-45B4-B8D6-25E9173D7E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AB0C355-91C0-4FB0-A5A8-A0B22A2454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2F15BF9B-B5AD-4F3E-9C5C-374576F696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FEC2057-29D6-4154-A045-7E074B52EA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2D4B5EF9-DB71-4FF1-99A5-C9F16A02FD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AEE1F67-60AC-4C07-8049-11824D3B9E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1C34119-6F64-4CB0-80EB-69736DEC78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D9F5738-84C2-4F9E-8657-67F8A2F9CA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367094E-8ACC-4BB2-94CF-66D09AD016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66F9CB9-1397-4D6A-86AE-6A77A4F25F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73FEAAC-E852-4209-819B-546C406C1C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AF6322D-F8DC-40DD-B269-6ECA8AE430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C383BE7-DFD7-406E-B548-402527C8E9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636042D-FCA8-418C-BBB6-CEDB1C94E1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BBAFEF8-E543-47EA-927C-3E32F6CFB8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D61EA4B3-95E2-47E3-A7CF-1AB0CBEF67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020FA90-78FB-49A0-B01E-0EB9A54591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A55C87C-0E69-4039-8AA5-BFCBA51819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EFE72AE-ECD7-4D98-B6BC-BD04030938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218FCE2-BACA-4D3E-8755-94A58A228D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8A1759A-41D2-4894-AF76-E1A7CD474C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4F9457F-2704-466B-B843-F59C6AF31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1FA217CA-712C-449B-AE68-A5D9F28158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8CE533F-46F1-4F6B-A703-FE8A787E95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D946A9C-53E3-4117-98AF-68B1CFCC15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3B16796-4DE3-489F-94F1-9ECE6A18CD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F19DCEC-4FE9-44D5-B155-F9697B4184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88D80DF-4AF3-47F5-BA43-668364FC2C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7C9E6E5-C137-4501-84D3-287A7BA39F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A9D5A22-42B5-4D15-8FF8-0EB37D68E9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DC53F6C-5735-43A3-8724-6008FA131F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61EC792-AA80-4002-8B03-97017CAFAE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D7FD1EC-2BA3-4D84-AC4C-944BC10DF2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0953D86-7D51-4299-A51A-6BBA37CFA8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altLang="fi-FI" dirty="0"/>
              <a:t>Informaatio sopimusoikeudessa 1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704224124"/>
              </p:ext>
            </p:extLst>
          </p:nvPr>
        </p:nvGraphicFramePr>
        <p:xfrm>
          <a:off x="2064003" y="1685678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i-FI" altLang="fi-FI"/>
              <a:t>Rahoitusmarkkinaoikeus luento 10</a:t>
            </a:r>
          </a:p>
        </p:txBody>
      </p:sp>
    </p:spTree>
    <p:extLst>
      <p:ext uri="{BB962C8B-B14F-4D97-AF65-F5344CB8AC3E}">
        <p14:creationId xmlns:p14="http://schemas.microsoft.com/office/powerpoint/2010/main" val="396716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09380AF-F5C6-41B1-8D52-98FD23374F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6FF8331-2631-49C4-AB56-08918FE500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C772F28-061D-494A-AE1D-28DA0403B9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1A7309D-EE35-47F3-8A96-68049DCE4C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altLang="fi-FI" dirty="0"/>
              <a:t>Informaatio sopimusoikeudessa 2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i-FI" altLang="fi-FI"/>
              <a:t>Rahoitusmarkkinaoikeus luento 10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4"/>
          </p:nvPr>
        </p:nvGraphicFramePr>
        <p:xfrm>
          <a:off x="2064003" y="1685678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0880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1861DA3-80BB-44B9-BE1C-A0C149F9F8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15E20E0-3799-4334-8E64-8396249237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A067EA7-45DA-4AFD-A782-729FD4F18F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A5B7019-826C-48A8-9B11-FE2983249C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5A4D361-5616-4B20-98E9-C93B72D013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45A40C6-76D4-48B3-BFD5-4B2B9E4845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8748781-4C09-49CB-AA6E-89C5B783DF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5ACD0C3-579B-4C6C-A5BA-F59884636A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F716FCA-8C3F-4B99-AAA1-D0F9A960E6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7AF8B33-CD93-45A1-B03E-569AD33D23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altLang="fi-FI" dirty="0"/>
              <a:t>Sopimusoikeudelliset tiedonanto- ja selonottovelvollisuudet 1</a:t>
            </a:r>
            <a:endParaRPr lang="en-US" altLang="fi-FI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6"/>
          </p:nvPr>
        </p:nvSpPr>
        <p:spPr>
          <a:ln/>
        </p:spPr>
        <p:txBody>
          <a:bodyPr/>
          <a:lstStyle/>
          <a:p>
            <a:r>
              <a:rPr lang="fi-FI" altLang="fi-FI"/>
              <a:t>Rahoitusmarkkinaoikeus luento 10</a:t>
            </a:r>
            <a:endParaRPr lang="en-US" altLang="fi-FI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4"/>
          </p:nvPr>
        </p:nvGraphicFramePr>
        <p:xfrm>
          <a:off x="2064003" y="1685678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297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213FADC-1D03-4D40-A176-98B7CBB73E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EB9CFA1-1DF2-4946-B96B-A0CC6E264E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4B716E-D86D-4EEF-A7E4-9C696126CB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14842C1-CAF4-47F2-B572-BFD9C88BE7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15B9C64-0418-410D-85F8-B6B6082E6F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7494F8A-A682-40EE-A522-E6D6E16E39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A52321-4A73-481A-A37C-661CD58CF7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C6B0CD8-4E15-4FA0-AE01-9C831FCA28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BEF4788-925D-4C6E-9F40-CF87A137A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022A4A-6E56-424B-852F-73BB79786B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9BAC4D-BDC8-42A4-A164-42FAF0DDD5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D7E3F2B-7C03-43A0-BFDB-81692A7BE9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EC2A720-496B-4855-BA81-24E71BDE9D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FCF2502-B029-4B09-BF4A-4A6C80358E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8EA1C42-C57A-4CF0-83DC-5FE488F767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03B7060-F3BA-4F4E-BD7E-5A49EEF1DA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CAC353-B07B-4762-A183-C1A1DDF1C1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40AAB01-2977-46CE-BD6E-984176E25F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altLang="fi-FI" dirty="0"/>
              <a:t>Sopimusoikeudelliset tiedonanto- ja selonottovelvollisuudet 2</a:t>
            </a:r>
            <a:endParaRPr lang="en-US" altLang="fi-FI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6"/>
          </p:nvPr>
        </p:nvSpPr>
        <p:spPr>
          <a:ln/>
        </p:spPr>
        <p:txBody>
          <a:bodyPr/>
          <a:lstStyle/>
          <a:p>
            <a:r>
              <a:rPr lang="fi-FI" altLang="fi-FI"/>
              <a:t>Rahoitusmarkkinaoikeus luento 10</a:t>
            </a:r>
            <a:endParaRPr lang="en-US" altLang="fi-FI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4"/>
          </p:nvPr>
        </p:nvGraphicFramePr>
        <p:xfrm>
          <a:off x="2064003" y="1685678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82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C5E068-5D48-4ADE-9A7D-8CA6CF2EDC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203A00F-DE69-4BD5-BAFF-9DB043C53C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546237A-70C2-4C91-8437-7AAA042738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759DAE-F916-45AB-8092-977EEA9489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A8AD723-35D0-46EB-8FCC-ABF804332D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CDD9056-40E2-4C4C-8352-473C0F9991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924561D-6DBC-4694-92DD-1573F2CDE7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D176BD5-F938-40AD-A1A6-20A4BADC0D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B144B3-47B2-4459-99A2-8998CDDEE6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184945C-0C16-4344-9C33-5B64235335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CD81923-2AED-4A05-83D3-7148AB22CD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96D7CD8-DDC6-45FF-A6D7-ABC8CC7728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DD8F1BB-1FCB-4044-9540-8F152347D0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E431729-E299-4838-9AB4-AF5078D70E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5E0B967-EE46-4C53-B800-8FD60CFF01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EFC97DF-37FB-4C58-8FB8-98833CA16E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F3B4D2B-51F2-47EF-8B7A-0353290D49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8073B0E-A099-4FAB-8A08-9934261E2F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altLang="fi-FI" dirty="0"/>
              <a:t>Tiedonantolaiminlyönnin seuraamukset sopimussuhteissa</a:t>
            </a:r>
            <a:endParaRPr lang="en-US" altLang="fi-FI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quarter" idx="14"/>
          </p:nvPr>
        </p:nvGraphicFramePr>
        <p:xfrm>
          <a:off x="2064003" y="1685678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5"/>
          <p:cNvSpPr>
            <a:spLocks noGrp="1" noChangeArrowheads="1"/>
          </p:cNvSpPr>
          <p:nvPr>
            <p:ph type="ftr" sz="quarter" idx="16"/>
          </p:nvPr>
        </p:nvSpPr>
        <p:spPr>
          <a:ln/>
        </p:spPr>
        <p:txBody>
          <a:bodyPr/>
          <a:lstStyle/>
          <a:p>
            <a:r>
              <a:rPr lang="fi-FI" altLang="fi-FI"/>
              <a:t>Rahoitusmarkkinaoikeus luento 10</a:t>
            </a:r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398086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B069276-7E4F-4068-932E-20A8C18C72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CAD8DE9-F501-4B09-A57E-638A5927F7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A5FF682-7BE2-41DB-9C0C-5B2F197B52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228B377-3A4E-46EB-B0C0-053AA13D7A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C531147-BC46-4A0D-9422-C8F90F2912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4692ABD-A038-443B-B564-FB8440EB01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A98A0343-D63F-462D-963A-357B5C93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2" y="488950"/>
            <a:ext cx="10646833" cy="1079500"/>
          </a:xfrm>
        </p:spPr>
        <p:txBody>
          <a:bodyPr/>
          <a:lstStyle/>
          <a:p>
            <a:r>
              <a:rPr lang="fi-FI" sz="3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Sijoittajan velvollisuudet osana sijoittajansuojaa (Marja Luukkonen, luennot) </a:t>
            </a:r>
            <a:endParaRPr lang="en-US" dirty="0"/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751DCD2B-E65C-4695-9392-68497C3D402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06506" y="1582740"/>
            <a:ext cx="4198428" cy="4786310"/>
          </a:xfrm>
          <a:prstGeom prst="rect">
            <a:avLst/>
          </a:prstGeom>
          <a:noFill/>
        </p:spPr>
      </p:pic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DA993F75-0409-4CDC-952C-E1157A51A64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55581847"/>
              </p:ext>
            </p:extLst>
          </p:nvPr>
        </p:nvGraphicFramePr>
        <p:xfrm>
          <a:off x="6096000" y="1897063"/>
          <a:ext cx="5221816" cy="4135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177F0A8-E4E8-4DDE-B8C7-31C302AD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7067" y="5953125"/>
            <a:ext cx="4826000" cy="158750"/>
          </a:xfrm>
        </p:spPr>
        <p:txBody>
          <a:bodyPr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</a:rPr>
              <a:t>Rahoitusmarkkinaoikeus luento 10</a:t>
            </a:r>
            <a:endParaRPr kumimoji="0" lang="fi-FI" sz="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88401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9419AF2-9512-4AD1-BB2E-A92E3F4F73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34E553B-26B8-431A-8D3B-F3AF2DF807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6DAA91C-ABBF-4716-B547-25FFA653D5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8AF0217-F942-492A-8E90-A4A2C10B02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06C2500-EB18-4843-8C34-2B09088EB0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58CEC8C-8893-41CF-BF93-77BE2FEA0D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A8EFCE8-42C6-45FC-88A3-AB596AD390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7C3323C-4098-459C-9196-19AED20BC2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90B72E8-A98E-4909-8BAD-61FEF7AD21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382B252-A45E-4692-9BCB-83C9056113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FFD860E-99D2-4872-9D1C-36E10472C9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1422637-B9B3-4E5B-BF6C-AFF158EFE3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3B524115-3DAC-4DDE-AC58-92626FBED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2" y="488950"/>
            <a:ext cx="10646833" cy="10795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/>
              <a:t>Sijoittajan tiedonantovelvollisuus</a:t>
            </a:r>
            <a:br>
              <a:rPr lang="fi-FI"/>
            </a:br>
            <a:r>
              <a:rPr lang="fi-FI"/>
              <a:t>(Marja Luukkonen, luennot) 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8DC591E-A988-41A7-BE3E-799CC4B35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7067" y="5953125"/>
            <a:ext cx="4826000" cy="15875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400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graphicFrame>
        <p:nvGraphicFramePr>
          <p:cNvPr id="12" name="Sisällön paikkamerkki 7">
            <a:extLst>
              <a:ext uri="{FF2B5EF4-FFF2-40B4-BE49-F238E27FC236}">
                <a16:creationId xmlns:a16="http://schemas.microsoft.com/office/drawing/2014/main" id="{A3F40C7E-28FD-4896-8B35-8EF224BEE1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894547"/>
              </p:ext>
            </p:extLst>
          </p:nvPr>
        </p:nvGraphicFramePr>
        <p:xfrm>
          <a:off x="762002" y="1582740"/>
          <a:ext cx="10646833" cy="4135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083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C7ABD8CE-8B35-46F9-AF8F-ADCC8AF639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8FF8FDA4-71EB-4844-8D16-1FD965B628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5EDEA538-843E-45EF-9CBD-78FEADA289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A9728FE3-CE90-4A8E-99F0-22B36C9410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B3FCEDE0-1AD2-4CA6-AFE9-126459C1C9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1241D9-E96F-4BE2-9E3F-4491740C5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2" y="488950"/>
            <a:ext cx="10646833" cy="10795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dirty="0"/>
              <a:t>Sijoittajan selonottovelvollisuus 1</a:t>
            </a:r>
            <a:br>
              <a:rPr lang="fi-FI" dirty="0"/>
            </a:br>
            <a:r>
              <a:rPr kumimoji="0" lang="fi-FI" b="1" i="0" u="none" strike="noStrike" kern="1200" cap="none" spc="-100" normalizeH="0" baseline="0" noProof="0">
                <a:ln>
                  <a:noFill/>
                </a:ln>
                <a:effectLst/>
                <a:uLnTx/>
                <a:uFillTx/>
              </a:rPr>
              <a:t>(Marja Luukkonen, luennot)</a:t>
            </a:r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82F3C50-EF22-4BBB-8570-29FF2AE36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7067" y="5953125"/>
            <a:ext cx="4826000" cy="15875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fi-FI" sz="400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1DDF0760-E332-4610-ACAA-C4479BDFED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361401"/>
              </p:ext>
            </p:extLst>
          </p:nvPr>
        </p:nvGraphicFramePr>
        <p:xfrm>
          <a:off x="762002" y="1582740"/>
          <a:ext cx="10646833" cy="4135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018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0860405-CD99-49A1-9B31-1EA5B317D0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66F5187-10B4-4364-893C-977A04D4D7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ED9146C-274E-440E-8AA6-BA45C46203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72C27E9-C751-419D-8B60-980BA13AB4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B10B054-B65C-4A2E-9622-D703ABAA59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4884A7D-71D6-4B19-BD0C-51CFDE695B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B036617-6D13-44E3-9620-CC3D3B77E2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0FA29E4-5BBD-4CEC-8EA0-F5DD094CF7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6072935-F9ED-4F8E-B1E2-BF537ED168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4E2F9B4-01CE-426F-A20C-EB8B62131A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E541938-D03A-421C-8B49-510920718E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13A0CD7-808E-4CEB-998E-0DB23EB43E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696D9C0-E730-45E7-BC1C-C29DA3A472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4990B6-FED0-485B-AF1F-926C50A2B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2" y="488950"/>
            <a:ext cx="10646833" cy="10795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kumimoji="0" lang="fi-FI" b="1" i="0" u="none" strike="noStrike" kern="1200" cap="none" spc="-100" normalizeH="0" baseline="0" noProof="0">
                <a:ln>
                  <a:noFill/>
                </a:ln>
                <a:effectLst/>
                <a:uLnTx/>
                <a:uFillTx/>
              </a:rPr>
              <a:t>Sijoittajan selonottovelvollisuus 2</a:t>
            </a:r>
            <a:br>
              <a:rPr kumimoji="0" lang="fi-FI" b="1" i="0" u="none" strike="noStrike" kern="1200" cap="none" spc="-100" normalizeH="0" baseline="0" noProof="0">
                <a:ln>
                  <a:noFill/>
                </a:ln>
                <a:effectLst/>
                <a:uLnTx/>
                <a:uFillTx/>
              </a:rPr>
            </a:br>
            <a:r>
              <a:rPr kumimoji="0" lang="fi-FI" b="1" i="0" u="none" strike="noStrike" kern="1200" cap="none" spc="-100" normalizeH="0" baseline="0" noProof="0">
                <a:ln>
                  <a:noFill/>
                </a:ln>
                <a:effectLst/>
                <a:uLnTx/>
                <a:uFillTx/>
              </a:rPr>
              <a:t>(Marja Luukkonen, luennot)</a:t>
            </a:r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68560B4-38A3-483A-9BCB-3F72A8B55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7067" y="5953125"/>
            <a:ext cx="4826000" cy="15875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fi-FI" sz="400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graphicFrame>
        <p:nvGraphicFramePr>
          <p:cNvPr id="13" name="Sisällön paikkamerkki 10">
            <a:extLst>
              <a:ext uri="{FF2B5EF4-FFF2-40B4-BE49-F238E27FC236}">
                <a16:creationId xmlns:a16="http://schemas.microsoft.com/office/drawing/2014/main" id="{88BEACAA-2684-485E-AF3C-E9D8432E26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2462870"/>
              </p:ext>
            </p:extLst>
          </p:nvPr>
        </p:nvGraphicFramePr>
        <p:xfrm>
          <a:off x="762002" y="1582740"/>
          <a:ext cx="10646833" cy="4135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225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3AC5B9DA-BB9B-453D-B265-EF4112032F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8BBF29AD-E234-4B07-A128-26BAC56E7E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445924DC-7C8E-4AF0-97A3-9AA90DD052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2661999A-3DB6-4588-BAEC-8B1E974D80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DB7F28E2-30F2-4C3E-ABBC-ECC37B3BCB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014739CC-824B-41CF-A63C-AB84D5D086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91C2C9A6-EA72-40BB-AD88-88F5A3705B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D14FDA37-8098-483C-B163-36BD6371C2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94B63A53-F90E-4027-B8A7-B64B185186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84B88C9E-F2A7-4E40-B8E4-80E1AD40B9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FDBF3266-55D2-4AFB-ADF3-4497AA3362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8657EE9D-CFD1-45F9-A966-32C19E7CBB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682CBAF4-D0DE-4DC3-9C4C-9C184E9C8A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EBA070CF-F6E6-4E33-B633-1C9AE15160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4907CA2F-2C1D-4599-86A0-15F9AEB15E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57037506-39EA-490C-B384-DC1F6E1D1D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A53401A3-FB98-4878-9A91-339085AB25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B0C25F5A-7942-4589-BE3D-809716D3A9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01E912C7-EFD9-4366-B8F0-EE2E85D639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C33E0B5A-6CA1-4AE9-A717-46B779ABEA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9A28234B-8C61-4140-8C02-C89A4303CE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6BD8528B-7117-4EE7-AA69-DD746507D3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2D8EDCE1-6327-45A7-A1F5-71061029D3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5C561D73-E35A-490A-8FAD-03463F2538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9A1E85-084C-47C9-BBE0-363B254070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Sijoittajan reklamaatiovelvollisuus </a:t>
            </a:r>
            <a:br>
              <a:rPr lang="fi-FI" dirty="0"/>
            </a:br>
            <a:r>
              <a:rPr lang="fi-FI" dirty="0"/>
              <a:t>(Marja Luukkonen, Luennot)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C7130806-753E-4BD5-B715-104303724F6A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512453263"/>
              </p:ext>
            </p:extLst>
          </p:nvPr>
        </p:nvGraphicFramePr>
        <p:xfrm>
          <a:off x="624419" y="1513934"/>
          <a:ext cx="10943165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20F6E8-1672-4630-9704-D85995E9660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</p:spTree>
    <p:extLst>
      <p:ext uri="{BB962C8B-B14F-4D97-AF65-F5344CB8AC3E}">
        <p14:creationId xmlns:p14="http://schemas.microsoft.com/office/powerpoint/2010/main" val="2007090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464E49A-4FD4-42D1-A42D-E8DC4DD604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9AE03D7-6790-4128-A915-A10D3C76AB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6955A5E-3D10-4A9F-B581-575110D86A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42B22CE-0E36-4856-8821-E994491BD4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62FD077-4876-4B79-B084-447C39992C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73384BA-CC30-4BFB-BB6F-76ACDAC499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588E8B0-AFC1-4ECF-BF1D-4E24F1D78A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FB27629-1387-4F29-B42D-79142BB9E6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182569-2A56-47BD-BCCF-F8293D816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2" y="488950"/>
            <a:ext cx="10646833" cy="10795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dirty="0"/>
              <a:t>Mitä sijoittajan pitää tietää 1</a:t>
            </a:r>
            <a:br>
              <a:rPr lang="fi-FI" dirty="0"/>
            </a:br>
            <a:r>
              <a:rPr lang="fi-FI" dirty="0"/>
              <a:t>(Marja Luukkonen, Luennot) </a:t>
            </a:r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98924F4-6965-4846-94C5-A99ACF42B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7067" y="5953125"/>
            <a:ext cx="4826000" cy="15875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fi-FI" sz="400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09D8674E-6A37-4759-BE25-566B9B3470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4575509"/>
              </p:ext>
            </p:extLst>
          </p:nvPr>
        </p:nvGraphicFramePr>
        <p:xfrm>
          <a:off x="762002" y="1582740"/>
          <a:ext cx="10646833" cy="4135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811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CCDD182-7F31-406A-8692-E96C8E0229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4DF614E-6C86-40BE-A961-9DC1D32A94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7A3336B-DE7E-4F8E-98B3-DA256BD358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F8888A4-F25A-4195-964C-F1667AA624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4169B91-B2AD-44EF-B5C0-3D7C9B3F99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029628F-FE70-4319-86F8-F249F054C1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A4A226-A995-4C24-B524-9156FF63C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003" y="381000"/>
            <a:ext cx="10780799" cy="1195798"/>
          </a:xfrm>
        </p:spPr>
        <p:txBody>
          <a:bodyPr anchor="t">
            <a:normAutofit/>
          </a:bodyPr>
          <a:lstStyle/>
          <a:p>
            <a:pPr algn="ctr"/>
            <a:r>
              <a:rPr lang="fi-FI" dirty="0"/>
              <a:t>Mitä sijoittajan pitää tietää ? 2/2: arviointiin vaikuttavat seikat</a:t>
            </a:r>
            <a:br>
              <a:rPr lang="fi-FI" dirty="0"/>
            </a:br>
            <a:r>
              <a:rPr lang="fi-FI" dirty="0"/>
              <a:t>(Marja Luukkonen, Luennot)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864D91F-B73D-4D52-AA03-8F466C66DA2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587067" y="5953125"/>
            <a:ext cx="4826000" cy="15875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fi-FI" sz="400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06EBF103-43E1-48D5-99CC-E93FF65BEBDE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178745664"/>
              </p:ext>
            </p:extLst>
          </p:nvPr>
        </p:nvGraphicFramePr>
        <p:xfrm>
          <a:off x="720003" y="1685678"/>
          <a:ext cx="107807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00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D09C29C-3431-4836-B42F-5AA40DCC48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904FB06-AD85-469C-9945-DC6E267603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23D3FDD-202D-4024-A389-813CF8A8C6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2183E0B-1E2F-4F32-BD0A-38286BF146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62EDAEF-5CE8-474E-9487-846183789D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Yleinen laintuntemisvelvollisuus 1 </a:t>
            </a:r>
            <a:br>
              <a:rPr lang="fi-FI" dirty="0"/>
            </a:br>
            <a:r>
              <a:rPr lang="fi-FI" dirty="0"/>
              <a:t>(Marja Luukkonen, Luennot)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92A371CE-00CE-4763-A9E9-EE2B2153D4D7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999590284"/>
              </p:ext>
            </p:extLst>
          </p:nvPr>
        </p:nvGraphicFramePr>
        <p:xfrm>
          <a:off x="624419" y="1513934"/>
          <a:ext cx="10943165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CB7A365-4849-4E15-AD1E-15F2787FD39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</p:spTree>
    <p:extLst>
      <p:ext uri="{BB962C8B-B14F-4D97-AF65-F5344CB8AC3E}">
        <p14:creationId xmlns:p14="http://schemas.microsoft.com/office/powerpoint/2010/main" val="93293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095C462-FAD6-478D-833C-FF7AD57FCF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A1961D5-B8A8-4889-AEDC-CABFCE9BDC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EC8874-72BB-4CE5-9865-CCF95AD2BA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C1FBC18-9E82-4FCC-AA1E-0130EA2125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2224E8E-0CE6-41DB-8B8C-057AE65276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7F59A84-0004-41C8-9FD0-A4C40D6242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GradientRiseVTI">
  <a:themeElements>
    <a:clrScheme name="AnalogousFromDarkSeedLeftStep">
      <a:dk1>
        <a:srgbClr val="000000"/>
      </a:dk1>
      <a:lt1>
        <a:srgbClr val="FFFFFF"/>
      </a:lt1>
      <a:dk2>
        <a:srgbClr val="1B2130"/>
      </a:dk2>
      <a:lt2>
        <a:srgbClr val="F0F3F1"/>
      </a:lt2>
      <a:accent1>
        <a:srgbClr val="D937B0"/>
      </a:accent1>
      <a:accent2>
        <a:srgbClr val="AC25C7"/>
      </a:accent2>
      <a:accent3>
        <a:srgbClr val="7B37D9"/>
      </a:accent3>
      <a:accent4>
        <a:srgbClr val="3A3ACC"/>
      </a:accent4>
      <a:accent5>
        <a:srgbClr val="377AD9"/>
      </a:accent5>
      <a:accent6>
        <a:srgbClr val="25ACC7"/>
      </a:accent6>
      <a:hlink>
        <a:srgbClr val="3F5FBF"/>
      </a:hlink>
      <a:folHlink>
        <a:srgbClr val="7F7F7F"/>
      </a:folHlink>
    </a:clrScheme>
    <a:fontScheme name="Avenir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ppt/theme/theme2.xml><?xml version="1.0" encoding="utf-8"?>
<a:theme xmlns:a="http://schemas.openxmlformats.org/drawingml/2006/main" name="Aalto_BIZ_121031">
  <a:themeElements>
    <a:clrScheme name="AALTO - Yliopisto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78BE20"/>
      </a:accent1>
      <a:accent2>
        <a:srgbClr val="EF3340"/>
      </a:accent2>
      <a:accent3>
        <a:srgbClr val="005EB8"/>
      </a:accent3>
      <a:accent4>
        <a:srgbClr val="00965E"/>
      </a:accent4>
      <a:accent5>
        <a:srgbClr val="7D55C7"/>
      </a:accent5>
      <a:accent6>
        <a:srgbClr val="FFA3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1465</Words>
  <Application>Microsoft Office PowerPoint</Application>
  <PresentationFormat>Laajakuva</PresentationFormat>
  <Paragraphs>160</Paragraphs>
  <Slides>19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19</vt:i4>
      </vt:variant>
    </vt:vector>
  </HeadingPairs>
  <TitlesOfParts>
    <vt:vector size="27" baseType="lpstr">
      <vt:lpstr>Arial</vt:lpstr>
      <vt:lpstr>Calibri</vt:lpstr>
      <vt:lpstr>Courier New</vt:lpstr>
      <vt:lpstr>Georgia</vt:lpstr>
      <vt:lpstr>Lucida Grande</vt:lpstr>
      <vt:lpstr>Tw Cen MT</vt:lpstr>
      <vt:lpstr>GradientRiseVTI</vt:lpstr>
      <vt:lpstr>Aalto_BIZ_121031</vt:lpstr>
      <vt:lpstr>Rahoitusmarkki-naoikeus luento 10</vt:lpstr>
      <vt:lpstr>Sijoittajan velvollisuudet osana sijoittajansuojaa (Marja Luukkonen, luennot) </vt:lpstr>
      <vt:lpstr>Sijoittajan tiedonantovelvollisuus (Marja Luukkonen, luennot) </vt:lpstr>
      <vt:lpstr>Sijoittajan selonottovelvollisuus 1 (Marja Luukkonen, luennot)</vt:lpstr>
      <vt:lpstr>Sijoittajan selonottovelvollisuus 2 (Marja Luukkonen, luennot)</vt:lpstr>
      <vt:lpstr>Sijoittajan reklamaatiovelvollisuus  (Marja Luukkonen, Luennot) </vt:lpstr>
      <vt:lpstr>Mitä sijoittajan pitää tietää 1 (Marja Luukkonen, Luennot) </vt:lpstr>
      <vt:lpstr>Mitä sijoittajan pitää tietää ? 2/2: arviointiin vaikuttavat seikat (Marja Luukkonen, Luennot) </vt:lpstr>
      <vt:lpstr>Yleinen laintuntemisvelvollisuus 1  (Marja Luukkonen, Luennot) </vt:lpstr>
      <vt:lpstr>Yleinen laintuntemisvelvollisuus 2  </vt:lpstr>
      <vt:lpstr>Käyttäytymistaloustiede 1  (Marja Luukkonen, luennot) </vt:lpstr>
      <vt:lpstr>Sopimussuunnittelun taloustieteellisiä perusteita </vt:lpstr>
      <vt:lpstr>Riskiaversion asteiden merkitys </vt:lpstr>
      <vt:lpstr>Käyttäytyminen sopimussuhteessa  (Marja Luukkonen, Luennot) </vt:lpstr>
      <vt:lpstr>Informaatio sopimusoikeudessa 1</vt:lpstr>
      <vt:lpstr>Informaatio sopimusoikeudessa 2</vt:lpstr>
      <vt:lpstr>Sopimusoikeudelliset tiedonanto- ja selonottovelvollisuudet 1</vt:lpstr>
      <vt:lpstr>Sopimusoikeudelliset tiedonanto- ja selonottovelvollisuudet 2</vt:lpstr>
      <vt:lpstr>Tiedonantolaiminlyönnin seuraamukset sopimussuhteissa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Rahoitusmarkki-naoikeus luento 10</dc:title>
  <dc:creator>Matti Rudanko</dc:creator>
  <cp:lastModifiedBy>Matti Rudanko</cp:lastModifiedBy>
  <cp:revision>44</cp:revision>
  <dcterms:created xsi:type="dcterms:W3CDTF">2020-11-16T12:29:24Z</dcterms:created>
  <dcterms:modified xsi:type="dcterms:W3CDTF">2021-12-08T13:29:28Z</dcterms:modified>
</cp:coreProperties>
</file>