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78E993-562B-4453-846F-D0C4F5A725CB}" v="8" dt="2021-11-28T10:36:34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la Fröjdman" userId="482516ee0c6c5362" providerId="LiveId" clId="{8B78E993-562B-4453-846F-D0C4F5A725CB}"/>
    <pc:docChg chg="undo custSel addSld modSld">
      <pc:chgData name="Isabella Fröjdman" userId="482516ee0c6c5362" providerId="LiveId" clId="{8B78E993-562B-4453-846F-D0C4F5A725CB}" dt="2021-11-28T10:47:15.564" v="1530" actId="26606"/>
      <pc:docMkLst>
        <pc:docMk/>
      </pc:docMkLst>
      <pc:sldChg chg="modSp mod">
        <pc:chgData name="Isabella Fröjdman" userId="482516ee0c6c5362" providerId="LiveId" clId="{8B78E993-562B-4453-846F-D0C4F5A725CB}" dt="2021-11-28T10:30:59.467" v="503" actId="207"/>
        <pc:sldMkLst>
          <pc:docMk/>
          <pc:sldMk cId="2768327756" sldId="257"/>
        </pc:sldMkLst>
        <pc:graphicFrameChg chg="modGraphic">
          <ac:chgData name="Isabella Fröjdman" userId="482516ee0c6c5362" providerId="LiveId" clId="{8B78E993-562B-4453-846F-D0C4F5A725CB}" dt="2021-11-28T10:30:59.467" v="503" actId="207"/>
          <ac:graphicFrameMkLst>
            <pc:docMk/>
            <pc:sldMk cId="2768327756" sldId="257"/>
            <ac:graphicFrameMk id="5" creationId="{87709988-AFCE-4D3A-912D-EAAC7BDA2FF5}"/>
          </ac:graphicFrameMkLst>
        </pc:graphicFrameChg>
      </pc:sldChg>
      <pc:sldChg chg="addSp delSp modSp mod setBg">
        <pc:chgData name="Isabella Fröjdman" userId="482516ee0c6c5362" providerId="LiveId" clId="{8B78E993-562B-4453-846F-D0C4F5A725CB}" dt="2021-11-25T10:27:57.912" v="469" actId="207"/>
        <pc:sldMkLst>
          <pc:docMk/>
          <pc:sldMk cId="857159841" sldId="258"/>
        </pc:sldMkLst>
        <pc:spChg chg="del mod">
          <ac:chgData name="Isabella Fröjdman" userId="482516ee0c6c5362" providerId="LiveId" clId="{8B78E993-562B-4453-846F-D0C4F5A725CB}" dt="2021-11-25T10:22:05.069" v="70" actId="26606"/>
          <ac:spMkLst>
            <pc:docMk/>
            <pc:sldMk cId="857159841" sldId="258"/>
            <ac:spMk id="3" creationId="{1526AECF-88FD-48FD-9BB4-AFC5A8CBBB99}"/>
          </ac:spMkLst>
        </pc:spChg>
        <pc:spChg chg="add">
          <ac:chgData name="Isabella Fröjdman" userId="482516ee0c6c5362" providerId="LiveId" clId="{8B78E993-562B-4453-846F-D0C4F5A725CB}" dt="2021-11-25T10:22:05.069" v="70" actId="26606"/>
          <ac:spMkLst>
            <pc:docMk/>
            <pc:sldMk cId="857159841" sldId="258"/>
            <ac:spMk id="68" creationId="{4080BC15-6F3E-4EDC-BB73-20706F743138}"/>
          </ac:spMkLst>
        </pc:spChg>
        <pc:grpChg chg="add">
          <ac:chgData name="Isabella Fröjdman" userId="482516ee0c6c5362" providerId="LiveId" clId="{8B78E993-562B-4453-846F-D0C4F5A725CB}" dt="2021-11-25T10:22:05.069" v="70" actId="26606"/>
          <ac:grpSpMkLst>
            <pc:docMk/>
            <pc:sldMk cId="857159841" sldId="258"/>
            <ac:grpSpMk id="9" creationId="{71AFD227-869A-489C-A9B5-3F0498DF3C0C}"/>
          </ac:grpSpMkLst>
        </pc:grpChg>
        <pc:grpChg chg="add">
          <ac:chgData name="Isabella Fröjdman" userId="482516ee0c6c5362" providerId="LiveId" clId="{8B78E993-562B-4453-846F-D0C4F5A725CB}" dt="2021-11-25T10:22:05.069" v="70" actId="26606"/>
          <ac:grpSpMkLst>
            <pc:docMk/>
            <pc:sldMk cId="857159841" sldId="258"/>
            <ac:grpSpMk id="70" creationId="{4C8A8758-6178-4720-BC90-28C23033FABF}"/>
          </ac:grpSpMkLst>
        </pc:grpChg>
        <pc:graphicFrameChg chg="add modGraphic">
          <ac:chgData name="Isabella Fröjdman" userId="482516ee0c6c5362" providerId="LiveId" clId="{8B78E993-562B-4453-846F-D0C4F5A725CB}" dt="2021-11-25T10:27:57.912" v="469" actId="207"/>
          <ac:graphicFrameMkLst>
            <pc:docMk/>
            <pc:sldMk cId="857159841" sldId="258"/>
            <ac:graphicFrameMk id="5" creationId="{D96E497C-B87F-43D4-9BA8-C886EB1B5897}"/>
          </ac:graphicFrameMkLst>
        </pc:graphicFrameChg>
      </pc:sldChg>
      <pc:sldChg chg="addSp delSp modSp new mod setBg modNotesTx">
        <pc:chgData name="Isabella Fröjdman" userId="482516ee0c6c5362" providerId="LiveId" clId="{8B78E993-562B-4453-846F-D0C4F5A725CB}" dt="2021-11-25T10:27:53.008" v="468" actId="207"/>
        <pc:sldMkLst>
          <pc:docMk/>
          <pc:sldMk cId="2021072984" sldId="259"/>
        </pc:sldMkLst>
        <pc:spChg chg="add del mod">
          <ac:chgData name="Isabella Fröjdman" userId="482516ee0c6c5362" providerId="LiveId" clId="{8B78E993-562B-4453-846F-D0C4F5A725CB}" dt="2021-11-25T10:27:33.831" v="466" actId="26606"/>
          <ac:spMkLst>
            <pc:docMk/>
            <pc:sldMk cId="2021072984" sldId="259"/>
            <ac:spMk id="3" creationId="{B7F981A7-2074-4324-B21A-8FE6D91E2093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6" creationId="{06B5D5F0-EA51-440D-81A0-FE60CCFBA9C1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7" creationId="{B7CA6C2F-61C2-486F-B691-E8EB4BA27618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68" creationId="{4080BC15-6F3E-4EDC-BB73-20706F743138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69" creationId="{A6727626-8944-4EB7-B327-B696FE484D24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70" creationId="{E4E336B8-243A-49D9-9876-4BF3A08D3A8A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72" creationId="{05F36030-F60E-436E-81FE-74DD0776DB7F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74" creationId="{800D5F55-AC8B-4C26-ABB0-D8D609EC4643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76" creationId="{2DF0B83D-C899-44CA-9B54-A9C57E8EB386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78" creationId="{E16B2E5A-8EC8-4C56-AB77-380486FDF026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80" creationId="{C87A69CB-2620-4628-9781-88BD40636FCA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82" creationId="{CABAB4BD-890F-4563-A5CA-536788B1E972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84" creationId="{24690199-C217-4DCB-9B31-1A45649B0BDA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86" creationId="{77F70717-3071-4962-8A7C-F9A58151CF98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88" creationId="{9E870E95-FCD6-4158-861A-5CEC896F525D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90" creationId="{6E01758F-8AEC-4155-B791-2A8CB8A48200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92" creationId="{8379C6B3-49BE-4333-B322-AF02BBB41C1E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94" creationId="{6D7188E6-F4DA-4486-938D-F45FE01A2631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96" creationId="{CD22207C-B504-40B2-A1EB-2DC9B81625A7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98" creationId="{0FBC38BC-DE18-4960-A9D4-F24C6F60C017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00" creationId="{BC872037-D6F5-4CE7-A090-32A977A79F34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02" creationId="{D3C4B45C-266A-45BF-98FA-CA5409C46209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04" creationId="{76909582-A285-4EA4-AE72-9DBF0D5659D3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06" creationId="{A620CFBF-D373-4BA6-BE41-62B50B94578C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08" creationId="{700BC7B2-0C3D-459F-92C1-3605AA3F092D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10" creationId="{24F4B005-B785-4A57-9E5A-82D85F00DA39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12" creationId="{196ED9B6-969E-4AC4-ACD0-95A421BAB391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14" creationId="{E317ADBB-3E4F-42D2-B7F2-A15924AD500C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16" creationId="{2E9B2055-E384-472D-91D3-74775CDA167C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18" creationId="{1F8EFF99-76BF-4F9B-ADAA-B8D310153B74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20" creationId="{626F1B89-B88E-4CE3-90BF-3704BAF48824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22" creationId="{C72C1CB8-8213-4EE7-AFFF-B0A74E7A74CA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24" creationId="{2FF32C41-49E2-459E-9AC4-64269039B12A}"/>
          </ac:spMkLst>
        </pc:spChg>
        <pc:spChg chg="add del">
          <ac:chgData name="Isabella Fröjdman" userId="482516ee0c6c5362" providerId="LiveId" clId="{8B78E993-562B-4453-846F-D0C4F5A725CB}" dt="2021-11-25T10:24:42.804" v="209" actId="26606"/>
          <ac:spMkLst>
            <pc:docMk/>
            <pc:sldMk cId="2021072984" sldId="259"/>
            <ac:spMk id="126" creationId="{BCAE8BE1-A178-4D43-B3B0-FF22D765F110}"/>
          </ac:spMkLst>
        </pc:spChg>
        <pc:spChg chg="add del">
          <ac:chgData name="Isabella Fröjdman" userId="482516ee0c6c5362" providerId="LiveId" clId="{8B78E993-562B-4453-846F-D0C4F5A725CB}" dt="2021-11-25T10:24:42.804" v="209" actId="26606"/>
          <ac:spMkLst>
            <pc:docMk/>
            <pc:sldMk cId="2021072984" sldId="259"/>
            <ac:spMk id="128" creationId="{3819626A-1849-4F10-89EC-215F6A4BCFE6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32" creationId="{CFBBE0E2-8BDF-4B26-BEBC-DB799B8F6B44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34" creationId="{8EB99B25-2662-42DE-8F5D-E0F6F28C859A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36" creationId="{496BF3B0-761A-4454-BE3C-86B4675DC037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38" creationId="{B519F0F1-B284-44D5-91E9-5018219AFF78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40" creationId="{0ED49C08-BE23-43F9-A421-6CD45C78082D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42" creationId="{92F171FA-0CB2-4F4C-A2F3-1B7B6B0289BD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44" creationId="{A0073675-5E26-428E-A2F7-2A952D31454B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46" creationId="{D8C4C7E6-114C-4D16-9FC6-1260653C2375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48" creationId="{5FB2CD0B-BF87-4FEC-B6B6-0DA50B9314A2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50" creationId="{D12EC8B9-DE60-44BC-9911-A9CD8EF50666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52" creationId="{9B0D6CF6-D17B-4DC7-828A-773636910C92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54" creationId="{8C6933FD-FAB6-403B-9CD4-EF0E06CF799C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56" creationId="{5C2A4452-6B00-411C-80AB-29AE135B4550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58" creationId="{3F4D3F48-1D65-45EB-91E2-BEFFB2440C97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60" creationId="{F5A66334-17A8-4594-AB17-4C33A955B27D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62" creationId="{FB7FEAD3-708C-4B79-B452-4445C27780D9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64" creationId="{41281533-9B25-42A4-9F50-34B4F24C0E5B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66" creationId="{007246F1-084B-45D9-BDD9-99BB53F6C9AD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68" creationId="{77CDD712-F443-4EDC-B663-5EC5ACD7DBE0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70" creationId="{4A695BE5-DE27-460F-845F-45BB814FE35C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72" creationId="{DE28BE4E-1A59-46FF-810A-A8F9A46F7026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74" creationId="{A3CF799A-9839-4CB1-9381-DCC0C1FE1B37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76" creationId="{1EFA42E9-27C0-423D-93C8-794A9683FCF1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78" creationId="{E5B56BED-7578-4E42-889D-34AA58F679ED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80" creationId="{FCC7DD6E-E0E5-46B9-81B7-3B2F7B333264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82" creationId="{9C83D9FD-E06E-407B-BA7C-2C2AD5B16C24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84" creationId="{3C1174EE-071E-4421-BD9C-2C2D84190D2E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86" creationId="{6F280CAD-1F1B-4F43-99A3-B2EC2A7F30F4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88" creationId="{0D5C974E-4B43-4FFA-8230-DB0E1993C331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90" creationId="{A1CACEBA-A7A9-45FB-897A-888150011BC6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92" creationId="{583E2F4A-E235-4600-A80D-18C1C36EE5FA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94" creationId="{F16259CF-A0BC-4673-91C7-A7D3CDF7C7FD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96" creationId="{B09A934A-4464-4C9B-ACAD-9128E0B615E4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198" creationId="{CB010BB8-6FD4-498C-994D-53C8DC7491EE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00" creationId="{2D373437-2902-4D8A-B887-F6941556C277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02" creationId="{217D616F-FDFA-439E-8B09-E55F8234B05F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04" creationId="{0F74D32E-67FC-452C-A52B-988DB4984338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06" creationId="{B8F74E45-2803-4A11-9333-3639A1C2F2D9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08" creationId="{106009C3-0971-47AF-8BD9-2EC8A6A4B2F3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10" creationId="{ED29B115-F34D-4E41-A4A2-C0CE41C697C8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12" creationId="{19D4861C-7907-48BF-84E7-96C0E098D43A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14" creationId="{AEF03EB9-6D77-4E55-BCF2-4402550D39A6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16" creationId="{1C9C3C8B-A28D-44DF-AA29-02B28AED7148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18" creationId="{1EB7CB2D-F6AA-4861-B158-DA3E6B923EC2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20" creationId="{48203367-1F19-4C4F-B38D-929816F787B1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22" creationId="{B89B3B49-0A7E-4573-9B52-D1B0659831AB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24" creationId="{0288BD39-0846-445A-BD81-1E34E0E99ED0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26" creationId="{BA82150B-D747-458F-8C52-72FBA52BCDBA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28" creationId="{FEBB9D94-7802-4607-9BA4-62FB212BFCC8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30" creationId="{24743784-06E3-4913-9DFD-2FCBF9D929C9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32" creationId="{25CD3315-6611-406F-AF95-2EF9F5A5B048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34" creationId="{EB447648-FE0A-4D8E-86B8-D38D5F938BF4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36" creationId="{4B0A51D7-FF65-4E97-9E1A-8C4688E86263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38" creationId="{008FF77B-AC18-4E35-BB9B-0CA39278F7BC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40" creationId="{E71F6428-AC25-4A5A-8439-04768A17B6F8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42" creationId="{F237A1D4-9D62-4DEA-BD39-E5EC93B33BEF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44" creationId="{87E919CC-AC41-4F0D-A842-792D7A418795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46" creationId="{965D7305-50C2-4D93-8832-19DC70C5BD23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48" creationId="{E0E5EA9F-6192-466D-BF45-46D9BCE3BDB7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50" creationId="{CFF6BE31-4842-4659-8D68-63423F82691E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52" creationId="{3EC2112B-E2EC-492A-8AF9-D78F4B4A99B6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54" creationId="{EB635BC8-61BC-44D5-AA11-9A308B3BA493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56" creationId="{7E9ACE65-00C6-4A75-8F61-CCADAF3EC144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58" creationId="{5D7163FE-5ADD-41E7-985B-F95E7E048402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60" creationId="{DCD7108A-C70D-4FD9-B91A-0E9F9501AEFB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62" creationId="{3C0CF799-2713-48A8-94DF-F8CB5F332436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64" creationId="{00B8B62E-6551-4805-BD5A-5188FE5D3A79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66" creationId="{DFCCEBA8-5961-480A-9134-51605F650B85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68" creationId="{724D4F80-B109-4438-BC6D-ABB522B44115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70" creationId="{52A7149F-5A3F-4537-981A-974C7409CAF3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72" creationId="{89A8D3E3-3518-4738-B94E-F7DD9818D8D2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74" creationId="{FA796F21-7CE5-4483-A137-919B3D433BDF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76" creationId="{57FC30BB-0D8F-43B0-910E-7DDE8C9331FA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78" creationId="{D938207F-A865-48E5-A15D-FD578BC59D89}"/>
          </ac:spMkLst>
        </pc:spChg>
        <pc:spChg chg="add del">
          <ac:chgData name="Isabella Fröjdman" userId="482516ee0c6c5362" providerId="LiveId" clId="{8B78E993-562B-4453-846F-D0C4F5A725CB}" dt="2021-11-25T10:27:33.763" v="465" actId="26606"/>
          <ac:spMkLst>
            <pc:docMk/>
            <pc:sldMk cId="2021072984" sldId="259"/>
            <ac:spMk id="280" creationId="{04637E45-0880-40BC-B488-4EA4CA435620}"/>
          </ac:spMkLst>
        </pc:spChg>
        <pc:spChg chg="add del">
          <ac:chgData name="Isabella Fröjdman" userId="482516ee0c6c5362" providerId="LiveId" clId="{8B78E993-562B-4453-846F-D0C4F5A725CB}" dt="2021-11-25T10:27:48.346" v="467" actId="26606"/>
          <ac:spMkLst>
            <pc:docMk/>
            <pc:sldMk cId="2021072984" sldId="259"/>
            <ac:spMk id="340" creationId="{9FF4A234-29BA-4B70-BFC0-64FBB64F2A7B}"/>
          </ac:spMkLst>
        </pc:spChg>
        <pc:spChg chg="add del">
          <ac:chgData name="Isabella Fröjdman" userId="482516ee0c6c5362" providerId="LiveId" clId="{8B78E993-562B-4453-846F-D0C4F5A725CB}" dt="2021-11-25T10:27:48.346" v="467" actId="26606"/>
          <ac:spMkLst>
            <pc:docMk/>
            <pc:sldMk cId="2021072984" sldId="259"/>
            <ac:spMk id="341" creationId="{CDA16EB2-8F47-4759-A206-DA4D0FF38EDF}"/>
          </ac:spMkLst>
        </pc:spChg>
        <pc:spChg chg="add">
          <ac:chgData name="Isabella Fröjdman" userId="482516ee0c6c5362" providerId="LiveId" clId="{8B78E993-562B-4453-846F-D0C4F5A725CB}" dt="2021-11-25T10:27:48.346" v="467" actId="26606"/>
          <ac:spMkLst>
            <pc:docMk/>
            <pc:sldMk cId="2021072984" sldId="259"/>
            <ac:spMk id="441" creationId="{4080BC15-6F3E-4EDC-BB73-20706F743138}"/>
          </ac:spMkLst>
        </pc:spChg>
        <pc:grpChg chg="add del">
          <ac:chgData name="Isabella Fröjdman" userId="482516ee0c6c5362" providerId="LiveId" clId="{8B78E993-562B-4453-846F-D0C4F5A725CB}" dt="2021-11-25T10:24:42.804" v="209" actId="26606"/>
          <ac:grpSpMkLst>
            <pc:docMk/>
            <pc:sldMk cId="2021072984" sldId="259"/>
            <ac:grpSpMk id="8" creationId="{71AFD227-869A-489C-A9B5-3F0498DF3C0C}"/>
          </ac:grpSpMkLst>
        </pc:grpChg>
        <pc:grpChg chg="add del">
          <ac:chgData name="Isabella Fröjdman" userId="482516ee0c6c5362" providerId="LiveId" clId="{8B78E993-562B-4453-846F-D0C4F5A725CB}" dt="2021-11-25T10:27:33.763" v="465" actId="26606"/>
          <ac:grpSpMkLst>
            <pc:docMk/>
            <pc:sldMk cId="2021072984" sldId="259"/>
            <ac:grpSpMk id="9" creationId="{71AFD227-869A-489C-A9B5-3F0498DF3C0C}"/>
          </ac:grpSpMkLst>
        </pc:grpChg>
        <pc:grpChg chg="add del">
          <ac:chgData name="Isabella Fröjdman" userId="482516ee0c6c5362" providerId="LiveId" clId="{8B78E993-562B-4453-846F-D0C4F5A725CB}" dt="2021-11-25T10:24:42.804" v="209" actId="26606"/>
          <ac:grpSpMkLst>
            <pc:docMk/>
            <pc:sldMk cId="2021072984" sldId="259"/>
            <ac:grpSpMk id="67" creationId="{A1B0DAD3-DAD3-4D41-8EF0-B03422E473FE}"/>
          </ac:grpSpMkLst>
        </pc:grpChg>
        <pc:grpChg chg="add del">
          <ac:chgData name="Isabella Fröjdman" userId="482516ee0c6c5362" providerId="LiveId" clId="{8B78E993-562B-4453-846F-D0C4F5A725CB}" dt="2021-11-25T10:24:42.804" v="209" actId="26606"/>
          <ac:grpSpMkLst>
            <pc:docMk/>
            <pc:sldMk cId="2021072984" sldId="259"/>
            <ac:grpSpMk id="130" creationId="{AAEF0DB4-E2F1-4DE6-A55A-B7511FD6E9AF}"/>
          </ac:grpSpMkLst>
        </pc:grpChg>
        <pc:grpChg chg="add">
          <ac:chgData name="Isabella Fröjdman" userId="482516ee0c6c5362" providerId="LiveId" clId="{8B78E993-562B-4453-846F-D0C4F5A725CB}" dt="2021-11-25T10:27:48.346" v="467" actId="26606"/>
          <ac:grpSpMkLst>
            <pc:docMk/>
            <pc:sldMk cId="2021072984" sldId="259"/>
            <ac:grpSpMk id="155" creationId="{71AFD227-869A-489C-A9B5-3F0498DF3C0C}"/>
          </ac:grpSpMkLst>
        </pc:grpChg>
        <pc:grpChg chg="add del">
          <ac:chgData name="Isabella Fröjdman" userId="482516ee0c6c5362" providerId="LiveId" clId="{8B78E993-562B-4453-846F-D0C4F5A725CB}" dt="2021-11-25T10:27:48.346" v="467" actId="26606"/>
          <ac:grpSpMkLst>
            <pc:docMk/>
            <pc:sldMk cId="2021072984" sldId="259"/>
            <ac:grpSpMk id="282" creationId="{71AFD227-869A-489C-A9B5-3F0498DF3C0C}"/>
          </ac:grpSpMkLst>
        </pc:grpChg>
        <pc:grpChg chg="add">
          <ac:chgData name="Isabella Fröjdman" userId="482516ee0c6c5362" providerId="LiveId" clId="{8B78E993-562B-4453-846F-D0C4F5A725CB}" dt="2021-11-25T10:27:48.346" v="467" actId="26606"/>
          <ac:grpSpMkLst>
            <pc:docMk/>
            <pc:sldMk cId="2021072984" sldId="259"/>
            <ac:grpSpMk id="442" creationId="{4C8A8758-6178-4720-BC90-28C23033FABF}"/>
          </ac:grpSpMkLst>
        </pc:grpChg>
        <pc:graphicFrameChg chg="add del">
          <ac:chgData name="Isabella Fröjdman" userId="482516ee0c6c5362" providerId="LiveId" clId="{8B78E993-562B-4453-846F-D0C4F5A725CB}" dt="2021-11-25T10:27:33.763" v="465" actId="26606"/>
          <ac:graphicFrameMkLst>
            <pc:docMk/>
            <pc:sldMk cId="2021072984" sldId="259"/>
            <ac:graphicFrameMk id="5" creationId="{D620167B-637E-40B8-83B0-A056FE5D4226}"/>
          </ac:graphicFrameMkLst>
        </pc:graphicFrameChg>
        <pc:graphicFrameChg chg="add mod modGraphic">
          <ac:chgData name="Isabella Fröjdman" userId="482516ee0c6c5362" providerId="LiveId" clId="{8B78E993-562B-4453-846F-D0C4F5A725CB}" dt="2021-11-25T10:27:53.008" v="468" actId="207"/>
          <ac:graphicFrameMkLst>
            <pc:docMk/>
            <pc:sldMk cId="2021072984" sldId="259"/>
            <ac:graphicFrameMk id="342" creationId="{19FBADA8-5537-4FD8-8805-CFC7478F6556}"/>
          </ac:graphicFrameMkLst>
        </pc:graphicFrameChg>
      </pc:sldChg>
      <pc:sldChg chg="addSp delSp modSp new mod setBg modNotesTx">
        <pc:chgData name="Isabella Fröjdman" userId="482516ee0c6c5362" providerId="LiveId" clId="{8B78E993-562B-4453-846F-D0C4F5A725CB}" dt="2021-11-28T10:36:38.493" v="958" actId="207"/>
        <pc:sldMkLst>
          <pc:docMk/>
          <pc:sldMk cId="2960177071" sldId="260"/>
        </pc:sldMkLst>
        <pc:spChg chg="add del mod">
          <ac:chgData name="Isabella Fröjdman" userId="482516ee0c6c5362" providerId="LiveId" clId="{8B78E993-562B-4453-846F-D0C4F5A725CB}" dt="2021-11-28T10:33:27.472" v="672" actId="26606"/>
          <ac:spMkLst>
            <pc:docMk/>
            <pc:sldMk cId="2960177071" sldId="260"/>
            <ac:spMk id="3" creationId="{E611B2BC-84C8-4104-B147-29466EC7103D}"/>
          </ac:spMkLst>
        </pc:spChg>
        <pc:spChg chg="add">
          <ac:chgData name="Isabella Fröjdman" userId="482516ee0c6c5362" providerId="LiveId" clId="{8B78E993-562B-4453-846F-D0C4F5A725CB}" dt="2021-11-28T10:33:27.472" v="672" actId="26606"/>
          <ac:spMkLst>
            <pc:docMk/>
            <pc:sldMk cId="2960177071" sldId="260"/>
            <ac:spMk id="68" creationId="{9FF4A234-29BA-4B70-BFC0-64FBB64F2A7B}"/>
          </ac:spMkLst>
        </pc:spChg>
        <pc:spChg chg="add">
          <ac:chgData name="Isabella Fröjdman" userId="482516ee0c6c5362" providerId="LiveId" clId="{8B78E993-562B-4453-846F-D0C4F5A725CB}" dt="2021-11-28T10:33:27.472" v="672" actId="26606"/>
          <ac:spMkLst>
            <pc:docMk/>
            <pc:sldMk cId="2960177071" sldId="260"/>
            <ac:spMk id="70" creationId="{CDA16EB2-8F47-4759-A206-DA4D0FF38EDF}"/>
          </ac:spMkLst>
        </pc:spChg>
        <pc:grpChg chg="add">
          <ac:chgData name="Isabella Fröjdman" userId="482516ee0c6c5362" providerId="LiveId" clId="{8B78E993-562B-4453-846F-D0C4F5A725CB}" dt="2021-11-28T10:33:27.472" v="672" actId="26606"/>
          <ac:grpSpMkLst>
            <pc:docMk/>
            <pc:sldMk cId="2960177071" sldId="260"/>
            <ac:grpSpMk id="9" creationId="{71AFD227-869A-489C-A9B5-3F0498DF3C0C}"/>
          </ac:grpSpMkLst>
        </pc:grpChg>
        <pc:graphicFrameChg chg="add mod modGraphic">
          <ac:chgData name="Isabella Fröjdman" userId="482516ee0c6c5362" providerId="LiveId" clId="{8B78E993-562B-4453-846F-D0C4F5A725CB}" dt="2021-11-28T10:36:38.493" v="958" actId="207"/>
          <ac:graphicFrameMkLst>
            <pc:docMk/>
            <pc:sldMk cId="2960177071" sldId="260"/>
            <ac:graphicFrameMk id="5" creationId="{23B03476-F3C5-42C3-A74C-2F596E1EDB93}"/>
          </ac:graphicFrameMkLst>
        </pc:graphicFrameChg>
      </pc:sldChg>
      <pc:sldChg chg="addSp delSp modSp new mod setBg modNotesTx">
        <pc:chgData name="Isabella Fröjdman" userId="482516ee0c6c5362" providerId="LiveId" clId="{8B78E993-562B-4453-846F-D0C4F5A725CB}" dt="2021-11-28T10:40:04.642" v="1172" actId="6549"/>
        <pc:sldMkLst>
          <pc:docMk/>
          <pc:sldMk cId="735740968" sldId="261"/>
        </pc:sldMkLst>
        <pc:spChg chg="add del mod">
          <ac:chgData name="Isabella Fröjdman" userId="482516ee0c6c5362" providerId="LiveId" clId="{8B78E993-562B-4453-846F-D0C4F5A725CB}" dt="2021-11-28T10:36:21.589" v="956" actId="26606"/>
          <ac:spMkLst>
            <pc:docMk/>
            <pc:sldMk cId="735740968" sldId="261"/>
            <ac:spMk id="3" creationId="{5E73604F-0680-4DF6-9179-C086FA01F20C}"/>
          </ac:spMkLst>
        </pc:spChg>
        <pc:spChg chg="add del">
          <ac:chgData name="Isabella Fröjdman" userId="482516ee0c6c5362" providerId="LiveId" clId="{8B78E993-562B-4453-846F-D0C4F5A725CB}" dt="2021-11-28T10:36:21.512" v="955" actId="26606"/>
          <ac:spMkLst>
            <pc:docMk/>
            <pc:sldMk cId="735740968" sldId="261"/>
            <ac:spMk id="126" creationId="{9FF4A234-29BA-4B70-BFC0-64FBB64F2A7B}"/>
          </ac:spMkLst>
        </pc:spChg>
        <pc:spChg chg="add del">
          <ac:chgData name="Isabella Fröjdman" userId="482516ee0c6c5362" providerId="LiveId" clId="{8B78E993-562B-4453-846F-D0C4F5A725CB}" dt="2021-11-28T10:36:21.512" v="955" actId="26606"/>
          <ac:spMkLst>
            <pc:docMk/>
            <pc:sldMk cId="735740968" sldId="261"/>
            <ac:spMk id="128" creationId="{EC2268EF-1ED3-4797-8355-F5078CB18B33}"/>
          </ac:spMkLst>
        </pc:spChg>
        <pc:spChg chg="add">
          <ac:chgData name="Isabella Fröjdman" userId="482516ee0c6c5362" providerId="LiveId" clId="{8B78E993-562B-4453-846F-D0C4F5A725CB}" dt="2021-11-28T10:36:21.589" v="956" actId="26606"/>
          <ac:spMkLst>
            <pc:docMk/>
            <pc:sldMk cId="735740968" sldId="261"/>
            <ac:spMk id="275" creationId="{9FF4A234-29BA-4B70-BFC0-64FBB64F2A7B}"/>
          </ac:spMkLst>
        </pc:spChg>
        <pc:spChg chg="add">
          <ac:chgData name="Isabella Fröjdman" userId="482516ee0c6c5362" providerId="LiveId" clId="{8B78E993-562B-4453-846F-D0C4F5A725CB}" dt="2021-11-28T10:36:21.589" v="956" actId="26606"/>
          <ac:spMkLst>
            <pc:docMk/>
            <pc:sldMk cId="735740968" sldId="261"/>
            <ac:spMk id="276" creationId="{859C48A9-2FAD-4CB2-9AF3-849F37D80E95}"/>
          </ac:spMkLst>
        </pc:spChg>
        <pc:spChg chg="add">
          <ac:chgData name="Isabella Fröjdman" userId="482516ee0c6c5362" providerId="LiveId" clId="{8B78E993-562B-4453-846F-D0C4F5A725CB}" dt="2021-11-28T10:36:21.589" v="956" actId="26606"/>
          <ac:spMkLst>
            <pc:docMk/>
            <pc:sldMk cId="735740968" sldId="261"/>
            <ac:spMk id="277" creationId="{B7D9EBFF-BE38-459C-8398-C529622CBC38}"/>
          </ac:spMkLst>
        </pc:spChg>
        <pc:spChg chg="add">
          <ac:chgData name="Isabella Fröjdman" userId="482516ee0c6c5362" providerId="LiveId" clId="{8B78E993-562B-4453-846F-D0C4F5A725CB}" dt="2021-11-28T10:36:21.589" v="956" actId="26606"/>
          <ac:spMkLst>
            <pc:docMk/>
            <pc:sldMk cId="735740968" sldId="261"/>
            <ac:spMk id="278" creationId="{AE183758-6556-4968-8BCD-BF6907D40115}"/>
          </ac:spMkLst>
        </pc:spChg>
        <pc:spChg chg="add">
          <ac:chgData name="Isabella Fröjdman" userId="482516ee0c6c5362" providerId="LiveId" clId="{8B78E993-562B-4453-846F-D0C4F5A725CB}" dt="2021-11-28T10:36:21.589" v="956" actId="26606"/>
          <ac:spMkLst>
            <pc:docMk/>
            <pc:sldMk cId="735740968" sldId="261"/>
            <ac:spMk id="279" creationId="{377BE59D-AC3D-4975-A360-8CC5502A805B}"/>
          </ac:spMkLst>
        </pc:spChg>
        <pc:spChg chg="add">
          <ac:chgData name="Isabella Fröjdman" userId="482516ee0c6c5362" providerId="LiveId" clId="{8B78E993-562B-4453-846F-D0C4F5A725CB}" dt="2021-11-28T10:36:21.589" v="956" actId="26606"/>
          <ac:spMkLst>
            <pc:docMk/>
            <pc:sldMk cId="735740968" sldId="261"/>
            <ac:spMk id="358" creationId="{3A8CD798-CB25-45CA-B21C-641CF4610227}"/>
          </ac:spMkLst>
        </pc:spChg>
        <pc:spChg chg="add">
          <ac:chgData name="Isabella Fröjdman" userId="482516ee0c6c5362" providerId="LiveId" clId="{8B78E993-562B-4453-846F-D0C4F5A725CB}" dt="2021-11-28T10:36:21.589" v="956" actId="26606"/>
          <ac:spMkLst>
            <pc:docMk/>
            <pc:sldMk cId="735740968" sldId="261"/>
            <ac:spMk id="359" creationId="{39AEB1B0-022C-404F-BAD4-D137A7AC182C}"/>
          </ac:spMkLst>
        </pc:spChg>
        <pc:spChg chg="add">
          <ac:chgData name="Isabella Fröjdman" userId="482516ee0c6c5362" providerId="LiveId" clId="{8B78E993-562B-4453-846F-D0C4F5A725CB}" dt="2021-11-28T10:36:21.589" v="956" actId="26606"/>
          <ac:spMkLst>
            <pc:docMk/>
            <pc:sldMk cId="735740968" sldId="261"/>
            <ac:spMk id="360" creationId="{49DF50F8-4893-4663-A0A2-E4AD00AC7A03}"/>
          </ac:spMkLst>
        </pc:spChg>
        <pc:grpChg chg="add del">
          <ac:chgData name="Isabella Fröjdman" userId="482516ee0c6c5362" providerId="LiveId" clId="{8B78E993-562B-4453-846F-D0C4F5A725CB}" dt="2021-11-28T10:36:21.512" v="955" actId="26606"/>
          <ac:grpSpMkLst>
            <pc:docMk/>
            <pc:sldMk cId="735740968" sldId="261"/>
            <ac:grpSpMk id="8" creationId="{71AFD227-869A-489C-A9B5-3F0498DF3C0C}"/>
          </ac:grpSpMkLst>
        </pc:grpChg>
        <pc:grpChg chg="add del">
          <ac:chgData name="Isabella Fröjdman" userId="482516ee0c6c5362" providerId="LiveId" clId="{8B78E993-562B-4453-846F-D0C4F5A725CB}" dt="2021-11-28T10:36:21.512" v="955" actId="26606"/>
          <ac:grpSpMkLst>
            <pc:docMk/>
            <pc:sldMk cId="735740968" sldId="261"/>
            <ac:grpSpMk id="67" creationId="{A1B0DAD3-DAD3-4D41-8EF0-B03422E473FE}"/>
          </ac:grpSpMkLst>
        </pc:grpChg>
        <pc:grpChg chg="add del">
          <ac:chgData name="Isabella Fröjdman" userId="482516ee0c6c5362" providerId="LiveId" clId="{8B78E993-562B-4453-846F-D0C4F5A725CB}" dt="2021-11-28T10:36:21.512" v="955" actId="26606"/>
          <ac:grpSpMkLst>
            <pc:docMk/>
            <pc:sldMk cId="735740968" sldId="261"/>
            <ac:grpSpMk id="130" creationId="{82A54BA0-BEFE-4BA5-A3C1-FE85FE03E820}"/>
          </ac:grpSpMkLst>
        </pc:grpChg>
        <pc:grpChg chg="add">
          <ac:chgData name="Isabella Fröjdman" userId="482516ee0c6c5362" providerId="LiveId" clId="{8B78E993-562B-4453-846F-D0C4F5A725CB}" dt="2021-11-28T10:36:21.589" v="956" actId="26606"/>
          <ac:grpSpMkLst>
            <pc:docMk/>
            <pc:sldMk cId="735740968" sldId="261"/>
            <ac:grpSpMk id="218" creationId="{71AFD227-869A-489C-A9B5-3F0498DF3C0C}"/>
          </ac:grpSpMkLst>
        </pc:grpChg>
        <pc:grpChg chg="add">
          <ac:chgData name="Isabella Fröjdman" userId="482516ee0c6c5362" providerId="LiveId" clId="{8B78E993-562B-4453-846F-D0C4F5A725CB}" dt="2021-11-28T10:36:21.589" v="956" actId="26606"/>
          <ac:grpSpMkLst>
            <pc:docMk/>
            <pc:sldMk cId="735740968" sldId="261"/>
            <ac:grpSpMk id="280" creationId="{BE44C9CE-DE8C-411B-B3CB-DC298AA925E7}"/>
          </ac:grpSpMkLst>
        </pc:grpChg>
        <pc:graphicFrameChg chg="add">
          <ac:chgData name="Isabella Fröjdman" userId="482516ee0c6c5362" providerId="LiveId" clId="{8B78E993-562B-4453-846F-D0C4F5A725CB}" dt="2021-11-28T10:36:21.589" v="956" actId="26606"/>
          <ac:graphicFrameMkLst>
            <pc:docMk/>
            <pc:sldMk cId="735740968" sldId="261"/>
            <ac:graphicFrameMk id="5" creationId="{7B9EF032-40C1-42B7-B6D2-ED9161E5F5BF}"/>
          </ac:graphicFrameMkLst>
        </pc:graphicFrameChg>
      </pc:sldChg>
      <pc:sldChg chg="addSp delSp modSp new mod setBg modNotesTx">
        <pc:chgData name="Isabella Fröjdman" userId="482516ee0c6c5362" providerId="LiveId" clId="{8B78E993-562B-4453-846F-D0C4F5A725CB}" dt="2021-11-28T10:39:52.869" v="1170" actId="26606"/>
        <pc:sldMkLst>
          <pc:docMk/>
          <pc:sldMk cId="3491204877" sldId="262"/>
        </pc:sldMkLst>
        <pc:spChg chg="add del mo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3" creationId="{04DEAC3B-A2EC-4430-A12D-A96D14C757B6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68" creationId="{4080BC15-6F3E-4EDC-BB73-20706F743138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70" creationId="{E4E336B8-243A-49D9-9876-4BF3A08D3A8A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72" creationId="{05F36030-F60E-436E-81FE-74DD0776DB7F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74" creationId="{800D5F55-AC8B-4C26-ABB0-D8D609EC4643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76" creationId="{2DF0B83D-C899-44CA-9B54-A9C57E8EB386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78" creationId="{E16B2E5A-8EC8-4C56-AB77-380486FDF026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80" creationId="{C87A69CB-2620-4628-9781-88BD40636FCA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82" creationId="{CABAB4BD-890F-4563-A5CA-536788B1E972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84" creationId="{24690199-C217-4DCB-9B31-1A45649B0BDA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86" creationId="{77F70717-3071-4962-8A7C-F9A58151CF98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88" creationId="{9E870E95-FCD6-4158-861A-5CEC896F525D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90" creationId="{6E01758F-8AEC-4155-B791-2A8CB8A48200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92" creationId="{8379C6B3-49BE-4333-B322-AF02BBB41C1E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94" creationId="{6D7188E6-F4DA-4486-938D-F45FE01A2631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96" creationId="{CD22207C-B504-40B2-A1EB-2DC9B81625A7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98" creationId="{0FBC38BC-DE18-4960-A9D4-F24C6F60C017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00" creationId="{BC872037-D6F5-4CE7-A090-32A977A79F34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02" creationId="{D3C4B45C-266A-45BF-98FA-CA5409C46209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04" creationId="{76909582-A285-4EA4-AE72-9DBF0D5659D3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06" creationId="{A620CFBF-D373-4BA6-BE41-62B50B94578C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08" creationId="{700BC7B2-0C3D-459F-92C1-3605AA3F092D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10" creationId="{24F4B005-B785-4A57-9E5A-82D85F00DA39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12" creationId="{196ED9B6-969E-4AC4-ACD0-95A421BAB391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14" creationId="{E317ADBB-3E4F-42D2-B7F2-A15924AD500C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16" creationId="{2E9B2055-E384-472D-91D3-74775CDA167C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18" creationId="{1F8EFF99-76BF-4F9B-ADAA-B8D310153B74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20" creationId="{626F1B89-B88E-4CE3-90BF-3704BAF48824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22" creationId="{C72C1CB8-8213-4EE7-AFFF-B0A74E7A74CA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24" creationId="{2FF32C41-49E2-459E-9AC4-64269039B12A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26" creationId="{06B5D5F0-EA51-440D-81A0-FE60CCFBA9C1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28" creationId="{B7CA6C2F-61C2-486F-B691-E8EB4BA27618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30" creationId="{A6727626-8944-4EB7-B327-B696FE484D24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32" creationId="{CFBBE0E2-8BDF-4B26-BEBC-DB799B8F6B44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34" creationId="{8EB99B25-2662-42DE-8F5D-E0F6F28C859A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36" creationId="{496BF3B0-761A-4454-BE3C-86B4675DC037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38" creationId="{B519F0F1-B284-44D5-91E9-5018219AFF78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40" creationId="{0ED49C08-BE23-43F9-A421-6CD45C78082D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42" creationId="{92F171FA-0CB2-4F4C-A2F3-1B7B6B0289BD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44" creationId="{A0073675-5E26-428E-A2F7-2A952D31454B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46" creationId="{D8C4C7E6-114C-4D16-9FC6-1260653C2375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48" creationId="{5FB2CD0B-BF87-4FEC-B6B6-0DA50B9314A2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50" creationId="{D12EC8B9-DE60-44BC-9911-A9CD8EF50666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52" creationId="{9B0D6CF6-D17B-4DC7-828A-773636910C92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54" creationId="{8C6933FD-FAB6-403B-9CD4-EF0E06CF799C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56" creationId="{5C2A4452-6B00-411C-80AB-29AE135B4550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58" creationId="{3F4D3F48-1D65-45EB-91E2-BEFFB2440C97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60" creationId="{F5A66334-17A8-4594-AB17-4C33A955B27D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62" creationId="{FB7FEAD3-708C-4B79-B452-4445C27780D9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64" creationId="{41281533-9B25-42A4-9F50-34B4F24C0E5B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66" creationId="{007246F1-084B-45D9-BDD9-99BB53F6C9AD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68" creationId="{77CDD712-F443-4EDC-B663-5EC5ACD7DBE0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70" creationId="{4A695BE5-DE27-460F-845F-45BB814FE35C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72" creationId="{DE28BE4E-1A59-46FF-810A-A8F9A46F7026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74" creationId="{A3CF799A-9839-4CB1-9381-DCC0C1FE1B37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76" creationId="{1EFA42E9-27C0-423D-93C8-794A9683FCF1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78" creationId="{E5B56BED-7578-4E42-889D-34AA58F679ED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80" creationId="{FCC7DD6E-E0E5-46B9-81B7-3B2F7B333264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82" creationId="{9C83D9FD-E06E-407B-BA7C-2C2AD5B16C24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84" creationId="{3C1174EE-071E-4421-BD9C-2C2D84190D2E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86" creationId="{6F280CAD-1F1B-4F43-99A3-B2EC2A7F30F4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88" creationId="{0D5C974E-4B43-4FFA-8230-DB0E1993C331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90" creationId="{A1CACEBA-A7A9-45FB-897A-888150011BC6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92" creationId="{583E2F4A-E235-4600-A80D-18C1C36EE5FA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94" creationId="{F16259CF-A0BC-4673-91C7-A7D3CDF7C7FD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96" creationId="{B09A934A-4464-4C9B-ACAD-9128E0B615E4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198" creationId="{CB010BB8-6FD4-498C-994D-53C8DC7491EE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00" creationId="{2D373437-2902-4D8A-B887-F6941556C277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02" creationId="{217D616F-FDFA-439E-8B09-E55F8234B05F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04" creationId="{0F74D32E-67FC-452C-A52B-988DB4984338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06" creationId="{B8F74E45-2803-4A11-9333-3639A1C2F2D9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08" creationId="{106009C3-0971-47AF-8BD9-2EC8A6A4B2F3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10" creationId="{ED29B115-F34D-4E41-A4A2-C0CE41C697C8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12" creationId="{19D4861C-7907-48BF-84E7-96C0E098D43A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14" creationId="{AEF03EB9-6D77-4E55-BCF2-4402550D39A6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16" creationId="{1C9C3C8B-A28D-44DF-AA29-02B28AED7148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18" creationId="{1EB7CB2D-F6AA-4861-B158-DA3E6B923EC2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20" creationId="{48203367-1F19-4C4F-B38D-929816F787B1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22" creationId="{B89B3B49-0A7E-4573-9B52-D1B0659831AB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24" creationId="{0288BD39-0846-445A-BD81-1E34E0E99ED0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26" creationId="{BA82150B-D747-458F-8C52-72FBA52BCDBA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28" creationId="{FEBB9D94-7802-4607-9BA4-62FB212BFCC8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30" creationId="{24743784-06E3-4913-9DFD-2FCBF9D929C9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32" creationId="{25CD3315-6611-406F-AF95-2EF9F5A5B048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34" creationId="{EB447648-FE0A-4D8E-86B8-D38D5F938BF4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36" creationId="{4B0A51D7-FF65-4E97-9E1A-8C4688E86263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38" creationId="{008FF77B-AC18-4E35-BB9B-0CA39278F7BC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40" creationId="{E71F6428-AC25-4A5A-8439-04768A17B6F8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42" creationId="{F237A1D4-9D62-4DEA-BD39-E5EC93B33BEF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44" creationId="{87E919CC-AC41-4F0D-A842-792D7A418795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46" creationId="{965D7305-50C2-4D93-8832-19DC70C5BD23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48" creationId="{E0E5EA9F-6192-466D-BF45-46D9BCE3BDB7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50" creationId="{CFF6BE31-4842-4659-8D68-63423F82691E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52" creationId="{3EC2112B-E2EC-492A-8AF9-D78F4B4A99B6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54" creationId="{EB635BC8-61BC-44D5-AA11-9A308B3BA493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56" creationId="{7E9ACE65-00C6-4A75-8F61-CCADAF3EC144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58" creationId="{5D7163FE-5ADD-41E7-985B-F95E7E048402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60" creationId="{DCD7108A-C70D-4FD9-B91A-0E9F9501AEFB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62" creationId="{3C0CF799-2713-48A8-94DF-F8CB5F332436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64" creationId="{00B8B62E-6551-4805-BD5A-5188FE5D3A79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66" creationId="{DFCCEBA8-5961-480A-9134-51605F650B85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68" creationId="{724D4F80-B109-4438-BC6D-ABB522B44115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70" creationId="{52A7149F-5A3F-4537-981A-974C7409CAF3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72" creationId="{89A8D3E3-3518-4738-B94E-F7DD9818D8D2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74" creationId="{FA796F21-7CE5-4483-A137-919B3D433BDF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76" creationId="{57FC30BB-0D8F-43B0-910E-7DDE8C9331FA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78" creationId="{D938207F-A865-48E5-A15D-FD578BC59D89}"/>
          </ac:spMkLst>
        </pc:spChg>
        <pc:spChg chg="add">
          <ac:chgData name="Isabella Fröjdman" userId="482516ee0c6c5362" providerId="LiveId" clId="{8B78E993-562B-4453-846F-D0C4F5A725CB}" dt="2021-11-28T10:39:52.869" v="1170" actId="26606"/>
          <ac:spMkLst>
            <pc:docMk/>
            <pc:sldMk cId="3491204877" sldId="262"/>
            <ac:spMk id="280" creationId="{04637E45-0880-40BC-B488-4EA4CA435620}"/>
          </ac:spMkLst>
        </pc:spChg>
        <pc:grpChg chg="add">
          <ac:chgData name="Isabella Fröjdman" userId="482516ee0c6c5362" providerId="LiveId" clId="{8B78E993-562B-4453-846F-D0C4F5A725CB}" dt="2021-11-28T10:39:52.869" v="1170" actId="26606"/>
          <ac:grpSpMkLst>
            <pc:docMk/>
            <pc:sldMk cId="3491204877" sldId="262"/>
            <ac:grpSpMk id="9" creationId="{71AFD227-869A-489C-A9B5-3F0498DF3C0C}"/>
          </ac:grpSpMkLst>
        </pc:grpChg>
        <pc:graphicFrameChg chg="add">
          <ac:chgData name="Isabella Fröjdman" userId="482516ee0c6c5362" providerId="LiveId" clId="{8B78E993-562B-4453-846F-D0C4F5A725CB}" dt="2021-11-28T10:39:52.869" v="1170" actId="26606"/>
          <ac:graphicFrameMkLst>
            <pc:docMk/>
            <pc:sldMk cId="3491204877" sldId="262"/>
            <ac:graphicFrameMk id="5" creationId="{FA1EF15E-1809-4008-97A4-4FAF6DD02F84}"/>
          </ac:graphicFrameMkLst>
        </pc:graphicFrameChg>
      </pc:sldChg>
      <pc:sldChg chg="addSp delSp modSp new mod setBg modNotesTx">
        <pc:chgData name="Isabella Fröjdman" userId="482516ee0c6c5362" providerId="LiveId" clId="{8B78E993-562B-4453-846F-D0C4F5A725CB}" dt="2021-11-28T10:47:15.564" v="1530" actId="26606"/>
        <pc:sldMkLst>
          <pc:docMk/>
          <pc:sldMk cId="3552351435" sldId="263"/>
        </pc:sldMkLst>
        <pc:spChg chg="add del mod">
          <ac:chgData name="Isabella Fröjdman" userId="482516ee0c6c5362" providerId="LiveId" clId="{8B78E993-562B-4453-846F-D0C4F5A725CB}" dt="2021-11-28T10:44:55.878" v="1451" actId="478"/>
          <ac:spMkLst>
            <pc:docMk/>
            <pc:sldMk cId="3552351435" sldId="263"/>
            <ac:spMk id="3" creationId="{27070BCF-BFAB-437F-A080-EA5163668293}"/>
          </ac:spMkLst>
        </pc:spChg>
        <pc:spChg chg="add del mod">
          <ac:chgData name="Isabella Fröjdman" userId="482516ee0c6c5362" providerId="LiveId" clId="{8B78E993-562B-4453-846F-D0C4F5A725CB}" dt="2021-11-28T10:47:15.564" v="1530" actId="26606"/>
          <ac:spMkLst>
            <pc:docMk/>
            <pc:sldMk cId="3552351435" sldId="263"/>
            <ac:spMk id="5" creationId="{FEFE44D8-C12B-460A-9E1D-930770B6EE2A}"/>
          </ac:spMkLst>
        </pc:spChg>
        <pc:spChg chg="add del">
          <ac:chgData name="Isabella Fröjdman" userId="482516ee0c6c5362" providerId="LiveId" clId="{8B78E993-562B-4453-846F-D0C4F5A725CB}" dt="2021-11-28T10:46:46.074" v="1524" actId="26606"/>
          <ac:spMkLst>
            <pc:docMk/>
            <pc:sldMk cId="3552351435" sldId="263"/>
            <ac:spMk id="70" creationId="{58789E63-C78D-4210-8A38-DD6FB3B6BACD}"/>
          </ac:spMkLst>
        </pc:spChg>
        <pc:spChg chg="add del">
          <ac:chgData name="Isabella Fröjdman" userId="482516ee0c6c5362" providerId="LiveId" clId="{8B78E993-562B-4453-846F-D0C4F5A725CB}" dt="2021-11-28T10:46:46.074" v="1524" actId="26606"/>
          <ac:spMkLst>
            <pc:docMk/>
            <pc:sldMk cId="3552351435" sldId="263"/>
            <ac:spMk id="72" creationId="{933BD51B-53C3-4AA2-8BD3-AFDF9E98BA46}"/>
          </ac:spMkLst>
        </pc:spChg>
        <pc:spChg chg="add del">
          <ac:chgData name="Isabella Fröjdman" userId="482516ee0c6c5362" providerId="LiveId" clId="{8B78E993-562B-4453-846F-D0C4F5A725CB}" dt="2021-11-28T10:46:51.121" v="1526" actId="26606"/>
          <ac:spMkLst>
            <pc:docMk/>
            <pc:sldMk cId="3552351435" sldId="263"/>
            <ac:spMk id="253" creationId="{D5A33662-C2EA-4FEB-B1D3-625DFCFE21C7}"/>
          </ac:spMkLst>
        </pc:spChg>
        <pc:spChg chg="add del">
          <ac:chgData name="Isabella Fröjdman" userId="482516ee0c6c5362" providerId="LiveId" clId="{8B78E993-562B-4453-846F-D0C4F5A725CB}" dt="2021-11-28T10:46:51.121" v="1526" actId="26606"/>
          <ac:spMkLst>
            <pc:docMk/>
            <pc:sldMk cId="3552351435" sldId="263"/>
            <ac:spMk id="364" creationId="{8B7AD46D-E72A-4FA9-A503-9BBF703CB872}"/>
          </ac:spMkLst>
        </pc:spChg>
        <pc:spChg chg="add del">
          <ac:chgData name="Isabella Fröjdman" userId="482516ee0c6c5362" providerId="LiveId" clId="{8B78E993-562B-4453-846F-D0C4F5A725CB}" dt="2021-11-28T10:46:51.121" v="1526" actId="26606"/>
          <ac:spMkLst>
            <pc:docMk/>
            <pc:sldMk cId="3552351435" sldId="263"/>
            <ac:spMk id="365" creationId="{2813BDD8-88F1-463B-A75F-D1EC1E35EC30}"/>
          </ac:spMkLst>
        </pc:spChg>
        <pc:spChg chg="add del">
          <ac:chgData name="Isabella Fröjdman" userId="482516ee0c6c5362" providerId="LiveId" clId="{8B78E993-562B-4453-846F-D0C4F5A725CB}" dt="2021-11-28T10:46:54.428" v="1528" actId="26606"/>
          <ac:spMkLst>
            <pc:docMk/>
            <pc:sldMk cId="3552351435" sldId="263"/>
            <ac:spMk id="368" creationId="{D6F5F07B-A917-442C-82D5-5719737E9E68}"/>
          </ac:spMkLst>
        </pc:spChg>
        <pc:spChg chg="add del">
          <ac:chgData name="Isabella Fröjdman" userId="482516ee0c6c5362" providerId="LiveId" clId="{8B78E993-562B-4453-846F-D0C4F5A725CB}" dt="2021-11-28T10:46:54.428" v="1528" actId="26606"/>
          <ac:spMkLst>
            <pc:docMk/>
            <pc:sldMk cId="3552351435" sldId="263"/>
            <ac:spMk id="370" creationId="{646C6347-670A-4289-8E1E-A6D48C2F2C00}"/>
          </ac:spMkLst>
        </pc:spChg>
        <pc:spChg chg="add">
          <ac:chgData name="Isabella Fröjdman" userId="482516ee0c6c5362" providerId="LiveId" clId="{8B78E993-562B-4453-846F-D0C4F5A725CB}" dt="2021-11-28T10:46:54.721" v="1529" actId="26606"/>
          <ac:spMkLst>
            <pc:docMk/>
            <pc:sldMk cId="3552351435" sldId="263"/>
            <ac:spMk id="492" creationId="{9FF4A234-29BA-4B70-BFC0-64FBB64F2A7B}"/>
          </ac:spMkLst>
        </pc:spChg>
        <pc:spChg chg="add">
          <ac:chgData name="Isabella Fröjdman" userId="482516ee0c6c5362" providerId="LiveId" clId="{8B78E993-562B-4453-846F-D0C4F5A725CB}" dt="2021-11-28T10:46:54.721" v="1529" actId="26606"/>
          <ac:spMkLst>
            <pc:docMk/>
            <pc:sldMk cId="3552351435" sldId="263"/>
            <ac:spMk id="493" creationId="{B0FD9CD4-1DEA-4176-A124-D8917EB46F78}"/>
          </ac:spMkLst>
        </pc:spChg>
        <pc:grpChg chg="add del">
          <ac:chgData name="Isabella Fröjdman" userId="482516ee0c6c5362" providerId="LiveId" clId="{8B78E993-562B-4453-846F-D0C4F5A725CB}" dt="2021-11-28T10:46:51.121" v="1526" actId="26606"/>
          <ac:grpSpMkLst>
            <pc:docMk/>
            <pc:sldMk cId="3552351435" sldId="263"/>
            <ac:grpSpMk id="10" creationId="{71AFD227-869A-489C-A9B5-3F0498DF3C0C}"/>
          </ac:grpSpMkLst>
        </pc:grpChg>
        <pc:grpChg chg="add del">
          <ac:chgData name="Isabella Fröjdman" userId="482516ee0c6c5362" providerId="LiveId" clId="{8B78E993-562B-4453-846F-D0C4F5A725CB}" dt="2021-11-28T10:46:46.074" v="1524" actId="26606"/>
          <ac:grpSpMkLst>
            <pc:docMk/>
            <pc:sldMk cId="3552351435" sldId="263"/>
            <ac:grpSpMk id="11" creationId="{71AFD227-869A-489C-A9B5-3F0498DF3C0C}"/>
          </ac:grpSpMkLst>
        </pc:grpChg>
        <pc:grpChg chg="add del">
          <ac:chgData name="Isabella Fröjdman" userId="482516ee0c6c5362" providerId="LiveId" clId="{8B78E993-562B-4453-846F-D0C4F5A725CB}" dt="2021-11-28T10:46:51.121" v="1526" actId="26606"/>
          <ac:grpSpMkLst>
            <pc:docMk/>
            <pc:sldMk cId="3552351435" sldId="263"/>
            <ac:grpSpMk id="69" creationId="{A1B0DAD3-DAD3-4D41-8EF0-B03422E473FE}"/>
          </ac:grpSpMkLst>
        </pc:grpChg>
        <pc:grpChg chg="add del">
          <ac:chgData name="Isabella Fröjdman" userId="482516ee0c6c5362" providerId="LiveId" clId="{8B78E993-562B-4453-846F-D0C4F5A725CB}" dt="2021-11-28T10:46:46.074" v="1524" actId="26606"/>
          <ac:grpSpMkLst>
            <pc:docMk/>
            <pc:sldMk cId="3552351435" sldId="263"/>
            <ac:grpSpMk id="74" creationId="{C94FD3EC-1310-4AD0-9781-ECB252862C7E}"/>
          </ac:grpSpMkLst>
        </pc:grpChg>
        <pc:grpChg chg="add del">
          <ac:chgData name="Isabella Fröjdman" userId="482516ee0c6c5362" providerId="LiveId" clId="{8B78E993-562B-4453-846F-D0C4F5A725CB}" dt="2021-11-28T10:46:54.428" v="1528" actId="26606"/>
          <ac:grpSpMkLst>
            <pc:docMk/>
            <pc:sldMk cId="3552351435" sldId="263"/>
            <ac:grpSpMk id="107" creationId="{EDB9709B-28DB-4BE5-9BA0-118925967E7D}"/>
          </ac:grpSpMkLst>
        </pc:grpChg>
        <pc:grpChg chg="add del">
          <ac:chgData name="Isabella Fröjdman" userId="482516ee0c6c5362" providerId="LiveId" clId="{8B78E993-562B-4453-846F-D0C4F5A725CB}" dt="2021-11-28T10:46:51.121" v="1526" actId="26606"/>
          <ac:grpSpMkLst>
            <pc:docMk/>
            <pc:sldMk cId="3552351435" sldId="263"/>
            <ac:grpSpMk id="132" creationId="{D3CE3ADF-CE7B-4DF8-AEB2-64CB8F6329D8}"/>
          </ac:grpSpMkLst>
        </pc:grpChg>
        <pc:grpChg chg="add del">
          <ac:chgData name="Isabella Fröjdman" userId="482516ee0c6c5362" providerId="LiveId" clId="{8B78E993-562B-4453-846F-D0C4F5A725CB}" dt="2021-11-28T10:46:51.121" v="1526" actId="26606"/>
          <ac:grpSpMkLst>
            <pc:docMk/>
            <pc:sldMk cId="3552351435" sldId="263"/>
            <ac:grpSpMk id="193" creationId="{84C90B19-086C-49B0-9CE7-EEF7B17A1763}"/>
          </ac:grpSpMkLst>
        </pc:grpChg>
        <pc:grpChg chg="add del">
          <ac:chgData name="Isabella Fröjdman" userId="482516ee0c6c5362" providerId="LiveId" clId="{8B78E993-562B-4453-846F-D0C4F5A725CB}" dt="2021-11-28T10:46:54.428" v="1528" actId="26606"/>
          <ac:grpSpMkLst>
            <pc:docMk/>
            <pc:sldMk cId="3552351435" sldId="263"/>
            <ac:grpSpMk id="367" creationId="{71AFD227-869A-489C-A9B5-3F0498DF3C0C}"/>
          </ac:grpSpMkLst>
        </pc:grpChg>
        <pc:grpChg chg="add del">
          <ac:chgData name="Isabella Fröjdman" userId="482516ee0c6c5362" providerId="LiveId" clId="{8B78E993-562B-4453-846F-D0C4F5A725CB}" dt="2021-11-28T10:46:54.428" v="1528" actId="26606"/>
          <ac:grpSpMkLst>
            <pc:docMk/>
            <pc:sldMk cId="3552351435" sldId="263"/>
            <ac:grpSpMk id="371" creationId="{145196E9-03A4-438A-B85E-4CEB070DB37C}"/>
          </ac:grpSpMkLst>
        </pc:grpChg>
        <pc:grpChg chg="add">
          <ac:chgData name="Isabella Fröjdman" userId="482516ee0c6c5362" providerId="LiveId" clId="{8B78E993-562B-4453-846F-D0C4F5A725CB}" dt="2021-11-28T10:46:54.721" v="1529" actId="26606"/>
          <ac:grpSpMkLst>
            <pc:docMk/>
            <pc:sldMk cId="3552351435" sldId="263"/>
            <ac:grpSpMk id="379" creationId="{71AFD227-869A-489C-A9B5-3F0498DF3C0C}"/>
          </ac:grpSpMkLst>
        </pc:grpChg>
        <pc:grpChg chg="add">
          <ac:chgData name="Isabella Fröjdman" userId="482516ee0c6c5362" providerId="LiveId" clId="{8B78E993-562B-4453-846F-D0C4F5A725CB}" dt="2021-11-28T10:46:54.721" v="1529" actId="26606"/>
          <ac:grpSpMkLst>
            <pc:docMk/>
            <pc:sldMk cId="3552351435" sldId="263"/>
            <ac:grpSpMk id="437" creationId="{A1B0DAD3-DAD3-4D41-8EF0-B03422E473FE}"/>
          </ac:grpSpMkLst>
        </pc:grpChg>
        <pc:grpChg chg="add">
          <ac:chgData name="Isabella Fröjdman" userId="482516ee0c6c5362" providerId="LiveId" clId="{8B78E993-562B-4453-846F-D0C4F5A725CB}" dt="2021-11-28T10:46:54.721" v="1529" actId="26606"/>
          <ac:grpSpMkLst>
            <pc:docMk/>
            <pc:sldMk cId="3552351435" sldId="263"/>
            <ac:grpSpMk id="494" creationId="{D1F75336-B532-4E6E-95DF-0A6F259731D4}"/>
          </ac:grpSpMkLst>
        </pc:grpChg>
        <pc:graphicFrameChg chg="add">
          <ac:chgData name="Isabella Fröjdman" userId="482516ee0c6c5362" providerId="LiveId" clId="{8B78E993-562B-4453-846F-D0C4F5A725CB}" dt="2021-11-28T10:47:15.564" v="1530" actId="26606"/>
          <ac:graphicFrameMkLst>
            <pc:docMk/>
            <pc:sldMk cId="3552351435" sldId="263"/>
            <ac:graphicFrameMk id="498" creationId="{EFB8D617-DB3B-4526-BBD1-D053EAA6AFD1}"/>
          </ac:graphicFrameMkLst>
        </pc:graphicFrameChg>
        <pc:picChg chg="add del">
          <ac:chgData name="Isabella Fröjdman" userId="482516ee0c6c5362" providerId="LiveId" clId="{8B78E993-562B-4453-846F-D0C4F5A725CB}" dt="2021-11-28T10:46:46.074" v="1524" actId="26606"/>
          <ac:picMkLst>
            <pc:docMk/>
            <pc:sldMk cId="3552351435" sldId="263"/>
            <ac:picMk id="7" creationId="{25D5F0FB-8D15-4B5C-9179-69D6106BA489}"/>
          </ac:picMkLst>
        </pc:picChg>
        <pc:picChg chg="add del">
          <ac:chgData name="Isabella Fröjdman" userId="482516ee0c6c5362" providerId="LiveId" clId="{8B78E993-562B-4453-846F-D0C4F5A725CB}" dt="2021-11-28T10:46:54.428" v="1528" actId="26606"/>
          <ac:picMkLst>
            <pc:docMk/>
            <pc:sldMk cId="3552351435" sldId="263"/>
            <ac:picMk id="369" creationId="{03CDD016-6342-4992-AC0C-A23FE746C1E4}"/>
          </ac:picMkLst>
        </pc:picChg>
      </pc:sldChg>
      <pc:sldChg chg="addSp delSp modSp new mod setBg">
        <pc:chgData name="Isabella Fröjdman" userId="482516ee0c6c5362" providerId="LiveId" clId="{8B78E993-562B-4453-846F-D0C4F5A725CB}" dt="2021-11-28T10:45:20.986" v="1454" actId="207"/>
        <pc:sldMkLst>
          <pc:docMk/>
          <pc:sldMk cId="768958361" sldId="264"/>
        </pc:sldMkLst>
        <pc:spChg chg="add del mod ord">
          <ac:chgData name="Isabella Fröjdman" userId="482516ee0c6c5362" providerId="LiveId" clId="{8B78E993-562B-4453-846F-D0C4F5A725CB}" dt="2021-11-28T10:45:15.186" v="1453" actId="26606"/>
          <ac:spMkLst>
            <pc:docMk/>
            <pc:sldMk cId="768958361" sldId="264"/>
            <ac:spMk id="3" creationId="{1C391DB3-5179-4347-AAA7-6A732B7186E4}"/>
          </ac:spMkLst>
        </pc:spChg>
        <pc:spChg chg="add del">
          <ac:chgData name="Isabella Fröjdman" userId="482516ee0c6c5362" providerId="LiveId" clId="{8B78E993-562B-4453-846F-D0C4F5A725CB}" dt="2021-11-28T10:44:22.116" v="1448" actId="26606"/>
          <ac:spMkLst>
            <pc:docMk/>
            <pc:sldMk cId="768958361" sldId="264"/>
            <ac:spMk id="68" creationId="{11AC88F6-55CB-496B-8AD8-9ABD2E6E3BFA}"/>
          </ac:spMkLst>
        </pc:spChg>
        <pc:spChg chg="add del">
          <ac:chgData name="Isabella Fröjdman" userId="482516ee0c6c5362" providerId="LiveId" clId="{8B78E993-562B-4453-846F-D0C4F5A725CB}" dt="2021-11-28T10:44:22.116" v="1448" actId="26606"/>
          <ac:spMkLst>
            <pc:docMk/>
            <pc:sldMk cId="768958361" sldId="264"/>
            <ac:spMk id="70" creationId="{969239DF-EAA4-47C3-B4E3-79C6BCB243F5}"/>
          </ac:spMkLst>
        </pc:spChg>
        <pc:spChg chg="add">
          <ac:chgData name="Isabella Fröjdman" userId="482516ee0c6c5362" providerId="LiveId" clId="{8B78E993-562B-4453-846F-D0C4F5A725CB}" dt="2021-11-28T10:44:22.116" v="1448" actId="26606"/>
          <ac:spMkLst>
            <pc:docMk/>
            <pc:sldMk cId="768958361" sldId="264"/>
            <ac:spMk id="193" creationId="{11AC88F6-55CB-496B-8AD8-9ABD2E6E3BFA}"/>
          </ac:spMkLst>
        </pc:spChg>
        <pc:spChg chg="add">
          <ac:chgData name="Isabella Fröjdman" userId="482516ee0c6c5362" providerId="LiveId" clId="{8B78E993-562B-4453-846F-D0C4F5A725CB}" dt="2021-11-28T10:44:22.116" v="1448" actId="26606"/>
          <ac:spMkLst>
            <pc:docMk/>
            <pc:sldMk cId="768958361" sldId="264"/>
            <ac:spMk id="195" creationId="{6F53D3C3-F24F-4317-98B6-A05ECD30445C}"/>
          </ac:spMkLst>
        </pc:spChg>
        <pc:grpChg chg="add del">
          <ac:chgData name="Isabella Fröjdman" userId="482516ee0c6c5362" providerId="LiveId" clId="{8B78E993-562B-4453-846F-D0C4F5A725CB}" dt="2021-11-28T10:44:22.116" v="1448" actId="26606"/>
          <ac:grpSpMkLst>
            <pc:docMk/>
            <pc:sldMk cId="768958361" sldId="264"/>
            <ac:grpSpMk id="9" creationId="{71AFD227-869A-489C-A9B5-3F0498DF3C0C}"/>
          </ac:grpSpMkLst>
        </pc:grpChg>
        <pc:grpChg chg="add del">
          <ac:chgData name="Isabella Fröjdman" userId="482516ee0c6c5362" providerId="LiveId" clId="{8B78E993-562B-4453-846F-D0C4F5A725CB}" dt="2021-11-28T10:44:22.116" v="1448" actId="26606"/>
          <ac:grpSpMkLst>
            <pc:docMk/>
            <pc:sldMk cId="768958361" sldId="264"/>
            <ac:grpSpMk id="72" creationId="{3389B237-4CAB-4403-A95C-C04D71F4B420}"/>
          </ac:grpSpMkLst>
        </pc:grpChg>
        <pc:grpChg chg="add">
          <ac:chgData name="Isabella Fröjdman" userId="482516ee0c6c5362" providerId="LiveId" clId="{8B78E993-562B-4453-846F-D0C4F5A725CB}" dt="2021-11-28T10:44:22.116" v="1448" actId="26606"/>
          <ac:grpSpMkLst>
            <pc:docMk/>
            <pc:sldMk cId="768958361" sldId="264"/>
            <ac:grpSpMk id="134" creationId="{71AFD227-869A-489C-A9B5-3F0498DF3C0C}"/>
          </ac:grpSpMkLst>
        </pc:grpChg>
        <pc:graphicFrameChg chg="add modGraphic">
          <ac:chgData name="Isabella Fröjdman" userId="482516ee0c6c5362" providerId="LiveId" clId="{8B78E993-562B-4453-846F-D0C4F5A725CB}" dt="2021-11-28T10:45:20.986" v="1454" actId="207"/>
          <ac:graphicFrameMkLst>
            <pc:docMk/>
            <pc:sldMk cId="768958361" sldId="264"/>
            <ac:graphicFrameMk id="197" creationId="{D26AD7EA-BE99-41EF-B2A5-4CBF02FFF1E6}"/>
          </ac:graphicFrameMkLst>
        </pc:graphicFrameChg>
        <pc:picChg chg="add mod">
          <ac:chgData name="Isabella Fröjdman" userId="482516ee0c6c5362" providerId="LiveId" clId="{8B78E993-562B-4453-846F-D0C4F5A725CB}" dt="2021-11-28T10:44:22.116" v="1448" actId="26606"/>
          <ac:picMkLst>
            <pc:docMk/>
            <pc:sldMk cId="768958361" sldId="264"/>
            <ac:picMk id="5" creationId="{2994DB87-3163-4A72-9DE2-77D15E2ECF73}"/>
          </ac:picMkLst>
        </pc:picChg>
      </pc:sldChg>
    </pc:docChg>
  </pc:docChgLst>
</pc:chgInfo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B08CE8-44A9-4941-A554-4CAB61DD3C79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E779F4B-3FDE-40BE-A9DC-932258B9444B}">
      <dgm:prSet/>
      <dgm:spPr/>
      <dgm:t>
        <a:bodyPr/>
        <a:lstStyle/>
        <a:p>
          <a:r>
            <a:rPr lang="sv-FI" dirty="0">
              <a:solidFill>
                <a:srgbClr val="FF0000"/>
              </a:solidFill>
            </a:rPr>
            <a:t>DEN, DET &amp; DE</a:t>
          </a:r>
          <a:endParaRPr lang="en-US" dirty="0">
            <a:solidFill>
              <a:srgbClr val="FF0000"/>
            </a:solidFill>
          </a:endParaRPr>
        </a:p>
      </dgm:t>
    </dgm:pt>
    <dgm:pt modelId="{F46E2186-B471-4A04-8EE1-CABD47B3D81A}" type="parTrans" cxnId="{B6E5C2CD-DF33-42F1-8411-7D9DD116D18A}">
      <dgm:prSet/>
      <dgm:spPr/>
      <dgm:t>
        <a:bodyPr/>
        <a:lstStyle/>
        <a:p>
          <a:endParaRPr lang="en-US"/>
        </a:p>
      </dgm:t>
    </dgm:pt>
    <dgm:pt modelId="{799BA2D3-0CD8-4922-8D19-F991666C8B4E}" type="sibTrans" cxnId="{B6E5C2CD-DF33-42F1-8411-7D9DD116D18A}">
      <dgm:prSet/>
      <dgm:spPr/>
      <dgm:t>
        <a:bodyPr/>
        <a:lstStyle/>
        <a:p>
          <a:endParaRPr lang="en-US"/>
        </a:p>
      </dgm:t>
    </dgm:pt>
    <dgm:pt modelId="{04FA4A2D-1574-4B07-81EF-3254F26008DA}">
      <dgm:prSet/>
      <dgm:spPr/>
      <dgm:t>
        <a:bodyPr/>
        <a:lstStyle/>
        <a:p>
          <a:r>
            <a:rPr lang="sv-FI" dirty="0">
              <a:solidFill>
                <a:srgbClr val="FF0000"/>
              </a:solidFill>
            </a:rPr>
            <a:t>Den</a:t>
          </a:r>
          <a:r>
            <a:rPr lang="sv-FI" dirty="0"/>
            <a:t> fina stugan.</a:t>
          </a:r>
          <a:endParaRPr lang="en-US" dirty="0"/>
        </a:p>
      </dgm:t>
    </dgm:pt>
    <dgm:pt modelId="{6CCC4FDA-3AB3-488B-BB03-11C1A88C0E51}" type="parTrans" cxnId="{4848F0AE-B6B6-48C1-9223-E6EF325DC6F6}">
      <dgm:prSet/>
      <dgm:spPr/>
      <dgm:t>
        <a:bodyPr/>
        <a:lstStyle/>
        <a:p>
          <a:endParaRPr lang="en-US"/>
        </a:p>
      </dgm:t>
    </dgm:pt>
    <dgm:pt modelId="{74071741-6737-4918-81A7-E89E70162DBA}" type="sibTrans" cxnId="{4848F0AE-B6B6-48C1-9223-E6EF325DC6F6}">
      <dgm:prSet/>
      <dgm:spPr/>
      <dgm:t>
        <a:bodyPr/>
        <a:lstStyle/>
        <a:p>
          <a:endParaRPr lang="en-US"/>
        </a:p>
      </dgm:t>
    </dgm:pt>
    <dgm:pt modelId="{EEC6EF56-5908-48E9-8A39-42EC06202BCC}">
      <dgm:prSet/>
      <dgm:spPr/>
      <dgm:t>
        <a:bodyPr/>
        <a:lstStyle/>
        <a:p>
          <a:r>
            <a:rPr lang="sv-FI" dirty="0">
              <a:solidFill>
                <a:srgbClr val="FF0000"/>
              </a:solidFill>
            </a:rPr>
            <a:t>Det </a:t>
          </a:r>
          <a:r>
            <a:rPr lang="sv-FI" dirty="0"/>
            <a:t>stora huset.</a:t>
          </a:r>
          <a:endParaRPr lang="en-US" dirty="0"/>
        </a:p>
      </dgm:t>
    </dgm:pt>
    <dgm:pt modelId="{4A03A02C-9210-40DD-8169-E54DDD0A66F7}" type="parTrans" cxnId="{442A5F18-0DE3-400C-A7E9-E12D187C9B39}">
      <dgm:prSet/>
      <dgm:spPr/>
      <dgm:t>
        <a:bodyPr/>
        <a:lstStyle/>
        <a:p>
          <a:endParaRPr lang="en-US"/>
        </a:p>
      </dgm:t>
    </dgm:pt>
    <dgm:pt modelId="{154EED3F-6541-48AC-805E-16FF6F1AC713}" type="sibTrans" cxnId="{442A5F18-0DE3-400C-A7E9-E12D187C9B39}">
      <dgm:prSet/>
      <dgm:spPr/>
      <dgm:t>
        <a:bodyPr/>
        <a:lstStyle/>
        <a:p>
          <a:endParaRPr lang="en-US"/>
        </a:p>
      </dgm:t>
    </dgm:pt>
    <dgm:pt modelId="{3A2632B3-A04E-4BEC-A6BD-D39FBDFEBFB1}">
      <dgm:prSet/>
      <dgm:spPr/>
      <dgm:t>
        <a:bodyPr/>
        <a:lstStyle/>
        <a:p>
          <a:r>
            <a:rPr lang="sv-FI" dirty="0">
              <a:solidFill>
                <a:srgbClr val="FF0000"/>
              </a:solidFill>
            </a:rPr>
            <a:t>De</a:t>
          </a:r>
          <a:r>
            <a:rPr lang="sv-FI" dirty="0"/>
            <a:t> fina stugorna / De fina husen.</a:t>
          </a:r>
          <a:endParaRPr lang="en-US" dirty="0"/>
        </a:p>
      </dgm:t>
    </dgm:pt>
    <dgm:pt modelId="{9EDA7569-968E-46E4-9631-3141A5ABE9AF}" type="parTrans" cxnId="{20D7BBE0-17A3-43A3-80AE-2FFA1DCB9DF2}">
      <dgm:prSet/>
      <dgm:spPr/>
      <dgm:t>
        <a:bodyPr/>
        <a:lstStyle/>
        <a:p>
          <a:endParaRPr lang="en-US"/>
        </a:p>
      </dgm:t>
    </dgm:pt>
    <dgm:pt modelId="{569171A8-C45E-441E-8B6B-AA9DF615C2CE}" type="sibTrans" cxnId="{20D7BBE0-17A3-43A3-80AE-2FFA1DCB9DF2}">
      <dgm:prSet/>
      <dgm:spPr/>
      <dgm:t>
        <a:bodyPr/>
        <a:lstStyle/>
        <a:p>
          <a:endParaRPr lang="en-US"/>
        </a:p>
      </dgm:t>
    </dgm:pt>
    <dgm:pt modelId="{5EFBD082-A2A9-4008-BFE6-1446EE9DCEDA}">
      <dgm:prSet/>
      <dgm:spPr/>
      <dgm:t>
        <a:bodyPr/>
        <a:lstStyle/>
        <a:p>
          <a:r>
            <a:rPr lang="sv-FI"/>
            <a:t>Stugan är fin.</a:t>
          </a:r>
          <a:endParaRPr lang="en-US"/>
        </a:p>
      </dgm:t>
    </dgm:pt>
    <dgm:pt modelId="{E457567C-CFD9-408C-B00C-1622908EEFF1}" type="parTrans" cxnId="{706C8B8D-F94D-4995-9A1F-D9C9DAAA44B4}">
      <dgm:prSet/>
      <dgm:spPr/>
      <dgm:t>
        <a:bodyPr/>
        <a:lstStyle/>
        <a:p>
          <a:endParaRPr lang="en-US"/>
        </a:p>
      </dgm:t>
    </dgm:pt>
    <dgm:pt modelId="{73A10869-1DA0-4364-99F5-CFED8E14C2BF}" type="sibTrans" cxnId="{706C8B8D-F94D-4995-9A1F-D9C9DAAA44B4}">
      <dgm:prSet/>
      <dgm:spPr/>
      <dgm:t>
        <a:bodyPr/>
        <a:lstStyle/>
        <a:p>
          <a:endParaRPr lang="en-US"/>
        </a:p>
      </dgm:t>
    </dgm:pt>
    <dgm:pt modelId="{7F63E6F4-8E3F-4CB0-B0E8-E63484677408}">
      <dgm:prSet/>
      <dgm:spPr/>
      <dgm:t>
        <a:bodyPr/>
        <a:lstStyle/>
        <a:p>
          <a:r>
            <a:rPr lang="sv-FI"/>
            <a:t>Huset är stort.</a:t>
          </a:r>
          <a:endParaRPr lang="en-US"/>
        </a:p>
      </dgm:t>
    </dgm:pt>
    <dgm:pt modelId="{40238A1E-3F8B-4716-80E1-80E452B985D9}" type="parTrans" cxnId="{EB817A0D-4D8B-4148-BDA3-67B83EC291B9}">
      <dgm:prSet/>
      <dgm:spPr/>
      <dgm:t>
        <a:bodyPr/>
        <a:lstStyle/>
        <a:p>
          <a:endParaRPr lang="en-US"/>
        </a:p>
      </dgm:t>
    </dgm:pt>
    <dgm:pt modelId="{B1E24597-36C4-48C2-B3DE-5D515C70AA91}" type="sibTrans" cxnId="{EB817A0D-4D8B-4148-BDA3-67B83EC291B9}">
      <dgm:prSet/>
      <dgm:spPr/>
      <dgm:t>
        <a:bodyPr/>
        <a:lstStyle/>
        <a:p>
          <a:endParaRPr lang="en-US"/>
        </a:p>
      </dgm:t>
    </dgm:pt>
    <dgm:pt modelId="{F1961DA0-DC92-4133-9167-5F3340C8CD30}">
      <dgm:prSet/>
      <dgm:spPr/>
      <dgm:t>
        <a:bodyPr/>
        <a:lstStyle/>
        <a:p>
          <a:r>
            <a:rPr lang="sv-FI"/>
            <a:t>Stugorna är fina.</a:t>
          </a:r>
          <a:endParaRPr lang="en-US"/>
        </a:p>
      </dgm:t>
    </dgm:pt>
    <dgm:pt modelId="{25FB795F-1BE3-4C0E-A09B-A0029616FF3E}" type="parTrans" cxnId="{7739452D-1622-44F7-88C2-11B93D787464}">
      <dgm:prSet/>
      <dgm:spPr/>
      <dgm:t>
        <a:bodyPr/>
        <a:lstStyle/>
        <a:p>
          <a:endParaRPr lang="en-US"/>
        </a:p>
      </dgm:t>
    </dgm:pt>
    <dgm:pt modelId="{6BA6A24A-8A56-4BBC-9F62-D7ED4DB02275}" type="sibTrans" cxnId="{7739452D-1622-44F7-88C2-11B93D787464}">
      <dgm:prSet/>
      <dgm:spPr/>
      <dgm:t>
        <a:bodyPr/>
        <a:lstStyle/>
        <a:p>
          <a:endParaRPr lang="en-US"/>
        </a:p>
      </dgm:t>
    </dgm:pt>
    <dgm:pt modelId="{2D7570DA-83C0-4AC9-BCFA-DD4788A83031}">
      <dgm:prSet/>
      <dgm:spPr/>
      <dgm:t>
        <a:bodyPr/>
        <a:lstStyle/>
        <a:p>
          <a:r>
            <a:rPr lang="sv-FI"/>
            <a:t>Husen är stora.</a:t>
          </a:r>
          <a:endParaRPr lang="en-US"/>
        </a:p>
      </dgm:t>
    </dgm:pt>
    <dgm:pt modelId="{4F2BA8C3-DBAE-48A5-9B7E-10C2975BBAF4}" type="parTrans" cxnId="{7877661A-E260-4436-8D60-290758B8E888}">
      <dgm:prSet/>
      <dgm:spPr/>
      <dgm:t>
        <a:bodyPr/>
        <a:lstStyle/>
        <a:p>
          <a:endParaRPr lang="en-US"/>
        </a:p>
      </dgm:t>
    </dgm:pt>
    <dgm:pt modelId="{8C841E04-4E45-47EC-842E-0F0ED15E4B43}" type="sibTrans" cxnId="{7877661A-E260-4436-8D60-290758B8E888}">
      <dgm:prSet/>
      <dgm:spPr/>
      <dgm:t>
        <a:bodyPr/>
        <a:lstStyle/>
        <a:p>
          <a:endParaRPr lang="en-US"/>
        </a:p>
      </dgm:t>
    </dgm:pt>
    <dgm:pt modelId="{13733ED4-627E-4F7B-9BED-32251C4AACC1}" type="pres">
      <dgm:prSet presAssocID="{75B08CE8-44A9-4941-A554-4CAB61DD3C79}" presName="vert0" presStyleCnt="0">
        <dgm:presLayoutVars>
          <dgm:dir/>
          <dgm:animOne val="branch"/>
          <dgm:animLvl val="lvl"/>
        </dgm:presLayoutVars>
      </dgm:prSet>
      <dgm:spPr/>
    </dgm:pt>
    <dgm:pt modelId="{8EB3393C-4738-4C5A-AF66-823A59D9238E}" type="pres">
      <dgm:prSet presAssocID="{FE779F4B-3FDE-40BE-A9DC-932258B9444B}" presName="thickLine" presStyleLbl="alignNode1" presStyleIdx="0" presStyleCnt="8"/>
      <dgm:spPr/>
    </dgm:pt>
    <dgm:pt modelId="{954B4BCE-8A24-48D1-ABCE-1953D5FB3759}" type="pres">
      <dgm:prSet presAssocID="{FE779F4B-3FDE-40BE-A9DC-932258B9444B}" presName="horz1" presStyleCnt="0"/>
      <dgm:spPr/>
    </dgm:pt>
    <dgm:pt modelId="{27960069-EDFE-4C75-A780-0A3456AFF9B6}" type="pres">
      <dgm:prSet presAssocID="{FE779F4B-3FDE-40BE-A9DC-932258B9444B}" presName="tx1" presStyleLbl="revTx" presStyleIdx="0" presStyleCnt="8"/>
      <dgm:spPr/>
    </dgm:pt>
    <dgm:pt modelId="{ECB6B6C5-554B-40AA-AF10-53704289C585}" type="pres">
      <dgm:prSet presAssocID="{FE779F4B-3FDE-40BE-A9DC-932258B9444B}" presName="vert1" presStyleCnt="0"/>
      <dgm:spPr/>
    </dgm:pt>
    <dgm:pt modelId="{550BCDB9-0783-498B-AEAA-57D464A7F069}" type="pres">
      <dgm:prSet presAssocID="{04FA4A2D-1574-4B07-81EF-3254F26008DA}" presName="thickLine" presStyleLbl="alignNode1" presStyleIdx="1" presStyleCnt="8"/>
      <dgm:spPr/>
    </dgm:pt>
    <dgm:pt modelId="{3E802DDC-1663-4716-9A14-3BD65AE13F5E}" type="pres">
      <dgm:prSet presAssocID="{04FA4A2D-1574-4B07-81EF-3254F26008DA}" presName="horz1" presStyleCnt="0"/>
      <dgm:spPr/>
    </dgm:pt>
    <dgm:pt modelId="{2C17F8F1-9210-4F35-9506-FCA578D694CE}" type="pres">
      <dgm:prSet presAssocID="{04FA4A2D-1574-4B07-81EF-3254F26008DA}" presName="tx1" presStyleLbl="revTx" presStyleIdx="1" presStyleCnt="8"/>
      <dgm:spPr/>
    </dgm:pt>
    <dgm:pt modelId="{BC1F5461-BC8A-4353-BEBE-BB2A4DFBA4D9}" type="pres">
      <dgm:prSet presAssocID="{04FA4A2D-1574-4B07-81EF-3254F26008DA}" presName="vert1" presStyleCnt="0"/>
      <dgm:spPr/>
    </dgm:pt>
    <dgm:pt modelId="{5C110747-4CAC-421B-869D-7FBC95ADACF2}" type="pres">
      <dgm:prSet presAssocID="{EEC6EF56-5908-48E9-8A39-42EC06202BCC}" presName="thickLine" presStyleLbl="alignNode1" presStyleIdx="2" presStyleCnt="8"/>
      <dgm:spPr/>
    </dgm:pt>
    <dgm:pt modelId="{BC3C632F-4E7F-4F89-98AC-37E9841C67FE}" type="pres">
      <dgm:prSet presAssocID="{EEC6EF56-5908-48E9-8A39-42EC06202BCC}" presName="horz1" presStyleCnt="0"/>
      <dgm:spPr/>
    </dgm:pt>
    <dgm:pt modelId="{EB45C4AA-C061-49F6-B948-96C88C1624C2}" type="pres">
      <dgm:prSet presAssocID="{EEC6EF56-5908-48E9-8A39-42EC06202BCC}" presName="tx1" presStyleLbl="revTx" presStyleIdx="2" presStyleCnt="8"/>
      <dgm:spPr/>
    </dgm:pt>
    <dgm:pt modelId="{60A405A9-B057-4516-9C89-72498F19508A}" type="pres">
      <dgm:prSet presAssocID="{EEC6EF56-5908-48E9-8A39-42EC06202BCC}" presName="vert1" presStyleCnt="0"/>
      <dgm:spPr/>
    </dgm:pt>
    <dgm:pt modelId="{0FDC91A9-B177-4837-8161-C2C6CA8C9EA2}" type="pres">
      <dgm:prSet presAssocID="{3A2632B3-A04E-4BEC-A6BD-D39FBDFEBFB1}" presName="thickLine" presStyleLbl="alignNode1" presStyleIdx="3" presStyleCnt="8"/>
      <dgm:spPr/>
    </dgm:pt>
    <dgm:pt modelId="{E83CE5F5-26EE-44EF-AD8F-2391FC92C5AE}" type="pres">
      <dgm:prSet presAssocID="{3A2632B3-A04E-4BEC-A6BD-D39FBDFEBFB1}" presName="horz1" presStyleCnt="0"/>
      <dgm:spPr/>
    </dgm:pt>
    <dgm:pt modelId="{D881058A-B64D-45F7-AF13-417C952A25B1}" type="pres">
      <dgm:prSet presAssocID="{3A2632B3-A04E-4BEC-A6BD-D39FBDFEBFB1}" presName="tx1" presStyleLbl="revTx" presStyleIdx="3" presStyleCnt="8"/>
      <dgm:spPr/>
    </dgm:pt>
    <dgm:pt modelId="{165E5F72-A315-45B4-9177-9C096E56F2A3}" type="pres">
      <dgm:prSet presAssocID="{3A2632B3-A04E-4BEC-A6BD-D39FBDFEBFB1}" presName="vert1" presStyleCnt="0"/>
      <dgm:spPr/>
    </dgm:pt>
    <dgm:pt modelId="{935D3CF8-8F1E-4B2F-BB07-3B264AE40456}" type="pres">
      <dgm:prSet presAssocID="{5EFBD082-A2A9-4008-BFE6-1446EE9DCEDA}" presName="thickLine" presStyleLbl="alignNode1" presStyleIdx="4" presStyleCnt="8"/>
      <dgm:spPr/>
    </dgm:pt>
    <dgm:pt modelId="{17FF4A29-C39B-4589-B23B-0C5D40DB60BA}" type="pres">
      <dgm:prSet presAssocID="{5EFBD082-A2A9-4008-BFE6-1446EE9DCEDA}" presName="horz1" presStyleCnt="0"/>
      <dgm:spPr/>
    </dgm:pt>
    <dgm:pt modelId="{956AEE5F-BD99-41CD-B18A-F409BDAB424C}" type="pres">
      <dgm:prSet presAssocID="{5EFBD082-A2A9-4008-BFE6-1446EE9DCEDA}" presName="tx1" presStyleLbl="revTx" presStyleIdx="4" presStyleCnt="8"/>
      <dgm:spPr/>
    </dgm:pt>
    <dgm:pt modelId="{BC29DD71-AE49-4FAE-870F-C17D95A3F1DD}" type="pres">
      <dgm:prSet presAssocID="{5EFBD082-A2A9-4008-BFE6-1446EE9DCEDA}" presName="vert1" presStyleCnt="0"/>
      <dgm:spPr/>
    </dgm:pt>
    <dgm:pt modelId="{9A1DABB0-0CE8-4CF5-B52B-DD6B7336B056}" type="pres">
      <dgm:prSet presAssocID="{7F63E6F4-8E3F-4CB0-B0E8-E63484677408}" presName="thickLine" presStyleLbl="alignNode1" presStyleIdx="5" presStyleCnt="8"/>
      <dgm:spPr/>
    </dgm:pt>
    <dgm:pt modelId="{5C941D1E-CEE0-448E-ABAA-4E2E45E18B81}" type="pres">
      <dgm:prSet presAssocID="{7F63E6F4-8E3F-4CB0-B0E8-E63484677408}" presName="horz1" presStyleCnt="0"/>
      <dgm:spPr/>
    </dgm:pt>
    <dgm:pt modelId="{DAC46EEF-8EA3-44D9-A518-BA985EB195AD}" type="pres">
      <dgm:prSet presAssocID="{7F63E6F4-8E3F-4CB0-B0E8-E63484677408}" presName="tx1" presStyleLbl="revTx" presStyleIdx="5" presStyleCnt="8"/>
      <dgm:spPr/>
    </dgm:pt>
    <dgm:pt modelId="{1EC93AFA-D873-4A69-BEA7-84E5C0A818EE}" type="pres">
      <dgm:prSet presAssocID="{7F63E6F4-8E3F-4CB0-B0E8-E63484677408}" presName="vert1" presStyleCnt="0"/>
      <dgm:spPr/>
    </dgm:pt>
    <dgm:pt modelId="{BAA3EF4D-AC3A-4120-A8B9-DD84181E4352}" type="pres">
      <dgm:prSet presAssocID="{F1961DA0-DC92-4133-9167-5F3340C8CD30}" presName="thickLine" presStyleLbl="alignNode1" presStyleIdx="6" presStyleCnt="8"/>
      <dgm:spPr/>
    </dgm:pt>
    <dgm:pt modelId="{66CB227B-5F54-4D4D-B51A-6B110F8C2E09}" type="pres">
      <dgm:prSet presAssocID="{F1961DA0-DC92-4133-9167-5F3340C8CD30}" presName="horz1" presStyleCnt="0"/>
      <dgm:spPr/>
    </dgm:pt>
    <dgm:pt modelId="{6ED9BCC6-6C7A-44AD-802C-5D1C5A36173C}" type="pres">
      <dgm:prSet presAssocID="{F1961DA0-DC92-4133-9167-5F3340C8CD30}" presName="tx1" presStyleLbl="revTx" presStyleIdx="6" presStyleCnt="8"/>
      <dgm:spPr/>
    </dgm:pt>
    <dgm:pt modelId="{3EDAD528-F181-447E-A4E9-4DBC1CD06B38}" type="pres">
      <dgm:prSet presAssocID="{F1961DA0-DC92-4133-9167-5F3340C8CD30}" presName="vert1" presStyleCnt="0"/>
      <dgm:spPr/>
    </dgm:pt>
    <dgm:pt modelId="{FA3F0E46-BCF9-4B26-AC9E-B9B3DB02EDF0}" type="pres">
      <dgm:prSet presAssocID="{2D7570DA-83C0-4AC9-BCFA-DD4788A83031}" presName="thickLine" presStyleLbl="alignNode1" presStyleIdx="7" presStyleCnt="8"/>
      <dgm:spPr/>
    </dgm:pt>
    <dgm:pt modelId="{AB8759D7-8758-4CBD-AEEF-B3FEBB4A77AA}" type="pres">
      <dgm:prSet presAssocID="{2D7570DA-83C0-4AC9-BCFA-DD4788A83031}" presName="horz1" presStyleCnt="0"/>
      <dgm:spPr/>
    </dgm:pt>
    <dgm:pt modelId="{7EE4D491-0760-46B9-AECE-F7B52A5C8D57}" type="pres">
      <dgm:prSet presAssocID="{2D7570DA-83C0-4AC9-BCFA-DD4788A83031}" presName="tx1" presStyleLbl="revTx" presStyleIdx="7" presStyleCnt="8"/>
      <dgm:spPr/>
    </dgm:pt>
    <dgm:pt modelId="{F0CD48C3-66E9-409C-B95D-CE604F4CE50A}" type="pres">
      <dgm:prSet presAssocID="{2D7570DA-83C0-4AC9-BCFA-DD4788A83031}" presName="vert1" presStyleCnt="0"/>
      <dgm:spPr/>
    </dgm:pt>
  </dgm:ptLst>
  <dgm:cxnLst>
    <dgm:cxn modelId="{EB817A0D-4D8B-4148-BDA3-67B83EC291B9}" srcId="{75B08CE8-44A9-4941-A554-4CAB61DD3C79}" destId="{7F63E6F4-8E3F-4CB0-B0E8-E63484677408}" srcOrd="5" destOrd="0" parTransId="{40238A1E-3F8B-4716-80E1-80E452B985D9}" sibTransId="{B1E24597-36C4-48C2-B3DE-5D515C70AA91}"/>
    <dgm:cxn modelId="{442A5F18-0DE3-400C-A7E9-E12D187C9B39}" srcId="{75B08CE8-44A9-4941-A554-4CAB61DD3C79}" destId="{EEC6EF56-5908-48E9-8A39-42EC06202BCC}" srcOrd="2" destOrd="0" parTransId="{4A03A02C-9210-40DD-8169-E54DDD0A66F7}" sibTransId="{154EED3F-6541-48AC-805E-16FF6F1AC713}"/>
    <dgm:cxn modelId="{7877661A-E260-4436-8D60-290758B8E888}" srcId="{75B08CE8-44A9-4941-A554-4CAB61DD3C79}" destId="{2D7570DA-83C0-4AC9-BCFA-DD4788A83031}" srcOrd="7" destOrd="0" parTransId="{4F2BA8C3-DBAE-48A5-9B7E-10C2975BBAF4}" sibTransId="{8C841E04-4E45-47EC-842E-0F0ED15E4B43}"/>
    <dgm:cxn modelId="{74CA7F1C-C405-47AC-B2A5-D0A44E133C3D}" type="presOf" srcId="{FE779F4B-3FDE-40BE-A9DC-932258B9444B}" destId="{27960069-EDFE-4C75-A780-0A3456AFF9B6}" srcOrd="0" destOrd="0" presId="urn:microsoft.com/office/officeart/2008/layout/LinedList"/>
    <dgm:cxn modelId="{7739452D-1622-44F7-88C2-11B93D787464}" srcId="{75B08CE8-44A9-4941-A554-4CAB61DD3C79}" destId="{F1961DA0-DC92-4133-9167-5F3340C8CD30}" srcOrd="6" destOrd="0" parTransId="{25FB795F-1BE3-4C0E-A09B-A0029616FF3E}" sibTransId="{6BA6A24A-8A56-4BBC-9F62-D7ED4DB02275}"/>
    <dgm:cxn modelId="{ECA21E62-CF52-4FEB-8779-FC935C6954CB}" type="presOf" srcId="{5EFBD082-A2A9-4008-BFE6-1446EE9DCEDA}" destId="{956AEE5F-BD99-41CD-B18A-F409BDAB424C}" srcOrd="0" destOrd="0" presId="urn:microsoft.com/office/officeart/2008/layout/LinedList"/>
    <dgm:cxn modelId="{F411A842-04F7-43A0-BC9D-8063EE395693}" type="presOf" srcId="{F1961DA0-DC92-4133-9167-5F3340C8CD30}" destId="{6ED9BCC6-6C7A-44AD-802C-5D1C5A36173C}" srcOrd="0" destOrd="0" presId="urn:microsoft.com/office/officeart/2008/layout/LinedList"/>
    <dgm:cxn modelId="{01323744-0CE5-4812-817E-B6F7861A42F4}" type="presOf" srcId="{75B08CE8-44A9-4941-A554-4CAB61DD3C79}" destId="{13733ED4-627E-4F7B-9BED-32251C4AACC1}" srcOrd="0" destOrd="0" presId="urn:microsoft.com/office/officeart/2008/layout/LinedList"/>
    <dgm:cxn modelId="{874E677C-7BB8-4B0E-9129-05558C9AEE8E}" type="presOf" srcId="{EEC6EF56-5908-48E9-8A39-42EC06202BCC}" destId="{EB45C4AA-C061-49F6-B948-96C88C1624C2}" srcOrd="0" destOrd="0" presId="urn:microsoft.com/office/officeart/2008/layout/LinedList"/>
    <dgm:cxn modelId="{706C8B8D-F94D-4995-9A1F-D9C9DAAA44B4}" srcId="{75B08CE8-44A9-4941-A554-4CAB61DD3C79}" destId="{5EFBD082-A2A9-4008-BFE6-1446EE9DCEDA}" srcOrd="4" destOrd="0" parTransId="{E457567C-CFD9-408C-B00C-1622908EEFF1}" sibTransId="{73A10869-1DA0-4364-99F5-CFED8E14C2BF}"/>
    <dgm:cxn modelId="{A65CC89E-7D3D-4615-BFD8-EB44A8388333}" type="presOf" srcId="{3A2632B3-A04E-4BEC-A6BD-D39FBDFEBFB1}" destId="{D881058A-B64D-45F7-AF13-417C952A25B1}" srcOrd="0" destOrd="0" presId="urn:microsoft.com/office/officeart/2008/layout/LinedList"/>
    <dgm:cxn modelId="{4E3E9CAC-EC34-480F-B909-5C968E1DF107}" type="presOf" srcId="{04FA4A2D-1574-4B07-81EF-3254F26008DA}" destId="{2C17F8F1-9210-4F35-9506-FCA578D694CE}" srcOrd="0" destOrd="0" presId="urn:microsoft.com/office/officeart/2008/layout/LinedList"/>
    <dgm:cxn modelId="{4848F0AE-B6B6-48C1-9223-E6EF325DC6F6}" srcId="{75B08CE8-44A9-4941-A554-4CAB61DD3C79}" destId="{04FA4A2D-1574-4B07-81EF-3254F26008DA}" srcOrd="1" destOrd="0" parTransId="{6CCC4FDA-3AB3-488B-BB03-11C1A88C0E51}" sibTransId="{74071741-6737-4918-81A7-E89E70162DBA}"/>
    <dgm:cxn modelId="{6552CFB1-895C-4F02-A86C-77923B01ACD4}" type="presOf" srcId="{2D7570DA-83C0-4AC9-BCFA-DD4788A83031}" destId="{7EE4D491-0760-46B9-AECE-F7B52A5C8D57}" srcOrd="0" destOrd="0" presId="urn:microsoft.com/office/officeart/2008/layout/LinedList"/>
    <dgm:cxn modelId="{FB9E78B5-AD81-48C3-9AE6-11500DAB741E}" type="presOf" srcId="{7F63E6F4-8E3F-4CB0-B0E8-E63484677408}" destId="{DAC46EEF-8EA3-44D9-A518-BA985EB195AD}" srcOrd="0" destOrd="0" presId="urn:microsoft.com/office/officeart/2008/layout/LinedList"/>
    <dgm:cxn modelId="{B6E5C2CD-DF33-42F1-8411-7D9DD116D18A}" srcId="{75B08CE8-44A9-4941-A554-4CAB61DD3C79}" destId="{FE779F4B-3FDE-40BE-A9DC-932258B9444B}" srcOrd="0" destOrd="0" parTransId="{F46E2186-B471-4A04-8EE1-CABD47B3D81A}" sibTransId="{799BA2D3-0CD8-4922-8D19-F991666C8B4E}"/>
    <dgm:cxn modelId="{20D7BBE0-17A3-43A3-80AE-2FFA1DCB9DF2}" srcId="{75B08CE8-44A9-4941-A554-4CAB61DD3C79}" destId="{3A2632B3-A04E-4BEC-A6BD-D39FBDFEBFB1}" srcOrd="3" destOrd="0" parTransId="{9EDA7569-968E-46E4-9631-3141A5ABE9AF}" sibTransId="{569171A8-C45E-441E-8B6B-AA9DF615C2CE}"/>
    <dgm:cxn modelId="{99661F09-BADF-4B29-BF56-98535DC586EC}" type="presParOf" srcId="{13733ED4-627E-4F7B-9BED-32251C4AACC1}" destId="{8EB3393C-4738-4C5A-AF66-823A59D9238E}" srcOrd="0" destOrd="0" presId="urn:microsoft.com/office/officeart/2008/layout/LinedList"/>
    <dgm:cxn modelId="{B05BEE81-5C78-4EB4-A493-B962B744D2DC}" type="presParOf" srcId="{13733ED4-627E-4F7B-9BED-32251C4AACC1}" destId="{954B4BCE-8A24-48D1-ABCE-1953D5FB3759}" srcOrd="1" destOrd="0" presId="urn:microsoft.com/office/officeart/2008/layout/LinedList"/>
    <dgm:cxn modelId="{EF403548-853A-480F-9ADA-79086D4225D9}" type="presParOf" srcId="{954B4BCE-8A24-48D1-ABCE-1953D5FB3759}" destId="{27960069-EDFE-4C75-A780-0A3456AFF9B6}" srcOrd="0" destOrd="0" presId="urn:microsoft.com/office/officeart/2008/layout/LinedList"/>
    <dgm:cxn modelId="{2D55748A-4E53-4C67-8A9F-983973916CBC}" type="presParOf" srcId="{954B4BCE-8A24-48D1-ABCE-1953D5FB3759}" destId="{ECB6B6C5-554B-40AA-AF10-53704289C585}" srcOrd="1" destOrd="0" presId="urn:microsoft.com/office/officeart/2008/layout/LinedList"/>
    <dgm:cxn modelId="{C5752E69-342E-460F-A2F9-8A071B6F3E2E}" type="presParOf" srcId="{13733ED4-627E-4F7B-9BED-32251C4AACC1}" destId="{550BCDB9-0783-498B-AEAA-57D464A7F069}" srcOrd="2" destOrd="0" presId="urn:microsoft.com/office/officeart/2008/layout/LinedList"/>
    <dgm:cxn modelId="{E17BFD16-D306-41A5-825E-FDB0B9DC7941}" type="presParOf" srcId="{13733ED4-627E-4F7B-9BED-32251C4AACC1}" destId="{3E802DDC-1663-4716-9A14-3BD65AE13F5E}" srcOrd="3" destOrd="0" presId="urn:microsoft.com/office/officeart/2008/layout/LinedList"/>
    <dgm:cxn modelId="{06FE02C5-D74B-4502-B6DD-1787DCF5AB7B}" type="presParOf" srcId="{3E802DDC-1663-4716-9A14-3BD65AE13F5E}" destId="{2C17F8F1-9210-4F35-9506-FCA578D694CE}" srcOrd="0" destOrd="0" presId="urn:microsoft.com/office/officeart/2008/layout/LinedList"/>
    <dgm:cxn modelId="{0B89975A-0C82-436F-A019-FD46BF5E64CF}" type="presParOf" srcId="{3E802DDC-1663-4716-9A14-3BD65AE13F5E}" destId="{BC1F5461-BC8A-4353-BEBE-BB2A4DFBA4D9}" srcOrd="1" destOrd="0" presId="urn:microsoft.com/office/officeart/2008/layout/LinedList"/>
    <dgm:cxn modelId="{56217D58-F04C-4E06-A7F2-7D6627A5CBF6}" type="presParOf" srcId="{13733ED4-627E-4F7B-9BED-32251C4AACC1}" destId="{5C110747-4CAC-421B-869D-7FBC95ADACF2}" srcOrd="4" destOrd="0" presId="urn:microsoft.com/office/officeart/2008/layout/LinedList"/>
    <dgm:cxn modelId="{19586C06-BF88-42DA-BF4D-A90FDAFFD17E}" type="presParOf" srcId="{13733ED4-627E-4F7B-9BED-32251C4AACC1}" destId="{BC3C632F-4E7F-4F89-98AC-37E9841C67FE}" srcOrd="5" destOrd="0" presId="urn:microsoft.com/office/officeart/2008/layout/LinedList"/>
    <dgm:cxn modelId="{C2E157B7-1F15-4B2C-BDDF-1C490B90A038}" type="presParOf" srcId="{BC3C632F-4E7F-4F89-98AC-37E9841C67FE}" destId="{EB45C4AA-C061-49F6-B948-96C88C1624C2}" srcOrd="0" destOrd="0" presId="urn:microsoft.com/office/officeart/2008/layout/LinedList"/>
    <dgm:cxn modelId="{6DD30F32-AB8C-4EF0-8959-2F1FD3151CED}" type="presParOf" srcId="{BC3C632F-4E7F-4F89-98AC-37E9841C67FE}" destId="{60A405A9-B057-4516-9C89-72498F19508A}" srcOrd="1" destOrd="0" presId="urn:microsoft.com/office/officeart/2008/layout/LinedList"/>
    <dgm:cxn modelId="{E9AF1409-A083-4239-98F0-F19CA1730027}" type="presParOf" srcId="{13733ED4-627E-4F7B-9BED-32251C4AACC1}" destId="{0FDC91A9-B177-4837-8161-C2C6CA8C9EA2}" srcOrd="6" destOrd="0" presId="urn:microsoft.com/office/officeart/2008/layout/LinedList"/>
    <dgm:cxn modelId="{76F34FBA-F72E-4D73-B958-F7459531DE62}" type="presParOf" srcId="{13733ED4-627E-4F7B-9BED-32251C4AACC1}" destId="{E83CE5F5-26EE-44EF-AD8F-2391FC92C5AE}" srcOrd="7" destOrd="0" presId="urn:microsoft.com/office/officeart/2008/layout/LinedList"/>
    <dgm:cxn modelId="{7EAAC60F-81E4-4F90-B745-7FBA885C64DC}" type="presParOf" srcId="{E83CE5F5-26EE-44EF-AD8F-2391FC92C5AE}" destId="{D881058A-B64D-45F7-AF13-417C952A25B1}" srcOrd="0" destOrd="0" presId="urn:microsoft.com/office/officeart/2008/layout/LinedList"/>
    <dgm:cxn modelId="{F9B1255B-5AE3-483B-AD5A-7EB6268930D0}" type="presParOf" srcId="{E83CE5F5-26EE-44EF-AD8F-2391FC92C5AE}" destId="{165E5F72-A315-45B4-9177-9C096E56F2A3}" srcOrd="1" destOrd="0" presId="urn:microsoft.com/office/officeart/2008/layout/LinedList"/>
    <dgm:cxn modelId="{58A3736A-2972-4732-BECC-9C74ECB33CEA}" type="presParOf" srcId="{13733ED4-627E-4F7B-9BED-32251C4AACC1}" destId="{935D3CF8-8F1E-4B2F-BB07-3B264AE40456}" srcOrd="8" destOrd="0" presId="urn:microsoft.com/office/officeart/2008/layout/LinedList"/>
    <dgm:cxn modelId="{02C2814C-E9CD-4265-8D79-7DAA31B4D4E8}" type="presParOf" srcId="{13733ED4-627E-4F7B-9BED-32251C4AACC1}" destId="{17FF4A29-C39B-4589-B23B-0C5D40DB60BA}" srcOrd="9" destOrd="0" presId="urn:microsoft.com/office/officeart/2008/layout/LinedList"/>
    <dgm:cxn modelId="{5807FE42-2B5C-42B0-8C75-9BDE133A58B6}" type="presParOf" srcId="{17FF4A29-C39B-4589-B23B-0C5D40DB60BA}" destId="{956AEE5F-BD99-41CD-B18A-F409BDAB424C}" srcOrd="0" destOrd="0" presId="urn:microsoft.com/office/officeart/2008/layout/LinedList"/>
    <dgm:cxn modelId="{3E88E053-089A-43C2-962B-4DE648182DC7}" type="presParOf" srcId="{17FF4A29-C39B-4589-B23B-0C5D40DB60BA}" destId="{BC29DD71-AE49-4FAE-870F-C17D95A3F1DD}" srcOrd="1" destOrd="0" presId="urn:microsoft.com/office/officeart/2008/layout/LinedList"/>
    <dgm:cxn modelId="{C42B89AD-E596-430C-8A1C-882B4C2B09A3}" type="presParOf" srcId="{13733ED4-627E-4F7B-9BED-32251C4AACC1}" destId="{9A1DABB0-0CE8-4CF5-B52B-DD6B7336B056}" srcOrd="10" destOrd="0" presId="urn:microsoft.com/office/officeart/2008/layout/LinedList"/>
    <dgm:cxn modelId="{60391132-3B85-4145-BFEA-58456B0AD4F7}" type="presParOf" srcId="{13733ED4-627E-4F7B-9BED-32251C4AACC1}" destId="{5C941D1E-CEE0-448E-ABAA-4E2E45E18B81}" srcOrd="11" destOrd="0" presId="urn:microsoft.com/office/officeart/2008/layout/LinedList"/>
    <dgm:cxn modelId="{57AEFE7C-13D1-4FED-B6A1-0DD568683EE8}" type="presParOf" srcId="{5C941D1E-CEE0-448E-ABAA-4E2E45E18B81}" destId="{DAC46EEF-8EA3-44D9-A518-BA985EB195AD}" srcOrd="0" destOrd="0" presId="urn:microsoft.com/office/officeart/2008/layout/LinedList"/>
    <dgm:cxn modelId="{3C9BC144-BD96-4D0E-9508-359C8B22C190}" type="presParOf" srcId="{5C941D1E-CEE0-448E-ABAA-4E2E45E18B81}" destId="{1EC93AFA-D873-4A69-BEA7-84E5C0A818EE}" srcOrd="1" destOrd="0" presId="urn:microsoft.com/office/officeart/2008/layout/LinedList"/>
    <dgm:cxn modelId="{43AF596A-976E-442A-87F9-F403FDA445BF}" type="presParOf" srcId="{13733ED4-627E-4F7B-9BED-32251C4AACC1}" destId="{BAA3EF4D-AC3A-4120-A8B9-DD84181E4352}" srcOrd="12" destOrd="0" presId="urn:microsoft.com/office/officeart/2008/layout/LinedList"/>
    <dgm:cxn modelId="{10E78841-4924-4682-A928-C2B82556C128}" type="presParOf" srcId="{13733ED4-627E-4F7B-9BED-32251C4AACC1}" destId="{66CB227B-5F54-4D4D-B51A-6B110F8C2E09}" srcOrd="13" destOrd="0" presId="urn:microsoft.com/office/officeart/2008/layout/LinedList"/>
    <dgm:cxn modelId="{8B0DBCE6-AC8C-4553-AB05-5253F1123840}" type="presParOf" srcId="{66CB227B-5F54-4D4D-B51A-6B110F8C2E09}" destId="{6ED9BCC6-6C7A-44AD-802C-5D1C5A36173C}" srcOrd="0" destOrd="0" presId="urn:microsoft.com/office/officeart/2008/layout/LinedList"/>
    <dgm:cxn modelId="{5609C001-C0E9-481A-9737-5CBD815A1866}" type="presParOf" srcId="{66CB227B-5F54-4D4D-B51A-6B110F8C2E09}" destId="{3EDAD528-F181-447E-A4E9-4DBC1CD06B38}" srcOrd="1" destOrd="0" presId="urn:microsoft.com/office/officeart/2008/layout/LinedList"/>
    <dgm:cxn modelId="{C07B5EE0-04FD-4F11-B23A-20A30ABD90A6}" type="presParOf" srcId="{13733ED4-627E-4F7B-9BED-32251C4AACC1}" destId="{FA3F0E46-BCF9-4B26-AC9E-B9B3DB02EDF0}" srcOrd="14" destOrd="0" presId="urn:microsoft.com/office/officeart/2008/layout/LinedList"/>
    <dgm:cxn modelId="{E9F12F76-B20D-49C8-B973-C18AAD7FB066}" type="presParOf" srcId="{13733ED4-627E-4F7B-9BED-32251C4AACC1}" destId="{AB8759D7-8758-4CBD-AEEF-B3FEBB4A77AA}" srcOrd="15" destOrd="0" presId="urn:microsoft.com/office/officeart/2008/layout/LinedList"/>
    <dgm:cxn modelId="{812F11AF-40F8-43A0-919D-1E034D0F6D85}" type="presParOf" srcId="{AB8759D7-8758-4CBD-AEEF-B3FEBB4A77AA}" destId="{7EE4D491-0760-46B9-AECE-F7B52A5C8D57}" srcOrd="0" destOrd="0" presId="urn:microsoft.com/office/officeart/2008/layout/LinedList"/>
    <dgm:cxn modelId="{0A0F572F-61B4-473B-843B-67ACED627B55}" type="presParOf" srcId="{AB8759D7-8758-4CBD-AEEF-B3FEBB4A77AA}" destId="{F0CD48C3-66E9-409C-B95D-CE604F4CE50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E7405D-D348-4F02-9A73-9B7788B2A45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87EA8DD-5D59-45ED-8A03-9AEA498EB49F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ADJEKTIV </a:t>
          </a:r>
          <a:r>
            <a:rPr lang="en-US" dirty="0" err="1">
              <a:solidFill>
                <a:srgbClr val="FF0000"/>
              </a:solidFill>
            </a:rPr>
            <a:t>och</a:t>
          </a:r>
          <a:r>
            <a:rPr lang="en-US" dirty="0">
              <a:solidFill>
                <a:srgbClr val="FF0000"/>
              </a:solidFill>
            </a:rPr>
            <a:t> SUBSTANTIV</a:t>
          </a:r>
        </a:p>
      </dgm:t>
    </dgm:pt>
    <dgm:pt modelId="{6952817B-6DB3-42DC-9F80-154A2B1E1B3D}" type="parTrans" cxnId="{D71DBEB6-52C8-4AC0-A46F-78C8A7A80F34}">
      <dgm:prSet/>
      <dgm:spPr/>
      <dgm:t>
        <a:bodyPr/>
        <a:lstStyle/>
        <a:p>
          <a:endParaRPr lang="en-US"/>
        </a:p>
      </dgm:t>
    </dgm:pt>
    <dgm:pt modelId="{794B9220-C490-4992-A36E-6700A6142C08}" type="sibTrans" cxnId="{D71DBEB6-52C8-4AC0-A46F-78C8A7A80F34}">
      <dgm:prSet/>
      <dgm:spPr/>
      <dgm:t>
        <a:bodyPr/>
        <a:lstStyle/>
        <a:p>
          <a:endParaRPr lang="en-US"/>
        </a:p>
      </dgm:t>
    </dgm:pt>
    <dgm:pt modelId="{990029A1-AB70-43F9-8B95-74B5E5D9E0B4}">
      <dgm:prSet/>
      <dgm:spPr/>
      <dgm:t>
        <a:bodyPr/>
        <a:lstStyle/>
        <a:p>
          <a:r>
            <a:rPr lang="en-US"/>
            <a:t>Jag har ETT LITET kök. </a:t>
          </a:r>
        </a:p>
      </dgm:t>
    </dgm:pt>
    <dgm:pt modelId="{BE95031B-CC01-4B29-B715-43F4E45B11BE}" type="parTrans" cxnId="{AB81CB12-30AC-46E4-89C0-7ECD0619CF0B}">
      <dgm:prSet/>
      <dgm:spPr/>
      <dgm:t>
        <a:bodyPr/>
        <a:lstStyle/>
        <a:p>
          <a:endParaRPr lang="en-US"/>
        </a:p>
      </dgm:t>
    </dgm:pt>
    <dgm:pt modelId="{57792479-DDE1-478B-9103-5A85C402D05E}" type="sibTrans" cxnId="{AB81CB12-30AC-46E4-89C0-7ECD0619CF0B}">
      <dgm:prSet/>
      <dgm:spPr/>
      <dgm:t>
        <a:bodyPr/>
        <a:lstStyle/>
        <a:p>
          <a:endParaRPr lang="en-US"/>
        </a:p>
      </dgm:t>
    </dgm:pt>
    <dgm:pt modelId="{C1D1DAB4-64B0-4DB9-A2C1-387A026A2DC9}">
      <dgm:prSet/>
      <dgm:spPr/>
      <dgm:t>
        <a:bodyPr/>
        <a:lstStyle/>
        <a:p>
          <a:r>
            <a:rPr lang="en-US"/>
            <a:t>MITT kök är LITET. KÖKET är LITET.</a:t>
          </a:r>
        </a:p>
      </dgm:t>
    </dgm:pt>
    <dgm:pt modelId="{38AEAFA5-1149-466B-B257-8A2EF948B65E}" type="parTrans" cxnId="{BF6FA9A6-9F3E-4504-B3B9-C2613C5DC165}">
      <dgm:prSet/>
      <dgm:spPr/>
      <dgm:t>
        <a:bodyPr/>
        <a:lstStyle/>
        <a:p>
          <a:endParaRPr lang="en-US"/>
        </a:p>
      </dgm:t>
    </dgm:pt>
    <dgm:pt modelId="{55077CEE-319E-469A-A24E-AE820BF9FD1E}" type="sibTrans" cxnId="{BF6FA9A6-9F3E-4504-B3B9-C2613C5DC165}">
      <dgm:prSet/>
      <dgm:spPr/>
      <dgm:t>
        <a:bodyPr/>
        <a:lstStyle/>
        <a:p>
          <a:endParaRPr lang="en-US"/>
        </a:p>
      </dgm:t>
    </dgm:pt>
    <dgm:pt modelId="{4CE7F15F-2D9E-4419-AC1D-FD669C0ECB68}">
      <dgm:prSet/>
      <dgm:spPr/>
      <dgm:t>
        <a:bodyPr/>
        <a:lstStyle/>
        <a:p>
          <a:r>
            <a:rPr lang="en-US"/>
            <a:t>GardinerNA är RÖDA.</a:t>
          </a:r>
        </a:p>
      </dgm:t>
    </dgm:pt>
    <dgm:pt modelId="{AD65D349-EF48-4CFE-8108-C19EF0851C32}" type="parTrans" cxnId="{28042653-4250-4E19-B165-1F4BCEF64871}">
      <dgm:prSet/>
      <dgm:spPr/>
      <dgm:t>
        <a:bodyPr/>
        <a:lstStyle/>
        <a:p>
          <a:endParaRPr lang="en-US"/>
        </a:p>
      </dgm:t>
    </dgm:pt>
    <dgm:pt modelId="{168FBD90-3B6A-4108-A4E4-672F39FBA936}" type="sibTrans" cxnId="{28042653-4250-4E19-B165-1F4BCEF64871}">
      <dgm:prSet/>
      <dgm:spPr/>
      <dgm:t>
        <a:bodyPr/>
        <a:lstStyle/>
        <a:p>
          <a:endParaRPr lang="en-US"/>
        </a:p>
      </dgm:t>
    </dgm:pt>
    <dgm:pt modelId="{CC28F2B4-D197-47F1-9B85-A789DCD9FAC2}">
      <dgm:prSet/>
      <dgm:spPr/>
      <dgm:t>
        <a:bodyPr/>
        <a:lstStyle/>
        <a:p>
          <a:r>
            <a:rPr lang="en-US"/>
            <a:t>Jag har RÖDA GARDINER.</a:t>
          </a:r>
        </a:p>
      </dgm:t>
    </dgm:pt>
    <dgm:pt modelId="{0FBE0539-FCF4-4CD5-AE07-39BAF8343E15}" type="parTrans" cxnId="{CE98412D-D709-46AF-8F80-95D9805AC54C}">
      <dgm:prSet/>
      <dgm:spPr/>
      <dgm:t>
        <a:bodyPr/>
        <a:lstStyle/>
        <a:p>
          <a:endParaRPr lang="en-US"/>
        </a:p>
      </dgm:t>
    </dgm:pt>
    <dgm:pt modelId="{DBE95A94-467B-4468-82BE-9ABC0961D932}" type="sibTrans" cxnId="{CE98412D-D709-46AF-8F80-95D9805AC54C}">
      <dgm:prSet/>
      <dgm:spPr/>
      <dgm:t>
        <a:bodyPr/>
        <a:lstStyle/>
        <a:p>
          <a:endParaRPr lang="en-US"/>
        </a:p>
      </dgm:t>
    </dgm:pt>
    <dgm:pt modelId="{280D94C4-A6FD-4A7C-81B6-921392DC33F8}">
      <dgm:prSet/>
      <dgm:spPr/>
      <dgm:t>
        <a:bodyPr/>
        <a:lstStyle/>
        <a:p>
          <a:r>
            <a:rPr lang="en-US"/>
            <a:t>MIN säng är STOR. SÄNGEN  är STOR.</a:t>
          </a:r>
        </a:p>
      </dgm:t>
    </dgm:pt>
    <dgm:pt modelId="{0FB08E36-652A-4DA3-B48D-04BC32206CD6}" type="parTrans" cxnId="{A3DE7A42-8501-4917-9FFE-DB7D35772AED}">
      <dgm:prSet/>
      <dgm:spPr/>
      <dgm:t>
        <a:bodyPr/>
        <a:lstStyle/>
        <a:p>
          <a:endParaRPr lang="en-US"/>
        </a:p>
      </dgm:t>
    </dgm:pt>
    <dgm:pt modelId="{4AB86719-FEA3-4A9F-913E-5A2ED71A8F8F}" type="sibTrans" cxnId="{A3DE7A42-8501-4917-9FFE-DB7D35772AED}">
      <dgm:prSet/>
      <dgm:spPr/>
      <dgm:t>
        <a:bodyPr/>
        <a:lstStyle/>
        <a:p>
          <a:endParaRPr lang="en-US"/>
        </a:p>
      </dgm:t>
    </dgm:pt>
    <dgm:pt modelId="{F8A0F5DE-D8F2-4BFA-B270-A9076BB13797}">
      <dgm:prSet/>
      <dgm:spPr/>
      <dgm:t>
        <a:bodyPr/>
        <a:lstStyle/>
        <a:p>
          <a:r>
            <a:rPr lang="en-US"/>
            <a:t>Jag har EN STOR säng.  </a:t>
          </a:r>
        </a:p>
      </dgm:t>
    </dgm:pt>
    <dgm:pt modelId="{5F94DE5C-6746-4026-BAAF-F70B09B46301}" type="parTrans" cxnId="{59BA37E6-D9B7-4F42-9DEC-607D4317FEEE}">
      <dgm:prSet/>
      <dgm:spPr/>
      <dgm:t>
        <a:bodyPr/>
        <a:lstStyle/>
        <a:p>
          <a:endParaRPr lang="en-US"/>
        </a:p>
      </dgm:t>
    </dgm:pt>
    <dgm:pt modelId="{A21D28B0-18D0-497C-904D-3F69710A1A1D}" type="sibTrans" cxnId="{59BA37E6-D9B7-4F42-9DEC-607D4317FEEE}">
      <dgm:prSet/>
      <dgm:spPr/>
      <dgm:t>
        <a:bodyPr/>
        <a:lstStyle/>
        <a:p>
          <a:endParaRPr lang="en-US"/>
        </a:p>
      </dgm:t>
    </dgm:pt>
    <dgm:pt modelId="{2CBDB879-A4F5-4B58-88DC-8BEBB7B6B269}" type="pres">
      <dgm:prSet presAssocID="{DCE7405D-D348-4F02-9A73-9B7788B2A45B}" presName="diagram" presStyleCnt="0">
        <dgm:presLayoutVars>
          <dgm:dir/>
          <dgm:resizeHandles val="exact"/>
        </dgm:presLayoutVars>
      </dgm:prSet>
      <dgm:spPr/>
    </dgm:pt>
    <dgm:pt modelId="{5F2247C6-D9E1-4E9C-86B1-46D148AE34AC}" type="pres">
      <dgm:prSet presAssocID="{087EA8DD-5D59-45ED-8A03-9AEA498EB49F}" presName="node" presStyleLbl="node1" presStyleIdx="0" presStyleCnt="7">
        <dgm:presLayoutVars>
          <dgm:bulletEnabled val="1"/>
        </dgm:presLayoutVars>
      </dgm:prSet>
      <dgm:spPr/>
    </dgm:pt>
    <dgm:pt modelId="{D1594126-F0BB-4191-A555-61BBF8B633F3}" type="pres">
      <dgm:prSet presAssocID="{794B9220-C490-4992-A36E-6700A6142C08}" presName="sibTrans" presStyleCnt="0"/>
      <dgm:spPr/>
    </dgm:pt>
    <dgm:pt modelId="{D9DFE737-AF94-4BCE-BC24-9823832D011B}" type="pres">
      <dgm:prSet presAssocID="{990029A1-AB70-43F9-8B95-74B5E5D9E0B4}" presName="node" presStyleLbl="node1" presStyleIdx="1" presStyleCnt="7">
        <dgm:presLayoutVars>
          <dgm:bulletEnabled val="1"/>
        </dgm:presLayoutVars>
      </dgm:prSet>
      <dgm:spPr/>
    </dgm:pt>
    <dgm:pt modelId="{283EBD74-1018-4D68-85EE-3B0171E12987}" type="pres">
      <dgm:prSet presAssocID="{57792479-DDE1-478B-9103-5A85C402D05E}" presName="sibTrans" presStyleCnt="0"/>
      <dgm:spPr/>
    </dgm:pt>
    <dgm:pt modelId="{B94A96C4-001B-41ED-87CA-C30B652569FB}" type="pres">
      <dgm:prSet presAssocID="{C1D1DAB4-64B0-4DB9-A2C1-387A026A2DC9}" presName="node" presStyleLbl="node1" presStyleIdx="2" presStyleCnt="7">
        <dgm:presLayoutVars>
          <dgm:bulletEnabled val="1"/>
        </dgm:presLayoutVars>
      </dgm:prSet>
      <dgm:spPr/>
    </dgm:pt>
    <dgm:pt modelId="{EC7CD1C7-EC46-4765-AC55-71E8DA6F4E10}" type="pres">
      <dgm:prSet presAssocID="{55077CEE-319E-469A-A24E-AE820BF9FD1E}" presName="sibTrans" presStyleCnt="0"/>
      <dgm:spPr/>
    </dgm:pt>
    <dgm:pt modelId="{9760622A-730A-4CDE-A654-7D1567C61B43}" type="pres">
      <dgm:prSet presAssocID="{4CE7F15F-2D9E-4419-AC1D-FD669C0ECB68}" presName="node" presStyleLbl="node1" presStyleIdx="3" presStyleCnt="7">
        <dgm:presLayoutVars>
          <dgm:bulletEnabled val="1"/>
        </dgm:presLayoutVars>
      </dgm:prSet>
      <dgm:spPr/>
    </dgm:pt>
    <dgm:pt modelId="{668FD4DC-82B4-491C-ACEA-3F6565CED2E7}" type="pres">
      <dgm:prSet presAssocID="{168FBD90-3B6A-4108-A4E4-672F39FBA936}" presName="sibTrans" presStyleCnt="0"/>
      <dgm:spPr/>
    </dgm:pt>
    <dgm:pt modelId="{7720DE75-6FC2-4CD0-A081-F816B92091AD}" type="pres">
      <dgm:prSet presAssocID="{CC28F2B4-D197-47F1-9B85-A789DCD9FAC2}" presName="node" presStyleLbl="node1" presStyleIdx="4" presStyleCnt="7">
        <dgm:presLayoutVars>
          <dgm:bulletEnabled val="1"/>
        </dgm:presLayoutVars>
      </dgm:prSet>
      <dgm:spPr/>
    </dgm:pt>
    <dgm:pt modelId="{6F026F77-E37C-4E9A-91F8-4299B828A716}" type="pres">
      <dgm:prSet presAssocID="{DBE95A94-467B-4468-82BE-9ABC0961D932}" presName="sibTrans" presStyleCnt="0"/>
      <dgm:spPr/>
    </dgm:pt>
    <dgm:pt modelId="{2CCAE05A-6923-420A-8D3B-5A33AA99C6A4}" type="pres">
      <dgm:prSet presAssocID="{280D94C4-A6FD-4A7C-81B6-921392DC33F8}" presName="node" presStyleLbl="node1" presStyleIdx="5" presStyleCnt="7">
        <dgm:presLayoutVars>
          <dgm:bulletEnabled val="1"/>
        </dgm:presLayoutVars>
      </dgm:prSet>
      <dgm:spPr/>
    </dgm:pt>
    <dgm:pt modelId="{D5C1A366-2392-4E73-BE61-331E6AEEF1BD}" type="pres">
      <dgm:prSet presAssocID="{4AB86719-FEA3-4A9F-913E-5A2ED71A8F8F}" presName="sibTrans" presStyleCnt="0"/>
      <dgm:spPr/>
    </dgm:pt>
    <dgm:pt modelId="{819A6FE4-C0B9-4D33-8230-727C1739FEAA}" type="pres">
      <dgm:prSet presAssocID="{F8A0F5DE-D8F2-4BFA-B270-A9076BB13797}" presName="node" presStyleLbl="node1" presStyleIdx="6" presStyleCnt="7">
        <dgm:presLayoutVars>
          <dgm:bulletEnabled val="1"/>
        </dgm:presLayoutVars>
      </dgm:prSet>
      <dgm:spPr/>
    </dgm:pt>
  </dgm:ptLst>
  <dgm:cxnLst>
    <dgm:cxn modelId="{AB81CB12-30AC-46E4-89C0-7ECD0619CF0B}" srcId="{DCE7405D-D348-4F02-9A73-9B7788B2A45B}" destId="{990029A1-AB70-43F9-8B95-74B5E5D9E0B4}" srcOrd="1" destOrd="0" parTransId="{BE95031B-CC01-4B29-B715-43F4E45B11BE}" sibTransId="{57792479-DDE1-478B-9103-5A85C402D05E}"/>
    <dgm:cxn modelId="{9C4FFC1B-2476-4C80-996F-61E22F23F8DA}" type="presOf" srcId="{C1D1DAB4-64B0-4DB9-A2C1-387A026A2DC9}" destId="{B94A96C4-001B-41ED-87CA-C30B652569FB}" srcOrd="0" destOrd="0" presId="urn:microsoft.com/office/officeart/2005/8/layout/default"/>
    <dgm:cxn modelId="{CE98412D-D709-46AF-8F80-95D9805AC54C}" srcId="{DCE7405D-D348-4F02-9A73-9B7788B2A45B}" destId="{CC28F2B4-D197-47F1-9B85-A789DCD9FAC2}" srcOrd="4" destOrd="0" parTransId="{0FBE0539-FCF4-4CD5-AE07-39BAF8343E15}" sibTransId="{DBE95A94-467B-4468-82BE-9ABC0961D932}"/>
    <dgm:cxn modelId="{CDCDB43D-3C9D-4FCC-AB8F-29EB28DDB4FA}" type="presOf" srcId="{DCE7405D-D348-4F02-9A73-9B7788B2A45B}" destId="{2CBDB879-A4F5-4B58-88DC-8BEBB7B6B269}" srcOrd="0" destOrd="0" presId="urn:microsoft.com/office/officeart/2005/8/layout/default"/>
    <dgm:cxn modelId="{EBEE1A41-CB8F-4789-A9CF-988C4779A617}" type="presOf" srcId="{4CE7F15F-2D9E-4419-AC1D-FD669C0ECB68}" destId="{9760622A-730A-4CDE-A654-7D1567C61B43}" srcOrd="0" destOrd="0" presId="urn:microsoft.com/office/officeart/2005/8/layout/default"/>
    <dgm:cxn modelId="{A3DE7A42-8501-4917-9FFE-DB7D35772AED}" srcId="{DCE7405D-D348-4F02-9A73-9B7788B2A45B}" destId="{280D94C4-A6FD-4A7C-81B6-921392DC33F8}" srcOrd="5" destOrd="0" parTransId="{0FB08E36-652A-4DA3-B48D-04BC32206CD6}" sibTransId="{4AB86719-FEA3-4A9F-913E-5A2ED71A8F8F}"/>
    <dgm:cxn modelId="{28042653-4250-4E19-B165-1F4BCEF64871}" srcId="{DCE7405D-D348-4F02-9A73-9B7788B2A45B}" destId="{4CE7F15F-2D9E-4419-AC1D-FD669C0ECB68}" srcOrd="3" destOrd="0" parTransId="{AD65D349-EF48-4CFE-8108-C19EF0851C32}" sibTransId="{168FBD90-3B6A-4108-A4E4-672F39FBA936}"/>
    <dgm:cxn modelId="{F4D17775-B705-4987-8BFC-787777F8A3B6}" type="presOf" srcId="{CC28F2B4-D197-47F1-9B85-A789DCD9FAC2}" destId="{7720DE75-6FC2-4CD0-A081-F816B92091AD}" srcOrd="0" destOrd="0" presId="urn:microsoft.com/office/officeart/2005/8/layout/default"/>
    <dgm:cxn modelId="{DD17C195-298C-4C7C-933E-C568FFFB1579}" type="presOf" srcId="{990029A1-AB70-43F9-8B95-74B5E5D9E0B4}" destId="{D9DFE737-AF94-4BCE-BC24-9823832D011B}" srcOrd="0" destOrd="0" presId="urn:microsoft.com/office/officeart/2005/8/layout/default"/>
    <dgm:cxn modelId="{BF6FA9A6-9F3E-4504-B3B9-C2613C5DC165}" srcId="{DCE7405D-D348-4F02-9A73-9B7788B2A45B}" destId="{C1D1DAB4-64B0-4DB9-A2C1-387A026A2DC9}" srcOrd="2" destOrd="0" parTransId="{38AEAFA5-1149-466B-B257-8A2EF948B65E}" sibTransId="{55077CEE-319E-469A-A24E-AE820BF9FD1E}"/>
    <dgm:cxn modelId="{D71DBEB6-52C8-4AC0-A46F-78C8A7A80F34}" srcId="{DCE7405D-D348-4F02-9A73-9B7788B2A45B}" destId="{087EA8DD-5D59-45ED-8A03-9AEA498EB49F}" srcOrd="0" destOrd="0" parTransId="{6952817B-6DB3-42DC-9F80-154A2B1E1B3D}" sibTransId="{794B9220-C490-4992-A36E-6700A6142C08}"/>
    <dgm:cxn modelId="{EA2500D0-E1E1-48E4-A0A6-34B4EA5542C3}" type="presOf" srcId="{F8A0F5DE-D8F2-4BFA-B270-A9076BB13797}" destId="{819A6FE4-C0B9-4D33-8230-727C1739FEAA}" srcOrd="0" destOrd="0" presId="urn:microsoft.com/office/officeart/2005/8/layout/default"/>
    <dgm:cxn modelId="{A63413E2-5729-4CA4-925F-01CB461A3393}" type="presOf" srcId="{280D94C4-A6FD-4A7C-81B6-921392DC33F8}" destId="{2CCAE05A-6923-420A-8D3B-5A33AA99C6A4}" srcOrd="0" destOrd="0" presId="urn:microsoft.com/office/officeart/2005/8/layout/default"/>
    <dgm:cxn modelId="{59BA37E6-D9B7-4F42-9DEC-607D4317FEEE}" srcId="{DCE7405D-D348-4F02-9A73-9B7788B2A45B}" destId="{F8A0F5DE-D8F2-4BFA-B270-A9076BB13797}" srcOrd="6" destOrd="0" parTransId="{5F94DE5C-6746-4026-BAAF-F70B09B46301}" sibTransId="{A21D28B0-18D0-497C-904D-3F69710A1A1D}"/>
    <dgm:cxn modelId="{9238E3E9-AE36-49BE-A682-792F2658211A}" type="presOf" srcId="{087EA8DD-5D59-45ED-8A03-9AEA498EB49F}" destId="{5F2247C6-D9E1-4E9C-86B1-46D148AE34AC}" srcOrd="0" destOrd="0" presId="urn:microsoft.com/office/officeart/2005/8/layout/default"/>
    <dgm:cxn modelId="{C4EBC9A9-41BB-4351-A8B9-2003BCF23821}" type="presParOf" srcId="{2CBDB879-A4F5-4B58-88DC-8BEBB7B6B269}" destId="{5F2247C6-D9E1-4E9C-86B1-46D148AE34AC}" srcOrd="0" destOrd="0" presId="urn:microsoft.com/office/officeart/2005/8/layout/default"/>
    <dgm:cxn modelId="{30762F04-1853-44B5-B424-D18455F7E0E3}" type="presParOf" srcId="{2CBDB879-A4F5-4B58-88DC-8BEBB7B6B269}" destId="{D1594126-F0BB-4191-A555-61BBF8B633F3}" srcOrd="1" destOrd="0" presId="urn:microsoft.com/office/officeart/2005/8/layout/default"/>
    <dgm:cxn modelId="{09CE4745-BF86-4209-BE41-27C6ECF2FE84}" type="presParOf" srcId="{2CBDB879-A4F5-4B58-88DC-8BEBB7B6B269}" destId="{D9DFE737-AF94-4BCE-BC24-9823832D011B}" srcOrd="2" destOrd="0" presId="urn:microsoft.com/office/officeart/2005/8/layout/default"/>
    <dgm:cxn modelId="{810EFED7-79AE-45CC-845E-173901E49018}" type="presParOf" srcId="{2CBDB879-A4F5-4B58-88DC-8BEBB7B6B269}" destId="{283EBD74-1018-4D68-85EE-3B0171E12987}" srcOrd="3" destOrd="0" presId="urn:microsoft.com/office/officeart/2005/8/layout/default"/>
    <dgm:cxn modelId="{86725F04-C04F-4168-A3A1-57AC6FC30700}" type="presParOf" srcId="{2CBDB879-A4F5-4B58-88DC-8BEBB7B6B269}" destId="{B94A96C4-001B-41ED-87CA-C30B652569FB}" srcOrd="4" destOrd="0" presId="urn:microsoft.com/office/officeart/2005/8/layout/default"/>
    <dgm:cxn modelId="{E14BFD5D-5A8E-4F06-88D9-F6DEEB32548E}" type="presParOf" srcId="{2CBDB879-A4F5-4B58-88DC-8BEBB7B6B269}" destId="{EC7CD1C7-EC46-4765-AC55-71E8DA6F4E10}" srcOrd="5" destOrd="0" presId="urn:microsoft.com/office/officeart/2005/8/layout/default"/>
    <dgm:cxn modelId="{03D50E49-57DF-4ED9-8BE6-84918ADB19A0}" type="presParOf" srcId="{2CBDB879-A4F5-4B58-88DC-8BEBB7B6B269}" destId="{9760622A-730A-4CDE-A654-7D1567C61B43}" srcOrd="6" destOrd="0" presId="urn:microsoft.com/office/officeart/2005/8/layout/default"/>
    <dgm:cxn modelId="{A282CC64-B63B-4879-B0B2-62D3DA71439C}" type="presParOf" srcId="{2CBDB879-A4F5-4B58-88DC-8BEBB7B6B269}" destId="{668FD4DC-82B4-491C-ACEA-3F6565CED2E7}" srcOrd="7" destOrd="0" presId="urn:microsoft.com/office/officeart/2005/8/layout/default"/>
    <dgm:cxn modelId="{CF1290CF-E906-4589-803D-B177178C8FE5}" type="presParOf" srcId="{2CBDB879-A4F5-4B58-88DC-8BEBB7B6B269}" destId="{7720DE75-6FC2-4CD0-A081-F816B92091AD}" srcOrd="8" destOrd="0" presId="urn:microsoft.com/office/officeart/2005/8/layout/default"/>
    <dgm:cxn modelId="{91FDA2BC-BADA-484D-A239-CF4BCD4B3D16}" type="presParOf" srcId="{2CBDB879-A4F5-4B58-88DC-8BEBB7B6B269}" destId="{6F026F77-E37C-4E9A-91F8-4299B828A716}" srcOrd="9" destOrd="0" presId="urn:microsoft.com/office/officeart/2005/8/layout/default"/>
    <dgm:cxn modelId="{141804C4-FD98-4D8C-84C1-961AF7EB2DF4}" type="presParOf" srcId="{2CBDB879-A4F5-4B58-88DC-8BEBB7B6B269}" destId="{2CCAE05A-6923-420A-8D3B-5A33AA99C6A4}" srcOrd="10" destOrd="0" presId="urn:microsoft.com/office/officeart/2005/8/layout/default"/>
    <dgm:cxn modelId="{10478F54-844C-41C1-A4E8-B4D7106F8BB1}" type="presParOf" srcId="{2CBDB879-A4F5-4B58-88DC-8BEBB7B6B269}" destId="{D5C1A366-2392-4E73-BE61-331E6AEEF1BD}" srcOrd="11" destOrd="0" presId="urn:microsoft.com/office/officeart/2005/8/layout/default"/>
    <dgm:cxn modelId="{8B861DD7-55D7-4178-94B6-49A0A9DB5542}" type="presParOf" srcId="{2CBDB879-A4F5-4B58-88DC-8BEBB7B6B269}" destId="{819A6FE4-C0B9-4D33-8230-727C1739FEA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ECD4A2-E83C-47BF-ABB2-54C80605239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BC382B8-40F7-453C-957E-3DCB1A26058D}">
      <dgm:prSet/>
      <dgm:spPr/>
      <dgm:t>
        <a:bodyPr/>
        <a:lstStyle/>
        <a:p>
          <a:r>
            <a:rPr lang="sv-FI" dirty="0">
              <a:solidFill>
                <a:srgbClr val="FF0000"/>
              </a:solidFill>
            </a:rPr>
            <a:t>PREPOSITIONER</a:t>
          </a:r>
          <a:endParaRPr lang="en-US" dirty="0">
            <a:solidFill>
              <a:srgbClr val="FF0000"/>
            </a:solidFill>
          </a:endParaRPr>
        </a:p>
      </dgm:t>
    </dgm:pt>
    <dgm:pt modelId="{CDA3B358-D0E0-47CC-B373-126525171320}" type="parTrans" cxnId="{FFCB16CF-D5D9-4871-9724-96AACD5D5929}">
      <dgm:prSet/>
      <dgm:spPr/>
      <dgm:t>
        <a:bodyPr/>
        <a:lstStyle/>
        <a:p>
          <a:endParaRPr lang="en-US"/>
        </a:p>
      </dgm:t>
    </dgm:pt>
    <dgm:pt modelId="{C5BAB8E6-E7A8-4941-AF5F-129A4D260EF9}" type="sibTrans" cxnId="{FFCB16CF-D5D9-4871-9724-96AACD5D5929}">
      <dgm:prSet/>
      <dgm:spPr/>
      <dgm:t>
        <a:bodyPr/>
        <a:lstStyle/>
        <a:p>
          <a:endParaRPr lang="en-US"/>
        </a:p>
      </dgm:t>
    </dgm:pt>
    <dgm:pt modelId="{AC6A168E-C215-4813-BB24-BA789F00A32C}">
      <dgm:prSet/>
      <dgm:spPr/>
      <dgm:t>
        <a:bodyPr/>
        <a:lstStyle/>
        <a:p>
          <a:r>
            <a:rPr lang="sv-FI"/>
            <a:t>Jag har bott i Åbo (I) tre år.</a:t>
          </a:r>
          <a:endParaRPr lang="en-US"/>
        </a:p>
      </dgm:t>
    </dgm:pt>
    <dgm:pt modelId="{840199B2-21C2-4F8B-BBC0-AD21AF9793E1}" type="parTrans" cxnId="{7DFC7F40-0E6F-44E1-A603-A84A0F8E4EB8}">
      <dgm:prSet/>
      <dgm:spPr/>
      <dgm:t>
        <a:bodyPr/>
        <a:lstStyle/>
        <a:p>
          <a:endParaRPr lang="en-US"/>
        </a:p>
      </dgm:t>
    </dgm:pt>
    <dgm:pt modelId="{6B503384-86D1-4B04-966E-3607C18EC1CA}" type="sibTrans" cxnId="{7DFC7F40-0E6F-44E1-A603-A84A0F8E4EB8}">
      <dgm:prSet/>
      <dgm:spPr/>
      <dgm:t>
        <a:bodyPr/>
        <a:lstStyle/>
        <a:p>
          <a:endParaRPr lang="en-US"/>
        </a:p>
      </dgm:t>
    </dgm:pt>
    <dgm:pt modelId="{9B485D9A-633D-4598-BCDA-72FA6F194B55}">
      <dgm:prSet/>
      <dgm:spPr/>
      <dgm:t>
        <a:bodyPr/>
        <a:lstStyle/>
        <a:p>
          <a:r>
            <a:rPr lang="sv-FI"/>
            <a:t>Lasse sitter VID datorn.  </a:t>
          </a:r>
          <a:endParaRPr lang="en-US"/>
        </a:p>
      </dgm:t>
    </dgm:pt>
    <dgm:pt modelId="{89B232C5-DA34-4976-A82C-89F4AC732B0B}" type="parTrans" cxnId="{CFA2249B-2413-406F-9492-8D01C110EC94}">
      <dgm:prSet/>
      <dgm:spPr/>
      <dgm:t>
        <a:bodyPr/>
        <a:lstStyle/>
        <a:p>
          <a:endParaRPr lang="en-US"/>
        </a:p>
      </dgm:t>
    </dgm:pt>
    <dgm:pt modelId="{D87CE370-EDA5-4EA4-94C9-5BE4D6934265}" type="sibTrans" cxnId="{CFA2249B-2413-406F-9492-8D01C110EC94}">
      <dgm:prSet/>
      <dgm:spPr/>
      <dgm:t>
        <a:bodyPr/>
        <a:lstStyle/>
        <a:p>
          <a:endParaRPr lang="en-US"/>
        </a:p>
      </dgm:t>
    </dgm:pt>
    <dgm:pt modelId="{08C86961-D5E4-4AB3-8EC2-CD06AF3C1355}">
      <dgm:prSet/>
      <dgm:spPr/>
      <dgm:t>
        <a:bodyPr/>
        <a:lstStyle/>
        <a:p>
          <a:r>
            <a:rPr lang="sv-FI"/>
            <a:t>Maria sitter VID bordet och jobbar.</a:t>
          </a:r>
          <a:endParaRPr lang="en-US"/>
        </a:p>
      </dgm:t>
    </dgm:pt>
    <dgm:pt modelId="{9650AEE8-335A-49A8-83EF-93280AF95441}" type="parTrans" cxnId="{D5D0C634-F52D-4B16-8C36-F4C89194C2D4}">
      <dgm:prSet/>
      <dgm:spPr/>
      <dgm:t>
        <a:bodyPr/>
        <a:lstStyle/>
        <a:p>
          <a:endParaRPr lang="en-US"/>
        </a:p>
      </dgm:t>
    </dgm:pt>
    <dgm:pt modelId="{7C3A974C-A5C7-486A-B83E-0EF9FE9CF385}" type="sibTrans" cxnId="{D5D0C634-F52D-4B16-8C36-F4C89194C2D4}">
      <dgm:prSet/>
      <dgm:spPr/>
      <dgm:t>
        <a:bodyPr/>
        <a:lstStyle/>
        <a:p>
          <a:endParaRPr lang="en-US"/>
        </a:p>
      </dgm:t>
    </dgm:pt>
    <dgm:pt modelId="{EB347B2E-559F-445C-A99C-E32468B14E5D}">
      <dgm:prSet/>
      <dgm:spPr/>
      <dgm:t>
        <a:bodyPr/>
        <a:lstStyle/>
        <a:p>
          <a:r>
            <a:rPr lang="sv-FI"/>
            <a:t>Annika jobbar I trädgården.</a:t>
          </a:r>
          <a:endParaRPr lang="en-US"/>
        </a:p>
      </dgm:t>
    </dgm:pt>
    <dgm:pt modelId="{A730F96E-9EC9-47E1-8779-0CDAEAB3FA94}" type="parTrans" cxnId="{5AB9EC07-B541-466E-93B3-97E1A8D1C4DC}">
      <dgm:prSet/>
      <dgm:spPr/>
      <dgm:t>
        <a:bodyPr/>
        <a:lstStyle/>
        <a:p>
          <a:endParaRPr lang="en-US"/>
        </a:p>
      </dgm:t>
    </dgm:pt>
    <dgm:pt modelId="{D9D7942F-6316-4FC5-947E-94F200DE52C6}" type="sibTrans" cxnId="{5AB9EC07-B541-466E-93B3-97E1A8D1C4DC}">
      <dgm:prSet/>
      <dgm:spPr/>
      <dgm:t>
        <a:bodyPr/>
        <a:lstStyle/>
        <a:p>
          <a:endParaRPr lang="en-US"/>
        </a:p>
      </dgm:t>
    </dgm:pt>
    <dgm:pt modelId="{A254782E-A7C7-4D12-AA03-5625AFCC693E}">
      <dgm:prSet/>
      <dgm:spPr/>
      <dgm:t>
        <a:bodyPr/>
        <a:lstStyle/>
        <a:p>
          <a:r>
            <a:rPr lang="sv-FI"/>
            <a:t>Jonas sitter PÅ balkongen. </a:t>
          </a:r>
          <a:endParaRPr lang="en-US"/>
        </a:p>
      </dgm:t>
    </dgm:pt>
    <dgm:pt modelId="{887515F6-BE3C-4063-A4ED-C964DF802006}" type="parTrans" cxnId="{7B61F6A0-DA50-45A3-B757-EBC324A13867}">
      <dgm:prSet/>
      <dgm:spPr/>
      <dgm:t>
        <a:bodyPr/>
        <a:lstStyle/>
        <a:p>
          <a:endParaRPr lang="en-US"/>
        </a:p>
      </dgm:t>
    </dgm:pt>
    <dgm:pt modelId="{6AD8F036-50DC-40ED-A53E-BE1D33D4C121}" type="sibTrans" cxnId="{7B61F6A0-DA50-45A3-B757-EBC324A13867}">
      <dgm:prSet/>
      <dgm:spPr/>
      <dgm:t>
        <a:bodyPr/>
        <a:lstStyle/>
        <a:p>
          <a:endParaRPr lang="en-US"/>
        </a:p>
      </dgm:t>
    </dgm:pt>
    <dgm:pt modelId="{BF99AE88-8EDA-4BF7-85B7-5F97625DDB2A}" type="pres">
      <dgm:prSet presAssocID="{48ECD4A2-E83C-47BF-ABB2-54C806052397}" presName="linear" presStyleCnt="0">
        <dgm:presLayoutVars>
          <dgm:animLvl val="lvl"/>
          <dgm:resizeHandles val="exact"/>
        </dgm:presLayoutVars>
      </dgm:prSet>
      <dgm:spPr/>
    </dgm:pt>
    <dgm:pt modelId="{448A566D-7096-4833-B62C-05F308A3848F}" type="pres">
      <dgm:prSet presAssocID="{BBC382B8-40F7-453C-957E-3DCB1A26058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A700ECA-A8BF-4D5A-ADFD-48B2869FA613}" type="pres">
      <dgm:prSet presAssocID="{C5BAB8E6-E7A8-4941-AF5F-129A4D260EF9}" presName="spacer" presStyleCnt="0"/>
      <dgm:spPr/>
    </dgm:pt>
    <dgm:pt modelId="{A2F2AC7E-8C76-4AF0-95B2-5B1847ED9C1F}" type="pres">
      <dgm:prSet presAssocID="{AC6A168E-C215-4813-BB24-BA789F00A32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2831B8E-0FEB-4579-919C-0B51E1515646}" type="pres">
      <dgm:prSet presAssocID="{6B503384-86D1-4B04-966E-3607C18EC1CA}" presName="spacer" presStyleCnt="0"/>
      <dgm:spPr/>
    </dgm:pt>
    <dgm:pt modelId="{D2128DC2-4166-4652-B5D5-4BA94A142DCD}" type="pres">
      <dgm:prSet presAssocID="{9B485D9A-633D-4598-BCDA-72FA6F194B5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9750BEA-4BE4-4C91-A3ED-7575A086F416}" type="pres">
      <dgm:prSet presAssocID="{D87CE370-EDA5-4EA4-94C9-5BE4D6934265}" presName="spacer" presStyleCnt="0"/>
      <dgm:spPr/>
    </dgm:pt>
    <dgm:pt modelId="{788C4BDC-ACC0-4948-8107-A487BE25770F}" type="pres">
      <dgm:prSet presAssocID="{08C86961-D5E4-4AB3-8EC2-CD06AF3C135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BA5259D-1EBE-4624-A0E5-120B954FA257}" type="pres">
      <dgm:prSet presAssocID="{7C3A974C-A5C7-486A-B83E-0EF9FE9CF385}" presName="spacer" presStyleCnt="0"/>
      <dgm:spPr/>
    </dgm:pt>
    <dgm:pt modelId="{9D4CCC82-05DB-4DAF-90A1-3F644F12055A}" type="pres">
      <dgm:prSet presAssocID="{EB347B2E-559F-445C-A99C-E32468B14E5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7CCED13-5099-4336-B80C-86737042F1C3}" type="pres">
      <dgm:prSet presAssocID="{D9D7942F-6316-4FC5-947E-94F200DE52C6}" presName="spacer" presStyleCnt="0"/>
      <dgm:spPr/>
    </dgm:pt>
    <dgm:pt modelId="{73FFDFBA-8DAC-4ED5-9AF0-77788840A792}" type="pres">
      <dgm:prSet presAssocID="{A254782E-A7C7-4D12-AA03-5625AFCC693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AB9EC07-B541-466E-93B3-97E1A8D1C4DC}" srcId="{48ECD4A2-E83C-47BF-ABB2-54C806052397}" destId="{EB347B2E-559F-445C-A99C-E32468B14E5D}" srcOrd="4" destOrd="0" parTransId="{A730F96E-9EC9-47E1-8779-0CDAEAB3FA94}" sibTransId="{D9D7942F-6316-4FC5-947E-94F200DE52C6}"/>
    <dgm:cxn modelId="{4169CD13-CAF0-4103-93ED-2F787EC5C3BC}" type="presOf" srcId="{BBC382B8-40F7-453C-957E-3DCB1A26058D}" destId="{448A566D-7096-4833-B62C-05F308A3848F}" srcOrd="0" destOrd="0" presId="urn:microsoft.com/office/officeart/2005/8/layout/vList2"/>
    <dgm:cxn modelId="{23107622-5CBE-421C-A9CA-7568DF8CE9DD}" type="presOf" srcId="{AC6A168E-C215-4813-BB24-BA789F00A32C}" destId="{A2F2AC7E-8C76-4AF0-95B2-5B1847ED9C1F}" srcOrd="0" destOrd="0" presId="urn:microsoft.com/office/officeart/2005/8/layout/vList2"/>
    <dgm:cxn modelId="{D5D0C634-F52D-4B16-8C36-F4C89194C2D4}" srcId="{48ECD4A2-E83C-47BF-ABB2-54C806052397}" destId="{08C86961-D5E4-4AB3-8EC2-CD06AF3C1355}" srcOrd="3" destOrd="0" parTransId="{9650AEE8-335A-49A8-83EF-93280AF95441}" sibTransId="{7C3A974C-A5C7-486A-B83E-0EF9FE9CF385}"/>
    <dgm:cxn modelId="{7DFC7F40-0E6F-44E1-A603-A84A0F8E4EB8}" srcId="{48ECD4A2-E83C-47BF-ABB2-54C806052397}" destId="{AC6A168E-C215-4813-BB24-BA789F00A32C}" srcOrd="1" destOrd="0" parTransId="{840199B2-21C2-4F8B-BBC0-AD21AF9793E1}" sibTransId="{6B503384-86D1-4B04-966E-3607C18EC1CA}"/>
    <dgm:cxn modelId="{2EC3F143-4543-4CE9-97B3-7AF155A83F65}" type="presOf" srcId="{48ECD4A2-E83C-47BF-ABB2-54C806052397}" destId="{BF99AE88-8EDA-4BF7-85B7-5F97625DDB2A}" srcOrd="0" destOrd="0" presId="urn:microsoft.com/office/officeart/2005/8/layout/vList2"/>
    <dgm:cxn modelId="{E393BA4D-3E43-4BC6-AE15-45901741FDAD}" type="presOf" srcId="{A254782E-A7C7-4D12-AA03-5625AFCC693E}" destId="{73FFDFBA-8DAC-4ED5-9AF0-77788840A792}" srcOrd="0" destOrd="0" presId="urn:microsoft.com/office/officeart/2005/8/layout/vList2"/>
    <dgm:cxn modelId="{9AA52682-6B9A-40AC-91C5-AF6C25531A58}" type="presOf" srcId="{9B485D9A-633D-4598-BCDA-72FA6F194B55}" destId="{D2128DC2-4166-4652-B5D5-4BA94A142DCD}" srcOrd="0" destOrd="0" presId="urn:microsoft.com/office/officeart/2005/8/layout/vList2"/>
    <dgm:cxn modelId="{CFA2249B-2413-406F-9492-8D01C110EC94}" srcId="{48ECD4A2-E83C-47BF-ABB2-54C806052397}" destId="{9B485D9A-633D-4598-BCDA-72FA6F194B55}" srcOrd="2" destOrd="0" parTransId="{89B232C5-DA34-4976-A82C-89F4AC732B0B}" sibTransId="{D87CE370-EDA5-4EA4-94C9-5BE4D6934265}"/>
    <dgm:cxn modelId="{7B61F6A0-DA50-45A3-B757-EBC324A13867}" srcId="{48ECD4A2-E83C-47BF-ABB2-54C806052397}" destId="{A254782E-A7C7-4D12-AA03-5625AFCC693E}" srcOrd="5" destOrd="0" parTransId="{887515F6-BE3C-4063-A4ED-C964DF802006}" sibTransId="{6AD8F036-50DC-40ED-A53E-BE1D33D4C121}"/>
    <dgm:cxn modelId="{FFCB16CF-D5D9-4871-9724-96AACD5D5929}" srcId="{48ECD4A2-E83C-47BF-ABB2-54C806052397}" destId="{BBC382B8-40F7-453C-957E-3DCB1A26058D}" srcOrd="0" destOrd="0" parTransId="{CDA3B358-D0E0-47CC-B373-126525171320}" sibTransId="{C5BAB8E6-E7A8-4941-AF5F-129A4D260EF9}"/>
    <dgm:cxn modelId="{92323AE1-3CE9-4F49-B25D-6903ED13EA72}" type="presOf" srcId="{08C86961-D5E4-4AB3-8EC2-CD06AF3C1355}" destId="{788C4BDC-ACC0-4948-8107-A487BE25770F}" srcOrd="0" destOrd="0" presId="urn:microsoft.com/office/officeart/2005/8/layout/vList2"/>
    <dgm:cxn modelId="{5BF6B5F1-D9FF-4EAC-B95B-ACC82F99F729}" type="presOf" srcId="{EB347B2E-559F-445C-A99C-E32468B14E5D}" destId="{9D4CCC82-05DB-4DAF-90A1-3F644F12055A}" srcOrd="0" destOrd="0" presId="urn:microsoft.com/office/officeart/2005/8/layout/vList2"/>
    <dgm:cxn modelId="{93BF7B24-DB65-436B-986C-31EDA7603881}" type="presParOf" srcId="{BF99AE88-8EDA-4BF7-85B7-5F97625DDB2A}" destId="{448A566D-7096-4833-B62C-05F308A3848F}" srcOrd="0" destOrd="0" presId="urn:microsoft.com/office/officeart/2005/8/layout/vList2"/>
    <dgm:cxn modelId="{0C15C3B8-E887-4201-AD27-DD6F001F87D9}" type="presParOf" srcId="{BF99AE88-8EDA-4BF7-85B7-5F97625DDB2A}" destId="{FA700ECA-A8BF-4D5A-ADFD-48B2869FA613}" srcOrd="1" destOrd="0" presId="urn:microsoft.com/office/officeart/2005/8/layout/vList2"/>
    <dgm:cxn modelId="{BDB4E98B-6966-4394-AC94-B9EF86347159}" type="presParOf" srcId="{BF99AE88-8EDA-4BF7-85B7-5F97625DDB2A}" destId="{A2F2AC7E-8C76-4AF0-95B2-5B1847ED9C1F}" srcOrd="2" destOrd="0" presId="urn:microsoft.com/office/officeart/2005/8/layout/vList2"/>
    <dgm:cxn modelId="{5BA4DDE4-D159-4373-9475-5AE6947E5D7A}" type="presParOf" srcId="{BF99AE88-8EDA-4BF7-85B7-5F97625DDB2A}" destId="{C2831B8E-0FEB-4579-919C-0B51E1515646}" srcOrd="3" destOrd="0" presId="urn:microsoft.com/office/officeart/2005/8/layout/vList2"/>
    <dgm:cxn modelId="{74B8B347-2AC5-4BDF-BC16-4FBBB6D519E2}" type="presParOf" srcId="{BF99AE88-8EDA-4BF7-85B7-5F97625DDB2A}" destId="{D2128DC2-4166-4652-B5D5-4BA94A142DCD}" srcOrd="4" destOrd="0" presId="urn:microsoft.com/office/officeart/2005/8/layout/vList2"/>
    <dgm:cxn modelId="{20D139E1-D803-4E23-866D-CC52170EBC1C}" type="presParOf" srcId="{BF99AE88-8EDA-4BF7-85B7-5F97625DDB2A}" destId="{09750BEA-4BE4-4C91-A3ED-7575A086F416}" srcOrd="5" destOrd="0" presId="urn:microsoft.com/office/officeart/2005/8/layout/vList2"/>
    <dgm:cxn modelId="{5ABB73A2-378D-4CEB-971D-EAD91AD644F6}" type="presParOf" srcId="{BF99AE88-8EDA-4BF7-85B7-5F97625DDB2A}" destId="{788C4BDC-ACC0-4948-8107-A487BE25770F}" srcOrd="6" destOrd="0" presId="urn:microsoft.com/office/officeart/2005/8/layout/vList2"/>
    <dgm:cxn modelId="{47AC52A6-21D3-4151-8BA5-73569AB82AE5}" type="presParOf" srcId="{BF99AE88-8EDA-4BF7-85B7-5F97625DDB2A}" destId="{ABA5259D-1EBE-4624-A0E5-120B954FA257}" srcOrd="7" destOrd="0" presId="urn:microsoft.com/office/officeart/2005/8/layout/vList2"/>
    <dgm:cxn modelId="{D9E491C2-338A-4DC8-9C39-08FED3CFB8BE}" type="presParOf" srcId="{BF99AE88-8EDA-4BF7-85B7-5F97625DDB2A}" destId="{9D4CCC82-05DB-4DAF-90A1-3F644F12055A}" srcOrd="8" destOrd="0" presId="urn:microsoft.com/office/officeart/2005/8/layout/vList2"/>
    <dgm:cxn modelId="{1597708A-AEF9-44E2-B86C-936C828D6071}" type="presParOf" srcId="{BF99AE88-8EDA-4BF7-85B7-5F97625DDB2A}" destId="{47CCED13-5099-4336-B80C-86737042F1C3}" srcOrd="9" destOrd="0" presId="urn:microsoft.com/office/officeart/2005/8/layout/vList2"/>
    <dgm:cxn modelId="{7C4C39F6-405A-47B4-AC47-6C27214CCE93}" type="presParOf" srcId="{BF99AE88-8EDA-4BF7-85B7-5F97625DDB2A}" destId="{73FFDFBA-8DAC-4ED5-9AF0-77788840A79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283D78-103D-4613-87B0-33D8E76B2EC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54724DF-B0B8-41FE-875F-53940BC9A1D0}">
      <dgm:prSet/>
      <dgm:spPr/>
      <dgm:t>
        <a:bodyPr/>
        <a:lstStyle/>
        <a:p>
          <a:r>
            <a:rPr lang="sv-FI" dirty="0">
              <a:solidFill>
                <a:srgbClr val="FF0000"/>
              </a:solidFill>
            </a:rPr>
            <a:t>ORDFÖLJD (</a:t>
          </a:r>
          <a:r>
            <a:rPr lang="sv-FI" dirty="0" err="1">
              <a:solidFill>
                <a:srgbClr val="FF0000"/>
              </a:solidFill>
            </a:rPr>
            <a:t>wordorder</a:t>
          </a:r>
          <a:r>
            <a:rPr lang="sv-FI" dirty="0">
              <a:solidFill>
                <a:srgbClr val="FF0000"/>
              </a:solidFill>
            </a:rPr>
            <a:t>)</a:t>
          </a:r>
          <a:endParaRPr lang="en-US" dirty="0">
            <a:solidFill>
              <a:srgbClr val="FF0000"/>
            </a:solidFill>
          </a:endParaRPr>
        </a:p>
      </dgm:t>
    </dgm:pt>
    <dgm:pt modelId="{B37CB4C7-F8F7-4E71-84DD-F9CCCE399937}" type="parTrans" cxnId="{E93D92C4-78BB-4C50-8726-3AA0B7610AED}">
      <dgm:prSet/>
      <dgm:spPr/>
      <dgm:t>
        <a:bodyPr/>
        <a:lstStyle/>
        <a:p>
          <a:endParaRPr lang="en-US"/>
        </a:p>
      </dgm:t>
    </dgm:pt>
    <dgm:pt modelId="{35158DC7-936C-4646-BFDE-5B9B883A4850}" type="sibTrans" cxnId="{E93D92C4-78BB-4C50-8726-3AA0B7610AED}">
      <dgm:prSet/>
      <dgm:spPr/>
      <dgm:t>
        <a:bodyPr/>
        <a:lstStyle/>
        <a:p>
          <a:endParaRPr lang="en-US"/>
        </a:p>
      </dgm:t>
    </dgm:pt>
    <dgm:pt modelId="{5BA5B7F8-45C3-49A7-87CC-2FE3D66D8FB5}">
      <dgm:prSet/>
      <dgm:spPr/>
      <dgm:t>
        <a:bodyPr/>
        <a:lstStyle/>
        <a:p>
          <a:r>
            <a:rPr lang="sv-FI"/>
            <a:t>I Helsingfors KAN DU shoppa på Stockmann.</a:t>
          </a:r>
          <a:endParaRPr lang="en-US"/>
        </a:p>
      </dgm:t>
    </dgm:pt>
    <dgm:pt modelId="{CC8EABB0-9732-4C7C-A45F-7B46FC4E4FF6}" type="parTrans" cxnId="{F358CD21-1550-422F-A809-C96B73FF581F}">
      <dgm:prSet/>
      <dgm:spPr/>
      <dgm:t>
        <a:bodyPr/>
        <a:lstStyle/>
        <a:p>
          <a:endParaRPr lang="en-US"/>
        </a:p>
      </dgm:t>
    </dgm:pt>
    <dgm:pt modelId="{0F6D1AB5-7720-4CE7-93F0-14B97DF4D3A0}" type="sibTrans" cxnId="{F358CD21-1550-422F-A809-C96B73FF581F}">
      <dgm:prSet/>
      <dgm:spPr/>
      <dgm:t>
        <a:bodyPr/>
        <a:lstStyle/>
        <a:p>
          <a:endParaRPr lang="en-US"/>
        </a:p>
      </dgm:t>
    </dgm:pt>
    <dgm:pt modelId="{4B3CD3DD-8A51-4453-AD5B-07E4893D406D}">
      <dgm:prSet/>
      <dgm:spPr/>
      <dgm:t>
        <a:bodyPr/>
        <a:lstStyle/>
        <a:p>
          <a:r>
            <a:rPr lang="sv-FI"/>
            <a:t>På sommaren BRUKAR VI ofta simma.</a:t>
          </a:r>
          <a:endParaRPr lang="en-US"/>
        </a:p>
      </dgm:t>
    </dgm:pt>
    <dgm:pt modelId="{BC751C15-9D6B-461A-94E7-B30A72A65166}" type="parTrans" cxnId="{DDCF1A9D-5740-4461-A9B3-233097316242}">
      <dgm:prSet/>
      <dgm:spPr/>
      <dgm:t>
        <a:bodyPr/>
        <a:lstStyle/>
        <a:p>
          <a:endParaRPr lang="en-US"/>
        </a:p>
      </dgm:t>
    </dgm:pt>
    <dgm:pt modelId="{7E7E9A30-4AC2-4F1E-BCD3-21BE5988378E}" type="sibTrans" cxnId="{DDCF1A9D-5740-4461-A9B3-233097316242}">
      <dgm:prSet/>
      <dgm:spPr/>
      <dgm:t>
        <a:bodyPr/>
        <a:lstStyle/>
        <a:p>
          <a:endParaRPr lang="en-US"/>
        </a:p>
      </dgm:t>
    </dgm:pt>
    <dgm:pt modelId="{3A0EC6BC-005E-4045-BDA9-A5C3ABBFC983}">
      <dgm:prSet/>
      <dgm:spPr/>
      <dgm:t>
        <a:bodyPr/>
        <a:lstStyle/>
        <a:p>
          <a:r>
            <a:rPr lang="sv-FI"/>
            <a:t>På universitetet STUDERAR JAG ekonomi.</a:t>
          </a:r>
          <a:endParaRPr lang="en-US"/>
        </a:p>
      </dgm:t>
    </dgm:pt>
    <dgm:pt modelId="{B147F754-F4F6-4804-9A76-BDDE3C919157}" type="parTrans" cxnId="{A5FC1F22-EB37-44F9-9CFF-ECCC1F99DFF0}">
      <dgm:prSet/>
      <dgm:spPr/>
      <dgm:t>
        <a:bodyPr/>
        <a:lstStyle/>
        <a:p>
          <a:endParaRPr lang="en-US"/>
        </a:p>
      </dgm:t>
    </dgm:pt>
    <dgm:pt modelId="{426CC52E-2E70-4C2C-8B8B-D9F78CF1942C}" type="sibTrans" cxnId="{A5FC1F22-EB37-44F9-9CFF-ECCC1F99DFF0}">
      <dgm:prSet/>
      <dgm:spPr/>
      <dgm:t>
        <a:bodyPr/>
        <a:lstStyle/>
        <a:p>
          <a:endParaRPr lang="en-US"/>
        </a:p>
      </dgm:t>
    </dgm:pt>
    <dgm:pt modelId="{2D54049C-C8EB-44BB-8780-6EB571A82FF0}">
      <dgm:prSet/>
      <dgm:spPr/>
      <dgm:t>
        <a:bodyPr/>
        <a:lstStyle/>
        <a:p>
          <a:r>
            <a:rPr lang="sv-FI"/>
            <a:t>Därför KAN JAG inte hjälpa dig.</a:t>
          </a:r>
          <a:endParaRPr lang="en-US"/>
        </a:p>
      </dgm:t>
    </dgm:pt>
    <dgm:pt modelId="{A63913F7-58E6-45FC-90E0-49F512EB1D2E}" type="parTrans" cxnId="{E392CAF2-93DC-42EC-AED1-5795CD394EB5}">
      <dgm:prSet/>
      <dgm:spPr/>
      <dgm:t>
        <a:bodyPr/>
        <a:lstStyle/>
        <a:p>
          <a:endParaRPr lang="en-US"/>
        </a:p>
      </dgm:t>
    </dgm:pt>
    <dgm:pt modelId="{BAE1A46C-91B0-4960-8472-A2377570D682}" type="sibTrans" cxnId="{E392CAF2-93DC-42EC-AED1-5795CD394EB5}">
      <dgm:prSet/>
      <dgm:spPr/>
      <dgm:t>
        <a:bodyPr/>
        <a:lstStyle/>
        <a:p>
          <a:endParaRPr lang="en-US"/>
        </a:p>
      </dgm:t>
    </dgm:pt>
    <dgm:pt modelId="{D02B64B8-8799-4EA8-A047-E271246E8836}">
      <dgm:prSet/>
      <dgm:spPr/>
      <dgm:t>
        <a:bodyPr/>
        <a:lstStyle/>
        <a:p>
          <a:r>
            <a:rPr lang="sv-FI"/>
            <a:t>Tyvärr KAN JAG inte tala spanska.</a:t>
          </a:r>
          <a:endParaRPr lang="en-US"/>
        </a:p>
      </dgm:t>
    </dgm:pt>
    <dgm:pt modelId="{39139A91-ADF0-497A-B901-A561D7041AEC}" type="parTrans" cxnId="{8B9E642C-535E-454B-8837-C7C9E7C80834}">
      <dgm:prSet/>
      <dgm:spPr/>
      <dgm:t>
        <a:bodyPr/>
        <a:lstStyle/>
        <a:p>
          <a:endParaRPr lang="en-US"/>
        </a:p>
      </dgm:t>
    </dgm:pt>
    <dgm:pt modelId="{ED29800B-AC72-47D3-B736-5CA6B4EDB221}" type="sibTrans" cxnId="{8B9E642C-535E-454B-8837-C7C9E7C80834}">
      <dgm:prSet/>
      <dgm:spPr/>
      <dgm:t>
        <a:bodyPr/>
        <a:lstStyle/>
        <a:p>
          <a:endParaRPr lang="en-US"/>
        </a:p>
      </dgm:t>
    </dgm:pt>
    <dgm:pt modelId="{6B83B684-ACAF-4108-BE89-343D0D12DD79}" type="pres">
      <dgm:prSet presAssocID="{77283D78-103D-4613-87B0-33D8E76B2EC5}" presName="linear" presStyleCnt="0">
        <dgm:presLayoutVars>
          <dgm:animLvl val="lvl"/>
          <dgm:resizeHandles val="exact"/>
        </dgm:presLayoutVars>
      </dgm:prSet>
      <dgm:spPr/>
    </dgm:pt>
    <dgm:pt modelId="{8675ACF4-5B4E-42E4-8DC9-A114A79B200A}" type="pres">
      <dgm:prSet presAssocID="{554724DF-B0B8-41FE-875F-53940BC9A1D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771D5A6-4736-4113-9CF0-DBAB66ADA788}" type="pres">
      <dgm:prSet presAssocID="{35158DC7-936C-4646-BFDE-5B9B883A4850}" presName="spacer" presStyleCnt="0"/>
      <dgm:spPr/>
    </dgm:pt>
    <dgm:pt modelId="{FDE9D39F-E933-4F25-8B85-9D3D796610E0}" type="pres">
      <dgm:prSet presAssocID="{5BA5B7F8-45C3-49A7-87CC-2FE3D66D8FB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0CE44AF-DA67-4CD6-A38E-81EE87DEBE3B}" type="pres">
      <dgm:prSet presAssocID="{0F6D1AB5-7720-4CE7-93F0-14B97DF4D3A0}" presName="spacer" presStyleCnt="0"/>
      <dgm:spPr/>
    </dgm:pt>
    <dgm:pt modelId="{D7BD740E-0EA0-42F9-9F7C-D25DA92E8614}" type="pres">
      <dgm:prSet presAssocID="{4B3CD3DD-8A51-4453-AD5B-07E4893D406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58BC67E-296E-4A02-B4B7-BAF2A8BDCE7B}" type="pres">
      <dgm:prSet presAssocID="{7E7E9A30-4AC2-4F1E-BCD3-21BE5988378E}" presName="spacer" presStyleCnt="0"/>
      <dgm:spPr/>
    </dgm:pt>
    <dgm:pt modelId="{55C2CA2A-2357-437C-9DC5-401F259D1E70}" type="pres">
      <dgm:prSet presAssocID="{3A0EC6BC-005E-4045-BDA9-A5C3ABBFC98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F48D9FC-A2A1-45D0-8250-1753D69EDBC5}" type="pres">
      <dgm:prSet presAssocID="{426CC52E-2E70-4C2C-8B8B-D9F78CF1942C}" presName="spacer" presStyleCnt="0"/>
      <dgm:spPr/>
    </dgm:pt>
    <dgm:pt modelId="{18615321-312B-4611-98A2-8ADCD30C3414}" type="pres">
      <dgm:prSet presAssocID="{2D54049C-C8EB-44BB-8780-6EB571A82FF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ECEB00A-EC5E-4F6A-A376-3AE6810A7075}" type="pres">
      <dgm:prSet presAssocID="{BAE1A46C-91B0-4960-8472-A2377570D682}" presName="spacer" presStyleCnt="0"/>
      <dgm:spPr/>
    </dgm:pt>
    <dgm:pt modelId="{8F31F8FB-01B2-487A-9852-2A08AEBCB692}" type="pres">
      <dgm:prSet presAssocID="{D02B64B8-8799-4EA8-A047-E271246E8836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626BB06-7D2A-4222-A647-40140701A3A1}" type="presOf" srcId="{2D54049C-C8EB-44BB-8780-6EB571A82FF0}" destId="{18615321-312B-4611-98A2-8ADCD30C3414}" srcOrd="0" destOrd="0" presId="urn:microsoft.com/office/officeart/2005/8/layout/vList2"/>
    <dgm:cxn modelId="{F358CD21-1550-422F-A809-C96B73FF581F}" srcId="{77283D78-103D-4613-87B0-33D8E76B2EC5}" destId="{5BA5B7F8-45C3-49A7-87CC-2FE3D66D8FB5}" srcOrd="1" destOrd="0" parTransId="{CC8EABB0-9732-4C7C-A45F-7B46FC4E4FF6}" sibTransId="{0F6D1AB5-7720-4CE7-93F0-14B97DF4D3A0}"/>
    <dgm:cxn modelId="{A5FC1F22-EB37-44F9-9CFF-ECCC1F99DFF0}" srcId="{77283D78-103D-4613-87B0-33D8E76B2EC5}" destId="{3A0EC6BC-005E-4045-BDA9-A5C3ABBFC983}" srcOrd="3" destOrd="0" parTransId="{B147F754-F4F6-4804-9A76-BDDE3C919157}" sibTransId="{426CC52E-2E70-4C2C-8B8B-D9F78CF1942C}"/>
    <dgm:cxn modelId="{86F2CF27-9DD3-4182-9564-4E126AB8000F}" type="presOf" srcId="{554724DF-B0B8-41FE-875F-53940BC9A1D0}" destId="{8675ACF4-5B4E-42E4-8DC9-A114A79B200A}" srcOrd="0" destOrd="0" presId="urn:microsoft.com/office/officeart/2005/8/layout/vList2"/>
    <dgm:cxn modelId="{8B9E642C-535E-454B-8837-C7C9E7C80834}" srcId="{77283D78-103D-4613-87B0-33D8E76B2EC5}" destId="{D02B64B8-8799-4EA8-A047-E271246E8836}" srcOrd="5" destOrd="0" parTransId="{39139A91-ADF0-497A-B901-A561D7041AEC}" sibTransId="{ED29800B-AC72-47D3-B736-5CA6B4EDB221}"/>
    <dgm:cxn modelId="{967FC058-441B-478E-9B8F-29D6EF8ECD9A}" type="presOf" srcId="{77283D78-103D-4613-87B0-33D8E76B2EC5}" destId="{6B83B684-ACAF-4108-BE89-343D0D12DD79}" srcOrd="0" destOrd="0" presId="urn:microsoft.com/office/officeart/2005/8/layout/vList2"/>
    <dgm:cxn modelId="{79252479-97A1-43B8-B42F-0E3983EE811A}" type="presOf" srcId="{3A0EC6BC-005E-4045-BDA9-A5C3ABBFC983}" destId="{55C2CA2A-2357-437C-9DC5-401F259D1E70}" srcOrd="0" destOrd="0" presId="urn:microsoft.com/office/officeart/2005/8/layout/vList2"/>
    <dgm:cxn modelId="{B8344B86-D58B-4FA3-81D8-65D6518027E5}" type="presOf" srcId="{5BA5B7F8-45C3-49A7-87CC-2FE3D66D8FB5}" destId="{FDE9D39F-E933-4F25-8B85-9D3D796610E0}" srcOrd="0" destOrd="0" presId="urn:microsoft.com/office/officeart/2005/8/layout/vList2"/>
    <dgm:cxn modelId="{C86A2C8F-D9AA-4E36-B1D5-39F4E6F3B0C3}" type="presOf" srcId="{D02B64B8-8799-4EA8-A047-E271246E8836}" destId="{8F31F8FB-01B2-487A-9852-2A08AEBCB692}" srcOrd="0" destOrd="0" presId="urn:microsoft.com/office/officeart/2005/8/layout/vList2"/>
    <dgm:cxn modelId="{DDCF1A9D-5740-4461-A9B3-233097316242}" srcId="{77283D78-103D-4613-87B0-33D8E76B2EC5}" destId="{4B3CD3DD-8A51-4453-AD5B-07E4893D406D}" srcOrd="2" destOrd="0" parTransId="{BC751C15-9D6B-461A-94E7-B30A72A65166}" sibTransId="{7E7E9A30-4AC2-4F1E-BCD3-21BE5988378E}"/>
    <dgm:cxn modelId="{E93D92C4-78BB-4C50-8726-3AA0B7610AED}" srcId="{77283D78-103D-4613-87B0-33D8E76B2EC5}" destId="{554724DF-B0B8-41FE-875F-53940BC9A1D0}" srcOrd="0" destOrd="0" parTransId="{B37CB4C7-F8F7-4E71-84DD-F9CCCE399937}" sibTransId="{35158DC7-936C-4646-BFDE-5B9B883A4850}"/>
    <dgm:cxn modelId="{25D335DA-FDEF-4E31-91DB-ECEBE086A4C8}" type="presOf" srcId="{4B3CD3DD-8A51-4453-AD5B-07E4893D406D}" destId="{D7BD740E-0EA0-42F9-9F7C-D25DA92E8614}" srcOrd="0" destOrd="0" presId="urn:microsoft.com/office/officeart/2005/8/layout/vList2"/>
    <dgm:cxn modelId="{E392CAF2-93DC-42EC-AED1-5795CD394EB5}" srcId="{77283D78-103D-4613-87B0-33D8E76B2EC5}" destId="{2D54049C-C8EB-44BB-8780-6EB571A82FF0}" srcOrd="4" destOrd="0" parTransId="{A63913F7-58E6-45FC-90E0-49F512EB1D2E}" sibTransId="{BAE1A46C-91B0-4960-8472-A2377570D682}"/>
    <dgm:cxn modelId="{C7FDE4B5-30E3-4E0D-95C2-3146AE4E44E2}" type="presParOf" srcId="{6B83B684-ACAF-4108-BE89-343D0D12DD79}" destId="{8675ACF4-5B4E-42E4-8DC9-A114A79B200A}" srcOrd="0" destOrd="0" presId="urn:microsoft.com/office/officeart/2005/8/layout/vList2"/>
    <dgm:cxn modelId="{0075D685-A6D8-4C5C-83FA-3B230935462B}" type="presParOf" srcId="{6B83B684-ACAF-4108-BE89-343D0D12DD79}" destId="{F771D5A6-4736-4113-9CF0-DBAB66ADA788}" srcOrd="1" destOrd="0" presId="urn:microsoft.com/office/officeart/2005/8/layout/vList2"/>
    <dgm:cxn modelId="{2469AF2E-2F33-4410-BD8B-53B0FC5685D1}" type="presParOf" srcId="{6B83B684-ACAF-4108-BE89-343D0D12DD79}" destId="{FDE9D39F-E933-4F25-8B85-9D3D796610E0}" srcOrd="2" destOrd="0" presId="urn:microsoft.com/office/officeart/2005/8/layout/vList2"/>
    <dgm:cxn modelId="{2170AE18-E867-4D7F-9DF5-E232EA537826}" type="presParOf" srcId="{6B83B684-ACAF-4108-BE89-343D0D12DD79}" destId="{E0CE44AF-DA67-4CD6-A38E-81EE87DEBE3B}" srcOrd="3" destOrd="0" presId="urn:microsoft.com/office/officeart/2005/8/layout/vList2"/>
    <dgm:cxn modelId="{A73A6751-752A-4AD0-A706-DE6BBF690DBB}" type="presParOf" srcId="{6B83B684-ACAF-4108-BE89-343D0D12DD79}" destId="{D7BD740E-0EA0-42F9-9F7C-D25DA92E8614}" srcOrd="4" destOrd="0" presId="urn:microsoft.com/office/officeart/2005/8/layout/vList2"/>
    <dgm:cxn modelId="{B4C9E4A3-63E6-4149-89E6-5974A584510F}" type="presParOf" srcId="{6B83B684-ACAF-4108-BE89-343D0D12DD79}" destId="{058BC67E-296E-4A02-B4B7-BAF2A8BDCE7B}" srcOrd="5" destOrd="0" presId="urn:microsoft.com/office/officeart/2005/8/layout/vList2"/>
    <dgm:cxn modelId="{E8D1E29B-A525-440D-9A60-884545D48F91}" type="presParOf" srcId="{6B83B684-ACAF-4108-BE89-343D0D12DD79}" destId="{55C2CA2A-2357-437C-9DC5-401F259D1E70}" srcOrd="6" destOrd="0" presId="urn:microsoft.com/office/officeart/2005/8/layout/vList2"/>
    <dgm:cxn modelId="{433378C3-7FAD-4817-AEFE-E78F50DA027C}" type="presParOf" srcId="{6B83B684-ACAF-4108-BE89-343D0D12DD79}" destId="{0F48D9FC-A2A1-45D0-8250-1753D69EDBC5}" srcOrd="7" destOrd="0" presId="urn:microsoft.com/office/officeart/2005/8/layout/vList2"/>
    <dgm:cxn modelId="{5242C5D7-9407-4929-91DE-8C913A6361AA}" type="presParOf" srcId="{6B83B684-ACAF-4108-BE89-343D0D12DD79}" destId="{18615321-312B-4611-98A2-8ADCD30C3414}" srcOrd="8" destOrd="0" presId="urn:microsoft.com/office/officeart/2005/8/layout/vList2"/>
    <dgm:cxn modelId="{4EECDF5B-3E0A-46F2-93A8-364CA4D74253}" type="presParOf" srcId="{6B83B684-ACAF-4108-BE89-343D0D12DD79}" destId="{7ECEB00A-EC5E-4F6A-A376-3AE6810A7075}" srcOrd="9" destOrd="0" presId="urn:microsoft.com/office/officeart/2005/8/layout/vList2"/>
    <dgm:cxn modelId="{8116D593-85E2-4F64-8E7B-6C2E305217AA}" type="presParOf" srcId="{6B83B684-ACAF-4108-BE89-343D0D12DD79}" destId="{8F31F8FB-01B2-487A-9852-2A08AEBCB69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E66D29-39AF-460E-A9D5-2B6C2570FED9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6DA9652-5998-4A28-A6E0-B45ED7279E40}">
      <dgm:prSet/>
      <dgm:spPr/>
      <dgm:t>
        <a:bodyPr/>
        <a:lstStyle/>
        <a:p>
          <a:r>
            <a:rPr lang="sv-FI" dirty="0">
              <a:solidFill>
                <a:srgbClr val="FF0000"/>
              </a:solidFill>
            </a:rPr>
            <a:t>BISATS (</a:t>
          </a:r>
          <a:r>
            <a:rPr lang="sv-FI" dirty="0" err="1">
              <a:solidFill>
                <a:srgbClr val="FF0000"/>
              </a:solidFill>
            </a:rPr>
            <a:t>subordinate</a:t>
          </a:r>
          <a:r>
            <a:rPr lang="sv-FI" dirty="0">
              <a:solidFill>
                <a:srgbClr val="FF0000"/>
              </a:solidFill>
            </a:rPr>
            <a:t> </a:t>
          </a:r>
          <a:r>
            <a:rPr lang="sv-FI" dirty="0" err="1">
              <a:solidFill>
                <a:srgbClr val="FF0000"/>
              </a:solidFill>
            </a:rPr>
            <a:t>clause</a:t>
          </a:r>
          <a:r>
            <a:rPr lang="sv-FI" dirty="0">
              <a:solidFill>
                <a:srgbClr val="FF0000"/>
              </a:solidFill>
            </a:rPr>
            <a:t>)</a:t>
          </a:r>
          <a:endParaRPr lang="en-US" dirty="0">
            <a:solidFill>
              <a:srgbClr val="FF0000"/>
            </a:solidFill>
          </a:endParaRPr>
        </a:p>
      </dgm:t>
    </dgm:pt>
    <dgm:pt modelId="{75411F21-9400-4D98-8CFC-42DAA099D8DB}" type="parTrans" cxnId="{FE1B167B-92C2-4453-9D1A-4069E409F6D9}">
      <dgm:prSet/>
      <dgm:spPr/>
      <dgm:t>
        <a:bodyPr/>
        <a:lstStyle/>
        <a:p>
          <a:endParaRPr lang="en-US"/>
        </a:p>
      </dgm:t>
    </dgm:pt>
    <dgm:pt modelId="{1E137263-4AB0-4D20-A7F9-8F9C891A8B39}" type="sibTrans" cxnId="{FE1B167B-92C2-4453-9D1A-4069E409F6D9}">
      <dgm:prSet/>
      <dgm:spPr/>
      <dgm:t>
        <a:bodyPr/>
        <a:lstStyle/>
        <a:p>
          <a:endParaRPr lang="en-US"/>
        </a:p>
      </dgm:t>
    </dgm:pt>
    <dgm:pt modelId="{7F821255-A58B-4096-9619-929710032E2E}">
      <dgm:prSet/>
      <dgm:spPr/>
      <dgm:t>
        <a:bodyPr/>
        <a:lstStyle/>
        <a:p>
          <a:r>
            <a:rPr lang="sv-FI"/>
            <a:t>1)Conjunction 2) Noun 3) Egentligen, tyvärr...4) INTE 5) verb</a:t>
          </a:r>
          <a:endParaRPr lang="en-US"/>
        </a:p>
      </dgm:t>
    </dgm:pt>
    <dgm:pt modelId="{D14D3E20-F123-4C0A-BF33-1F58A73E463B}" type="parTrans" cxnId="{EFAC2DB3-DBCC-4EE2-AEA9-1DBF0A055866}">
      <dgm:prSet/>
      <dgm:spPr/>
      <dgm:t>
        <a:bodyPr/>
        <a:lstStyle/>
        <a:p>
          <a:endParaRPr lang="en-US"/>
        </a:p>
      </dgm:t>
    </dgm:pt>
    <dgm:pt modelId="{984AC165-C958-4729-AC45-8A16779353B5}" type="sibTrans" cxnId="{EFAC2DB3-DBCC-4EE2-AEA9-1DBF0A055866}">
      <dgm:prSet/>
      <dgm:spPr/>
      <dgm:t>
        <a:bodyPr/>
        <a:lstStyle/>
        <a:p>
          <a:endParaRPr lang="en-US"/>
        </a:p>
      </dgm:t>
    </dgm:pt>
    <dgm:pt modelId="{E6623BE3-003A-4C57-8115-DD293A907B6F}">
      <dgm:prSet/>
      <dgm:spPr/>
      <dgm:t>
        <a:bodyPr/>
        <a:lstStyle/>
        <a:p>
          <a:r>
            <a:rPr lang="sv-FI" dirty="0"/>
            <a:t>Jag </a:t>
          </a:r>
          <a:r>
            <a:rPr lang="sv-FI" dirty="0" err="1"/>
            <a:t>nåste</a:t>
          </a:r>
          <a:r>
            <a:rPr lang="sv-FI" dirty="0"/>
            <a:t> köpa en ny dator EFTERSOM min gamla dator tyvärr inte fungerar.</a:t>
          </a:r>
          <a:endParaRPr lang="en-US" dirty="0"/>
        </a:p>
      </dgm:t>
    </dgm:pt>
    <dgm:pt modelId="{29E41116-6F77-4304-AA11-7A6FEB5085F0}" type="parTrans" cxnId="{F84188D8-F7DA-45E9-AE57-C893EDEDFEEA}">
      <dgm:prSet/>
      <dgm:spPr/>
      <dgm:t>
        <a:bodyPr/>
        <a:lstStyle/>
        <a:p>
          <a:endParaRPr lang="en-US"/>
        </a:p>
      </dgm:t>
    </dgm:pt>
    <dgm:pt modelId="{D7446DD3-EF88-48B3-B1F6-B73F6DDE3A38}" type="sibTrans" cxnId="{F84188D8-F7DA-45E9-AE57-C893EDEDFEEA}">
      <dgm:prSet/>
      <dgm:spPr/>
      <dgm:t>
        <a:bodyPr/>
        <a:lstStyle/>
        <a:p>
          <a:endParaRPr lang="en-US"/>
        </a:p>
      </dgm:t>
    </dgm:pt>
    <dgm:pt modelId="{8B377E6F-7284-4937-808D-3BB7927224CA}" type="pres">
      <dgm:prSet presAssocID="{7BE66D29-39AF-460E-A9D5-2B6C2570FED9}" presName="outerComposite" presStyleCnt="0">
        <dgm:presLayoutVars>
          <dgm:chMax val="5"/>
          <dgm:dir/>
          <dgm:resizeHandles val="exact"/>
        </dgm:presLayoutVars>
      </dgm:prSet>
      <dgm:spPr/>
    </dgm:pt>
    <dgm:pt modelId="{5DAF178F-9338-4501-945F-E83F174A0076}" type="pres">
      <dgm:prSet presAssocID="{7BE66D29-39AF-460E-A9D5-2B6C2570FED9}" presName="dummyMaxCanvas" presStyleCnt="0">
        <dgm:presLayoutVars/>
      </dgm:prSet>
      <dgm:spPr/>
    </dgm:pt>
    <dgm:pt modelId="{741852C8-D383-4027-A185-F7AA3AEA4E2A}" type="pres">
      <dgm:prSet presAssocID="{7BE66D29-39AF-460E-A9D5-2B6C2570FED9}" presName="ThreeNodes_1" presStyleLbl="node1" presStyleIdx="0" presStyleCnt="3" custLinFactNeighborX="6607" custLinFactNeighborY="-1746">
        <dgm:presLayoutVars>
          <dgm:bulletEnabled val="1"/>
        </dgm:presLayoutVars>
      </dgm:prSet>
      <dgm:spPr/>
    </dgm:pt>
    <dgm:pt modelId="{D7ECC287-A1D8-47B1-B1C0-9D59F844EF24}" type="pres">
      <dgm:prSet presAssocID="{7BE66D29-39AF-460E-A9D5-2B6C2570FED9}" presName="ThreeNodes_2" presStyleLbl="node1" presStyleIdx="1" presStyleCnt="3">
        <dgm:presLayoutVars>
          <dgm:bulletEnabled val="1"/>
        </dgm:presLayoutVars>
      </dgm:prSet>
      <dgm:spPr/>
    </dgm:pt>
    <dgm:pt modelId="{4C3A7B4E-52D8-4591-9B6D-5450F0E5B9B6}" type="pres">
      <dgm:prSet presAssocID="{7BE66D29-39AF-460E-A9D5-2B6C2570FED9}" presName="ThreeNodes_3" presStyleLbl="node1" presStyleIdx="2" presStyleCnt="3">
        <dgm:presLayoutVars>
          <dgm:bulletEnabled val="1"/>
        </dgm:presLayoutVars>
      </dgm:prSet>
      <dgm:spPr/>
    </dgm:pt>
    <dgm:pt modelId="{9E1A3E90-B692-4321-9D1C-8C1EEBC1613C}" type="pres">
      <dgm:prSet presAssocID="{7BE66D29-39AF-460E-A9D5-2B6C2570FED9}" presName="ThreeConn_1-2" presStyleLbl="fgAccFollowNode1" presStyleIdx="0" presStyleCnt="2">
        <dgm:presLayoutVars>
          <dgm:bulletEnabled val="1"/>
        </dgm:presLayoutVars>
      </dgm:prSet>
      <dgm:spPr/>
    </dgm:pt>
    <dgm:pt modelId="{7A0BA44D-08F3-4221-ACAF-91932F911734}" type="pres">
      <dgm:prSet presAssocID="{7BE66D29-39AF-460E-A9D5-2B6C2570FED9}" presName="ThreeConn_2-3" presStyleLbl="fgAccFollowNode1" presStyleIdx="1" presStyleCnt="2">
        <dgm:presLayoutVars>
          <dgm:bulletEnabled val="1"/>
        </dgm:presLayoutVars>
      </dgm:prSet>
      <dgm:spPr/>
    </dgm:pt>
    <dgm:pt modelId="{DB6D6BB9-639B-4305-8F5E-9D58972B1138}" type="pres">
      <dgm:prSet presAssocID="{7BE66D29-39AF-460E-A9D5-2B6C2570FED9}" presName="ThreeNodes_1_text" presStyleLbl="node1" presStyleIdx="2" presStyleCnt="3">
        <dgm:presLayoutVars>
          <dgm:bulletEnabled val="1"/>
        </dgm:presLayoutVars>
      </dgm:prSet>
      <dgm:spPr/>
    </dgm:pt>
    <dgm:pt modelId="{70ABBA58-2E16-41EF-A892-2F25494EBB11}" type="pres">
      <dgm:prSet presAssocID="{7BE66D29-39AF-460E-A9D5-2B6C2570FED9}" presName="ThreeNodes_2_text" presStyleLbl="node1" presStyleIdx="2" presStyleCnt="3">
        <dgm:presLayoutVars>
          <dgm:bulletEnabled val="1"/>
        </dgm:presLayoutVars>
      </dgm:prSet>
      <dgm:spPr/>
    </dgm:pt>
    <dgm:pt modelId="{D32C2953-273E-4DE0-A68E-AE911F92EDE8}" type="pres">
      <dgm:prSet presAssocID="{7BE66D29-39AF-460E-A9D5-2B6C2570FED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4E040007-1991-4EC0-A6BB-2F4388D874EF}" type="presOf" srcId="{7F821255-A58B-4096-9619-929710032E2E}" destId="{D7ECC287-A1D8-47B1-B1C0-9D59F844EF24}" srcOrd="0" destOrd="0" presId="urn:microsoft.com/office/officeart/2005/8/layout/vProcess5"/>
    <dgm:cxn modelId="{E97B6F43-1BD8-46B8-9FDC-A0793A493393}" type="presOf" srcId="{7BE66D29-39AF-460E-A9D5-2B6C2570FED9}" destId="{8B377E6F-7284-4937-808D-3BB7927224CA}" srcOrd="0" destOrd="0" presId="urn:microsoft.com/office/officeart/2005/8/layout/vProcess5"/>
    <dgm:cxn modelId="{FE1B167B-92C2-4453-9D1A-4069E409F6D9}" srcId="{7BE66D29-39AF-460E-A9D5-2B6C2570FED9}" destId="{B6DA9652-5998-4A28-A6E0-B45ED7279E40}" srcOrd="0" destOrd="0" parTransId="{75411F21-9400-4D98-8CFC-42DAA099D8DB}" sibTransId="{1E137263-4AB0-4D20-A7F9-8F9C891A8B39}"/>
    <dgm:cxn modelId="{99C0717E-86D4-4885-94ED-BCD84CD1109D}" type="presOf" srcId="{7F821255-A58B-4096-9619-929710032E2E}" destId="{70ABBA58-2E16-41EF-A892-2F25494EBB11}" srcOrd="1" destOrd="0" presId="urn:microsoft.com/office/officeart/2005/8/layout/vProcess5"/>
    <dgm:cxn modelId="{AD3D2FA6-1C2E-42D0-87B7-6E496AC51288}" type="presOf" srcId="{1E137263-4AB0-4D20-A7F9-8F9C891A8B39}" destId="{9E1A3E90-B692-4321-9D1C-8C1EEBC1613C}" srcOrd="0" destOrd="0" presId="urn:microsoft.com/office/officeart/2005/8/layout/vProcess5"/>
    <dgm:cxn modelId="{EFAC2DB3-DBCC-4EE2-AEA9-1DBF0A055866}" srcId="{7BE66D29-39AF-460E-A9D5-2B6C2570FED9}" destId="{7F821255-A58B-4096-9619-929710032E2E}" srcOrd="1" destOrd="0" parTransId="{D14D3E20-F123-4C0A-BF33-1F58A73E463B}" sibTransId="{984AC165-C958-4729-AC45-8A16779353B5}"/>
    <dgm:cxn modelId="{42EBA5B7-117E-4C0D-8E0C-696490DB5F50}" type="presOf" srcId="{E6623BE3-003A-4C57-8115-DD293A907B6F}" destId="{4C3A7B4E-52D8-4591-9B6D-5450F0E5B9B6}" srcOrd="0" destOrd="0" presId="urn:microsoft.com/office/officeart/2005/8/layout/vProcess5"/>
    <dgm:cxn modelId="{ADEBC5B9-75FE-464C-8795-289A78925E65}" type="presOf" srcId="{B6DA9652-5998-4A28-A6E0-B45ED7279E40}" destId="{741852C8-D383-4027-A185-F7AA3AEA4E2A}" srcOrd="0" destOrd="0" presId="urn:microsoft.com/office/officeart/2005/8/layout/vProcess5"/>
    <dgm:cxn modelId="{7C2735BE-18A4-4E59-80C1-715C230668A2}" type="presOf" srcId="{984AC165-C958-4729-AC45-8A16779353B5}" destId="{7A0BA44D-08F3-4221-ACAF-91932F911734}" srcOrd="0" destOrd="0" presId="urn:microsoft.com/office/officeart/2005/8/layout/vProcess5"/>
    <dgm:cxn modelId="{A6FF9CD2-FFBE-481B-A5DA-E2CB4CEFC9C9}" type="presOf" srcId="{B6DA9652-5998-4A28-A6E0-B45ED7279E40}" destId="{DB6D6BB9-639B-4305-8F5E-9D58972B1138}" srcOrd="1" destOrd="0" presId="urn:microsoft.com/office/officeart/2005/8/layout/vProcess5"/>
    <dgm:cxn modelId="{F84188D8-F7DA-45E9-AE57-C893EDEDFEEA}" srcId="{7BE66D29-39AF-460E-A9D5-2B6C2570FED9}" destId="{E6623BE3-003A-4C57-8115-DD293A907B6F}" srcOrd="2" destOrd="0" parTransId="{29E41116-6F77-4304-AA11-7A6FEB5085F0}" sibTransId="{D7446DD3-EF88-48B3-B1F6-B73F6DDE3A38}"/>
    <dgm:cxn modelId="{22AE12F3-F5F2-456A-B787-E454E8ECA621}" type="presOf" srcId="{E6623BE3-003A-4C57-8115-DD293A907B6F}" destId="{D32C2953-273E-4DE0-A68E-AE911F92EDE8}" srcOrd="1" destOrd="0" presId="urn:microsoft.com/office/officeart/2005/8/layout/vProcess5"/>
    <dgm:cxn modelId="{0245A18A-97AE-4AE8-88F2-CEDA858AE248}" type="presParOf" srcId="{8B377E6F-7284-4937-808D-3BB7927224CA}" destId="{5DAF178F-9338-4501-945F-E83F174A0076}" srcOrd="0" destOrd="0" presId="urn:microsoft.com/office/officeart/2005/8/layout/vProcess5"/>
    <dgm:cxn modelId="{2986C6DB-63F7-4E7E-8C53-5139E13D1366}" type="presParOf" srcId="{8B377E6F-7284-4937-808D-3BB7927224CA}" destId="{741852C8-D383-4027-A185-F7AA3AEA4E2A}" srcOrd="1" destOrd="0" presId="urn:microsoft.com/office/officeart/2005/8/layout/vProcess5"/>
    <dgm:cxn modelId="{69F25D70-037F-46F0-988B-76372F2A560D}" type="presParOf" srcId="{8B377E6F-7284-4937-808D-3BB7927224CA}" destId="{D7ECC287-A1D8-47B1-B1C0-9D59F844EF24}" srcOrd="2" destOrd="0" presId="urn:microsoft.com/office/officeart/2005/8/layout/vProcess5"/>
    <dgm:cxn modelId="{2DE60D0E-3CDD-4C47-B9F5-5F5AA224B2F1}" type="presParOf" srcId="{8B377E6F-7284-4937-808D-3BB7927224CA}" destId="{4C3A7B4E-52D8-4591-9B6D-5450F0E5B9B6}" srcOrd="3" destOrd="0" presId="urn:microsoft.com/office/officeart/2005/8/layout/vProcess5"/>
    <dgm:cxn modelId="{814D45A6-9755-4728-8A45-9A7C173238DE}" type="presParOf" srcId="{8B377E6F-7284-4937-808D-3BB7927224CA}" destId="{9E1A3E90-B692-4321-9D1C-8C1EEBC1613C}" srcOrd="4" destOrd="0" presId="urn:microsoft.com/office/officeart/2005/8/layout/vProcess5"/>
    <dgm:cxn modelId="{97F01B8B-9396-4C5B-97E8-3C07AAC641EB}" type="presParOf" srcId="{8B377E6F-7284-4937-808D-3BB7927224CA}" destId="{7A0BA44D-08F3-4221-ACAF-91932F911734}" srcOrd="5" destOrd="0" presId="urn:microsoft.com/office/officeart/2005/8/layout/vProcess5"/>
    <dgm:cxn modelId="{DDC0BB72-D772-40E4-AB9E-709618BCD23E}" type="presParOf" srcId="{8B377E6F-7284-4937-808D-3BB7927224CA}" destId="{DB6D6BB9-639B-4305-8F5E-9D58972B1138}" srcOrd="6" destOrd="0" presId="urn:microsoft.com/office/officeart/2005/8/layout/vProcess5"/>
    <dgm:cxn modelId="{A951BA42-556B-46D2-BCAC-F99FE9FCAFD8}" type="presParOf" srcId="{8B377E6F-7284-4937-808D-3BB7927224CA}" destId="{70ABBA58-2E16-41EF-A892-2F25494EBB11}" srcOrd="7" destOrd="0" presId="urn:microsoft.com/office/officeart/2005/8/layout/vProcess5"/>
    <dgm:cxn modelId="{03090189-DC0C-4ACF-AFA8-9D4DE011D964}" type="presParOf" srcId="{8B377E6F-7284-4937-808D-3BB7927224CA}" destId="{D32C2953-273E-4DE0-A68E-AE911F92EDE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17FAC07-83D2-4958-A3BF-3CECCDD9B6F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F333A39-FE06-4185-A67B-01FF67203DBD}">
      <dgm:prSet/>
      <dgm:spPr/>
      <dgm:t>
        <a:bodyPr/>
        <a:lstStyle/>
        <a:p>
          <a:r>
            <a:rPr lang="sv-FI"/>
            <a:t>INTE ALLS = not at all, none</a:t>
          </a:r>
          <a:endParaRPr lang="en-US"/>
        </a:p>
      </dgm:t>
    </dgm:pt>
    <dgm:pt modelId="{66A2615C-6C0D-489C-81DA-65E0009B7C18}" type="parTrans" cxnId="{241E4F03-EB01-483B-B158-E4E8EA9488C4}">
      <dgm:prSet/>
      <dgm:spPr/>
      <dgm:t>
        <a:bodyPr/>
        <a:lstStyle/>
        <a:p>
          <a:endParaRPr lang="en-US"/>
        </a:p>
      </dgm:t>
    </dgm:pt>
    <dgm:pt modelId="{926F1E45-6832-433F-A35B-E757E3F55EB9}" type="sibTrans" cxnId="{241E4F03-EB01-483B-B158-E4E8EA9488C4}">
      <dgm:prSet/>
      <dgm:spPr/>
      <dgm:t>
        <a:bodyPr/>
        <a:lstStyle/>
        <a:p>
          <a:endParaRPr lang="en-US"/>
        </a:p>
      </dgm:t>
    </dgm:pt>
    <dgm:pt modelId="{533BF877-6A43-435B-94C3-81C6779ADBD0}">
      <dgm:prSet/>
      <dgm:spPr/>
      <dgm:t>
        <a:bodyPr/>
        <a:lstStyle/>
        <a:p>
          <a:r>
            <a:rPr lang="sv-FI"/>
            <a:t>Lasse säger att svenska är ett svårt språk men jag tycker att det INTE ALLS är så. </a:t>
          </a:r>
          <a:endParaRPr lang="en-US"/>
        </a:p>
      </dgm:t>
    </dgm:pt>
    <dgm:pt modelId="{968C95F5-3E26-4A9B-ACF6-6F8D177AD061}" type="parTrans" cxnId="{A51047A9-AE52-4108-ABCE-C1612BD5668B}">
      <dgm:prSet/>
      <dgm:spPr/>
      <dgm:t>
        <a:bodyPr/>
        <a:lstStyle/>
        <a:p>
          <a:endParaRPr lang="en-US"/>
        </a:p>
      </dgm:t>
    </dgm:pt>
    <dgm:pt modelId="{11856EF4-3D38-48CB-9EC8-8DC4D62EA322}" type="sibTrans" cxnId="{A51047A9-AE52-4108-ABCE-C1612BD5668B}">
      <dgm:prSet/>
      <dgm:spPr/>
      <dgm:t>
        <a:bodyPr/>
        <a:lstStyle/>
        <a:p>
          <a:endParaRPr lang="en-US"/>
        </a:p>
      </dgm:t>
    </dgm:pt>
    <dgm:pt modelId="{22E2CA17-0D4A-4B80-BFE8-A11952431CA9}">
      <dgm:prSet/>
      <dgm:spPr/>
      <dgm:t>
        <a:bodyPr/>
        <a:lstStyle/>
        <a:p>
          <a:r>
            <a:rPr lang="sv-FI"/>
            <a:t>INTE ENS = not even</a:t>
          </a:r>
          <a:endParaRPr lang="en-US"/>
        </a:p>
      </dgm:t>
    </dgm:pt>
    <dgm:pt modelId="{AFC0E8F6-8AA3-4925-BEB9-045AD2773CA5}" type="parTrans" cxnId="{0E56FC04-21EC-4456-8E62-1B16BF849A77}">
      <dgm:prSet/>
      <dgm:spPr/>
      <dgm:t>
        <a:bodyPr/>
        <a:lstStyle/>
        <a:p>
          <a:endParaRPr lang="en-US"/>
        </a:p>
      </dgm:t>
    </dgm:pt>
    <dgm:pt modelId="{73B4662C-4808-414C-BB77-1D9B04AE40CF}" type="sibTrans" cxnId="{0E56FC04-21EC-4456-8E62-1B16BF849A77}">
      <dgm:prSet/>
      <dgm:spPr/>
      <dgm:t>
        <a:bodyPr/>
        <a:lstStyle/>
        <a:p>
          <a:endParaRPr lang="en-US"/>
        </a:p>
      </dgm:t>
    </dgm:pt>
    <dgm:pt modelId="{847BEDFD-4C27-426F-9C0A-741BD8EAFC64}">
      <dgm:prSet/>
      <dgm:spPr/>
      <dgm:t>
        <a:bodyPr/>
        <a:lstStyle/>
        <a:p>
          <a:r>
            <a:rPr lang="sv-FI"/>
            <a:t>Maria har så ont i foten att hon INTE ENS kan gå ut. </a:t>
          </a:r>
          <a:endParaRPr lang="en-US"/>
        </a:p>
      </dgm:t>
    </dgm:pt>
    <dgm:pt modelId="{E5562E3E-2519-4E63-B1C0-415F5A7ACAB5}" type="parTrans" cxnId="{60E7698B-A600-4143-90C4-70077E765534}">
      <dgm:prSet/>
      <dgm:spPr/>
      <dgm:t>
        <a:bodyPr/>
        <a:lstStyle/>
        <a:p>
          <a:endParaRPr lang="en-US"/>
        </a:p>
      </dgm:t>
    </dgm:pt>
    <dgm:pt modelId="{9165FD22-B757-4E56-8344-E417C43FBF87}" type="sibTrans" cxnId="{60E7698B-A600-4143-90C4-70077E765534}">
      <dgm:prSet/>
      <dgm:spPr/>
      <dgm:t>
        <a:bodyPr/>
        <a:lstStyle/>
        <a:p>
          <a:endParaRPr lang="en-US"/>
        </a:p>
      </dgm:t>
    </dgm:pt>
    <dgm:pt modelId="{589CBD33-FBDC-425D-A85A-76D80E33DC7B}" type="pres">
      <dgm:prSet presAssocID="{117FAC07-83D2-4958-A3BF-3CECCDD9B6F6}" presName="linear" presStyleCnt="0">
        <dgm:presLayoutVars>
          <dgm:animLvl val="lvl"/>
          <dgm:resizeHandles val="exact"/>
        </dgm:presLayoutVars>
      </dgm:prSet>
      <dgm:spPr/>
    </dgm:pt>
    <dgm:pt modelId="{2AAEA8DD-C253-4B4E-98F6-5037141F0BC5}" type="pres">
      <dgm:prSet presAssocID="{0F333A39-FE06-4185-A67B-01FF67203DB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03F3D0C-8AA1-4FB3-A6B3-E09ECDB8FB64}" type="pres">
      <dgm:prSet presAssocID="{926F1E45-6832-433F-A35B-E757E3F55EB9}" presName="spacer" presStyleCnt="0"/>
      <dgm:spPr/>
    </dgm:pt>
    <dgm:pt modelId="{6232DE30-EA25-45FB-80BE-6EED43D0A4B9}" type="pres">
      <dgm:prSet presAssocID="{533BF877-6A43-435B-94C3-81C6779ADBD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F73C0D6-A974-4C8E-A7AF-E608DB1B70F9}" type="pres">
      <dgm:prSet presAssocID="{11856EF4-3D38-48CB-9EC8-8DC4D62EA322}" presName="spacer" presStyleCnt="0"/>
      <dgm:spPr/>
    </dgm:pt>
    <dgm:pt modelId="{978D706C-528A-4142-BEEF-206044669A8E}" type="pres">
      <dgm:prSet presAssocID="{22E2CA17-0D4A-4B80-BFE8-A11952431CA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E8BD57D-22E4-42F0-9F29-F07C62495898}" type="pres">
      <dgm:prSet presAssocID="{73B4662C-4808-414C-BB77-1D9B04AE40CF}" presName="spacer" presStyleCnt="0"/>
      <dgm:spPr/>
    </dgm:pt>
    <dgm:pt modelId="{D0CCC9A2-F874-47A5-93C1-8C680452C983}" type="pres">
      <dgm:prSet presAssocID="{847BEDFD-4C27-426F-9C0A-741BD8EAFC6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7283700-DDA8-40FB-BB94-D5FFFB11CD02}" type="presOf" srcId="{0F333A39-FE06-4185-A67B-01FF67203DBD}" destId="{2AAEA8DD-C253-4B4E-98F6-5037141F0BC5}" srcOrd="0" destOrd="0" presId="urn:microsoft.com/office/officeart/2005/8/layout/vList2"/>
    <dgm:cxn modelId="{241E4F03-EB01-483B-B158-E4E8EA9488C4}" srcId="{117FAC07-83D2-4958-A3BF-3CECCDD9B6F6}" destId="{0F333A39-FE06-4185-A67B-01FF67203DBD}" srcOrd="0" destOrd="0" parTransId="{66A2615C-6C0D-489C-81DA-65E0009B7C18}" sibTransId="{926F1E45-6832-433F-A35B-E757E3F55EB9}"/>
    <dgm:cxn modelId="{FB1EB104-B43D-493E-AF5D-1088833C0B06}" type="presOf" srcId="{847BEDFD-4C27-426F-9C0A-741BD8EAFC64}" destId="{D0CCC9A2-F874-47A5-93C1-8C680452C983}" srcOrd="0" destOrd="0" presId="urn:microsoft.com/office/officeart/2005/8/layout/vList2"/>
    <dgm:cxn modelId="{0E56FC04-21EC-4456-8E62-1B16BF849A77}" srcId="{117FAC07-83D2-4958-A3BF-3CECCDD9B6F6}" destId="{22E2CA17-0D4A-4B80-BFE8-A11952431CA9}" srcOrd="2" destOrd="0" parTransId="{AFC0E8F6-8AA3-4925-BEB9-045AD2773CA5}" sibTransId="{73B4662C-4808-414C-BB77-1D9B04AE40CF}"/>
    <dgm:cxn modelId="{394A055F-755A-4B70-8B89-6915831080E7}" type="presOf" srcId="{533BF877-6A43-435B-94C3-81C6779ADBD0}" destId="{6232DE30-EA25-45FB-80BE-6EED43D0A4B9}" srcOrd="0" destOrd="0" presId="urn:microsoft.com/office/officeart/2005/8/layout/vList2"/>
    <dgm:cxn modelId="{F8259D82-4FB8-4ACC-83E2-84B697055EB3}" type="presOf" srcId="{117FAC07-83D2-4958-A3BF-3CECCDD9B6F6}" destId="{589CBD33-FBDC-425D-A85A-76D80E33DC7B}" srcOrd="0" destOrd="0" presId="urn:microsoft.com/office/officeart/2005/8/layout/vList2"/>
    <dgm:cxn modelId="{60E7698B-A600-4143-90C4-70077E765534}" srcId="{117FAC07-83D2-4958-A3BF-3CECCDD9B6F6}" destId="{847BEDFD-4C27-426F-9C0A-741BD8EAFC64}" srcOrd="3" destOrd="0" parTransId="{E5562E3E-2519-4E63-B1C0-415F5A7ACAB5}" sibTransId="{9165FD22-B757-4E56-8344-E417C43FBF87}"/>
    <dgm:cxn modelId="{A51047A9-AE52-4108-ABCE-C1612BD5668B}" srcId="{117FAC07-83D2-4958-A3BF-3CECCDD9B6F6}" destId="{533BF877-6A43-435B-94C3-81C6779ADBD0}" srcOrd="1" destOrd="0" parTransId="{968C95F5-3E26-4A9B-ACF6-6F8D177AD061}" sibTransId="{11856EF4-3D38-48CB-9EC8-8DC4D62EA322}"/>
    <dgm:cxn modelId="{32FC0AD2-9DCB-4CED-BEA1-E89C1C912665}" type="presOf" srcId="{22E2CA17-0D4A-4B80-BFE8-A11952431CA9}" destId="{978D706C-528A-4142-BEEF-206044669A8E}" srcOrd="0" destOrd="0" presId="urn:microsoft.com/office/officeart/2005/8/layout/vList2"/>
    <dgm:cxn modelId="{4FA3E3EF-9F50-47DD-9F30-BEF7C0FABEED}" type="presParOf" srcId="{589CBD33-FBDC-425D-A85A-76D80E33DC7B}" destId="{2AAEA8DD-C253-4B4E-98F6-5037141F0BC5}" srcOrd="0" destOrd="0" presId="urn:microsoft.com/office/officeart/2005/8/layout/vList2"/>
    <dgm:cxn modelId="{960F1A5E-2231-47D1-B0C0-AD4AFCE303FA}" type="presParOf" srcId="{589CBD33-FBDC-425D-A85A-76D80E33DC7B}" destId="{003F3D0C-8AA1-4FB3-A6B3-E09ECDB8FB64}" srcOrd="1" destOrd="0" presId="urn:microsoft.com/office/officeart/2005/8/layout/vList2"/>
    <dgm:cxn modelId="{DE1D76BE-2968-4F3C-8AC5-B5C6E50E500F}" type="presParOf" srcId="{589CBD33-FBDC-425D-A85A-76D80E33DC7B}" destId="{6232DE30-EA25-45FB-80BE-6EED43D0A4B9}" srcOrd="2" destOrd="0" presId="urn:microsoft.com/office/officeart/2005/8/layout/vList2"/>
    <dgm:cxn modelId="{D3A59D3B-C946-43EC-AA75-F26CF861BA37}" type="presParOf" srcId="{589CBD33-FBDC-425D-A85A-76D80E33DC7B}" destId="{6F73C0D6-A974-4C8E-A7AF-E608DB1B70F9}" srcOrd="3" destOrd="0" presId="urn:microsoft.com/office/officeart/2005/8/layout/vList2"/>
    <dgm:cxn modelId="{B8B2EE1A-46E4-4D02-83F0-B37B93F1F809}" type="presParOf" srcId="{589CBD33-FBDC-425D-A85A-76D80E33DC7B}" destId="{978D706C-528A-4142-BEEF-206044669A8E}" srcOrd="4" destOrd="0" presId="urn:microsoft.com/office/officeart/2005/8/layout/vList2"/>
    <dgm:cxn modelId="{E93FDBE1-64A5-44A7-A78A-AD6B4106073F}" type="presParOf" srcId="{589CBD33-FBDC-425D-A85A-76D80E33DC7B}" destId="{CE8BD57D-22E4-42F0-9F29-F07C62495898}" srcOrd="5" destOrd="0" presId="urn:microsoft.com/office/officeart/2005/8/layout/vList2"/>
    <dgm:cxn modelId="{1DD5C21F-45CE-4B2B-A616-9F4DECDB13F6}" type="presParOf" srcId="{589CBD33-FBDC-425D-A85A-76D80E33DC7B}" destId="{D0CCC9A2-F874-47A5-93C1-8C680452C98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915178-0206-49C5-B2BB-F801F855A6B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A8D5A21-5510-49D8-9EDF-166EE236A510}">
      <dgm:prSet/>
      <dgm:spPr/>
      <dgm:t>
        <a:bodyPr/>
        <a:lstStyle/>
        <a:p>
          <a:r>
            <a:rPr lang="sv-FI"/>
            <a:t>En människa människan människor människorna</a:t>
          </a:r>
          <a:endParaRPr lang="en-US"/>
        </a:p>
      </dgm:t>
    </dgm:pt>
    <dgm:pt modelId="{68D49603-6406-411C-B0A8-C785EC0071D8}" type="parTrans" cxnId="{C321D664-B8BE-4E15-8A03-BD5FB85D9494}">
      <dgm:prSet/>
      <dgm:spPr/>
      <dgm:t>
        <a:bodyPr/>
        <a:lstStyle/>
        <a:p>
          <a:endParaRPr lang="en-US"/>
        </a:p>
      </dgm:t>
    </dgm:pt>
    <dgm:pt modelId="{DC2CE184-4E69-4488-B4E6-DA513CCD3BBA}" type="sibTrans" cxnId="{C321D664-B8BE-4E15-8A03-BD5FB85D9494}">
      <dgm:prSet/>
      <dgm:spPr/>
      <dgm:t>
        <a:bodyPr/>
        <a:lstStyle/>
        <a:p>
          <a:endParaRPr lang="en-US"/>
        </a:p>
      </dgm:t>
    </dgm:pt>
    <dgm:pt modelId="{5B5A3D7B-5D90-473A-9F03-696B9E3442BB}">
      <dgm:prSet/>
      <dgm:spPr/>
      <dgm:t>
        <a:bodyPr/>
        <a:lstStyle/>
        <a:p>
          <a:r>
            <a:rPr lang="sv-FI"/>
            <a:t>En vägg väggen väggar väggarna</a:t>
          </a:r>
          <a:endParaRPr lang="en-US"/>
        </a:p>
      </dgm:t>
    </dgm:pt>
    <dgm:pt modelId="{E2948C09-6317-4327-AE74-0E005A1BE290}" type="parTrans" cxnId="{06F8CE59-17ED-494F-8AD8-927692FB63EA}">
      <dgm:prSet/>
      <dgm:spPr/>
      <dgm:t>
        <a:bodyPr/>
        <a:lstStyle/>
        <a:p>
          <a:endParaRPr lang="en-US"/>
        </a:p>
      </dgm:t>
    </dgm:pt>
    <dgm:pt modelId="{77FDCF29-A2FE-4025-8B62-EE419236AACC}" type="sibTrans" cxnId="{06F8CE59-17ED-494F-8AD8-927692FB63EA}">
      <dgm:prSet/>
      <dgm:spPr/>
      <dgm:t>
        <a:bodyPr/>
        <a:lstStyle/>
        <a:p>
          <a:endParaRPr lang="en-US"/>
        </a:p>
      </dgm:t>
    </dgm:pt>
    <dgm:pt modelId="{E553D1D1-997A-41F1-82C9-CF87A2A43EAE}">
      <dgm:prSet/>
      <dgm:spPr/>
      <dgm:t>
        <a:bodyPr/>
        <a:lstStyle/>
        <a:p>
          <a:r>
            <a:rPr lang="sv-FI"/>
            <a:t>Ett rum rummet rum rummen</a:t>
          </a:r>
          <a:endParaRPr lang="en-US"/>
        </a:p>
      </dgm:t>
    </dgm:pt>
    <dgm:pt modelId="{76872031-F977-4CEA-95E0-2EA985955F52}" type="parTrans" cxnId="{BA46B4E2-94E9-43EC-BCAE-12F34910EF10}">
      <dgm:prSet/>
      <dgm:spPr/>
      <dgm:t>
        <a:bodyPr/>
        <a:lstStyle/>
        <a:p>
          <a:endParaRPr lang="en-US"/>
        </a:p>
      </dgm:t>
    </dgm:pt>
    <dgm:pt modelId="{A7AAE2E0-F3D0-4790-8D84-30C42C74B035}" type="sibTrans" cxnId="{BA46B4E2-94E9-43EC-BCAE-12F34910EF10}">
      <dgm:prSet/>
      <dgm:spPr/>
      <dgm:t>
        <a:bodyPr/>
        <a:lstStyle/>
        <a:p>
          <a:endParaRPr lang="en-US"/>
        </a:p>
      </dgm:t>
    </dgm:pt>
    <dgm:pt modelId="{F7D198D3-93F9-4058-BF95-3642F172605B}">
      <dgm:prSet/>
      <dgm:spPr/>
      <dgm:t>
        <a:bodyPr/>
        <a:lstStyle/>
        <a:p>
          <a:r>
            <a:rPr lang="sv-FI"/>
            <a:t>Ett kök köket kök köken</a:t>
          </a:r>
          <a:endParaRPr lang="en-US"/>
        </a:p>
      </dgm:t>
    </dgm:pt>
    <dgm:pt modelId="{13731B0A-03C3-4CB1-9276-AAB002EC9715}" type="parTrans" cxnId="{2F088DC8-9BAD-4327-A0C8-A0D72A45589C}">
      <dgm:prSet/>
      <dgm:spPr/>
      <dgm:t>
        <a:bodyPr/>
        <a:lstStyle/>
        <a:p>
          <a:endParaRPr lang="en-US"/>
        </a:p>
      </dgm:t>
    </dgm:pt>
    <dgm:pt modelId="{6A748465-0990-4211-B169-9CC920EC124A}" type="sibTrans" cxnId="{2F088DC8-9BAD-4327-A0C8-A0D72A45589C}">
      <dgm:prSet/>
      <dgm:spPr/>
      <dgm:t>
        <a:bodyPr/>
        <a:lstStyle/>
        <a:p>
          <a:endParaRPr lang="en-US"/>
        </a:p>
      </dgm:t>
    </dgm:pt>
    <dgm:pt modelId="{968E15CD-137C-4098-98B0-5D07731A5C5D}">
      <dgm:prSet/>
      <dgm:spPr/>
      <dgm:t>
        <a:bodyPr/>
        <a:lstStyle/>
        <a:p>
          <a:r>
            <a:rPr lang="sv-FI"/>
            <a:t>Ett bord bordet bord bordet</a:t>
          </a:r>
          <a:endParaRPr lang="en-US"/>
        </a:p>
      </dgm:t>
    </dgm:pt>
    <dgm:pt modelId="{F007F57E-EDDF-4A95-B98D-DF09F985404E}" type="parTrans" cxnId="{2000FBDC-C180-4B45-99C7-CA0C79A3DBC9}">
      <dgm:prSet/>
      <dgm:spPr/>
      <dgm:t>
        <a:bodyPr/>
        <a:lstStyle/>
        <a:p>
          <a:endParaRPr lang="en-US"/>
        </a:p>
      </dgm:t>
    </dgm:pt>
    <dgm:pt modelId="{8530C04B-640D-44EA-B025-3E57A968E12A}" type="sibTrans" cxnId="{2000FBDC-C180-4B45-99C7-CA0C79A3DBC9}">
      <dgm:prSet/>
      <dgm:spPr/>
      <dgm:t>
        <a:bodyPr/>
        <a:lstStyle/>
        <a:p>
          <a:endParaRPr lang="en-US"/>
        </a:p>
      </dgm:t>
    </dgm:pt>
    <dgm:pt modelId="{10F6140B-41EB-4933-810C-7076DFDE42B5}">
      <dgm:prSet/>
      <dgm:spPr/>
      <dgm:t>
        <a:bodyPr/>
        <a:lstStyle/>
        <a:p>
          <a:r>
            <a:rPr lang="sv-FI"/>
            <a:t>En säng sängen sängar sängarna</a:t>
          </a:r>
          <a:endParaRPr lang="en-US"/>
        </a:p>
      </dgm:t>
    </dgm:pt>
    <dgm:pt modelId="{D18F1A9F-A375-4B01-A8BD-E04CD6E02ECC}" type="parTrans" cxnId="{E3FC2C7E-37E6-40ED-ACF1-3752528D4C43}">
      <dgm:prSet/>
      <dgm:spPr/>
      <dgm:t>
        <a:bodyPr/>
        <a:lstStyle/>
        <a:p>
          <a:endParaRPr lang="en-US"/>
        </a:p>
      </dgm:t>
    </dgm:pt>
    <dgm:pt modelId="{6A1B28E7-CA73-4A56-90D0-D46E2DD16930}" type="sibTrans" cxnId="{E3FC2C7E-37E6-40ED-ACF1-3752528D4C43}">
      <dgm:prSet/>
      <dgm:spPr/>
      <dgm:t>
        <a:bodyPr/>
        <a:lstStyle/>
        <a:p>
          <a:endParaRPr lang="en-US"/>
        </a:p>
      </dgm:t>
    </dgm:pt>
    <dgm:pt modelId="{4DC399B9-6231-448E-BE53-47D9C0FBB452}" type="pres">
      <dgm:prSet presAssocID="{71915178-0206-49C5-B2BB-F801F855A6B3}" presName="diagram" presStyleCnt="0">
        <dgm:presLayoutVars>
          <dgm:dir/>
          <dgm:resizeHandles val="exact"/>
        </dgm:presLayoutVars>
      </dgm:prSet>
      <dgm:spPr/>
    </dgm:pt>
    <dgm:pt modelId="{58E8FF99-2B15-4600-A9C9-388A5D355889}" type="pres">
      <dgm:prSet presAssocID="{BA8D5A21-5510-49D8-9EDF-166EE236A510}" presName="node" presStyleLbl="node1" presStyleIdx="0" presStyleCnt="6">
        <dgm:presLayoutVars>
          <dgm:bulletEnabled val="1"/>
        </dgm:presLayoutVars>
      </dgm:prSet>
      <dgm:spPr/>
    </dgm:pt>
    <dgm:pt modelId="{18A2CB17-A5F5-4A61-85AE-A1BC9640AE40}" type="pres">
      <dgm:prSet presAssocID="{DC2CE184-4E69-4488-B4E6-DA513CCD3BBA}" presName="sibTrans" presStyleCnt="0"/>
      <dgm:spPr/>
    </dgm:pt>
    <dgm:pt modelId="{04752EF7-A867-4B85-A187-D63BDBBE11F7}" type="pres">
      <dgm:prSet presAssocID="{5B5A3D7B-5D90-473A-9F03-696B9E3442BB}" presName="node" presStyleLbl="node1" presStyleIdx="1" presStyleCnt="6">
        <dgm:presLayoutVars>
          <dgm:bulletEnabled val="1"/>
        </dgm:presLayoutVars>
      </dgm:prSet>
      <dgm:spPr/>
    </dgm:pt>
    <dgm:pt modelId="{4A4488AA-0D6D-4A11-9435-2A565E16A0AA}" type="pres">
      <dgm:prSet presAssocID="{77FDCF29-A2FE-4025-8B62-EE419236AACC}" presName="sibTrans" presStyleCnt="0"/>
      <dgm:spPr/>
    </dgm:pt>
    <dgm:pt modelId="{68C1EC90-57F3-4006-B233-3FDC78EF26BC}" type="pres">
      <dgm:prSet presAssocID="{E553D1D1-997A-41F1-82C9-CF87A2A43EAE}" presName="node" presStyleLbl="node1" presStyleIdx="2" presStyleCnt="6">
        <dgm:presLayoutVars>
          <dgm:bulletEnabled val="1"/>
        </dgm:presLayoutVars>
      </dgm:prSet>
      <dgm:spPr/>
    </dgm:pt>
    <dgm:pt modelId="{18A9E01C-E3FA-42EA-81DF-C89EBAE38209}" type="pres">
      <dgm:prSet presAssocID="{A7AAE2E0-F3D0-4790-8D84-30C42C74B035}" presName="sibTrans" presStyleCnt="0"/>
      <dgm:spPr/>
    </dgm:pt>
    <dgm:pt modelId="{9E99E8A0-4318-49AA-A1B8-D3994EF98541}" type="pres">
      <dgm:prSet presAssocID="{F7D198D3-93F9-4058-BF95-3642F172605B}" presName="node" presStyleLbl="node1" presStyleIdx="3" presStyleCnt="6">
        <dgm:presLayoutVars>
          <dgm:bulletEnabled val="1"/>
        </dgm:presLayoutVars>
      </dgm:prSet>
      <dgm:spPr/>
    </dgm:pt>
    <dgm:pt modelId="{28D46CD6-B914-48A6-B05C-AC09356AA7C4}" type="pres">
      <dgm:prSet presAssocID="{6A748465-0990-4211-B169-9CC920EC124A}" presName="sibTrans" presStyleCnt="0"/>
      <dgm:spPr/>
    </dgm:pt>
    <dgm:pt modelId="{4B02DC37-C835-4834-A5AE-58013C23C67C}" type="pres">
      <dgm:prSet presAssocID="{968E15CD-137C-4098-98B0-5D07731A5C5D}" presName="node" presStyleLbl="node1" presStyleIdx="4" presStyleCnt="6">
        <dgm:presLayoutVars>
          <dgm:bulletEnabled val="1"/>
        </dgm:presLayoutVars>
      </dgm:prSet>
      <dgm:spPr/>
    </dgm:pt>
    <dgm:pt modelId="{6B39F0FC-3F5D-4B44-A967-2F9E71D98A66}" type="pres">
      <dgm:prSet presAssocID="{8530C04B-640D-44EA-B025-3E57A968E12A}" presName="sibTrans" presStyleCnt="0"/>
      <dgm:spPr/>
    </dgm:pt>
    <dgm:pt modelId="{64903C62-DF76-4E7E-90CE-9E9D080FBAFF}" type="pres">
      <dgm:prSet presAssocID="{10F6140B-41EB-4933-810C-7076DFDE42B5}" presName="node" presStyleLbl="node1" presStyleIdx="5" presStyleCnt="6">
        <dgm:presLayoutVars>
          <dgm:bulletEnabled val="1"/>
        </dgm:presLayoutVars>
      </dgm:prSet>
      <dgm:spPr/>
    </dgm:pt>
  </dgm:ptLst>
  <dgm:cxnLst>
    <dgm:cxn modelId="{C321D664-B8BE-4E15-8A03-BD5FB85D9494}" srcId="{71915178-0206-49C5-B2BB-F801F855A6B3}" destId="{BA8D5A21-5510-49D8-9EDF-166EE236A510}" srcOrd="0" destOrd="0" parTransId="{68D49603-6406-411C-B0A8-C785EC0071D8}" sibTransId="{DC2CE184-4E69-4488-B4E6-DA513CCD3BBA}"/>
    <dgm:cxn modelId="{58661B68-2CFB-4505-8637-3987EFFFD1F3}" type="presOf" srcId="{BA8D5A21-5510-49D8-9EDF-166EE236A510}" destId="{58E8FF99-2B15-4600-A9C9-388A5D355889}" srcOrd="0" destOrd="0" presId="urn:microsoft.com/office/officeart/2005/8/layout/default"/>
    <dgm:cxn modelId="{DD500B69-D010-4D72-8585-9A093A11158C}" type="presOf" srcId="{71915178-0206-49C5-B2BB-F801F855A6B3}" destId="{4DC399B9-6231-448E-BE53-47D9C0FBB452}" srcOrd="0" destOrd="0" presId="urn:microsoft.com/office/officeart/2005/8/layout/default"/>
    <dgm:cxn modelId="{C7D6F154-C0D1-42FB-B3E3-23FE3DA2E0B3}" type="presOf" srcId="{10F6140B-41EB-4933-810C-7076DFDE42B5}" destId="{64903C62-DF76-4E7E-90CE-9E9D080FBAFF}" srcOrd="0" destOrd="0" presId="urn:microsoft.com/office/officeart/2005/8/layout/default"/>
    <dgm:cxn modelId="{06F8CE59-17ED-494F-8AD8-927692FB63EA}" srcId="{71915178-0206-49C5-B2BB-F801F855A6B3}" destId="{5B5A3D7B-5D90-473A-9F03-696B9E3442BB}" srcOrd="1" destOrd="0" parTransId="{E2948C09-6317-4327-AE74-0E005A1BE290}" sibTransId="{77FDCF29-A2FE-4025-8B62-EE419236AACC}"/>
    <dgm:cxn modelId="{E3FC2C7E-37E6-40ED-ACF1-3752528D4C43}" srcId="{71915178-0206-49C5-B2BB-F801F855A6B3}" destId="{10F6140B-41EB-4933-810C-7076DFDE42B5}" srcOrd="5" destOrd="0" parTransId="{D18F1A9F-A375-4B01-A8BD-E04CD6E02ECC}" sibTransId="{6A1B28E7-CA73-4A56-90D0-D46E2DD16930}"/>
    <dgm:cxn modelId="{EA444D85-2881-4106-A9DF-1D9A6A4D9629}" type="presOf" srcId="{968E15CD-137C-4098-98B0-5D07731A5C5D}" destId="{4B02DC37-C835-4834-A5AE-58013C23C67C}" srcOrd="0" destOrd="0" presId="urn:microsoft.com/office/officeart/2005/8/layout/default"/>
    <dgm:cxn modelId="{439A5192-5045-4AEC-B79A-273DA01FC46B}" type="presOf" srcId="{F7D198D3-93F9-4058-BF95-3642F172605B}" destId="{9E99E8A0-4318-49AA-A1B8-D3994EF98541}" srcOrd="0" destOrd="0" presId="urn:microsoft.com/office/officeart/2005/8/layout/default"/>
    <dgm:cxn modelId="{E632AAB1-E0CC-441C-9504-FCFF1721D207}" type="presOf" srcId="{5B5A3D7B-5D90-473A-9F03-696B9E3442BB}" destId="{04752EF7-A867-4B85-A187-D63BDBBE11F7}" srcOrd="0" destOrd="0" presId="urn:microsoft.com/office/officeart/2005/8/layout/default"/>
    <dgm:cxn modelId="{2F088DC8-9BAD-4327-A0C8-A0D72A45589C}" srcId="{71915178-0206-49C5-B2BB-F801F855A6B3}" destId="{F7D198D3-93F9-4058-BF95-3642F172605B}" srcOrd="3" destOrd="0" parTransId="{13731B0A-03C3-4CB1-9276-AAB002EC9715}" sibTransId="{6A748465-0990-4211-B169-9CC920EC124A}"/>
    <dgm:cxn modelId="{56A0BFCE-F176-4611-8EB0-519AA8B1586C}" type="presOf" srcId="{E553D1D1-997A-41F1-82C9-CF87A2A43EAE}" destId="{68C1EC90-57F3-4006-B233-3FDC78EF26BC}" srcOrd="0" destOrd="0" presId="urn:microsoft.com/office/officeart/2005/8/layout/default"/>
    <dgm:cxn modelId="{2000FBDC-C180-4B45-99C7-CA0C79A3DBC9}" srcId="{71915178-0206-49C5-B2BB-F801F855A6B3}" destId="{968E15CD-137C-4098-98B0-5D07731A5C5D}" srcOrd="4" destOrd="0" parTransId="{F007F57E-EDDF-4A95-B98D-DF09F985404E}" sibTransId="{8530C04B-640D-44EA-B025-3E57A968E12A}"/>
    <dgm:cxn modelId="{BA46B4E2-94E9-43EC-BCAE-12F34910EF10}" srcId="{71915178-0206-49C5-B2BB-F801F855A6B3}" destId="{E553D1D1-997A-41F1-82C9-CF87A2A43EAE}" srcOrd="2" destOrd="0" parTransId="{76872031-F977-4CEA-95E0-2EA985955F52}" sibTransId="{A7AAE2E0-F3D0-4790-8D84-30C42C74B035}"/>
    <dgm:cxn modelId="{ED343554-87E1-4B08-B25C-1A146CEE916F}" type="presParOf" srcId="{4DC399B9-6231-448E-BE53-47D9C0FBB452}" destId="{58E8FF99-2B15-4600-A9C9-388A5D355889}" srcOrd="0" destOrd="0" presId="urn:microsoft.com/office/officeart/2005/8/layout/default"/>
    <dgm:cxn modelId="{D72836A8-3E83-4029-98E9-90D7BA27AE1C}" type="presParOf" srcId="{4DC399B9-6231-448E-BE53-47D9C0FBB452}" destId="{18A2CB17-A5F5-4A61-85AE-A1BC9640AE40}" srcOrd="1" destOrd="0" presId="urn:microsoft.com/office/officeart/2005/8/layout/default"/>
    <dgm:cxn modelId="{04CC1809-B50B-42FF-8E68-79C7E674F315}" type="presParOf" srcId="{4DC399B9-6231-448E-BE53-47D9C0FBB452}" destId="{04752EF7-A867-4B85-A187-D63BDBBE11F7}" srcOrd="2" destOrd="0" presId="urn:microsoft.com/office/officeart/2005/8/layout/default"/>
    <dgm:cxn modelId="{11DC9643-3A34-4469-AB8F-886C6EBEED6C}" type="presParOf" srcId="{4DC399B9-6231-448E-BE53-47D9C0FBB452}" destId="{4A4488AA-0D6D-4A11-9435-2A565E16A0AA}" srcOrd="3" destOrd="0" presId="urn:microsoft.com/office/officeart/2005/8/layout/default"/>
    <dgm:cxn modelId="{86ABED1D-834B-474D-AE2D-D2F3544F91CB}" type="presParOf" srcId="{4DC399B9-6231-448E-BE53-47D9C0FBB452}" destId="{68C1EC90-57F3-4006-B233-3FDC78EF26BC}" srcOrd="4" destOrd="0" presId="urn:microsoft.com/office/officeart/2005/8/layout/default"/>
    <dgm:cxn modelId="{9CF2842E-556C-4895-A6C8-6D4A014E4F47}" type="presParOf" srcId="{4DC399B9-6231-448E-BE53-47D9C0FBB452}" destId="{18A9E01C-E3FA-42EA-81DF-C89EBAE38209}" srcOrd="5" destOrd="0" presId="urn:microsoft.com/office/officeart/2005/8/layout/default"/>
    <dgm:cxn modelId="{EF72CB48-EE64-445B-B3BB-D0352BCE0E6C}" type="presParOf" srcId="{4DC399B9-6231-448E-BE53-47D9C0FBB452}" destId="{9E99E8A0-4318-49AA-A1B8-D3994EF98541}" srcOrd="6" destOrd="0" presId="urn:microsoft.com/office/officeart/2005/8/layout/default"/>
    <dgm:cxn modelId="{EBCCB72C-8496-4EFB-AA75-1A98C646CC74}" type="presParOf" srcId="{4DC399B9-6231-448E-BE53-47D9C0FBB452}" destId="{28D46CD6-B914-48A6-B05C-AC09356AA7C4}" srcOrd="7" destOrd="0" presId="urn:microsoft.com/office/officeart/2005/8/layout/default"/>
    <dgm:cxn modelId="{E91F83D2-0476-4F3A-B4AF-D004B826B72F}" type="presParOf" srcId="{4DC399B9-6231-448E-BE53-47D9C0FBB452}" destId="{4B02DC37-C835-4834-A5AE-58013C23C67C}" srcOrd="8" destOrd="0" presId="urn:microsoft.com/office/officeart/2005/8/layout/default"/>
    <dgm:cxn modelId="{D4C9F81D-873E-4838-A910-2D6888AA2548}" type="presParOf" srcId="{4DC399B9-6231-448E-BE53-47D9C0FBB452}" destId="{6B39F0FC-3F5D-4B44-A967-2F9E71D98A66}" srcOrd="9" destOrd="0" presId="urn:microsoft.com/office/officeart/2005/8/layout/default"/>
    <dgm:cxn modelId="{CD85B6FD-6FF5-4BA0-A898-3363CE18C6C0}" type="presParOf" srcId="{4DC399B9-6231-448E-BE53-47D9C0FBB452}" destId="{64903C62-DF76-4E7E-90CE-9E9D080FBAF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690B69D-983B-4A5B-9104-CCD09D37611F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78D369-C218-4634-B0FA-AC72C089146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 köket finns det ett stort bord.</a:t>
          </a:r>
        </a:p>
      </dgm:t>
    </dgm:pt>
    <dgm:pt modelId="{9E6FDCC4-7FCD-40D1-8C42-092D6B71DD8A}" type="parTrans" cxnId="{394F150D-496A-48F6-834B-E5C1F0D0C61D}">
      <dgm:prSet/>
      <dgm:spPr/>
      <dgm:t>
        <a:bodyPr/>
        <a:lstStyle/>
        <a:p>
          <a:endParaRPr lang="en-US"/>
        </a:p>
      </dgm:t>
    </dgm:pt>
    <dgm:pt modelId="{C87003C8-7EA3-46AD-9040-0DC001E01E1C}" type="sibTrans" cxnId="{394F150D-496A-48F6-834B-E5C1F0D0C61D}">
      <dgm:prSet/>
      <dgm:spPr/>
      <dgm:t>
        <a:bodyPr/>
        <a:lstStyle/>
        <a:p>
          <a:endParaRPr lang="en-US"/>
        </a:p>
      </dgm:t>
    </dgm:pt>
    <dgm:pt modelId="{354BF4FD-DEF9-4878-959E-5272FC9C677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Köket har många skåp. </a:t>
          </a:r>
        </a:p>
      </dgm:t>
    </dgm:pt>
    <dgm:pt modelId="{DDBC46E5-D71A-4E5E-BA0D-8496A86D1228}" type="parTrans" cxnId="{6FAA7ED0-4B20-48BB-AC05-162ED00C1E53}">
      <dgm:prSet/>
      <dgm:spPr/>
      <dgm:t>
        <a:bodyPr/>
        <a:lstStyle/>
        <a:p>
          <a:endParaRPr lang="en-US"/>
        </a:p>
      </dgm:t>
    </dgm:pt>
    <dgm:pt modelId="{2293127A-2C86-40AA-BD23-4BEF6BDC4D30}" type="sibTrans" cxnId="{6FAA7ED0-4B20-48BB-AC05-162ED00C1E53}">
      <dgm:prSet/>
      <dgm:spPr/>
      <dgm:t>
        <a:bodyPr/>
        <a:lstStyle/>
        <a:p>
          <a:endParaRPr lang="en-US"/>
        </a:p>
      </dgm:t>
    </dgm:pt>
    <dgm:pt modelId="{3396EBB2-07FB-4C59-96FD-67E8354D11E8}" type="pres">
      <dgm:prSet presAssocID="{1690B69D-983B-4A5B-9104-CCD09D37611F}" presName="root" presStyleCnt="0">
        <dgm:presLayoutVars>
          <dgm:dir/>
          <dgm:resizeHandles val="exact"/>
        </dgm:presLayoutVars>
      </dgm:prSet>
      <dgm:spPr/>
    </dgm:pt>
    <dgm:pt modelId="{D7D46133-9290-40E5-B95E-F4912B3C5655}" type="pres">
      <dgm:prSet presAssocID="{2178D369-C218-4634-B0FA-AC72C089146B}" presName="compNode" presStyleCnt="0"/>
      <dgm:spPr/>
    </dgm:pt>
    <dgm:pt modelId="{6D6BA0D8-F8F0-4376-93F8-D6B5D3F2E863}" type="pres">
      <dgm:prSet presAssocID="{2178D369-C218-4634-B0FA-AC72C089146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vered plate"/>
        </a:ext>
      </dgm:extLst>
    </dgm:pt>
    <dgm:pt modelId="{D377F690-E660-41EC-BDE7-CBAD84315BBA}" type="pres">
      <dgm:prSet presAssocID="{2178D369-C218-4634-B0FA-AC72C089146B}" presName="spaceRect" presStyleCnt="0"/>
      <dgm:spPr/>
    </dgm:pt>
    <dgm:pt modelId="{C0E0E53C-9CE9-46F3-BAAD-B62D7E41DC60}" type="pres">
      <dgm:prSet presAssocID="{2178D369-C218-4634-B0FA-AC72C089146B}" presName="textRect" presStyleLbl="revTx" presStyleIdx="0" presStyleCnt="2">
        <dgm:presLayoutVars>
          <dgm:chMax val="1"/>
          <dgm:chPref val="1"/>
        </dgm:presLayoutVars>
      </dgm:prSet>
      <dgm:spPr/>
    </dgm:pt>
    <dgm:pt modelId="{6087D3C3-4C86-4FA6-A5F4-F6EE58C2C05F}" type="pres">
      <dgm:prSet presAssocID="{C87003C8-7EA3-46AD-9040-0DC001E01E1C}" presName="sibTrans" presStyleCnt="0"/>
      <dgm:spPr/>
    </dgm:pt>
    <dgm:pt modelId="{C1516E63-7C1E-46EF-B397-C82B5307BEB1}" type="pres">
      <dgm:prSet presAssocID="{354BF4FD-DEF9-4878-959E-5272FC9C6775}" presName="compNode" presStyleCnt="0"/>
      <dgm:spPr/>
    </dgm:pt>
    <dgm:pt modelId="{2C3713D8-FFD7-4829-A2B3-CDF3726EDA0A}" type="pres">
      <dgm:prSet presAssocID="{354BF4FD-DEF9-4878-959E-5272FC9C677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fat"/>
        </a:ext>
      </dgm:extLst>
    </dgm:pt>
    <dgm:pt modelId="{4830F9D1-CDD9-4EF3-9AD6-A02D2393147B}" type="pres">
      <dgm:prSet presAssocID="{354BF4FD-DEF9-4878-959E-5272FC9C6775}" presName="spaceRect" presStyleCnt="0"/>
      <dgm:spPr/>
    </dgm:pt>
    <dgm:pt modelId="{6A079387-EDA7-44A6-A4F7-3DC76E4C9255}" type="pres">
      <dgm:prSet presAssocID="{354BF4FD-DEF9-4878-959E-5272FC9C677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394F150D-496A-48F6-834B-E5C1F0D0C61D}" srcId="{1690B69D-983B-4A5B-9104-CCD09D37611F}" destId="{2178D369-C218-4634-B0FA-AC72C089146B}" srcOrd="0" destOrd="0" parTransId="{9E6FDCC4-7FCD-40D1-8C42-092D6B71DD8A}" sibTransId="{C87003C8-7EA3-46AD-9040-0DC001E01E1C}"/>
    <dgm:cxn modelId="{96D08B0D-9524-4D77-8042-6E0E285F56FA}" type="presOf" srcId="{354BF4FD-DEF9-4878-959E-5272FC9C6775}" destId="{6A079387-EDA7-44A6-A4F7-3DC76E4C9255}" srcOrd="0" destOrd="0" presId="urn:microsoft.com/office/officeart/2018/2/layout/IconLabelList"/>
    <dgm:cxn modelId="{B17FDF1A-F1A9-4E16-801A-CD179BE5ED8E}" type="presOf" srcId="{2178D369-C218-4634-B0FA-AC72C089146B}" destId="{C0E0E53C-9CE9-46F3-BAAD-B62D7E41DC60}" srcOrd="0" destOrd="0" presId="urn:microsoft.com/office/officeart/2018/2/layout/IconLabelList"/>
    <dgm:cxn modelId="{BC1B853C-101D-486B-BEF4-F1AD4B8FAB74}" type="presOf" srcId="{1690B69D-983B-4A5B-9104-CCD09D37611F}" destId="{3396EBB2-07FB-4C59-96FD-67E8354D11E8}" srcOrd="0" destOrd="0" presId="urn:microsoft.com/office/officeart/2018/2/layout/IconLabelList"/>
    <dgm:cxn modelId="{6FAA7ED0-4B20-48BB-AC05-162ED00C1E53}" srcId="{1690B69D-983B-4A5B-9104-CCD09D37611F}" destId="{354BF4FD-DEF9-4878-959E-5272FC9C6775}" srcOrd="1" destOrd="0" parTransId="{DDBC46E5-D71A-4E5E-BA0D-8496A86D1228}" sibTransId="{2293127A-2C86-40AA-BD23-4BEF6BDC4D30}"/>
    <dgm:cxn modelId="{E4EA3921-6149-4E17-96BE-199BE443C095}" type="presParOf" srcId="{3396EBB2-07FB-4C59-96FD-67E8354D11E8}" destId="{D7D46133-9290-40E5-B95E-F4912B3C5655}" srcOrd="0" destOrd="0" presId="urn:microsoft.com/office/officeart/2018/2/layout/IconLabelList"/>
    <dgm:cxn modelId="{FD72AC53-CE66-42A2-B670-ACA26366D438}" type="presParOf" srcId="{D7D46133-9290-40E5-B95E-F4912B3C5655}" destId="{6D6BA0D8-F8F0-4376-93F8-D6B5D3F2E863}" srcOrd="0" destOrd="0" presId="urn:microsoft.com/office/officeart/2018/2/layout/IconLabelList"/>
    <dgm:cxn modelId="{9F95F7FF-AA55-4504-A90B-8ECB5A65393A}" type="presParOf" srcId="{D7D46133-9290-40E5-B95E-F4912B3C5655}" destId="{D377F690-E660-41EC-BDE7-CBAD84315BBA}" srcOrd="1" destOrd="0" presId="urn:microsoft.com/office/officeart/2018/2/layout/IconLabelList"/>
    <dgm:cxn modelId="{F63E531C-498C-4433-B8A2-241523CFB996}" type="presParOf" srcId="{D7D46133-9290-40E5-B95E-F4912B3C5655}" destId="{C0E0E53C-9CE9-46F3-BAAD-B62D7E41DC60}" srcOrd="2" destOrd="0" presId="urn:microsoft.com/office/officeart/2018/2/layout/IconLabelList"/>
    <dgm:cxn modelId="{AD8C55A3-9B66-4E03-9BF3-E988260FD495}" type="presParOf" srcId="{3396EBB2-07FB-4C59-96FD-67E8354D11E8}" destId="{6087D3C3-4C86-4FA6-A5F4-F6EE58C2C05F}" srcOrd="1" destOrd="0" presId="urn:microsoft.com/office/officeart/2018/2/layout/IconLabelList"/>
    <dgm:cxn modelId="{B1A6E758-89D3-4903-82FE-3F3233B8F830}" type="presParOf" srcId="{3396EBB2-07FB-4C59-96FD-67E8354D11E8}" destId="{C1516E63-7C1E-46EF-B397-C82B5307BEB1}" srcOrd="2" destOrd="0" presId="urn:microsoft.com/office/officeart/2018/2/layout/IconLabelList"/>
    <dgm:cxn modelId="{1D9FAE35-CB2E-4877-BB83-4DCEB4094E2F}" type="presParOf" srcId="{C1516E63-7C1E-46EF-B397-C82B5307BEB1}" destId="{2C3713D8-FFD7-4829-A2B3-CDF3726EDA0A}" srcOrd="0" destOrd="0" presId="urn:microsoft.com/office/officeart/2018/2/layout/IconLabelList"/>
    <dgm:cxn modelId="{666436C6-38D4-40F3-8810-559435FCBF12}" type="presParOf" srcId="{C1516E63-7C1E-46EF-B397-C82B5307BEB1}" destId="{4830F9D1-CDD9-4EF3-9AD6-A02D2393147B}" srcOrd="1" destOrd="0" presId="urn:microsoft.com/office/officeart/2018/2/layout/IconLabelList"/>
    <dgm:cxn modelId="{AF9C2A8B-BF0A-468B-BA63-21919B9B9832}" type="presParOf" srcId="{C1516E63-7C1E-46EF-B397-C82B5307BEB1}" destId="{6A079387-EDA7-44A6-A4F7-3DC76E4C925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3393C-4738-4C5A-AF66-823A59D9238E}">
      <dsp:nvSpPr>
        <dsp:cNvPr id="0" name=""/>
        <dsp:cNvSpPr/>
      </dsp:nvSpPr>
      <dsp:spPr>
        <a:xfrm>
          <a:off x="0" y="0"/>
          <a:ext cx="652566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60069-EDFE-4C75-A780-0A3456AFF9B6}">
      <dsp:nvSpPr>
        <dsp:cNvPr id="0" name=""/>
        <dsp:cNvSpPr/>
      </dsp:nvSpPr>
      <dsp:spPr>
        <a:xfrm>
          <a:off x="0" y="0"/>
          <a:ext cx="6525661" cy="56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 dirty="0">
              <a:solidFill>
                <a:srgbClr val="FF0000"/>
              </a:solidFill>
            </a:rPr>
            <a:t>DEN, DET &amp; DE</a:t>
          </a:r>
          <a:endParaRPr lang="en-US" sz="2600" kern="1200" dirty="0">
            <a:solidFill>
              <a:srgbClr val="FF0000"/>
            </a:solidFill>
          </a:endParaRPr>
        </a:p>
      </dsp:txBody>
      <dsp:txXfrm>
        <a:off x="0" y="0"/>
        <a:ext cx="6525661" cy="566475"/>
      </dsp:txXfrm>
    </dsp:sp>
    <dsp:sp modelId="{550BCDB9-0783-498B-AEAA-57D464A7F069}">
      <dsp:nvSpPr>
        <dsp:cNvPr id="0" name=""/>
        <dsp:cNvSpPr/>
      </dsp:nvSpPr>
      <dsp:spPr>
        <a:xfrm>
          <a:off x="0" y="566475"/>
          <a:ext cx="6525661" cy="0"/>
        </a:xfrm>
        <a:prstGeom prst="line">
          <a:avLst/>
        </a:prstGeom>
        <a:solidFill>
          <a:schemeClr val="accent5">
            <a:hueOff val="-215828"/>
            <a:satOff val="27"/>
            <a:lumOff val="-812"/>
            <a:alphaOff val="0"/>
          </a:schemeClr>
        </a:solidFill>
        <a:ln w="12700" cap="flat" cmpd="sng" algn="ctr">
          <a:solidFill>
            <a:schemeClr val="accent5">
              <a:hueOff val="-215828"/>
              <a:satOff val="27"/>
              <a:lumOff val="-8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7F8F1-9210-4F35-9506-FCA578D694CE}">
      <dsp:nvSpPr>
        <dsp:cNvPr id="0" name=""/>
        <dsp:cNvSpPr/>
      </dsp:nvSpPr>
      <dsp:spPr>
        <a:xfrm>
          <a:off x="0" y="566475"/>
          <a:ext cx="6525661" cy="56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 dirty="0">
              <a:solidFill>
                <a:srgbClr val="FF0000"/>
              </a:solidFill>
            </a:rPr>
            <a:t>Den</a:t>
          </a:r>
          <a:r>
            <a:rPr lang="sv-FI" sz="2600" kern="1200" dirty="0"/>
            <a:t> fina stugan.</a:t>
          </a:r>
          <a:endParaRPr lang="en-US" sz="2600" kern="1200" dirty="0"/>
        </a:p>
      </dsp:txBody>
      <dsp:txXfrm>
        <a:off x="0" y="566475"/>
        <a:ext cx="6525661" cy="566475"/>
      </dsp:txXfrm>
    </dsp:sp>
    <dsp:sp modelId="{5C110747-4CAC-421B-869D-7FBC95ADACF2}">
      <dsp:nvSpPr>
        <dsp:cNvPr id="0" name=""/>
        <dsp:cNvSpPr/>
      </dsp:nvSpPr>
      <dsp:spPr>
        <a:xfrm>
          <a:off x="0" y="1132951"/>
          <a:ext cx="6525661" cy="0"/>
        </a:xfrm>
        <a:prstGeom prst="line">
          <a:avLst/>
        </a:prstGeom>
        <a:solidFill>
          <a:schemeClr val="accent5">
            <a:hueOff val="-431656"/>
            <a:satOff val="53"/>
            <a:lumOff val="-1625"/>
            <a:alphaOff val="0"/>
          </a:schemeClr>
        </a:solidFill>
        <a:ln w="12700" cap="flat" cmpd="sng" algn="ctr">
          <a:solidFill>
            <a:schemeClr val="accent5">
              <a:hueOff val="-431656"/>
              <a:satOff val="53"/>
              <a:lumOff val="-16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45C4AA-C061-49F6-B948-96C88C1624C2}">
      <dsp:nvSpPr>
        <dsp:cNvPr id="0" name=""/>
        <dsp:cNvSpPr/>
      </dsp:nvSpPr>
      <dsp:spPr>
        <a:xfrm>
          <a:off x="0" y="1132951"/>
          <a:ext cx="6525661" cy="56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 dirty="0">
              <a:solidFill>
                <a:srgbClr val="FF0000"/>
              </a:solidFill>
            </a:rPr>
            <a:t>Det </a:t>
          </a:r>
          <a:r>
            <a:rPr lang="sv-FI" sz="2600" kern="1200" dirty="0"/>
            <a:t>stora huset.</a:t>
          </a:r>
          <a:endParaRPr lang="en-US" sz="2600" kern="1200" dirty="0"/>
        </a:p>
      </dsp:txBody>
      <dsp:txXfrm>
        <a:off x="0" y="1132951"/>
        <a:ext cx="6525661" cy="566475"/>
      </dsp:txXfrm>
    </dsp:sp>
    <dsp:sp modelId="{0FDC91A9-B177-4837-8161-C2C6CA8C9EA2}">
      <dsp:nvSpPr>
        <dsp:cNvPr id="0" name=""/>
        <dsp:cNvSpPr/>
      </dsp:nvSpPr>
      <dsp:spPr>
        <a:xfrm>
          <a:off x="0" y="1699426"/>
          <a:ext cx="6525661" cy="0"/>
        </a:xfrm>
        <a:prstGeom prst="line">
          <a:avLst/>
        </a:prstGeom>
        <a:solidFill>
          <a:schemeClr val="accent5">
            <a:hueOff val="-647484"/>
            <a:satOff val="80"/>
            <a:lumOff val="-2437"/>
            <a:alphaOff val="0"/>
          </a:schemeClr>
        </a:solidFill>
        <a:ln w="12700" cap="flat" cmpd="sng" algn="ctr">
          <a:solidFill>
            <a:schemeClr val="accent5">
              <a:hueOff val="-647484"/>
              <a:satOff val="80"/>
              <a:lumOff val="-24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1058A-B64D-45F7-AF13-417C952A25B1}">
      <dsp:nvSpPr>
        <dsp:cNvPr id="0" name=""/>
        <dsp:cNvSpPr/>
      </dsp:nvSpPr>
      <dsp:spPr>
        <a:xfrm>
          <a:off x="0" y="1699426"/>
          <a:ext cx="6525661" cy="56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 dirty="0">
              <a:solidFill>
                <a:srgbClr val="FF0000"/>
              </a:solidFill>
            </a:rPr>
            <a:t>De</a:t>
          </a:r>
          <a:r>
            <a:rPr lang="sv-FI" sz="2600" kern="1200" dirty="0"/>
            <a:t> fina stugorna / De fina husen.</a:t>
          </a:r>
          <a:endParaRPr lang="en-US" sz="2600" kern="1200" dirty="0"/>
        </a:p>
      </dsp:txBody>
      <dsp:txXfrm>
        <a:off x="0" y="1699426"/>
        <a:ext cx="6525661" cy="566475"/>
      </dsp:txXfrm>
    </dsp:sp>
    <dsp:sp modelId="{935D3CF8-8F1E-4B2F-BB07-3B264AE40456}">
      <dsp:nvSpPr>
        <dsp:cNvPr id="0" name=""/>
        <dsp:cNvSpPr/>
      </dsp:nvSpPr>
      <dsp:spPr>
        <a:xfrm>
          <a:off x="0" y="2265902"/>
          <a:ext cx="6525661" cy="0"/>
        </a:xfrm>
        <a:prstGeom prst="line">
          <a:avLst/>
        </a:prstGeom>
        <a:solidFill>
          <a:schemeClr val="accent5">
            <a:hueOff val="-863312"/>
            <a:satOff val="107"/>
            <a:lumOff val="-3250"/>
            <a:alphaOff val="0"/>
          </a:schemeClr>
        </a:solidFill>
        <a:ln w="12700" cap="flat" cmpd="sng" algn="ctr">
          <a:solidFill>
            <a:schemeClr val="accent5">
              <a:hueOff val="-863312"/>
              <a:satOff val="107"/>
              <a:lumOff val="-325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AEE5F-BD99-41CD-B18A-F409BDAB424C}">
      <dsp:nvSpPr>
        <dsp:cNvPr id="0" name=""/>
        <dsp:cNvSpPr/>
      </dsp:nvSpPr>
      <dsp:spPr>
        <a:xfrm>
          <a:off x="0" y="2265902"/>
          <a:ext cx="6525661" cy="56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/>
            <a:t>Stugan är fin.</a:t>
          </a:r>
          <a:endParaRPr lang="en-US" sz="2600" kern="1200"/>
        </a:p>
      </dsp:txBody>
      <dsp:txXfrm>
        <a:off x="0" y="2265902"/>
        <a:ext cx="6525661" cy="566475"/>
      </dsp:txXfrm>
    </dsp:sp>
    <dsp:sp modelId="{9A1DABB0-0CE8-4CF5-B52B-DD6B7336B056}">
      <dsp:nvSpPr>
        <dsp:cNvPr id="0" name=""/>
        <dsp:cNvSpPr/>
      </dsp:nvSpPr>
      <dsp:spPr>
        <a:xfrm>
          <a:off x="0" y="2832378"/>
          <a:ext cx="6525661" cy="0"/>
        </a:xfrm>
        <a:prstGeom prst="line">
          <a:avLst/>
        </a:prstGeom>
        <a:solidFill>
          <a:schemeClr val="accent5">
            <a:hueOff val="-1079140"/>
            <a:satOff val="134"/>
            <a:lumOff val="-4062"/>
            <a:alphaOff val="0"/>
          </a:schemeClr>
        </a:solidFill>
        <a:ln w="12700" cap="flat" cmpd="sng" algn="ctr">
          <a:solidFill>
            <a:schemeClr val="accent5">
              <a:hueOff val="-1079140"/>
              <a:satOff val="134"/>
              <a:lumOff val="-40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C46EEF-8EA3-44D9-A518-BA985EB195AD}">
      <dsp:nvSpPr>
        <dsp:cNvPr id="0" name=""/>
        <dsp:cNvSpPr/>
      </dsp:nvSpPr>
      <dsp:spPr>
        <a:xfrm>
          <a:off x="0" y="2832378"/>
          <a:ext cx="6525661" cy="56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/>
            <a:t>Huset är stort.</a:t>
          </a:r>
          <a:endParaRPr lang="en-US" sz="2600" kern="1200"/>
        </a:p>
      </dsp:txBody>
      <dsp:txXfrm>
        <a:off x="0" y="2832378"/>
        <a:ext cx="6525661" cy="566475"/>
      </dsp:txXfrm>
    </dsp:sp>
    <dsp:sp modelId="{BAA3EF4D-AC3A-4120-A8B9-DD84181E4352}">
      <dsp:nvSpPr>
        <dsp:cNvPr id="0" name=""/>
        <dsp:cNvSpPr/>
      </dsp:nvSpPr>
      <dsp:spPr>
        <a:xfrm>
          <a:off x="0" y="3398853"/>
          <a:ext cx="6525661" cy="0"/>
        </a:xfrm>
        <a:prstGeom prst="line">
          <a:avLst/>
        </a:prstGeom>
        <a:solidFill>
          <a:schemeClr val="accent5">
            <a:hueOff val="-1294968"/>
            <a:satOff val="160"/>
            <a:lumOff val="-4875"/>
            <a:alphaOff val="0"/>
          </a:schemeClr>
        </a:solidFill>
        <a:ln w="12700" cap="flat" cmpd="sng" algn="ctr">
          <a:solidFill>
            <a:schemeClr val="accent5">
              <a:hueOff val="-1294968"/>
              <a:satOff val="160"/>
              <a:lumOff val="-48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9BCC6-6C7A-44AD-802C-5D1C5A36173C}">
      <dsp:nvSpPr>
        <dsp:cNvPr id="0" name=""/>
        <dsp:cNvSpPr/>
      </dsp:nvSpPr>
      <dsp:spPr>
        <a:xfrm>
          <a:off x="0" y="3398853"/>
          <a:ext cx="6525661" cy="56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/>
            <a:t>Stugorna är fina.</a:t>
          </a:r>
          <a:endParaRPr lang="en-US" sz="2600" kern="1200"/>
        </a:p>
      </dsp:txBody>
      <dsp:txXfrm>
        <a:off x="0" y="3398853"/>
        <a:ext cx="6525661" cy="566475"/>
      </dsp:txXfrm>
    </dsp:sp>
    <dsp:sp modelId="{FA3F0E46-BCF9-4B26-AC9E-B9B3DB02EDF0}">
      <dsp:nvSpPr>
        <dsp:cNvPr id="0" name=""/>
        <dsp:cNvSpPr/>
      </dsp:nvSpPr>
      <dsp:spPr>
        <a:xfrm>
          <a:off x="0" y="3965329"/>
          <a:ext cx="6525661" cy="0"/>
        </a:xfrm>
        <a:prstGeom prst="line">
          <a:avLst/>
        </a:prstGeom>
        <a:solidFill>
          <a:schemeClr val="accent5">
            <a:hueOff val="-1510796"/>
            <a:satOff val="187"/>
            <a:lumOff val="-5687"/>
            <a:alphaOff val="0"/>
          </a:schemeClr>
        </a:solidFill>
        <a:ln w="12700" cap="flat" cmpd="sng" algn="ctr">
          <a:solidFill>
            <a:schemeClr val="accent5">
              <a:hueOff val="-1510796"/>
              <a:satOff val="187"/>
              <a:lumOff val="-5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4D491-0760-46B9-AECE-F7B52A5C8D57}">
      <dsp:nvSpPr>
        <dsp:cNvPr id="0" name=""/>
        <dsp:cNvSpPr/>
      </dsp:nvSpPr>
      <dsp:spPr>
        <a:xfrm>
          <a:off x="0" y="3965329"/>
          <a:ext cx="6525661" cy="56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/>
            <a:t>Husen är stora.</a:t>
          </a:r>
          <a:endParaRPr lang="en-US" sz="2600" kern="1200"/>
        </a:p>
      </dsp:txBody>
      <dsp:txXfrm>
        <a:off x="0" y="3965329"/>
        <a:ext cx="6525661" cy="5664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247C6-D9E1-4E9C-86B1-46D148AE34AC}">
      <dsp:nvSpPr>
        <dsp:cNvPr id="0" name=""/>
        <dsp:cNvSpPr/>
      </dsp:nvSpPr>
      <dsp:spPr>
        <a:xfrm>
          <a:off x="626848" y="3126"/>
          <a:ext cx="1888573" cy="1133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0000"/>
              </a:solidFill>
            </a:rPr>
            <a:t>ADJEKTIV </a:t>
          </a:r>
          <a:r>
            <a:rPr lang="en-US" sz="1900" kern="1200" dirty="0" err="1">
              <a:solidFill>
                <a:srgbClr val="FF0000"/>
              </a:solidFill>
            </a:rPr>
            <a:t>och</a:t>
          </a:r>
          <a:r>
            <a:rPr lang="en-US" sz="1900" kern="1200" dirty="0">
              <a:solidFill>
                <a:srgbClr val="FF0000"/>
              </a:solidFill>
            </a:rPr>
            <a:t> SUBSTANTIV</a:t>
          </a:r>
        </a:p>
      </dsp:txBody>
      <dsp:txXfrm>
        <a:off x="626848" y="3126"/>
        <a:ext cx="1888573" cy="1133143"/>
      </dsp:txXfrm>
    </dsp:sp>
    <dsp:sp modelId="{D9DFE737-AF94-4BCE-BC24-9823832D011B}">
      <dsp:nvSpPr>
        <dsp:cNvPr id="0" name=""/>
        <dsp:cNvSpPr/>
      </dsp:nvSpPr>
      <dsp:spPr>
        <a:xfrm>
          <a:off x="2704278" y="3126"/>
          <a:ext cx="1888573" cy="1133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Jag har ETT LITET kök. </a:t>
          </a:r>
        </a:p>
      </dsp:txBody>
      <dsp:txXfrm>
        <a:off x="2704278" y="3126"/>
        <a:ext cx="1888573" cy="1133143"/>
      </dsp:txXfrm>
    </dsp:sp>
    <dsp:sp modelId="{B94A96C4-001B-41ED-87CA-C30B652569FB}">
      <dsp:nvSpPr>
        <dsp:cNvPr id="0" name=""/>
        <dsp:cNvSpPr/>
      </dsp:nvSpPr>
      <dsp:spPr>
        <a:xfrm>
          <a:off x="626848" y="1325127"/>
          <a:ext cx="1888573" cy="1133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MITT kök är LITET. KÖKET är LITET.</a:t>
          </a:r>
        </a:p>
      </dsp:txBody>
      <dsp:txXfrm>
        <a:off x="626848" y="1325127"/>
        <a:ext cx="1888573" cy="1133143"/>
      </dsp:txXfrm>
    </dsp:sp>
    <dsp:sp modelId="{9760622A-730A-4CDE-A654-7D1567C61B43}">
      <dsp:nvSpPr>
        <dsp:cNvPr id="0" name=""/>
        <dsp:cNvSpPr/>
      </dsp:nvSpPr>
      <dsp:spPr>
        <a:xfrm>
          <a:off x="2704278" y="1325127"/>
          <a:ext cx="1888573" cy="1133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GardinerNA är RÖDA.</a:t>
          </a:r>
        </a:p>
      </dsp:txBody>
      <dsp:txXfrm>
        <a:off x="2704278" y="1325127"/>
        <a:ext cx="1888573" cy="1133143"/>
      </dsp:txXfrm>
    </dsp:sp>
    <dsp:sp modelId="{7720DE75-6FC2-4CD0-A081-F816B92091AD}">
      <dsp:nvSpPr>
        <dsp:cNvPr id="0" name=""/>
        <dsp:cNvSpPr/>
      </dsp:nvSpPr>
      <dsp:spPr>
        <a:xfrm>
          <a:off x="626848" y="2647128"/>
          <a:ext cx="1888573" cy="1133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Jag har RÖDA GARDINER.</a:t>
          </a:r>
        </a:p>
      </dsp:txBody>
      <dsp:txXfrm>
        <a:off x="626848" y="2647128"/>
        <a:ext cx="1888573" cy="1133143"/>
      </dsp:txXfrm>
    </dsp:sp>
    <dsp:sp modelId="{2CCAE05A-6923-420A-8D3B-5A33AA99C6A4}">
      <dsp:nvSpPr>
        <dsp:cNvPr id="0" name=""/>
        <dsp:cNvSpPr/>
      </dsp:nvSpPr>
      <dsp:spPr>
        <a:xfrm>
          <a:off x="2704278" y="2647128"/>
          <a:ext cx="1888573" cy="1133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MIN säng är STOR. SÄNGEN  är STOR.</a:t>
          </a:r>
        </a:p>
      </dsp:txBody>
      <dsp:txXfrm>
        <a:off x="2704278" y="2647128"/>
        <a:ext cx="1888573" cy="1133143"/>
      </dsp:txXfrm>
    </dsp:sp>
    <dsp:sp modelId="{819A6FE4-C0B9-4D33-8230-727C1739FEAA}">
      <dsp:nvSpPr>
        <dsp:cNvPr id="0" name=""/>
        <dsp:cNvSpPr/>
      </dsp:nvSpPr>
      <dsp:spPr>
        <a:xfrm>
          <a:off x="1665563" y="3969129"/>
          <a:ext cx="1888573" cy="1133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Jag har EN STOR säng.  </a:t>
          </a:r>
        </a:p>
      </dsp:txBody>
      <dsp:txXfrm>
        <a:off x="1665563" y="3969129"/>
        <a:ext cx="1888573" cy="11331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A566D-7096-4833-B62C-05F308A3848F}">
      <dsp:nvSpPr>
        <dsp:cNvPr id="0" name=""/>
        <dsp:cNvSpPr/>
      </dsp:nvSpPr>
      <dsp:spPr>
        <a:xfrm>
          <a:off x="0" y="49562"/>
          <a:ext cx="6525661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800" kern="1200" dirty="0">
              <a:solidFill>
                <a:srgbClr val="FF0000"/>
              </a:solidFill>
            </a:rPr>
            <a:t>PREPOSITIONER</a:t>
          </a:r>
          <a:endParaRPr lang="en-US" sz="2800" kern="1200" dirty="0">
            <a:solidFill>
              <a:srgbClr val="FF0000"/>
            </a:solidFill>
          </a:endParaRPr>
        </a:p>
      </dsp:txBody>
      <dsp:txXfrm>
        <a:off x="32784" y="82346"/>
        <a:ext cx="6460093" cy="606012"/>
      </dsp:txXfrm>
    </dsp:sp>
    <dsp:sp modelId="{A2F2AC7E-8C76-4AF0-95B2-5B1847ED9C1F}">
      <dsp:nvSpPr>
        <dsp:cNvPr id="0" name=""/>
        <dsp:cNvSpPr/>
      </dsp:nvSpPr>
      <dsp:spPr>
        <a:xfrm>
          <a:off x="0" y="801782"/>
          <a:ext cx="6525661" cy="671580"/>
        </a:xfrm>
        <a:prstGeom prst="roundRect">
          <a:avLst/>
        </a:prstGeom>
        <a:solidFill>
          <a:schemeClr val="accent2">
            <a:hueOff val="-303906"/>
            <a:satOff val="1200"/>
            <a:lumOff val="1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800" kern="1200"/>
            <a:t>Jag har bott i Åbo (I) tre år.</a:t>
          </a:r>
          <a:endParaRPr lang="en-US" sz="2800" kern="1200"/>
        </a:p>
      </dsp:txBody>
      <dsp:txXfrm>
        <a:off x="32784" y="834566"/>
        <a:ext cx="6460093" cy="606012"/>
      </dsp:txXfrm>
    </dsp:sp>
    <dsp:sp modelId="{D2128DC2-4166-4652-B5D5-4BA94A142DCD}">
      <dsp:nvSpPr>
        <dsp:cNvPr id="0" name=""/>
        <dsp:cNvSpPr/>
      </dsp:nvSpPr>
      <dsp:spPr>
        <a:xfrm>
          <a:off x="0" y="1554002"/>
          <a:ext cx="6525661" cy="671580"/>
        </a:xfrm>
        <a:prstGeom prst="roundRect">
          <a:avLst/>
        </a:prstGeom>
        <a:solidFill>
          <a:schemeClr val="accent2">
            <a:hueOff val="-607812"/>
            <a:satOff val="2401"/>
            <a:lumOff val="2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800" kern="1200"/>
            <a:t>Lasse sitter VID datorn.  </a:t>
          </a:r>
          <a:endParaRPr lang="en-US" sz="2800" kern="1200"/>
        </a:p>
      </dsp:txBody>
      <dsp:txXfrm>
        <a:off x="32784" y="1586786"/>
        <a:ext cx="6460093" cy="606012"/>
      </dsp:txXfrm>
    </dsp:sp>
    <dsp:sp modelId="{788C4BDC-ACC0-4948-8107-A487BE25770F}">
      <dsp:nvSpPr>
        <dsp:cNvPr id="0" name=""/>
        <dsp:cNvSpPr/>
      </dsp:nvSpPr>
      <dsp:spPr>
        <a:xfrm>
          <a:off x="0" y="2306222"/>
          <a:ext cx="6525661" cy="671580"/>
        </a:xfrm>
        <a:prstGeom prst="roundRect">
          <a:avLst/>
        </a:prstGeom>
        <a:solidFill>
          <a:schemeClr val="accent2">
            <a:hueOff val="-911719"/>
            <a:satOff val="3601"/>
            <a:lumOff val="3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800" kern="1200"/>
            <a:t>Maria sitter VID bordet och jobbar.</a:t>
          </a:r>
          <a:endParaRPr lang="en-US" sz="2800" kern="1200"/>
        </a:p>
      </dsp:txBody>
      <dsp:txXfrm>
        <a:off x="32784" y="2339006"/>
        <a:ext cx="6460093" cy="606012"/>
      </dsp:txXfrm>
    </dsp:sp>
    <dsp:sp modelId="{9D4CCC82-05DB-4DAF-90A1-3F644F12055A}">
      <dsp:nvSpPr>
        <dsp:cNvPr id="0" name=""/>
        <dsp:cNvSpPr/>
      </dsp:nvSpPr>
      <dsp:spPr>
        <a:xfrm>
          <a:off x="0" y="3058442"/>
          <a:ext cx="6525661" cy="671580"/>
        </a:xfrm>
        <a:prstGeom prst="roundRect">
          <a:avLst/>
        </a:prstGeom>
        <a:solidFill>
          <a:schemeClr val="accent2">
            <a:hueOff val="-1215625"/>
            <a:satOff val="4802"/>
            <a:lumOff val="5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800" kern="1200"/>
            <a:t>Annika jobbar I trädgården.</a:t>
          </a:r>
          <a:endParaRPr lang="en-US" sz="2800" kern="1200"/>
        </a:p>
      </dsp:txBody>
      <dsp:txXfrm>
        <a:off x="32784" y="3091226"/>
        <a:ext cx="6460093" cy="606012"/>
      </dsp:txXfrm>
    </dsp:sp>
    <dsp:sp modelId="{73FFDFBA-8DAC-4ED5-9AF0-77788840A792}">
      <dsp:nvSpPr>
        <dsp:cNvPr id="0" name=""/>
        <dsp:cNvSpPr/>
      </dsp:nvSpPr>
      <dsp:spPr>
        <a:xfrm>
          <a:off x="0" y="3810662"/>
          <a:ext cx="6525661" cy="671580"/>
        </a:xfrm>
        <a:prstGeom prst="roundRect">
          <a:avLst/>
        </a:prstGeom>
        <a:solidFill>
          <a:schemeClr val="accent2">
            <a:hueOff val="-1519531"/>
            <a:satOff val="6002"/>
            <a:lumOff val="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800" kern="1200"/>
            <a:t>Jonas sitter PÅ balkongen. </a:t>
          </a:r>
          <a:endParaRPr lang="en-US" sz="2800" kern="1200"/>
        </a:p>
      </dsp:txBody>
      <dsp:txXfrm>
        <a:off x="32784" y="3843446"/>
        <a:ext cx="6460093" cy="6060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5ACF4-5B4E-42E4-8DC9-A114A79B200A}">
      <dsp:nvSpPr>
        <dsp:cNvPr id="0" name=""/>
        <dsp:cNvSpPr/>
      </dsp:nvSpPr>
      <dsp:spPr>
        <a:xfrm>
          <a:off x="0" y="366182"/>
          <a:ext cx="6525661" cy="575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 dirty="0">
              <a:solidFill>
                <a:srgbClr val="FF0000"/>
              </a:solidFill>
            </a:rPr>
            <a:t>ORDFÖLJD (</a:t>
          </a:r>
          <a:r>
            <a:rPr lang="sv-FI" sz="2400" kern="1200" dirty="0" err="1">
              <a:solidFill>
                <a:srgbClr val="FF0000"/>
              </a:solidFill>
            </a:rPr>
            <a:t>wordorder</a:t>
          </a:r>
          <a:r>
            <a:rPr lang="sv-FI" sz="2400" kern="1200" dirty="0">
              <a:solidFill>
                <a:srgbClr val="FF0000"/>
              </a:solidFill>
            </a:rPr>
            <a:t>)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28100" y="394282"/>
        <a:ext cx="6469461" cy="519439"/>
      </dsp:txXfrm>
    </dsp:sp>
    <dsp:sp modelId="{FDE9D39F-E933-4F25-8B85-9D3D796610E0}">
      <dsp:nvSpPr>
        <dsp:cNvPr id="0" name=""/>
        <dsp:cNvSpPr/>
      </dsp:nvSpPr>
      <dsp:spPr>
        <a:xfrm>
          <a:off x="0" y="1010942"/>
          <a:ext cx="6525661" cy="575639"/>
        </a:xfrm>
        <a:prstGeom prst="roundRect">
          <a:avLst/>
        </a:prstGeom>
        <a:solidFill>
          <a:schemeClr val="accent2">
            <a:hueOff val="-303906"/>
            <a:satOff val="1200"/>
            <a:lumOff val="1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I Helsingfors KAN DU shoppa på Stockmann.</a:t>
          </a:r>
          <a:endParaRPr lang="en-US" sz="2400" kern="1200"/>
        </a:p>
      </dsp:txBody>
      <dsp:txXfrm>
        <a:off x="28100" y="1039042"/>
        <a:ext cx="6469461" cy="519439"/>
      </dsp:txXfrm>
    </dsp:sp>
    <dsp:sp modelId="{D7BD740E-0EA0-42F9-9F7C-D25DA92E8614}">
      <dsp:nvSpPr>
        <dsp:cNvPr id="0" name=""/>
        <dsp:cNvSpPr/>
      </dsp:nvSpPr>
      <dsp:spPr>
        <a:xfrm>
          <a:off x="0" y="1655702"/>
          <a:ext cx="6525661" cy="575639"/>
        </a:xfrm>
        <a:prstGeom prst="roundRect">
          <a:avLst/>
        </a:prstGeom>
        <a:solidFill>
          <a:schemeClr val="accent2">
            <a:hueOff val="-607812"/>
            <a:satOff val="2401"/>
            <a:lumOff val="2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På sommaren BRUKAR VI ofta simma.</a:t>
          </a:r>
          <a:endParaRPr lang="en-US" sz="2400" kern="1200"/>
        </a:p>
      </dsp:txBody>
      <dsp:txXfrm>
        <a:off x="28100" y="1683802"/>
        <a:ext cx="6469461" cy="519439"/>
      </dsp:txXfrm>
    </dsp:sp>
    <dsp:sp modelId="{55C2CA2A-2357-437C-9DC5-401F259D1E70}">
      <dsp:nvSpPr>
        <dsp:cNvPr id="0" name=""/>
        <dsp:cNvSpPr/>
      </dsp:nvSpPr>
      <dsp:spPr>
        <a:xfrm>
          <a:off x="0" y="2300462"/>
          <a:ext cx="6525661" cy="575639"/>
        </a:xfrm>
        <a:prstGeom prst="roundRect">
          <a:avLst/>
        </a:prstGeom>
        <a:solidFill>
          <a:schemeClr val="accent2">
            <a:hueOff val="-911719"/>
            <a:satOff val="3601"/>
            <a:lumOff val="3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På universitetet STUDERAR JAG ekonomi.</a:t>
          </a:r>
          <a:endParaRPr lang="en-US" sz="2400" kern="1200"/>
        </a:p>
      </dsp:txBody>
      <dsp:txXfrm>
        <a:off x="28100" y="2328562"/>
        <a:ext cx="6469461" cy="519439"/>
      </dsp:txXfrm>
    </dsp:sp>
    <dsp:sp modelId="{18615321-312B-4611-98A2-8ADCD30C3414}">
      <dsp:nvSpPr>
        <dsp:cNvPr id="0" name=""/>
        <dsp:cNvSpPr/>
      </dsp:nvSpPr>
      <dsp:spPr>
        <a:xfrm>
          <a:off x="0" y="2945222"/>
          <a:ext cx="6525661" cy="575639"/>
        </a:xfrm>
        <a:prstGeom prst="roundRect">
          <a:avLst/>
        </a:prstGeom>
        <a:solidFill>
          <a:schemeClr val="accent2">
            <a:hueOff val="-1215625"/>
            <a:satOff val="4802"/>
            <a:lumOff val="5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Därför KAN JAG inte hjälpa dig.</a:t>
          </a:r>
          <a:endParaRPr lang="en-US" sz="2400" kern="1200"/>
        </a:p>
      </dsp:txBody>
      <dsp:txXfrm>
        <a:off x="28100" y="2973322"/>
        <a:ext cx="6469461" cy="519439"/>
      </dsp:txXfrm>
    </dsp:sp>
    <dsp:sp modelId="{8F31F8FB-01B2-487A-9852-2A08AEBCB692}">
      <dsp:nvSpPr>
        <dsp:cNvPr id="0" name=""/>
        <dsp:cNvSpPr/>
      </dsp:nvSpPr>
      <dsp:spPr>
        <a:xfrm>
          <a:off x="0" y="3589982"/>
          <a:ext cx="6525661" cy="575639"/>
        </a:xfrm>
        <a:prstGeom prst="roundRect">
          <a:avLst/>
        </a:prstGeom>
        <a:solidFill>
          <a:schemeClr val="accent2">
            <a:hueOff val="-1519531"/>
            <a:satOff val="6002"/>
            <a:lumOff val="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Tyvärr KAN JAG inte tala spanska.</a:t>
          </a:r>
          <a:endParaRPr lang="en-US" sz="2400" kern="1200"/>
        </a:p>
      </dsp:txBody>
      <dsp:txXfrm>
        <a:off x="28100" y="3618082"/>
        <a:ext cx="6469461" cy="5194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1852C8-D383-4027-A185-F7AA3AEA4E2A}">
      <dsp:nvSpPr>
        <dsp:cNvPr id="0" name=""/>
        <dsp:cNvSpPr/>
      </dsp:nvSpPr>
      <dsp:spPr>
        <a:xfrm>
          <a:off x="620506" y="0"/>
          <a:ext cx="9391650" cy="11704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 dirty="0">
              <a:solidFill>
                <a:srgbClr val="FF0000"/>
              </a:solidFill>
            </a:rPr>
            <a:t>BISATS (</a:t>
          </a:r>
          <a:r>
            <a:rPr lang="sv-FI" sz="3100" kern="1200" dirty="0" err="1">
              <a:solidFill>
                <a:srgbClr val="FF0000"/>
              </a:solidFill>
            </a:rPr>
            <a:t>subordinate</a:t>
          </a:r>
          <a:r>
            <a:rPr lang="sv-FI" sz="3100" kern="1200" dirty="0">
              <a:solidFill>
                <a:srgbClr val="FF0000"/>
              </a:solidFill>
            </a:rPr>
            <a:t> </a:t>
          </a:r>
          <a:r>
            <a:rPr lang="sv-FI" sz="3100" kern="1200" dirty="0" err="1">
              <a:solidFill>
                <a:srgbClr val="FF0000"/>
              </a:solidFill>
            </a:rPr>
            <a:t>clause</a:t>
          </a:r>
          <a:r>
            <a:rPr lang="sv-FI" sz="3100" kern="1200" dirty="0">
              <a:solidFill>
                <a:srgbClr val="FF0000"/>
              </a:solidFill>
            </a:rPr>
            <a:t>)</a:t>
          </a:r>
          <a:endParaRPr lang="en-US" sz="3100" kern="1200" dirty="0">
            <a:solidFill>
              <a:srgbClr val="FF0000"/>
            </a:solidFill>
          </a:endParaRPr>
        </a:p>
      </dsp:txBody>
      <dsp:txXfrm>
        <a:off x="654789" y="34283"/>
        <a:ext cx="8128597" cy="1101925"/>
      </dsp:txXfrm>
    </dsp:sp>
    <dsp:sp modelId="{D7ECC287-A1D8-47B1-B1C0-9D59F844EF24}">
      <dsp:nvSpPr>
        <dsp:cNvPr id="0" name=""/>
        <dsp:cNvSpPr/>
      </dsp:nvSpPr>
      <dsp:spPr>
        <a:xfrm>
          <a:off x="828674" y="1365573"/>
          <a:ext cx="9391650" cy="1170491"/>
        </a:xfrm>
        <a:prstGeom prst="roundRect">
          <a:avLst>
            <a:gd name="adj" fmla="val 10000"/>
          </a:avLst>
        </a:prstGeom>
        <a:solidFill>
          <a:schemeClr val="accent2">
            <a:hueOff val="-759766"/>
            <a:satOff val="3001"/>
            <a:lumOff val="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1)Conjunction 2) Noun 3) Egentligen, tyvärr...4) INTE 5) verb</a:t>
          </a:r>
          <a:endParaRPr lang="en-US" sz="3100" kern="1200"/>
        </a:p>
      </dsp:txBody>
      <dsp:txXfrm>
        <a:off x="862957" y="1399856"/>
        <a:ext cx="7733589" cy="1101925"/>
      </dsp:txXfrm>
    </dsp:sp>
    <dsp:sp modelId="{4C3A7B4E-52D8-4591-9B6D-5450F0E5B9B6}">
      <dsp:nvSpPr>
        <dsp:cNvPr id="0" name=""/>
        <dsp:cNvSpPr/>
      </dsp:nvSpPr>
      <dsp:spPr>
        <a:xfrm>
          <a:off x="1657349" y="2731146"/>
          <a:ext cx="9391650" cy="1170491"/>
        </a:xfrm>
        <a:prstGeom prst="roundRect">
          <a:avLst>
            <a:gd name="adj" fmla="val 10000"/>
          </a:avLst>
        </a:prstGeom>
        <a:solidFill>
          <a:schemeClr val="accent2">
            <a:hueOff val="-1519531"/>
            <a:satOff val="6002"/>
            <a:lumOff val="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 dirty="0"/>
            <a:t>Jag </a:t>
          </a:r>
          <a:r>
            <a:rPr lang="sv-FI" sz="3100" kern="1200" dirty="0" err="1"/>
            <a:t>nåste</a:t>
          </a:r>
          <a:r>
            <a:rPr lang="sv-FI" sz="3100" kern="1200" dirty="0"/>
            <a:t> köpa en ny dator EFTERSOM min gamla dator tyvärr inte fungerar.</a:t>
          </a:r>
          <a:endParaRPr lang="en-US" sz="3100" kern="1200" dirty="0"/>
        </a:p>
      </dsp:txBody>
      <dsp:txXfrm>
        <a:off x="1691632" y="2765429"/>
        <a:ext cx="7733589" cy="1101925"/>
      </dsp:txXfrm>
    </dsp:sp>
    <dsp:sp modelId="{9E1A3E90-B692-4321-9D1C-8C1EEBC1613C}">
      <dsp:nvSpPr>
        <dsp:cNvPr id="0" name=""/>
        <dsp:cNvSpPr/>
      </dsp:nvSpPr>
      <dsp:spPr>
        <a:xfrm>
          <a:off x="8630830" y="887622"/>
          <a:ext cx="760819" cy="76081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8802014" y="887622"/>
        <a:ext cx="418451" cy="572516"/>
      </dsp:txXfrm>
    </dsp:sp>
    <dsp:sp modelId="{7A0BA44D-08F3-4221-ACAF-91932F911734}">
      <dsp:nvSpPr>
        <dsp:cNvPr id="0" name=""/>
        <dsp:cNvSpPr/>
      </dsp:nvSpPr>
      <dsp:spPr>
        <a:xfrm>
          <a:off x="9459505" y="2245392"/>
          <a:ext cx="760819" cy="76081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608266"/>
            <a:satOff val="6150"/>
            <a:lumOff val="154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608266"/>
              <a:satOff val="6150"/>
              <a:lumOff val="1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9630689" y="2245392"/>
        <a:ext cx="418451" cy="5725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EA8DD-C253-4B4E-98F6-5037141F0BC5}">
      <dsp:nvSpPr>
        <dsp:cNvPr id="0" name=""/>
        <dsp:cNvSpPr/>
      </dsp:nvSpPr>
      <dsp:spPr>
        <a:xfrm>
          <a:off x="0" y="93562"/>
          <a:ext cx="5430960" cy="133116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INTE ALLS = not at all, none</a:t>
          </a:r>
          <a:endParaRPr lang="en-US" sz="2400" kern="1200"/>
        </a:p>
      </dsp:txBody>
      <dsp:txXfrm>
        <a:off x="64982" y="158544"/>
        <a:ext cx="5300996" cy="1201203"/>
      </dsp:txXfrm>
    </dsp:sp>
    <dsp:sp modelId="{6232DE30-EA25-45FB-80BE-6EED43D0A4B9}">
      <dsp:nvSpPr>
        <dsp:cNvPr id="0" name=""/>
        <dsp:cNvSpPr/>
      </dsp:nvSpPr>
      <dsp:spPr>
        <a:xfrm>
          <a:off x="0" y="1493849"/>
          <a:ext cx="5430960" cy="1331167"/>
        </a:xfrm>
        <a:prstGeom prst="roundRect">
          <a:avLst/>
        </a:prstGeom>
        <a:solidFill>
          <a:schemeClr val="accent2">
            <a:hueOff val="-506510"/>
            <a:satOff val="2001"/>
            <a:lumOff val="2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Lasse säger att svenska är ett svårt språk men jag tycker att det INTE ALLS är så. </a:t>
          </a:r>
          <a:endParaRPr lang="en-US" sz="2400" kern="1200"/>
        </a:p>
      </dsp:txBody>
      <dsp:txXfrm>
        <a:off x="64982" y="1558831"/>
        <a:ext cx="5300996" cy="1201203"/>
      </dsp:txXfrm>
    </dsp:sp>
    <dsp:sp modelId="{978D706C-528A-4142-BEEF-206044669A8E}">
      <dsp:nvSpPr>
        <dsp:cNvPr id="0" name=""/>
        <dsp:cNvSpPr/>
      </dsp:nvSpPr>
      <dsp:spPr>
        <a:xfrm>
          <a:off x="0" y="2894137"/>
          <a:ext cx="5430960" cy="1331167"/>
        </a:xfrm>
        <a:prstGeom prst="roundRect">
          <a:avLst/>
        </a:prstGeom>
        <a:solidFill>
          <a:schemeClr val="accent2">
            <a:hueOff val="-1013021"/>
            <a:satOff val="4001"/>
            <a:lumOff val="41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INTE ENS = not even</a:t>
          </a:r>
          <a:endParaRPr lang="en-US" sz="2400" kern="1200"/>
        </a:p>
      </dsp:txBody>
      <dsp:txXfrm>
        <a:off x="64982" y="2959119"/>
        <a:ext cx="5300996" cy="1201203"/>
      </dsp:txXfrm>
    </dsp:sp>
    <dsp:sp modelId="{D0CCC9A2-F874-47A5-93C1-8C680452C983}">
      <dsp:nvSpPr>
        <dsp:cNvPr id="0" name=""/>
        <dsp:cNvSpPr/>
      </dsp:nvSpPr>
      <dsp:spPr>
        <a:xfrm>
          <a:off x="0" y="4294424"/>
          <a:ext cx="5430960" cy="1331167"/>
        </a:xfrm>
        <a:prstGeom prst="roundRect">
          <a:avLst/>
        </a:prstGeom>
        <a:solidFill>
          <a:schemeClr val="accent2">
            <a:hueOff val="-1519531"/>
            <a:satOff val="6002"/>
            <a:lumOff val="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Maria har så ont i foten att hon INTE ENS kan gå ut. </a:t>
          </a:r>
          <a:endParaRPr lang="en-US" sz="2400" kern="1200"/>
        </a:p>
      </dsp:txBody>
      <dsp:txXfrm>
        <a:off x="64982" y="4359406"/>
        <a:ext cx="5300996" cy="12012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E8FF99-2B15-4600-A9C9-388A5D355889}">
      <dsp:nvSpPr>
        <dsp:cNvPr id="0" name=""/>
        <dsp:cNvSpPr/>
      </dsp:nvSpPr>
      <dsp:spPr>
        <a:xfrm>
          <a:off x="879613" y="2258"/>
          <a:ext cx="2801148" cy="16806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/>
            <a:t>En människa människan människor människorna</a:t>
          </a:r>
          <a:endParaRPr lang="en-US" sz="2600" kern="1200"/>
        </a:p>
      </dsp:txBody>
      <dsp:txXfrm>
        <a:off x="879613" y="2258"/>
        <a:ext cx="2801148" cy="1680689"/>
      </dsp:txXfrm>
    </dsp:sp>
    <dsp:sp modelId="{04752EF7-A867-4B85-A187-D63BDBBE11F7}">
      <dsp:nvSpPr>
        <dsp:cNvPr id="0" name=""/>
        <dsp:cNvSpPr/>
      </dsp:nvSpPr>
      <dsp:spPr>
        <a:xfrm>
          <a:off x="3960876" y="2258"/>
          <a:ext cx="2801148" cy="16806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/>
            <a:t>En vägg väggen väggar väggarna</a:t>
          </a:r>
          <a:endParaRPr lang="en-US" sz="2600" kern="1200"/>
        </a:p>
      </dsp:txBody>
      <dsp:txXfrm>
        <a:off x="3960876" y="2258"/>
        <a:ext cx="2801148" cy="1680689"/>
      </dsp:txXfrm>
    </dsp:sp>
    <dsp:sp modelId="{68C1EC90-57F3-4006-B233-3FDC78EF26BC}">
      <dsp:nvSpPr>
        <dsp:cNvPr id="0" name=""/>
        <dsp:cNvSpPr/>
      </dsp:nvSpPr>
      <dsp:spPr>
        <a:xfrm>
          <a:off x="7042140" y="2258"/>
          <a:ext cx="2801148" cy="16806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/>
            <a:t>Ett rum rummet rum rummen</a:t>
          </a:r>
          <a:endParaRPr lang="en-US" sz="2600" kern="1200"/>
        </a:p>
      </dsp:txBody>
      <dsp:txXfrm>
        <a:off x="7042140" y="2258"/>
        <a:ext cx="2801148" cy="1680689"/>
      </dsp:txXfrm>
    </dsp:sp>
    <dsp:sp modelId="{9E99E8A0-4318-49AA-A1B8-D3994EF98541}">
      <dsp:nvSpPr>
        <dsp:cNvPr id="0" name=""/>
        <dsp:cNvSpPr/>
      </dsp:nvSpPr>
      <dsp:spPr>
        <a:xfrm>
          <a:off x="879613" y="1963062"/>
          <a:ext cx="2801148" cy="16806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/>
            <a:t>Ett kök köket kök köken</a:t>
          </a:r>
          <a:endParaRPr lang="en-US" sz="2600" kern="1200"/>
        </a:p>
      </dsp:txBody>
      <dsp:txXfrm>
        <a:off x="879613" y="1963062"/>
        <a:ext cx="2801148" cy="1680689"/>
      </dsp:txXfrm>
    </dsp:sp>
    <dsp:sp modelId="{4B02DC37-C835-4834-A5AE-58013C23C67C}">
      <dsp:nvSpPr>
        <dsp:cNvPr id="0" name=""/>
        <dsp:cNvSpPr/>
      </dsp:nvSpPr>
      <dsp:spPr>
        <a:xfrm>
          <a:off x="3960876" y="1963062"/>
          <a:ext cx="2801148" cy="168068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/>
            <a:t>Ett bord bordet bord bordet</a:t>
          </a:r>
          <a:endParaRPr lang="en-US" sz="2600" kern="1200"/>
        </a:p>
      </dsp:txBody>
      <dsp:txXfrm>
        <a:off x="3960876" y="1963062"/>
        <a:ext cx="2801148" cy="1680689"/>
      </dsp:txXfrm>
    </dsp:sp>
    <dsp:sp modelId="{64903C62-DF76-4E7E-90CE-9E9D080FBAFF}">
      <dsp:nvSpPr>
        <dsp:cNvPr id="0" name=""/>
        <dsp:cNvSpPr/>
      </dsp:nvSpPr>
      <dsp:spPr>
        <a:xfrm>
          <a:off x="7042140" y="1963062"/>
          <a:ext cx="2801148" cy="16806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600" kern="1200"/>
            <a:t>En säng sängen sängar sängarna</a:t>
          </a:r>
          <a:endParaRPr lang="en-US" sz="2600" kern="1200"/>
        </a:p>
      </dsp:txBody>
      <dsp:txXfrm>
        <a:off x="7042140" y="1963062"/>
        <a:ext cx="2801148" cy="168068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6BA0D8-F8F0-4376-93F8-D6B5D3F2E863}">
      <dsp:nvSpPr>
        <dsp:cNvPr id="0" name=""/>
        <dsp:cNvSpPr/>
      </dsp:nvSpPr>
      <dsp:spPr>
        <a:xfrm>
          <a:off x="715031" y="428783"/>
          <a:ext cx="1164375" cy="11643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0E53C-9CE9-46F3-BAAD-B62D7E41DC60}">
      <dsp:nvSpPr>
        <dsp:cNvPr id="0" name=""/>
        <dsp:cNvSpPr/>
      </dsp:nvSpPr>
      <dsp:spPr>
        <a:xfrm>
          <a:off x="3469" y="1925707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 köket finns det ett stort bord.</a:t>
          </a:r>
        </a:p>
      </dsp:txBody>
      <dsp:txXfrm>
        <a:off x="3469" y="1925707"/>
        <a:ext cx="2587500" cy="720000"/>
      </dsp:txXfrm>
    </dsp:sp>
    <dsp:sp modelId="{2C3713D8-FFD7-4829-A2B3-CDF3726EDA0A}">
      <dsp:nvSpPr>
        <dsp:cNvPr id="0" name=""/>
        <dsp:cNvSpPr/>
      </dsp:nvSpPr>
      <dsp:spPr>
        <a:xfrm>
          <a:off x="3755344" y="428783"/>
          <a:ext cx="1164375" cy="11643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079387-EDA7-44A6-A4F7-3DC76E4C9255}">
      <dsp:nvSpPr>
        <dsp:cNvPr id="0" name=""/>
        <dsp:cNvSpPr/>
      </dsp:nvSpPr>
      <dsp:spPr>
        <a:xfrm>
          <a:off x="3043781" y="1925707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Köket har många skåp. </a:t>
          </a:r>
        </a:p>
      </dsp:txBody>
      <dsp:txXfrm>
        <a:off x="3043781" y="1925707"/>
        <a:ext cx="2587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E9DEC-83A9-42FE-BEBA-0D1A7184426B}" type="datetimeFigureOut">
              <a:rPr lang="sv-FI" smtClean="0"/>
              <a:t>28-11-2021</a:t>
            </a:fld>
            <a:endParaRPr lang="sv-FI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FI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93E93-396D-4647-BACA-9FD7E7E5D955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71027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93E93-396D-4647-BACA-9FD7E7E5D955}" type="slidenum">
              <a:rPr lang="sv-FI" smtClean="0"/>
              <a:t>2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96891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93E93-396D-4647-BACA-9FD7E7E5D955}" type="slidenum">
              <a:rPr lang="sv-FI" smtClean="0"/>
              <a:t>4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6362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93E93-396D-4647-BACA-9FD7E7E5D955}" type="slidenum">
              <a:rPr lang="sv-FI" smtClean="0"/>
              <a:t>5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26269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93E93-396D-4647-BACA-9FD7E7E5D955}" type="slidenum">
              <a:rPr lang="sv-FI" smtClean="0"/>
              <a:t>6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83293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93E93-396D-4647-BACA-9FD7E7E5D955}" type="slidenum">
              <a:rPr lang="sv-FI" smtClean="0"/>
              <a:t>7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27718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93E93-396D-4647-BACA-9FD7E7E5D955}" type="slidenum">
              <a:rPr lang="sv-FI" smtClean="0"/>
              <a:t>8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77249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I köket finns det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93E93-396D-4647-BACA-9FD7E7E5D955}" type="slidenum">
              <a:rPr lang="sv-FI" smtClean="0"/>
              <a:t>9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03563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9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0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2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9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0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7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6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0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7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4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1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6F5F07B-A917-442C-82D5-5719737E9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Glasses on top of a book">
            <a:extLst>
              <a:ext uri="{FF2B5EF4-FFF2-40B4-BE49-F238E27FC236}">
                <a16:creationId xmlns:a16="http://schemas.microsoft.com/office/drawing/2014/main" id="{B8073A05-DF99-4121-9AE0-DB1A0101DE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105" b="976"/>
          <a:stretch/>
        </p:blipFill>
        <p:spPr>
          <a:xfrm>
            <a:off x="9" y="-1119"/>
            <a:ext cx="12191982" cy="685911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6C3E48C-655A-4982-8E73-7FB0D9E65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" y="3307170"/>
            <a:ext cx="12191982" cy="3558767"/>
          </a:xfrm>
          <a:prstGeom prst="rect">
            <a:avLst/>
          </a:prstGeom>
          <a:gradFill>
            <a:gsLst>
              <a:gs pos="89000">
                <a:srgbClr val="000000">
                  <a:alpha val="0"/>
                </a:srgbClr>
              </a:gs>
              <a:gs pos="0">
                <a:schemeClr val="tx1"/>
              </a:gs>
              <a:gs pos="56000">
                <a:srgbClr val="000000">
                  <a:alpha val="26000"/>
                </a:srgbClr>
              </a:gs>
              <a:gs pos="14000">
                <a:srgbClr val="000000">
                  <a:alpha val="37000"/>
                </a:srgbClr>
              </a:gs>
              <a:gs pos="0">
                <a:srgbClr val="000000">
                  <a:alpha val="2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321D748-6CE5-48E6-8C42-893842B5C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3308" y="2838734"/>
            <a:ext cx="8625385" cy="2729554"/>
          </a:xfrm>
        </p:spPr>
        <p:txBody>
          <a:bodyPr>
            <a:normAutofit/>
          </a:bodyPr>
          <a:lstStyle/>
          <a:p>
            <a:r>
              <a:rPr lang="sv-FI" sz="4000" dirty="0" err="1">
                <a:solidFill>
                  <a:srgbClr val="FFFFFF"/>
                </a:solidFill>
              </a:rPr>
              <a:t>Assignment</a:t>
            </a:r>
            <a:r>
              <a:rPr lang="sv-FI" sz="4000" dirty="0">
                <a:solidFill>
                  <a:srgbClr val="FFFFFF"/>
                </a:solidFill>
              </a:rPr>
              <a:t> 2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5C4CFBE-4A7E-4FDF-AB3F-17AA53BBC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1260" y="5786651"/>
            <a:ext cx="5909481" cy="811373"/>
          </a:xfrm>
        </p:spPr>
        <p:txBody>
          <a:bodyPr>
            <a:normAutofit/>
          </a:bodyPr>
          <a:lstStyle/>
          <a:p>
            <a:endParaRPr lang="sv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45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8A8758-6178-4720-BC90-28C23033F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5813314"/>
            <a:ext cx="12192031" cy="653700"/>
            <a:chOff x="0" y="5833367"/>
            <a:chExt cx="12243348" cy="653700"/>
          </a:xfrm>
        </p:grpSpPr>
        <p:sp>
          <p:nvSpPr>
            <p:cNvPr id="71" name="Freeform 6">
              <a:extLst>
                <a:ext uri="{FF2B5EF4-FFF2-40B4-BE49-F238E27FC236}">
                  <a16:creationId xmlns:a16="http://schemas.microsoft.com/office/drawing/2014/main" id="{19D4861C-7907-48BF-84E7-96C0E098D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32866" y="626674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5">
              <a:extLst>
                <a:ext uri="{FF2B5EF4-FFF2-40B4-BE49-F238E27FC236}">
                  <a16:creationId xmlns:a16="http://schemas.microsoft.com/office/drawing/2014/main" id="{24690199-C217-4DCB-9B31-1A45649B0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58428" y="583855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6">
              <a:extLst>
                <a:ext uri="{FF2B5EF4-FFF2-40B4-BE49-F238E27FC236}">
                  <a16:creationId xmlns:a16="http://schemas.microsoft.com/office/drawing/2014/main" id="{800D5F55-AC8B-4C26-ABB0-D8D609EC4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0691" y="584998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7">
              <a:extLst>
                <a:ext uri="{FF2B5EF4-FFF2-40B4-BE49-F238E27FC236}">
                  <a16:creationId xmlns:a16="http://schemas.microsoft.com/office/drawing/2014/main" id="{77F70717-3071-4962-8A7C-F9A58151C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98566" y="592668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08">
              <a:extLst>
                <a:ext uri="{FF2B5EF4-FFF2-40B4-BE49-F238E27FC236}">
                  <a16:creationId xmlns:a16="http://schemas.microsoft.com/office/drawing/2014/main" id="{E16B2E5A-8EC8-4C56-AB77-380486FDF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3918" y="586222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09">
              <a:extLst>
                <a:ext uri="{FF2B5EF4-FFF2-40B4-BE49-F238E27FC236}">
                  <a16:creationId xmlns:a16="http://schemas.microsoft.com/office/drawing/2014/main" id="{CABAB4BD-890F-4563-A5CA-536788B1E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5993" y="586548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0">
              <a:extLst>
                <a:ext uri="{FF2B5EF4-FFF2-40B4-BE49-F238E27FC236}">
                  <a16:creationId xmlns:a16="http://schemas.microsoft.com/office/drawing/2014/main" id="{05F36030-F60E-436E-81FE-74DD0776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4969" y="586723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11">
              <a:extLst>
                <a:ext uri="{FF2B5EF4-FFF2-40B4-BE49-F238E27FC236}">
                  <a16:creationId xmlns:a16="http://schemas.microsoft.com/office/drawing/2014/main" id="{C87A69CB-2620-4628-9781-88BD40636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7232" y="587772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12">
              <a:extLst>
                <a:ext uri="{FF2B5EF4-FFF2-40B4-BE49-F238E27FC236}">
                  <a16:creationId xmlns:a16="http://schemas.microsoft.com/office/drawing/2014/main" id="{2DF0B83D-C899-44CA-9B54-A9C57E8EB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45291" y="583336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22">
              <a:extLst>
                <a:ext uri="{FF2B5EF4-FFF2-40B4-BE49-F238E27FC236}">
                  <a16:creationId xmlns:a16="http://schemas.microsoft.com/office/drawing/2014/main" id="{0ED49C08-BE23-43F9-A421-6CD45C780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2383" y="616744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23">
              <a:extLst>
                <a:ext uri="{FF2B5EF4-FFF2-40B4-BE49-F238E27FC236}">
                  <a16:creationId xmlns:a16="http://schemas.microsoft.com/office/drawing/2014/main" id="{24F4B005-B785-4A57-9E5A-82D85F00D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25" y="613684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30">
              <a:extLst>
                <a:ext uri="{FF2B5EF4-FFF2-40B4-BE49-F238E27FC236}">
                  <a16:creationId xmlns:a16="http://schemas.microsoft.com/office/drawing/2014/main" id="{196ED9B6-969E-4AC4-ACD0-95A421BAB3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7876" y="613368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31">
              <a:extLst>
                <a:ext uri="{FF2B5EF4-FFF2-40B4-BE49-F238E27FC236}">
                  <a16:creationId xmlns:a16="http://schemas.microsoft.com/office/drawing/2014/main" id="{496BF3B0-761A-4454-BE3C-86B4675DC0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3018" y="616458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32">
              <a:extLst>
                <a:ext uri="{FF2B5EF4-FFF2-40B4-BE49-F238E27FC236}">
                  <a16:creationId xmlns:a16="http://schemas.microsoft.com/office/drawing/2014/main" id="{F16259CF-A0BC-4673-91C7-A7D3CDF7C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80494" y="620600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34">
              <a:extLst>
                <a:ext uri="{FF2B5EF4-FFF2-40B4-BE49-F238E27FC236}">
                  <a16:creationId xmlns:a16="http://schemas.microsoft.com/office/drawing/2014/main" id="{B09A934A-4464-4C9B-ACAD-9128E0B61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76791" y="621197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5">
              <a:extLst>
                <a:ext uri="{FF2B5EF4-FFF2-40B4-BE49-F238E27FC236}">
                  <a16:creationId xmlns:a16="http://schemas.microsoft.com/office/drawing/2014/main" id="{2E9B2055-E384-472D-91D3-74775CDA16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8831" y="611807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41">
              <a:extLst>
                <a:ext uri="{FF2B5EF4-FFF2-40B4-BE49-F238E27FC236}">
                  <a16:creationId xmlns:a16="http://schemas.microsoft.com/office/drawing/2014/main" id="{B519F0F1-B284-44D5-91E9-5018219AF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77721" y="619248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91">
              <a:extLst>
                <a:ext uri="{FF2B5EF4-FFF2-40B4-BE49-F238E27FC236}">
                  <a16:creationId xmlns:a16="http://schemas.microsoft.com/office/drawing/2014/main" id="{8379C6B3-49BE-4333-B322-AF02BBB41C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9219" y="592543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92">
              <a:extLst>
                <a:ext uri="{FF2B5EF4-FFF2-40B4-BE49-F238E27FC236}">
                  <a16:creationId xmlns:a16="http://schemas.microsoft.com/office/drawing/2014/main" id="{9E870E95-FCD6-4158-861A-5CEC896F5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43340" y="586221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3">
              <a:extLst>
                <a:ext uri="{FF2B5EF4-FFF2-40B4-BE49-F238E27FC236}">
                  <a16:creationId xmlns:a16="http://schemas.microsoft.com/office/drawing/2014/main" id="{CD22207C-B504-40B2-A1EB-2DC9B816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25078" y="588477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4">
              <a:extLst>
                <a:ext uri="{FF2B5EF4-FFF2-40B4-BE49-F238E27FC236}">
                  <a16:creationId xmlns:a16="http://schemas.microsoft.com/office/drawing/2014/main" id="{E317ADBB-3E4F-42D2-B7F2-A15924AD5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55785" y="597086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5">
              <a:extLst>
                <a:ext uri="{FF2B5EF4-FFF2-40B4-BE49-F238E27FC236}">
                  <a16:creationId xmlns:a16="http://schemas.microsoft.com/office/drawing/2014/main" id="{6D7188E6-F4DA-4486-938D-F45FE01A2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38154" y="591497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6">
              <a:extLst>
                <a:ext uri="{FF2B5EF4-FFF2-40B4-BE49-F238E27FC236}">
                  <a16:creationId xmlns:a16="http://schemas.microsoft.com/office/drawing/2014/main" id="{0FBC38BC-DE18-4960-A9D4-F24C6F60C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56561" y="592149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7">
              <a:extLst>
                <a:ext uri="{FF2B5EF4-FFF2-40B4-BE49-F238E27FC236}">
                  <a16:creationId xmlns:a16="http://schemas.microsoft.com/office/drawing/2014/main" id="{1F8EFF99-76BF-4F9B-ADAA-B8D310153B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50229" y="592394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8">
              <a:extLst>
                <a:ext uri="{FF2B5EF4-FFF2-40B4-BE49-F238E27FC236}">
                  <a16:creationId xmlns:a16="http://schemas.microsoft.com/office/drawing/2014/main" id="{76909582-A285-4EA4-AE72-9DBF0D565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1821" y="592394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9">
              <a:extLst>
                <a:ext uri="{FF2B5EF4-FFF2-40B4-BE49-F238E27FC236}">
                  <a16:creationId xmlns:a16="http://schemas.microsoft.com/office/drawing/2014/main" id="{700BC7B2-0C3D-459F-92C1-3605AA3F0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25006" y="592394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00">
              <a:extLst>
                <a:ext uri="{FF2B5EF4-FFF2-40B4-BE49-F238E27FC236}">
                  <a16:creationId xmlns:a16="http://schemas.microsoft.com/office/drawing/2014/main" id="{D3C4B45C-266A-45BF-98FA-CA5409C46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7354" y="592394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1">
              <a:extLst>
                <a:ext uri="{FF2B5EF4-FFF2-40B4-BE49-F238E27FC236}">
                  <a16:creationId xmlns:a16="http://schemas.microsoft.com/office/drawing/2014/main" id="{C72C1CB8-8213-4EE7-AFFF-B0A74E7A7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74567" y="593047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02">
              <a:extLst>
                <a:ext uri="{FF2B5EF4-FFF2-40B4-BE49-F238E27FC236}">
                  <a16:creationId xmlns:a16="http://schemas.microsoft.com/office/drawing/2014/main" id="{2FF32C41-49E2-459E-9AC4-64269039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34759" y="593378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3">
              <a:extLst>
                <a:ext uri="{FF2B5EF4-FFF2-40B4-BE49-F238E27FC236}">
                  <a16:creationId xmlns:a16="http://schemas.microsoft.com/office/drawing/2014/main" id="{06B5D5F0-EA51-440D-81A0-FE60CCFBA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4652" y="593945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4">
              <a:extLst>
                <a:ext uri="{FF2B5EF4-FFF2-40B4-BE49-F238E27FC236}">
                  <a16:creationId xmlns:a16="http://schemas.microsoft.com/office/drawing/2014/main" id="{6E01758F-8AEC-4155-B791-2A8CB8A48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3918" y="593945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13">
              <a:extLst>
                <a:ext uri="{FF2B5EF4-FFF2-40B4-BE49-F238E27FC236}">
                  <a16:creationId xmlns:a16="http://schemas.microsoft.com/office/drawing/2014/main" id="{626F1B89-B88E-4CE3-90BF-3704BAF48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52139" y="598514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4">
              <a:extLst>
                <a:ext uri="{FF2B5EF4-FFF2-40B4-BE49-F238E27FC236}">
                  <a16:creationId xmlns:a16="http://schemas.microsoft.com/office/drawing/2014/main" id="{BC872037-D6F5-4CE7-A090-32A977A79F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18593" y="598514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15">
              <a:extLst>
                <a:ext uri="{FF2B5EF4-FFF2-40B4-BE49-F238E27FC236}">
                  <a16:creationId xmlns:a16="http://schemas.microsoft.com/office/drawing/2014/main" id="{A620CFBF-D373-4BA6-BE41-62B50B945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81447" y="599086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17">
              <a:extLst>
                <a:ext uri="{FF2B5EF4-FFF2-40B4-BE49-F238E27FC236}">
                  <a16:creationId xmlns:a16="http://schemas.microsoft.com/office/drawing/2014/main" id="{B7CA6C2F-61C2-486F-B691-E8EB4BA27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76684" y="600310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18">
              <a:extLst>
                <a:ext uri="{FF2B5EF4-FFF2-40B4-BE49-F238E27FC236}">
                  <a16:creationId xmlns:a16="http://schemas.microsoft.com/office/drawing/2014/main" id="{A0073675-5E26-428E-A2F7-2A952D31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8" y="600636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19">
              <a:extLst>
                <a:ext uri="{FF2B5EF4-FFF2-40B4-BE49-F238E27FC236}">
                  <a16:creationId xmlns:a16="http://schemas.microsoft.com/office/drawing/2014/main" id="{92F171FA-0CB2-4F4C-A2F3-1B7B6B028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54193" y="594708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20">
              <a:extLst>
                <a:ext uri="{FF2B5EF4-FFF2-40B4-BE49-F238E27FC236}">
                  <a16:creationId xmlns:a16="http://schemas.microsoft.com/office/drawing/2014/main" id="{ED29B115-F34D-4E41-A4A2-C0CE41C697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22857" y="624904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21">
              <a:extLst>
                <a:ext uri="{FF2B5EF4-FFF2-40B4-BE49-F238E27FC236}">
                  <a16:creationId xmlns:a16="http://schemas.microsoft.com/office/drawing/2014/main" id="{106009C3-0971-47AF-8BD9-2EC8A6A4B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37067" y="626003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25">
              <a:extLst>
                <a:ext uri="{FF2B5EF4-FFF2-40B4-BE49-F238E27FC236}">
                  <a16:creationId xmlns:a16="http://schemas.microsoft.com/office/drawing/2014/main" id="{CB010BB8-6FD4-498C-994D-53C8DC749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4022" y="623814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26">
              <a:extLst>
                <a:ext uri="{FF2B5EF4-FFF2-40B4-BE49-F238E27FC236}">
                  <a16:creationId xmlns:a16="http://schemas.microsoft.com/office/drawing/2014/main" id="{B8F74E45-2803-4A11-9333-3639A1C2F2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0834" y="624997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27">
              <a:extLst>
                <a:ext uri="{FF2B5EF4-FFF2-40B4-BE49-F238E27FC236}">
                  <a16:creationId xmlns:a16="http://schemas.microsoft.com/office/drawing/2014/main" id="{AEF03EB9-6D77-4E55-BCF2-4402550D39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25618" y="624997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28">
              <a:extLst>
                <a:ext uri="{FF2B5EF4-FFF2-40B4-BE49-F238E27FC236}">
                  <a16:creationId xmlns:a16="http://schemas.microsoft.com/office/drawing/2014/main" id="{217D616F-FDFA-439E-8B09-E55F8234B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52808" y="625324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29">
              <a:extLst>
                <a:ext uri="{FF2B5EF4-FFF2-40B4-BE49-F238E27FC236}">
                  <a16:creationId xmlns:a16="http://schemas.microsoft.com/office/drawing/2014/main" id="{1EB7CB2D-F6AA-4861-B158-DA3E6B923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0604" y="625324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33">
              <a:extLst>
                <a:ext uri="{FF2B5EF4-FFF2-40B4-BE49-F238E27FC236}">
                  <a16:creationId xmlns:a16="http://schemas.microsoft.com/office/drawing/2014/main" id="{1C9C3C8B-A28D-44DF-AA29-02B28AED7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07420" y="626221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36">
              <a:extLst>
                <a:ext uri="{FF2B5EF4-FFF2-40B4-BE49-F238E27FC236}">
                  <a16:creationId xmlns:a16="http://schemas.microsoft.com/office/drawing/2014/main" id="{BA82150B-D747-458F-8C52-72FBA52BC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68517" y="627408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37">
              <a:extLst>
                <a:ext uri="{FF2B5EF4-FFF2-40B4-BE49-F238E27FC236}">
                  <a16:creationId xmlns:a16="http://schemas.microsoft.com/office/drawing/2014/main" id="{0288BD39-0846-445A-BD81-1E34E0E99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68636" y="627772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38">
              <a:extLst>
                <a:ext uri="{FF2B5EF4-FFF2-40B4-BE49-F238E27FC236}">
                  <a16:creationId xmlns:a16="http://schemas.microsoft.com/office/drawing/2014/main" id="{B89B3B49-0A7E-4573-9B52-D1B065983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16079" y="628017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39">
              <a:extLst>
                <a:ext uri="{FF2B5EF4-FFF2-40B4-BE49-F238E27FC236}">
                  <a16:creationId xmlns:a16="http://schemas.microsoft.com/office/drawing/2014/main" id="{EB447648-FE0A-4D8E-86B8-D38D5F938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7" y="628669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40">
              <a:extLst>
                <a:ext uri="{FF2B5EF4-FFF2-40B4-BE49-F238E27FC236}">
                  <a16:creationId xmlns:a16="http://schemas.microsoft.com/office/drawing/2014/main" id="{0F74D32E-67FC-452C-A52B-988DB4984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95618" y="628996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42">
              <a:extLst>
                <a:ext uri="{FF2B5EF4-FFF2-40B4-BE49-F238E27FC236}">
                  <a16:creationId xmlns:a16="http://schemas.microsoft.com/office/drawing/2014/main" id="{48203367-1F19-4C4F-B38D-929816F787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6179" y="631689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43">
              <a:extLst>
                <a:ext uri="{FF2B5EF4-FFF2-40B4-BE49-F238E27FC236}">
                  <a16:creationId xmlns:a16="http://schemas.microsoft.com/office/drawing/2014/main" id="{FEBB9D94-7802-4607-9BA4-62FB212BF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93248" y="632015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44">
              <a:extLst>
                <a:ext uri="{FF2B5EF4-FFF2-40B4-BE49-F238E27FC236}">
                  <a16:creationId xmlns:a16="http://schemas.microsoft.com/office/drawing/2014/main" id="{24743784-06E3-4913-9DFD-2FCBF9D92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61757" y="631689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45">
              <a:extLst>
                <a:ext uri="{FF2B5EF4-FFF2-40B4-BE49-F238E27FC236}">
                  <a16:creationId xmlns:a16="http://schemas.microsoft.com/office/drawing/2014/main" id="{25CD3315-6611-406F-AF95-2EF9F5A5B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71778" y="632260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8">
              <a:extLst>
                <a:ext uri="{FF2B5EF4-FFF2-40B4-BE49-F238E27FC236}">
                  <a16:creationId xmlns:a16="http://schemas.microsoft.com/office/drawing/2014/main" id="{4B0A51D7-FF65-4E97-9E1A-8C4688E86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27269" y="628058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8">
              <a:extLst>
                <a:ext uri="{FF2B5EF4-FFF2-40B4-BE49-F238E27FC236}">
                  <a16:creationId xmlns:a16="http://schemas.microsoft.com/office/drawing/2014/main" id="{E4E336B8-243A-49D9-9876-4BF3A08D3A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018" y="584276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06">
              <a:extLst>
                <a:ext uri="{FF2B5EF4-FFF2-40B4-BE49-F238E27FC236}">
                  <a16:creationId xmlns:a16="http://schemas.microsoft.com/office/drawing/2014/main" id="{CFBBE0E2-8BDF-4B26-BEBC-DB799B8F6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605725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0">
              <a:extLst>
                <a:ext uri="{FF2B5EF4-FFF2-40B4-BE49-F238E27FC236}">
                  <a16:creationId xmlns:a16="http://schemas.microsoft.com/office/drawing/2014/main" id="{A6727626-8944-4EB7-B327-B696FE484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37524" y="594290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0">
              <a:extLst>
                <a:ext uri="{FF2B5EF4-FFF2-40B4-BE49-F238E27FC236}">
                  <a16:creationId xmlns:a16="http://schemas.microsoft.com/office/drawing/2014/main" id="{D8C4C7E6-114C-4D16-9FC6-1260653C2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19407" y="595169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5">
              <a:extLst>
                <a:ext uri="{FF2B5EF4-FFF2-40B4-BE49-F238E27FC236}">
                  <a16:creationId xmlns:a16="http://schemas.microsoft.com/office/drawing/2014/main" id="{2D373437-2902-4D8A-B887-F6941556C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28670" y="623115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37">
              <a:extLst>
                <a:ext uri="{FF2B5EF4-FFF2-40B4-BE49-F238E27FC236}">
                  <a16:creationId xmlns:a16="http://schemas.microsoft.com/office/drawing/2014/main" id="{8EB99B25-2662-42DE-8F5D-E0F6F28C85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6267" y="596352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6">
              <a:extLst>
                <a:ext uri="{FF2B5EF4-FFF2-40B4-BE49-F238E27FC236}">
                  <a16:creationId xmlns:a16="http://schemas.microsoft.com/office/drawing/2014/main" id="{724D4F80-B109-4438-BC6D-ABB522B44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3488" y="6310399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05">
              <a:extLst>
                <a:ext uri="{FF2B5EF4-FFF2-40B4-BE49-F238E27FC236}">
                  <a16:creationId xmlns:a16="http://schemas.microsoft.com/office/drawing/2014/main" id="{F5A66334-17A8-4594-AB17-4C33A955B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78638" y="599620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06">
              <a:extLst>
                <a:ext uri="{FF2B5EF4-FFF2-40B4-BE49-F238E27FC236}">
                  <a16:creationId xmlns:a16="http://schemas.microsoft.com/office/drawing/2014/main" id="{D12EC8B9-DE60-44BC-9911-A9CD8EF50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30164" y="595079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07">
              <a:extLst>
                <a:ext uri="{FF2B5EF4-FFF2-40B4-BE49-F238E27FC236}">
                  <a16:creationId xmlns:a16="http://schemas.microsoft.com/office/drawing/2014/main" id="{FB7FEAD3-708C-4B79-B452-4445C2778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58039" y="602749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08">
              <a:extLst>
                <a:ext uri="{FF2B5EF4-FFF2-40B4-BE49-F238E27FC236}">
                  <a16:creationId xmlns:a16="http://schemas.microsoft.com/office/drawing/2014/main" id="{8C6933FD-FAB6-403B-9CD4-EF0E06CF79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43391" y="596303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09">
              <a:extLst>
                <a:ext uri="{FF2B5EF4-FFF2-40B4-BE49-F238E27FC236}">
                  <a16:creationId xmlns:a16="http://schemas.microsoft.com/office/drawing/2014/main" id="{3F4D3F48-1D65-45EB-91E2-BEFFB2440C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34906" y="599568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10">
              <a:extLst>
                <a:ext uri="{FF2B5EF4-FFF2-40B4-BE49-F238E27FC236}">
                  <a16:creationId xmlns:a16="http://schemas.microsoft.com/office/drawing/2014/main" id="{5FB2CD0B-BF87-4FEC-B6B6-0DA50B931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1575" y="596804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11">
              <a:extLst>
                <a:ext uri="{FF2B5EF4-FFF2-40B4-BE49-F238E27FC236}">
                  <a16:creationId xmlns:a16="http://schemas.microsoft.com/office/drawing/2014/main" id="{5C2A4452-6B00-411C-80AB-29AE135B4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66705" y="59785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12">
              <a:extLst>
                <a:ext uri="{FF2B5EF4-FFF2-40B4-BE49-F238E27FC236}">
                  <a16:creationId xmlns:a16="http://schemas.microsoft.com/office/drawing/2014/main" id="{9B0D6CF6-D17B-4DC7-828A-773636910C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51876" y="596629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22">
              <a:extLst>
                <a:ext uri="{FF2B5EF4-FFF2-40B4-BE49-F238E27FC236}">
                  <a16:creationId xmlns:a16="http://schemas.microsoft.com/office/drawing/2014/main" id="{E0E5EA9F-6192-466D-BF45-46D9BCE3B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11861" y="62805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30">
              <a:extLst>
                <a:ext uri="{FF2B5EF4-FFF2-40B4-BE49-F238E27FC236}">
                  <a16:creationId xmlns:a16="http://schemas.microsoft.com/office/drawing/2014/main" id="{008FF77B-AC18-4E35-BB9B-0CA39278F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50053" y="628384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31">
              <a:extLst>
                <a:ext uri="{FF2B5EF4-FFF2-40B4-BE49-F238E27FC236}">
                  <a16:creationId xmlns:a16="http://schemas.microsoft.com/office/drawing/2014/main" id="{F237A1D4-9D62-4DEA-BD39-E5EC93B33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83480" y="626711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32">
              <a:extLst>
                <a:ext uri="{FF2B5EF4-FFF2-40B4-BE49-F238E27FC236}">
                  <a16:creationId xmlns:a16="http://schemas.microsoft.com/office/drawing/2014/main" id="{CFF6BE31-4842-4659-8D68-63423F826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39967" y="630682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34">
              <a:extLst>
                <a:ext uri="{FF2B5EF4-FFF2-40B4-BE49-F238E27FC236}">
                  <a16:creationId xmlns:a16="http://schemas.microsoft.com/office/drawing/2014/main" id="{3EC2112B-E2EC-492A-8AF9-D78F4B4A99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36264" y="631279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35">
              <a:extLst>
                <a:ext uri="{FF2B5EF4-FFF2-40B4-BE49-F238E27FC236}">
                  <a16:creationId xmlns:a16="http://schemas.microsoft.com/office/drawing/2014/main" id="{E71F6428-AC25-4A5A-8439-04768A17B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7411" y="628546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1">
              <a:extLst>
                <a:ext uri="{FF2B5EF4-FFF2-40B4-BE49-F238E27FC236}">
                  <a16:creationId xmlns:a16="http://schemas.microsoft.com/office/drawing/2014/main" id="{87E919CC-AC41-4F0D-A842-792D7A418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64771" y="626918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91">
              <a:extLst>
                <a:ext uri="{FF2B5EF4-FFF2-40B4-BE49-F238E27FC236}">
                  <a16:creationId xmlns:a16="http://schemas.microsoft.com/office/drawing/2014/main" id="{DE28BE4E-1A59-46FF-810A-A8F9A46F7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58692" y="602625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92">
              <a:extLst>
                <a:ext uri="{FF2B5EF4-FFF2-40B4-BE49-F238E27FC236}">
                  <a16:creationId xmlns:a16="http://schemas.microsoft.com/office/drawing/2014/main" id="{41281533-9B25-42A4-9F50-34B4F24C0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02813" y="5963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93">
              <a:extLst>
                <a:ext uri="{FF2B5EF4-FFF2-40B4-BE49-F238E27FC236}">
                  <a16:creationId xmlns:a16="http://schemas.microsoft.com/office/drawing/2014/main" id="{E5B56BED-7578-4E42-889D-34AA58F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28451" y="603325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94">
              <a:extLst>
                <a:ext uri="{FF2B5EF4-FFF2-40B4-BE49-F238E27FC236}">
                  <a16:creationId xmlns:a16="http://schemas.microsoft.com/office/drawing/2014/main" id="{583E2F4A-E235-4600-A80D-18C1C36EE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15258" y="607168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95">
              <a:extLst>
                <a:ext uri="{FF2B5EF4-FFF2-40B4-BE49-F238E27FC236}">
                  <a16:creationId xmlns:a16="http://schemas.microsoft.com/office/drawing/2014/main" id="{A3CF799A-9839-4CB1-9381-DCC0C1FE1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97627" y="601578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96">
              <a:extLst>
                <a:ext uri="{FF2B5EF4-FFF2-40B4-BE49-F238E27FC236}">
                  <a16:creationId xmlns:a16="http://schemas.microsoft.com/office/drawing/2014/main" id="{FCC7DD6E-E0E5-46B9-81B7-3B2F7B333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16034" y="602231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97">
              <a:extLst>
                <a:ext uri="{FF2B5EF4-FFF2-40B4-BE49-F238E27FC236}">
                  <a16:creationId xmlns:a16="http://schemas.microsoft.com/office/drawing/2014/main" id="{0D5C974E-4B43-4FFA-8230-DB0E1993C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09702" y="602476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98">
              <a:extLst>
                <a:ext uri="{FF2B5EF4-FFF2-40B4-BE49-F238E27FC236}">
                  <a16:creationId xmlns:a16="http://schemas.microsoft.com/office/drawing/2014/main" id="{3C1174EE-071E-4421-BD9C-2C2D84190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1294" y="602476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99">
              <a:extLst>
                <a:ext uri="{FF2B5EF4-FFF2-40B4-BE49-F238E27FC236}">
                  <a16:creationId xmlns:a16="http://schemas.microsoft.com/office/drawing/2014/main" id="{6F280CAD-1F1B-4F43-99A3-B2EC2A7F3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84479" y="602475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00">
              <a:extLst>
                <a:ext uri="{FF2B5EF4-FFF2-40B4-BE49-F238E27FC236}">
                  <a16:creationId xmlns:a16="http://schemas.microsoft.com/office/drawing/2014/main" id="{9C83D9FD-E06E-407B-BA7C-2C2AD5B16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36827" y="602475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01">
              <a:extLst>
                <a:ext uri="{FF2B5EF4-FFF2-40B4-BE49-F238E27FC236}">
                  <a16:creationId xmlns:a16="http://schemas.microsoft.com/office/drawing/2014/main" id="{A1CACEBA-A7A9-45FB-897A-888150011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34040" y="603128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04">
              <a:extLst>
                <a:ext uri="{FF2B5EF4-FFF2-40B4-BE49-F238E27FC236}">
                  <a16:creationId xmlns:a16="http://schemas.microsoft.com/office/drawing/2014/main" id="{4A695BE5-DE27-460F-845F-45BB814FE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23391" y="604026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13">
              <a:extLst>
                <a:ext uri="{FF2B5EF4-FFF2-40B4-BE49-F238E27FC236}">
                  <a16:creationId xmlns:a16="http://schemas.microsoft.com/office/drawing/2014/main" id="{77CDD712-F443-4EDC-B663-5EC5ACD7D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1612" y="608596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14">
              <a:extLst>
                <a:ext uri="{FF2B5EF4-FFF2-40B4-BE49-F238E27FC236}">
                  <a16:creationId xmlns:a16="http://schemas.microsoft.com/office/drawing/2014/main" id="{007246F1-084B-45D9-BDD9-99BB53F6C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78066" y="60859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15">
              <a:extLst>
                <a:ext uri="{FF2B5EF4-FFF2-40B4-BE49-F238E27FC236}">
                  <a16:creationId xmlns:a16="http://schemas.microsoft.com/office/drawing/2014/main" id="{1EFA42E9-27C0-423D-93C8-794A9683F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40920" y="60916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20">
              <a:extLst>
                <a:ext uri="{FF2B5EF4-FFF2-40B4-BE49-F238E27FC236}">
                  <a16:creationId xmlns:a16="http://schemas.microsoft.com/office/drawing/2014/main" id="{DFCCEBA8-5961-480A-9134-51605F650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1632" y="6320599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21">
              <a:extLst>
                <a:ext uri="{FF2B5EF4-FFF2-40B4-BE49-F238E27FC236}">
                  <a16:creationId xmlns:a16="http://schemas.microsoft.com/office/drawing/2014/main" id="{00B8B62E-6551-4805-BD5A-5188FE5D3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87481" y="6343820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25">
              <a:extLst>
                <a:ext uri="{FF2B5EF4-FFF2-40B4-BE49-F238E27FC236}">
                  <a16:creationId xmlns:a16="http://schemas.microsoft.com/office/drawing/2014/main" id="{EB635BC8-61BC-44D5-AA11-9A308B3BA4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73495" y="633895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26">
              <a:extLst>
                <a:ext uri="{FF2B5EF4-FFF2-40B4-BE49-F238E27FC236}">
                  <a16:creationId xmlns:a16="http://schemas.microsoft.com/office/drawing/2014/main" id="{3C0CF799-2713-48A8-94DF-F8CB5F332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0307" y="6350793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27">
              <a:extLst>
                <a:ext uri="{FF2B5EF4-FFF2-40B4-BE49-F238E27FC236}">
                  <a16:creationId xmlns:a16="http://schemas.microsoft.com/office/drawing/2014/main" id="{52A7149F-5A3F-4537-981A-974C7409C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85091" y="6350792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28">
              <a:extLst>
                <a:ext uri="{FF2B5EF4-FFF2-40B4-BE49-F238E27FC236}">
                  <a16:creationId xmlns:a16="http://schemas.microsoft.com/office/drawing/2014/main" id="{5D7163FE-5ADD-41E7-985B-F95E7E048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12281" y="6354055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29">
              <a:extLst>
                <a:ext uri="{FF2B5EF4-FFF2-40B4-BE49-F238E27FC236}">
                  <a16:creationId xmlns:a16="http://schemas.microsoft.com/office/drawing/2014/main" id="{FA796F21-7CE5-4483-A137-919B3D433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0077" y="6354055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33">
              <a:extLst>
                <a:ext uri="{FF2B5EF4-FFF2-40B4-BE49-F238E27FC236}">
                  <a16:creationId xmlns:a16="http://schemas.microsoft.com/office/drawing/2014/main" id="{89A8D3E3-3518-4738-B94E-F7DD9818D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66893" y="636303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36">
              <a:extLst>
                <a:ext uri="{FF2B5EF4-FFF2-40B4-BE49-F238E27FC236}">
                  <a16:creationId xmlns:a16="http://schemas.microsoft.com/office/drawing/2014/main" id="{965D7305-50C2-4D93-8832-19DC70C5B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28899" y="629281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37">
              <a:extLst>
                <a:ext uri="{FF2B5EF4-FFF2-40B4-BE49-F238E27FC236}">
                  <a16:creationId xmlns:a16="http://schemas.microsoft.com/office/drawing/2014/main" id="{04637E45-0880-40BC-B488-4EA4CA435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8109" y="6378537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38">
              <a:extLst>
                <a:ext uri="{FF2B5EF4-FFF2-40B4-BE49-F238E27FC236}">
                  <a16:creationId xmlns:a16="http://schemas.microsoft.com/office/drawing/2014/main" id="{D938207F-A865-48E5-A15D-FD578BC59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75552" y="6380986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40">
              <a:extLst>
                <a:ext uri="{FF2B5EF4-FFF2-40B4-BE49-F238E27FC236}">
                  <a16:creationId xmlns:a16="http://schemas.microsoft.com/office/drawing/2014/main" id="{DCD7108A-C70D-4FD9-B91A-0E9F9501A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5091" y="6390777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42">
              <a:extLst>
                <a:ext uri="{FF2B5EF4-FFF2-40B4-BE49-F238E27FC236}">
                  <a16:creationId xmlns:a16="http://schemas.microsoft.com/office/drawing/2014/main" id="{57FC30BB-0D8F-43B0-910E-7DDE8C933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25652" y="6417706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25">
              <a:extLst>
                <a:ext uri="{FF2B5EF4-FFF2-40B4-BE49-F238E27FC236}">
                  <a16:creationId xmlns:a16="http://schemas.microsoft.com/office/drawing/2014/main" id="{7E9ACE65-00C6-4A75-8F61-CCADAF3E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88143" y="633196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37">
              <a:extLst>
                <a:ext uri="{FF2B5EF4-FFF2-40B4-BE49-F238E27FC236}">
                  <a16:creationId xmlns:a16="http://schemas.microsoft.com/office/drawing/2014/main" id="{A66BC798-DA88-404E-ABF9-4334D68972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115740" y="606433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87709988-AFCE-4D3A-912D-EAAC7BDA2F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2511469"/>
              </p:ext>
            </p:extLst>
          </p:nvPr>
        </p:nvGraphicFramePr>
        <p:xfrm>
          <a:off x="5074567" y="876300"/>
          <a:ext cx="6525661" cy="453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8327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 133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35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6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7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8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9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0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1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2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3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4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5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6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7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8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9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0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1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2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3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4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5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6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7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8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9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0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1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2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3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4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5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6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7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8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9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0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1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2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3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4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5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6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7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8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9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0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1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2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3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4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5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6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7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8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9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0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1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193" name="Rectangle 192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6F53D3C3-F24F-4317-98B6-A05ECD304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" y="1713"/>
            <a:ext cx="5289354" cy="68661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tilleben av träskedar i kanna på köksbänk">
            <a:extLst>
              <a:ext uri="{FF2B5EF4-FFF2-40B4-BE49-F238E27FC236}">
                <a16:creationId xmlns:a16="http://schemas.microsoft.com/office/drawing/2014/main" id="{2994DB87-3163-4A72-9DE2-77D15E2ECF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41450" r="7143" b="-1"/>
          <a:stretch/>
        </p:blipFill>
        <p:spPr>
          <a:xfrm>
            <a:off x="-1" y="1"/>
            <a:ext cx="5295331" cy="6875834"/>
          </a:xfrm>
          <a:prstGeom prst="rect">
            <a:avLst/>
          </a:prstGeom>
        </p:spPr>
      </p:pic>
      <p:graphicFrame>
        <p:nvGraphicFramePr>
          <p:cNvPr id="197" name="textruta 2">
            <a:extLst>
              <a:ext uri="{FF2B5EF4-FFF2-40B4-BE49-F238E27FC236}">
                <a16:creationId xmlns:a16="http://schemas.microsoft.com/office/drawing/2014/main" id="{D26AD7EA-BE99-41EF-B2A5-4CBF02FFF1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464804"/>
              </p:ext>
            </p:extLst>
          </p:nvPr>
        </p:nvGraphicFramePr>
        <p:xfrm>
          <a:off x="5995074" y="864381"/>
          <a:ext cx="52197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895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8A8758-6178-4720-BC90-28C23033F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5813314"/>
            <a:ext cx="12192031" cy="653700"/>
            <a:chOff x="0" y="5833367"/>
            <a:chExt cx="12243348" cy="653700"/>
          </a:xfrm>
        </p:grpSpPr>
        <p:sp>
          <p:nvSpPr>
            <p:cNvPr id="71" name="Freeform 6">
              <a:extLst>
                <a:ext uri="{FF2B5EF4-FFF2-40B4-BE49-F238E27FC236}">
                  <a16:creationId xmlns:a16="http://schemas.microsoft.com/office/drawing/2014/main" id="{19D4861C-7907-48BF-84E7-96C0E098D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32866" y="626674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5">
              <a:extLst>
                <a:ext uri="{FF2B5EF4-FFF2-40B4-BE49-F238E27FC236}">
                  <a16:creationId xmlns:a16="http://schemas.microsoft.com/office/drawing/2014/main" id="{24690199-C217-4DCB-9B31-1A45649B0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58428" y="583855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6">
              <a:extLst>
                <a:ext uri="{FF2B5EF4-FFF2-40B4-BE49-F238E27FC236}">
                  <a16:creationId xmlns:a16="http://schemas.microsoft.com/office/drawing/2014/main" id="{800D5F55-AC8B-4C26-ABB0-D8D609EC4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0691" y="584998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7">
              <a:extLst>
                <a:ext uri="{FF2B5EF4-FFF2-40B4-BE49-F238E27FC236}">
                  <a16:creationId xmlns:a16="http://schemas.microsoft.com/office/drawing/2014/main" id="{77F70717-3071-4962-8A7C-F9A58151C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98566" y="592668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08">
              <a:extLst>
                <a:ext uri="{FF2B5EF4-FFF2-40B4-BE49-F238E27FC236}">
                  <a16:creationId xmlns:a16="http://schemas.microsoft.com/office/drawing/2014/main" id="{E16B2E5A-8EC8-4C56-AB77-380486FDF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3918" y="586222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09">
              <a:extLst>
                <a:ext uri="{FF2B5EF4-FFF2-40B4-BE49-F238E27FC236}">
                  <a16:creationId xmlns:a16="http://schemas.microsoft.com/office/drawing/2014/main" id="{CABAB4BD-890F-4563-A5CA-536788B1E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5993" y="586548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0">
              <a:extLst>
                <a:ext uri="{FF2B5EF4-FFF2-40B4-BE49-F238E27FC236}">
                  <a16:creationId xmlns:a16="http://schemas.microsoft.com/office/drawing/2014/main" id="{05F36030-F60E-436E-81FE-74DD0776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4969" y="586723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11">
              <a:extLst>
                <a:ext uri="{FF2B5EF4-FFF2-40B4-BE49-F238E27FC236}">
                  <a16:creationId xmlns:a16="http://schemas.microsoft.com/office/drawing/2014/main" id="{C87A69CB-2620-4628-9781-88BD40636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7232" y="587772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12">
              <a:extLst>
                <a:ext uri="{FF2B5EF4-FFF2-40B4-BE49-F238E27FC236}">
                  <a16:creationId xmlns:a16="http://schemas.microsoft.com/office/drawing/2014/main" id="{2DF0B83D-C899-44CA-9B54-A9C57E8EB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45291" y="583336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22">
              <a:extLst>
                <a:ext uri="{FF2B5EF4-FFF2-40B4-BE49-F238E27FC236}">
                  <a16:creationId xmlns:a16="http://schemas.microsoft.com/office/drawing/2014/main" id="{0ED49C08-BE23-43F9-A421-6CD45C780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2383" y="616744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23">
              <a:extLst>
                <a:ext uri="{FF2B5EF4-FFF2-40B4-BE49-F238E27FC236}">
                  <a16:creationId xmlns:a16="http://schemas.microsoft.com/office/drawing/2014/main" id="{24F4B005-B785-4A57-9E5A-82D85F00D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25" y="613684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30">
              <a:extLst>
                <a:ext uri="{FF2B5EF4-FFF2-40B4-BE49-F238E27FC236}">
                  <a16:creationId xmlns:a16="http://schemas.microsoft.com/office/drawing/2014/main" id="{196ED9B6-969E-4AC4-ACD0-95A421BAB3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7876" y="613368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31">
              <a:extLst>
                <a:ext uri="{FF2B5EF4-FFF2-40B4-BE49-F238E27FC236}">
                  <a16:creationId xmlns:a16="http://schemas.microsoft.com/office/drawing/2014/main" id="{496BF3B0-761A-4454-BE3C-86B4675DC0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3018" y="616458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32">
              <a:extLst>
                <a:ext uri="{FF2B5EF4-FFF2-40B4-BE49-F238E27FC236}">
                  <a16:creationId xmlns:a16="http://schemas.microsoft.com/office/drawing/2014/main" id="{F16259CF-A0BC-4673-91C7-A7D3CDF7C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80494" y="620600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34">
              <a:extLst>
                <a:ext uri="{FF2B5EF4-FFF2-40B4-BE49-F238E27FC236}">
                  <a16:creationId xmlns:a16="http://schemas.microsoft.com/office/drawing/2014/main" id="{B09A934A-4464-4C9B-ACAD-9128E0B61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76791" y="621197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5">
              <a:extLst>
                <a:ext uri="{FF2B5EF4-FFF2-40B4-BE49-F238E27FC236}">
                  <a16:creationId xmlns:a16="http://schemas.microsoft.com/office/drawing/2014/main" id="{2E9B2055-E384-472D-91D3-74775CDA16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8831" y="611807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41">
              <a:extLst>
                <a:ext uri="{FF2B5EF4-FFF2-40B4-BE49-F238E27FC236}">
                  <a16:creationId xmlns:a16="http://schemas.microsoft.com/office/drawing/2014/main" id="{B519F0F1-B284-44D5-91E9-5018219AF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77721" y="619248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91">
              <a:extLst>
                <a:ext uri="{FF2B5EF4-FFF2-40B4-BE49-F238E27FC236}">
                  <a16:creationId xmlns:a16="http://schemas.microsoft.com/office/drawing/2014/main" id="{8379C6B3-49BE-4333-B322-AF02BBB41C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9219" y="592543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92">
              <a:extLst>
                <a:ext uri="{FF2B5EF4-FFF2-40B4-BE49-F238E27FC236}">
                  <a16:creationId xmlns:a16="http://schemas.microsoft.com/office/drawing/2014/main" id="{9E870E95-FCD6-4158-861A-5CEC896F5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43340" y="586221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3">
              <a:extLst>
                <a:ext uri="{FF2B5EF4-FFF2-40B4-BE49-F238E27FC236}">
                  <a16:creationId xmlns:a16="http://schemas.microsoft.com/office/drawing/2014/main" id="{CD22207C-B504-40B2-A1EB-2DC9B816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25078" y="588477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4">
              <a:extLst>
                <a:ext uri="{FF2B5EF4-FFF2-40B4-BE49-F238E27FC236}">
                  <a16:creationId xmlns:a16="http://schemas.microsoft.com/office/drawing/2014/main" id="{E317ADBB-3E4F-42D2-B7F2-A15924AD5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55785" y="597086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5">
              <a:extLst>
                <a:ext uri="{FF2B5EF4-FFF2-40B4-BE49-F238E27FC236}">
                  <a16:creationId xmlns:a16="http://schemas.microsoft.com/office/drawing/2014/main" id="{6D7188E6-F4DA-4486-938D-F45FE01A2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38154" y="591497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6">
              <a:extLst>
                <a:ext uri="{FF2B5EF4-FFF2-40B4-BE49-F238E27FC236}">
                  <a16:creationId xmlns:a16="http://schemas.microsoft.com/office/drawing/2014/main" id="{0FBC38BC-DE18-4960-A9D4-F24C6F60C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56561" y="592149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7">
              <a:extLst>
                <a:ext uri="{FF2B5EF4-FFF2-40B4-BE49-F238E27FC236}">
                  <a16:creationId xmlns:a16="http://schemas.microsoft.com/office/drawing/2014/main" id="{1F8EFF99-76BF-4F9B-ADAA-B8D310153B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50229" y="592394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8">
              <a:extLst>
                <a:ext uri="{FF2B5EF4-FFF2-40B4-BE49-F238E27FC236}">
                  <a16:creationId xmlns:a16="http://schemas.microsoft.com/office/drawing/2014/main" id="{76909582-A285-4EA4-AE72-9DBF0D565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1821" y="592394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9">
              <a:extLst>
                <a:ext uri="{FF2B5EF4-FFF2-40B4-BE49-F238E27FC236}">
                  <a16:creationId xmlns:a16="http://schemas.microsoft.com/office/drawing/2014/main" id="{700BC7B2-0C3D-459F-92C1-3605AA3F0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25006" y="592394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00">
              <a:extLst>
                <a:ext uri="{FF2B5EF4-FFF2-40B4-BE49-F238E27FC236}">
                  <a16:creationId xmlns:a16="http://schemas.microsoft.com/office/drawing/2014/main" id="{D3C4B45C-266A-45BF-98FA-CA5409C46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7354" y="592394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1">
              <a:extLst>
                <a:ext uri="{FF2B5EF4-FFF2-40B4-BE49-F238E27FC236}">
                  <a16:creationId xmlns:a16="http://schemas.microsoft.com/office/drawing/2014/main" id="{C72C1CB8-8213-4EE7-AFFF-B0A74E7A7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74567" y="593047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02">
              <a:extLst>
                <a:ext uri="{FF2B5EF4-FFF2-40B4-BE49-F238E27FC236}">
                  <a16:creationId xmlns:a16="http://schemas.microsoft.com/office/drawing/2014/main" id="{2FF32C41-49E2-459E-9AC4-64269039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34759" y="593378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3">
              <a:extLst>
                <a:ext uri="{FF2B5EF4-FFF2-40B4-BE49-F238E27FC236}">
                  <a16:creationId xmlns:a16="http://schemas.microsoft.com/office/drawing/2014/main" id="{06B5D5F0-EA51-440D-81A0-FE60CCFBA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4652" y="593945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4">
              <a:extLst>
                <a:ext uri="{FF2B5EF4-FFF2-40B4-BE49-F238E27FC236}">
                  <a16:creationId xmlns:a16="http://schemas.microsoft.com/office/drawing/2014/main" id="{6E01758F-8AEC-4155-B791-2A8CB8A48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3918" y="593945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13">
              <a:extLst>
                <a:ext uri="{FF2B5EF4-FFF2-40B4-BE49-F238E27FC236}">
                  <a16:creationId xmlns:a16="http://schemas.microsoft.com/office/drawing/2014/main" id="{626F1B89-B88E-4CE3-90BF-3704BAF48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52139" y="598514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4">
              <a:extLst>
                <a:ext uri="{FF2B5EF4-FFF2-40B4-BE49-F238E27FC236}">
                  <a16:creationId xmlns:a16="http://schemas.microsoft.com/office/drawing/2014/main" id="{BC872037-D6F5-4CE7-A090-32A977A79F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18593" y="598514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15">
              <a:extLst>
                <a:ext uri="{FF2B5EF4-FFF2-40B4-BE49-F238E27FC236}">
                  <a16:creationId xmlns:a16="http://schemas.microsoft.com/office/drawing/2014/main" id="{A620CFBF-D373-4BA6-BE41-62B50B945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81447" y="599086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17">
              <a:extLst>
                <a:ext uri="{FF2B5EF4-FFF2-40B4-BE49-F238E27FC236}">
                  <a16:creationId xmlns:a16="http://schemas.microsoft.com/office/drawing/2014/main" id="{B7CA6C2F-61C2-486F-B691-E8EB4BA27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76684" y="600310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18">
              <a:extLst>
                <a:ext uri="{FF2B5EF4-FFF2-40B4-BE49-F238E27FC236}">
                  <a16:creationId xmlns:a16="http://schemas.microsoft.com/office/drawing/2014/main" id="{A0073675-5E26-428E-A2F7-2A952D31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8" y="600636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19">
              <a:extLst>
                <a:ext uri="{FF2B5EF4-FFF2-40B4-BE49-F238E27FC236}">
                  <a16:creationId xmlns:a16="http://schemas.microsoft.com/office/drawing/2014/main" id="{92F171FA-0CB2-4F4C-A2F3-1B7B6B028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54193" y="594708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20">
              <a:extLst>
                <a:ext uri="{FF2B5EF4-FFF2-40B4-BE49-F238E27FC236}">
                  <a16:creationId xmlns:a16="http://schemas.microsoft.com/office/drawing/2014/main" id="{ED29B115-F34D-4E41-A4A2-C0CE41C697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22857" y="624904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21">
              <a:extLst>
                <a:ext uri="{FF2B5EF4-FFF2-40B4-BE49-F238E27FC236}">
                  <a16:creationId xmlns:a16="http://schemas.microsoft.com/office/drawing/2014/main" id="{106009C3-0971-47AF-8BD9-2EC8A6A4B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37067" y="626003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25">
              <a:extLst>
                <a:ext uri="{FF2B5EF4-FFF2-40B4-BE49-F238E27FC236}">
                  <a16:creationId xmlns:a16="http://schemas.microsoft.com/office/drawing/2014/main" id="{CB010BB8-6FD4-498C-994D-53C8DC749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4022" y="623814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26">
              <a:extLst>
                <a:ext uri="{FF2B5EF4-FFF2-40B4-BE49-F238E27FC236}">
                  <a16:creationId xmlns:a16="http://schemas.microsoft.com/office/drawing/2014/main" id="{B8F74E45-2803-4A11-9333-3639A1C2F2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0834" y="624997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27">
              <a:extLst>
                <a:ext uri="{FF2B5EF4-FFF2-40B4-BE49-F238E27FC236}">
                  <a16:creationId xmlns:a16="http://schemas.microsoft.com/office/drawing/2014/main" id="{AEF03EB9-6D77-4E55-BCF2-4402550D39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25618" y="624997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28">
              <a:extLst>
                <a:ext uri="{FF2B5EF4-FFF2-40B4-BE49-F238E27FC236}">
                  <a16:creationId xmlns:a16="http://schemas.microsoft.com/office/drawing/2014/main" id="{217D616F-FDFA-439E-8B09-E55F8234B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52808" y="625324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29">
              <a:extLst>
                <a:ext uri="{FF2B5EF4-FFF2-40B4-BE49-F238E27FC236}">
                  <a16:creationId xmlns:a16="http://schemas.microsoft.com/office/drawing/2014/main" id="{1EB7CB2D-F6AA-4861-B158-DA3E6B923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0604" y="625324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33">
              <a:extLst>
                <a:ext uri="{FF2B5EF4-FFF2-40B4-BE49-F238E27FC236}">
                  <a16:creationId xmlns:a16="http://schemas.microsoft.com/office/drawing/2014/main" id="{1C9C3C8B-A28D-44DF-AA29-02B28AED7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07420" y="626221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36">
              <a:extLst>
                <a:ext uri="{FF2B5EF4-FFF2-40B4-BE49-F238E27FC236}">
                  <a16:creationId xmlns:a16="http://schemas.microsoft.com/office/drawing/2014/main" id="{BA82150B-D747-458F-8C52-72FBA52BC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68517" y="627408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37">
              <a:extLst>
                <a:ext uri="{FF2B5EF4-FFF2-40B4-BE49-F238E27FC236}">
                  <a16:creationId xmlns:a16="http://schemas.microsoft.com/office/drawing/2014/main" id="{0288BD39-0846-445A-BD81-1E34E0E99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68636" y="627772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38">
              <a:extLst>
                <a:ext uri="{FF2B5EF4-FFF2-40B4-BE49-F238E27FC236}">
                  <a16:creationId xmlns:a16="http://schemas.microsoft.com/office/drawing/2014/main" id="{B89B3B49-0A7E-4573-9B52-D1B065983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16079" y="628017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39">
              <a:extLst>
                <a:ext uri="{FF2B5EF4-FFF2-40B4-BE49-F238E27FC236}">
                  <a16:creationId xmlns:a16="http://schemas.microsoft.com/office/drawing/2014/main" id="{EB447648-FE0A-4D8E-86B8-D38D5F938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7" y="628669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40">
              <a:extLst>
                <a:ext uri="{FF2B5EF4-FFF2-40B4-BE49-F238E27FC236}">
                  <a16:creationId xmlns:a16="http://schemas.microsoft.com/office/drawing/2014/main" id="{0F74D32E-67FC-452C-A52B-988DB4984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95618" y="628996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42">
              <a:extLst>
                <a:ext uri="{FF2B5EF4-FFF2-40B4-BE49-F238E27FC236}">
                  <a16:creationId xmlns:a16="http://schemas.microsoft.com/office/drawing/2014/main" id="{48203367-1F19-4C4F-B38D-929816F787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6179" y="631689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43">
              <a:extLst>
                <a:ext uri="{FF2B5EF4-FFF2-40B4-BE49-F238E27FC236}">
                  <a16:creationId xmlns:a16="http://schemas.microsoft.com/office/drawing/2014/main" id="{FEBB9D94-7802-4607-9BA4-62FB212BF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93248" y="632015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44">
              <a:extLst>
                <a:ext uri="{FF2B5EF4-FFF2-40B4-BE49-F238E27FC236}">
                  <a16:creationId xmlns:a16="http://schemas.microsoft.com/office/drawing/2014/main" id="{24743784-06E3-4913-9DFD-2FCBF9D92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61757" y="631689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45">
              <a:extLst>
                <a:ext uri="{FF2B5EF4-FFF2-40B4-BE49-F238E27FC236}">
                  <a16:creationId xmlns:a16="http://schemas.microsoft.com/office/drawing/2014/main" id="{25CD3315-6611-406F-AF95-2EF9F5A5B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71778" y="632260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8">
              <a:extLst>
                <a:ext uri="{FF2B5EF4-FFF2-40B4-BE49-F238E27FC236}">
                  <a16:creationId xmlns:a16="http://schemas.microsoft.com/office/drawing/2014/main" id="{4B0A51D7-FF65-4E97-9E1A-8C4688E86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27269" y="628058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8">
              <a:extLst>
                <a:ext uri="{FF2B5EF4-FFF2-40B4-BE49-F238E27FC236}">
                  <a16:creationId xmlns:a16="http://schemas.microsoft.com/office/drawing/2014/main" id="{E4E336B8-243A-49D9-9876-4BF3A08D3A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018" y="584276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06">
              <a:extLst>
                <a:ext uri="{FF2B5EF4-FFF2-40B4-BE49-F238E27FC236}">
                  <a16:creationId xmlns:a16="http://schemas.microsoft.com/office/drawing/2014/main" id="{CFBBE0E2-8BDF-4B26-BEBC-DB799B8F6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605725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0">
              <a:extLst>
                <a:ext uri="{FF2B5EF4-FFF2-40B4-BE49-F238E27FC236}">
                  <a16:creationId xmlns:a16="http://schemas.microsoft.com/office/drawing/2014/main" id="{A6727626-8944-4EB7-B327-B696FE484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37524" y="594290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0">
              <a:extLst>
                <a:ext uri="{FF2B5EF4-FFF2-40B4-BE49-F238E27FC236}">
                  <a16:creationId xmlns:a16="http://schemas.microsoft.com/office/drawing/2014/main" id="{D8C4C7E6-114C-4D16-9FC6-1260653C2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19407" y="595169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5">
              <a:extLst>
                <a:ext uri="{FF2B5EF4-FFF2-40B4-BE49-F238E27FC236}">
                  <a16:creationId xmlns:a16="http://schemas.microsoft.com/office/drawing/2014/main" id="{2D373437-2902-4D8A-B887-F6941556C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28670" y="623115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37">
              <a:extLst>
                <a:ext uri="{FF2B5EF4-FFF2-40B4-BE49-F238E27FC236}">
                  <a16:creationId xmlns:a16="http://schemas.microsoft.com/office/drawing/2014/main" id="{8EB99B25-2662-42DE-8F5D-E0F6F28C85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6267" y="596352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6">
              <a:extLst>
                <a:ext uri="{FF2B5EF4-FFF2-40B4-BE49-F238E27FC236}">
                  <a16:creationId xmlns:a16="http://schemas.microsoft.com/office/drawing/2014/main" id="{724D4F80-B109-4438-BC6D-ABB522B44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3488" y="6310399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05">
              <a:extLst>
                <a:ext uri="{FF2B5EF4-FFF2-40B4-BE49-F238E27FC236}">
                  <a16:creationId xmlns:a16="http://schemas.microsoft.com/office/drawing/2014/main" id="{F5A66334-17A8-4594-AB17-4C33A955B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78638" y="599620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06">
              <a:extLst>
                <a:ext uri="{FF2B5EF4-FFF2-40B4-BE49-F238E27FC236}">
                  <a16:creationId xmlns:a16="http://schemas.microsoft.com/office/drawing/2014/main" id="{D12EC8B9-DE60-44BC-9911-A9CD8EF50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30164" y="595079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07">
              <a:extLst>
                <a:ext uri="{FF2B5EF4-FFF2-40B4-BE49-F238E27FC236}">
                  <a16:creationId xmlns:a16="http://schemas.microsoft.com/office/drawing/2014/main" id="{FB7FEAD3-708C-4B79-B452-4445C2778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58039" y="602749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08">
              <a:extLst>
                <a:ext uri="{FF2B5EF4-FFF2-40B4-BE49-F238E27FC236}">
                  <a16:creationId xmlns:a16="http://schemas.microsoft.com/office/drawing/2014/main" id="{8C6933FD-FAB6-403B-9CD4-EF0E06CF79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43391" y="596303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09">
              <a:extLst>
                <a:ext uri="{FF2B5EF4-FFF2-40B4-BE49-F238E27FC236}">
                  <a16:creationId xmlns:a16="http://schemas.microsoft.com/office/drawing/2014/main" id="{3F4D3F48-1D65-45EB-91E2-BEFFB2440C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34906" y="599568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10">
              <a:extLst>
                <a:ext uri="{FF2B5EF4-FFF2-40B4-BE49-F238E27FC236}">
                  <a16:creationId xmlns:a16="http://schemas.microsoft.com/office/drawing/2014/main" id="{5FB2CD0B-BF87-4FEC-B6B6-0DA50B931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1575" y="596804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11">
              <a:extLst>
                <a:ext uri="{FF2B5EF4-FFF2-40B4-BE49-F238E27FC236}">
                  <a16:creationId xmlns:a16="http://schemas.microsoft.com/office/drawing/2014/main" id="{5C2A4452-6B00-411C-80AB-29AE135B4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66705" y="59785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12">
              <a:extLst>
                <a:ext uri="{FF2B5EF4-FFF2-40B4-BE49-F238E27FC236}">
                  <a16:creationId xmlns:a16="http://schemas.microsoft.com/office/drawing/2014/main" id="{9B0D6CF6-D17B-4DC7-828A-773636910C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51876" y="596629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22">
              <a:extLst>
                <a:ext uri="{FF2B5EF4-FFF2-40B4-BE49-F238E27FC236}">
                  <a16:creationId xmlns:a16="http://schemas.microsoft.com/office/drawing/2014/main" id="{E0E5EA9F-6192-466D-BF45-46D9BCE3B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11861" y="62805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30">
              <a:extLst>
                <a:ext uri="{FF2B5EF4-FFF2-40B4-BE49-F238E27FC236}">
                  <a16:creationId xmlns:a16="http://schemas.microsoft.com/office/drawing/2014/main" id="{008FF77B-AC18-4E35-BB9B-0CA39278F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50053" y="628384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31">
              <a:extLst>
                <a:ext uri="{FF2B5EF4-FFF2-40B4-BE49-F238E27FC236}">
                  <a16:creationId xmlns:a16="http://schemas.microsoft.com/office/drawing/2014/main" id="{F237A1D4-9D62-4DEA-BD39-E5EC93B33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83480" y="626711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32">
              <a:extLst>
                <a:ext uri="{FF2B5EF4-FFF2-40B4-BE49-F238E27FC236}">
                  <a16:creationId xmlns:a16="http://schemas.microsoft.com/office/drawing/2014/main" id="{CFF6BE31-4842-4659-8D68-63423F826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39967" y="630682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34">
              <a:extLst>
                <a:ext uri="{FF2B5EF4-FFF2-40B4-BE49-F238E27FC236}">
                  <a16:creationId xmlns:a16="http://schemas.microsoft.com/office/drawing/2014/main" id="{3EC2112B-E2EC-492A-8AF9-D78F4B4A99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36264" y="631279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35">
              <a:extLst>
                <a:ext uri="{FF2B5EF4-FFF2-40B4-BE49-F238E27FC236}">
                  <a16:creationId xmlns:a16="http://schemas.microsoft.com/office/drawing/2014/main" id="{E71F6428-AC25-4A5A-8439-04768A17B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7411" y="628546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1">
              <a:extLst>
                <a:ext uri="{FF2B5EF4-FFF2-40B4-BE49-F238E27FC236}">
                  <a16:creationId xmlns:a16="http://schemas.microsoft.com/office/drawing/2014/main" id="{87E919CC-AC41-4F0D-A842-792D7A418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64771" y="626918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91">
              <a:extLst>
                <a:ext uri="{FF2B5EF4-FFF2-40B4-BE49-F238E27FC236}">
                  <a16:creationId xmlns:a16="http://schemas.microsoft.com/office/drawing/2014/main" id="{DE28BE4E-1A59-46FF-810A-A8F9A46F7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58692" y="602625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92">
              <a:extLst>
                <a:ext uri="{FF2B5EF4-FFF2-40B4-BE49-F238E27FC236}">
                  <a16:creationId xmlns:a16="http://schemas.microsoft.com/office/drawing/2014/main" id="{41281533-9B25-42A4-9F50-34B4F24C0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02813" y="5963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93">
              <a:extLst>
                <a:ext uri="{FF2B5EF4-FFF2-40B4-BE49-F238E27FC236}">
                  <a16:creationId xmlns:a16="http://schemas.microsoft.com/office/drawing/2014/main" id="{E5B56BED-7578-4E42-889D-34AA58F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28451" y="603325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94">
              <a:extLst>
                <a:ext uri="{FF2B5EF4-FFF2-40B4-BE49-F238E27FC236}">
                  <a16:creationId xmlns:a16="http://schemas.microsoft.com/office/drawing/2014/main" id="{583E2F4A-E235-4600-A80D-18C1C36EE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15258" y="607168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95">
              <a:extLst>
                <a:ext uri="{FF2B5EF4-FFF2-40B4-BE49-F238E27FC236}">
                  <a16:creationId xmlns:a16="http://schemas.microsoft.com/office/drawing/2014/main" id="{A3CF799A-9839-4CB1-9381-DCC0C1FE1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97627" y="601578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96">
              <a:extLst>
                <a:ext uri="{FF2B5EF4-FFF2-40B4-BE49-F238E27FC236}">
                  <a16:creationId xmlns:a16="http://schemas.microsoft.com/office/drawing/2014/main" id="{FCC7DD6E-E0E5-46B9-81B7-3B2F7B333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16034" y="602231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97">
              <a:extLst>
                <a:ext uri="{FF2B5EF4-FFF2-40B4-BE49-F238E27FC236}">
                  <a16:creationId xmlns:a16="http://schemas.microsoft.com/office/drawing/2014/main" id="{0D5C974E-4B43-4FFA-8230-DB0E1993C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09702" y="602476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98">
              <a:extLst>
                <a:ext uri="{FF2B5EF4-FFF2-40B4-BE49-F238E27FC236}">
                  <a16:creationId xmlns:a16="http://schemas.microsoft.com/office/drawing/2014/main" id="{3C1174EE-071E-4421-BD9C-2C2D84190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1294" y="602476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99">
              <a:extLst>
                <a:ext uri="{FF2B5EF4-FFF2-40B4-BE49-F238E27FC236}">
                  <a16:creationId xmlns:a16="http://schemas.microsoft.com/office/drawing/2014/main" id="{6F280CAD-1F1B-4F43-99A3-B2EC2A7F3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84479" y="602475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00">
              <a:extLst>
                <a:ext uri="{FF2B5EF4-FFF2-40B4-BE49-F238E27FC236}">
                  <a16:creationId xmlns:a16="http://schemas.microsoft.com/office/drawing/2014/main" id="{9C83D9FD-E06E-407B-BA7C-2C2AD5B16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36827" y="602475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01">
              <a:extLst>
                <a:ext uri="{FF2B5EF4-FFF2-40B4-BE49-F238E27FC236}">
                  <a16:creationId xmlns:a16="http://schemas.microsoft.com/office/drawing/2014/main" id="{A1CACEBA-A7A9-45FB-897A-888150011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34040" y="603128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04">
              <a:extLst>
                <a:ext uri="{FF2B5EF4-FFF2-40B4-BE49-F238E27FC236}">
                  <a16:creationId xmlns:a16="http://schemas.microsoft.com/office/drawing/2014/main" id="{4A695BE5-DE27-460F-845F-45BB814FE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23391" y="604026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13">
              <a:extLst>
                <a:ext uri="{FF2B5EF4-FFF2-40B4-BE49-F238E27FC236}">
                  <a16:creationId xmlns:a16="http://schemas.microsoft.com/office/drawing/2014/main" id="{77CDD712-F443-4EDC-B663-5EC5ACD7D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1612" y="608596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14">
              <a:extLst>
                <a:ext uri="{FF2B5EF4-FFF2-40B4-BE49-F238E27FC236}">
                  <a16:creationId xmlns:a16="http://schemas.microsoft.com/office/drawing/2014/main" id="{007246F1-084B-45D9-BDD9-99BB53F6C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78066" y="60859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15">
              <a:extLst>
                <a:ext uri="{FF2B5EF4-FFF2-40B4-BE49-F238E27FC236}">
                  <a16:creationId xmlns:a16="http://schemas.microsoft.com/office/drawing/2014/main" id="{1EFA42E9-27C0-423D-93C8-794A9683F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40920" y="60916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20">
              <a:extLst>
                <a:ext uri="{FF2B5EF4-FFF2-40B4-BE49-F238E27FC236}">
                  <a16:creationId xmlns:a16="http://schemas.microsoft.com/office/drawing/2014/main" id="{DFCCEBA8-5961-480A-9134-51605F650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1632" y="6320599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21">
              <a:extLst>
                <a:ext uri="{FF2B5EF4-FFF2-40B4-BE49-F238E27FC236}">
                  <a16:creationId xmlns:a16="http://schemas.microsoft.com/office/drawing/2014/main" id="{00B8B62E-6551-4805-BD5A-5188FE5D3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87481" y="6343820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25">
              <a:extLst>
                <a:ext uri="{FF2B5EF4-FFF2-40B4-BE49-F238E27FC236}">
                  <a16:creationId xmlns:a16="http://schemas.microsoft.com/office/drawing/2014/main" id="{EB635BC8-61BC-44D5-AA11-9A308B3BA4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73495" y="633895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26">
              <a:extLst>
                <a:ext uri="{FF2B5EF4-FFF2-40B4-BE49-F238E27FC236}">
                  <a16:creationId xmlns:a16="http://schemas.microsoft.com/office/drawing/2014/main" id="{3C0CF799-2713-48A8-94DF-F8CB5F332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0307" y="6350793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27">
              <a:extLst>
                <a:ext uri="{FF2B5EF4-FFF2-40B4-BE49-F238E27FC236}">
                  <a16:creationId xmlns:a16="http://schemas.microsoft.com/office/drawing/2014/main" id="{52A7149F-5A3F-4537-981A-974C7409C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85091" y="6350792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28">
              <a:extLst>
                <a:ext uri="{FF2B5EF4-FFF2-40B4-BE49-F238E27FC236}">
                  <a16:creationId xmlns:a16="http://schemas.microsoft.com/office/drawing/2014/main" id="{5D7163FE-5ADD-41E7-985B-F95E7E048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12281" y="6354055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29">
              <a:extLst>
                <a:ext uri="{FF2B5EF4-FFF2-40B4-BE49-F238E27FC236}">
                  <a16:creationId xmlns:a16="http://schemas.microsoft.com/office/drawing/2014/main" id="{FA796F21-7CE5-4483-A137-919B3D433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0077" y="6354055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33">
              <a:extLst>
                <a:ext uri="{FF2B5EF4-FFF2-40B4-BE49-F238E27FC236}">
                  <a16:creationId xmlns:a16="http://schemas.microsoft.com/office/drawing/2014/main" id="{89A8D3E3-3518-4738-B94E-F7DD9818D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66893" y="636303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36">
              <a:extLst>
                <a:ext uri="{FF2B5EF4-FFF2-40B4-BE49-F238E27FC236}">
                  <a16:creationId xmlns:a16="http://schemas.microsoft.com/office/drawing/2014/main" id="{965D7305-50C2-4D93-8832-19DC70C5B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28899" y="629281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37">
              <a:extLst>
                <a:ext uri="{FF2B5EF4-FFF2-40B4-BE49-F238E27FC236}">
                  <a16:creationId xmlns:a16="http://schemas.microsoft.com/office/drawing/2014/main" id="{04637E45-0880-40BC-B488-4EA4CA435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8109" y="6378537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38">
              <a:extLst>
                <a:ext uri="{FF2B5EF4-FFF2-40B4-BE49-F238E27FC236}">
                  <a16:creationId xmlns:a16="http://schemas.microsoft.com/office/drawing/2014/main" id="{D938207F-A865-48E5-A15D-FD578BC59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75552" y="6380986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40">
              <a:extLst>
                <a:ext uri="{FF2B5EF4-FFF2-40B4-BE49-F238E27FC236}">
                  <a16:creationId xmlns:a16="http://schemas.microsoft.com/office/drawing/2014/main" id="{DCD7108A-C70D-4FD9-B91A-0E9F9501A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5091" y="6390777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42">
              <a:extLst>
                <a:ext uri="{FF2B5EF4-FFF2-40B4-BE49-F238E27FC236}">
                  <a16:creationId xmlns:a16="http://schemas.microsoft.com/office/drawing/2014/main" id="{57FC30BB-0D8F-43B0-910E-7DDE8C933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25652" y="6417706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25">
              <a:extLst>
                <a:ext uri="{FF2B5EF4-FFF2-40B4-BE49-F238E27FC236}">
                  <a16:creationId xmlns:a16="http://schemas.microsoft.com/office/drawing/2014/main" id="{7E9ACE65-00C6-4A75-8F61-CCADAF3E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88143" y="633196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37">
              <a:extLst>
                <a:ext uri="{FF2B5EF4-FFF2-40B4-BE49-F238E27FC236}">
                  <a16:creationId xmlns:a16="http://schemas.microsoft.com/office/drawing/2014/main" id="{A66BC798-DA88-404E-ABF9-4334D68972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115740" y="606433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D96E497C-B87F-43D4-9BA8-C886EB1B58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3642798"/>
              </p:ext>
            </p:extLst>
          </p:nvPr>
        </p:nvGraphicFramePr>
        <p:xfrm>
          <a:off x="5074567" y="876300"/>
          <a:ext cx="6525661" cy="453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715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roup 154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344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7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5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9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6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1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7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3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8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5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7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7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8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9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9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1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0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3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1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5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2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7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3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9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4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1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5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3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5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7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7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8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9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9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1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0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3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1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5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2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7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3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9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4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1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5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3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5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7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7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8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9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9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1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0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441" name="Rectangle 213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2" name="Group 215">
            <a:extLst>
              <a:ext uri="{FF2B5EF4-FFF2-40B4-BE49-F238E27FC236}">
                <a16:creationId xmlns:a16="http://schemas.microsoft.com/office/drawing/2014/main" id="{4C8A8758-6178-4720-BC90-28C23033F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5813314"/>
            <a:ext cx="12192031" cy="653700"/>
            <a:chOff x="0" y="5833367"/>
            <a:chExt cx="12243348" cy="653700"/>
          </a:xfrm>
        </p:grpSpPr>
        <p:sp>
          <p:nvSpPr>
            <p:cNvPr id="217" name="Freeform 6">
              <a:extLst>
                <a:ext uri="{FF2B5EF4-FFF2-40B4-BE49-F238E27FC236}">
                  <a16:creationId xmlns:a16="http://schemas.microsoft.com/office/drawing/2014/main" id="{19D4861C-7907-48BF-84E7-96C0E098D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32866" y="626674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3" name="Freeform 105">
              <a:extLst>
                <a:ext uri="{FF2B5EF4-FFF2-40B4-BE49-F238E27FC236}">
                  <a16:creationId xmlns:a16="http://schemas.microsoft.com/office/drawing/2014/main" id="{24690199-C217-4DCB-9B31-1A45649B0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58428" y="583855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106">
              <a:extLst>
                <a:ext uri="{FF2B5EF4-FFF2-40B4-BE49-F238E27FC236}">
                  <a16:creationId xmlns:a16="http://schemas.microsoft.com/office/drawing/2014/main" id="{800D5F55-AC8B-4C26-ABB0-D8D609EC4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0691" y="584998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4" name="Freeform 107">
              <a:extLst>
                <a:ext uri="{FF2B5EF4-FFF2-40B4-BE49-F238E27FC236}">
                  <a16:creationId xmlns:a16="http://schemas.microsoft.com/office/drawing/2014/main" id="{77F70717-3071-4962-8A7C-F9A58151C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98566" y="592668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108">
              <a:extLst>
                <a:ext uri="{FF2B5EF4-FFF2-40B4-BE49-F238E27FC236}">
                  <a16:creationId xmlns:a16="http://schemas.microsoft.com/office/drawing/2014/main" id="{E16B2E5A-8EC8-4C56-AB77-380486FDF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3918" y="586222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5" name="Freeform 109">
              <a:extLst>
                <a:ext uri="{FF2B5EF4-FFF2-40B4-BE49-F238E27FC236}">
                  <a16:creationId xmlns:a16="http://schemas.microsoft.com/office/drawing/2014/main" id="{CABAB4BD-890F-4563-A5CA-536788B1E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5993" y="586548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10">
              <a:extLst>
                <a:ext uri="{FF2B5EF4-FFF2-40B4-BE49-F238E27FC236}">
                  <a16:creationId xmlns:a16="http://schemas.microsoft.com/office/drawing/2014/main" id="{05F36030-F60E-436E-81FE-74DD0776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4969" y="586723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" name="Freeform 111">
              <a:extLst>
                <a:ext uri="{FF2B5EF4-FFF2-40B4-BE49-F238E27FC236}">
                  <a16:creationId xmlns:a16="http://schemas.microsoft.com/office/drawing/2014/main" id="{C87A69CB-2620-4628-9781-88BD40636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7232" y="587772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112">
              <a:extLst>
                <a:ext uri="{FF2B5EF4-FFF2-40B4-BE49-F238E27FC236}">
                  <a16:creationId xmlns:a16="http://schemas.microsoft.com/office/drawing/2014/main" id="{2DF0B83D-C899-44CA-9B54-A9C57E8EB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45291" y="583336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7" name="Freeform 122">
              <a:extLst>
                <a:ext uri="{FF2B5EF4-FFF2-40B4-BE49-F238E27FC236}">
                  <a16:creationId xmlns:a16="http://schemas.microsoft.com/office/drawing/2014/main" id="{0ED49C08-BE23-43F9-A421-6CD45C780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2383" y="616744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123">
              <a:extLst>
                <a:ext uri="{FF2B5EF4-FFF2-40B4-BE49-F238E27FC236}">
                  <a16:creationId xmlns:a16="http://schemas.microsoft.com/office/drawing/2014/main" id="{24F4B005-B785-4A57-9E5A-82D85F00D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25" y="613684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8" name="Freeform 130">
              <a:extLst>
                <a:ext uri="{FF2B5EF4-FFF2-40B4-BE49-F238E27FC236}">
                  <a16:creationId xmlns:a16="http://schemas.microsoft.com/office/drawing/2014/main" id="{196ED9B6-969E-4AC4-ACD0-95A421BAB3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7876" y="613368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131">
              <a:extLst>
                <a:ext uri="{FF2B5EF4-FFF2-40B4-BE49-F238E27FC236}">
                  <a16:creationId xmlns:a16="http://schemas.microsoft.com/office/drawing/2014/main" id="{496BF3B0-761A-4454-BE3C-86B4675DC0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3018" y="616458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9" name="Freeform 132">
              <a:extLst>
                <a:ext uri="{FF2B5EF4-FFF2-40B4-BE49-F238E27FC236}">
                  <a16:creationId xmlns:a16="http://schemas.microsoft.com/office/drawing/2014/main" id="{F16259CF-A0BC-4673-91C7-A7D3CDF7C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80494" y="620600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134">
              <a:extLst>
                <a:ext uri="{FF2B5EF4-FFF2-40B4-BE49-F238E27FC236}">
                  <a16:creationId xmlns:a16="http://schemas.microsoft.com/office/drawing/2014/main" id="{B09A934A-4464-4C9B-ACAD-9128E0B61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76791" y="621197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" name="Freeform 135">
              <a:extLst>
                <a:ext uri="{FF2B5EF4-FFF2-40B4-BE49-F238E27FC236}">
                  <a16:creationId xmlns:a16="http://schemas.microsoft.com/office/drawing/2014/main" id="{2E9B2055-E384-472D-91D3-74775CDA16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8831" y="611807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141">
              <a:extLst>
                <a:ext uri="{FF2B5EF4-FFF2-40B4-BE49-F238E27FC236}">
                  <a16:creationId xmlns:a16="http://schemas.microsoft.com/office/drawing/2014/main" id="{B519F0F1-B284-44D5-91E9-5018219AF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77721" y="619248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" name="Freeform 91">
              <a:extLst>
                <a:ext uri="{FF2B5EF4-FFF2-40B4-BE49-F238E27FC236}">
                  <a16:creationId xmlns:a16="http://schemas.microsoft.com/office/drawing/2014/main" id="{8379C6B3-49BE-4333-B322-AF02BBB41C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9219" y="592543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92">
              <a:extLst>
                <a:ext uri="{FF2B5EF4-FFF2-40B4-BE49-F238E27FC236}">
                  <a16:creationId xmlns:a16="http://schemas.microsoft.com/office/drawing/2014/main" id="{9E870E95-FCD6-4158-861A-5CEC896F5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43340" y="586221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2" name="Freeform 93">
              <a:extLst>
                <a:ext uri="{FF2B5EF4-FFF2-40B4-BE49-F238E27FC236}">
                  <a16:creationId xmlns:a16="http://schemas.microsoft.com/office/drawing/2014/main" id="{CD22207C-B504-40B2-A1EB-2DC9B816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25078" y="588477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94">
              <a:extLst>
                <a:ext uri="{FF2B5EF4-FFF2-40B4-BE49-F238E27FC236}">
                  <a16:creationId xmlns:a16="http://schemas.microsoft.com/office/drawing/2014/main" id="{E317ADBB-3E4F-42D2-B7F2-A15924AD5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55785" y="597086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3" name="Freeform 95">
              <a:extLst>
                <a:ext uri="{FF2B5EF4-FFF2-40B4-BE49-F238E27FC236}">
                  <a16:creationId xmlns:a16="http://schemas.microsoft.com/office/drawing/2014/main" id="{6D7188E6-F4DA-4486-938D-F45FE01A2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38154" y="591497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96">
              <a:extLst>
                <a:ext uri="{FF2B5EF4-FFF2-40B4-BE49-F238E27FC236}">
                  <a16:creationId xmlns:a16="http://schemas.microsoft.com/office/drawing/2014/main" id="{0FBC38BC-DE18-4960-A9D4-F24C6F60C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56561" y="592149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4" name="Freeform 97">
              <a:extLst>
                <a:ext uri="{FF2B5EF4-FFF2-40B4-BE49-F238E27FC236}">
                  <a16:creationId xmlns:a16="http://schemas.microsoft.com/office/drawing/2014/main" id="{1F8EFF99-76BF-4F9B-ADAA-B8D310153B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50229" y="592394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98">
              <a:extLst>
                <a:ext uri="{FF2B5EF4-FFF2-40B4-BE49-F238E27FC236}">
                  <a16:creationId xmlns:a16="http://schemas.microsoft.com/office/drawing/2014/main" id="{76909582-A285-4EA4-AE72-9DBF0D565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1821" y="592394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" name="Freeform 99">
              <a:extLst>
                <a:ext uri="{FF2B5EF4-FFF2-40B4-BE49-F238E27FC236}">
                  <a16:creationId xmlns:a16="http://schemas.microsoft.com/office/drawing/2014/main" id="{700BC7B2-0C3D-459F-92C1-3605AA3F0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25006" y="592394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100">
              <a:extLst>
                <a:ext uri="{FF2B5EF4-FFF2-40B4-BE49-F238E27FC236}">
                  <a16:creationId xmlns:a16="http://schemas.microsoft.com/office/drawing/2014/main" id="{D3C4B45C-266A-45BF-98FA-CA5409C46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7354" y="592394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6" name="Freeform 101">
              <a:extLst>
                <a:ext uri="{FF2B5EF4-FFF2-40B4-BE49-F238E27FC236}">
                  <a16:creationId xmlns:a16="http://schemas.microsoft.com/office/drawing/2014/main" id="{C72C1CB8-8213-4EE7-AFFF-B0A74E7A7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74567" y="593047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102">
              <a:extLst>
                <a:ext uri="{FF2B5EF4-FFF2-40B4-BE49-F238E27FC236}">
                  <a16:creationId xmlns:a16="http://schemas.microsoft.com/office/drawing/2014/main" id="{2FF32C41-49E2-459E-9AC4-64269039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34759" y="593378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7" name="Freeform 103">
              <a:extLst>
                <a:ext uri="{FF2B5EF4-FFF2-40B4-BE49-F238E27FC236}">
                  <a16:creationId xmlns:a16="http://schemas.microsoft.com/office/drawing/2014/main" id="{06B5D5F0-EA51-440D-81A0-FE60CCFBA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4652" y="593945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104">
              <a:extLst>
                <a:ext uri="{FF2B5EF4-FFF2-40B4-BE49-F238E27FC236}">
                  <a16:creationId xmlns:a16="http://schemas.microsoft.com/office/drawing/2014/main" id="{6E01758F-8AEC-4155-B791-2A8CB8A48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3918" y="593945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8" name="Freeform 113">
              <a:extLst>
                <a:ext uri="{FF2B5EF4-FFF2-40B4-BE49-F238E27FC236}">
                  <a16:creationId xmlns:a16="http://schemas.microsoft.com/office/drawing/2014/main" id="{626F1B89-B88E-4CE3-90BF-3704BAF48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52139" y="598514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114">
              <a:extLst>
                <a:ext uri="{FF2B5EF4-FFF2-40B4-BE49-F238E27FC236}">
                  <a16:creationId xmlns:a16="http://schemas.microsoft.com/office/drawing/2014/main" id="{BC872037-D6F5-4CE7-A090-32A977A79F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18593" y="598514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9" name="Freeform 115">
              <a:extLst>
                <a:ext uri="{FF2B5EF4-FFF2-40B4-BE49-F238E27FC236}">
                  <a16:creationId xmlns:a16="http://schemas.microsoft.com/office/drawing/2014/main" id="{A620CFBF-D373-4BA6-BE41-62B50B945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81447" y="599086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117">
              <a:extLst>
                <a:ext uri="{FF2B5EF4-FFF2-40B4-BE49-F238E27FC236}">
                  <a16:creationId xmlns:a16="http://schemas.microsoft.com/office/drawing/2014/main" id="{B7CA6C2F-61C2-486F-B691-E8EB4BA27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76684" y="600310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" name="Freeform 118">
              <a:extLst>
                <a:ext uri="{FF2B5EF4-FFF2-40B4-BE49-F238E27FC236}">
                  <a16:creationId xmlns:a16="http://schemas.microsoft.com/office/drawing/2014/main" id="{A0073675-5E26-428E-A2F7-2A952D31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8" y="600636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119">
              <a:extLst>
                <a:ext uri="{FF2B5EF4-FFF2-40B4-BE49-F238E27FC236}">
                  <a16:creationId xmlns:a16="http://schemas.microsoft.com/office/drawing/2014/main" id="{92F171FA-0CB2-4F4C-A2F3-1B7B6B028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54193" y="594708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" name="Freeform 120">
              <a:extLst>
                <a:ext uri="{FF2B5EF4-FFF2-40B4-BE49-F238E27FC236}">
                  <a16:creationId xmlns:a16="http://schemas.microsoft.com/office/drawing/2014/main" id="{ED29B115-F34D-4E41-A4A2-C0CE41C697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22857" y="624904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121">
              <a:extLst>
                <a:ext uri="{FF2B5EF4-FFF2-40B4-BE49-F238E27FC236}">
                  <a16:creationId xmlns:a16="http://schemas.microsoft.com/office/drawing/2014/main" id="{106009C3-0971-47AF-8BD9-2EC8A6A4B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37067" y="626003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Freeform 125">
              <a:extLst>
                <a:ext uri="{FF2B5EF4-FFF2-40B4-BE49-F238E27FC236}">
                  <a16:creationId xmlns:a16="http://schemas.microsoft.com/office/drawing/2014/main" id="{CB010BB8-6FD4-498C-994D-53C8DC749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4022" y="623814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Freeform 126">
              <a:extLst>
                <a:ext uri="{FF2B5EF4-FFF2-40B4-BE49-F238E27FC236}">
                  <a16:creationId xmlns:a16="http://schemas.microsoft.com/office/drawing/2014/main" id="{B8F74E45-2803-4A11-9333-3639A1C2F2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0834" y="624997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Freeform 127">
              <a:extLst>
                <a:ext uri="{FF2B5EF4-FFF2-40B4-BE49-F238E27FC236}">
                  <a16:creationId xmlns:a16="http://schemas.microsoft.com/office/drawing/2014/main" id="{AEF03EB9-6D77-4E55-BCF2-4402550D39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25618" y="624997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Freeform 128">
              <a:extLst>
                <a:ext uri="{FF2B5EF4-FFF2-40B4-BE49-F238E27FC236}">
                  <a16:creationId xmlns:a16="http://schemas.microsoft.com/office/drawing/2014/main" id="{217D616F-FDFA-439E-8B09-E55F8234B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52808" y="625324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Freeform 129">
              <a:extLst>
                <a:ext uri="{FF2B5EF4-FFF2-40B4-BE49-F238E27FC236}">
                  <a16:creationId xmlns:a16="http://schemas.microsoft.com/office/drawing/2014/main" id="{1EB7CB2D-F6AA-4861-B158-DA3E6B923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0604" y="625324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Freeform 133">
              <a:extLst>
                <a:ext uri="{FF2B5EF4-FFF2-40B4-BE49-F238E27FC236}">
                  <a16:creationId xmlns:a16="http://schemas.microsoft.com/office/drawing/2014/main" id="{1C9C3C8B-A28D-44DF-AA29-02B28AED7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07420" y="626221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Freeform 136">
              <a:extLst>
                <a:ext uri="{FF2B5EF4-FFF2-40B4-BE49-F238E27FC236}">
                  <a16:creationId xmlns:a16="http://schemas.microsoft.com/office/drawing/2014/main" id="{BA82150B-D747-458F-8C52-72FBA52BC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68517" y="627408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Freeform 137">
              <a:extLst>
                <a:ext uri="{FF2B5EF4-FFF2-40B4-BE49-F238E27FC236}">
                  <a16:creationId xmlns:a16="http://schemas.microsoft.com/office/drawing/2014/main" id="{0288BD39-0846-445A-BD81-1E34E0E99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68636" y="627772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Freeform 138">
              <a:extLst>
                <a:ext uri="{FF2B5EF4-FFF2-40B4-BE49-F238E27FC236}">
                  <a16:creationId xmlns:a16="http://schemas.microsoft.com/office/drawing/2014/main" id="{B89B3B49-0A7E-4573-9B52-D1B065983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16079" y="628017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Freeform 139">
              <a:extLst>
                <a:ext uri="{FF2B5EF4-FFF2-40B4-BE49-F238E27FC236}">
                  <a16:creationId xmlns:a16="http://schemas.microsoft.com/office/drawing/2014/main" id="{EB447648-FE0A-4D8E-86B8-D38D5F938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7" y="628669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Freeform 140">
              <a:extLst>
                <a:ext uri="{FF2B5EF4-FFF2-40B4-BE49-F238E27FC236}">
                  <a16:creationId xmlns:a16="http://schemas.microsoft.com/office/drawing/2014/main" id="{0F74D32E-67FC-452C-A52B-988DB4984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95618" y="628996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Freeform 142">
              <a:extLst>
                <a:ext uri="{FF2B5EF4-FFF2-40B4-BE49-F238E27FC236}">
                  <a16:creationId xmlns:a16="http://schemas.microsoft.com/office/drawing/2014/main" id="{48203367-1F19-4C4F-B38D-929816F787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6179" y="631689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Freeform 143">
              <a:extLst>
                <a:ext uri="{FF2B5EF4-FFF2-40B4-BE49-F238E27FC236}">
                  <a16:creationId xmlns:a16="http://schemas.microsoft.com/office/drawing/2014/main" id="{FEBB9D94-7802-4607-9BA4-62FB212BF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93248" y="632015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Freeform 144">
              <a:extLst>
                <a:ext uri="{FF2B5EF4-FFF2-40B4-BE49-F238E27FC236}">
                  <a16:creationId xmlns:a16="http://schemas.microsoft.com/office/drawing/2014/main" id="{24743784-06E3-4913-9DFD-2FCBF9D92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61757" y="631689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Freeform 145">
              <a:extLst>
                <a:ext uri="{FF2B5EF4-FFF2-40B4-BE49-F238E27FC236}">
                  <a16:creationId xmlns:a16="http://schemas.microsoft.com/office/drawing/2014/main" id="{25CD3315-6611-406F-AF95-2EF9F5A5B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71778" y="632260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Freeform 8">
              <a:extLst>
                <a:ext uri="{FF2B5EF4-FFF2-40B4-BE49-F238E27FC236}">
                  <a16:creationId xmlns:a16="http://schemas.microsoft.com/office/drawing/2014/main" id="{4B0A51D7-FF65-4E97-9E1A-8C4688E86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27269" y="628058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Freeform 8">
              <a:extLst>
                <a:ext uri="{FF2B5EF4-FFF2-40B4-BE49-F238E27FC236}">
                  <a16:creationId xmlns:a16="http://schemas.microsoft.com/office/drawing/2014/main" id="{E4E336B8-243A-49D9-9876-4BF3A08D3A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018" y="584276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Freeform 106">
              <a:extLst>
                <a:ext uri="{FF2B5EF4-FFF2-40B4-BE49-F238E27FC236}">
                  <a16:creationId xmlns:a16="http://schemas.microsoft.com/office/drawing/2014/main" id="{CFBBE0E2-8BDF-4B26-BEBC-DB799B8F6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605725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Freeform 120">
              <a:extLst>
                <a:ext uri="{FF2B5EF4-FFF2-40B4-BE49-F238E27FC236}">
                  <a16:creationId xmlns:a16="http://schemas.microsoft.com/office/drawing/2014/main" id="{A6727626-8944-4EB7-B327-B696FE484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37524" y="594290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Freeform 120">
              <a:extLst>
                <a:ext uri="{FF2B5EF4-FFF2-40B4-BE49-F238E27FC236}">
                  <a16:creationId xmlns:a16="http://schemas.microsoft.com/office/drawing/2014/main" id="{D8C4C7E6-114C-4D16-9FC6-1260653C2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19407" y="595169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Freeform 125">
              <a:extLst>
                <a:ext uri="{FF2B5EF4-FFF2-40B4-BE49-F238E27FC236}">
                  <a16:creationId xmlns:a16="http://schemas.microsoft.com/office/drawing/2014/main" id="{2D373437-2902-4D8A-B887-F6941556C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28670" y="623115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Freeform 137">
              <a:extLst>
                <a:ext uri="{FF2B5EF4-FFF2-40B4-BE49-F238E27FC236}">
                  <a16:creationId xmlns:a16="http://schemas.microsoft.com/office/drawing/2014/main" id="{8EB99B25-2662-42DE-8F5D-E0F6F28C85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6267" y="596352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Freeform 6">
              <a:extLst>
                <a:ext uri="{FF2B5EF4-FFF2-40B4-BE49-F238E27FC236}">
                  <a16:creationId xmlns:a16="http://schemas.microsoft.com/office/drawing/2014/main" id="{724D4F80-B109-4438-BC6D-ABB522B44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3488" y="6310399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Freeform 105">
              <a:extLst>
                <a:ext uri="{FF2B5EF4-FFF2-40B4-BE49-F238E27FC236}">
                  <a16:creationId xmlns:a16="http://schemas.microsoft.com/office/drawing/2014/main" id="{F5A66334-17A8-4594-AB17-4C33A955B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78638" y="599620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Freeform 106">
              <a:extLst>
                <a:ext uri="{FF2B5EF4-FFF2-40B4-BE49-F238E27FC236}">
                  <a16:creationId xmlns:a16="http://schemas.microsoft.com/office/drawing/2014/main" id="{D12EC8B9-DE60-44BC-9911-A9CD8EF50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30164" y="595079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Freeform 107">
              <a:extLst>
                <a:ext uri="{FF2B5EF4-FFF2-40B4-BE49-F238E27FC236}">
                  <a16:creationId xmlns:a16="http://schemas.microsoft.com/office/drawing/2014/main" id="{FB7FEAD3-708C-4B79-B452-4445C2778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58039" y="602749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Freeform 108">
              <a:extLst>
                <a:ext uri="{FF2B5EF4-FFF2-40B4-BE49-F238E27FC236}">
                  <a16:creationId xmlns:a16="http://schemas.microsoft.com/office/drawing/2014/main" id="{8C6933FD-FAB6-403B-9CD4-EF0E06CF79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43391" y="596303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Freeform 109">
              <a:extLst>
                <a:ext uri="{FF2B5EF4-FFF2-40B4-BE49-F238E27FC236}">
                  <a16:creationId xmlns:a16="http://schemas.microsoft.com/office/drawing/2014/main" id="{3F4D3F48-1D65-45EB-91E2-BEFFB2440C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34906" y="599568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Freeform 110">
              <a:extLst>
                <a:ext uri="{FF2B5EF4-FFF2-40B4-BE49-F238E27FC236}">
                  <a16:creationId xmlns:a16="http://schemas.microsoft.com/office/drawing/2014/main" id="{5FB2CD0B-BF87-4FEC-B6B6-0DA50B931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1575" y="596804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Freeform 111">
              <a:extLst>
                <a:ext uri="{FF2B5EF4-FFF2-40B4-BE49-F238E27FC236}">
                  <a16:creationId xmlns:a16="http://schemas.microsoft.com/office/drawing/2014/main" id="{5C2A4452-6B00-411C-80AB-29AE135B4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66705" y="59785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Freeform 112">
              <a:extLst>
                <a:ext uri="{FF2B5EF4-FFF2-40B4-BE49-F238E27FC236}">
                  <a16:creationId xmlns:a16="http://schemas.microsoft.com/office/drawing/2014/main" id="{9B0D6CF6-D17B-4DC7-828A-773636910C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51876" y="596629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Freeform 122">
              <a:extLst>
                <a:ext uri="{FF2B5EF4-FFF2-40B4-BE49-F238E27FC236}">
                  <a16:creationId xmlns:a16="http://schemas.microsoft.com/office/drawing/2014/main" id="{E0E5EA9F-6192-466D-BF45-46D9BCE3B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11861" y="62805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Freeform 130">
              <a:extLst>
                <a:ext uri="{FF2B5EF4-FFF2-40B4-BE49-F238E27FC236}">
                  <a16:creationId xmlns:a16="http://schemas.microsoft.com/office/drawing/2014/main" id="{008FF77B-AC18-4E35-BB9B-0CA39278F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50053" y="628384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Freeform 131">
              <a:extLst>
                <a:ext uri="{FF2B5EF4-FFF2-40B4-BE49-F238E27FC236}">
                  <a16:creationId xmlns:a16="http://schemas.microsoft.com/office/drawing/2014/main" id="{F237A1D4-9D62-4DEA-BD39-E5EC93B33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83480" y="626711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Freeform 132">
              <a:extLst>
                <a:ext uri="{FF2B5EF4-FFF2-40B4-BE49-F238E27FC236}">
                  <a16:creationId xmlns:a16="http://schemas.microsoft.com/office/drawing/2014/main" id="{CFF6BE31-4842-4659-8D68-63423F826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39967" y="630682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Freeform 134">
              <a:extLst>
                <a:ext uri="{FF2B5EF4-FFF2-40B4-BE49-F238E27FC236}">
                  <a16:creationId xmlns:a16="http://schemas.microsoft.com/office/drawing/2014/main" id="{3EC2112B-E2EC-492A-8AF9-D78F4B4A99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36264" y="631279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Freeform 135">
              <a:extLst>
                <a:ext uri="{FF2B5EF4-FFF2-40B4-BE49-F238E27FC236}">
                  <a16:creationId xmlns:a16="http://schemas.microsoft.com/office/drawing/2014/main" id="{E71F6428-AC25-4A5A-8439-04768A17B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7411" y="628546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Freeform 141">
              <a:extLst>
                <a:ext uri="{FF2B5EF4-FFF2-40B4-BE49-F238E27FC236}">
                  <a16:creationId xmlns:a16="http://schemas.microsoft.com/office/drawing/2014/main" id="{87E919CC-AC41-4F0D-A842-792D7A418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64771" y="626918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Freeform 91">
              <a:extLst>
                <a:ext uri="{FF2B5EF4-FFF2-40B4-BE49-F238E27FC236}">
                  <a16:creationId xmlns:a16="http://schemas.microsoft.com/office/drawing/2014/main" id="{DE28BE4E-1A59-46FF-810A-A8F9A46F7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58692" y="602625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Freeform 92">
              <a:extLst>
                <a:ext uri="{FF2B5EF4-FFF2-40B4-BE49-F238E27FC236}">
                  <a16:creationId xmlns:a16="http://schemas.microsoft.com/office/drawing/2014/main" id="{41281533-9B25-42A4-9F50-34B4F24C0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02813" y="5963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Freeform 93">
              <a:extLst>
                <a:ext uri="{FF2B5EF4-FFF2-40B4-BE49-F238E27FC236}">
                  <a16:creationId xmlns:a16="http://schemas.microsoft.com/office/drawing/2014/main" id="{E5B56BED-7578-4E42-889D-34AA58F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28451" y="603325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Freeform 94">
              <a:extLst>
                <a:ext uri="{FF2B5EF4-FFF2-40B4-BE49-F238E27FC236}">
                  <a16:creationId xmlns:a16="http://schemas.microsoft.com/office/drawing/2014/main" id="{583E2F4A-E235-4600-A80D-18C1C36EE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15258" y="607168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Freeform 95">
              <a:extLst>
                <a:ext uri="{FF2B5EF4-FFF2-40B4-BE49-F238E27FC236}">
                  <a16:creationId xmlns:a16="http://schemas.microsoft.com/office/drawing/2014/main" id="{A3CF799A-9839-4CB1-9381-DCC0C1FE1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97627" y="601578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Freeform 96">
              <a:extLst>
                <a:ext uri="{FF2B5EF4-FFF2-40B4-BE49-F238E27FC236}">
                  <a16:creationId xmlns:a16="http://schemas.microsoft.com/office/drawing/2014/main" id="{FCC7DD6E-E0E5-46B9-81B7-3B2F7B333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16034" y="602231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Freeform 97">
              <a:extLst>
                <a:ext uri="{FF2B5EF4-FFF2-40B4-BE49-F238E27FC236}">
                  <a16:creationId xmlns:a16="http://schemas.microsoft.com/office/drawing/2014/main" id="{0D5C974E-4B43-4FFA-8230-DB0E1993C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09702" y="602476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Freeform 98">
              <a:extLst>
                <a:ext uri="{FF2B5EF4-FFF2-40B4-BE49-F238E27FC236}">
                  <a16:creationId xmlns:a16="http://schemas.microsoft.com/office/drawing/2014/main" id="{3C1174EE-071E-4421-BD9C-2C2D84190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1294" y="602476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Freeform 99">
              <a:extLst>
                <a:ext uri="{FF2B5EF4-FFF2-40B4-BE49-F238E27FC236}">
                  <a16:creationId xmlns:a16="http://schemas.microsoft.com/office/drawing/2014/main" id="{6F280CAD-1F1B-4F43-99A3-B2EC2A7F3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84479" y="602475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Freeform 100">
              <a:extLst>
                <a:ext uri="{FF2B5EF4-FFF2-40B4-BE49-F238E27FC236}">
                  <a16:creationId xmlns:a16="http://schemas.microsoft.com/office/drawing/2014/main" id="{9C83D9FD-E06E-407B-BA7C-2C2AD5B16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36827" y="602475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Freeform 101">
              <a:extLst>
                <a:ext uri="{FF2B5EF4-FFF2-40B4-BE49-F238E27FC236}">
                  <a16:creationId xmlns:a16="http://schemas.microsoft.com/office/drawing/2014/main" id="{A1CACEBA-A7A9-45FB-897A-888150011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34040" y="603128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Freeform 104">
              <a:extLst>
                <a:ext uri="{FF2B5EF4-FFF2-40B4-BE49-F238E27FC236}">
                  <a16:creationId xmlns:a16="http://schemas.microsoft.com/office/drawing/2014/main" id="{4A695BE5-DE27-460F-845F-45BB814FE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23391" y="604026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Freeform 113">
              <a:extLst>
                <a:ext uri="{FF2B5EF4-FFF2-40B4-BE49-F238E27FC236}">
                  <a16:creationId xmlns:a16="http://schemas.microsoft.com/office/drawing/2014/main" id="{77CDD712-F443-4EDC-B663-5EC5ACD7D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1612" y="608596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Freeform 114">
              <a:extLst>
                <a:ext uri="{FF2B5EF4-FFF2-40B4-BE49-F238E27FC236}">
                  <a16:creationId xmlns:a16="http://schemas.microsoft.com/office/drawing/2014/main" id="{007246F1-084B-45D9-BDD9-99BB53F6C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78066" y="60859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Freeform 115">
              <a:extLst>
                <a:ext uri="{FF2B5EF4-FFF2-40B4-BE49-F238E27FC236}">
                  <a16:creationId xmlns:a16="http://schemas.microsoft.com/office/drawing/2014/main" id="{1EFA42E9-27C0-423D-93C8-794A9683F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40920" y="60916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2" name="Freeform 120">
              <a:extLst>
                <a:ext uri="{FF2B5EF4-FFF2-40B4-BE49-F238E27FC236}">
                  <a16:creationId xmlns:a16="http://schemas.microsoft.com/office/drawing/2014/main" id="{DFCCEBA8-5961-480A-9134-51605F650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1632" y="6320599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3" name="Freeform 121">
              <a:extLst>
                <a:ext uri="{FF2B5EF4-FFF2-40B4-BE49-F238E27FC236}">
                  <a16:creationId xmlns:a16="http://schemas.microsoft.com/office/drawing/2014/main" id="{00B8B62E-6551-4805-BD5A-5188FE5D3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87481" y="6343820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Freeform 125">
              <a:extLst>
                <a:ext uri="{FF2B5EF4-FFF2-40B4-BE49-F238E27FC236}">
                  <a16:creationId xmlns:a16="http://schemas.microsoft.com/office/drawing/2014/main" id="{EB635BC8-61BC-44D5-AA11-9A308B3BA4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73495" y="633895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Freeform 126">
              <a:extLst>
                <a:ext uri="{FF2B5EF4-FFF2-40B4-BE49-F238E27FC236}">
                  <a16:creationId xmlns:a16="http://schemas.microsoft.com/office/drawing/2014/main" id="{3C0CF799-2713-48A8-94DF-F8CB5F332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0307" y="6350793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Freeform 127">
              <a:extLst>
                <a:ext uri="{FF2B5EF4-FFF2-40B4-BE49-F238E27FC236}">
                  <a16:creationId xmlns:a16="http://schemas.microsoft.com/office/drawing/2014/main" id="{52A7149F-5A3F-4537-981A-974C7409C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85091" y="6350792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Freeform 128">
              <a:extLst>
                <a:ext uri="{FF2B5EF4-FFF2-40B4-BE49-F238E27FC236}">
                  <a16:creationId xmlns:a16="http://schemas.microsoft.com/office/drawing/2014/main" id="{5D7163FE-5ADD-41E7-985B-F95E7E048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12281" y="6354055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8" name="Freeform 129">
              <a:extLst>
                <a:ext uri="{FF2B5EF4-FFF2-40B4-BE49-F238E27FC236}">
                  <a16:creationId xmlns:a16="http://schemas.microsoft.com/office/drawing/2014/main" id="{FA796F21-7CE5-4483-A137-919B3D433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0077" y="6354055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" name="Freeform 133">
              <a:extLst>
                <a:ext uri="{FF2B5EF4-FFF2-40B4-BE49-F238E27FC236}">
                  <a16:creationId xmlns:a16="http://schemas.microsoft.com/office/drawing/2014/main" id="{89A8D3E3-3518-4738-B94E-F7DD9818D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66893" y="636303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Freeform 136">
              <a:extLst>
                <a:ext uri="{FF2B5EF4-FFF2-40B4-BE49-F238E27FC236}">
                  <a16:creationId xmlns:a16="http://schemas.microsoft.com/office/drawing/2014/main" id="{965D7305-50C2-4D93-8832-19DC70C5B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28899" y="629281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Freeform 137">
              <a:extLst>
                <a:ext uri="{FF2B5EF4-FFF2-40B4-BE49-F238E27FC236}">
                  <a16:creationId xmlns:a16="http://schemas.microsoft.com/office/drawing/2014/main" id="{04637E45-0880-40BC-B488-4EA4CA435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8109" y="6378537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Freeform 138">
              <a:extLst>
                <a:ext uri="{FF2B5EF4-FFF2-40B4-BE49-F238E27FC236}">
                  <a16:creationId xmlns:a16="http://schemas.microsoft.com/office/drawing/2014/main" id="{D938207F-A865-48E5-A15D-FD578BC59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75552" y="6380986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Freeform 140">
              <a:extLst>
                <a:ext uri="{FF2B5EF4-FFF2-40B4-BE49-F238E27FC236}">
                  <a16:creationId xmlns:a16="http://schemas.microsoft.com/office/drawing/2014/main" id="{DCD7108A-C70D-4FD9-B91A-0E9F9501A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5091" y="6390777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" name="Freeform 142">
              <a:extLst>
                <a:ext uri="{FF2B5EF4-FFF2-40B4-BE49-F238E27FC236}">
                  <a16:creationId xmlns:a16="http://schemas.microsoft.com/office/drawing/2014/main" id="{57FC30BB-0D8F-43B0-910E-7DDE8C933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25652" y="6417706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" name="Freeform 125">
              <a:extLst>
                <a:ext uri="{FF2B5EF4-FFF2-40B4-BE49-F238E27FC236}">
                  <a16:creationId xmlns:a16="http://schemas.microsoft.com/office/drawing/2014/main" id="{7E9ACE65-00C6-4A75-8F61-CCADAF3E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88143" y="633196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Freeform 137">
              <a:extLst>
                <a:ext uri="{FF2B5EF4-FFF2-40B4-BE49-F238E27FC236}">
                  <a16:creationId xmlns:a16="http://schemas.microsoft.com/office/drawing/2014/main" id="{A66BC798-DA88-404E-ABF9-4334D68972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115740" y="606433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342" name="textruta 2">
            <a:extLst>
              <a:ext uri="{FF2B5EF4-FFF2-40B4-BE49-F238E27FC236}">
                <a16:creationId xmlns:a16="http://schemas.microsoft.com/office/drawing/2014/main" id="{19FBADA8-5537-4FD8-8805-CFC7478F65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4022983"/>
              </p:ext>
            </p:extLst>
          </p:nvPr>
        </p:nvGraphicFramePr>
        <p:xfrm>
          <a:off x="5074567" y="876300"/>
          <a:ext cx="6525661" cy="453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107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23B03476-F3C5-42C3-A74C-2F596E1EDB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2878323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0177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roup 8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219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0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1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2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3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4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5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6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7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8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9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0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1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2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3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4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5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6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7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8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9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0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1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2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3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4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5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6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7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8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9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0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1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2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3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4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5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6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7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8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9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0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1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2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3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4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5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6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7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8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9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0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1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2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3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4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275" name="Rectangle 6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 69">
            <a:extLst>
              <a:ext uri="{FF2B5EF4-FFF2-40B4-BE49-F238E27FC236}">
                <a16:creationId xmlns:a16="http://schemas.microsoft.com/office/drawing/2014/main" id="{859C48A9-2FAD-4CB2-9AF3-849F37D80E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Freeform 145">
            <a:extLst>
              <a:ext uri="{FF2B5EF4-FFF2-40B4-BE49-F238E27FC236}">
                <a16:creationId xmlns:a16="http://schemas.microsoft.com/office/drawing/2014/main" id="{B7D9EBFF-BE38-459C-8398-C529622CBC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218215" y="6458027"/>
            <a:ext cx="121406" cy="66913"/>
          </a:xfrm>
          <a:custGeom>
            <a:avLst/>
            <a:gdLst>
              <a:gd name="T0" fmla="*/ 19 w 37"/>
              <a:gd name="T1" fmla="*/ 0 h 22"/>
              <a:gd name="T2" fmla="*/ 19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1"/>
                  <a:pt x="37" y="22"/>
                  <a:pt x="19" y="22"/>
                </a:cubicBezTo>
                <a:cubicBezTo>
                  <a:pt x="6" y="18"/>
                  <a:pt x="0" y="4"/>
                  <a:pt x="1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" name="Freeform 85">
            <a:extLst>
              <a:ext uri="{FF2B5EF4-FFF2-40B4-BE49-F238E27FC236}">
                <a16:creationId xmlns:a16="http://schemas.microsoft.com/office/drawing/2014/main" id="{AE183758-6556-4968-8BCD-BF6907D40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30208" y="6379390"/>
            <a:ext cx="127608" cy="97107"/>
          </a:xfrm>
          <a:custGeom>
            <a:avLst/>
            <a:gdLst>
              <a:gd name="T0" fmla="*/ 21 w 39"/>
              <a:gd name="T1" fmla="*/ 0 h 32"/>
              <a:gd name="T2" fmla="*/ 13 w 39"/>
              <a:gd name="T3" fmla="*/ 20 h 32"/>
              <a:gd name="T4" fmla="*/ 21 w 39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2">
                <a:moveTo>
                  <a:pt x="21" y="0"/>
                </a:moveTo>
                <a:cubicBezTo>
                  <a:pt x="39" y="2"/>
                  <a:pt x="32" y="32"/>
                  <a:pt x="13" y="20"/>
                </a:cubicBezTo>
                <a:cubicBezTo>
                  <a:pt x="3" y="23"/>
                  <a:pt x="0" y="1"/>
                  <a:pt x="2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" name="Freeform 41">
            <a:extLst>
              <a:ext uri="{FF2B5EF4-FFF2-40B4-BE49-F238E27FC236}">
                <a16:creationId xmlns:a16="http://schemas.microsoft.com/office/drawing/2014/main" id="{377BE59D-AC3D-4975-A360-8CC5502A8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58445" y="6324969"/>
            <a:ext cx="144445" cy="78339"/>
          </a:xfrm>
          <a:custGeom>
            <a:avLst/>
            <a:gdLst>
              <a:gd name="T0" fmla="*/ 29 w 44"/>
              <a:gd name="T1" fmla="*/ 0 h 26"/>
              <a:gd name="T2" fmla="*/ 26 w 44"/>
              <a:gd name="T3" fmla="*/ 26 h 26"/>
              <a:gd name="T4" fmla="*/ 29 w 44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26">
                <a:moveTo>
                  <a:pt x="29" y="0"/>
                </a:moveTo>
                <a:cubicBezTo>
                  <a:pt x="44" y="3"/>
                  <a:pt x="40" y="22"/>
                  <a:pt x="26" y="26"/>
                </a:cubicBezTo>
                <a:cubicBezTo>
                  <a:pt x="0" y="25"/>
                  <a:pt x="11" y="6"/>
                  <a:pt x="2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80" name="Group 77">
            <a:extLst>
              <a:ext uri="{FF2B5EF4-FFF2-40B4-BE49-F238E27FC236}">
                <a16:creationId xmlns:a16="http://schemas.microsoft.com/office/drawing/2014/main" id="{BE44C9CE-DE8C-411B-B3CB-DC298AA92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68825" y="-31769"/>
            <a:ext cx="740657" cy="6354110"/>
            <a:chOff x="11168825" y="-31769"/>
            <a:chExt cx="740657" cy="6354110"/>
          </a:xfrm>
        </p:grpSpPr>
        <p:sp>
          <p:nvSpPr>
            <p:cNvPr id="281" name="Freeform 43">
              <a:extLst>
                <a:ext uri="{FF2B5EF4-FFF2-40B4-BE49-F238E27FC236}">
                  <a16:creationId xmlns:a16="http://schemas.microsoft.com/office/drawing/2014/main" id="{8965F0E1-1C9F-466A-8B63-AE6A0A18F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51">
              <a:extLst>
                <a:ext uri="{FF2B5EF4-FFF2-40B4-BE49-F238E27FC236}">
                  <a16:creationId xmlns:a16="http://schemas.microsoft.com/office/drawing/2014/main" id="{6C7F7A9F-39EB-4986-88ED-7CC2D7F1E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53">
              <a:extLst>
                <a:ext uri="{FF2B5EF4-FFF2-40B4-BE49-F238E27FC236}">
                  <a16:creationId xmlns:a16="http://schemas.microsoft.com/office/drawing/2014/main" id="{F54E414E-1FB9-4B7E-B98B-FC408EF06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54">
              <a:extLst>
                <a:ext uri="{FF2B5EF4-FFF2-40B4-BE49-F238E27FC236}">
                  <a16:creationId xmlns:a16="http://schemas.microsoft.com/office/drawing/2014/main" id="{58B6B8AE-D28A-4D01-9590-81CA9E142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55">
              <a:extLst>
                <a:ext uri="{FF2B5EF4-FFF2-40B4-BE49-F238E27FC236}">
                  <a16:creationId xmlns:a16="http://schemas.microsoft.com/office/drawing/2014/main" id="{A983289D-FF74-405E-9900-40E892EA56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56">
              <a:extLst>
                <a:ext uri="{FF2B5EF4-FFF2-40B4-BE49-F238E27FC236}">
                  <a16:creationId xmlns:a16="http://schemas.microsoft.com/office/drawing/2014/main" id="{6E6E8465-F7F7-4A12-9895-D7559F92AA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19847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57">
              <a:extLst>
                <a:ext uri="{FF2B5EF4-FFF2-40B4-BE49-F238E27FC236}">
                  <a16:creationId xmlns:a16="http://schemas.microsoft.com/office/drawing/2014/main" id="{1044257E-F13F-4F72-B3A0-77BBAEF86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59">
              <a:extLst>
                <a:ext uri="{FF2B5EF4-FFF2-40B4-BE49-F238E27FC236}">
                  <a16:creationId xmlns:a16="http://schemas.microsoft.com/office/drawing/2014/main" id="{6991AD29-0D1D-4943-85B4-396F73331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60">
              <a:extLst>
                <a:ext uri="{FF2B5EF4-FFF2-40B4-BE49-F238E27FC236}">
                  <a16:creationId xmlns:a16="http://schemas.microsoft.com/office/drawing/2014/main" id="{846CC28C-BD2A-4B62-AE65-D758482D88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9324" y="18933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61">
              <a:extLst>
                <a:ext uri="{FF2B5EF4-FFF2-40B4-BE49-F238E27FC236}">
                  <a16:creationId xmlns:a16="http://schemas.microsoft.com/office/drawing/2014/main" id="{5C52B10D-F487-4B22-AAB6-83D0D0BCA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78">
              <a:extLst>
                <a:ext uri="{FF2B5EF4-FFF2-40B4-BE49-F238E27FC236}">
                  <a16:creationId xmlns:a16="http://schemas.microsoft.com/office/drawing/2014/main" id="{5721E3D1-7C7D-4287-836E-E18E6C5E1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79">
              <a:extLst>
                <a:ext uri="{FF2B5EF4-FFF2-40B4-BE49-F238E27FC236}">
                  <a16:creationId xmlns:a16="http://schemas.microsoft.com/office/drawing/2014/main" id="{8B7115D0-6F96-43ED-9605-5D5776D0A5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80">
              <a:extLst>
                <a:ext uri="{FF2B5EF4-FFF2-40B4-BE49-F238E27FC236}">
                  <a16:creationId xmlns:a16="http://schemas.microsoft.com/office/drawing/2014/main" id="{964EAF63-4F75-48E9-839B-72629E0DF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81">
              <a:extLst>
                <a:ext uri="{FF2B5EF4-FFF2-40B4-BE49-F238E27FC236}">
                  <a16:creationId xmlns:a16="http://schemas.microsoft.com/office/drawing/2014/main" id="{15C8133D-1BB6-4D30-8E66-AC762418E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82">
              <a:extLst>
                <a:ext uri="{FF2B5EF4-FFF2-40B4-BE49-F238E27FC236}">
                  <a16:creationId xmlns:a16="http://schemas.microsoft.com/office/drawing/2014/main" id="{C900A5D4-F3A2-4DE0-A1FD-256F97AEE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83">
              <a:extLst>
                <a:ext uri="{FF2B5EF4-FFF2-40B4-BE49-F238E27FC236}">
                  <a16:creationId xmlns:a16="http://schemas.microsoft.com/office/drawing/2014/main" id="{06019569-CED4-4704-B16F-6C737355C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84">
              <a:extLst>
                <a:ext uri="{FF2B5EF4-FFF2-40B4-BE49-F238E27FC236}">
                  <a16:creationId xmlns:a16="http://schemas.microsoft.com/office/drawing/2014/main" id="{C41AAEDF-2C2E-454F-9B1F-B292B6BDA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86">
              <a:extLst>
                <a:ext uri="{FF2B5EF4-FFF2-40B4-BE49-F238E27FC236}">
                  <a16:creationId xmlns:a16="http://schemas.microsoft.com/office/drawing/2014/main" id="{27635896-F471-440E-82B8-5F20AA0B6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2362" y="11524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89">
              <a:extLst>
                <a:ext uri="{FF2B5EF4-FFF2-40B4-BE49-F238E27FC236}">
                  <a16:creationId xmlns:a16="http://schemas.microsoft.com/office/drawing/2014/main" id="{DCCE6371-0732-4622-BF9B-8CDAE6551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90">
              <a:extLst>
                <a:ext uri="{FF2B5EF4-FFF2-40B4-BE49-F238E27FC236}">
                  <a16:creationId xmlns:a16="http://schemas.microsoft.com/office/drawing/2014/main" id="{A82995E3-5C87-4E54-948B-78EC02AF63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105">
              <a:extLst>
                <a:ext uri="{FF2B5EF4-FFF2-40B4-BE49-F238E27FC236}">
                  <a16:creationId xmlns:a16="http://schemas.microsoft.com/office/drawing/2014/main" id="{B4A33A69-BC3C-4807-BD4F-29051D4FA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78424" y="192673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106">
              <a:extLst>
                <a:ext uri="{FF2B5EF4-FFF2-40B4-BE49-F238E27FC236}">
                  <a16:creationId xmlns:a16="http://schemas.microsoft.com/office/drawing/2014/main" id="{77A8CCDF-F727-49B9-92B3-03C8E7552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68061" y="53385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107">
              <a:extLst>
                <a:ext uri="{FF2B5EF4-FFF2-40B4-BE49-F238E27FC236}">
                  <a16:creationId xmlns:a16="http://schemas.microsoft.com/office/drawing/2014/main" id="{2F823EBE-29F9-4853-8151-44177E789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53826" y="221380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108">
              <a:extLst>
                <a:ext uri="{FF2B5EF4-FFF2-40B4-BE49-F238E27FC236}">
                  <a16:creationId xmlns:a16="http://schemas.microsoft.com/office/drawing/2014/main" id="{425EFE7D-59A7-408A-B7EC-3C1915D57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65732" y="1143703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109">
              <a:extLst>
                <a:ext uri="{FF2B5EF4-FFF2-40B4-BE49-F238E27FC236}">
                  <a16:creationId xmlns:a16="http://schemas.microsoft.com/office/drawing/2014/main" id="{2A01DF9D-6D4D-42E2-B507-712276E6F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48929" y="1645028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110">
              <a:extLst>
                <a:ext uri="{FF2B5EF4-FFF2-40B4-BE49-F238E27FC236}">
                  <a16:creationId xmlns:a16="http://schemas.microsoft.com/office/drawing/2014/main" id="{FC81B218-8E4D-44A5-81A9-BE68BB6886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45785" y="286023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Freeform 111">
              <a:extLst>
                <a:ext uri="{FF2B5EF4-FFF2-40B4-BE49-F238E27FC236}">
                  <a16:creationId xmlns:a16="http://schemas.microsoft.com/office/drawing/2014/main" id="{BDCFABFF-C0E7-4320-A0AC-1E6A244FB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46984" y="1373523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112">
              <a:extLst>
                <a:ext uri="{FF2B5EF4-FFF2-40B4-BE49-F238E27FC236}">
                  <a16:creationId xmlns:a16="http://schemas.microsoft.com/office/drawing/2014/main" id="{434BFCB7-FEFD-4E62-AF0D-D31435E8E5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56487" y="85486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32">
              <a:extLst>
                <a:ext uri="{FF2B5EF4-FFF2-40B4-BE49-F238E27FC236}">
                  <a16:creationId xmlns:a16="http://schemas.microsoft.com/office/drawing/2014/main" id="{75F2A950-86FC-437D-9BAE-52430679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165300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33">
              <a:extLst>
                <a:ext uri="{FF2B5EF4-FFF2-40B4-BE49-F238E27FC236}">
                  <a16:creationId xmlns:a16="http://schemas.microsoft.com/office/drawing/2014/main" id="{26E9AED6-5A24-489F-8283-2D56A8400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25661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34">
              <a:extLst>
                <a:ext uri="{FF2B5EF4-FFF2-40B4-BE49-F238E27FC236}">
                  <a16:creationId xmlns:a16="http://schemas.microsoft.com/office/drawing/2014/main" id="{FA389496-22E1-4F21-89B2-94F14A397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25393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Freeform 35">
              <a:extLst>
                <a:ext uri="{FF2B5EF4-FFF2-40B4-BE49-F238E27FC236}">
                  <a16:creationId xmlns:a16="http://schemas.microsoft.com/office/drawing/2014/main" id="{848F2079-432D-439C-8E89-AC4BE924E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4648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Freeform 36">
              <a:extLst>
                <a:ext uri="{FF2B5EF4-FFF2-40B4-BE49-F238E27FC236}">
                  <a16:creationId xmlns:a16="http://schemas.microsoft.com/office/drawing/2014/main" id="{92874069-C275-46A3-80AE-8D7C37DBDB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15823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Freeform 37">
              <a:extLst>
                <a:ext uri="{FF2B5EF4-FFF2-40B4-BE49-F238E27FC236}">
                  <a16:creationId xmlns:a16="http://schemas.microsoft.com/office/drawing/2014/main" id="{42DFDE2E-0FF8-4A98-8841-8BB2C5369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292936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38">
              <a:extLst>
                <a:ext uri="{FF2B5EF4-FFF2-40B4-BE49-F238E27FC236}">
                  <a16:creationId xmlns:a16="http://schemas.microsoft.com/office/drawing/2014/main" id="{BF5AE575-247A-4C81-A82D-E3958273EF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769456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39">
              <a:extLst>
                <a:ext uri="{FF2B5EF4-FFF2-40B4-BE49-F238E27FC236}">
                  <a16:creationId xmlns:a16="http://schemas.microsoft.com/office/drawing/2014/main" id="{DB8A4B63-89AB-4556-9AE8-89008B8A0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10577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40">
              <a:extLst>
                <a:ext uri="{FF2B5EF4-FFF2-40B4-BE49-F238E27FC236}">
                  <a16:creationId xmlns:a16="http://schemas.microsoft.com/office/drawing/2014/main" id="{5BD141FA-1B13-4C53-84D6-001A33A376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4672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42">
              <a:extLst>
                <a:ext uri="{FF2B5EF4-FFF2-40B4-BE49-F238E27FC236}">
                  <a16:creationId xmlns:a16="http://schemas.microsoft.com/office/drawing/2014/main" id="{47B6077C-C574-45F3-8A6E-5B95B2898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465847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44">
              <a:extLst>
                <a:ext uri="{FF2B5EF4-FFF2-40B4-BE49-F238E27FC236}">
                  <a16:creationId xmlns:a16="http://schemas.microsoft.com/office/drawing/2014/main" id="{D667AAED-9B7E-40D4-95D3-804437E64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3949975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Freeform 45">
              <a:extLst>
                <a:ext uri="{FF2B5EF4-FFF2-40B4-BE49-F238E27FC236}">
                  <a16:creationId xmlns:a16="http://schemas.microsoft.com/office/drawing/2014/main" id="{ED4DD42F-20E4-4D5D-B0ED-03EFA335FE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05801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46">
              <a:extLst>
                <a:ext uri="{FF2B5EF4-FFF2-40B4-BE49-F238E27FC236}">
                  <a16:creationId xmlns:a16="http://schemas.microsoft.com/office/drawing/2014/main" id="{1896D6C0-F361-4426-8D04-0083D15AA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699897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Freeform 47">
              <a:extLst>
                <a:ext uri="{FF2B5EF4-FFF2-40B4-BE49-F238E27FC236}">
                  <a16:creationId xmlns:a16="http://schemas.microsoft.com/office/drawing/2014/main" id="{DD7C46C3-2ECB-4656-848D-9067E38A3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1884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48">
              <a:extLst>
                <a:ext uri="{FF2B5EF4-FFF2-40B4-BE49-F238E27FC236}">
                  <a16:creationId xmlns:a16="http://schemas.microsoft.com/office/drawing/2014/main" id="{FFD18C07-0032-4C82-BE71-4D51ED4B7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485378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Freeform 62">
              <a:extLst>
                <a:ext uri="{FF2B5EF4-FFF2-40B4-BE49-F238E27FC236}">
                  <a16:creationId xmlns:a16="http://schemas.microsoft.com/office/drawing/2014/main" id="{8950A694-3B9D-46EA-A0F3-7A6649D5C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63">
              <a:extLst>
                <a:ext uri="{FF2B5EF4-FFF2-40B4-BE49-F238E27FC236}">
                  <a16:creationId xmlns:a16="http://schemas.microsoft.com/office/drawing/2014/main" id="{D062DE1B-C68A-4A16-BEA3-B003CDAA62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Freeform 64">
              <a:extLst>
                <a:ext uri="{FF2B5EF4-FFF2-40B4-BE49-F238E27FC236}">
                  <a16:creationId xmlns:a16="http://schemas.microsoft.com/office/drawing/2014/main" id="{2A1C73D6-A2FB-465F-A15B-36AA5D01D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65">
              <a:extLst>
                <a:ext uri="{FF2B5EF4-FFF2-40B4-BE49-F238E27FC236}">
                  <a16:creationId xmlns:a16="http://schemas.microsoft.com/office/drawing/2014/main" id="{D55D7865-E6AE-415D-A8C4-7C5A32A34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66">
              <a:extLst>
                <a:ext uri="{FF2B5EF4-FFF2-40B4-BE49-F238E27FC236}">
                  <a16:creationId xmlns:a16="http://schemas.microsoft.com/office/drawing/2014/main" id="{B9672CA1-9BC0-425C-BF94-79F17939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67">
              <a:extLst>
                <a:ext uri="{FF2B5EF4-FFF2-40B4-BE49-F238E27FC236}">
                  <a16:creationId xmlns:a16="http://schemas.microsoft.com/office/drawing/2014/main" id="{08DFEA9A-A535-458A-9950-A3358C5AE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68">
              <a:extLst>
                <a:ext uri="{FF2B5EF4-FFF2-40B4-BE49-F238E27FC236}">
                  <a16:creationId xmlns:a16="http://schemas.microsoft.com/office/drawing/2014/main" id="{23245835-C289-45EA-B41A-1252725F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69">
              <a:extLst>
                <a:ext uri="{FF2B5EF4-FFF2-40B4-BE49-F238E27FC236}">
                  <a16:creationId xmlns:a16="http://schemas.microsoft.com/office/drawing/2014/main" id="{0AFB26ED-87DA-4AFB-AE43-2432C35B4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70">
              <a:extLst>
                <a:ext uri="{FF2B5EF4-FFF2-40B4-BE49-F238E27FC236}">
                  <a16:creationId xmlns:a16="http://schemas.microsoft.com/office/drawing/2014/main" id="{253F6336-3C2D-45EB-B6CC-837D55DDD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Freeform 71">
              <a:extLst>
                <a:ext uri="{FF2B5EF4-FFF2-40B4-BE49-F238E27FC236}">
                  <a16:creationId xmlns:a16="http://schemas.microsoft.com/office/drawing/2014/main" id="{0DA2D173-44B4-483D-A774-4184E40919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72">
              <a:extLst>
                <a:ext uri="{FF2B5EF4-FFF2-40B4-BE49-F238E27FC236}">
                  <a16:creationId xmlns:a16="http://schemas.microsoft.com/office/drawing/2014/main" id="{0CB352C4-5B1D-4A74-8554-F4ECE8CD8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73">
              <a:extLst>
                <a:ext uri="{FF2B5EF4-FFF2-40B4-BE49-F238E27FC236}">
                  <a16:creationId xmlns:a16="http://schemas.microsoft.com/office/drawing/2014/main" id="{271B3474-6418-4288-8006-4098D84E3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Freeform 74">
              <a:extLst>
                <a:ext uri="{FF2B5EF4-FFF2-40B4-BE49-F238E27FC236}">
                  <a16:creationId xmlns:a16="http://schemas.microsoft.com/office/drawing/2014/main" id="{A9248BB0-07AC-488D-A21C-C5A6A3917E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Freeform 75">
              <a:extLst>
                <a:ext uri="{FF2B5EF4-FFF2-40B4-BE49-F238E27FC236}">
                  <a16:creationId xmlns:a16="http://schemas.microsoft.com/office/drawing/2014/main" id="{6CCB1591-9266-4539-8E7B-BD6948551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Freeform 77">
              <a:extLst>
                <a:ext uri="{FF2B5EF4-FFF2-40B4-BE49-F238E27FC236}">
                  <a16:creationId xmlns:a16="http://schemas.microsoft.com/office/drawing/2014/main" id="{66E23B6C-5D63-47FA-AB5C-B5D0D11F4F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Freeform 88">
              <a:extLst>
                <a:ext uri="{FF2B5EF4-FFF2-40B4-BE49-F238E27FC236}">
                  <a16:creationId xmlns:a16="http://schemas.microsoft.com/office/drawing/2014/main" id="{1C0F9B2D-2AAA-4359-AC6B-E3FD5A0A2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Freeform 91">
              <a:extLst>
                <a:ext uri="{FF2B5EF4-FFF2-40B4-BE49-F238E27FC236}">
                  <a16:creationId xmlns:a16="http://schemas.microsoft.com/office/drawing/2014/main" id="{E9D87B5D-B1E8-4FCD-922C-3DEE976A3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57244" y="2708876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Freeform 92">
              <a:extLst>
                <a:ext uri="{FF2B5EF4-FFF2-40B4-BE49-F238E27FC236}">
                  <a16:creationId xmlns:a16="http://schemas.microsoft.com/office/drawing/2014/main" id="{AF4AF7C2-3909-4813-BE0A-A413F45C20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36284" y="243353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Freeform 93">
              <a:extLst>
                <a:ext uri="{FF2B5EF4-FFF2-40B4-BE49-F238E27FC236}">
                  <a16:creationId xmlns:a16="http://schemas.microsoft.com/office/drawing/2014/main" id="{A5099345-9081-4A89-99D9-EF03FD94F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45786" y="323006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Freeform 94">
              <a:extLst>
                <a:ext uri="{FF2B5EF4-FFF2-40B4-BE49-F238E27FC236}">
                  <a16:creationId xmlns:a16="http://schemas.microsoft.com/office/drawing/2014/main" id="{B11A1299-8A1F-4956-B3C2-6D7354C80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0892" y="5353190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Freeform 95">
              <a:extLst>
                <a:ext uri="{FF2B5EF4-FFF2-40B4-BE49-F238E27FC236}">
                  <a16:creationId xmlns:a16="http://schemas.microsoft.com/office/drawing/2014/main" id="{813AD72B-F579-4FA3-B790-3413BEA847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19243" y="300065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Freeform 96">
              <a:extLst>
                <a:ext uri="{FF2B5EF4-FFF2-40B4-BE49-F238E27FC236}">
                  <a16:creationId xmlns:a16="http://schemas.microsoft.com/office/drawing/2014/main" id="{C38D88ED-8B91-49B6-B47B-B4F2F7A5C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4629" y="3520219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Freeform 97">
              <a:extLst>
                <a:ext uri="{FF2B5EF4-FFF2-40B4-BE49-F238E27FC236}">
                  <a16:creationId xmlns:a16="http://schemas.microsoft.com/office/drawing/2014/main" id="{F3D8BECB-5A31-413A-BDF0-073C3C4CE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3941" y="472907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Freeform 98">
              <a:extLst>
                <a:ext uri="{FF2B5EF4-FFF2-40B4-BE49-F238E27FC236}">
                  <a16:creationId xmlns:a16="http://schemas.microsoft.com/office/drawing/2014/main" id="{EAF19333-3DD2-43BA-BAAE-748D65A35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6426" y="4210611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Freeform 99">
              <a:extLst>
                <a:ext uri="{FF2B5EF4-FFF2-40B4-BE49-F238E27FC236}">
                  <a16:creationId xmlns:a16="http://schemas.microsoft.com/office/drawing/2014/main" id="{573E1D95-E168-45FC-AC44-2AB70BB576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9321" y="4473061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Freeform 100">
              <a:extLst>
                <a:ext uri="{FF2B5EF4-FFF2-40B4-BE49-F238E27FC236}">
                  <a16:creationId xmlns:a16="http://schemas.microsoft.com/office/drawing/2014/main" id="{CE894873-89D2-4FE3-A432-8E8603EB5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8830" y="3839052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Freeform 101">
              <a:extLst>
                <a:ext uri="{FF2B5EF4-FFF2-40B4-BE49-F238E27FC236}">
                  <a16:creationId xmlns:a16="http://schemas.microsoft.com/office/drawing/2014/main" id="{513D056D-2B7A-4F18-80FE-05358FD3F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3547" y="5088202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Freeform 102">
              <a:extLst>
                <a:ext uri="{FF2B5EF4-FFF2-40B4-BE49-F238E27FC236}">
                  <a16:creationId xmlns:a16="http://schemas.microsoft.com/office/drawing/2014/main" id="{83602C49-58ED-42C8-B7FD-65BACB954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8877" y="5711801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Freeform 103">
              <a:extLst>
                <a:ext uri="{FF2B5EF4-FFF2-40B4-BE49-F238E27FC236}">
                  <a16:creationId xmlns:a16="http://schemas.microsoft.com/office/drawing/2014/main" id="{E2E66761-0338-48F1-BE5A-8A5AF19DC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2634" y="591900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Freeform 104">
              <a:extLst>
                <a:ext uri="{FF2B5EF4-FFF2-40B4-BE49-F238E27FC236}">
                  <a16:creationId xmlns:a16="http://schemas.microsoft.com/office/drawing/2014/main" id="{2F5694C3-9B6C-48D6-A828-9B393F179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88094" y="2408978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Freeform 113">
              <a:extLst>
                <a:ext uri="{FF2B5EF4-FFF2-40B4-BE49-F238E27FC236}">
                  <a16:creationId xmlns:a16="http://schemas.microsoft.com/office/drawing/2014/main" id="{4AB20198-2EC0-4574-A70E-9B7166C2F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39435" y="4796896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Freeform 114">
              <a:extLst>
                <a:ext uri="{FF2B5EF4-FFF2-40B4-BE49-F238E27FC236}">
                  <a16:creationId xmlns:a16="http://schemas.microsoft.com/office/drawing/2014/main" id="{4C97BB7D-625E-4D2D-BC87-785EDCB3C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42839" y="356321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Freeform 115">
              <a:extLst>
                <a:ext uri="{FF2B5EF4-FFF2-40B4-BE49-F238E27FC236}">
                  <a16:creationId xmlns:a16="http://schemas.microsoft.com/office/drawing/2014/main" id="{FC68E95F-01B4-4114-A7BD-32E3D314CD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37126" y="4226065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Freeform 117">
              <a:extLst>
                <a:ext uri="{FF2B5EF4-FFF2-40B4-BE49-F238E27FC236}">
                  <a16:creationId xmlns:a16="http://schemas.microsoft.com/office/drawing/2014/main" id="{B20BB92B-364F-4F10-9567-F286509A1E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4443" y="5962688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Freeform 119">
              <a:extLst>
                <a:ext uri="{FF2B5EF4-FFF2-40B4-BE49-F238E27FC236}">
                  <a16:creationId xmlns:a16="http://schemas.microsoft.com/office/drawing/2014/main" id="{D169AC19-639E-42F2-8431-2FB4D09835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0504" y="618305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Freeform 136">
              <a:extLst>
                <a:ext uri="{FF2B5EF4-FFF2-40B4-BE49-F238E27FC236}">
                  <a16:creationId xmlns:a16="http://schemas.microsoft.com/office/drawing/2014/main" id="{E78E9D8E-286B-48D4-B196-79F4F76A7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018" y="6119642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Freeform 8">
              <a:extLst>
                <a:ext uri="{FF2B5EF4-FFF2-40B4-BE49-F238E27FC236}">
                  <a16:creationId xmlns:a16="http://schemas.microsoft.com/office/drawing/2014/main" id="{974AB854-D28A-4EA2-BCAB-10CB78BAC2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81542" y="4190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8" name="Freeform 118">
            <a:extLst>
              <a:ext uri="{FF2B5EF4-FFF2-40B4-BE49-F238E27FC236}">
                <a16:creationId xmlns:a16="http://schemas.microsoft.com/office/drawing/2014/main" id="{3A8CD798-CB25-45CA-B21C-641CF4610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207776" y="6698118"/>
            <a:ext cx="131153" cy="96290"/>
          </a:xfrm>
          <a:custGeom>
            <a:avLst/>
            <a:gdLst>
              <a:gd name="T0" fmla="*/ 22 w 40"/>
              <a:gd name="T1" fmla="*/ 0 h 32"/>
              <a:gd name="T2" fmla="*/ 16 w 40"/>
              <a:gd name="T3" fmla="*/ 25 h 32"/>
              <a:gd name="T4" fmla="*/ 22 w 40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32">
                <a:moveTo>
                  <a:pt x="22" y="0"/>
                </a:moveTo>
                <a:cubicBezTo>
                  <a:pt x="40" y="3"/>
                  <a:pt x="40" y="32"/>
                  <a:pt x="16" y="25"/>
                </a:cubicBezTo>
                <a:cubicBezTo>
                  <a:pt x="0" y="7"/>
                  <a:pt x="14" y="4"/>
                  <a:pt x="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9" name="Freeform 87">
            <a:extLst>
              <a:ext uri="{FF2B5EF4-FFF2-40B4-BE49-F238E27FC236}">
                <a16:creationId xmlns:a16="http://schemas.microsoft.com/office/drawing/2014/main" id="{39AEB1B0-022C-404F-BAD4-D137A7AC18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54699" y="6633625"/>
            <a:ext cx="134697" cy="90579"/>
          </a:xfrm>
          <a:custGeom>
            <a:avLst/>
            <a:gdLst>
              <a:gd name="T0" fmla="*/ 27 w 41"/>
              <a:gd name="T1" fmla="*/ 0 h 30"/>
              <a:gd name="T2" fmla="*/ 41 w 41"/>
              <a:gd name="T3" fmla="*/ 19 h 30"/>
              <a:gd name="T4" fmla="*/ 27 w 41"/>
              <a:gd name="T5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0">
                <a:moveTo>
                  <a:pt x="27" y="0"/>
                </a:moveTo>
                <a:cubicBezTo>
                  <a:pt x="35" y="0"/>
                  <a:pt x="40" y="11"/>
                  <a:pt x="41" y="19"/>
                </a:cubicBezTo>
                <a:cubicBezTo>
                  <a:pt x="21" y="30"/>
                  <a:pt x="0" y="10"/>
                  <a:pt x="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0" name="Freeform 8">
            <a:extLst>
              <a:ext uri="{FF2B5EF4-FFF2-40B4-BE49-F238E27FC236}">
                <a16:creationId xmlns:a16="http://schemas.microsoft.com/office/drawing/2014/main" id="{49DF50F8-4893-4663-A0A2-E4AD00AC7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47521" y="6663369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7B9EF032-40C1-42B7-B6D2-ED9161E5F5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9737468"/>
              </p:ext>
            </p:extLst>
          </p:nvPr>
        </p:nvGraphicFramePr>
        <p:xfrm>
          <a:off x="5364127" y="567346"/>
          <a:ext cx="5430960" cy="5719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5740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8">
            <a:extLst>
              <a:ext uri="{FF2B5EF4-FFF2-40B4-BE49-F238E27FC236}">
                <a16:creationId xmlns:a16="http://schemas.microsoft.com/office/drawing/2014/main" id="{E4E336B8-243A-49D9-9876-4BF3A08D3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018" y="1699031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110">
            <a:extLst>
              <a:ext uri="{FF2B5EF4-FFF2-40B4-BE49-F238E27FC236}">
                <a16:creationId xmlns:a16="http://schemas.microsoft.com/office/drawing/2014/main" id="{05F36030-F60E-436E-81FE-74DD0776D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4969" y="1723504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106">
            <a:extLst>
              <a:ext uri="{FF2B5EF4-FFF2-40B4-BE49-F238E27FC236}">
                <a16:creationId xmlns:a16="http://schemas.microsoft.com/office/drawing/2014/main" id="{800D5F55-AC8B-4C26-ABB0-D8D609EC4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0691" y="1706251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112">
            <a:extLst>
              <a:ext uri="{FF2B5EF4-FFF2-40B4-BE49-F238E27FC236}">
                <a16:creationId xmlns:a16="http://schemas.microsoft.com/office/drawing/2014/main" id="{2DF0B83D-C899-44CA-9B54-A9C57E8EB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5291" y="1689637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108">
            <a:extLst>
              <a:ext uri="{FF2B5EF4-FFF2-40B4-BE49-F238E27FC236}">
                <a16:creationId xmlns:a16="http://schemas.microsoft.com/office/drawing/2014/main" id="{E16B2E5A-8EC8-4C56-AB77-380486FDF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3918" y="1718490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111">
            <a:extLst>
              <a:ext uri="{FF2B5EF4-FFF2-40B4-BE49-F238E27FC236}">
                <a16:creationId xmlns:a16="http://schemas.microsoft.com/office/drawing/2014/main" id="{C87A69CB-2620-4628-9781-88BD40636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07232" y="1733996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109">
            <a:extLst>
              <a:ext uri="{FF2B5EF4-FFF2-40B4-BE49-F238E27FC236}">
                <a16:creationId xmlns:a16="http://schemas.microsoft.com/office/drawing/2014/main" id="{CABAB4BD-890F-4563-A5CA-536788B1E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665993" y="1721756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105">
            <a:extLst>
              <a:ext uri="{FF2B5EF4-FFF2-40B4-BE49-F238E27FC236}">
                <a16:creationId xmlns:a16="http://schemas.microsoft.com/office/drawing/2014/main" id="{24690199-C217-4DCB-9B31-1A45649B0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958428" y="1694826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107">
            <a:extLst>
              <a:ext uri="{FF2B5EF4-FFF2-40B4-BE49-F238E27FC236}">
                <a16:creationId xmlns:a16="http://schemas.microsoft.com/office/drawing/2014/main" id="{77F70717-3071-4962-8A7C-F9A58151C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8566" y="1782953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92">
            <a:extLst>
              <a:ext uri="{FF2B5EF4-FFF2-40B4-BE49-F238E27FC236}">
                <a16:creationId xmlns:a16="http://schemas.microsoft.com/office/drawing/2014/main" id="{9E870E95-FCD6-4158-861A-5CEC896F5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43340" y="1718489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104">
            <a:extLst>
              <a:ext uri="{FF2B5EF4-FFF2-40B4-BE49-F238E27FC236}">
                <a16:creationId xmlns:a16="http://schemas.microsoft.com/office/drawing/2014/main" id="{6E01758F-8AEC-4155-B791-2A8CB8A48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63918" y="1795720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8379C6B3-49BE-4333-B322-AF02BBB41C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699219" y="1781709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95">
            <a:extLst>
              <a:ext uri="{FF2B5EF4-FFF2-40B4-BE49-F238E27FC236}">
                <a16:creationId xmlns:a16="http://schemas.microsoft.com/office/drawing/2014/main" id="{6D7188E6-F4DA-4486-938D-F45FE01A2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38154" y="1771240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93">
            <a:extLst>
              <a:ext uri="{FF2B5EF4-FFF2-40B4-BE49-F238E27FC236}">
                <a16:creationId xmlns:a16="http://schemas.microsoft.com/office/drawing/2014/main" id="{CD22207C-B504-40B2-A1EB-2DC9B8162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25078" y="1741047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Freeform 96">
            <a:extLst>
              <a:ext uri="{FF2B5EF4-FFF2-40B4-BE49-F238E27FC236}">
                <a16:creationId xmlns:a16="http://schemas.microsoft.com/office/drawing/2014/main" id="{0FBC38BC-DE18-4960-A9D4-F24C6F60C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6561" y="1777768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Freeform 114">
            <a:extLst>
              <a:ext uri="{FF2B5EF4-FFF2-40B4-BE49-F238E27FC236}">
                <a16:creationId xmlns:a16="http://schemas.microsoft.com/office/drawing/2014/main" id="{BC872037-D6F5-4CE7-A090-32A977A79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18593" y="1841417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00">
            <a:extLst>
              <a:ext uri="{FF2B5EF4-FFF2-40B4-BE49-F238E27FC236}">
                <a16:creationId xmlns:a16="http://schemas.microsoft.com/office/drawing/2014/main" id="{D3C4B45C-266A-45BF-98FA-CA5409C46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77354" y="1780215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Freeform 98">
            <a:extLst>
              <a:ext uri="{FF2B5EF4-FFF2-40B4-BE49-F238E27FC236}">
                <a16:creationId xmlns:a16="http://schemas.microsoft.com/office/drawing/2014/main" id="{76909582-A285-4EA4-AE72-9DBF0D565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31821" y="1780216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115">
            <a:extLst>
              <a:ext uri="{FF2B5EF4-FFF2-40B4-BE49-F238E27FC236}">
                <a16:creationId xmlns:a16="http://schemas.microsoft.com/office/drawing/2014/main" id="{A620CFBF-D373-4BA6-BE41-62B50B945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81447" y="1847130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99">
            <a:extLst>
              <a:ext uri="{FF2B5EF4-FFF2-40B4-BE49-F238E27FC236}">
                <a16:creationId xmlns:a16="http://schemas.microsoft.com/office/drawing/2014/main" id="{700BC7B2-0C3D-459F-92C1-3605AA3F0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25006" y="1780214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Freeform 123">
            <a:extLst>
              <a:ext uri="{FF2B5EF4-FFF2-40B4-BE49-F238E27FC236}">
                <a16:creationId xmlns:a16="http://schemas.microsoft.com/office/drawing/2014/main" id="{24F4B005-B785-4A57-9E5A-82D85F00D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0621" y="1958820"/>
            <a:ext cx="140901" cy="93843"/>
          </a:xfrm>
          <a:custGeom>
            <a:avLst/>
            <a:gdLst>
              <a:gd name="T0" fmla="*/ 26 w 43"/>
              <a:gd name="T1" fmla="*/ 3 h 31"/>
              <a:gd name="T2" fmla="*/ 40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5" y="0"/>
                  <a:pt x="43" y="17"/>
                  <a:pt x="40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Freeform 130">
            <a:extLst>
              <a:ext uri="{FF2B5EF4-FFF2-40B4-BE49-F238E27FC236}">
                <a16:creationId xmlns:a16="http://schemas.microsoft.com/office/drawing/2014/main" id="{196ED9B6-969E-4AC4-ACD0-95A421BAB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67876" y="1912264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Freeform 94">
            <a:extLst>
              <a:ext uri="{FF2B5EF4-FFF2-40B4-BE49-F238E27FC236}">
                <a16:creationId xmlns:a16="http://schemas.microsoft.com/office/drawing/2014/main" id="{E317ADBB-3E4F-42D2-B7F2-A15924AD5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55785" y="1827137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Freeform 135">
            <a:extLst>
              <a:ext uri="{FF2B5EF4-FFF2-40B4-BE49-F238E27FC236}">
                <a16:creationId xmlns:a16="http://schemas.microsoft.com/office/drawing/2014/main" id="{2E9B2055-E384-472D-91D3-74775CDA1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16796" y="1938826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Freeform 97">
            <a:extLst>
              <a:ext uri="{FF2B5EF4-FFF2-40B4-BE49-F238E27FC236}">
                <a16:creationId xmlns:a16="http://schemas.microsoft.com/office/drawing/2014/main" id="{1F8EFF99-76BF-4F9B-ADAA-B8D310153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41150" y="1822746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Freeform 113">
            <a:extLst>
              <a:ext uri="{FF2B5EF4-FFF2-40B4-BE49-F238E27FC236}">
                <a16:creationId xmlns:a16="http://schemas.microsoft.com/office/drawing/2014/main" id="{626F1B89-B88E-4CE3-90BF-3704BAF48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52139" y="1841417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101">
            <a:extLst>
              <a:ext uri="{FF2B5EF4-FFF2-40B4-BE49-F238E27FC236}">
                <a16:creationId xmlns:a16="http://schemas.microsoft.com/office/drawing/2014/main" id="{C72C1CB8-8213-4EE7-AFFF-B0A74E7A7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74567" y="1786745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102">
            <a:extLst>
              <a:ext uri="{FF2B5EF4-FFF2-40B4-BE49-F238E27FC236}">
                <a16:creationId xmlns:a16="http://schemas.microsoft.com/office/drawing/2014/main" id="{2FF32C41-49E2-459E-9AC4-64269039B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34759" y="1790057"/>
            <a:ext cx="121406" cy="99554"/>
          </a:xfrm>
          <a:custGeom>
            <a:avLst/>
            <a:gdLst>
              <a:gd name="T0" fmla="*/ 21 w 37"/>
              <a:gd name="T1" fmla="*/ 0 h 33"/>
              <a:gd name="T2" fmla="*/ 19 w 37"/>
              <a:gd name="T3" fmla="*/ 23 h 33"/>
              <a:gd name="T4" fmla="*/ 21 w 37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3">
                <a:moveTo>
                  <a:pt x="21" y="0"/>
                </a:moveTo>
                <a:cubicBezTo>
                  <a:pt x="37" y="0"/>
                  <a:pt x="29" y="33"/>
                  <a:pt x="19" y="23"/>
                </a:cubicBezTo>
                <a:cubicBezTo>
                  <a:pt x="0" y="30"/>
                  <a:pt x="3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103">
            <a:extLst>
              <a:ext uri="{FF2B5EF4-FFF2-40B4-BE49-F238E27FC236}">
                <a16:creationId xmlns:a16="http://schemas.microsoft.com/office/drawing/2014/main" id="{06B5D5F0-EA51-440D-81A0-FE60CCFBA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14652" y="179572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Freeform 117">
            <a:extLst>
              <a:ext uri="{FF2B5EF4-FFF2-40B4-BE49-F238E27FC236}">
                <a16:creationId xmlns:a16="http://schemas.microsoft.com/office/drawing/2014/main" id="{B7CA6C2F-61C2-486F-B691-E8EB4BA27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76684" y="18593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Freeform 120">
            <a:extLst>
              <a:ext uri="{FF2B5EF4-FFF2-40B4-BE49-F238E27FC236}">
                <a16:creationId xmlns:a16="http://schemas.microsoft.com/office/drawing/2014/main" id="{A6727626-8944-4EB7-B327-B696FE48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137524" y="179917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Freeform 106">
            <a:extLst>
              <a:ext uri="{FF2B5EF4-FFF2-40B4-BE49-F238E27FC236}">
                <a16:creationId xmlns:a16="http://schemas.microsoft.com/office/drawing/2014/main" id="{CFBBE0E2-8BDF-4B26-BEBC-DB799B8F6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1199" y="1883596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Freeform 137">
            <a:extLst>
              <a:ext uri="{FF2B5EF4-FFF2-40B4-BE49-F238E27FC236}">
                <a16:creationId xmlns:a16="http://schemas.microsoft.com/office/drawing/2014/main" id="{8EB99B25-2662-42DE-8F5D-E0F6F28C8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56267" y="1819794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Freeform 131">
            <a:extLst>
              <a:ext uri="{FF2B5EF4-FFF2-40B4-BE49-F238E27FC236}">
                <a16:creationId xmlns:a16="http://schemas.microsoft.com/office/drawing/2014/main" id="{496BF3B0-761A-4454-BE3C-86B4675DC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3018" y="1943167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Freeform 141">
            <a:extLst>
              <a:ext uri="{FF2B5EF4-FFF2-40B4-BE49-F238E27FC236}">
                <a16:creationId xmlns:a16="http://schemas.microsoft.com/office/drawing/2014/main" id="{B519F0F1-B284-44D5-91E9-5018219AF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77721" y="1971061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Freeform 122">
            <a:extLst>
              <a:ext uri="{FF2B5EF4-FFF2-40B4-BE49-F238E27FC236}">
                <a16:creationId xmlns:a16="http://schemas.microsoft.com/office/drawing/2014/main" id="{0ED49C08-BE23-43F9-A421-6CD45C780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572383" y="1946023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Freeform 119">
            <a:extLst>
              <a:ext uri="{FF2B5EF4-FFF2-40B4-BE49-F238E27FC236}">
                <a16:creationId xmlns:a16="http://schemas.microsoft.com/office/drawing/2014/main" id="{92F171FA-0CB2-4F4C-A2F3-1B7B6B028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54193" y="1803359"/>
            <a:ext cx="127608" cy="150965"/>
          </a:xfrm>
          <a:custGeom>
            <a:avLst/>
            <a:gdLst>
              <a:gd name="T0" fmla="*/ 13 w 39"/>
              <a:gd name="T1" fmla="*/ 6 h 50"/>
              <a:gd name="T2" fmla="*/ 0 w 39"/>
              <a:gd name="T3" fmla="*/ 23 h 50"/>
              <a:gd name="T4" fmla="*/ 13 w 39"/>
              <a:gd name="T5" fmla="*/ 6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50">
                <a:moveTo>
                  <a:pt x="13" y="6"/>
                </a:moveTo>
                <a:cubicBezTo>
                  <a:pt x="39" y="10"/>
                  <a:pt x="16" y="50"/>
                  <a:pt x="0" y="23"/>
                </a:cubicBezTo>
                <a:cubicBezTo>
                  <a:pt x="1" y="0"/>
                  <a:pt x="5" y="14"/>
                  <a:pt x="13" y="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118">
            <a:extLst>
              <a:ext uri="{FF2B5EF4-FFF2-40B4-BE49-F238E27FC236}">
                <a16:creationId xmlns:a16="http://schemas.microsoft.com/office/drawing/2014/main" id="{A0073675-5E26-428E-A2F7-2A952D314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8" y="1862634"/>
            <a:ext cx="131153" cy="96290"/>
          </a:xfrm>
          <a:custGeom>
            <a:avLst/>
            <a:gdLst>
              <a:gd name="T0" fmla="*/ 22 w 40"/>
              <a:gd name="T1" fmla="*/ 0 h 32"/>
              <a:gd name="T2" fmla="*/ 16 w 40"/>
              <a:gd name="T3" fmla="*/ 25 h 32"/>
              <a:gd name="T4" fmla="*/ 22 w 40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32">
                <a:moveTo>
                  <a:pt x="22" y="0"/>
                </a:moveTo>
                <a:cubicBezTo>
                  <a:pt x="40" y="3"/>
                  <a:pt x="40" y="32"/>
                  <a:pt x="16" y="25"/>
                </a:cubicBezTo>
                <a:cubicBezTo>
                  <a:pt x="0" y="7"/>
                  <a:pt x="14" y="4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120">
            <a:extLst>
              <a:ext uri="{FF2B5EF4-FFF2-40B4-BE49-F238E27FC236}">
                <a16:creationId xmlns:a16="http://schemas.microsoft.com/office/drawing/2014/main" id="{D8C4C7E6-114C-4D16-9FC6-1260653C2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19407" y="1807960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Freeform 110">
            <a:extLst>
              <a:ext uri="{FF2B5EF4-FFF2-40B4-BE49-F238E27FC236}">
                <a16:creationId xmlns:a16="http://schemas.microsoft.com/office/drawing/2014/main" id="{5FB2CD0B-BF87-4FEC-B6B6-0DA50B931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951575" y="1824318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Freeform 106">
            <a:extLst>
              <a:ext uri="{FF2B5EF4-FFF2-40B4-BE49-F238E27FC236}">
                <a16:creationId xmlns:a16="http://schemas.microsoft.com/office/drawing/2014/main" id="{D12EC8B9-DE60-44BC-9911-A9CD8EF50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30164" y="1807065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Freeform 112">
            <a:extLst>
              <a:ext uri="{FF2B5EF4-FFF2-40B4-BE49-F238E27FC236}">
                <a16:creationId xmlns:a16="http://schemas.microsoft.com/office/drawing/2014/main" id="{9B0D6CF6-D17B-4DC7-828A-773636910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51876" y="1762806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Freeform 108">
            <a:extLst>
              <a:ext uri="{FF2B5EF4-FFF2-40B4-BE49-F238E27FC236}">
                <a16:creationId xmlns:a16="http://schemas.microsoft.com/office/drawing/2014/main" id="{8C6933FD-FAB6-403B-9CD4-EF0E06CF7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43391" y="1759541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Freeform 111">
            <a:extLst>
              <a:ext uri="{FF2B5EF4-FFF2-40B4-BE49-F238E27FC236}">
                <a16:creationId xmlns:a16="http://schemas.microsoft.com/office/drawing/2014/main" id="{5C2A4452-6B00-411C-80AB-29AE135B4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66705" y="1775047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Freeform 109">
            <a:extLst>
              <a:ext uri="{FF2B5EF4-FFF2-40B4-BE49-F238E27FC236}">
                <a16:creationId xmlns:a16="http://schemas.microsoft.com/office/drawing/2014/main" id="{3F4D3F48-1D65-45EB-91E2-BEFFB2440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334906" y="1792187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Freeform 105">
            <a:extLst>
              <a:ext uri="{FF2B5EF4-FFF2-40B4-BE49-F238E27FC236}">
                <a16:creationId xmlns:a16="http://schemas.microsoft.com/office/drawing/2014/main" id="{F5A66334-17A8-4594-AB17-4C33A95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578638" y="1792714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Freeform 107">
            <a:extLst>
              <a:ext uri="{FF2B5EF4-FFF2-40B4-BE49-F238E27FC236}">
                <a16:creationId xmlns:a16="http://schemas.microsoft.com/office/drawing/2014/main" id="{FB7FEAD3-708C-4B79-B452-4445C277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858039" y="1824004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Freeform 92">
            <a:extLst>
              <a:ext uri="{FF2B5EF4-FFF2-40B4-BE49-F238E27FC236}">
                <a16:creationId xmlns:a16="http://schemas.microsoft.com/office/drawing/2014/main" id="{41281533-9B25-42A4-9F50-34B4F24C0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02813" y="175954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Freeform 114">
            <a:extLst>
              <a:ext uri="{FF2B5EF4-FFF2-40B4-BE49-F238E27FC236}">
                <a16:creationId xmlns:a16="http://schemas.microsoft.com/office/drawing/2014/main" id="{007246F1-084B-45D9-BDD9-99BB53F6C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78066" y="1804776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Freeform 113">
            <a:extLst>
              <a:ext uri="{FF2B5EF4-FFF2-40B4-BE49-F238E27FC236}">
                <a16:creationId xmlns:a16="http://schemas.microsoft.com/office/drawing/2014/main" id="{77CDD712-F443-4EDC-B663-5EC5ACD7D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511612" y="1804776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Freeform 104">
            <a:extLst>
              <a:ext uri="{FF2B5EF4-FFF2-40B4-BE49-F238E27FC236}">
                <a16:creationId xmlns:a16="http://schemas.microsoft.com/office/drawing/2014/main" id="{4A695BE5-DE27-460F-845F-45BB814FE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23391" y="18367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Freeform 91">
            <a:extLst>
              <a:ext uri="{FF2B5EF4-FFF2-40B4-BE49-F238E27FC236}">
                <a16:creationId xmlns:a16="http://schemas.microsoft.com/office/drawing/2014/main" id="{DE28BE4E-1A59-46FF-810A-A8F9A46F7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58692" y="1822760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Freeform 95">
            <a:extLst>
              <a:ext uri="{FF2B5EF4-FFF2-40B4-BE49-F238E27FC236}">
                <a16:creationId xmlns:a16="http://schemas.microsoft.com/office/drawing/2014/main" id="{A3CF799A-9839-4CB1-9381-DCC0C1F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97627" y="1812291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Freeform 115">
            <a:extLst>
              <a:ext uri="{FF2B5EF4-FFF2-40B4-BE49-F238E27FC236}">
                <a16:creationId xmlns:a16="http://schemas.microsoft.com/office/drawing/2014/main" id="{1EFA42E9-27C0-423D-93C8-794A9683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40920" y="1810489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Freeform 93">
            <a:extLst>
              <a:ext uri="{FF2B5EF4-FFF2-40B4-BE49-F238E27FC236}">
                <a16:creationId xmlns:a16="http://schemas.microsoft.com/office/drawing/2014/main" id="{E5B56BED-7578-4E42-889D-34AA58F67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28451" y="1829760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Freeform 96">
            <a:extLst>
              <a:ext uri="{FF2B5EF4-FFF2-40B4-BE49-F238E27FC236}">
                <a16:creationId xmlns:a16="http://schemas.microsoft.com/office/drawing/2014/main" id="{FCC7DD6E-E0E5-46B9-81B7-3B2F7B333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16034" y="1818819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Freeform 100">
            <a:extLst>
              <a:ext uri="{FF2B5EF4-FFF2-40B4-BE49-F238E27FC236}">
                <a16:creationId xmlns:a16="http://schemas.microsoft.com/office/drawing/2014/main" id="{9C83D9FD-E06E-407B-BA7C-2C2AD5B16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536827" y="1821266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Freeform 98">
            <a:extLst>
              <a:ext uri="{FF2B5EF4-FFF2-40B4-BE49-F238E27FC236}">
                <a16:creationId xmlns:a16="http://schemas.microsoft.com/office/drawing/2014/main" id="{3C1174EE-071E-4421-BD9C-2C2D8419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91294" y="1821267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Freeform 99">
            <a:extLst>
              <a:ext uri="{FF2B5EF4-FFF2-40B4-BE49-F238E27FC236}">
                <a16:creationId xmlns:a16="http://schemas.microsoft.com/office/drawing/2014/main" id="{6F280CAD-1F1B-4F43-99A3-B2EC2A7F3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084479" y="1821265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Freeform 97">
            <a:extLst>
              <a:ext uri="{FF2B5EF4-FFF2-40B4-BE49-F238E27FC236}">
                <a16:creationId xmlns:a16="http://schemas.microsoft.com/office/drawing/2014/main" id="{0D5C974E-4B43-4FFA-8230-DB0E1993C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409702" y="1821267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Freeform 101">
            <a:extLst>
              <a:ext uri="{FF2B5EF4-FFF2-40B4-BE49-F238E27FC236}">
                <a16:creationId xmlns:a16="http://schemas.microsoft.com/office/drawing/2014/main" id="{A1CACEBA-A7A9-45FB-897A-888150011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34040" y="1827796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Freeform 94">
            <a:extLst>
              <a:ext uri="{FF2B5EF4-FFF2-40B4-BE49-F238E27FC236}">
                <a16:creationId xmlns:a16="http://schemas.microsoft.com/office/drawing/2014/main" id="{583E2F4A-E235-4600-A80D-18C1C36EE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915258" y="1868188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Freeform 132">
            <a:extLst>
              <a:ext uri="{FF2B5EF4-FFF2-40B4-BE49-F238E27FC236}">
                <a16:creationId xmlns:a16="http://schemas.microsoft.com/office/drawing/2014/main" id="{F16259CF-A0BC-4673-91C7-A7D3CDF7C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80494" y="1984585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Freeform 134">
            <a:extLst>
              <a:ext uri="{FF2B5EF4-FFF2-40B4-BE49-F238E27FC236}">
                <a16:creationId xmlns:a16="http://schemas.microsoft.com/office/drawing/2014/main" id="{B09A934A-4464-4C9B-ACAD-9128E0B61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076791" y="1990554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Freeform 125">
            <a:extLst>
              <a:ext uri="{FF2B5EF4-FFF2-40B4-BE49-F238E27FC236}">
                <a16:creationId xmlns:a16="http://schemas.microsoft.com/office/drawing/2014/main" id="{CB010BB8-6FD4-498C-994D-53C8DC749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314022" y="2016723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Freeform 125">
            <a:extLst>
              <a:ext uri="{FF2B5EF4-FFF2-40B4-BE49-F238E27FC236}">
                <a16:creationId xmlns:a16="http://schemas.microsoft.com/office/drawing/2014/main" id="{2D373437-2902-4D8A-B887-F6941556C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28670" y="2009731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Freeform 128">
            <a:extLst>
              <a:ext uri="{FF2B5EF4-FFF2-40B4-BE49-F238E27FC236}">
                <a16:creationId xmlns:a16="http://schemas.microsoft.com/office/drawing/2014/main" id="{217D616F-FDFA-439E-8B09-E55F8234B0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752808" y="2031819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Freeform 140">
            <a:extLst>
              <a:ext uri="{FF2B5EF4-FFF2-40B4-BE49-F238E27FC236}">
                <a16:creationId xmlns:a16="http://schemas.microsoft.com/office/drawing/2014/main" id="{0F74D32E-67FC-452C-A52B-988DB4984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995484" y="1997173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Freeform 126">
            <a:extLst>
              <a:ext uri="{FF2B5EF4-FFF2-40B4-BE49-F238E27FC236}">
                <a16:creationId xmlns:a16="http://schemas.microsoft.com/office/drawing/2014/main" id="{B8F74E45-2803-4A11-9333-3639A1C2F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250834" y="2028557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Freeform 121">
            <a:extLst>
              <a:ext uri="{FF2B5EF4-FFF2-40B4-BE49-F238E27FC236}">
                <a16:creationId xmlns:a16="http://schemas.microsoft.com/office/drawing/2014/main" id="{106009C3-0971-47AF-8BD9-2EC8A6A4B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37067" y="2038617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Freeform 120">
            <a:extLst>
              <a:ext uri="{FF2B5EF4-FFF2-40B4-BE49-F238E27FC236}">
                <a16:creationId xmlns:a16="http://schemas.microsoft.com/office/drawing/2014/main" id="{ED29B115-F34D-4E41-A4A2-C0CE41C69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22857" y="2027626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Freeform 6">
            <a:extLst>
              <a:ext uri="{FF2B5EF4-FFF2-40B4-BE49-F238E27FC236}">
                <a16:creationId xmlns:a16="http://schemas.microsoft.com/office/drawing/2014/main" id="{19D4861C-7907-48BF-84E7-96C0E098D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32866" y="2045318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Freeform 127">
            <a:extLst>
              <a:ext uri="{FF2B5EF4-FFF2-40B4-BE49-F238E27FC236}">
                <a16:creationId xmlns:a16="http://schemas.microsoft.com/office/drawing/2014/main" id="{AEF03EB9-6D77-4E55-BCF2-4402550D3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25618" y="2028556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Freeform 133">
            <a:extLst>
              <a:ext uri="{FF2B5EF4-FFF2-40B4-BE49-F238E27FC236}">
                <a16:creationId xmlns:a16="http://schemas.microsoft.com/office/drawing/2014/main" id="{1C9C3C8B-A28D-44DF-AA29-02B28AED7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507420" y="2040797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Freeform 129">
            <a:extLst>
              <a:ext uri="{FF2B5EF4-FFF2-40B4-BE49-F238E27FC236}">
                <a16:creationId xmlns:a16="http://schemas.microsoft.com/office/drawing/2014/main" id="{1EB7CB2D-F6AA-4861-B158-DA3E6B923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00604" y="2031819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Freeform 142">
            <a:extLst>
              <a:ext uri="{FF2B5EF4-FFF2-40B4-BE49-F238E27FC236}">
                <a16:creationId xmlns:a16="http://schemas.microsoft.com/office/drawing/2014/main" id="{48203367-1F19-4C4F-B38D-929816F78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6179" y="2095470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" name="Freeform 138">
            <a:extLst>
              <a:ext uri="{FF2B5EF4-FFF2-40B4-BE49-F238E27FC236}">
                <a16:creationId xmlns:a16="http://schemas.microsoft.com/office/drawing/2014/main" id="{B89B3B49-0A7E-4573-9B52-D1B06598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16079" y="2058750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Freeform 137">
            <a:extLst>
              <a:ext uri="{FF2B5EF4-FFF2-40B4-BE49-F238E27FC236}">
                <a16:creationId xmlns:a16="http://schemas.microsoft.com/office/drawing/2014/main" id="{0288BD39-0846-445A-BD81-1E34E0E99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68636" y="2056301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Freeform 136">
            <a:extLst>
              <a:ext uri="{FF2B5EF4-FFF2-40B4-BE49-F238E27FC236}">
                <a16:creationId xmlns:a16="http://schemas.microsoft.com/office/drawing/2014/main" id="{BA82150B-D747-458F-8C52-72FBA52BCD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568517" y="2052663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Freeform 143">
            <a:extLst>
              <a:ext uri="{FF2B5EF4-FFF2-40B4-BE49-F238E27FC236}">
                <a16:creationId xmlns:a16="http://schemas.microsoft.com/office/drawing/2014/main" id="{FEBB9D94-7802-4607-9BA4-62FB212BFC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93248" y="2045573"/>
            <a:ext cx="121406" cy="78339"/>
          </a:xfrm>
          <a:custGeom>
            <a:avLst/>
            <a:gdLst>
              <a:gd name="T0" fmla="*/ 21 w 37"/>
              <a:gd name="T1" fmla="*/ 0 h 26"/>
              <a:gd name="T2" fmla="*/ 22 w 37"/>
              <a:gd name="T3" fmla="*/ 26 h 26"/>
              <a:gd name="T4" fmla="*/ 21 w 37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6">
                <a:moveTo>
                  <a:pt x="21" y="0"/>
                </a:moveTo>
                <a:cubicBezTo>
                  <a:pt x="32" y="2"/>
                  <a:pt x="37" y="23"/>
                  <a:pt x="22" y="26"/>
                </a:cubicBezTo>
                <a:cubicBezTo>
                  <a:pt x="3" y="26"/>
                  <a:pt x="0" y="1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" name="Freeform 144">
            <a:extLst>
              <a:ext uri="{FF2B5EF4-FFF2-40B4-BE49-F238E27FC236}">
                <a16:creationId xmlns:a16="http://schemas.microsoft.com/office/drawing/2014/main" id="{24743784-06E3-4913-9DFD-2FCBF9D92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029200" y="2043044"/>
            <a:ext cx="141786" cy="90579"/>
          </a:xfrm>
          <a:custGeom>
            <a:avLst/>
            <a:gdLst>
              <a:gd name="T0" fmla="*/ 28 w 43"/>
              <a:gd name="T1" fmla="*/ 2 h 30"/>
              <a:gd name="T2" fmla="*/ 41 w 43"/>
              <a:gd name="T3" fmla="*/ 20 h 30"/>
              <a:gd name="T4" fmla="*/ 28 w 43"/>
              <a:gd name="T5" fmla="*/ 2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0">
                <a:moveTo>
                  <a:pt x="28" y="2"/>
                </a:moveTo>
                <a:cubicBezTo>
                  <a:pt x="36" y="0"/>
                  <a:pt x="43" y="12"/>
                  <a:pt x="41" y="20"/>
                </a:cubicBezTo>
                <a:cubicBezTo>
                  <a:pt x="24" y="30"/>
                  <a:pt x="0" y="14"/>
                  <a:pt x="28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" name="Freeform 145">
            <a:extLst>
              <a:ext uri="{FF2B5EF4-FFF2-40B4-BE49-F238E27FC236}">
                <a16:creationId xmlns:a16="http://schemas.microsoft.com/office/drawing/2014/main" id="{25CD3315-6611-406F-AF95-2EF9F5A5B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92025" y="2027462"/>
            <a:ext cx="121406" cy="66913"/>
          </a:xfrm>
          <a:custGeom>
            <a:avLst/>
            <a:gdLst>
              <a:gd name="T0" fmla="*/ 19 w 37"/>
              <a:gd name="T1" fmla="*/ 0 h 22"/>
              <a:gd name="T2" fmla="*/ 19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1"/>
                  <a:pt x="37" y="22"/>
                  <a:pt x="19" y="22"/>
                </a:cubicBezTo>
                <a:cubicBezTo>
                  <a:pt x="6" y="18"/>
                  <a:pt x="0" y="4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" name="Freeform 139">
            <a:extLst>
              <a:ext uri="{FF2B5EF4-FFF2-40B4-BE49-F238E27FC236}">
                <a16:creationId xmlns:a16="http://schemas.microsoft.com/office/drawing/2014/main" id="{EB447648-FE0A-4D8E-86B8-D38D5F938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7" y="2065277"/>
            <a:ext cx="131153" cy="87315"/>
          </a:xfrm>
          <a:custGeom>
            <a:avLst/>
            <a:gdLst>
              <a:gd name="T0" fmla="*/ 24 w 40"/>
              <a:gd name="T1" fmla="*/ 0 h 29"/>
              <a:gd name="T2" fmla="*/ 19 w 40"/>
              <a:gd name="T3" fmla="*/ 26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2"/>
                  <a:pt x="34" y="29"/>
                  <a:pt x="19" y="26"/>
                </a:cubicBezTo>
                <a:cubicBezTo>
                  <a:pt x="0" y="19"/>
                  <a:pt x="4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Freeform 8">
            <a:extLst>
              <a:ext uri="{FF2B5EF4-FFF2-40B4-BE49-F238E27FC236}">
                <a16:creationId xmlns:a16="http://schemas.microsoft.com/office/drawing/2014/main" id="{4B0A51D7-FF65-4E97-9E1A-8C4688E86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27269" y="2059158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Freeform 130">
            <a:extLst>
              <a:ext uri="{FF2B5EF4-FFF2-40B4-BE49-F238E27FC236}">
                <a16:creationId xmlns:a16="http://schemas.microsoft.com/office/drawing/2014/main" id="{008FF77B-AC18-4E35-BB9B-0CA39278F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50053" y="2062420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" name="Freeform 135">
            <a:extLst>
              <a:ext uri="{FF2B5EF4-FFF2-40B4-BE49-F238E27FC236}">
                <a16:creationId xmlns:a16="http://schemas.microsoft.com/office/drawing/2014/main" id="{E71F6428-AC25-4A5A-8439-04768A17B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9601" y="2004283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Freeform 131">
            <a:extLst>
              <a:ext uri="{FF2B5EF4-FFF2-40B4-BE49-F238E27FC236}">
                <a16:creationId xmlns:a16="http://schemas.microsoft.com/office/drawing/2014/main" id="{F237A1D4-9D62-4DEA-BD39-E5EC93B33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35670" y="1985929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" name="Freeform 141">
            <a:extLst>
              <a:ext uri="{FF2B5EF4-FFF2-40B4-BE49-F238E27FC236}">
                <a16:creationId xmlns:a16="http://schemas.microsoft.com/office/drawing/2014/main" id="{87E919CC-AC41-4F0D-A842-792D7A418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16961" y="1988004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" name="Freeform 136">
            <a:extLst>
              <a:ext uri="{FF2B5EF4-FFF2-40B4-BE49-F238E27FC236}">
                <a16:creationId xmlns:a16="http://schemas.microsoft.com/office/drawing/2014/main" id="{965D7305-50C2-4D93-8832-19DC70C5B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81089" y="2011634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" name="Freeform 122">
            <a:extLst>
              <a:ext uri="{FF2B5EF4-FFF2-40B4-BE49-F238E27FC236}">
                <a16:creationId xmlns:a16="http://schemas.microsoft.com/office/drawing/2014/main" id="{E0E5EA9F-6192-466D-BF45-46D9BCE3B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264051" y="1999395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" name="Freeform 132">
            <a:extLst>
              <a:ext uri="{FF2B5EF4-FFF2-40B4-BE49-F238E27FC236}">
                <a16:creationId xmlns:a16="http://schemas.microsoft.com/office/drawing/2014/main" id="{CFF6BE31-4842-4659-8D68-63423F826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92157" y="2025636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2" name="Freeform 134">
            <a:extLst>
              <a:ext uri="{FF2B5EF4-FFF2-40B4-BE49-F238E27FC236}">
                <a16:creationId xmlns:a16="http://schemas.microsoft.com/office/drawing/2014/main" id="{3EC2112B-E2EC-492A-8AF9-D78F4B4A9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688454" y="2031605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" name="Freeform 125">
            <a:extLst>
              <a:ext uri="{FF2B5EF4-FFF2-40B4-BE49-F238E27FC236}">
                <a16:creationId xmlns:a16="http://schemas.microsoft.com/office/drawing/2014/main" id="{EB635BC8-61BC-44D5-AA11-9A308B3BA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925685" y="2057774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" name="Freeform 125">
            <a:extLst>
              <a:ext uri="{FF2B5EF4-FFF2-40B4-BE49-F238E27FC236}">
                <a16:creationId xmlns:a16="http://schemas.microsoft.com/office/drawing/2014/main" id="{7E9ACE65-00C6-4A75-8F61-CCADAF3EC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40333" y="2050782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" name="Freeform 128">
            <a:extLst>
              <a:ext uri="{FF2B5EF4-FFF2-40B4-BE49-F238E27FC236}">
                <a16:creationId xmlns:a16="http://schemas.microsoft.com/office/drawing/2014/main" id="{5D7163FE-5ADD-41E7-985B-F95E7E048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64471" y="2072870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0" name="Freeform 140">
            <a:extLst>
              <a:ext uri="{FF2B5EF4-FFF2-40B4-BE49-F238E27FC236}">
                <a16:creationId xmlns:a16="http://schemas.microsoft.com/office/drawing/2014/main" id="{DCD7108A-C70D-4FD9-B91A-0E9F9501A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07147" y="2055076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" name="Freeform 126">
            <a:extLst>
              <a:ext uri="{FF2B5EF4-FFF2-40B4-BE49-F238E27FC236}">
                <a16:creationId xmlns:a16="http://schemas.microsoft.com/office/drawing/2014/main" id="{3C0CF799-2713-48A8-94DF-F8CB5F332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862497" y="2069608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" name="Freeform 121">
            <a:extLst>
              <a:ext uri="{FF2B5EF4-FFF2-40B4-BE49-F238E27FC236}">
                <a16:creationId xmlns:a16="http://schemas.microsoft.com/office/drawing/2014/main" id="{00B8B62E-6551-4805-BD5A-5188FE5D3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139671" y="2062635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" name="Freeform 120">
            <a:extLst>
              <a:ext uri="{FF2B5EF4-FFF2-40B4-BE49-F238E27FC236}">
                <a16:creationId xmlns:a16="http://schemas.microsoft.com/office/drawing/2014/main" id="{DFCCEBA8-5961-480A-9134-51605F650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43822" y="203941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" name="Freeform 6">
            <a:extLst>
              <a:ext uri="{FF2B5EF4-FFF2-40B4-BE49-F238E27FC236}">
                <a16:creationId xmlns:a16="http://schemas.microsoft.com/office/drawing/2014/main" id="{724D4F80-B109-4438-BC6D-ABB522B44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635678" y="2029214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" name="Freeform 127">
            <a:extLst>
              <a:ext uri="{FF2B5EF4-FFF2-40B4-BE49-F238E27FC236}">
                <a16:creationId xmlns:a16="http://schemas.microsoft.com/office/drawing/2014/main" id="{52A7149F-5A3F-4537-981A-974C7409C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37281" y="2069607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2" name="Freeform 133">
            <a:extLst>
              <a:ext uri="{FF2B5EF4-FFF2-40B4-BE49-F238E27FC236}">
                <a16:creationId xmlns:a16="http://schemas.microsoft.com/office/drawing/2014/main" id="{89A8D3E3-3518-4738-B94E-F7DD9818D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9083" y="2081848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4" name="Freeform 129">
            <a:extLst>
              <a:ext uri="{FF2B5EF4-FFF2-40B4-BE49-F238E27FC236}">
                <a16:creationId xmlns:a16="http://schemas.microsoft.com/office/drawing/2014/main" id="{FA796F21-7CE5-4483-A137-919B3D433B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12267" y="2072870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" name="Freeform 142">
            <a:extLst>
              <a:ext uri="{FF2B5EF4-FFF2-40B4-BE49-F238E27FC236}">
                <a16:creationId xmlns:a16="http://schemas.microsoft.com/office/drawing/2014/main" id="{57FC30BB-0D8F-43B0-910E-7DDE8C933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77842" y="2136521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" name="Freeform 138">
            <a:extLst>
              <a:ext uri="{FF2B5EF4-FFF2-40B4-BE49-F238E27FC236}">
                <a16:creationId xmlns:a16="http://schemas.microsoft.com/office/drawing/2014/main" id="{D938207F-A865-48E5-A15D-FD578BC59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627742" y="2099801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" name="Freeform 137">
            <a:extLst>
              <a:ext uri="{FF2B5EF4-FFF2-40B4-BE49-F238E27FC236}">
                <a16:creationId xmlns:a16="http://schemas.microsoft.com/office/drawing/2014/main" id="{04637E45-0880-40BC-B488-4EA4CA435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80299" y="2097352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" name="textruta 2">
            <a:extLst>
              <a:ext uri="{FF2B5EF4-FFF2-40B4-BE49-F238E27FC236}">
                <a16:creationId xmlns:a16="http://schemas.microsoft.com/office/drawing/2014/main" id="{FA1EF15E-1809-4008-97A4-4FAF6DD02F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4684458"/>
              </p:ext>
            </p:extLst>
          </p:nvPr>
        </p:nvGraphicFramePr>
        <p:xfrm>
          <a:off x="877326" y="2599512"/>
          <a:ext cx="10722902" cy="3646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120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roup 9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380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1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2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3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4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5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6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7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8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9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0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1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2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3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4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5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6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7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8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9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0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1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2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3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4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5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6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7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8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9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0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1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2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3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4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5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6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7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8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9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0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1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2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3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4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5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6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7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8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9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0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1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2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3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4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5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6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grpSp>
        <p:nvGrpSpPr>
          <p:cNvPr id="437" name="Group 68">
            <a:extLst>
              <a:ext uri="{FF2B5EF4-FFF2-40B4-BE49-F238E27FC236}">
                <a16:creationId xmlns:a16="http://schemas.microsoft.com/office/drawing/2014/main" id="{A1B0DAD3-DAD3-4D41-8EF0-B03422E47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/>
          </a:solidFill>
        </p:grpSpPr>
        <p:sp>
          <p:nvSpPr>
            <p:cNvPr id="438" name="Freeform 8">
              <a:extLst>
                <a:ext uri="{FF2B5EF4-FFF2-40B4-BE49-F238E27FC236}">
                  <a16:creationId xmlns:a16="http://schemas.microsoft.com/office/drawing/2014/main" id="{729F7DF5-CF56-4F67-9883-903E49BE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1" name="Freeform 10">
              <a:extLst>
                <a:ext uri="{FF2B5EF4-FFF2-40B4-BE49-F238E27FC236}">
                  <a16:creationId xmlns:a16="http://schemas.microsoft.com/office/drawing/2014/main" id="{B7E65000-B427-4CEF-B2A9-ECA839855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9" name="Freeform 15">
              <a:extLst>
                <a:ext uri="{FF2B5EF4-FFF2-40B4-BE49-F238E27FC236}">
                  <a16:creationId xmlns:a16="http://schemas.microsoft.com/office/drawing/2014/main" id="{1D82BADA-E191-4C51-A377-7D1EA989D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3" name="Freeform 18">
              <a:extLst>
                <a:ext uri="{FF2B5EF4-FFF2-40B4-BE49-F238E27FC236}">
                  <a16:creationId xmlns:a16="http://schemas.microsoft.com/office/drawing/2014/main" id="{C074E073-07CB-4DD6-BFC8-E9FD63D4A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0" name="Freeform 19">
              <a:extLst>
                <a:ext uri="{FF2B5EF4-FFF2-40B4-BE49-F238E27FC236}">
                  <a16:creationId xmlns:a16="http://schemas.microsoft.com/office/drawing/2014/main" id="{211152B9-90BD-4804-BCC5-4B0FEEF37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1" name="Freeform 20">
              <a:extLst>
                <a:ext uri="{FF2B5EF4-FFF2-40B4-BE49-F238E27FC236}">
                  <a16:creationId xmlns:a16="http://schemas.microsoft.com/office/drawing/2014/main" id="{941B26CC-1C9B-4149-9647-3A0E0C9D2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2" name="Freeform 22">
              <a:extLst>
                <a:ext uri="{FF2B5EF4-FFF2-40B4-BE49-F238E27FC236}">
                  <a16:creationId xmlns:a16="http://schemas.microsoft.com/office/drawing/2014/main" id="{7576EDD8-60BD-4230-9FE5-5302F9120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3" name="Freeform 23">
              <a:extLst>
                <a:ext uri="{FF2B5EF4-FFF2-40B4-BE49-F238E27FC236}">
                  <a16:creationId xmlns:a16="http://schemas.microsoft.com/office/drawing/2014/main" id="{F68478BC-1899-4718-B999-C7EE2F6F5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4" name="Freeform 26">
              <a:extLst>
                <a:ext uri="{FF2B5EF4-FFF2-40B4-BE49-F238E27FC236}">
                  <a16:creationId xmlns:a16="http://schemas.microsoft.com/office/drawing/2014/main" id="{B02BAA58-19A0-4BE5-8596-7AF02A91C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5" name="Freeform 27">
              <a:extLst>
                <a:ext uri="{FF2B5EF4-FFF2-40B4-BE49-F238E27FC236}">
                  <a16:creationId xmlns:a16="http://schemas.microsoft.com/office/drawing/2014/main" id="{ED0FD3ED-A6B2-480A-8B6C-36B4921644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6" name="Freeform 28">
              <a:extLst>
                <a:ext uri="{FF2B5EF4-FFF2-40B4-BE49-F238E27FC236}">
                  <a16:creationId xmlns:a16="http://schemas.microsoft.com/office/drawing/2014/main" id="{46C958D0-B4D1-4E20-87DA-CDF757B56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7" name="Freeform 30">
              <a:extLst>
                <a:ext uri="{FF2B5EF4-FFF2-40B4-BE49-F238E27FC236}">
                  <a16:creationId xmlns:a16="http://schemas.microsoft.com/office/drawing/2014/main" id="{3E2B5B4A-13C5-4187-BF16-1B0C4EC6D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8" name="Freeform 43">
              <a:extLst>
                <a:ext uri="{FF2B5EF4-FFF2-40B4-BE49-F238E27FC236}">
                  <a16:creationId xmlns:a16="http://schemas.microsoft.com/office/drawing/2014/main" id="{8B7A471E-57F9-4AC4-B3DE-6A75C2A490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9" name="Freeform 51">
              <a:extLst>
                <a:ext uri="{FF2B5EF4-FFF2-40B4-BE49-F238E27FC236}">
                  <a16:creationId xmlns:a16="http://schemas.microsoft.com/office/drawing/2014/main" id="{01E6B5E8-B33D-4D70-B30A-823D655388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0" name="Freeform 52">
              <a:extLst>
                <a:ext uri="{FF2B5EF4-FFF2-40B4-BE49-F238E27FC236}">
                  <a16:creationId xmlns:a16="http://schemas.microsoft.com/office/drawing/2014/main" id="{04BD65AE-3613-409E-859A-F5E47E7ED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1" name="Freeform 53">
              <a:extLst>
                <a:ext uri="{FF2B5EF4-FFF2-40B4-BE49-F238E27FC236}">
                  <a16:creationId xmlns:a16="http://schemas.microsoft.com/office/drawing/2014/main" id="{6AC52B47-CF30-4905-A913-8016FD7DF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2" name="Freeform 54">
              <a:extLst>
                <a:ext uri="{FF2B5EF4-FFF2-40B4-BE49-F238E27FC236}">
                  <a16:creationId xmlns:a16="http://schemas.microsoft.com/office/drawing/2014/main" id="{945DD375-89B4-4594-879C-C88E3E07E4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3" name="Freeform 55">
              <a:extLst>
                <a:ext uri="{FF2B5EF4-FFF2-40B4-BE49-F238E27FC236}">
                  <a16:creationId xmlns:a16="http://schemas.microsoft.com/office/drawing/2014/main" id="{4EF2ED92-CD73-4432-B715-54794B6CC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4" name="Freeform 56">
              <a:extLst>
                <a:ext uri="{FF2B5EF4-FFF2-40B4-BE49-F238E27FC236}">
                  <a16:creationId xmlns:a16="http://schemas.microsoft.com/office/drawing/2014/main" id="{4C080334-01D5-4AEE-B802-115F8FF4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5" name="Freeform 57">
              <a:extLst>
                <a:ext uri="{FF2B5EF4-FFF2-40B4-BE49-F238E27FC236}">
                  <a16:creationId xmlns:a16="http://schemas.microsoft.com/office/drawing/2014/main" id="{5B2CD9BC-4DF9-4317-9F4F-168D1E48F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6" name="Freeform 59">
              <a:extLst>
                <a:ext uri="{FF2B5EF4-FFF2-40B4-BE49-F238E27FC236}">
                  <a16:creationId xmlns:a16="http://schemas.microsoft.com/office/drawing/2014/main" id="{9ED340BE-C2EA-4C3D-9E5F-49D0601E2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7" name="Freeform 60">
              <a:extLst>
                <a:ext uri="{FF2B5EF4-FFF2-40B4-BE49-F238E27FC236}">
                  <a16:creationId xmlns:a16="http://schemas.microsoft.com/office/drawing/2014/main" id="{F83C564A-309A-4BE2-A1B7-CB9000A40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8" name="Freeform 61">
              <a:extLst>
                <a:ext uri="{FF2B5EF4-FFF2-40B4-BE49-F238E27FC236}">
                  <a16:creationId xmlns:a16="http://schemas.microsoft.com/office/drawing/2014/main" id="{6DB3A353-2237-4080-B766-F62A628B3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9" name="Freeform 5">
              <a:extLst>
                <a:ext uri="{FF2B5EF4-FFF2-40B4-BE49-F238E27FC236}">
                  <a16:creationId xmlns:a16="http://schemas.microsoft.com/office/drawing/2014/main" id="{F97333D1-A657-49E4-BCD3-47476A14CA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0" name="Freeform 6">
              <a:extLst>
                <a:ext uri="{FF2B5EF4-FFF2-40B4-BE49-F238E27FC236}">
                  <a16:creationId xmlns:a16="http://schemas.microsoft.com/office/drawing/2014/main" id="{D848B0DC-182E-4466-BC72-7D1D16380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1" name="Freeform 7">
              <a:extLst>
                <a:ext uri="{FF2B5EF4-FFF2-40B4-BE49-F238E27FC236}">
                  <a16:creationId xmlns:a16="http://schemas.microsoft.com/office/drawing/2014/main" id="{60CE5FE2-5C67-4168-A845-1851C07B7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2" name="Freeform 8">
              <a:extLst>
                <a:ext uri="{FF2B5EF4-FFF2-40B4-BE49-F238E27FC236}">
                  <a16:creationId xmlns:a16="http://schemas.microsoft.com/office/drawing/2014/main" id="{FFD9F71E-ACAB-4435-8558-5C891704E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3" name="Freeform 9">
              <a:extLst>
                <a:ext uri="{FF2B5EF4-FFF2-40B4-BE49-F238E27FC236}">
                  <a16:creationId xmlns:a16="http://schemas.microsoft.com/office/drawing/2014/main" id="{D8F3C4EF-CAB3-477F-9BE6-7AE0EE086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4" name="Freeform 11">
              <a:extLst>
                <a:ext uri="{FF2B5EF4-FFF2-40B4-BE49-F238E27FC236}">
                  <a16:creationId xmlns:a16="http://schemas.microsoft.com/office/drawing/2014/main" id="{99F3B109-2DD1-4023-AB8C-C4CFFBC1E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5" name="Freeform 12">
              <a:extLst>
                <a:ext uri="{FF2B5EF4-FFF2-40B4-BE49-F238E27FC236}">
                  <a16:creationId xmlns:a16="http://schemas.microsoft.com/office/drawing/2014/main" id="{AEE61596-3CEF-4CF6-A4FA-22626543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6" name="Freeform 13">
              <a:extLst>
                <a:ext uri="{FF2B5EF4-FFF2-40B4-BE49-F238E27FC236}">
                  <a16:creationId xmlns:a16="http://schemas.microsoft.com/office/drawing/2014/main" id="{ACA5CDA1-D484-482B-924A-C21EFFB26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7" name="Freeform 14">
              <a:extLst>
                <a:ext uri="{FF2B5EF4-FFF2-40B4-BE49-F238E27FC236}">
                  <a16:creationId xmlns:a16="http://schemas.microsoft.com/office/drawing/2014/main" id="{8BAD048C-9E22-4DAB-BB3C-8978DFC79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8" name="Freeform 16">
              <a:extLst>
                <a:ext uri="{FF2B5EF4-FFF2-40B4-BE49-F238E27FC236}">
                  <a16:creationId xmlns:a16="http://schemas.microsoft.com/office/drawing/2014/main" id="{1A2637B3-8C74-4B55-872D-CFE1F1929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9" name="Freeform 17">
              <a:extLst>
                <a:ext uri="{FF2B5EF4-FFF2-40B4-BE49-F238E27FC236}">
                  <a16:creationId xmlns:a16="http://schemas.microsoft.com/office/drawing/2014/main" id="{C73B0390-BD3E-4AFB-ADF3-676ECF890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0" name="Freeform 21">
              <a:extLst>
                <a:ext uri="{FF2B5EF4-FFF2-40B4-BE49-F238E27FC236}">
                  <a16:creationId xmlns:a16="http://schemas.microsoft.com/office/drawing/2014/main" id="{35236E6F-9C25-49CE-9078-306D3A5FA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1" name="Freeform 25">
              <a:extLst>
                <a:ext uri="{FF2B5EF4-FFF2-40B4-BE49-F238E27FC236}">
                  <a16:creationId xmlns:a16="http://schemas.microsoft.com/office/drawing/2014/main" id="{46D4BFF5-1B3A-44D0-9720-143617E00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6" name="Freeform 29">
              <a:extLst>
                <a:ext uri="{FF2B5EF4-FFF2-40B4-BE49-F238E27FC236}">
                  <a16:creationId xmlns:a16="http://schemas.microsoft.com/office/drawing/2014/main" id="{77FD726E-2EB9-4305-BEE5-7C48D51C9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2" name="Freeform 31">
              <a:extLst>
                <a:ext uri="{FF2B5EF4-FFF2-40B4-BE49-F238E27FC236}">
                  <a16:creationId xmlns:a16="http://schemas.microsoft.com/office/drawing/2014/main" id="{25E6083A-3C52-4763-92A2-1B88843EF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3" name="Freeform 32">
              <a:extLst>
                <a:ext uri="{FF2B5EF4-FFF2-40B4-BE49-F238E27FC236}">
                  <a16:creationId xmlns:a16="http://schemas.microsoft.com/office/drawing/2014/main" id="{CA90BF22-94F7-4D52-8725-FDCE69CE6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4" name="Freeform 33">
              <a:extLst>
                <a:ext uri="{FF2B5EF4-FFF2-40B4-BE49-F238E27FC236}">
                  <a16:creationId xmlns:a16="http://schemas.microsoft.com/office/drawing/2014/main" id="{998A2F47-3F4E-4065-86CF-B49B258FF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5" name="Freeform 34">
              <a:extLst>
                <a:ext uri="{FF2B5EF4-FFF2-40B4-BE49-F238E27FC236}">
                  <a16:creationId xmlns:a16="http://schemas.microsoft.com/office/drawing/2014/main" id="{65AF8C00-7E07-4E42-A41A-08417BB0E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6" name="Freeform 35">
              <a:extLst>
                <a:ext uri="{FF2B5EF4-FFF2-40B4-BE49-F238E27FC236}">
                  <a16:creationId xmlns:a16="http://schemas.microsoft.com/office/drawing/2014/main" id="{E0C04B54-4EF5-4B04-A708-8339062D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7" name="Freeform 36">
              <a:extLst>
                <a:ext uri="{FF2B5EF4-FFF2-40B4-BE49-F238E27FC236}">
                  <a16:creationId xmlns:a16="http://schemas.microsoft.com/office/drawing/2014/main" id="{C16D1625-1345-49A9-9FAE-3600E0D11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8" name="Freeform 37">
              <a:extLst>
                <a:ext uri="{FF2B5EF4-FFF2-40B4-BE49-F238E27FC236}">
                  <a16:creationId xmlns:a16="http://schemas.microsoft.com/office/drawing/2014/main" id="{B8817E5F-6964-4B89-9CD1-CD4621B6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9" name="Freeform 38">
              <a:extLst>
                <a:ext uri="{FF2B5EF4-FFF2-40B4-BE49-F238E27FC236}">
                  <a16:creationId xmlns:a16="http://schemas.microsoft.com/office/drawing/2014/main" id="{952E3586-DC86-4B27-AAC4-D005819D2C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0" name="Freeform 39">
              <a:extLst>
                <a:ext uri="{FF2B5EF4-FFF2-40B4-BE49-F238E27FC236}">
                  <a16:creationId xmlns:a16="http://schemas.microsoft.com/office/drawing/2014/main" id="{22CB13D9-EA0B-45B8-8E8F-3AABBE9D7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1" name="Freeform 40">
              <a:extLst>
                <a:ext uri="{FF2B5EF4-FFF2-40B4-BE49-F238E27FC236}">
                  <a16:creationId xmlns:a16="http://schemas.microsoft.com/office/drawing/2014/main" id="{3755BB78-63DB-4A8C-A113-795862B37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2" name="Freeform 41">
              <a:extLst>
                <a:ext uri="{FF2B5EF4-FFF2-40B4-BE49-F238E27FC236}">
                  <a16:creationId xmlns:a16="http://schemas.microsoft.com/office/drawing/2014/main" id="{68D97FB6-919C-4D25-A4CE-65C0BB8B41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3" name="Freeform 42">
              <a:extLst>
                <a:ext uri="{FF2B5EF4-FFF2-40B4-BE49-F238E27FC236}">
                  <a16:creationId xmlns:a16="http://schemas.microsoft.com/office/drawing/2014/main" id="{B7FB8601-BFD8-42A2-BFC8-826DA5679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4" name="Freeform 44">
              <a:extLst>
                <a:ext uri="{FF2B5EF4-FFF2-40B4-BE49-F238E27FC236}">
                  <a16:creationId xmlns:a16="http://schemas.microsoft.com/office/drawing/2014/main" id="{E66A3773-870D-43D8-97C8-9210A0288C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5" name="Freeform 45">
              <a:extLst>
                <a:ext uri="{FF2B5EF4-FFF2-40B4-BE49-F238E27FC236}">
                  <a16:creationId xmlns:a16="http://schemas.microsoft.com/office/drawing/2014/main" id="{08736EF7-6BB0-4CA8-B063-CD217FF9BF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6" name="Freeform 46">
              <a:extLst>
                <a:ext uri="{FF2B5EF4-FFF2-40B4-BE49-F238E27FC236}">
                  <a16:creationId xmlns:a16="http://schemas.microsoft.com/office/drawing/2014/main" id="{57EBF709-9E0F-48A1-BCDD-F3C74F1D49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7" name="Freeform 47">
              <a:extLst>
                <a:ext uri="{FF2B5EF4-FFF2-40B4-BE49-F238E27FC236}">
                  <a16:creationId xmlns:a16="http://schemas.microsoft.com/office/drawing/2014/main" id="{251EC588-C357-470F-A194-F4A0C32B7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8" name="Freeform 48">
              <a:extLst>
                <a:ext uri="{FF2B5EF4-FFF2-40B4-BE49-F238E27FC236}">
                  <a16:creationId xmlns:a16="http://schemas.microsoft.com/office/drawing/2014/main" id="{02592C96-1066-4F6E-9353-4FF1D5ED98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9" name="Freeform 49">
              <a:extLst>
                <a:ext uri="{FF2B5EF4-FFF2-40B4-BE49-F238E27FC236}">
                  <a16:creationId xmlns:a16="http://schemas.microsoft.com/office/drawing/2014/main" id="{B5016669-96C5-4574-B536-65060BCE9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0" name="Freeform 8">
              <a:extLst>
                <a:ext uri="{FF2B5EF4-FFF2-40B4-BE49-F238E27FC236}">
                  <a16:creationId xmlns:a16="http://schemas.microsoft.com/office/drawing/2014/main" id="{5C697245-37CA-4D12-9F8C-308595014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1" name="Freeform 106">
              <a:extLst>
                <a:ext uri="{FF2B5EF4-FFF2-40B4-BE49-F238E27FC236}">
                  <a16:creationId xmlns:a16="http://schemas.microsoft.com/office/drawing/2014/main" id="{3776B83C-39DC-4C02-B33B-848604D0A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492" name="Rectangle 12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Rectangle 129">
            <a:extLst>
              <a:ext uri="{FF2B5EF4-FFF2-40B4-BE49-F238E27FC236}">
                <a16:creationId xmlns:a16="http://schemas.microsoft.com/office/drawing/2014/main" id="{B0FD9CD4-1DEA-4176-A124-D8917EB46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4453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4" name="Group 131">
            <a:extLst>
              <a:ext uri="{FF2B5EF4-FFF2-40B4-BE49-F238E27FC236}">
                <a16:creationId xmlns:a16="http://schemas.microsoft.com/office/drawing/2014/main" id="{D1F75336-B532-4E6E-95DF-0A6F25973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02008" y="0"/>
            <a:ext cx="1355939" cy="6809110"/>
            <a:chOff x="235680" y="-7692"/>
            <a:chExt cx="1355939" cy="6858421"/>
          </a:xfrm>
          <a:solidFill>
            <a:schemeClr val="bg2">
              <a:lumMod val="90000"/>
            </a:schemeClr>
          </a:solidFill>
        </p:grpSpPr>
        <p:sp>
          <p:nvSpPr>
            <p:cNvPr id="133" name="Freeform 6">
              <a:extLst>
                <a:ext uri="{FF2B5EF4-FFF2-40B4-BE49-F238E27FC236}">
                  <a16:creationId xmlns:a16="http://schemas.microsoft.com/office/drawing/2014/main" id="{BE555E63-8756-4B01-A8E6-1E6C24E6C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327877" y="4034697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8">
              <a:extLst>
                <a:ext uri="{FF2B5EF4-FFF2-40B4-BE49-F238E27FC236}">
                  <a16:creationId xmlns:a16="http://schemas.microsoft.com/office/drawing/2014/main" id="{9A6E7B09-D1D2-4BD6-AC74-B96A66F74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960" y="671130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0">
              <a:extLst>
                <a:ext uri="{FF2B5EF4-FFF2-40B4-BE49-F238E27FC236}">
                  <a16:creationId xmlns:a16="http://schemas.microsoft.com/office/drawing/2014/main" id="{34928232-787D-47D4-AC4D-2049EDBE8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75985" y="144970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5">
              <a:extLst>
                <a:ext uri="{FF2B5EF4-FFF2-40B4-BE49-F238E27FC236}">
                  <a16:creationId xmlns:a16="http://schemas.microsoft.com/office/drawing/2014/main" id="{149A4B36-376B-47C4-95F0-709DE089D3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79915" y="659167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8">
              <a:extLst>
                <a:ext uri="{FF2B5EF4-FFF2-40B4-BE49-F238E27FC236}">
                  <a16:creationId xmlns:a16="http://schemas.microsoft.com/office/drawing/2014/main" id="{E070C64A-1BAE-4811-955E-31635E29D4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83329" y="402424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9">
              <a:extLst>
                <a:ext uri="{FF2B5EF4-FFF2-40B4-BE49-F238E27FC236}">
                  <a16:creationId xmlns:a16="http://schemas.microsoft.com/office/drawing/2014/main" id="{519D20CC-9F17-48D7-AC77-49664423A7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73247" y="2089300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20">
              <a:extLst>
                <a:ext uri="{FF2B5EF4-FFF2-40B4-BE49-F238E27FC236}">
                  <a16:creationId xmlns:a16="http://schemas.microsoft.com/office/drawing/2014/main" id="{FC0486F3-C6B9-48A6-BC5A-AA2F68A67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58010" y="2286858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22">
              <a:extLst>
                <a:ext uri="{FF2B5EF4-FFF2-40B4-BE49-F238E27FC236}">
                  <a16:creationId xmlns:a16="http://schemas.microsoft.com/office/drawing/2014/main" id="{B8425C2E-7DD6-4BF4-A1C0-B2B6D5659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27349" y="1116701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23">
              <a:extLst>
                <a:ext uri="{FF2B5EF4-FFF2-40B4-BE49-F238E27FC236}">
                  <a16:creationId xmlns:a16="http://schemas.microsoft.com/office/drawing/2014/main" id="{5195E044-A159-4CBB-A35F-9F444DB7C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41036" y="904135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26">
              <a:extLst>
                <a:ext uri="{FF2B5EF4-FFF2-40B4-BE49-F238E27FC236}">
                  <a16:creationId xmlns:a16="http://schemas.microsoft.com/office/drawing/2014/main" id="{2EC06385-5581-419E-A894-A9E994F980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28260" y="1387842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27">
              <a:extLst>
                <a:ext uri="{FF2B5EF4-FFF2-40B4-BE49-F238E27FC236}">
                  <a16:creationId xmlns:a16="http://schemas.microsoft.com/office/drawing/2014/main" id="{C2001B12-0A79-413A-A98A-8FFDC6FCD2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18736" y="1824944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28">
              <a:extLst>
                <a:ext uri="{FF2B5EF4-FFF2-40B4-BE49-F238E27FC236}">
                  <a16:creationId xmlns:a16="http://schemas.microsoft.com/office/drawing/2014/main" id="{275A5D12-68D1-44C8-8CE4-E06AF560E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05820" y="1602352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30">
              <a:extLst>
                <a:ext uri="{FF2B5EF4-FFF2-40B4-BE49-F238E27FC236}">
                  <a16:creationId xmlns:a16="http://schemas.microsoft.com/office/drawing/2014/main" id="{A1382B02-AE11-4365-842E-7C1C6D0A2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81070" y="1145454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43">
              <a:extLst>
                <a:ext uri="{FF2B5EF4-FFF2-40B4-BE49-F238E27FC236}">
                  <a16:creationId xmlns:a16="http://schemas.microsoft.com/office/drawing/2014/main" id="{E53E7D50-99B3-45E7-A598-F6AF083BF9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95062" y="853343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51">
              <a:extLst>
                <a:ext uri="{FF2B5EF4-FFF2-40B4-BE49-F238E27FC236}">
                  <a16:creationId xmlns:a16="http://schemas.microsoft.com/office/drawing/2014/main" id="{956CF73D-C95E-4B57-BCFB-CEECC226F5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031" y="100775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52">
              <a:extLst>
                <a:ext uri="{FF2B5EF4-FFF2-40B4-BE49-F238E27FC236}">
                  <a16:creationId xmlns:a16="http://schemas.microsoft.com/office/drawing/2014/main" id="{234C9590-DD2B-49D7-9229-332806DFF4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5036" y="443328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53">
              <a:extLst>
                <a:ext uri="{FF2B5EF4-FFF2-40B4-BE49-F238E27FC236}">
                  <a16:creationId xmlns:a16="http://schemas.microsoft.com/office/drawing/2014/main" id="{8FAFC176-D2CC-4A8C-81EA-FA2864E03D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117" y="1246532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4">
              <a:extLst>
                <a:ext uri="{FF2B5EF4-FFF2-40B4-BE49-F238E27FC236}">
                  <a16:creationId xmlns:a16="http://schemas.microsoft.com/office/drawing/2014/main" id="{519B8C77-FE73-4623-97AA-C7E53D88EF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964" y="606956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55">
              <a:extLst>
                <a:ext uri="{FF2B5EF4-FFF2-40B4-BE49-F238E27FC236}">
                  <a16:creationId xmlns:a16="http://schemas.microsoft.com/office/drawing/2014/main" id="{1953E369-1BB2-4810-A780-1B8F749DAB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977" y="145613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56">
              <a:extLst>
                <a:ext uri="{FF2B5EF4-FFF2-40B4-BE49-F238E27FC236}">
                  <a16:creationId xmlns:a16="http://schemas.microsoft.com/office/drawing/2014/main" id="{11D65D2F-7062-49ED-8281-8CF9BD087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673" y="2286169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57">
              <a:extLst>
                <a:ext uri="{FF2B5EF4-FFF2-40B4-BE49-F238E27FC236}">
                  <a16:creationId xmlns:a16="http://schemas.microsoft.com/office/drawing/2014/main" id="{8E4A3AE4-7E0D-4B3B-8015-AFD4FF5179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126" y="1665878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59">
              <a:extLst>
                <a:ext uri="{FF2B5EF4-FFF2-40B4-BE49-F238E27FC236}">
                  <a16:creationId xmlns:a16="http://schemas.microsoft.com/office/drawing/2014/main" id="{29ABA55F-AE0C-4E1A-803C-45CCB5610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1576" y="248231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60">
              <a:extLst>
                <a:ext uri="{FF2B5EF4-FFF2-40B4-BE49-F238E27FC236}">
                  <a16:creationId xmlns:a16="http://schemas.microsoft.com/office/drawing/2014/main" id="{5767314E-D145-47A5-8C4B-C96860039D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807" y="189567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61">
              <a:extLst>
                <a:ext uri="{FF2B5EF4-FFF2-40B4-BE49-F238E27FC236}">
                  <a16:creationId xmlns:a16="http://schemas.microsoft.com/office/drawing/2014/main" id="{2E438CDE-641E-4AB1-8C46-E336B3601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3104" y="2130032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78">
              <a:extLst>
                <a:ext uri="{FF2B5EF4-FFF2-40B4-BE49-F238E27FC236}">
                  <a16:creationId xmlns:a16="http://schemas.microsoft.com/office/drawing/2014/main" id="{56483294-E4DD-4DDE-B4E2-29DB724C16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2342" y="71377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79">
              <a:extLst>
                <a:ext uri="{FF2B5EF4-FFF2-40B4-BE49-F238E27FC236}">
                  <a16:creationId xmlns:a16="http://schemas.microsoft.com/office/drawing/2014/main" id="{28FD6E08-8ABE-458A-80DF-F40C0020DA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14714" y="944816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80">
              <a:extLst>
                <a:ext uri="{FF2B5EF4-FFF2-40B4-BE49-F238E27FC236}">
                  <a16:creationId xmlns:a16="http://schemas.microsoft.com/office/drawing/2014/main" id="{976649D9-004E-4B41-8B10-922D6DD62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9373" y="1182611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81">
              <a:extLst>
                <a:ext uri="{FF2B5EF4-FFF2-40B4-BE49-F238E27FC236}">
                  <a16:creationId xmlns:a16="http://schemas.microsoft.com/office/drawing/2014/main" id="{E0D3F74F-5528-4D86-813C-F69D75245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92423" y="219566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82">
              <a:extLst>
                <a:ext uri="{FF2B5EF4-FFF2-40B4-BE49-F238E27FC236}">
                  <a16:creationId xmlns:a16="http://schemas.microsoft.com/office/drawing/2014/main" id="{DF9EC240-FE22-4E9D-B7C4-AD06B6BEBD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0259" y="1973212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83">
              <a:extLst>
                <a:ext uri="{FF2B5EF4-FFF2-40B4-BE49-F238E27FC236}">
                  <a16:creationId xmlns:a16="http://schemas.microsoft.com/office/drawing/2014/main" id="{E681EFC1-C397-4B9A-878D-D01B8C5078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2816" y="1658424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84">
              <a:extLst>
                <a:ext uri="{FF2B5EF4-FFF2-40B4-BE49-F238E27FC236}">
                  <a16:creationId xmlns:a16="http://schemas.microsoft.com/office/drawing/2014/main" id="{51CB9B53-43E7-4A8F-8677-D32EC22C2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3832" y="509185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86">
              <a:extLst>
                <a:ext uri="{FF2B5EF4-FFF2-40B4-BE49-F238E27FC236}">
                  <a16:creationId xmlns:a16="http://schemas.microsoft.com/office/drawing/2014/main" id="{8353F6DD-878C-4EBE-AC93-F386AF68D8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93801" y="163176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89">
              <a:extLst>
                <a:ext uri="{FF2B5EF4-FFF2-40B4-BE49-F238E27FC236}">
                  <a16:creationId xmlns:a16="http://schemas.microsoft.com/office/drawing/2014/main" id="{80A6635F-ED11-4088-B349-671ABDDCC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48604" y="1446073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90">
              <a:extLst>
                <a:ext uri="{FF2B5EF4-FFF2-40B4-BE49-F238E27FC236}">
                  <a16:creationId xmlns:a16="http://schemas.microsoft.com/office/drawing/2014/main" id="{DD9B1267-9628-4F71-BA07-AEE32C257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6456" y="206898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05">
              <a:extLst>
                <a:ext uri="{FF2B5EF4-FFF2-40B4-BE49-F238E27FC236}">
                  <a16:creationId xmlns:a16="http://schemas.microsoft.com/office/drawing/2014/main" id="{88F6749D-9632-4CAA-850B-611BA6CAB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39863" y="1974673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06">
              <a:extLst>
                <a:ext uri="{FF2B5EF4-FFF2-40B4-BE49-F238E27FC236}">
                  <a16:creationId xmlns:a16="http://schemas.microsoft.com/office/drawing/2014/main" id="{92877B9F-7690-462E-AD03-E9D1E8E5EB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29500" y="58179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07">
              <a:extLst>
                <a:ext uri="{FF2B5EF4-FFF2-40B4-BE49-F238E27FC236}">
                  <a16:creationId xmlns:a16="http://schemas.microsoft.com/office/drawing/2014/main" id="{948A9550-4D69-488A-BDBB-A35D897EB7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15265" y="226174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08">
              <a:extLst>
                <a:ext uri="{FF2B5EF4-FFF2-40B4-BE49-F238E27FC236}">
                  <a16:creationId xmlns:a16="http://schemas.microsoft.com/office/drawing/2014/main" id="{609D73EB-3820-4A95-B6B9-ADCBFE0BD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27171" y="1191639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09">
              <a:extLst>
                <a:ext uri="{FF2B5EF4-FFF2-40B4-BE49-F238E27FC236}">
                  <a16:creationId xmlns:a16="http://schemas.microsoft.com/office/drawing/2014/main" id="{87F5523B-7BF8-4F16-A8F0-A7C7912AE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10368" y="1692964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10">
              <a:extLst>
                <a:ext uri="{FF2B5EF4-FFF2-40B4-BE49-F238E27FC236}">
                  <a16:creationId xmlns:a16="http://schemas.microsoft.com/office/drawing/2014/main" id="{AA3DA9D2-4C11-4DB9-881C-478777CF9B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07224" y="33395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11">
              <a:extLst>
                <a:ext uri="{FF2B5EF4-FFF2-40B4-BE49-F238E27FC236}">
                  <a16:creationId xmlns:a16="http://schemas.microsoft.com/office/drawing/2014/main" id="{B9C8487B-850D-4F0F-85EA-DBDA55364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08423" y="142145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12">
              <a:extLst>
                <a:ext uri="{FF2B5EF4-FFF2-40B4-BE49-F238E27FC236}">
                  <a16:creationId xmlns:a16="http://schemas.microsoft.com/office/drawing/2014/main" id="{6C88A281-7EEC-4C3F-AD2B-15B6F3F1C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17926" y="902805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22">
              <a:extLst>
                <a:ext uri="{FF2B5EF4-FFF2-40B4-BE49-F238E27FC236}">
                  <a16:creationId xmlns:a16="http://schemas.microsoft.com/office/drawing/2014/main" id="{1FC1A962-0075-4190-9381-97928DFB0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380487" y="162902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23">
              <a:extLst>
                <a:ext uri="{FF2B5EF4-FFF2-40B4-BE49-F238E27FC236}">
                  <a16:creationId xmlns:a16="http://schemas.microsoft.com/office/drawing/2014/main" id="{FC5663AB-2E5B-4AB0-9FF6-FA4BA81BAB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388936" y="206362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30">
              <a:extLst>
                <a:ext uri="{FF2B5EF4-FFF2-40B4-BE49-F238E27FC236}">
                  <a16:creationId xmlns:a16="http://schemas.microsoft.com/office/drawing/2014/main" id="{A1557E99-5074-480D-BD3B-B4001B060B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362157" y="495611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31">
              <a:extLst>
                <a:ext uri="{FF2B5EF4-FFF2-40B4-BE49-F238E27FC236}">
                  <a16:creationId xmlns:a16="http://schemas.microsoft.com/office/drawing/2014/main" id="{889E9CED-0E63-48B4-A9CB-A90EEBE5D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375975" y="1050598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32">
              <a:extLst>
                <a:ext uri="{FF2B5EF4-FFF2-40B4-BE49-F238E27FC236}">
                  <a16:creationId xmlns:a16="http://schemas.microsoft.com/office/drawing/2014/main" id="{5D1A4D52-FD4B-4065-BAB8-C995A22D9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377630" y="1930233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34">
              <a:extLst>
                <a:ext uri="{FF2B5EF4-FFF2-40B4-BE49-F238E27FC236}">
                  <a16:creationId xmlns:a16="http://schemas.microsoft.com/office/drawing/2014/main" id="{47403C29-5791-4AD9-BD8F-A6DB555A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357778" y="206212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35">
              <a:extLst>
                <a:ext uri="{FF2B5EF4-FFF2-40B4-BE49-F238E27FC236}">
                  <a16:creationId xmlns:a16="http://schemas.microsoft.com/office/drawing/2014/main" id="{D966B006-4D22-406B-BBA9-AD25B7F2C9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363314" y="820940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41">
              <a:extLst>
                <a:ext uri="{FF2B5EF4-FFF2-40B4-BE49-F238E27FC236}">
                  <a16:creationId xmlns:a16="http://schemas.microsoft.com/office/drawing/2014/main" id="{F437370B-FEA7-4D8A-B633-21623B4F6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88062" y="1284706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5">
              <a:extLst>
                <a:ext uri="{FF2B5EF4-FFF2-40B4-BE49-F238E27FC236}">
                  <a16:creationId xmlns:a16="http://schemas.microsoft.com/office/drawing/2014/main" id="{F603AF0E-9E87-4257-A781-CB4A4596F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43895" y="2757928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6">
              <a:extLst>
                <a:ext uri="{FF2B5EF4-FFF2-40B4-BE49-F238E27FC236}">
                  <a16:creationId xmlns:a16="http://schemas.microsoft.com/office/drawing/2014/main" id="{85273A46-8805-44B8-810A-1E2028BAE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45422" y="5102085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7">
              <a:extLst>
                <a:ext uri="{FF2B5EF4-FFF2-40B4-BE49-F238E27FC236}">
                  <a16:creationId xmlns:a16="http://schemas.microsoft.com/office/drawing/2014/main" id="{E6AC1079-32E7-43DB-9A95-92CCE0371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13852" y="2471615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8">
              <a:extLst>
                <a:ext uri="{FF2B5EF4-FFF2-40B4-BE49-F238E27FC236}">
                  <a16:creationId xmlns:a16="http://schemas.microsoft.com/office/drawing/2014/main" id="{825CDE05-9EA6-426E-A184-57CACF8993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02300" y="480303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9">
              <a:extLst>
                <a:ext uri="{FF2B5EF4-FFF2-40B4-BE49-F238E27FC236}">
                  <a16:creationId xmlns:a16="http://schemas.microsoft.com/office/drawing/2014/main" id="{C230FC7D-858D-4F00-B012-9BBCEDFDE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410438" y="4522567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1">
              <a:extLst>
                <a:ext uri="{FF2B5EF4-FFF2-40B4-BE49-F238E27FC236}">
                  <a16:creationId xmlns:a16="http://schemas.microsoft.com/office/drawing/2014/main" id="{8BCE49A4-31F9-4BCA-903C-A91804A8F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370799" y="4261335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2">
              <a:extLst>
                <a:ext uri="{FF2B5EF4-FFF2-40B4-BE49-F238E27FC236}">
                  <a16:creationId xmlns:a16="http://schemas.microsoft.com/office/drawing/2014/main" id="{12BFB7D0-55E2-4949-9058-E204673E9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382575" y="3758854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3">
              <a:extLst>
                <a:ext uri="{FF2B5EF4-FFF2-40B4-BE49-F238E27FC236}">
                  <a16:creationId xmlns:a16="http://schemas.microsoft.com/office/drawing/2014/main" id="{B4315E1F-0A54-4677-A12C-54563B2D7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387040" y="3162824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4">
              <a:extLst>
                <a:ext uri="{FF2B5EF4-FFF2-40B4-BE49-F238E27FC236}">
                  <a16:creationId xmlns:a16="http://schemas.microsoft.com/office/drawing/2014/main" id="{F177E0EE-5B9E-489A-BCD8-272D99EEB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377680" y="3402754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6">
              <a:extLst>
                <a:ext uri="{FF2B5EF4-FFF2-40B4-BE49-F238E27FC236}">
                  <a16:creationId xmlns:a16="http://schemas.microsoft.com/office/drawing/2014/main" id="{672B8554-119E-45ED-9344-4D7691B89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361415" y="4001886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5" name="Freeform 17">
              <a:extLst>
                <a:ext uri="{FF2B5EF4-FFF2-40B4-BE49-F238E27FC236}">
                  <a16:creationId xmlns:a16="http://schemas.microsoft.com/office/drawing/2014/main" id="{7A3C3931-93FF-4704-A596-D401D20F05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396394" y="5414574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21">
              <a:extLst>
                <a:ext uri="{FF2B5EF4-FFF2-40B4-BE49-F238E27FC236}">
                  <a16:creationId xmlns:a16="http://schemas.microsoft.com/office/drawing/2014/main" id="{C9BF99BB-AF54-4EC6-83EF-1C95D359B6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344385" y="5725728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25">
              <a:extLst>
                <a:ext uri="{FF2B5EF4-FFF2-40B4-BE49-F238E27FC236}">
                  <a16:creationId xmlns:a16="http://schemas.microsoft.com/office/drawing/2014/main" id="{11927DDE-9B6A-4F30-A69B-32A2146AFF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325046" y="6490990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29">
              <a:extLst>
                <a:ext uri="{FF2B5EF4-FFF2-40B4-BE49-F238E27FC236}">
                  <a16:creationId xmlns:a16="http://schemas.microsoft.com/office/drawing/2014/main" id="{97645592-28E1-41BC-8093-D99DDB2FB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325268" y="5964435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31">
              <a:extLst>
                <a:ext uri="{FF2B5EF4-FFF2-40B4-BE49-F238E27FC236}">
                  <a16:creationId xmlns:a16="http://schemas.microsoft.com/office/drawing/2014/main" id="{66BBDAFE-E9A2-481A-A9E4-741BDF936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303969" y="6273853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32">
              <a:extLst>
                <a:ext uri="{FF2B5EF4-FFF2-40B4-BE49-F238E27FC236}">
                  <a16:creationId xmlns:a16="http://schemas.microsoft.com/office/drawing/2014/main" id="{8CE17748-EC2B-458E-8D50-6F7A3D991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5149" y="3288908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33">
              <a:extLst>
                <a:ext uri="{FF2B5EF4-FFF2-40B4-BE49-F238E27FC236}">
                  <a16:creationId xmlns:a16="http://schemas.microsoft.com/office/drawing/2014/main" id="{338FB3E1-532B-413C-BB3E-4B6F73E6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062" y="4380219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34">
              <a:extLst>
                <a:ext uri="{FF2B5EF4-FFF2-40B4-BE49-F238E27FC236}">
                  <a16:creationId xmlns:a16="http://schemas.microsoft.com/office/drawing/2014/main" id="{D6FAB024-30FE-47F4-8AE1-74EDA0348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992" y="5377542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35">
              <a:extLst>
                <a:ext uri="{FF2B5EF4-FFF2-40B4-BE49-F238E27FC236}">
                  <a16:creationId xmlns:a16="http://schemas.microsoft.com/office/drawing/2014/main" id="{4EC173DE-D1F8-4D6B-9B22-7C7FCCDF00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644" y="4588446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36">
              <a:extLst>
                <a:ext uri="{FF2B5EF4-FFF2-40B4-BE49-F238E27FC236}">
                  <a16:creationId xmlns:a16="http://schemas.microsoft.com/office/drawing/2014/main" id="{E902523B-8651-4DA4-91BE-EE974AA8C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781" y="6039431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37">
              <a:extLst>
                <a:ext uri="{FF2B5EF4-FFF2-40B4-BE49-F238E27FC236}">
                  <a16:creationId xmlns:a16="http://schemas.microsoft.com/office/drawing/2014/main" id="{BEB817E0-950F-4C2B-852F-7F9ACA754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547" y="3052968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38">
              <a:extLst>
                <a:ext uri="{FF2B5EF4-FFF2-40B4-BE49-F238E27FC236}">
                  <a16:creationId xmlns:a16="http://schemas.microsoft.com/office/drawing/2014/main" id="{03EA0132-2679-4472-B245-29DF74F4F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6216" y="4893064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39">
              <a:extLst>
                <a:ext uri="{FF2B5EF4-FFF2-40B4-BE49-F238E27FC236}">
                  <a16:creationId xmlns:a16="http://schemas.microsoft.com/office/drawing/2014/main" id="{52A03DBE-E6DD-4BC3-9162-3D9F17D99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324" y="5134185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40">
              <a:extLst>
                <a:ext uri="{FF2B5EF4-FFF2-40B4-BE49-F238E27FC236}">
                  <a16:creationId xmlns:a16="http://schemas.microsoft.com/office/drawing/2014/main" id="{ED11245E-0DC9-4E16-B456-161FC7C34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288" y="259088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41">
              <a:extLst>
                <a:ext uri="{FF2B5EF4-FFF2-40B4-BE49-F238E27FC236}">
                  <a16:creationId xmlns:a16="http://schemas.microsoft.com/office/drawing/2014/main" id="{D99AC72F-E763-41BF-9FEB-B72472305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781" y="627143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42">
              <a:extLst>
                <a:ext uri="{FF2B5EF4-FFF2-40B4-BE49-F238E27FC236}">
                  <a16:creationId xmlns:a16="http://schemas.microsoft.com/office/drawing/2014/main" id="{FB3B4AD4-7614-446F-9ADD-4D12740AF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4949" y="5589455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44">
              <a:extLst>
                <a:ext uri="{FF2B5EF4-FFF2-40B4-BE49-F238E27FC236}">
                  <a16:creationId xmlns:a16="http://schemas.microsoft.com/office/drawing/2014/main" id="{B6B5EBF3-2534-4BCB-A8DA-2B59536DCC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8739" y="407358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45">
              <a:extLst>
                <a:ext uri="{FF2B5EF4-FFF2-40B4-BE49-F238E27FC236}">
                  <a16:creationId xmlns:a16="http://schemas.microsoft.com/office/drawing/2014/main" id="{CCB7C2CB-86C8-4E1E-8697-E530ED089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6588" y="5829409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46">
              <a:extLst>
                <a:ext uri="{FF2B5EF4-FFF2-40B4-BE49-F238E27FC236}">
                  <a16:creationId xmlns:a16="http://schemas.microsoft.com/office/drawing/2014/main" id="{11519E31-D648-486C-9E58-B3342BBA5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5647" y="2823505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47">
              <a:extLst>
                <a:ext uri="{FF2B5EF4-FFF2-40B4-BE49-F238E27FC236}">
                  <a16:creationId xmlns:a16="http://schemas.microsoft.com/office/drawing/2014/main" id="{F7D9C4D7-ACAF-48A3-AC66-7DAF1B110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3792" y="3842456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48">
              <a:extLst>
                <a:ext uri="{FF2B5EF4-FFF2-40B4-BE49-F238E27FC236}">
                  <a16:creationId xmlns:a16="http://schemas.microsoft.com/office/drawing/2014/main" id="{C5205ABC-1AD2-48ED-BC78-DB8B53DE3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9049" y="3608986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49">
              <a:extLst>
                <a:ext uri="{FF2B5EF4-FFF2-40B4-BE49-F238E27FC236}">
                  <a16:creationId xmlns:a16="http://schemas.microsoft.com/office/drawing/2014/main" id="{103E7441-3D27-44E1-AE9C-6570F773C7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7663" y="6500654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62">
              <a:extLst>
                <a:ext uri="{FF2B5EF4-FFF2-40B4-BE49-F238E27FC236}">
                  <a16:creationId xmlns:a16="http://schemas.microsoft.com/office/drawing/2014/main" id="{63ED15A4-8E78-441E-A64D-9CF41487C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69481" y="2943300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63">
              <a:extLst>
                <a:ext uri="{FF2B5EF4-FFF2-40B4-BE49-F238E27FC236}">
                  <a16:creationId xmlns:a16="http://schemas.microsoft.com/office/drawing/2014/main" id="{DF564555-2E20-4673-A8C4-0485C3BCBD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0839" y="4081913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64">
              <a:extLst>
                <a:ext uri="{FF2B5EF4-FFF2-40B4-BE49-F238E27FC236}">
                  <a16:creationId xmlns:a16="http://schemas.microsoft.com/office/drawing/2014/main" id="{9ADEC6CB-4A17-479F-A59F-CB246DB8D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48790" y="2674992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65">
              <a:extLst>
                <a:ext uri="{FF2B5EF4-FFF2-40B4-BE49-F238E27FC236}">
                  <a16:creationId xmlns:a16="http://schemas.microsoft.com/office/drawing/2014/main" id="{2CB93930-3D5D-4ED3-A032-DB909E755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49421" y="3819007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66">
              <a:extLst>
                <a:ext uri="{FF2B5EF4-FFF2-40B4-BE49-F238E27FC236}">
                  <a16:creationId xmlns:a16="http://schemas.microsoft.com/office/drawing/2014/main" id="{2ADE7CFA-9447-4D7D-AA9A-3212C1D1E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7203" y="5365443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67">
              <a:extLst>
                <a:ext uri="{FF2B5EF4-FFF2-40B4-BE49-F238E27FC236}">
                  <a16:creationId xmlns:a16="http://schemas.microsoft.com/office/drawing/2014/main" id="{FC73B41B-4D6F-4BCA-A546-9419961DC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17383" y="4581465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68">
              <a:extLst>
                <a:ext uri="{FF2B5EF4-FFF2-40B4-BE49-F238E27FC236}">
                  <a16:creationId xmlns:a16="http://schemas.microsoft.com/office/drawing/2014/main" id="{DEDD3CD4-2AA3-4E79-A878-ECE13897F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44771" y="3238725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69">
              <a:extLst>
                <a:ext uri="{FF2B5EF4-FFF2-40B4-BE49-F238E27FC236}">
                  <a16:creationId xmlns:a16="http://schemas.microsoft.com/office/drawing/2014/main" id="{F9066B37-5B27-44AF-84B5-3F1FD751C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24028" y="5647688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70">
              <a:extLst>
                <a:ext uri="{FF2B5EF4-FFF2-40B4-BE49-F238E27FC236}">
                  <a16:creationId xmlns:a16="http://schemas.microsoft.com/office/drawing/2014/main" id="{7D522885-6F57-4543-90A7-FC4E4A32A9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88241" y="6239432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71">
              <a:extLst>
                <a:ext uri="{FF2B5EF4-FFF2-40B4-BE49-F238E27FC236}">
                  <a16:creationId xmlns:a16="http://schemas.microsoft.com/office/drawing/2014/main" id="{B48B6459-34CB-4015-B1DB-B77D9D15D9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5571" y="5127038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72">
              <a:extLst>
                <a:ext uri="{FF2B5EF4-FFF2-40B4-BE49-F238E27FC236}">
                  <a16:creationId xmlns:a16="http://schemas.microsoft.com/office/drawing/2014/main" id="{FBDF3F61-A9BE-46A6-BA04-0866A087C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2308" y="490017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73">
              <a:extLst>
                <a:ext uri="{FF2B5EF4-FFF2-40B4-BE49-F238E27FC236}">
                  <a16:creationId xmlns:a16="http://schemas.microsoft.com/office/drawing/2014/main" id="{55D97A20-5F1E-420F-A3AB-D606B31D6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7181" y="4400544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74">
              <a:extLst>
                <a:ext uri="{FF2B5EF4-FFF2-40B4-BE49-F238E27FC236}">
                  <a16:creationId xmlns:a16="http://schemas.microsoft.com/office/drawing/2014/main" id="{593AC8D9-B2E3-4649-A810-2E338B085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5133" y="598082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75">
              <a:extLst>
                <a:ext uri="{FF2B5EF4-FFF2-40B4-BE49-F238E27FC236}">
                  <a16:creationId xmlns:a16="http://schemas.microsoft.com/office/drawing/2014/main" id="{A698BD8D-1FFD-422B-B043-A9C695F64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0142" y="2435224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77">
              <a:extLst>
                <a:ext uri="{FF2B5EF4-FFF2-40B4-BE49-F238E27FC236}">
                  <a16:creationId xmlns:a16="http://schemas.microsoft.com/office/drawing/2014/main" id="{E782617C-B77C-4B85-AE29-6038FA17F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5388" y="359950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85">
              <a:extLst>
                <a:ext uri="{FF2B5EF4-FFF2-40B4-BE49-F238E27FC236}">
                  <a16:creationId xmlns:a16="http://schemas.microsoft.com/office/drawing/2014/main" id="{9A3F646E-F82D-4337-BEF5-ED976564B1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1647" y="642732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87">
              <a:extLst>
                <a:ext uri="{FF2B5EF4-FFF2-40B4-BE49-F238E27FC236}">
                  <a16:creationId xmlns:a16="http://schemas.microsoft.com/office/drawing/2014/main" id="{C09EBB27-7F13-4408-8FB0-6DC85C8A4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79126" y="6650360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88">
              <a:extLst>
                <a:ext uri="{FF2B5EF4-FFF2-40B4-BE49-F238E27FC236}">
                  <a16:creationId xmlns:a16="http://schemas.microsoft.com/office/drawing/2014/main" id="{A68CE951-C541-4F9F-8FE8-A520EE40F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9687" y="569677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91">
              <a:extLst>
                <a:ext uri="{FF2B5EF4-FFF2-40B4-BE49-F238E27FC236}">
                  <a16:creationId xmlns:a16="http://schemas.microsoft.com/office/drawing/2014/main" id="{133CF975-B5CA-4F48-A428-10CCE35803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18683" y="2756812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92">
              <a:extLst>
                <a:ext uri="{FF2B5EF4-FFF2-40B4-BE49-F238E27FC236}">
                  <a16:creationId xmlns:a16="http://schemas.microsoft.com/office/drawing/2014/main" id="{9D4E65BF-F416-4011-A971-F95CB3E03E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97723" y="241323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93">
              <a:extLst>
                <a:ext uri="{FF2B5EF4-FFF2-40B4-BE49-F238E27FC236}">
                  <a16:creationId xmlns:a16="http://schemas.microsoft.com/office/drawing/2014/main" id="{69755040-8F9F-4820-99E0-2838EC35DC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07225" y="327800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94">
              <a:extLst>
                <a:ext uri="{FF2B5EF4-FFF2-40B4-BE49-F238E27FC236}">
                  <a16:creationId xmlns:a16="http://schemas.microsoft.com/office/drawing/2014/main" id="{AA83ADCD-B175-4837-AA1C-A19EF4F20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2331" y="5360182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95">
              <a:extLst>
                <a:ext uri="{FF2B5EF4-FFF2-40B4-BE49-F238E27FC236}">
                  <a16:creationId xmlns:a16="http://schemas.microsoft.com/office/drawing/2014/main" id="{317C4F6B-0CE1-45B6-9B1F-7983BABE8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80682" y="304859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96">
              <a:extLst>
                <a:ext uri="{FF2B5EF4-FFF2-40B4-BE49-F238E27FC236}">
                  <a16:creationId xmlns:a16="http://schemas.microsoft.com/office/drawing/2014/main" id="{23342F86-F140-4EC4-A296-44588B0392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46068" y="3568155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97">
              <a:extLst>
                <a:ext uri="{FF2B5EF4-FFF2-40B4-BE49-F238E27FC236}">
                  <a16:creationId xmlns:a16="http://schemas.microsoft.com/office/drawing/2014/main" id="{74F32186-0AB8-495B-A19D-9B1068DD35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15380" y="477700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98">
              <a:extLst>
                <a:ext uri="{FF2B5EF4-FFF2-40B4-BE49-F238E27FC236}">
                  <a16:creationId xmlns:a16="http://schemas.microsoft.com/office/drawing/2014/main" id="{33F170BF-E5FE-4100-95A8-C379B38CCF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57865" y="4258547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99">
              <a:extLst>
                <a:ext uri="{FF2B5EF4-FFF2-40B4-BE49-F238E27FC236}">
                  <a16:creationId xmlns:a16="http://schemas.microsoft.com/office/drawing/2014/main" id="{6A08A5C2-4DB6-42E2-8557-7D6FCB3FE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00760" y="4466405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100">
              <a:extLst>
                <a:ext uri="{FF2B5EF4-FFF2-40B4-BE49-F238E27FC236}">
                  <a16:creationId xmlns:a16="http://schemas.microsoft.com/office/drawing/2014/main" id="{BCFCCFD6-465B-4CE2-82F4-F8944CAFB6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0269" y="388698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101">
              <a:extLst>
                <a:ext uri="{FF2B5EF4-FFF2-40B4-BE49-F238E27FC236}">
                  <a16:creationId xmlns:a16="http://schemas.microsoft.com/office/drawing/2014/main" id="{C4727433-6752-4785-B1D8-5F2278D6F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54986" y="509519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102">
              <a:extLst>
                <a:ext uri="{FF2B5EF4-FFF2-40B4-BE49-F238E27FC236}">
                  <a16:creationId xmlns:a16="http://schemas.microsoft.com/office/drawing/2014/main" id="{E00905C0-4C19-419B-A5E6-A79E0230D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51165" y="5655579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103">
              <a:extLst>
                <a:ext uri="{FF2B5EF4-FFF2-40B4-BE49-F238E27FC236}">
                  <a16:creationId xmlns:a16="http://schemas.microsoft.com/office/drawing/2014/main" id="{725A4C94-2677-4953-ABE1-7B7FC9D94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34073" y="5926001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104">
              <a:extLst>
                <a:ext uri="{FF2B5EF4-FFF2-40B4-BE49-F238E27FC236}">
                  <a16:creationId xmlns:a16="http://schemas.microsoft.com/office/drawing/2014/main" id="{B561E597-85B6-4F90-829F-72A6E4FDE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49533" y="245691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113">
              <a:extLst>
                <a:ext uri="{FF2B5EF4-FFF2-40B4-BE49-F238E27FC236}">
                  <a16:creationId xmlns:a16="http://schemas.microsoft.com/office/drawing/2014/main" id="{98F04703-F3BB-4765-881A-E0F624328C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00874" y="4844832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114">
              <a:extLst>
                <a:ext uri="{FF2B5EF4-FFF2-40B4-BE49-F238E27FC236}">
                  <a16:creationId xmlns:a16="http://schemas.microsoft.com/office/drawing/2014/main" id="{AF7DAC1C-EE3E-4800-9A3E-57B22EC86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04278" y="361114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115">
              <a:extLst>
                <a:ext uri="{FF2B5EF4-FFF2-40B4-BE49-F238E27FC236}">
                  <a16:creationId xmlns:a16="http://schemas.microsoft.com/office/drawing/2014/main" id="{D72F8BFB-A2C3-4A09-9F45-8B0ED8A6F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98565" y="427400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117">
              <a:extLst>
                <a:ext uri="{FF2B5EF4-FFF2-40B4-BE49-F238E27FC236}">
                  <a16:creationId xmlns:a16="http://schemas.microsoft.com/office/drawing/2014/main" id="{52E149F2-C71D-4E6E-A051-2DE04D393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85882" y="596968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118">
              <a:extLst>
                <a:ext uri="{FF2B5EF4-FFF2-40B4-BE49-F238E27FC236}">
                  <a16:creationId xmlns:a16="http://schemas.microsoft.com/office/drawing/2014/main" id="{18316E58-19C4-4AB8-B87C-06C633728F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475298" y="654736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119">
              <a:extLst>
                <a:ext uri="{FF2B5EF4-FFF2-40B4-BE49-F238E27FC236}">
                  <a16:creationId xmlns:a16="http://schemas.microsoft.com/office/drawing/2014/main" id="{2E9CDF84-9068-475E-9D0D-3FA4F1A61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461972" y="6278992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6" name="Freeform 120">
              <a:extLst>
                <a:ext uri="{FF2B5EF4-FFF2-40B4-BE49-F238E27FC236}">
                  <a16:creationId xmlns:a16="http://schemas.microsoft.com/office/drawing/2014/main" id="{902B8F55-12F6-47CC-A957-264A20A2B7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329207" y="3851713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121">
              <a:extLst>
                <a:ext uri="{FF2B5EF4-FFF2-40B4-BE49-F238E27FC236}">
                  <a16:creationId xmlns:a16="http://schemas.microsoft.com/office/drawing/2014/main" id="{6C4DE7D0-08D8-4DE1-99BE-5C16FF965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307498" y="3629171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125">
              <a:extLst>
                <a:ext uri="{FF2B5EF4-FFF2-40B4-BE49-F238E27FC236}">
                  <a16:creationId xmlns:a16="http://schemas.microsoft.com/office/drawing/2014/main" id="{BAF6FE00-6158-4A16-B8D9-102F85B7A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99594" y="2427350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126">
              <a:extLst>
                <a:ext uri="{FF2B5EF4-FFF2-40B4-BE49-F238E27FC236}">
                  <a16:creationId xmlns:a16="http://schemas.microsoft.com/office/drawing/2014/main" id="{D5A27326-3E86-4BD0-B625-C722A7D337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77828" y="3279332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127">
              <a:extLst>
                <a:ext uri="{FF2B5EF4-FFF2-40B4-BE49-F238E27FC236}">
                  <a16:creationId xmlns:a16="http://schemas.microsoft.com/office/drawing/2014/main" id="{569D4C99-D265-402E-A967-6B7AC549A7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84918" y="4247027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128">
              <a:extLst>
                <a:ext uri="{FF2B5EF4-FFF2-40B4-BE49-F238E27FC236}">
                  <a16:creationId xmlns:a16="http://schemas.microsoft.com/office/drawing/2014/main" id="{C96DAF62-46BF-46E8-B199-AB2A3CB84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85164" y="2771523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129">
              <a:extLst>
                <a:ext uri="{FF2B5EF4-FFF2-40B4-BE49-F238E27FC236}">
                  <a16:creationId xmlns:a16="http://schemas.microsoft.com/office/drawing/2014/main" id="{84B16D6C-96D6-41DE-838B-2F2B2DC28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61241" y="4712233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133">
              <a:extLst>
                <a:ext uri="{FF2B5EF4-FFF2-40B4-BE49-F238E27FC236}">
                  <a16:creationId xmlns:a16="http://schemas.microsoft.com/office/drawing/2014/main" id="{CA5ECD4D-4EC4-4500-94FE-6000B0745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62069" y="451822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136">
              <a:extLst>
                <a:ext uri="{FF2B5EF4-FFF2-40B4-BE49-F238E27FC236}">
                  <a16:creationId xmlns:a16="http://schemas.microsoft.com/office/drawing/2014/main" id="{11C06357-6475-4767-81DB-5BEDA2CC6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70208" y="5627696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137">
              <a:extLst>
                <a:ext uri="{FF2B5EF4-FFF2-40B4-BE49-F238E27FC236}">
                  <a16:creationId xmlns:a16="http://schemas.microsoft.com/office/drawing/2014/main" id="{8871D916-C734-4757-8441-8D4939866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54703" y="5277826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138">
              <a:extLst>
                <a:ext uri="{FF2B5EF4-FFF2-40B4-BE49-F238E27FC236}">
                  <a16:creationId xmlns:a16="http://schemas.microsoft.com/office/drawing/2014/main" id="{3BEF5DC4-BA27-4973-99A6-4DDC260AD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64472" y="5027740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139">
              <a:extLst>
                <a:ext uri="{FF2B5EF4-FFF2-40B4-BE49-F238E27FC236}">
                  <a16:creationId xmlns:a16="http://schemas.microsoft.com/office/drawing/2014/main" id="{E348296B-AB0A-4701-AEE5-1C8E7E3475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47218" y="6551854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140">
              <a:extLst>
                <a:ext uri="{FF2B5EF4-FFF2-40B4-BE49-F238E27FC236}">
                  <a16:creationId xmlns:a16="http://schemas.microsoft.com/office/drawing/2014/main" id="{FFDA7773-5C96-4D44-A640-0D29BA8CC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36365" y="3008459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142">
              <a:extLst>
                <a:ext uri="{FF2B5EF4-FFF2-40B4-BE49-F238E27FC236}">
                  <a16:creationId xmlns:a16="http://schemas.microsoft.com/office/drawing/2014/main" id="{4041F1DB-23CE-482D-B130-23AAA2FAA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321631" y="4757403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143">
              <a:extLst>
                <a:ext uri="{FF2B5EF4-FFF2-40B4-BE49-F238E27FC236}">
                  <a16:creationId xmlns:a16="http://schemas.microsoft.com/office/drawing/2014/main" id="{E0A07433-E8B1-4240-89D6-8F552623B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23124" y="5807089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144">
              <a:extLst>
                <a:ext uri="{FF2B5EF4-FFF2-40B4-BE49-F238E27FC236}">
                  <a16:creationId xmlns:a16="http://schemas.microsoft.com/office/drawing/2014/main" id="{A1B065DB-19BF-4118-B319-D0E9E1D71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10077" y="607966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145">
              <a:extLst>
                <a:ext uri="{FF2B5EF4-FFF2-40B4-BE49-F238E27FC236}">
                  <a16:creationId xmlns:a16="http://schemas.microsoft.com/office/drawing/2014/main" id="{419217DA-E2E8-4336-ACFF-EEEAA992F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26387" y="6291332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8">
              <a:extLst>
                <a:ext uri="{FF2B5EF4-FFF2-40B4-BE49-F238E27FC236}">
                  <a16:creationId xmlns:a16="http://schemas.microsoft.com/office/drawing/2014/main" id="{04E0D524-DF64-4C6E-B820-4E5DD84FF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252930" y="6741088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8">
              <a:extLst>
                <a:ext uri="{FF2B5EF4-FFF2-40B4-BE49-F238E27FC236}">
                  <a16:creationId xmlns:a16="http://schemas.microsoft.com/office/drawing/2014/main" id="{D2F27FA0-23EB-48CC-BABC-CA7FE0F04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804" y="2763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8">
              <a:extLst>
                <a:ext uri="{FF2B5EF4-FFF2-40B4-BE49-F238E27FC236}">
                  <a16:creationId xmlns:a16="http://schemas.microsoft.com/office/drawing/2014/main" id="{154FC207-BF49-4572-805C-B0916CFAD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642981" y="8983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106">
              <a:extLst>
                <a:ext uri="{FF2B5EF4-FFF2-40B4-BE49-F238E27FC236}">
                  <a16:creationId xmlns:a16="http://schemas.microsoft.com/office/drawing/2014/main" id="{E5F3D9CE-FF03-4032-8065-B44022EBD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422231" y="11103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106">
              <a:extLst>
                <a:ext uri="{FF2B5EF4-FFF2-40B4-BE49-F238E27FC236}">
                  <a16:creationId xmlns:a16="http://schemas.microsoft.com/office/drawing/2014/main" id="{71E4A724-05C3-4084-B4E2-3186236B4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302135" y="670682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98" name="textruta 4">
            <a:extLst>
              <a:ext uri="{FF2B5EF4-FFF2-40B4-BE49-F238E27FC236}">
                <a16:creationId xmlns:a16="http://schemas.microsoft.com/office/drawing/2014/main" id="{EFB8D617-DB3B-4526-BBD1-D053EAA6AFD1}"/>
              </a:ext>
            </a:extLst>
          </p:cNvPr>
          <p:cNvGraphicFramePr/>
          <p:nvPr/>
        </p:nvGraphicFramePr>
        <p:xfrm>
          <a:off x="4834441" y="1179144"/>
          <a:ext cx="5634751" cy="3074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2351435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AnalogousFromLightSeedLeftStep">
      <a:dk1>
        <a:srgbClr val="000000"/>
      </a:dk1>
      <a:lt1>
        <a:srgbClr val="FFFFFF"/>
      </a:lt1>
      <a:dk2>
        <a:srgbClr val="1F2D37"/>
      </a:dk2>
      <a:lt2>
        <a:srgbClr val="E4E2E8"/>
      </a:lt2>
      <a:accent1>
        <a:srgbClr val="9AA67D"/>
      </a:accent1>
      <a:accent2>
        <a:srgbClr val="A9A273"/>
      </a:accent2>
      <a:accent3>
        <a:srgbClr val="BB9B81"/>
      </a:accent3>
      <a:accent4>
        <a:srgbClr val="BA827F"/>
      </a:accent4>
      <a:accent5>
        <a:srgbClr val="C492A4"/>
      </a:accent5>
      <a:accent6>
        <a:srgbClr val="BA7FAD"/>
      </a:accent6>
      <a:hlink>
        <a:srgbClr val="7E69AE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290</Words>
  <Application>Microsoft Office PowerPoint</Application>
  <PresentationFormat>Bredbild</PresentationFormat>
  <Paragraphs>51</Paragraphs>
  <Slides>9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Calibri</vt:lpstr>
      <vt:lpstr>Modern Love</vt:lpstr>
      <vt:lpstr>BohemianVTI</vt:lpstr>
      <vt:lpstr>Assignment 2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2</dc:title>
  <dc:creator>Isabella Fröjdman</dc:creator>
  <cp:lastModifiedBy>Isabella Fröjdman</cp:lastModifiedBy>
  <cp:revision>1</cp:revision>
  <dcterms:created xsi:type="dcterms:W3CDTF">2021-11-25T10:16:21Z</dcterms:created>
  <dcterms:modified xsi:type="dcterms:W3CDTF">2021-11-28T10:47:25Z</dcterms:modified>
</cp:coreProperties>
</file>