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2" r:id="rId3"/>
    <p:sldId id="278" r:id="rId4"/>
    <p:sldId id="279" r:id="rId5"/>
    <p:sldId id="274" r:id="rId6"/>
    <p:sldId id="258" r:id="rId7"/>
    <p:sldId id="276" r:id="rId8"/>
    <p:sldId id="271" r:id="rId9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BB16A3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>
      <p:cViewPr varScale="1">
        <p:scale>
          <a:sx n="137" d="100"/>
          <a:sy n="137" d="100"/>
        </p:scale>
        <p:origin x="150" y="126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11/7/2017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7.11.2017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682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07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488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063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970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9709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960563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7.11.2017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7.11.2017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47380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7.11.2017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Educating for the examined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Pascale-L. Blyth, Muhammad Imran </a:t>
            </a:r>
            <a:r>
              <a:rPr lang="en-US" dirty="0" smtClean="0"/>
              <a:t>Asghar (</a:t>
            </a:r>
            <a:r>
              <a:rPr lang="en-US" dirty="0" err="1" smtClean="0"/>
              <a:t>A!Venturers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200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68313" y="841276"/>
            <a:ext cx="8424167" cy="4608512"/>
          </a:xfrm>
        </p:spPr>
        <p:txBody>
          <a:bodyPr/>
          <a:lstStyle/>
          <a:p>
            <a:pPr algn="r"/>
            <a:r>
              <a:rPr lang="en-US" sz="3600" dirty="0" smtClean="0"/>
              <a:t>“Most learning is </a:t>
            </a:r>
            <a:r>
              <a:rPr lang="en-US" sz="3600" dirty="0"/>
              <a:t>not the result of instruction. It is rather the result </a:t>
            </a:r>
            <a:r>
              <a:rPr lang="en-US" sz="3600" dirty="0" smtClean="0"/>
              <a:t>of unhampered participation </a:t>
            </a:r>
            <a:r>
              <a:rPr lang="en-US" sz="3600" dirty="0"/>
              <a:t>in a </a:t>
            </a:r>
            <a:r>
              <a:rPr lang="en-US" sz="3600" dirty="0" smtClean="0"/>
              <a:t>meaningful setting.” </a:t>
            </a:r>
            <a:br>
              <a:rPr lang="en-US" sz="3600" dirty="0" smtClean="0"/>
            </a:br>
            <a:r>
              <a:rPr lang="en-US" sz="2400" b="0" i="1" dirty="0" smtClean="0"/>
              <a:t>Ivan </a:t>
            </a:r>
            <a:r>
              <a:rPr lang="en-US" sz="2400" b="0" i="1" dirty="0" err="1"/>
              <a:t>Illich</a:t>
            </a:r>
            <a:r>
              <a:rPr lang="en-US" sz="2400" b="0" i="1" dirty="0"/>
              <a:t>, </a:t>
            </a:r>
            <a:r>
              <a:rPr lang="en-US" sz="2400" b="0" i="1" dirty="0" smtClean="0"/>
              <a:t>“</a:t>
            </a:r>
            <a:r>
              <a:rPr lang="en-US" sz="2400" b="0" i="1" dirty="0" err="1" smtClean="0"/>
              <a:t>Deschooling</a:t>
            </a:r>
            <a:r>
              <a:rPr lang="en-US" sz="2400" b="0" i="1" dirty="0" smtClean="0"/>
              <a:t> Society”</a:t>
            </a:r>
            <a:endParaRPr lang="en-US" sz="2400" b="0" i="1" dirty="0"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68312" y="1273324"/>
            <a:ext cx="8424167" cy="17281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r>
              <a:rPr lang="en-US" sz="3600" dirty="0" smtClean="0"/>
              <a:t>“The unexamined life is not worth living.” </a:t>
            </a:r>
            <a:br>
              <a:rPr lang="en-US" sz="3600" dirty="0" smtClean="0"/>
            </a:br>
            <a:r>
              <a:rPr lang="en-US" sz="2400" b="0" i="1" dirty="0" smtClean="0"/>
              <a:t>Socrates</a:t>
            </a:r>
            <a:endParaRPr lang="en-US" sz="2400" b="0" i="1" dirty="0"/>
          </a:p>
        </p:txBody>
      </p:sp>
    </p:spTree>
    <p:extLst>
      <p:ext uri="{BB962C8B-B14F-4D97-AF65-F5344CB8AC3E}">
        <p14:creationId xmlns:p14="http://schemas.microsoft.com/office/powerpoint/2010/main" val="322256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68313" y="841276"/>
            <a:ext cx="8424167" cy="4608512"/>
          </a:xfrm>
        </p:spPr>
        <p:txBody>
          <a:bodyPr/>
          <a:lstStyle/>
          <a:p>
            <a:pPr algn="r"/>
            <a:r>
              <a:rPr lang="en-US" sz="3600" dirty="0" smtClean="0"/>
              <a:t>“University is supposed </a:t>
            </a:r>
            <a:r>
              <a:rPr lang="en-US" sz="3600" dirty="0"/>
              <a:t>to give you not just life skills but training that will allow you to become a productive member of the workforce.”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0" i="1" dirty="0" smtClean="0"/>
              <a:t>Tomas </a:t>
            </a:r>
            <a:r>
              <a:rPr lang="en-US" sz="2400" b="0" i="1" dirty="0" err="1" smtClean="0"/>
              <a:t>Hirst</a:t>
            </a:r>
            <a:r>
              <a:rPr lang="en-US" sz="2400" b="0" i="1" dirty="0" smtClean="0"/>
              <a:t>, The Guardian, “What</a:t>
            </a:r>
            <a:r>
              <a:rPr lang="fi-FI" sz="2400" b="0" i="1" dirty="0" smtClean="0"/>
              <a:t>’s </a:t>
            </a:r>
            <a:r>
              <a:rPr lang="fi-FI" sz="2400" b="0" i="1" dirty="0" err="1" smtClean="0"/>
              <a:t>the</a:t>
            </a:r>
            <a:r>
              <a:rPr lang="fi-FI" sz="2400" b="0" i="1" dirty="0" smtClean="0"/>
              <a:t> </a:t>
            </a:r>
            <a:r>
              <a:rPr lang="fi-FI" sz="2400" b="0" i="1" dirty="0" err="1" smtClean="0"/>
              <a:t>point</a:t>
            </a:r>
            <a:r>
              <a:rPr lang="fi-FI" sz="2400" b="0" i="1" dirty="0" smtClean="0"/>
              <a:t> of </a:t>
            </a:r>
            <a:r>
              <a:rPr lang="fi-FI" sz="2400" b="0" i="1" dirty="0" err="1" smtClean="0"/>
              <a:t>university</a:t>
            </a:r>
            <a:r>
              <a:rPr lang="fi-FI" sz="2400" b="0" i="1" dirty="0" smtClean="0"/>
              <a:t>?”</a:t>
            </a:r>
            <a:r>
              <a:rPr lang="en-US" sz="2400" b="0" i="1" dirty="0" smtClean="0"/>
              <a:t>”</a:t>
            </a:r>
            <a:endParaRPr lang="en-US" sz="2400" b="0" i="1" dirty="0"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68312" y="1273324"/>
            <a:ext cx="8424167" cy="17281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endParaRPr lang="en-US" sz="2400" b="0" i="1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79512" y="1777380"/>
            <a:ext cx="8640191" cy="92772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r>
              <a:rPr lang="en-US" dirty="0" smtClean="0"/>
              <a:t>What’s </a:t>
            </a:r>
            <a:r>
              <a:rPr lang="en-US" dirty="0" err="1" smtClean="0"/>
              <a:t>uni</a:t>
            </a:r>
            <a:r>
              <a:rPr lang="en-US" dirty="0" smtClean="0"/>
              <a:t> for?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65088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68313" y="841276"/>
            <a:ext cx="8424167" cy="4608512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Developing cognitive maps to </a:t>
            </a:r>
            <a:r>
              <a:rPr lang="en-US" sz="3600" dirty="0" err="1" smtClean="0"/>
              <a:t>negociate</a:t>
            </a:r>
            <a:r>
              <a:rPr lang="en-US" sz="3600" dirty="0" smtClean="0"/>
              <a:t> one's life-within-the-world</a:t>
            </a:r>
            <a:br>
              <a:rPr lang="en-US" sz="3600" dirty="0" smtClean="0"/>
            </a:br>
            <a:r>
              <a:rPr lang="en-US" sz="3600" dirty="0" smtClean="0"/>
              <a:t>Doing so involves skills outside the academic</a:t>
            </a:r>
            <a:br>
              <a:rPr lang="en-US" sz="3600" dirty="0" smtClean="0"/>
            </a:br>
            <a:r>
              <a:rPr lang="en-US" sz="3600" dirty="0" smtClean="0"/>
              <a:t>It helps us with the academic too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400" b="0" i="1" dirty="0"/>
          </a:p>
        </p:txBody>
      </p:sp>
      <p:sp>
        <p:nvSpPr>
          <p:cNvPr id="3" name="Title 6"/>
          <p:cNvSpPr txBox="1">
            <a:spLocks/>
          </p:cNvSpPr>
          <p:nvPr/>
        </p:nvSpPr>
        <p:spPr>
          <a:xfrm>
            <a:off x="468312" y="1273324"/>
            <a:ext cx="8424167" cy="17281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endParaRPr lang="en-US" sz="2400" b="0" i="1" dirty="0"/>
          </a:p>
        </p:txBody>
      </p:sp>
      <p:sp>
        <p:nvSpPr>
          <p:cNvPr id="4" name="Title 6"/>
          <p:cNvSpPr txBox="1">
            <a:spLocks/>
          </p:cNvSpPr>
          <p:nvPr/>
        </p:nvSpPr>
        <p:spPr>
          <a:xfrm>
            <a:off x="179512" y="1777380"/>
            <a:ext cx="8640191" cy="92772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r>
              <a:rPr lang="en-US" dirty="0" smtClean="0"/>
              <a:t>What’s </a:t>
            </a:r>
            <a:r>
              <a:rPr lang="en-US" dirty="0" err="1" smtClean="0"/>
              <a:t>uni</a:t>
            </a:r>
            <a:r>
              <a:rPr lang="en-US" dirty="0" smtClean="0"/>
              <a:t> for?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802496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2281436"/>
            <a:ext cx="9143479" cy="1224136"/>
          </a:xfrm>
        </p:spPr>
        <p:txBody>
          <a:bodyPr/>
          <a:lstStyle/>
          <a:p>
            <a:pPr algn="ctr"/>
            <a:r>
              <a:rPr lang="fi-FI" dirty="0" smtClean="0"/>
              <a:t>”Go </a:t>
            </a:r>
            <a:r>
              <a:rPr lang="fi-FI" dirty="0" err="1" smtClean="0"/>
              <a:t>beyond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”</a:t>
            </a:r>
            <a:endParaRPr lang="fi-FI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2440" y="769268"/>
            <a:ext cx="6163248" cy="4753154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r"/>
            <a:r>
              <a:rPr lang="fr-FR" sz="2800" dirty="0" err="1"/>
              <a:t>Community</a:t>
            </a:r>
            <a:r>
              <a:rPr lang="fr-FR" sz="2800" dirty="0"/>
              <a:t> engagement</a:t>
            </a:r>
          </a:p>
          <a:p>
            <a:pPr algn="r"/>
            <a:r>
              <a:rPr lang="fr-FR" sz="2800" dirty="0"/>
              <a:t>Social engagement</a:t>
            </a:r>
          </a:p>
          <a:p>
            <a:pPr algn="r"/>
            <a:r>
              <a:rPr lang="fr-FR" sz="2800" dirty="0" err="1"/>
              <a:t>Political</a:t>
            </a:r>
            <a:r>
              <a:rPr lang="fr-FR" sz="2800" dirty="0"/>
              <a:t> engagement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544" y="4297660"/>
            <a:ext cx="8676456" cy="137716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7200" b="1" kern="1200" spc="-200">
                <a:solidFill>
                  <a:schemeClr val="bg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r>
              <a:rPr lang="fr-FR" sz="2800" dirty="0" err="1" smtClean="0"/>
              <a:t>Community</a:t>
            </a:r>
            <a:r>
              <a:rPr lang="fr-FR" sz="2800" dirty="0" smtClean="0"/>
              <a:t> service (</a:t>
            </a:r>
            <a:r>
              <a:rPr lang="fr-FR" sz="2800" dirty="0" err="1" smtClean="0"/>
              <a:t>e.g</a:t>
            </a:r>
            <a:r>
              <a:rPr lang="fr-FR" sz="2800" dirty="0" smtClean="0"/>
              <a:t>. </a:t>
            </a:r>
            <a:r>
              <a:rPr lang="fr-FR" sz="2800" dirty="0" err="1" smtClean="0"/>
              <a:t>Scientists</a:t>
            </a:r>
            <a:r>
              <a:rPr lang="fr-FR" sz="2800" dirty="0" smtClean="0"/>
              <a:t> In </a:t>
            </a:r>
            <a:r>
              <a:rPr lang="fr-FR" sz="2800" dirty="0" err="1" smtClean="0"/>
              <a:t>Schools</a:t>
            </a:r>
            <a:r>
              <a:rPr lang="fr-FR" sz="2800" dirty="0" smtClean="0"/>
              <a:t>)</a:t>
            </a:r>
            <a:endParaRPr lang="fr-FR" sz="2800" dirty="0"/>
          </a:p>
          <a:p>
            <a:r>
              <a:rPr lang="fr-FR" sz="2800" dirty="0" smtClean="0"/>
              <a:t>Arts and sports (</a:t>
            </a:r>
            <a:r>
              <a:rPr lang="fr-FR" sz="2800" dirty="0" err="1" smtClean="0"/>
              <a:t>e.g</a:t>
            </a:r>
            <a:r>
              <a:rPr lang="fr-FR" sz="2800" dirty="0" smtClean="0"/>
              <a:t>. </a:t>
            </a:r>
            <a:r>
              <a:rPr lang="fr-FR" sz="2800" dirty="0" err="1" smtClean="0"/>
              <a:t>Student</a:t>
            </a:r>
            <a:r>
              <a:rPr lang="fr-FR" sz="2800" dirty="0" smtClean="0"/>
              <a:t> Orchestras)</a:t>
            </a:r>
            <a:endParaRPr lang="fr-FR" sz="2800" dirty="0"/>
          </a:p>
          <a:p>
            <a:r>
              <a:rPr lang="fr-FR" sz="2800" dirty="0" err="1" smtClean="0"/>
              <a:t>Study</a:t>
            </a:r>
            <a:r>
              <a:rPr lang="fr-FR" sz="2800" dirty="0" smtClean="0"/>
              <a:t> </a:t>
            </a:r>
            <a:r>
              <a:rPr lang="fr-FR" sz="2800" dirty="0" err="1" smtClean="0"/>
              <a:t>abroad</a:t>
            </a:r>
            <a:r>
              <a:rPr lang="fr-FR" sz="2800" dirty="0" smtClean="0"/>
              <a:t> (ERASMUS)</a:t>
            </a:r>
            <a:endParaRPr lang="fr-FR" sz="2800" dirty="0"/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17456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9348"/>
            <a:ext cx="9144000" cy="3635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5576" y="5250804"/>
            <a:ext cx="763284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2000" b="1" i="1" dirty="0" err="1" smtClean="0">
                <a:solidFill>
                  <a:schemeClr val="bg1"/>
                </a:solidFill>
              </a:rPr>
              <a:t>You’ll</a:t>
            </a:r>
            <a:r>
              <a:rPr lang="fi-FI" sz="2000" b="1" i="1" dirty="0" smtClean="0">
                <a:solidFill>
                  <a:schemeClr val="bg1"/>
                </a:solidFill>
              </a:rPr>
              <a:t> </a:t>
            </a:r>
            <a:r>
              <a:rPr lang="fi-FI" sz="2000" b="1" i="1" dirty="0" err="1" smtClean="0">
                <a:solidFill>
                  <a:schemeClr val="bg1"/>
                </a:solidFill>
              </a:rPr>
              <a:t>be</a:t>
            </a:r>
            <a:r>
              <a:rPr lang="fi-FI" sz="2000" b="1" i="1" dirty="0" smtClean="0">
                <a:solidFill>
                  <a:schemeClr val="bg1"/>
                </a:solidFill>
              </a:rPr>
              <a:t> </a:t>
            </a:r>
            <a:r>
              <a:rPr lang="fi-FI" sz="2000" b="1" i="1" dirty="0" err="1" smtClean="0">
                <a:solidFill>
                  <a:schemeClr val="bg1"/>
                </a:solidFill>
              </a:rPr>
              <a:t>thinking</a:t>
            </a:r>
            <a:r>
              <a:rPr lang="fi-FI" sz="2000" b="1" i="1" dirty="0" smtClean="0">
                <a:solidFill>
                  <a:schemeClr val="bg1"/>
                </a:solidFill>
              </a:rPr>
              <a:t> of </a:t>
            </a:r>
            <a:r>
              <a:rPr lang="fi-FI" sz="2000" b="1" i="1" dirty="0" err="1" smtClean="0">
                <a:solidFill>
                  <a:schemeClr val="bg1"/>
                </a:solidFill>
              </a:rPr>
              <a:t>you</a:t>
            </a:r>
            <a:r>
              <a:rPr lang="fi-FI" sz="2000" b="1" i="1" dirty="0">
                <a:solidFill>
                  <a:schemeClr val="bg1"/>
                </a:solidFill>
              </a:rPr>
              <a:t>!</a:t>
            </a:r>
            <a:endParaRPr lang="en-GB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9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8" y="1335670"/>
            <a:ext cx="9211961" cy="4267796"/>
          </a:xfrm>
          <a:prstGeom prst="rect">
            <a:avLst/>
          </a:prstGeom>
        </p:spPr>
      </p:pic>
      <p:sp>
        <p:nvSpPr>
          <p:cNvPr id="13" name="Flowchart: Connector 12"/>
          <p:cNvSpPr/>
          <p:nvPr/>
        </p:nvSpPr>
        <p:spPr>
          <a:xfrm>
            <a:off x="135810" y="1489348"/>
            <a:ext cx="1051814" cy="1008677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4154" y="2417550"/>
            <a:ext cx="13388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tx1"/>
                </a:solidFill>
              </a:rPr>
              <a:t>20mn</a:t>
            </a:r>
            <a:endParaRPr lang="en-US" sz="3600" b="0" cap="none" spc="0" dirty="0">
              <a:ln w="0"/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75262" y="1985502"/>
            <a:ext cx="368346" cy="2237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3568" y="1561356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7374" y="3792028"/>
            <a:ext cx="4555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0"/>
                <a:solidFill>
                  <a:srgbClr val="BB16A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A!</a:t>
            </a:r>
            <a:endParaRPr lang="en-US" sz="2000" b="1" cap="none" spc="0" dirty="0">
              <a:ln w="0"/>
              <a:solidFill>
                <a:srgbClr val="BB16A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452400" y="1489348"/>
            <a:ext cx="3479640" cy="3960440"/>
          </a:xfrm>
          <a:prstGeom prst="roundRect">
            <a:avLst>
              <a:gd name="adj" fmla="val 2204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list and discuss learning outside </a:t>
            </a:r>
            <a:r>
              <a:rPr lang="en-US" dirty="0" smtClean="0">
                <a:solidFill>
                  <a:schemeClr val="tx1"/>
                </a:solidFill>
              </a:rPr>
              <a:t>university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have you </a:t>
            </a:r>
            <a:r>
              <a:rPr lang="en-US" dirty="0" smtClean="0">
                <a:solidFill>
                  <a:schemeClr val="tx1"/>
                </a:solidFill>
              </a:rPr>
              <a:t>learnt?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has it improved your life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  <a:endParaRPr lang="fi-FI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chemeClr val="tx1"/>
                </a:solidFill>
              </a:rPr>
              <a:t>Reflect</a:t>
            </a:r>
            <a:r>
              <a:rPr lang="fi-FI" dirty="0" smtClean="0">
                <a:solidFill>
                  <a:schemeClr val="tx1"/>
                </a:solidFill>
              </a:rPr>
              <a:t> on </a:t>
            </a:r>
            <a:r>
              <a:rPr lang="fi-FI" dirty="0" err="1" smtClean="0">
                <a:solidFill>
                  <a:schemeClr val="tx1"/>
                </a:solidFill>
              </a:rPr>
              <a:t>how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feel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now</a:t>
            </a:r>
            <a:r>
              <a:rPr lang="fi-FI" dirty="0" smtClean="0">
                <a:solidFill>
                  <a:schemeClr val="tx1"/>
                </a:solidFill>
              </a:rPr>
              <a:t> as a </a:t>
            </a:r>
            <a:r>
              <a:rPr lang="fi-FI" dirty="0" err="1" smtClean="0">
                <a:solidFill>
                  <a:schemeClr val="tx1"/>
                </a:solidFill>
              </a:rPr>
              <a:t>result</a:t>
            </a:r>
            <a:endParaRPr lang="fi-FI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chemeClr val="tx1"/>
                </a:solidFill>
              </a:rPr>
              <a:t>What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advice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would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give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another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student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>
                <a:solidFill>
                  <a:schemeClr val="tx1"/>
                </a:solidFill>
              </a:rPr>
              <a:t>What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did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you</a:t>
            </a:r>
            <a:r>
              <a:rPr lang="fi-FI" dirty="0" smtClean="0">
                <a:solidFill>
                  <a:schemeClr val="tx1"/>
                </a:solidFill>
              </a:rPr>
              <a:t> miss?</a:t>
            </a:r>
          </a:p>
        </p:txBody>
      </p:sp>
    </p:spTree>
    <p:extLst>
      <p:ext uri="{BB962C8B-B14F-4D97-AF65-F5344CB8AC3E}">
        <p14:creationId xmlns:p14="http://schemas.microsoft.com/office/powerpoint/2010/main" val="398659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2884"/>
            <a:ext cx="9144000" cy="35814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23528" y="3073524"/>
            <a:ext cx="8207375" cy="1008112"/>
          </a:xfrm>
        </p:spPr>
        <p:txBody>
          <a:bodyPr/>
          <a:lstStyle/>
          <a:p>
            <a:r>
              <a:rPr lang="fi-FI" sz="5400" dirty="0" err="1" smtClean="0">
                <a:solidFill>
                  <a:schemeClr val="tx1"/>
                </a:solidFill>
              </a:rPr>
              <a:t>Thank</a:t>
            </a:r>
            <a:r>
              <a:rPr lang="fi-FI" sz="5400" dirty="0" smtClean="0">
                <a:solidFill>
                  <a:schemeClr val="tx1"/>
                </a:solidFill>
              </a:rPr>
              <a:t> </a:t>
            </a:r>
            <a:r>
              <a:rPr lang="fi-FI" sz="5400" dirty="0" err="1" smtClean="0">
                <a:solidFill>
                  <a:schemeClr val="tx1"/>
                </a:solidFill>
              </a:rPr>
              <a:t>you</a:t>
            </a:r>
            <a:r>
              <a:rPr lang="fi-FI" sz="5400" dirty="0" smtClean="0">
                <a:solidFill>
                  <a:schemeClr val="tx1"/>
                </a:solidFill>
              </a:rPr>
              <a:t>!</a:t>
            </a:r>
            <a:endParaRPr lang="fi-FI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01420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insinoori">
      <a:dk1>
        <a:sysClr val="windowText" lastClr="000000"/>
      </a:dk1>
      <a:lt1>
        <a:sysClr val="window" lastClr="FFFFFF"/>
      </a:lt1>
      <a:dk2>
        <a:srgbClr val="BB16A3"/>
      </a:dk2>
      <a:lt2>
        <a:srgbClr val="8C857B"/>
      </a:lt2>
      <a:accent1>
        <a:srgbClr val="BB16A3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7" id="{EE9B57FD-A1AE-4C4F-B17B-690F370611A3}" vid="{C0B7D4C6-41EB-4F02-A0B9-29A31D2D6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ENG_EN</Template>
  <TotalTime>7624</TotalTime>
  <Words>183</Words>
  <Application>Microsoft Office PowerPoint</Application>
  <PresentationFormat>On-screen Show (16:10)</PresentationFormat>
  <Paragraphs>34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ヒラギノ角ゴ Pro W3</vt:lpstr>
      <vt:lpstr>Aalto University</vt:lpstr>
      <vt:lpstr>Educating for the examined life</vt:lpstr>
      <vt:lpstr>“Most learning is not the result of instruction. It is rather the result of unhampered participation in a meaningful setting.”  Ivan Illich, “Deschooling Society”</vt:lpstr>
      <vt:lpstr>“University is supposed to give you not just life skills but training that will allow you to become a productive member of the workforce.”  Tomas Hirst, The Guardian, “What’s the point of university?””</vt:lpstr>
      <vt:lpstr>Developing cognitive maps to negociate one's life-within-the-world Doing so involves skills outside the academic It helps us with the academic too </vt:lpstr>
      <vt:lpstr>”Go beyond school”</vt:lpstr>
      <vt:lpstr>PowerPoint Presentation</vt:lpstr>
      <vt:lpstr>PowerPoint Presentation</vt:lpstr>
      <vt:lpstr>Thank you!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Niittykumpu—A case study in transportation</dc:title>
  <dc:creator>Jensen Patrick</dc:creator>
  <cp:lastModifiedBy>Blyth Pascale</cp:lastModifiedBy>
  <cp:revision>49</cp:revision>
  <cp:lastPrinted>2012-10-17T07:14:15Z</cp:lastPrinted>
  <dcterms:created xsi:type="dcterms:W3CDTF">2015-12-03T18:33:28Z</dcterms:created>
  <dcterms:modified xsi:type="dcterms:W3CDTF">2017-11-07T21:19:58Z</dcterms:modified>
</cp:coreProperties>
</file>