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0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B6974F-7E11-4C4D-B26D-3E84B22167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RU" dirty="0"/>
              <a:t>IMPERFEKTI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81C024A-4204-B94F-8126-1097595573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RU" dirty="0"/>
              <a:t>Mitä teit eilen?</a:t>
            </a:r>
          </a:p>
        </p:txBody>
      </p:sp>
    </p:spTree>
    <p:extLst>
      <p:ext uri="{BB962C8B-B14F-4D97-AF65-F5344CB8AC3E}">
        <p14:creationId xmlns:p14="http://schemas.microsoft.com/office/powerpoint/2010/main" val="1119195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9CBA1D-0F46-7D4B-B854-34BCB1E6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21E54A-A8D7-BF4E-B75A-67F7D0234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RU" dirty="0"/>
              <a:t>A -&gt; O</a:t>
            </a:r>
          </a:p>
          <a:p>
            <a:r>
              <a:rPr lang="fi-RU" dirty="0"/>
              <a:t>m</a:t>
            </a:r>
            <a:r>
              <a:rPr lang="fi-RU" b="1" dirty="0"/>
              <a:t>a</a:t>
            </a:r>
            <a:r>
              <a:rPr lang="fi-RU" dirty="0"/>
              <a:t>k-s</a:t>
            </a:r>
            <a:r>
              <a:rPr lang="fi-RU" b="1" dirty="0"/>
              <a:t>aa</a:t>
            </a:r>
            <a:r>
              <a:rPr lang="fi-RU" dirty="0"/>
              <a:t> -&gt; maks</a:t>
            </a:r>
            <a:r>
              <a:rPr lang="fi-RU" b="1" dirty="0"/>
              <a:t>oi</a:t>
            </a:r>
            <a:r>
              <a:rPr lang="fi-RU" dirty="0"/>
              <a:t>n (a -&gt; o, jos sanassa on 2 tavua ja 1. tavussa on a)</a:t>
            </a:r>
          </a:p>
          <a:p>
            <a:r>
              <a:rPr lang="fi-RU" b="1" dirty="0"/>
              <a:t>a</a:t>
            </a:r>
            <a:r>
              <a:rPr lang="fi-RU" dirty="0"/>
              <a:t>l-k</a:t>
            </a:r>
            <a:r>
              <a:rPr lang="fi-RU" b="1" dirty="0"/>
              <a:t>aa</a:t>
            </a:r>
            <a:r>
              <a:rPr lang="fi-RU" dirty="0"/>
              <a:t> -&gt; al</a:t>
            </a:r>
            <a:r>
              <a:rPr lang="fi-RU" b="1" dirty="0"/>
              <a:t>oi</a:t>
            </a:r>
            <a:r>
              <a:rPr lang="fi-RU" dirty="0"/>
              <a:t>n</a:t>
            </a:r>
          </a:p>
          <a:p>
            <a:r>
              <a:rPr lang="fi-RU" dirty="0"/>
              <a:t>HUOM! rat-sas-taa (3 tavua): </a:t>
            </a:r>
          </a:p>
          <a:p>
            <a:pPr lvl="1"/>
            <a:r>
              <a:rPr lang="fi-RU" dirty="0"/>
              <a:t>ratsast</a:t>
            </a:r>
            <a:r>
              <a:rPr lang="fi-RU" b="1" dirty="0"/>
              <a:t>i</a:t>
            </a:r>
            <a:r>
              <a:rPr lang="fi-RU" dirty="0"/>
              <a:t>n</a:t>
            </a:r>
          </a:p>
          <a:p>
            <a:pPr lvl="1"/>
            <a:endParaRPr lang="fi-RU" dirty="0"/>
          </a:p>
          <a:p>
            <a:pPr marL="0" indent="0">
              <a:buNone/>
            </a:pPr>
            <a:r>
              <a:rPr lang="fi-RU" dirty="0"/>
              <a:t>T -&gt; S (joskus!)</a:t>
            </a:r>
          </a:p>
          <a:p>
            <a:r>
              <a:rPr lang="fi-RU" dirty="0"/>
              <a:t>ymmä</a:t>
            </a:r>
            <a:r>
              <a:rPr lang="fi-RU" b="1" dirty="0"/>
              <a:t>rt</a:t>
            </a:r>
            <a:r>
              <a:rPr lang="fi-RU" dirty="0"/>
              <a:t>ää -&gt; ymmär</a:t>
            </a:r>
            <a:r>
              <a:rPr lang="fi-RU" b="1" dirty="0"/>
              <a:t>si</a:t>
            </a:r>
            <a:r>
              <a:rPr lang="fi-RU" dirty="0"/>
              <a:t>n</a:t>
            </a:r>
          </a:p>
          <a:p>
            <a:r>
              <a:rPr lang="fi-RU" dirty="0"/>
              <a:t>le</a:t>
            </a:r>
            <a:r>
              <a:rPr lang="fi-RU" b="1" dirty="0"/>
              <a:t>nt</a:t>
            </a:r>
            <a:r>
              <a:rPr lang="fi-RU" dirty="0"/>
              <a:t>ää -&gt; le</a:t>
            </a:r>
            <a:r>
              <a:rPr lang="fi-RU" b="1" dirty="0"/>
              <a:t>ns</a:t>
            </a:r>
            <a:r>
              <a:rPr lang="fi-RU" dirty="0"/>
              <a:t>in</a:t>
            </a:r>
          </a:p>
          <a:p>
            <a:r>
              <a:rPr lang="fi-RU" dirty="0"/>
              <a:t>tie</a:t>
            </a:r>
            <a:r>
              <a:rPr lang="fi-RU" b="1" dirty="0"/>
              <a:t>t</a:t>
            </a:r>
            <a:r>
              <a:rPr lang="fi-RU" dirty="0"/>
              <a:t>ää -&gt; tie</a:t>
            </a:r>
            <a:r>
              <a:rPr lang="fi-RU" b="1" dirty="0"/>
              <a:t>s</a:t>
            </a:r>
            <a:r>
              <a:rPr lang="fi-RU" dirty="0"/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15643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F712C4-BDB0-3042-AD81-15451BD1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D9A61A-A037-B64A-8444-E6185F723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RU" dirty="0"/>
              <a:t>TEHDÄ, NÄHDÄ</a:t>
            </a:r>
          </a:p>
          <a:p>
            <a:r>
              <a:rPr lang="fi-RU" dirty="0"/>
              <a:t>teen -&gt; tein (huom! hän </a:t>
            </a:r>
            <a:r>
              <a:rPr lang="fi-RU" b="1" dirty="0"/>
              <a:t>teki</a:t>
            </a:r>
            <a:r>
              <a:rPr lang="fi-RU" dirty="0"/>
              <a:t>, he </a:t>
            </a:r>
            <a:r>
              <a:rPr lang="fi-RU" b="1" dirty="0"/>
              <a:t>tekivät</a:t>
            </a:r>
            <a:r>
              <a:rPr lang="fi-RU" dirty="0"/>
              <a:t>)</a:t>
            </a:r>
          </a:p>
          <a:p>
            <a:r>
              <a:rPr lang="fi-RU" dirty="0"/>
              <a:t>näen -&gt; näin (huom! hän </a:t>
            </a:r>
            <a:r>
              <a:rPr lang="fi-RU" b="1" dirty="0"/>
              <a:t>näki</a:t>
            </a:r>
            <a:r>
              <a:rPr lang="fi-RU" dirty="0"/>
              <a:t>, …)</a:t>
            </a:r>
          </a:p>
          <a:p>
            <a:endParaRPr lang="fi-RU" dirty="0"/>
          </a:p>
          <a:p>
            <a:pPr marL="0" indent="0">
              <a:buNone/>
            </a:pPr>
            <a:r>
              <a:rPr lang="fi-RU" dirty="0"/>
              <a:t>KÄYDÄ</a:t>
            </a:r>
          </a:p>
          <a:p>
            <a:r>
              <a:rPr lang="fi-RU" dirty="0"/>
              <a:t>käyn -&gt; kä</a:t>
            </a:r>
            <a:r>
              <a:rPr lang="fi-RU" b="1" dirty="0"/>
              <a:t>vi</a:t>
            </a:r>
            <a:r>
              <a:rPr lang="fi-RU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7967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278C3E6-8BB8-1141-B78E-34998F830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RU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01FA0E8-BD7B-9B46-815D-99F9A870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RU" sz="4000" dirty="0"/>
              <a:t>IMPERFEKTI -i-</a:t>
            </a:r>
            <a:br>
              <a:rPr lang="fi-RU" sz="4000" dirty="0"/>
            </a:br>
            <a:r>
              <a:rPr lang="fi-RU" sz="4000" dirty="0"/>
              <a:t>Verbityypit 1, 3, 5</a:t>
            </a:r>
          </a:p>
        </p:txBody>
      </p:sp>
    </p:spTree>
    <p:extLst>
      <p:ext uri="{BB962C8B-B14F-4D97-AF65-F5344CB8AC3E}">
        <p14:creationId xmlns:p14="http://schemas.microsoft.com/office/powerpoint/2010/main" val="801068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9FC8FB-F207-8743-8306-CEAB897DF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2FDF21-F81E-5647-A096-FE38D24C7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RU" sz="2600" dirty="0"/>
              <a:t>kertoa -&gt; kerro-n -&gt; </a:t>
            </a:r>
            <a:r>
              <a:rPr lang="fi-RU" sz="2600" b="1" dirty="0"/>
              <a:t>kerro-i-n</a:t>
            </a:r>
          </a:p>
          <a:p>
            <a:r>
              <a:rPr lang="fi-RU" sz="2600" dirty="0"/>
              <a:t>syntyä -&gt; synny-n -&gt; </a:t>
            </a:r>
            <a:r>
              <a:rPr lang="fi-RU" sz="2600" b="1" dirty="0"/>
              <a:t>synny-i-n</a:t>
            </a:r>
          </a:p>
          <a:p>
            <a:r>
              <a:rPr lang="fi-RU" sz="2600" dirty="0"/>
              <a:t>valmistua -&gt; valmistun -&gt; </a:t>
            </a:r>
            <a:r>
              <a:rPr lang="fi-RU" sz="2600" b="1" dirty="0"/>
              <a:t>valmistu-i-n</a:t>
            </a:r>
          </a:p>
          <a:p>
            <a:endParaRPr lang="fi-RU" sz="2600" b="1" dirty="0"/>
          </a:p>
          <a:p>
            <a:r>
              <a:rPr lang="fi-RU" sz="2800" dirty="0"/>
              <a:t>HUOM! a: matkustaa -&gt; matkust</a:t>
            </a:r>
            <a:r>
              <a:rPr lang="fi-RU" sz="2800" b="1" dirty="0"/>
              <a:t>a</a:t>
            </a:r>
            <a:r>
              <a:rPr lang="fi-RU" sz="2800" dirty="0"/>
              <a:t>-n -&gt; </a:t>
            </a:r>
            <a:r>
              <a:rPr lang="fi-RU" sz="2800" b="1" dirty="0"/>
              <a:t>matkusti-n </a:t>
            </a:r>
            <a:r>
              <a:rPr lang="fi-RU" sz="2800" dirty="0"/>
              <a:t>(a -&gt; ∅)</a:t>
            </a:r>
          </a:p>
          <a:p>
            <a:r>
              <a:rPr lang="fi-RU" sz="2800" dirty="0"/>
              <a:t>e: lukea -&gt; lu</a:t>
            </a:r>
            <a:r>
              <a:rPr lang="fi-RU" sz="2800" b="1" dirty="0"/>
              <a:t>e</a:t>
            </a:r>
            <a:r>
              <a:rPr lang="fi-RU" sz="2800" dirty="0"/>
              <a:t>-n -&gt; lu-i-n (e -&gt; ∅)</a:t>
            </a:r>
          </a:p>
          <a:p>
            <a:r>
              <a:rPr lang="fi-RU" sz="2800" dirty="0"/>
              <a:t>i: leikkiä -&gt; leik-</a:t>
            </a:r>
            <a:r>
              <a:rPr lang="fi-RU" sz="2800" b="1" dirty="0"/>
              <a:t>i</a:t>
            </a:r>
            <a:r>
              <a:rPr lang="fi-RU" sz="2800" dirty="0"/>
              <a:t>-n -&gt; leik-</a:t>
            </a:r>
            <a:r>
              <a:rPr lang="fi-RU" sz="2800" b="1" dirty="0"/>
              <a:t>i</a:t>
            </a:r>
            <a:r>
              <a:rPr lang="fi-RU" sz="2800" dirty="0"/>
              <a:t>-n (i -&gt; ∅)</a:t>
            </a:r>
          </a:p>
          <a:p>
            <a:endParaRPr lang="fi-RU" sz="2600" dirty="0"/>
          </a:p>
          <a:p>
            <a:r>
              <a:rPr lang="fi-RU" sz="2600" dirty="0"/>
              <a:t>huom: </a:t>
            </a:r>
            <a:r>
              <a:rPr lang="fi-RU" sz="2600" b="1" dirty="0"/>
              <a:t>k, p, t </a:t>
            </a:r>
          </a:p>
          <a:p>
            <a:pPr lvl="1"/>
            <a:r>
              <a:rPr lang="fi-RU" sz="2400" dirty="0"/>
              <a:t>3. persoona (hän/he): hän ke</a:t>
            </a:r>
            <a:r>
              <a:rPr lang="fi-RU" sz="2400" b="1" dirty="0"/>
              <a:t>rt</a:t>
            </a:r>
            <a:r>
              <a:rPr lang="fi-RU" sz="2400" dirty="0"/>
              <a:t>oi, he sy</a:t>
            </a:r>
            <a:r>
              <a:rPr lang="fi-RU" sz="2400" b="1" dirty="0"/>
              <a:t>nt</a:t>
            </a:r>
            <a:r>
              <a:rPr lang="fi-RU" sz="2400" dirty="0"/>
              <a:t>yivät, hän lu</a:t>
            </a:r>
            <a:r>
              <a:rPr lang="fi-RU" sz="2400" b="1" dirty="0"/>
              <a:t>k</a:t>
            </a:r>
            <a:r>
              <a:rPr lang="fi-RU" sz="24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60468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44983A-AB6F-5244-ABE5-4DF825794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5657E6-713A-2544-9102-2B25FABDD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RU" sz="2600" dirty="0"/>
              <a:t>opiskella -&gt; opiskel</a:t>
            </a:r>
            <a:r>
              <a:rPr lang="fi-RU" sz="2600" b="1" dirty="0"/>
              <a:t>e</a:t>
            </a:r>
            <a:r>
              <a:rPr lang="fi-RU" sz="2600" dirty="0"/>
              <a:t>-n -&gt; </a:t>
            </a:r>
            <a:r>
              <a:rPr lang="fi-RU" sz="2600" b="1" dirty="0"/>
              <a:t>opiskeli-n </a:t>
            </a:r>
            <a:r>
              <a:rPr lang="fi-RU" sz="2600" dirty="0"/>
              <a:t>(e -&gt; ∅)</a:t>
            </a:r>
          </a:p>
          <a:p>
            <a:r>
              <a:rPr lang="fi-RU" sz="2600" dirty="0"/>
              <a:t>keskustella -&gt; keskustel</a:t>
            </a:r>
            <a:r>
              <a:rPr lang="fi-RU" sz="2600" b="1" dirty="0"/>
              <a:t>e</a:t>
            </a:r>
            <a:r>
              <a:rPr lang="fi-RU" sz="2600" dirty="0"/>
              <a:t>-n -&gt; </a:t>
            </a:r>
            <a:r>
              <a:rPr lang="fi-RU" sz="2600" b="1" dirty="0"/>
              <a:t>keskusteli-n </a:t>
            </a:r>
            <a:r>
              <a:rPr lang="fi-RU" sz="2600" dirty="0"/>
              <a:t>(e -&gt; ∅)</a:t>
            </a:r>
          </a:p>
        </p:txBody>
      </p:sp>
    </p:spTree>
    <p:extLst>
      <p:ext uri="{BB962C8B-B14F-4D97-AF65-F5344CB8AC3E}">
        <p14:creationId xmlns:p14="http://schemas.microsoft.com/office/powerpoint/2010/main" val="160761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65891C-7DA8-F84D-91DA-7E24ADA5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D6FCFED-1B60-B448-99D7-042D78F59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RU" sz="2600" dirty="0"/>
              <a:t>tarvita -&gt; tarvits</a:t>
            </a:r>
            <a:r>
              <a:rPr lang="fi-RU" sz="2600" b="1" dirty="0"/>
              <a:t>e</a:t>
            </a:r>
            <a:r>
              <a:rPr lang="fi-RU" sz="2600" dirty="0"/>
              <a:t>-n -&gt;</a:t>
            </a:r>
            <a:r>
              <a:rPr lang="fi-RU" sz="2600" b="1" dirty="0"/>
              <a:t> tarvitsi-n </a:t>
            </a:r>
            <a:r>
              <a:rPr lang="fi-RU" sz="2600" dirty="0"/>
              <a:t>(e -&gt; ∅)</a:t>
            </a:r>
          </a:p>
          <a:p>
            <a:r>
              <a:rPr lang="fi-RU" sz="2600" dirty="0"/>
              <a:t>valita -&gt; valits</a:t>
            </a:r>
            <a:r>
              <a:rPr lang="fi-RU" sz="2600" b="1" dirty="0"/>
              <a:t>e</a:t>
            </a:r>
            <a:r>
              <a:rPr lang="fi-RU" sz="2600" dirty="0"/>
              <a:t>-n -&gt; </a:t>
            </a:r>
            <a:r>
              <a:rPr lang="fi-RU" sz="2600" b="1" dirty="0"/>
              <a:t>valitsi-n </a:t>
            </a:r>
            <a:r>
              <a:rPr lang="fi-RU" sz="2600" dirty="0"/>
              <a:t>(e -&gt; ∅)</a:t>
            </a:r>
          </a:p>
        </p:txBody>
      </p:sp>
    </p:spTree>
    <p:extLst>
      <p:ext uri="{BB962C8B-B14F-4D97-AF65-F5344CB8AC3E}">
        <p14:creationId xmlns:p14="http://schemas.microsoft.com/office/powerpoint/2010/main" val="195498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107A77-15A1-8449-99E7-481FEA941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93E99E-07CA-EB48-AA31-C7FC91E0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i-RU" sz="4000" dirty="0"/>
              <a:t>IMPERFEKTI -i-, -si-</a:t>
            </a:r>
            <a:br>
              <a:rPr lang="fi-RU" sz="4000" dirty="0"/>
            </a:br>
            <a:r>
              <a:rPr lang="fi-RU" sz="4000" dirty="0"/>
              <a:t>Verbityypit 2, 4</a:t>
            </a:r>
          </a:p>
          <a:p>
            <a:pPr marL="0" indent="0">
              <a:buNone/>
            </a:pPr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206850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AEF0AC-4C07-134B-879B-CBE40483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63EA61-7D1F-4F4D-A444-8753D0C9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RU" sz="2600" dirty="0"/>
              <a:t>syödä -&gt; syö-n -&gt; </a:t>
            </a:r>
            <a:r>
              <a:rPr lang="fi-RU" sz="2600" b="1" dirty="0"/>
              <a:t>söi-n </a:t>
            </a:r>
            <a:r>
              <a:rPr lang="fi-RU" sz="2600" dirty="0"/>
              <a:t>(yö -&gt; öi)</a:t>
            </a:r>
          </a:p>
          <a:p>
            <a:pPr lvl="1"/>
            <a:r>
              <a:rPr lang="fi-RU" sz="2600" dirty="0"/>
              <a:t>juoda -&gt; juo-n -&gt; </a:t>
            </a:r>
            <a:r>
              <a:rPr lang="fi-RU" sz="2600" b="1" dirty="0"/>
              <a:t>joi-n </a:t>
            </a:r>
            <a:r>
              <a:rPr lang="fi-RU" sz="2600" dirty="0"/>
              <a:t>(uo -&gt; oi)</a:t>
            </a:r>
          </a:p>
          <a:p>
            <a:pPr lvl="2"/>
            <a:r>
              <a:rPr lang="fi-RU" sz="2600" dirty="0"/>
              <a:t>yö -&gt; öi</a:t>
            </a:r>
          </a:p>
          <a:p>
            <a:pPr lvl="2"/>
            <a:r>
              <a:rPr lang="fi-RU" sz="2600" dirty="0"/>
              <a:t>uo -&gt; oi</a:t>
            </a:r>
          </a:p>
          <a:p>
            <a:pPr lvl="2"/>
            <a:r>
              <a:rPr lang="fi-RU" sz="2600" dirty="0"/>
              <a:t>ie -&gt; ei</a:t>
            </a:r>
          </a:p>
          <a:p>
            <a:pPr lvl="1"/>
            <a:r>
              <a:rPr lang="fi-RU" sz="2800" dirty="0"/>
              <a:t>VV -&gt; V: saada -&gt; s</a:t>
            </a:r>
            <a:r>
              <a:rPr lang="fi-RU" sz="2800" b="1" dirty="0"/>
              <a:t>aa</a:t>
            </a:r>
            <a:r>
              <a:rPr lang="fi-RU" sz="2800" dirty="0"/>
              <a:t>-n -&gt; </a:t>
            </a:r>
            <a:r>
              <a:rPr lang="fi-RU" sz="2800" b="1" dirty="0"/>
              <a:t>sain</a:t>
            </a:r>
          </a:p>
          <a:p>
            <a:pPr lvl="2"/>
            <a:r>
              <a:rPr lang="fi-RU" sz="2600" dirty="0"/>
              <a:t>myydä </a:t>
            </a:r>
            <a:r>
              <a:rPr lang="fi-RU" sz="2600" dirty="0">
                <a:sym typeface="Wingdings" pitchFamily="2" charset="2"/>
              </a:rPr>
              <a:t> m</a:t>
            </a:r>
            <a:r>
              <a:rPr lang="fi-RU" sz="2600" b="1" dirty="0">
                <a:sym typeface="Wingdings" pitchFamily="2" charset="2"/>
              </a:rPr>
              <a:t>yy</a:t>
            </a:r>
            <a:r>
              <a:rPr lang="fi-RU" sz="2600" dirty="0">
                <a:sym typeface="Wingdings" pitchFamily="2" charset="2"/>
              </a:rPr>
              <a:t>-n </a:t>
            </a:r>
            <a:r>
              <a:rPr lang="fi-RU" sz="2400" dirty="0">
                <a:sym typeface="Wingdings" pitchFamily="2" charset="2"/>
              </a:rPr>
              <a:t> </a:t>
            </a:r>
            <a:r>
              <a:rPr lang="fi-RU" sz="2400" b="1" dirty="0">
                <a:sym typeface="Wingdings" pitchFamily="2" charset="2"/>
              </a:rPr>
              <a:t>myin</a:t>
            </a:r>
            <a:endParaRPr lang="fi-RU" sz="2600" b="1" dirty="0"/>
          </a:p>
          <a:p>
            <a:pPr lvl="1"/>
            <a:r>
              <a:rPr lang="fi-RU" sz="2600" dirty="0"/>
              <a:t>uin, imuroin, tupakoin… (imperfekti = preesens)</a:t>
            </a:r>
          </a:p>
          <a:p>
            <a:pPr marL="0" indent="0">
              <a:buNone/>
            </a:pPr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284762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896E59-5374-3B4B-80D9-975792EB8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EDC01B-7D6E-2C46-AD83-26240FDAD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RU" sz="2600" dirty="0"/>
              <a:t>herätä -&gt; herä-ä-n -&gt; </a:t>
            </a:r>
            <a:r>
              <a:rPr lang="fi-RU" sz="2600" b="1" dirty="0"/>
              <a:t>herä-si-n</a:t>
            </a:r>
          </a:p>
          <a:p>
            <a:r>
              <a:rPr lang="fi-RU" sz="2600" dirty="0"/>
              <a:t>tykätä -&gt; tykkä-ä-n -&gt; </a:t>
            </a:r>
            <a:r>
              <a:rPr lang="fi-RU" sz="2600" b="1" dirty="0"/>
              <a:t>tykkä-si-n</a:t>
            </a:r>
            <a:endParaRPr lang="fi-RU" sz="2600" dirty="0"/>
          </a:p>
        </p:txBody>
      </p:sp>
    </p:spTree>
    <p:extLst>
      <p:ext uri="{BB962C8B-B14F-4D97-AF65-F5344CB8AC3E}">
        <p14:creationId xmlns:p14="http://schemas.microsoft.com/office/powerpoint/2010/main" val="34538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F86B43-21B9-C049-9E1F-FB033DFDE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RU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C099C0-F05F-1441-A403-D614C1778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RU" sz="4000" dirty="0"/>
              <a:t>POIKKEUKSET</a:t>
            </a:r>
          </a:p>
        </p:txBody>
      </p:sp>
    </p:spTree>
    <p:extLst>
      <p:ext uri="{BB962C8B-B14F-4D97-AF65-F5344CB8AC3E}">
        <p14:creationId xmlns:p14="http://schemas.microsoft.com/office/powerpoint/2010/main" val="679028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19829</TotalTime>
  <Words>299</Words>
  <Application>Microsoft Macintosh PowerPoint</Application>
  <PresentationFormat>Laajakuva</PresentationFormat>
  <Paragraphs>52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Savon</vt:lpstr>
      <vt:lpstr>IMPERFEKTI</vt:lpstr>
      <vt:lpstr>PowerPoint-esitys</vt:lpstr>
      <vt:lpstr>Verbityyppi 1</vt:lpstr>
      <vt:lpstr>Verbityyppi 3</vt:lpstr>
      <vt:lpstr>Verbityyppi 5</vt:lpstr>
      <vt:lpstr>PowerPoint-esitys</vt:lpstr>
      <vt:lpstr>Verbityyppi 2</vt:lpstr>
      <vt:lpstr>Verbityyppi 4</vt:lpstr>
      <vt:lpstr>PowerPoint-esitys</vt:lpstr>
      <vt:lpstr>Verbityyppi 1</vt:lpstr>
      <vt:lpstr>Verbityyppi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IMPERFEKTI</dc:title>
  <dc:creator>Saraheimo, Mari E</dc:creator>
  <cp:lastModifiedBy>Saraheimo, Mari E</cp:lastModifiedBy>
  <cp:revision>10</cp:revision>
  <dcterms:created xsi:type="dcterms:W3CDTF">2021-03-02T09:44:01Z</dcterms:created>
  <dcterms:modified xsi:type="dcterms:W3CDTF">2021-04-15T07:27:40Z</dcterms:modified>
</cp:coreProperties>
</file>