
<file path=[Content_Types].xml><?xml version="1.0" encoding="utf-8"?>
<Types xmlns="http://schemas.openxmlformats.org/package/2006/content-types">
  <Default Extension="jpeg" ContentType="image/jpeg"/>
  <Default Extension="jpg&amp;ehk=x5WqaxW4KZzgop2nRR07Ww&amp;r=0&amp;pid=OfficeInsert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304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124A0F-8D0C-449B-89EE-9DD569BC715E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DD1D4D6-4E58-4BC9-93FE-F23242B8277A}">
      <dgm:prSet/>
      <dgm:spPr/>
      <dgm:t>
        <a:bodyPr/>
        <a:lstStyle/>
        <a:p>
          <a:r>
            <a:rPr lang="sv-FI"/>
            <a:t>EN SVENSK BIL</a:t>
          </a:r>
          <a:endParaRPr lang="en-US"/>
        </a:p>
      </dgm:t>
    </dgm:pt>
    <dgm:pt modelId="{24DF8581-236A-451C-B1D4-3EFB7C2D0C5D}" type="parTrans" cxnId="{E3E74390-F5C7-458D-B76A-E90A1B285F10}">
      <dgm:prSet/>
      <dgm:spPr/>
      <dgm:t>
        <a:bodyPr/>
        <a:lstStyle/>
        <a:p>
          <a:endParaRPr lang="en-US"/>
        </a:p>
      </dgm:t>
    </dgm:pt>
    <dgm:pt modelId="{E6EFDAFC-AFDD-4F43-8205-184374C90CDD}" type="sibTrans" cxnId="{E3E74390-F5C7-458D-B76A-E90A1B285F10}">
      <dgm:prSet/>
      <dgm:spPr/>
      <dgm:t>
        <a:bodyPr/>
        <a:lstStyle/>
        <a:p>
          <a:endParaRPr lang="en-US"/>
        </a:p>
      </dgm:t>
    </dgm:pt>
    <dgm:pt modelId="{DA420BF7-C16C-4896-8425-A3CC268D67F8}">
      <dgm:prSet/>
      <dgm:spPr/>
      <dgm:t>
        <a:bodyPr/>
        <a:lstStyle/>
        <a:p>
          <a:r>
            <a:rPr lang="sv-FI"/>
            <a:t>ETT SVENSKT HUS</a:t>
          </a:r>
          <a:endParaRPr lang="en-US"/>
        </a:p>
      </dgm:t>
    </dgm:pt>
    <dgm:pt modelId="{9D6C6767-82A1-4E71-A1C7-3765792332CD}" type="parTrans" cxnId="{F6550B37-E408-466F-90AF-507917B4E272}">
      <dgm:prSet/>
      <dgm:spPr/>
      <dgm:t>
        <a:bodyPr/>
        <a:lstStyle/>
        <a:p>
          <a:endParaRPr lang="en-US"/>
        </a:p>
      </dgm:t>
    </dgm:pt>
    <dgm:pt modelId="{FC115C18-4AE0-487A-80AA-D9CDC4348969}" type="sibTrans" cxnId="{F6550B37-E408-466F-90AF-507917B4E272}">
      <dgm:prSet/>
      <dgm:spPr/>
      <dgm:t>
        <a:bodyPr/>
        <a:lstStyle/>
        <a:p>
          <a:endParaRPr lang="en-US"/>
        </a:p>
      </dgm:t>
    </dgm:pt>
    <dgm:pt modelId="{5D30736B-D803-49B8-AE01-EE7CA5C29FF9}">
      <dgm:prSet/>
      <dgm:spPr/>
      <dgm:t>
        <a:bodyPr/>
        <a:lstStyle/>
        <a:p>
          <a:r>
            <a:rPr lang="sv-FI"/>
            <a:t>TVÅ SVENSKA BILAR</a:t>
          </a:r>
          <a:br>
            <a:rPr lang="sv-FI"/>
          </a:br>
          <a:r>
            <a:rPr lang="sv-FI"/>
            <a:t> TVÅ SVENSKA HUS</a:t>
          </a:r>
          <a:endParaRPr lang="en-US"/>
        </a:p>
      </dgm:t>
    </dgm:pt>
    <dgm:pt modelId="{8BD10CA2-D486-4B7A-95D4-68D54A1F1F5B}" type="parTrans" cxnId="{C34A8F7C-88CC-48C3-B4F7-D0B865D200A6}">
      <dgm:prSet/>
      <dgm:spPr/>
      <dgm:t>
        <a:bodyPr/>
        <a:lstStyle/>
        <a:p>
          <a:endParaRPr lang="en-US"/>
        </a:p>
      </dgm:t>
    </dgm:pt>
    <dgm:pt modelId="{24136BF5-75A9-4DC0-974D-85C1FC7CA775}" type="sibTrans" cxnId="{C34A8F7C-88CC-48C3-B4F7-D0B865D200A6}">
      <dgm:prSet/>
      <dgm:spPr/>
      <dgm:t>
        <a:bodyPr/>
        <a:lstStyle/>
        <a:p>
          <a:endParaRPr lang="en-US"/>
        </a:p>
      </dgm:t>
    </dgm:pt>
    <dgm:pt modelId="{36D08E76-87C9-413B-B7CE-23FF11D2E880}" type="pres">
      <dgm:prSet presAssocID="{DF124A0F-8D0C-449B-89EE-9DD569BC715E}" presName="linear" presStyleCnt="0">
        <dgm:presLayoutVars>
          <dgm:animLvl val="lvl"/>
          <dgm:resizeHandles val="exact"/>
        </dgm:presLayoutVars>
      </dgm:prSet>
      <dgm:spPr/>
    </dgm:pt>
    <dgm:pt modelId="{90C1A95D-4055-4A5E-8336-B68EB13B8A2A}" type="pres">
      <dgm:prSet presAssocID="{7DD1D4D6-4E58-4BC9-93FE-F23242B8277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F899329-F515-4F90-9F5C-2E93BF9DD9B6}" type="pres">
      <dgm:prSet presAssocID="{E6EFDAFC-AFDD-4F43-8205-184374C90CDD}" presName="spacer" presStyleCnt="0"/>
      <dgm:spPr/>
    </dgm:pt>
    <dgm:pt modelId="{1F224880-CCC5-4A00-B371-CCFA0868BD25}" type="pres">
      <dgm:prSet presAssocID="{DA420BF7-C16C-4896-8425-A3CC268D67F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59ABE9F-D5D4-45E4-9526-30567AFDA52D}" type="pres">
      <dgm:prSet presAssocID="{FC115C18-4AE0-487A-80AA-D9CDC4348969}" presName="spacer" presStyleCnt="0"/>
      <dgm:spPr/>
    </dgm:pt>
    <dgm:pt modelId="{0D8954A0-1086-479F-943A-F6673A511198}" type="pres">
      <dgm:prSet presAssocID="{5D30736B-D803-49B8-AE01-EE7CA5C29FF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246F90D-AEC7-4AD9-82FE-72AB98896396}" type="presOf" srcId="{DA420BF7-C16C-4896-8425-A3CC268D67F8}" destId="{1F224880-CCC5-4A00-B371-CCFA0868BD25}" srcOrd="0" destOrd="0" presId="urn:microsoft.com/office/officeart/2005/8/layout/vList2"/>
    <dgm:cxn modelId="{3562CA2A-AD86-407D-A011-D03A074E760A}" type="presOf" srcId="{7DD1D4D6-4E58-4BC9-93FE-F23242B8277A}" destId="{90C1A95D-4055-4A5E-8336-B68EB13B8A2A}" srcOrd="0" destOrd="0" presId="urn:microsoft.com/office/officeart/2005/8/layout/vList2"/>
    <dgm:cxn modelId="{F6550B37-E408-466F-90AF-507917B4E272}" srcId="{DF124A0F-8D0C-449B-89EE-9DD569BC715E}" destId="{DA420BF7-C16C-4896-8425-A3CC268D67F8}" srcOrd="1" destOrd="0" parTransId="{9D6C6767-82A1-4E71-A1C7-3765792332CD}" sibTransId="{FC115C18-4AE0-487A-80AA-D9CDC4348969}"/>
    <dgm:cxn modelId="{D84A987B-F72F-4DC6-9197-E224EA3C4138}" type="presOf" srcId="{5D30736B-D803-49B8-AE01-EE7CA5C29FF9}" destId="{0D8954A0-1086-479F-943A-F6673A511198}" srcOrd="0" destOrd="0" presId="urn:microsoft.com/office/officeart/2005/8/layout/vList2"/>
    <dgm:cxn modelId="{C34A8F7C-88CC-48C3-B4F7-D0B865D200A6}" srcId="{DF124A0F-8D0C-449B-89EE-9DD569BC715E}" destId="{5D30736B-D803-49B8-AE01-EE7CA5C29FF9}" srcOrd="2" destOrd="0" parTransId="{8BD10CA2-D486-4B7A-95D4-68D54A1F1F5B}" sibTransId="{24136BF5-75A9-4DC0-974D-85C1FC7CA775}"/>
    <dgm:cxn modelId="{E3E74390-F5C7-458D-B76A-E90A1B285F10}" srcId="{DF124A0F-8D0C-449B-89EE-9DD569BC715E}" destId="{7DD1D4D6-4E58-4BC9-93FE-F23242B8277A}" srcOrd="0" destOrd="0" parTransId="{24DF8581-236A-451C-B1D4-3EFB7C2D0C5D}" sibTransId="{E6EFDAFC-AFDD-4F43-8205-184374C90CDD}"/>
    <dgm:cxn modelId="{394D45BE-C8FE-4634-8BE8-537C7AD549F0}" type="presOf" srcId="{DF124A0F-8D0C-449B-89EE-9DD569BC715E}" destId="{36D08E76-87C9-413B-B7CE-23FF11D2E880}" srcOrd="0" destOrd="0" presId="urn:microsoft.com/office/officeart/2005/8/layout/vList2"/>
    <dgm:cxn modelId="{58D3393B-76C3-41D5-9FF5-0F79E6AEEC2D}" type="presParOf" srcId="{36D08E76-87C9-413B-B7CE-23FF11D2E880}" destId="{90C1A95D-4055-4A5E-8336-B68EB13B8A2A}" srcOrd="0" destOrd="0" presId="urn:microsoft.com/office/officeart/2005/8/layout/vList2"/>
    <dgm:cxn modelId="{DB993154-8FBB-42F7-92D8-C50CCB2A3219}" type="presParOf" srcId="{36D08E76-87C9-413B-B7CE-23FF11D2E880}" destId="{9F899329-F515-4F90-9F5C-2E93BF9DD9B6}" srcOrd="1" destOrd="0" presId="urn:microsoft.com/office/officeart/2005/8/layout/vList2"/>
    <dgm:cxn modelId="{F9C856FC-D188-453D-8A58-D63B8C20DABA}" type="presParOf" srcId="{36D08E76-87C9-413B-B7CE-23FF11D2E880}" destId="{1F224880-CCC5-4A00-B371-CCFA0868BD25}" srcOrd="2" destOrd="0" presId="urn:microsoft.com/office/officeart/2005/8/layout/vList2"/>
    <dgm:cxn modelId="{5708D4E2-3D45-466C-B3E1-CD85E83C3C0D}" type="presParOf" srcId="{36D08E76-87C9-413B-B7CE-23FF11D2E880}" destId="{259ABE9F-D5D4-45E4-9526-30567AFDA52D}" srcOrd="3" destOrd="0" presId="urn:microsoft.com/office/officeart/2005/8/layout/vList2"/>
    <dgm:cxn modelId="{E41F5B0F-8719-4C48-B5D6-595277766F53}" type="presParOf" srcId="{36D08E76-87C9-413B-B7CE-23FF11D2E880}" destId="{0D8954A0-1086-479F-943A-F6673A51119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143258-E42F-41C5-B16C-72000A21D956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D1B2305-BA01-4335-B996-17D938CE24D9}">
      <dgm:prSet/>
      <dgm:spPr/>
      <dgm:t>
        <a:bodyPr/>
        <a:lstStyle/>
        <a:p>
          <a:r>
            <a:rPr lang="sv-FI"/>
            <a:t>EN TIDNING ÄR SVENSK OCH DANSK</a:t>
          </a:r>
          <a:endParaRPr lang="en-US"/>
        </a:p>
      </dgm:t>
    </dgm:pt>
    <dgm:pt modelId="{46B77BD2-A2AC-483F-9C90-BA7A21BE1F27}" type="parTrans" cxnId="{D8B2DC84-39A6-4020-9463-FA461A61FE81}">
      <dgm:prSet/>
      <dgm:spPr/>
      <dgm:t>
        <a:bodyPr/>
        <a:lstStyle/>
        <a:p>
          <a:endParaRPr lang="en-US"/>
        </a:p>
      </dgm:t>
    </dgm:pt>
    <dgm:pt modelId="{327DFEC2-31CF-4630-A25D-742F2232CCD6}" type="sibTrans" cxnId="{D8B2DC84-39A6-4020-9463-FA461A61FE81}">
      <dgm:prSet/>
      <dgm:spPr/>
      <dgm:t>
        <a:bodyPr/>
        <a:lstStyle/>
        <a:p>
          <a:endParaRPr lang="en-US"/>
        </a:p>
      </dgm:t>
    </dgm:pt>
    <dgm:pt modelId="{226BF758-28D1-4ECA-9A7A-0AA128419EB9}">
      <dgm:prSet/>
      <dgm:spPr/>
      <dgm:t>
        <a:bodyPr/>
        <a:lstStyle/>
        <a:p>
          <a:r>
            <a:rPr lang="sv-FI"/>
            <a:t>ETT HUS ÄR GULT OCH GRÖNT</a:t>
          </a:r>
          <a:endParaRPr lang="en-US"/>
        </a:p>
      </dgm:t>
    </dgm:pt>
    <dgm:pt modelId="{EAC5F9A2-0CDE-4A2C-BB32-DB7FCD0A7159}" type="parTrans" cxnId="{2F44DCBF-059C-4D60-A8BC-7D96130AFA7C}">
      <dgm:prSet/>
      <dgm:spPr/>
      <dgm:t>
        <a:bodyPr/>
        <a:lstStyle/>
        <a:p>
          <a:endParaRPr lang="en-US"/>
        </a:p>
      </dgm:t>
    </dgm:pt>
    <dgm:pt modelId="{5B565D8C-8448-4FD4-8D18-967282FC5DC1}" type="sibTrans" cxnId="{2F44DCBF-059C-4D60-A8BC-7D96130AFA7C}">
      <dgm:prSet/>
      <dgm:spPr/>
      <dgm:t>
        <a:bodyPr/>
        <a:lstStyle/>
        <a:p>
          <a:endParaRPr lang="en-US"/>
        </a:p>
      </dgm:t>
    </dgm:pt>
    <dgm:pt modelId="{5C469812-43C0-4DBA-80E3-75331A18E4D5}">
      <dgm:prSet/>
      <dgm:spPr/>
      <dgm:t>
        <a:bodyPr/>
        <a:lstStyle/>
        <a:p>
          <a:r>
            <a:rPr lang="sv-FI"/>
            <a:t>FYRA BLOMMOR ÄR RÖDA OCH VITA</a:t>
          </a:r>
          <a:endParaRPr lang="en-US"/>
        </a:p>
      </dgm:t>
    </dgm:pt>
    <dgm:pt modelId="{CBC00B33-AB3D-4EAB-8791-177F5D3A608B}" type="parTrans" cxnId="{56AFA18D-9B02-42D6-A79D-2F78FDD5EB49}">
      <dgm:prSet/>
      <dgm:spPr/>
      <dgm:t>
        <a:bodyPr/>
        <a:lstStyle/>
        <a:p>
          <a:endParaRPr lang="en-US"/>
        </a:p>
      </dgm:t>
    </dgm:pt>
    <dgm:pt modelId="{C7C5A3CB-83D5-4888-BFE0-803A9A05CCA7}" type="sibTrans" cxnId="{56AFA18D-9B02-42D6-A79D-2F78FDD5EB49}">
      <dgm:prSet/>
      <dgm:spPr/>
      <dgm:t>
        <a:bodyPr/>
        <a:lstStyle/>
        <a:p>
          <a:endParaRPr lang="en-US"/>
        </a:p>
      </dgm:t>
    </dgm:pt>
    <dgm:pt modelId="{A972AFCB-B5E3-4E8B-A753-0976FF570A75}" type="pres">
      <dgm:prSet presAssocID="{BD143258-E42F-41C5-B16C-72000A21D956}" presName="linear" presStyleCnt="0">
        <dgm:presLayoutVars>
          <dgm:animLvl val="lvl"/>
          <dgm:resizeHandles val="exact"/>
        </dgm:presLayoutVars>
      </dgm:prSet>
      <dgm:spPr/>
    </dgm:pt>
    <dgm:pt modelId="{7FCC4E59-6183-4897-AE35-6EE8EC9C67B6}" type="pres">
      <dgm:prSet presAssocID="{CD1B2305-BA01-4335-B996-17D938CE24D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49A2AB6-ADAA-49A8-94BE-95E7875CAC34}" type="pres">
      <dgm:prSet presAssocID="{327DFEC2-31CF-4630-A25D-742F2232CCD6}" presName="spacer" presStyleCnt="0"/>
      <dgm:spPr/>
    </dgm:pt>
    <dgm:pt modelId="{BFD00CE7-E2F3-4EC1-B83D-966480F57103}" type="pres">
      <dgm:prSet presAssocID="{226BF758-28D1-4ECA-9A7A-0AA128419EB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E5FB6BF-B48C-4133-AD8A-510F8FFAB93D}" type="pres">
      <dgm:prSet presAssocID="{5B565D8C-8448-4FD4-8D18-967282FC5DC1}" presName="spacer" presStyleCnt="0"/>
      <dgm:spPr/>
    </dgm:pt>
    <dgm:pt modelId="{706B7352-B507-4548-B6AA-6318C3403C10}" type="pres">
      <dgm:prSet presAssocID="{5C469812-43C0-4DBA-80E3-75331A18E4D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14BEB85D-9640-4F3E-B92E-2C4485EFBDB0}" type="presOf" srcId="{226BF758-28D1-4ECA-9A7A-0AA128419EB9}" destId="{BFD00CE7-E2F3-4EC1-B83D-966480F57103}" srcOrd="0" destOrd="0" presId="urn:microsoft.com/office/officeart/2005/8/layout/vList2"/>
    <dgm:cxn modelId="{A3D0755F-A44D-4A16-AF19-48CB4177E0B0}" type="presOf" srcId="{BD143258-E42F-41C5-B16C-72000A21D956}" destId="{A972AFCB-B5E3-4E8B-A753-0976FF570A75}" srcOrd="0" destOrd="0" presId="urn:microsoft.com/office/officeart/2005/8/layout/vList2"/>
    <dgm:cxn modelId="{D8B2DC84-39A6-4020-9463-FA461A61FE81}" srcId="{BD143258-E42F-41C5-B16C-72000A21D956}" destId="{CD1B2305-BA01-4335-B996-17D938CE24D9}" srcOrd="0" destOrd="0" parTransId="{46B77BD2-A2AC-483F-9C90-BA7A21BE1F27}" sibTransId="{327DFEC2-31CF-4630-A25D-742F2232CCD6}"/>
    <dgm:cxn modelId="{56AFA18D-9B02-42D6-A79D-2F78FDD5EB49}" srcId="{BD143258-E42F-41C5-B16C-72000A21D956}" destId="{5C469812-43C0-4DBA-80E3-75331A18E4D5}" srcOrd="2" destOrd="0" parTransId="{CBC00B33-AB3D-4EAB-8791-177F5D3A608B}" sibTransId="{C7C5A3CB-83D5-4888-BFE0-803A9A05CCA7}"/>
    <dgm:cxn modelId="{FB316A91-6A82-4188-B141-CB177D96EFBF}" type="presOf" srcId="{5C469812-43C0-4DBA-80E3-75331A18E4D5}" destId="{706B7352-B507-4548-B6AA-6318C3403C10}" srcOrd="0" destOrd="0" presId="urn:microsoft.com/office/officeart/2005/8/layout/vList2"/>
    <dgm:cxn modelId="{2F44DCBF-059C-4D60-A8BC-7D96130AFA7C}" srcId="{BD143258-E42F-41C5-B16C-72000A21D956}" destId="{226BF758-28D1-4ECA-9A7A-0AA128419EB9}" srcOrd="1" destOrd="0" parTransId="{EAC5F9A2-0CDE-4A2C-BB32-DB7FCD0A7159}" sibTransId="{5B565D8C-8448-4FD4-8D18-967282FC5DC1}"/>
    <dgm:cxn modelId="{6DB195EF-AF94-4EAD-81F6-5946E53E01DF}" type="presOf" srcId="{CD1B2305-BA01-4335-B996-17D938CE24D9}" destId="{7FCC4E59-6183-4897-AE35-6EE8EC9C67B6}" srcOrd="0" destOrd="0" presId="urn:microsoft.com/office/officeart/2005/8/layout/vList2"/>
    <dgm:cxn modelId="{3882E538-3A34-4A0B-B1A2-80FA5630D91D}" type="presParOf" srcId="{A972AFCB-B5E3-4E8B-A753-0976FF570A75}" destId="{7FCC4E59-6183-4897-AE35-6EE8EC9C67B6}" srcOrd="0" destOrd="0" presId="urn:microsoft.com/office/officeart/2005/8/layout/vList2"/>
    <dgm:cxn modelId="{197674C4-0D12-4403-B8DC-513FE3CCCC5B}" type="presParOf" srcId="{A972AFCB-B5E3-4E8B-A753-0976FF570A75}" destId="{549A2AB6-ADAA-49A8-94BE-95E7875CAC34}" srcOrd="1" destOrd="0" presId="urn:microsoft.com/office/officeart/2005/8/layout/vList2"/>
    <dgm:cxn modelId="{6ACBA780-4F98-402B-AE82-6FF9A8F2DD98}" type="presParOf" srcId="{A972AFCB-B5E3-4E8B-A753-0976FF570A75}" destId="{BFD00CE7-E2F3-4EC1-B83D-966480F57103}" srcOrd="2" destOrd="0" presId="urn:microsoft.com/office/officeart/2005/8/layout/vList2"/>
    <dgm:cxn modelId="{91F72332-24A3-4867-AE8F-3DB628BEC941}" type="presParOf" srcId="{A972AFCB-B5E3-4E8B-A753-0976FF570A75}" destId="{FE5FB6BF-B48C-4133-AD8A-510F8FFAB93D}" srcOrd="3" destOrd="0" presId="urn:microsoft.com/office/officeart/2005/8/layout/vList2"/>
    <dgm:cxn modelId="{70508590-01F9-4234-A715-1C04EF4C1455}" type="presParOf" srcId="{A972AFCB-B5E3-4E8B-A753-0976FF570A75}" destId="{706B7352-B507-4548-B6AA-6318C3403C1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29D8CBF-2847-4921-B513-F144830E8C56}" type="doc">
      <dgm:prSet loTypeId="urn:microsoft.com/office/officeart/2005/8/layout/hierarchy1" loCatId="hierarchy" qsTypeId="urn:microsoft.com/office/officeart/2005/8/quickstyle/simple4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3C4C5F8E-E013-47BC-9405-305FB3AB676A}">
      <dgm:prSet/>
      <dgm:spPr/>
      <dgm:t>
        <a:bodyPr/>
        <a:lstStyle/>
        <a:p>
          <a:r>
            <a:rPr lang="sv-FI"/>
            <a:t>En RÖD bil</a:t>
          </a:r>
          <a:endParaRPr lang="en-US"/>
        </a:p>
      </dgm:t>
    </dgm:pt>
    <dgm:pt modelId="{C89BEFE1-0B4C-494E-BB0F-9D2D95D57020}" type="parTrans" cxnId="{12E7B253-B531-43D0-BEF5-221AC2B5235D}">
      <dgm:prSet/>
      <dgm:spPr/>
      <dgm:t>
        <a:bodyPr/>
        <a:lstStyle/>
        <a:p>
          <a:endParaRPr lang="en-US"/>
        </a:p>
      </dgm:t>
    </dgm:pt>
    <dgm:pt modelId="{B1C11769-A43E-4EFD-B888-956171B4B11A}" type="sibTrans" cxnId="{12E7B253-B531-43D0-BEF5-221AC2B5235D}">
      <dgm:prSet/>
      <dgm:spPr/>
      <dgm:t>
        <a:bodyPr/>
        <a:lstStyle/>
        <a:p>
          <a:endParaRPr lang="en-US"/>
        </a:p>
      </dgm:t>
    </dgm:pt>
    <dgm:pt modelId="{25EA3B45-2237-48AF-9C1C-4BECEE633F51}">
      <dgm:prSet/>
      <dgm:spPr/>
      <dgm:t>
        <a:bodyPr/>
        <a:lstStyle/>
        <a:p>
          <a:r>
            <a:rPr lang="sv-FI"/>
            <a:t>Ett RÖTT hus</a:t>
          </a:r>
          <a:endParaRPr lang="en-US"/>
        </a:p>
      </dgm:t>
    </dgm:pt>
    <dgm:pt modelId="{3577B308-FCFC-4785-BF2E-C97CE79CD02E}" type="parTrans" cxnId="{AAD4B2C5-1292-4F24-9542-3DCA1F827359}">
      <dgm:prSet/>
      <dgm:spPr/>
      <dgm:t>
        <a:bodyPr/>
        <a:lstStyle/>
        <a:p>
          <a:endParaRPr lang="en-US"/>
        </a:p>
      </dgm:t>
    </dgm:pt>
    <dgm:pt modelId="{B1FE5806-C342-4893-855A-4A8043DD7900}" type="sibTrans" cxnId="{AAD4B2C5-1292-4F24-9542-3DCA1F827359}">
      <dgm:prSet/>
      <dgm:spPr/>
      <dgm:t>
        <a:bodyPr/>
        <a:lstStyle/>
        <a:p>
          <a:endParaRPr lang="en-US"/>
        </a:p>
      </dgm:t>
    </dgm:pt>
    <dgm:pt modelId="{F9BA03C3-A20E-4802-989D-B28B4A09C01F}">
      <dgm:prSet/>
      <dgm:spPr/>
      <dgm:t>
        <a:bodyPr/>
        <a:lstStyle/>
        <a:p>
          <a:r>
            <a:rPr lang="sv-FI"/>
            <a:t>Två RÖDA bilar</a:t>
          </a:r>
          <a:endParaRPr lang="en-US"/>
        </a:p>
      </dgm:t>
    </dgm:pt>
    <dgm:pt modelId="{EE83C114-FF90-45FC-BFC5-9C4EF6FE6288}" type="parTrans" cxnId="{180EC0AB-DF05-4250-9E98-84093CD8DF41}">
      <dgm:prSet/>
      <dgm:spPr/>
      <dgm:t>
        <a:bodyPr/>
        <a:lstStyle/>
        <a:p>
          <a:endParaRPr lang="en-US"/>
        </a:p>
      </dgm:t>
    </dgm:pt>
    <dgm:pt modelId="{CAEF2FA5-529F-4F8C-8E54-41714683D115}" type="sibTrans" cxnId="{180EC0AB-DF05-4250-9E98-84093CD8DF41}">
      <dgm:prSet/>
      <dgm:spPr/>
      <dgm:t>
        <a:bodyPr/>
        <a:lstStyle/>
        <a:p>
          <a:endParaRPr lang="en-US"/>
        </a:p>
      </dgm:t>
    </dgm:pt>
    <dgm:pt modelId="{DD2BEC8A-7E57-4BF2-9AD0-15965E4B7F10}" type="pres">
      <dgm:prSet presAssocID="{729D8CBF-2847-4921-B513-F144830E8C5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3C3E42B-994A-4FD2-A474-5288665C7A45}" type="pres">
      <dgm:prSet presAssocID="{3C4C5F8E-E013-47BC-9405-305FB3AB676A}" presName="hierRoot1" presStyleCnt="0"/>
      <dgm:spPr/>
    </dgm:pt>
    <dgm:pt modelId="{7C5F84E6-3F64-48F5-A7DE-38EDC1900A0C}" type="pres">
      <dgm:prSet presAssocID="{3C4C5F8E-E013-47BC-9405-305FB3AB676A}" presName="composite" presStyleCnt="0"/>
      <dgm:spPr/>
    </dgm:pt>
    <dgm:pt modelId="{48440B3D-52B1-4EC8-867E-FC80DF1CE9C0}" type="pres">
      <dgm:prSet presAssocID="{3C4C5F8E-E013-47BC-9405-305FB3AB676A}" presName="background" presStyleLbl="node0" presStyleIdx="0" presStyleCnt="3"/>
      <dgm:spPr/>
    </dgm:pt>
    <dgm:pt modelId="{B1982679-5F26-44A5-8DAF-303C43E244B5}" type="pres">
      <dgm:prSet presAssocID="{3C4C5F8E-E013-47BC-9405-305FB3AB676A}" presName="text" presStyleLbl="fgAcc0" presStyleIdx="0" presStyleCnt="3">
        <dgm:presLayoutVars>
          <dgm:chPref val="3"/>
        </dgm:presLayoutVars>
      </dgm:prSet>
      <dgm:spPr/>
    </dgm:pt>
    <dgm:pt modelId="{172D6B65-1721-4086-AB3D-2A0234851460}" type="pres">
      <dgm:prSet presAssocID="{3C4C5F8E-E013-47BC-9405-305FB3AB676A}" presName="hierChild2" presStyleCnt="0"/>
      <dgm:spPr/>
    </dgm:pt>
    <dgm:pt modelId="{C7654CA8-41C2-4A38-8394-E763F0868006}" type="pres">
      <dgm:prSet presAssocID="{25EA3B45-2237-48AF-9C1C-4BECEE633F51}" presName="hierRoot1" presStyleCnt="0"/>
      <dgm:spPr/>
    </dgm:pt>
    <dgm:pt modelId="{7475C3EE-F34A-44A9-8035-E3618CDBEE11}" type="pres">
      <dgm:prSet presAssocID="{25EA3B45-2237-48AF-9C1C-4BECEE633F51}" presName="composite" presStyleCnt="0"/>
      <dgm:spPr/>
    </dgm:pt>
    <dgm:pt modelId="{EBBB1011-1BD6-49DB-BFD8-3D3D0AAFA61D}" type="pres">
      <dgm:prSet presAssocID="{25EA3B45-2237-48AF-9C1C-4BECEE633F51}" presName="background" presStyleLbl="node0" presStyleIdx="1" presStyleCnt="3"/>
      <dgm:spPr/>
    </dgm:pt>
    <dgm:pt modelId="{A0419B7E-6C9D-4512-9851-49079A732D87}" type="pres">
      <dgm:prSet presAssocID="{25EA3B45-2237-48AF-9C1C-4BECEE633F51}" presName="text" presStyleLbl="fgAcc0" presStyleIdx="1" presStyleCnt="3">
        <dgm:presLayoutVars>
          <dgm:chPref val="3"/>
        </dgm:presLayoutVars>
      </dgm:prSet>
      <dgm:spPr/>
    </dgm:pt>
    <dgm:pt modelId="{0E26BE8E-D0E7-4B23-BB67-4768C5560156}" type="pres">
      <dgm:prSet presAssocID="{25EA3B45-2237-48AF-9C1C-4BECEE633F51}" presName="hierChild2" presStyleCnt="0"/>
      <dgm:spPr/>
    </dgm:pt>
    <dgm:pt modelId="{149FF143-F416-4130-9DB5-FD0D48B533DC}" type="pres">
      <dgm:prSet presAssocID="{F9BA03C3-A20E-4802-989D-B28B4A09C01F}" presName="hierRoot1" presStyleCnt="0"/>
      <dgm:spPr/>
    </dgm:pt>
    <dgm:pt modelId="{C1D227FE-CD4A-4DB3-82C0-0DBBDE462927}" type="pres">
      <dgm:prSet presAssocID="{F9BA03C3-A20E-4802-989D-B28B4A09C01F}" presName="composite" presStyleCnt="0"/>
      <dgm:spPr/>
    </dgm:pt>
    <dgm:pt modelId="{AF5BEDB3-3DD5-446A-A698-5D0547DD11F8}" type="pres">
      <dgm:prSet presAssocID="{F9BA03C3-A20E-4802-989D-B28B4A09C01F}" presName="background" presStyleLbl="node0" presStyleIdx="2" presStyleCnt="3"/>
      <dgm:spPr/>
    </dgm:pt>
    <dgm:pt modelId="{93F79FBC-0854-4258-B150-689C1AEE74AB}" type="pres">
      <dgm:prSet presAssocID="{F9BA03C3-A20E-4802-989D-B28B4A09C01F}" presName="text" presStyleLbl="fgAcc0" presStyleIdx="2" presStyleCnt="3">
        <dgm:presLayoutVars>
          <dgm:chPref val="3"/>
        </dgm:presLayoutVars>
      </dgm:prSet>
      <dgm:spPr/>
    </dgm:pt>
    <dgm:pt modelId="{644CFF79-E0AA-490A-B6AD-ED2D880AC5D1}" type="pres">
      <dgm:prSet presAssocID="{F9BA03C3-A20E-4802-989D-B28B4A09C01F}" presName="hierChild2" presStyleCnt="0"/>
      <dgm:spPr/>
    </dgm:pt>
  </dgm:ptLst>
  <dgm:cxnLst>
    <dgm:cxn modelId="{61866F09-3E4D-4B70-8E34-6B91BBBE0BC1}" type="presOf" srcId="{25EA3B45-2237-48AF-9C1C-4BECEE633F51}" destId="{A0419B7E-6C9D-4512-9851-49079A732D87}" srcOrd="0" destOrd="0" presId="urn:microsoft.com/office/officeart/2005/8/layout/hierarchy1"/>
    <dgm:cxn modelId="{12E7B253-B531-43D0-BEF5-221AC2B5235D}" srcId="{729D8CBF-2847-4921-B513-F144830E8C56}" destId="{3C4C5F8E-E013-47BC-9405-305FB3AB676A}" srcOrd="0" destOrd="0" parTransId="{C89BEFE1-0B4C-494E-BB0F-9D2D95D57020}" sibTransId="{B1C11769-A43E-4EFD-B888-956171B4B11A}"/>
    <dgm:cxn modelId="{DE1AFB9D-E76E-4E02-811F-34FA5DF05162}" type="presOf" srcId="{729D8CBF-2847-4921-B513-F144830E8C56}" destId="{DD2BEC8A-7E57-4BF2-9AD0-15965E4B7F10}" srcOrd="0" destOrd="0" presId="urn:microsoft.com/office/officeart/2005/8/layout/hierarchy1"/>
    <dgm:cxn modelId="{EF75719E-3D6B-4C38-A98D-24EABFAB1C1F}" type="presOf" srcId="{F9BA03C3-A20E-4802-989D-B28B4A09C01F}" destId="{93F79FBC-0854-4258-B150-689C1AEE74AB}" srcOrd="0" destOrd="0" presId="urn:microsoft.com/office/officeart/2005/8/layout/hierarchy1"/>
    <dgm:cxn modelId="{180EC0AB-DF05-4250-9E98-84093CD8DF41}" srcId="{729D8CBF-2847-4921-B513-F144830E8C56}" destId="{F9BA03C3-A20E-4802-989D-B28B4A09C01F}" srcOrd="2" destOrd="0" parTransId="{EE83C114-FF90-45FC-BFC5-9C4EF6FE6288}" sibTransId="{CAEF2FA5-529F-4F8C-8E54-41714683D115}"/>
    <dgm:cxn modelId="{AAD4B2C5-1292-4F24-9542-3DCA1F827359}" srcId="{729D8CBF-2847-4921-B513-F144830E8C56}" destId="{25EA3B45-2237-48AF-9C1C-4BECEE633F51}" srcOrd="1" destOrd="0" parTransId="{3577B308-FCFC-4785-BF2E-C97CE79CD02E}" sibTransId="{B1FE5806-C342-4893-855A-4A8043DD7900}"/>
    <dgm:cxn modelId="{793D78E5-318D-442B-BBBA-CAE056D71FE1}" type="presOf" srcId="{3C4C5F8E-E013-47BC-9405-305FB3AB676A}" destId="{B1982679-5F26-44A5-8DAF-303C43E244B5}" srcOrd="0" destOrd="0" presId="urn:microsoft.com/office/officeart/2005/8/layout/hierarchy1"/>
    <dgm:cxn modelId="{E048E05C-2A9C-4421-B546-9F7FE392E64D}" type="presParOf" srcId="{DD2BEC8A-7E57-4BF2-9AD0-15965E4B7F10}" destId="{C3C3E42B-994A-4FD2-A474-5288665C7A45}" srcOrd="0" destOrd="0" presId="urn:microsoft.com/office/officeart/2005/8/layout/hierarchy1"/>
    <dgm:cxn modelId="{06791636-A563-4313-B221-8EA9F9FA32BC}" type="presParOf" srcId="{C3C3E42B-994A-4FD2-A474-5288665C7A45}" destId="{7C5F84E6-3F64-48F5-A7DE-38EDC1900A0C}" srcOrd="0" destOrd="0" presId="urn:microsoft.com/office/officeart/2005/8/layout/hierarchy1"/>
    <dgm:cxn modelId="{D192412B-0A02-4D06-ADE8-6EF56162AE15}" type="presParOf" srcId="{7C5F84E6-3F64-48F5-A7DE-38EDC1900A0C}" destId="{48440B3D-52B1-4EC8-867E-FC80DF1CE9C0}" srcOrd="0" destOrd="0" presId="urn:microsoft.com/office/officeart/2005/8/layout/hierarchy1"/>
    <dgm:cxn modelId="{CBC8A81A-5F7D-459E-9372-3A71D9FACA68}" type="presParOf" srcId="{7C5F84E6-3F64-48F5-A7DE-38EDC1900A0C}" destId="{B1982679-5F26-44A5-8DAF-303C43E244B5}" srcOrd="1" destOrd="0" presId="urn:microsoft.com/office/officeart/2005/8/layout/hierarchy1"/>
    <dgm:cxn modelId="{A3569C0B-49C4-4978-AAC2-C6BFC998D88A}" type="presParOf" srcId="{C3C3E42B-994A-4FD2-A474-5288665C7A45}" destId="{172D6B65-1721-4086-AB3D-2A0234851460}" srcOrd="1" destOrd="0" presId="urn:microsoft.com/office/officeart/2005/8/layout/hierarchy1"/>
    <dgm:cxn modelId="{32638B1C-9191-4878-AF11-DFD0429E61C9}" type="presParOf" srcId="{DD2BEC8A-7E57-4BF2-9AD0-15965E4B7F10}" destId="{C7654CA8-41C2-4A38-8394-E763F0868006}" srcOrd="1" destOrd="0" presId="urn:microsoft.com/office/officeart/2005/8/layout/hierarchy1"/>
    <dgm:cxn modelId="{29BD874F-F811-4083-9A8A-583E642642AC}" type="presParOf" srcId="{C7654CA8-41C2-4A38-8394-E763F0868006}" destId="{7475C3EE-F34A-44A9-8035-E3618CDBEE11}" srcOrd="0" destOrd="0" presId="urn:microsoft.com/office/officeart/2005/8/layout/hierarchy1"/>
    <dgm:cxn modelId="{B050D901-E36F-44D1-901E-E95DFBD35FF7}" type="presParOf" srcId="{7475C3EE-F34A-44A9-8035-E3618CDBEE11}" destId="{EBBB1011-1BD6-49DB-BFD8-3D3D0AAFA61D}" srcOrd="0" destOrd="0" presId="urn:microsoft.com/office/officeart/2005/8/layout/hierarchy1"/>
    <dgm:cxn modelId="{C289353B-A25E-4FEB-A0D6-A029971CC197}" type="presParOf" srcId="{7475C3EE-F34A-44A9-8035-E3618CDBEE11}" destId="{A0419B7E-6C9D-4512-9851-49079A732D87}" srcOrd="1" destOrd="0" presId="urn:microsoft.com/office/officeart/2005/8/layout/hierarchy1"/>
    <dgm:cxn modelId="{1F18C2E9-705A-4D41-BD0B-483B9ADF78E4}" type="presParOf" srcId="{C7654CA8-41C2-4A38-8394-E763F0868006}" destId="{0E26BE8E-D0E7-4B23-BB67-4768C5560156}" srcOrd="1" destOrd="0" presId="urn:microsoft.com/office/officeart/2005/8/layout/hierarchy1"/>
    <dgm:cxn modelId="{8E3C5ACE-5C5C-4C32-BF17-C1890CD32F91}" type="presParOf" srcId="{DD2BEC8A-7E57-4BF2-9AD0-15965E4B7F10}" destId="{149FF143-F416-4130-9DB5-FD0D48B533DC}" srcOrd="2" destOrd="0" presId="urn:microsoft.com/office/officeart/2005/8/layout/hierarchy1"/>
    <dgm:cxn modelId="{5C8FACB2-D256-49D0-9CD5-DFA9E553E2F6}" type="presParOf" srcId="{149FF143-F416-4130-9DB5-FD0D48B533DC}" destId="{C1D227FE-CD4A-4DB3-82C0-0DBBDE462927}" srcOrd="0" destOrd="0" presId="urn:microsoft.com/office/officeart/2005/8/layout/hierarchy1"/>
    <dgm:cxn modelId="{B3A15C81-7E91-4986-A015-1BC368860625}" type="presParOf" srcId="{C1D227FE-CD4A-4DB3-82C0-0DBBDE462927}" destId="{AF5BEDB3-3DD5-446A-A698-5D0547DD11F8}" srcOrd="0" destOrd="0" presId="urn:microsoft.com/office/officeart/2005/8/layout/hierarchy1"/>
    <dgm:cxn modelId="{E7B12CAE-93DD-444D-9802-9AB066CCCD38}" type="presParOf" srcId="{C1D227FE-CD4A-4DB3-82C0-0DBBDE462927}" destId="{93F79FBC-0854-4258-B150-689C1AEE74AB}" srcOrd="1" destOrd="0" presId="urn:microsoft.com/office/officeart/2005/8/layout/hierarchy1"/>
    <dgm:cxn modelId="{34AC560D-05D2-44A8-BEEB-7BC02D0350A3}" type="presParOf" srcId="{149FF143-F416-4130-9DB5-FD0D48B533DC}" destId="{644CFF79-E0AA-490A-B6AD-ED2D880AC5D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EE45C79-3B69-484A-B063-7D39F01BBB19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31C0E85-27E4-4B27-A018-53A654716A07}">
      <dgm:prSet/>
      <dgm:spPr/>
      <dgm:t>
        <a:bodyPr/>
        <a:lstStyle/>
        <a:p>
          <a:r>
            <a:rPr lang="sv-FI"/>
            <a:t>En SVART bil</a:t>
          </a:r>
          <a:endParaRPr lang="en-US"/>
        </a:p>
      </dgm:t>
    </dgm:pt>
    <dgm:pt modelId="{E13FFE9F-CD18-460B-90A5-A843747113D8}" type="parTrans" cxnId="{E3ADE9D8-BDA2-44DC-99DB-5ED9749BC907}">
      <dgm:prSet/>
      <dgm:spPr/>
      <dgm:t>
        <a:bodyPr/>
        <a:lstStyle/>
        <a:p>
          <a:endParaRPr lang="en-US"/>
        </a:p>
      </dgm:t>
    </dgm:pt>
    <dgm:pt modelId="{AD1A3C0C-0AC3-4C92-8E31-7EAE74E77AF5}" type="sibTrans" cxnId="{E3ADE9D8-BDA2-44DC-99DB-5ED9749BC907}">
      <dgm:prSet/>
      <dgm:spPr/>
      <dgm:t>
        <a:bodyPr/>
        <a:lstStyle/>
        <a:p>
          <a:endParaRPr lang="en-US"/>
        </a:p>
      </dgm:t>
    </dgm:pt>
    <dgm:pt modelId="{179814BA-C640-4041-A4E6-9411892731C2}">
      <dgm:prSet/>
      <dgm:spPr/>
      <dgm:t>
        <a:bodyPr/>
        <a:lstStyle/>
        <a:p>
          <a:r>
            <a:rPr lang="sv-FI"/>
            <a:t>Ett SVART hus</a:t>
          </a:r>
          <a:endParaRPr lang="en-US"/>
        </a:p>
      </dgm:t>
    </dgm:pt>
    <dgm:pt modelId="{38410B24-D27D-4E9B-B2AB-495AD4168CB5}" type="parTrans" cxnId="{54F2C296-CA26-476E-B6AE-E56AA6A04230}">
      <dgm:prSet/>
      <dgm:spPr/>
      <dgm:t>
        <a:bodyPr/>
        <a:lstStyle/>
        <a:p>
          <a:endParaRPr lang="en-US"/>
        </a:p>
      </dgm:t>
    </dgm:pt>
    <dgm:pt modelId="{922C1198-6709-4160-AA00-6CF4C3F950DB}" type="sibTrans" cxnId="{54F2C296-CA26-476E-B6AE-E56AA6A04230}">
      <dgm:prSet/>
      <dgm:spPr/>
      <dgm:t>
        <a:bodyPr/>
        <a:lstStyle/>
        <a:p>
          <a:endParaRPr lang="en-US"/>
        </a:p>
      </dgm:t>
    </dgm:pt>
    <dgm:pt modelId="{413C5EB2-92F1-4873-A8A6-31571AC0FA62}">
      <dgm:prSet/>
      <dgm:spPr/>
      <dgm:t>
        <a:bodyPr/>
        <a:lstStyle/>
        <a:p>
          <a:r>
            <a:rPr lang="sv-FI"/>
            <a:t>Två SVARTA bilar</a:t>
          </a:r>
          <a:endParaRPr lang="en-US"/>
        </a:p>
      </dgm:t>
    </dgm:pt>
    <dgm:pt modelId="{635BF839-F60A-4328-99DA-6FAC8B25C313}" type="parTrans" cxnId="{9DC9DBBC-1E7C-4597-A8E1-10B9C2A82DD8}">
      <dgm:prSet/>
      <dgm:spPr/>
      <dgm:t>
        <a:bodyPr/>
        <a:lstStyle/>
        <a:p>
          <a:endParaRPr lang="en-US"/>
        </a:p>
      </dgm:t>
    </dgm:pt>
    <dgm:pt modelId="{3B9E3409-1393-4612-9B9B-D618356D874C}" type="sibTrans" cxnId="{9DC9DBBC-1E7C-4597-A8E1-10B9C2A82DD8}">
      <dgm:prSet/>
      <dgm:spPr/>
      <dgm:t>
        <a:bodyPr/>
        <a:lstStyle/>
        <a:p>
          <a:endParaRPr lang="en-US"/>
        </a:p>
      </dgm:t>
    </dgm:pt>
    <dgm:pt modelId="{4E57F3A3-309C-4240-BEEE-31C78A1A8251}" type="pres">
      <dgm:prSet presAssocID="{3EE45C79-3B69-484A-B063-7D39F01BBB19}" presName="linear" presStyleCnt="0">
        <dgm:presLayoutVars>
          <dgm:animLvl val="lvl"/>
          <dgm:resizeHandles val="exact"/>
        </dgm:presLayoutVars>
      </dgm:prSet>
      <dgm:spPr/>
    </dgm:pt>
    <dgm:pt modelId="{F6D86A4D-CD97-4264-9143-6A9E935057F8}" type="pres">
      <dgm:prSet presAssocID="{631C0E85-27E4-4B27-A018-53A654716A0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8352A5B-3FC2-4F6E-B06E-0C937DB0AD62}" type="pres">
      <dgm:prSet presAssocID="{AD1A3C0C-0AC3-4C92-8E31-7EAE74E77AF5}" presName="spacer" presStyleCnt="0"/>
      <dgm:spPr/>
    </dgm:pt>
    <dgm:pt modelId="{744DD5D8-9E26-4E41-924A-A8C279402430}" type="pres">
      <dgm:prSet presAssocID="{179814BA-C640-4041-A4E6-9411892731C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AED6406-3462-4142-99EB-C4FE3EC7EB90}" type="pres">
      <dgm:prSet presAssocID="{922C1198-6709-4160-AA00-6CF4C3F950DB}" presName="spacer" presStyleCnt="0"/>
      <dgm:spPr/>
    </dgm:pt>
    <dgm:pt modelId="{56ECF629-32BA-4F7D-A50E-D3E0B0490847}" type="pres">
      <dgm:prSet presAssocID="{413C5EB2-92F1-4873-A8A6-31571AC0FA6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4F2C296-CA26-476E-B6AE-E56AA6A04230}" srcId="{3EE45C79-3B69-484A-B063-7D39F01BBB19}" destId="{179814BA-C640-4041-A4E6-9411892731C2}" srcOrd="1" destOrd="0" parTransId="{38410B24-D27D-4E9B-B2AB-495AD4168CB5}" sibTransId="{922C1198-6709-4160-AA00-6CF4C3F950DB}"/>
    <dgm:cxn modelId="{9DC9DBBC-1E7C-4597-A8E1-10B9C2A82DD8}" srcId="{3EE45C79-3B69-484A-B063-7D39F01BBB19}" destId="{413C5EB2-92F1-4873-A8A6-31571AC0FA62}" srcOrd="2" destOrd="0" parTransId="{635BF839-F60A-4328-99DA-6FAC8B25C313}" sibTransId="{3B9E3409-1393-4612-9B9B-D618356D874C}"/>
    <dgm:cxn modelId="{54695CBD-8651-4D98-AF7E-D6679076B262}" type="presOf" srcId="{3EE45C79-3B69-484A-B063-7D39F01BBB19}" destId="{4E57F3A3-309C-4240-BEEE-31C78A1A8251}" srcOrd="0" destOrd="0" presId="urn:microsoft.com/office/officeart/2005/8/layout/vList2"/>
    <dgm:cxn modelId="{E3ADE9D8-BDA2-44DC-99DB-5ED9749BC907}" srcId="{3EE45C79-3B69-484A-B063-7D39F01BBB19}" destId="{631C0E85-27E4-4B27-A018-53A654716A07}" srcOrd="0" destOrd="0" parTransId="{E13FFE9F-CD18-460B-90A5-A843747113D8}" sibTransId="{AD1A3C0C-0AC3-4C92-8E31-7EAE74E77AF5}"/>
    <dgm:cxn modelId="{39175FE6-8BF1-4A09-BEC2-B8B96317E83F}" type="presOf" srcId="{413C5EB2-92F1-4873-A8A6-31571AC0FA62}" destId="{56ECF629-32BA-4F7D-A50E-D3E0B0490847}" srcOrd="0" destOrd="0" presId="urn:microsoft.com/office/officeart/2005/8/layout/vList2"/>
    <dgm:cxn modelId="{5390DCEB-44FF-495D-99B7-45D5EECC2F8F}" type="presOf" srcId="{631C0E85-27E4-4B27-A018-53A654716A07}" destId="{F6D86A4D-CD97-4264-9143-6A9E935057F8}" srcOrd="0" destOrd="0" presId="urn:microsoft.com/office/officeart/2005/8/layout/vList2"/>
    <dgm:cxn modelId="{7662F5FB-B97A-471E-8785-4D0E9DF13683}" type="presOf" srcId="{179814BA-C640-4041-A4E6-9411892731C2}" destId="{744DD5D8-9E26-4E41-924A-A8C279402430}" srcOrd="0" destOrd="0" presId="urn:microsoft.com/office/officeart/2005/8/layout/vList2"/>
    <dgm:cxn modelId="{7EFAA522-E3E3-4B43-AA4E-8C7A30C5C517}" type="presParOf" srcId="{4E57F3A3-309C-4240-BEEE-31C78A1A8251}" destId="{F6D86A4D-CD97-4264-9143-6A9E935057F8}" srcOrd="0" destOrd="0" presId="urn:microsoft.com/office/officeart/2005/8/layout/vList2"/>
    <dgm:cxn modelId="{B66B7561-D10C-487D-9126-D6096588CD2B}" type="presParOf" srcId="{4E57F3A3-309C-4240-BEEE-31C78A1A8251}" destId="{28352A5B-3FC2-4F6E-B06E-0C937DB0AD62}" srcOrd="1" destOrd="0" presId="urn:microsoft.com/office/officeart/2005/8/layout/vList2"/>
    <dgm:cxn modelId="{860ABDC4-020F-4F83-AF96-D5DC79A23F79}" type="presParOf" srcId="{4E57F3A3-309C-4240-BEEE-31C78A1A8251}" destId="{744DD5D8-9E26-4E41-924A-A8C279402430}" srcOrd="2" destOrd="0" presId="urn:microsoft.com/office/officeart/2005/8/layout/vList2"/>
    <dgm:cxn modelId="{56E7EB58-F624-4703-AD80-16782DB1BB6D}" type="presParOf" srcId="{4E57F3A3-309C-4240-BEEE-31C78A1A8251}" destId="{3AED6406-3462-4142-99EB-C4FE3EC7EB90}" srcOrd="3" destOrd="0" presId="urn:microsoft.com/office/officeart/2005/8/layout/vList2"/>
    <dgm:cxn modelId="{47993E06-3670-418A-BC40-6840B1DF47DF}" type="presParOf" srcId="{4E57F3A3-309C-4240-BEEE-31C78A1A8251}" destId="{56ECF629-32BA-4F7D-A50E-D3E0B049084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B33624B-11EA-4E9B-ACEC-54FF0A86156E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7F56F33-484F-42C6-863B-8144740EF5E7}">
      <dgm:prSet/>
      <dgm:spPr/>
      <dgm:t>
        <a:bodyPr/>
        <a:lstStyle/>
        <a:p>
          <a:r>
            <a:rPr lang="sv-FI"/>
            <a:t>En BLÅ bil</a:t>
          </a:r>
          <a:endParaRPr lang="en-US"/>
        </a:p>
      </dgm:t>
    </dgm:pt>
    <dgm:pt modelId="{1F13B081-E355-4BA4-BBA9-D5E2E88502F1}" type="parTrans" cxnId="{14FF9B0B-5696-4CAD-8FCE-A2F066EF5CA1}">
      <dgm:prSet/>
      <dgm:spPr/>
      <dgm:t>
        <a:bodyPr/>
        <a:lstStyle/>
        <a:p>
          <a:endParaRPr lang="en-US"/>
        </a:p>
      </dgm:t>
    </dgm:pt>
    <dgm:pt modelId="{7F01CA3A-780F-4EFC-B5EA-C1F225095620}" type="sibTrans" cxnId="{14FF9B0B-5696-4CAD-8FCE-A2F066EF5CA1}">
      <dgm:prSet/>
      <dgm:spPr/>
      <dgm:t>
        <a:bodyPr/>
        <a:lstStyle/>
        <a:p>
          <a:endParaRPr lang="en-US"/>
        </a:p>
      </dgm:t>
    </dgm:pt>
    <dgm:pt modelId="{F66D8E85-79E2-4A15-96CE-E6589EB1F2A0}">
      <dgm:prSet/>
      <dgm:spPr/>
      <dgm:t>
        <a:bodyPr/>
        <a:lstStyle/>
        <a:p>
          <a:r>
            <a:rPr lang="sv-FI"/>
            <a:t>Ett BLÅTT hus</a:t>
          </a:r>
          <a:endParaRPr lang="en-US"/>
        </a:p>
      </dgm:t>
    </dgm:pt>
    <dgm:pt modelId="{55C7192F-942E-4CA8-9D21-1EC6F7E4FE83}" type="parTrans" cxnId="{019593BF-12F3-4DB1-B13F-63E8DD3A84CD}">
      <dgm:prSet/>
      <dgm:spPr/>
      <dgm:t>
        <a:bodyPr/>
        <a:lstStyle/>
        <a:p>
          <a:endParaRPr lang="en-US"/>
        </a:p>
      </dgm:t>
    </dgm:pt>
    <dgm:pt modelId="{B144DCDC-6FB5-4384-95DF-286EC59F0457}" type="sibTrans" cxnId="{019593BF-12F3-4DB1-B13F-63E8DD3A84CD}">
      <dgm:prSet/>
      <dgm:spPr/>
      <dgm:t>
        <a:bodyPr/>
        <a:lstStyle/>
        <a:p>
          <a:endParaRPr lang="en-US"/>
        </a:p>
      </dgm:t>
    </dgm:pt>
    <dgm:pt modelId="{734342F5-F8C7-4AFE-809C-A5EC4289B6AB}">
      <dgm:prSet/>
      <dgm:spPr/>
      <dgm:t>
        <a:bodyPr/>
        <a:lstStyle/>
        <a:p>
          <a:r>
            <a:rPr lang="sv-FI"/>
            <a:t>Två BLÅ(A) bilar</a:t>
          </a:r>
          <a:endParaRPr lang="en-US"/>
        </a:p>
      </dgm:t>
    </dgm:pt>
    <dgm:pt modelId="{5C8A3147-7E29-4DD5-B1DB-495303AF8EE2}" type="parTrans" cxnId="{23ED26B0-31EC-4A9C-824E-F96D463E3003}">
      <dgm:prSet/>
      <dgm:spPr/>
      <dgm:t>
        <a:bodyPr/>
        <a:lstStyle/>
        <a:p>
          <a:endParaRPr lang="en-US"/>
        </a:p>
      </dgm:t>
    </dgm:pt>
    <dgm:pt modelId="{D1935FD4-8450-43F3-91FD-D922AF9F406B}" type="sibTrans" cxnId="{23ED26B0-31EC-4A9C-824E-F96D463E3003}">
      <dgm:prSet/>
      <dgm:spPr/>
      <dgm:t>
        <a:bodyPr/>
        <a:lstStyle/>
        <a:p>
          <a:endParaRPr lang="en-US"/>
        </a:p>
      </dgm:t>
    </dgm:pt>
    <dgm:pt modelId="{06F11F10-A4F7-450E-BEB6-136D5CEE4901}" type="pres">
      <dgm:prSet presAssocID="{CB33624B-11EA-4E9B-ACEC-54FF0A86156E}" presName="root" presStyleCnt="0">
        <dgm:presLayoutVars>
          <dgm:dir/>
          <dgm:resizeHandles val="exact"/>
        </dgm:presLayoutVars>
      </dgm:prSet>
      <dgm:spPr/>
    </dgm:pt>
    <dgm:pt modelId="{B8A55DD7-C1AB-4422-8C6D-E95C2AAC3BB8}" type="pres">
      <dgm:prSet presAssocID="{E7F56F33-484F-42C6-863B-8144740EF5E7}" presName="compNode" presStyleCnt="0"/>
      <dgm:spPr/>
    </dgm:pt>
    <dgm:pt modelId="{9DCD4618-5C07-4861-A07C-8E23B977747F}" type="pres">
      <dgm:prSet presAssocID="{E7F56F33-484F-42C6-863B-8144740EF5E7}" presName="bgRect" presStyleLbl="bgShp" presStyleIdx="0" presStyleCnt="3"/>
      <dgm:spPr/>
    </dgm:pt>
    <dgm:pt modelId="{98C433D9-A753-4E9F-B40D-4E08D7828534}" type="pres">
      <dgm:prSet presAssocID="{E7F56F33-484F-42C6-863B-8144740EF5E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r"/>
        </a:ext>
      </dgm:extLst>
    </dgm:pt>
    <dgm:pt modelId="{8309A91E-B07C-4C63-9FB6-5B830BA18009}" type="pres">
      <dgm:prSet presAssocID="{E7F56F33-484F-42C6-863B-8144740EF5E7}" presName="spaceRect" presStyleCnt="0"/>
      <dgm:spPr/>
    </dgm:pt>
    <dgm:pt modelId="{25377011-0635-497E-9E58-C80946CB18B7}" type="pres">
      <dgm:prSet presAssocID="{E7F56F33-484F-42C6-863B-8144740EF5E7}" presName="parTx" presStyleLbl="revTx" presStyleIdx="0" presStyleCnt="3">
        <dgm:presLayoutVars>
          <dgm:chMax val="0"/>
          <dgm:chPref val="0"/>
        </dgm:presLayoutVars>
      </dgm:prSet>
      <dgm:spPr/>
    </dgm:pt>
    <dgm:pt modelId="{1748D6A9-7644-4B80-9D2F-8FC5D80299FE}" type="pres">
      <dgm:prSet presAssocID="{7F01CA3A-780F-4EFC-B5EA-C1F225095620}" presName="sibTrans" presStyleCnt="0"/>
      <dgm:spPr/>
    </dgm:pt>
    <dgm:pt modelId="{4E5F5325-5D66-4296-B411-F0B278BA4967}" type="pres">
      <dgm:prSet presAssocID="{F66D8E85-79E2-4A15-96CE-E6589EB1F2A0}" presName="compNode" presStyleCnt="0"/>
      <dgm:spPr/>
    </dgm:pt>
    <dgm:pt modelId="{D43E4D7C-DBCF-41A7-A2FE-56F3B586206E}" type="pres">
      <dgm:prSet presAssocID="{F66D8E85-79E2-4A15-96CE-E6589EB1F2A0}" presName="bgRect" presStyleLbl="bgShp" presStyleIdx="1" presStyleCnt="3"/>
      <dgm:spPr/>
    </dgm:pt>
    <dgm:pt modelId="{FBAC9E5E-EB2A-48EF-A248-AD568F6E648C}" type="pres">
      <dgm:prSet presAssocID="{F66D8E85-79E2-4A15-96CE-E6589EB1F2A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me"/>
        </a:ext>
      </dgm:extLst>
    </dgm:pt>
    <dgm:pt modelId="{981C118D-CAB2-4764-980D-8971981AB9D4}" type="pres">
      <dgm:prSet presAssocID="{F66D8E85-79E2-4A15-96CE-E6589EB1F2A0}" presName="spaceRect" presStyleCnt="0"/>
      <dgm:spPr/>
    </dgm:pt>
    <dgm:pt modelId="{03A5F57D-43BB-4ACE-9942-9EB38B46DDE6}" type="pres">
      <dgm:prSet presAssocID="{F66D8E85-79E2-4A15-96CE-E6589EB1F2A0}" presName="parTx" presStyleLbl="revTx" presStyleIdx="1" presStyleCnt="3">
        <dgm:presLayoutVars>
          <dgm:chMax val="0"/>
          <dgm:chPref val="0"/>
        </dgm:presLayoutVars>
      </dgm:prSet>
      <dgm:spPr/>
    </dgm:pt>
    <dgm:pt modelId="{2D687E6D-51B9-4842-9BC6-7C56AF092D48}" type="pres">
      <dgm:prSet presAssocID="{B144DCDC-6FB5-4384-95DF-286EC59F0457}" presName="sibTrans" presStyleCnt="0"/>
      <dgm:spPr/>
    </dgm:pt>
    <dgm:pt modelId="{69C333EE-43A9-4A70-9C9D-4D02E8EB0BBB}" type="pres">
      <dgm:prSet presAssocID="{734342F5-F8C7-4AFE-809C-A5EC4289B6AB}" presName="compNode" presStyleCnt="0"/>
      <dgm:spPr/>
    </dgm:pt>
    <dgm:pt modelId="{B8EA0983-BB37-44AF-8CE5-C88F3FB060EA}" type="pres">
      <dgm:prSet presAssocID="{734342F5-F8C7-4AFE-809C-A5EC4289B6AB}" presName="bgRect" presStyleLbl="bgShp" presStyleIdx="2" presStyleCnt="3"/>
      <dgm:spPr/>
    </dgm:pt>
    <dgm:pt modelId="{D5C3F239-DF83-43EA-A0FB-FD7694CB1600}" type="pres">
      <dgm:prSet presAssocID="{734342F5-F8C7-4AFE-809C-A5EC4289B6A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actor"/>
        </a:ext>
      </dgm:extLst>
    </dgm:pt>
    <dgm:pt modelId="{41C9E964-53F4-4767-933A-D3E997646EC0}" type="pres">
      <dgm:prSet presAssocID="{734342F5-F8C7-4AFE-809C-A5EC4289B6AB}" presName="spaceRect" presStyleCnt="0"/>
      <dgm:spPr/>
    </dgm:pt>
    <dgm:pt modelId="{1B362F9D-5D4B-4D42-83A3-1388BC0234A7}" type="pres">
      <dgm:prSet presAssocID="{734342F5-F8C7-4AFE-809C-A5EC4289B6AB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14FF9B0B-5696-4CAD-8FCE-A2F066EF5CA1}" srcId="{CB33624B-11EA-4E9B-ACEC-54FF0A86156E}" destId="{E7F56F33-484F-42C6-863B-8144740EF5E7}" srcOrd="0" destOrd="0" parTransId="{1F13B081-E355-4BA4-BBA9-D5E2E88502F1}" sibTransId="{7F01CA3A-780F-4EFC-B5EA-C1F225095620}"/>
    <dgm:cxn modelId="{EF22B755-F707-4C6F-9240-2724A83F8CFD}" type="presOf" srcId="{F66D8E85-79E2-4A15-96CE-E6589EB1F2A0}" destId="{03A5F57D-43BB-4ACE-9942-9EB38B46DDE6}" srcOrd="0" destOrd="0" presId="urn:microsoft.com/office/officeart/2018/2/layout/IconVerticalSolidList"/>
    <dgm:cxn modelId="{45172579-E306-4E38-97AF-102624482C25}" type="presOf" srcId="{E7F56F33-484F-42C6-863B-8144740EF5E7}" destId="{25377011-0635-497E-9E58-C80946CB18B7}" srcOrd="0" destOrd="0" presId="urn:microsoft.com/office/officeart/2018/2/layout/IconVerticalSolidList"/>
    <dgm:cxn modelId="{2FADED83-A5ED-406B-AF8F-772C9B7C6960}" type="presOf" srcId="{734342F5-F8C7-4AFE-809C-A5EC4289B6AB}" destId="{1B362F9D-5D4B-4D42-83A3-1388BC0234A7}" srcOrd="0" destOrd="0" presId="urn:microsoft.com/office/officeart/2018/2/layout/IconVerticalSolidList"/>
    <dgm:cxn modelId="{23ED26B0-31EC-4A9C-824E-F96D463E3003}" srcId="{CB33624B-11EA-4E9B-ACEC-54FF0A86156E}" destId="{734342F5-F8C7-4AFE-809C-A5EC4289B6AB}" srcOrd="2" destOrd="0" parTransId="{5C8A3147-7E29-4DD5-B1DB-495303AF8EE2}" sibTransId="{D1935FD4-8450-43F3-91FD-D922AF9F406B}"/>
    <dgm:cxn modelId="{019593BF-12F3-4DB1-B13F-63E8DD3A84CD}" srcId="{CB33624B-11EA-4E9B-ACEC-54FF0A86156E}" destId="{F66D8E85-79E2-4A15-96CE-E6589EB1F2A0}" srcOrd="1" destOrd="0" parTransId="{55C7192F-942E-4CA8-9D21-1EC6F7E4FE83}" sibTransId="{B144DCDC-6FB5-4384-95DF-286EC59F0457}"/>
    <dgm:cxn modelId="{A9D02FDF-46F0-47FB-8699-647C978D8EFC}" type="presOf" srcId="{CB33624B-11EA-4E9B-ACEC-54FF0A86156E}" destId="{06F11F10-A4F7-450E-BEB6-136D5CEE4901}" srcOrd="0" destOrd="0" presId="urn:microsoft.com/office/officeart/2018/2/layout/IconVerticalSolidList"/>
    <dgm:cxn modelId="{47477E1B-A8D6-46CD-AAFD-A54706CEEA04}" type="presParOf" srcId="{06F11F10-A4F7-450E-BEB6-136D5CEE4901}" destId="{B8A55DD7-C1AB-4422-8C6D-E95C2AAC3BB8}" srcOrd="0" destOrd="0" presId="urn:microsoft.com/office/officeart/2018/2/layout/IconVerticalSolidList"/>
    <dgm:cxn modelId="{96629758-562D-4EAE-A061-DC80A6D9E009}" type="presParOf" srcId="{B8A55DD7-C1AB-4422-8C6D-E95C2AAC3BB8}" destId="{9DCD4618-5C07-4861-A07C-8E23B977747F}" srcOrd="0" destOrd="0" presId="urn:microsoft.com/office/officeart/2018/2/layout/IconVerticalSolidList"/>
    <dgm:cxn modelId="{C4F3380F-9864-4D40-BB92-F4B9A27088FA}" type="presParOf" srcId="{B8A55DD7-C1AB-4422-8C6D-E95C2AAC3BB8}" destId="{98C433D9-A753-4E9F-B40D-4E08D7828534}" srcOrd="1" destOrd="0" presId="urn:microsoft.com/office/officeart/2018/2/layout/IconVerticalSolidList"/>
    <dgm:cxn modelId="{1F386CE5-DC19-49B9-BFBA-B8AC58D63B58}" type="presParOf" srcId="{B8A55DD7-C1AB-4422-8C6D-E95C2AAC3BB8}" destId="{8309A91E-B07C-4C63-9FB6-5B830BA18009}" srcOrd="2" destOrd="0" presId="urn:microsoft.com/office/officeart/2018/2/layout/IconVerticalSolidList"/>
    <dgm:cxn modelId="{293C9210-FC96-458F-A4BA-750A42965E09}" type="presParOf" srcId="{B8A55DD7-C1AB-4422-8C6D-E95C2AAC3BB8}" destId="{25377011-0635-497E-9E58-C80946CB18B7}" srcOrd="3" destOrd="0" presId="urn:microsoft.com/office/officeart/2018/2/layout/IconVerticalSolidList"/>
    <dgm:cxn modelId="{C186912E-9FE2-49C5-A1D7-02C613A96625}" type="presParOf" srcId="{06F11F10-A4F7-450E-BEB6-136D5CEE4901}" destId="{1748D6A9-7644-4B80-9D2F-8FC5D80299FE}" srcOrd="1" destOrd="0" presId="urn:microsoft.com/office/officeart/2018/2/layout/IconVerticalSolidList"/>
    <dgm:cxn modelId="{870B66FB-5041-4531-B2B3-E7A48328B01C}" type="presParOf" srcId="{06F11F10-A4F7-450E-BEB6-136D5CEE4901}" destId="{4E5F5325-5D66-4296-B411-F0B278BA4967}" srcOrd="2" destOrd="0" presId="urn:microsoft.com/office/officeart/2018/2/layout/IconVerticalSolidList"/>
    <dgm:cxn modelId="{7D11FFC5-8C1D-4005-A762-EBEF1E26137E}" type="presParOf" srcId="{4E5F5325-5D66-4296-B411-F0B278BA4967}" destId="{D43E4D7C-DBCF-41A7-A2FE-56F3B586206E}" srcOrd="0" destOrd="0" presId="urn:microsoft.com/office/officeart/2018/2/layout/IconVerticalSolidList"/>
    <dgm:cxn modelId="{110330FB-5291-4384-A2B2-D0B3A75FEDE8}" type="presParOf" srcId="{4E5F5325-5D66-4296-B411-F0B278BA4967}" destId="{FBAC9E5E-EB2A-48EF-A248-AD568F6E648C}" srcOrd="1" destOrd="0" presId="urn:microsoft.com/office/officeart/2018/2/layout/IconVerticalSolidList"/>
    <dgm:cxn modelId="{93E2C047-57AA-4CC1-879F-631066296CD4}" type="presParOf" srcId="{4E5F5325-5D66-4296-B411-F0B278BA4967}" destId="{981C118D-CAB2-4764-980D-8971981AB9D4}" srcOrd="2" destOrd="0" presId="urn:microsoft.com/office/officeart/2018/2/layout/IconVerticalSolidList"/>
    <dgm:cxn modelId="{0ABCBB5E-ECAE-4FEF-88F0-50507792D7EA}" type="presParOf" srcId="{4E5F5325-5D66-4296-B411-F0B278BA4967}" destId="{03A5F57D-43BB-4ACE-9942-9EB38B46DDE6}" srcOrd="3" destOrd="0" presId="urn:microsoft.com/office/officeart/2018/2/layout/IconVerticalSolidList"/>
    <dgm:cxn modelId="{16CCD4FE-4BCB-40A9-8B0E-7F1276F22DAA}" type="presParOf" srcId="{06F11F10-A4F7-450E-BEB6-136D5CEE4901}" destId="{2D687E6D-51B9-4842-9BC6-7C56AF092D48}" srcOrd="3" destOrd="0" presId="urn:microsoft.com/office/officeart/2018/2/layout/IconVerticalSolidList"/>
    <dgm:cxn modelId="{09D57043-3DD1-458D-875B-F1CF9DAF5CFE}" type="presParOf" srcId="{06F11F10-A4F7-450E-BEB6-136D5CEE4901}" destId="{69C333EE-43A9-4A70-9C9D-4D02E8EB0BBB}" srcOrd="4" destOrd="0" presId="urn:microsoft.com/office/officeart/2018/2/layout/IconVerticalSolidList"/>
    <dgm:cxn modelId="{917F5202-1B63-4D35-8A9C-1C2E2FC11CA0}" type="presParOf" srcId="{69C333EE-43A9-4A70-9C9D-4D02E8EB0BBB}" destId="{B8EA0983-BB37-44AF-8CE5-C88F3FB060EA}" srcOrd="0" destOrd="0" presId="urn:microsoft.com/office/officeart/2018/2/layout/IconVerticalSolidList"/>
    <dgm:cxn modelId="{81B972D4-AD48-4DD2-AB8D-4F0D1E3488A9}" type="presParOf" srcId="{69C333EE-43A9-4A70-9C9D-4D02E8EB0BBB}" destId="{D5C3F239-DF83-43EA-A0FB-FD7694CB1600}" srcOrd="1" destOrd="0" presId="urn:microsoft.com/office/officeart/2018/2/layout/IconVerticalSolidList"/>
    <dgm:cxn modelId="{3A670A51-80E9-4CDD-88B5-F67A1D13D39E}" type="presParOf" srcId="{69C333EE-43A9-4A70-9C9D-4D02E8EB0BBB}" destId="{41C9E964-53F4-4767-933A-D3E997646EC0}" srcOrd="2" destOrd="0" presId="urn:microsoft.com/office/officeart/2018/2/layout/IconVerticalSolidList"/>
    <dgm:cxn modelId="{27F48FD9-9A7D-40E1-88B4-27F0F810C134}" type="presParOf" srcId="{69C333EE-43A9-4A70-9C9D-4D02E8EB0BBB}" destId="{1B362F9D-5D4B-4D42-83A3-1388BC0234A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34BC825-C221-43E1-A441-3D48B2AA45E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3056809-8FFA-4BE1-97A4-812D283B91CF}">
      <dgm:prSet/>
      <dgm:spPr/>
      <dgm:t>
        <a:bodyPr/>
        <a:lstStyle/>
        <a:p>
          <a:r>
            <a:rPr lang="sv-FI"/>
            <a:t>ENKEL, ENKELT, ENKLA</a:t>
          </a:r>
          <a:endParaRPr lang="en-US"/>
        </a:p>
      </dgm:t>
    </dgm:pt>
    <dgm:pt modelId="{FD800CF8-2961-473C-8C86-E25818F81509}" type="parTrans" cxnId="{0D31A45C-60A3-4BB3-90F2-D44CB510422B}">
      <dgm:prSet/>
      <dgm:spPr/>
      <dgm:t>
        <a:bodyPr/>
        <a:lstStyle/>
        <a:p>
          <a:endParaRPr lang="en-US"/>
        </a:p>
      </dgm:t>
    </dgm:pt>
    <dgm:pt modelId="{FEC37909-7B01-4B0B-8F3F-35B41EDC2E96}" type="sibTrans" cxnId="{0D31A45C-60A3-4BB3-90F2-D44CB510422B}">
      <dgm:prSet/>
      <dgm:spPr/>
      <dgm:t>
        <a:bodyPr/>
        <a:lstStyle/>
        <a:p>
          <a:endParaRPr lang="en-US"/>
        </a:p>
      </dgm:t>
    </dgm:pt>
    <dgm:pt modelId="{B9F26271-58BE-4170-B9B5-502C8E39E654}">
      <dgm:prSet/>
      <dgm:spPr/>
      <dgm:t>
        <a:bodyPr/>
        <a:lstStyle/>
        <a:p>
          <a:r>
            <a:rPr lang="sv-FI"/>
            <a:t>VACKER, VACKER, VACKRA</a:t>
          </a:r>
          <a:endParaRPr lang="en-US"/>
        </a:p>
      </dgm:t>
    </dgm:pt>
    <dgm:pt modelId="{291B1C21-3846-4389-A031-FB316655BBE6}" type="parTrans" cxnId="{720988CB-E456-4F0A-A77F-DDB96EF049EB}">
      <dgm:prSet/>
      <dgm:spPr/>
      <dgm:t>
        <a:bodyPr/>
        <a:lstStyle/>
        <a:p>
          <a:endParaRPr lang="en-US"/>
        </a:p>
      </dgm:t>
    </dgm:pt>
    <dgm:pt modelId="{8639BDDB-9DF3-4860-837D-87CAAB35B672}" type="sibTrans" cxnId="{720988CB-E456-4F0A-A77F-DDB96EF049EB}">
      <dgm:prSet/>
      <dgm:spPr/>
      <dgm:t>
        <a:bodyPr/>
        <a:lstStyle/>
        <a:p>
          <a:endParaRPr lang="en-US"/>
        </a:p>
      </dgm:t>
    </dgm:pt>
    <dgm:pt modelId="{829B07A6-3FCC-47A9-B2A6-2991BFCE8F41}">
      <dgm:prSet/>
      <dgm:spPr/>
      <dgm:t>
        <a:bodyPr/>
        <a:lstStyle/>
        <a:p>
          <a:r>
            <a:rPr lang="sv-FI"/>
            <a:t>LITEN, LITET, SMÅ (A)</a:t>
          </a:r>
          <a:endParaRPr lang="en-US"/>
        </a:p>
      </dgm:t>
    </dgm:pt>
    <dgm:pt modelId="{76D77BD0-3FD5-4897-BBF8-115EEE5E70CC}" type="parTrans" cxnId="{7BDD4AD1-E4D3-448A-AD99-E71A86313132}">
      <dgm:prSet/>
      <dgm:spPr/>
      <dgm:t>
        <a:bodyPr/>
        <a:lstStyle/>
        <a:p>
          <a:endParaRPr lang="en-US"/>
        </a:p>
      </dgm:t>
    </dgm:pt>
    <dgm:pt modelId="{AD89CC12-43D0-47D2-99A4-4F9D5B71C170}" type="sibTrans" cxnId="{7BDD4AD1-E4D3-448A-AD99-E71A86313132}">
      <dgm:prSet/>
      <dgm:spPr/>
      <dgm:t>
        <a:bodyPr/>
        <a:lstStyle/>
        <a:p>
          <a:endParaRPr lang="en-US"/>
        </a:p>
      </dgm:t>
    </dgm:pt>
    <dgm:pt modelId="{688122A4-2035-496F-9439-22393E487F14}">
      <dgm:prSet/>
      <dgm:spPr/>
      <dgm:t>
        <a:bodyPr/>
        <a:lstStyle/>
        <a:p>
          <a:r>
            <a:rPr lang="sv-FI"/>
            <a:t>GAMMAL, GAMMALT, GAMLA</a:t>
          </a:r>
          <a:endParaRPr lang="en-US"/>
        </a:p>
      </dgm:t>
    </dgm:pt>
    <dgm:pt modelId="{BAE90476-8E8E-4ACC-9163-E8B7299B1FA5}" type="parTrans" cxnId="{5A4B2369-BAE9-46E4-A054-AB2D9F39ABDE}">
      <dgm:prSet/>
      <dgm:spPr/>
      <dgm:t>
        <a:bodyPr/>
        <a:lstStyle/>
        <a:p>
          <a:endParaRPr lang="en-US"/>
        </a:p>
      </dgm:t>
    </dgm:pt>
    <dgm:pt modelId="{AE5AFF24-DD9C-4A02-A0DE-05BB6B8B4534}" type="sibTrans" cxnId="{5A4B2369-BAE9-46E4-A054-AB2D9F39ABDE}">
      <dgm:prSet/>
      <dgm:spPr/>
      <dgm:t>
        <a:bodyPr/>
        <a:lstStyle/>
        <a:p>
          <a:endParaRPr lang="en-US"/>
        </a:p>
      </dgm:t>
    </dgm:pt>
    <dgm:pt modelId="{0923D341-274B-483D-BFD5-C91E65A3E01E}" type="pres">
      <dgm:prSet presAssocID="{934BC825-C221-43E1-A441-3D48B2AA45E8}" presName="linear" presStyleCnt="0">
        <dgm:presLayoutVars>
          <dgm:animLvl val="lvl"/>
          <dgm:resizeHandles val="exact"/>
        </dgm:presLayoutVars>
      </dgm:prSet>
      <dgm:spPr/>
    </dgm:pt>
    <dgm:pt modelId="{3A8C72E7-06C7-4859-8D72-686C3D19230E}" type="pres">
      <dgm:prSet presAssocID="{B3056809-8FFA-4BE1-97A4-812D283B91C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5B40432-BA3F-4AC3-A7D4-C8E3C614F21C}" type="pres">
      <dgm:prSet presAssocID="{FEC37909-7B01-4B0B-8F3F-35B41EDC2E96}" presName="spacer" presStyleCnt="0"/>
      <dgm:spPr/>
    </dgm:pt>
    <dgm:pt modelId="{1D971BF6-FB2C-4505-8694-359D9B2112DF}" type="pres">
      <dgm:prSet presAssocID="{B9F26271-58BE-4170-B9B5-502C8E39E65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F9D7469-BA27-4320-B203-27E93D4635F3}" type="pres">
      <dgm:prSet presAssocID="{8639BDDB-9DF3-4860-837D-87CAAB35B672}" presName="spacer" presStyleCnt="0"/>
      <dgm:spPr/>
    </dgm:pt>
    <dgm:pt modelId="{83C6ECC0-27F2-435E-875F-9B5A1B1EF005}" type="pres">
      <dgm:prSet presAssocID="{829B07A6-3FCC-47A9-B2A6-2991BFCE8F4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DBC87DB-DD69-4F6D-BC8D-DFDBAA8FBBD9}" type="pres">
      <dgm:prSet presAssocID="{AD89CC12-43D0-47D2-99A4-4F9D5B71C170}" presName="spacer" presStyleCnt="0"/>
      <dgm:spPr/>
    </dgm:pt>
    <dgm:pt modelId="{14F0ACF4-5C87-410B-A7F7-F01BB583E6DF}" type="pres">
      <dgm:prSet presAssocID="{688122A4-2035-496F-9439-22393E487F1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D31A45C-60A3-4BB3-90F2-D44CB510422B}" srcId="{934BC825-C221-43E1-A441-3D48B2AA45E8}" destId="{B3056809-8FFA-4BE1-97A4-812D283B91CF}" srcOrd="0" destOrd="0" parTransId="{FD800CF8-2961-473C-8C86-E25818F81509}" sibTransId="{FEC37909-7B01-4B0B-8F3F-35B41EDC2E96}"/>
    <dgm:cxn modelId="{5A4B2369-BAE9-46E4-A054-AB2D9F39ABDE}" srcId="{934BC825-C221-43E1-A441-3D48B2AA45E8}" destId="{688122A4-2035-496F-9439-22393E487F14}" srcOrd="3" destOrd="0" parTransId="{BAE90476-8E8E-4ACC-9163-E8B7299B1FA5}" sibTransId="{AE5AFF24-DD9C-4A02-A0DE-05BB6B8B4534}"/>
    <dgm:cxn modelId="{5FF7598F-AB0D-42EE-8ED6-AC32532C60EC}" type="presOf" srcId="{934BC825-C221-43E1-A441-3D48B2AA45E8}" destId="{0923D341-274B-483D-BFD5-C91E65A3E01E}" srcOrd="0" destOrd="0" presId="urn:microsoft.com/office/officeart/2005/8/layout/vList2"/>
    <dgm:cxn modelId="{0163FD93-D65E-4ECA-9035-A78F012E4BCC}" type="presOf" srcId="{829B07A6-3FCC-47A9-B2A6-2991BFCE8F41}" destId="{83C6ECC0-27F2-435E-875F-9B5A1B1EF005}" srcOrd="0" destOrd="0" presId="urn:microsoft.com/office/officeart/2005/8/layout/vList2"/>
    <dgm:cxn modelId="{D7E66F9A-3E7E-48C5-9B56-6AA5DF4B2ED4}" type="presOf" srcId="{B3056809-8FFA-4BE1-97A4-812D283B91CF}" destId="{3A8C72E7-06C7-4859-8D72-686C3D19230E}" srcOrd="0" destOrd="0" presId="urn:microsoft.com/office/officeart/2005/8/layout/vList2"/>
    <dgm:cxn modelId="{7DC2A69C-97C8-40EE-B7F0-273D9293CE63}" type="presOf" srcId="{B9F26271-58BE-4170-B9B5-502C8E39E654}" destId="{1D971BF6-FB2C-4505-8694-359D9B2112DF}" srcOrd="0" destOrd="0" presId="urn:microsoft.com/office/officeart/2005/8/layout/vList2"/>
    <dgm:cxn modelId="{720988CB-E456-4F0A-A77F-DDB96EF049EB}" srcId="{934BC825-C221-43E1-A441-3D48B2AA45E8}" destId="{B9F26271-58BE-4170-B9B5-502C8E39E654}" srcOrd="1" destOrd="0" parTransId="{291B1C21-3846-4389-A031-FB316655BBE6}" sibTransId="{8639BDDB-9DF3-4860-837D-87CAAB35B672}"/>
    <dgm:cxn modelId="{2EDA25CC-88A4-4D2C-8F63-772E74A3A2E0}" type="presOf" srcId="{688122A4-2035-496F-9439-22393E487F14}" destId="{14F0ACF4-5C87-410B-A7F7-F01BB583E6DF}" srcOrd="0" destOrd="0" presId="urn:microsoft.com/office/officeart/2005/8/layout/vList2"/>
    <dgm:cxn modelId="{7BDD4AD1-E4D3-448A-AD99-E71A86313132}" srcId="{934BC825-C221-43E1-A441-3D48B2AA45E8}" destId="{829B07A6-3FCC-47A9-B2A6-2991BFCE8F41}" srcOrd="2" destOrd="0" parTransId="{76D77BD0-3FD5-4897-BBF8-115EEE5E70CC}" sibTransId="{AD89CC12-43D0-47D2-99A4-4F9D5B71C170}"/>
    <dgm:cxn modelId="{2A3936C7-DF6E-47C6-9571-B7AC73BAA320}" type="presParOf" srcId="{0923D341-274B-483D-BFD5-C91E65A3E01E}" destId="{3A8C72E7-06C7-4859-8D72-686C3D19230E}" srcOrd="0" destOrd="0" presId="urn:microsoft.com/office/officeart/2005/8/layout/vList2"/>
    <dgm:cxn modelId="{3DDBAB27-474C-4E91-9A93-2000025AFCC4}" type="presParOf" srcId="{0923D341-274B-483D-BFD5-C91E65A3E01E}" destId="{45B40432-BA3F-4AC3-A7D4-C8E3C614F21C}" srcOrd="1" destOrd="0" presId="urn:microsoft.com/office/officeart/2005/8/layout/vList2"/>
    <dgm:cxn modelId="{6B611825-576D-455D-B77C-2407A8C3B7D9}" type="presParOf" srcId="{0923D341-274B-483D-BFD5-C91E65A3E01E}" destId="{1D971BF6-FB2C-4505-8694-359D9B2112DF}" srcOrd="2" destOrd="0" presId="urn:microsoft.com/office/officeart/2005/8/layout/vList2"/>
    <dgm:cxn modelId="{9D9FDBE8-057D-475C-85D3-440656F3C2E7}" type="presParOf" srcId="{0923D341-274B-483D-BFD5-C91E65A3E01E}" destId="{5F9D7469-BA27-4320-B203-27E93D4635F3}" srcOrd="3" destOrd="0" presId="urn:microsoft.com/office/officeart/2005/8/layout/vList2"/>
    <dgm:cxn modelId="{9374C401-95DF-4774-9FD8-F27F7B9FC65E}" type="presParOf" srcId="{0923D341-274B-483D-BFD5-C91E65A3E01E}" destId="{83C6ECC0-27F2-435E-875F-9B5A1B1EF005}" srcOrd="4" destOrd="0" presId="urn:microsoft.com/office/officeart/2005/8/layout/vList2"/>
    <dgm:cxn modelId="{517BF26B-1111-41F3-83E1-2B71653FFB17}" type="presParOf" srcId="{0923D341-274B-483D-BFD5-C91E65A3E01E}" destId="{6DBC87DB-DD69-4F6D-BC8D-DFDBAA8FBBD9}" srcOrd="5" destOrd="0" presId="urn:microsoft.com/office/officeart/2005/8/layout/vList2"/>
    <dgm:cxn modelId="{C20759D5-17FF-44B1-A7D0-A7C92EFD3C61}" type="presParOf" srcId="{0923D341-274B-483D-BFD5-C91E65A3E01E}" destId="{14F0ACF4-5C87-410B-A7F7-F01BB583E6D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C1A95D-4055-4A5E-8336-B68EB13B8A2A}">
      <dsp:nvSpPr>
        <dsp:cNvPr id="0" name=""/>
        <dsp:cNvSpPr/>
      </dsp:nvSpPr>
      <dsp:spPr>
        <a:xfrm>
          <a:off x="0" y="177976"/>
          <a:ext cx="5111749" cy="17479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4400" kern="1200"/>
            <a:t>EN SVENSK BIL</a:t>
          </a:r>
          <a:endParaRPr lang="en-US" sz="4400" kern="1200"/>
        </a:p>
      </dsp:txBody>
      <dsp:txXfrm>
        <a:off x="85326" y="263302"/>
        <a:ext cx="4941097" cy="1577254"/>
      </dsp:txXfrm>
    </dsp:sp>
    <dsp:sp modelId="{1F224880-CCC5-4A00-B371-CCFA0868BD25}">
      <dsp:nvSpPr>
        <dsp:cNvPr id="0" name=""/>
        <dsp:cNvSpPr/>
      </dsp:nvSpPr>
      <dsp:spPr>
        <a:xfrm>
          <a:off x="0" y="2052603"/>
          <a:ext cx="5111749" cy="17479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4400" kern="1200"/>
            <a:t>ETT SVENSKT HUS</a:t>
          </a:r>
          <a:endParaRPr lang="en-US" sz="4400" kern="1200"/>
        </a:p>
      </dsp:txBody>
      <dsp:txXfrm>
        <a:off x="85326" y="2137929"/>
        <a:ext cx="4941097" cy="1577254"/>
      </dsp:txXfrm>
    </dsp:sp>
    <dsp:sp modelId="{0D8954A0-1086-479F-943A-F6673A511198}">
      <dsp:nvSpPr>
        <dsp:cNvPr id="0" name=""/>
        <dsp:cNvSpPr/>
      </dsp:nvSpPr>
      <dsp:spPr>
        <a:xfrm>
          <a:off x="0" y="3927229"/>
          <a:ext cx="5111749" cy="17479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4400" kern="1200"/>
            <a:t>TVÅ SVENSKA BILAR</a:t>
          </a:r>
          <a:br>
            <a:rPr lang="sv-FI" sz="4400" kern="1200"/>
          </a:br>
          <a:r>
            <a:rPr lang="sv-FI" sz="4400" kern="1200"/>
            <a:t> TVÅ SVENSKA HUS</a:t>
          </a:r>
          <a:endParaRPr lang="en-US" sz="4400" kern="1200"/>
        </a:p>
      </dsp:txBody>
      <dsp:txXfrm>
        <a:off x="85326" y="4012555"/>
        <a:ext cx="4941097" cy="15772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CC4E59-6183-4897-AE35-6EE8EC9C67B6}">
      <dsp:nvSpPr>
        <dsp:cNvPr id="0" name=""/>
        <dsp:cNvSpPr/>
      </dsp:nvSpPr>
      <dsp:spPr>
        <a:xfrm>
          <a:off x="0" y="236906"/>
          <a:ext cx="5111749" cy="17105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4300" kern="1200"/>
            <a:t>EN TIDNING ÄR SVENSK OCH DANSK</a:t>
          </a:r>
          <a:endParaRPr lang="en-US" sz="4300" kern="1200"/>
        </a:p>
      </dsp:txBody>
      <dsp:txXfrm>
        <a:off x="83502" y="320408"/>
        <a:ext cx="4944745" cy="1543536"/>
      </dsp:txXfrm>
    </dsp:sp>
    <dsp:sp modelId="{BFD00CE7-E2F3-4EC1-B83D-966480F57103}">
      <dsp:nvSpPr>
        <dsp:cNvPr id="0" name=""/>
        <dsp:cNvSpPr/>
      </dsp:nvSpPr>
      <dsp:spPr>
        <a:xfrm>
          <a:off x="0" y="2071286"/>
          <a:ext cx="5111749" cy="17105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4300" kern="1200"/>
            <a:t>ETT HUS ÄR GULT OCH GRÖNT</a:t>
          </a:r>
          <a:endParaRPr lang="en-US" sz="4300" kern="1200"/>
        </a:p>
      </dsp:txBody>
      <dsp:txXfrm>
        <a:off x="83502" y="2154788"/>
        <a:ext cx="4944745" cy="1543536"/>
      </dsp:txXfrm>
    </dsp:sp>
    <dsp:sp modelId="{706B7352-B507-4548-B6AA-6318C3403C10}">
      <dsp:nvSpPr>
        <dsp:cNvPr id="0" name=""/>
        <dsp:cNvSpPr/>
      </dsp:nvSpPr>
      <dsp:spPr>
        <a:xfrm>
          <a:off x="0" y="3905666"/>
          <a:ext cx="5111749" cy="17105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4300" kern="1200"/>
            <a:t>FYRA BLOMMOR ÄR RÖDA OCH VITA</a:t>
          </a:r>
          <a:endParaRPr lang="en-US" sz="4300" kern="1200"/>
        </a:p>
      </dsp:txBody>
      <dsp:txXfrm>
        <a:off x="83502" y="3989168"/>
        <a:ext cx="4944745" cy="15435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440B3D-52B1-4EC8-867E-FC80DF1CE9C0}">
      <dsp:nvSpPr>
        <dsp:cNvPr id="0" name=""/>
        <dsp:cNvSpPr/>
      </dsp:nvSpPr>
      <dsp:spPr>
        <a:xfrm>
          <a:off x="0" y="1405945"/>
          <a:ext cx="2314575" cy="14697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1982679-5F26-44A5-8DAF-303C43E244B5}">
      <dsp:nvSpPr>
        <dsp:cNvPr id="0" name=""/>
        <dsp:cNvSpPr/>
      </dsp:nvSpPr>
      <dsp:spPr>
        <a:xfrm>
          <a:off x="257174" y="1650262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3800" kern="1200"/>
            <a:t>En RÖD bil</a:t>
          </a:r>
          <a:endParaRPr lang="en-US" sz="3800" kern="1200"/>
        </a:p>
      </dsp:txBody>
      <dsp:txXfrm>
        <a:off x="300222" y="1693310"/>
        <a:ext cx="2228479" cy="1383659"/>
      </dsp:txXfrm>
    </dsp:sp>
    <dsp:sp modelId="{EBBB1011-1BD6-49DB-BFD8-3D3D0AAFA61D}">
      <dsp:nvSpPr>
        <dsp:cNvPr id="0" name=""/>
        <dsp:cNvSpPr/>
      </dsp:nvSpPr>
      <dsp:spPr>
        <a:xfrm>
          <a:off x="2828924" y="1405945"/>
          <a:ext cx="2314575" cy="14697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0419B7E-6C9D-4512-9851-49079A732D87}">
      <dsp:nvSpPr>
        <dsp:cNvPr id="0" name=""/>
        <dsp:cNvSpPr/>
      </dsp:nvSpPr>
      <dsp:spPr>
        <a:xfrm>
          <a:off x="3086099" y="1650262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3800" kern="1200"/>
            <a:t>Ett RÖTT hus</a:t>
          </a:r>
          <a:endParaRPr lang="en-US" sz="3800" kern="1200"/>
        </a:p>
      </dsp:txBody>
      <dsp:txXfrm>
        <a:off x="3129147" y="1693310"/>
        <a:ext cx="2228479" cy="1383659"/>
      </dsp:txXfrm>
    </dsp:sp>
    <dsp:sp modelId="{AF5BEDB3-3DD5-446A-A698-5D0547DD11F8}">
      <dsp:nvSpPr>
        <dsp:cNvPr id="0" name=""/>
        <dsp:cNvSpPr/>
      </dsp:nvSpPr>
      <dsp:spPr>
        <a:xfrm>
          <a:off x="5657850" y="1405945"/>
          <a:ext cx="2314575" cy="14697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3F79FBC-0854-4258-B150-689C1AEE74AB}">
      <dsp:nvSpPr>
        <dsp:cNvPr id="0" name=""/>
        <dsp:cNvSpPr/>
      </dsp:nvSpPr>
      <dsp:spPr>
        <a:xfrm>
          <a:off x="5915024" y="1650262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3800" kern="1200"/>
            <a:t>Två RÖDA bilar</a:t>
          </a:r>
          <a:endParaRPr lang="en-US" sz="3800" kern="1200"/>
        </a:p>
      </dsp:txBody>
      <dsp:txXfrm>
        <a:off x="5958072" y="1693310"/>
        <a:ext cx="2228479" cy="13836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D86A4D-CD97-4264-9143-6A9E935057F8}">
      <dsp:nvSpPr>
        <dsp:cNvPr id="0" name=""/>
        <dsp:cNvSpPr/>
      </dsp:nvSpPr>
      <dsp:spPr>
        <a:xfrm>
          <a:off x="0" y="867109"/>
          <a:ext cx="5111749" cy="12712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5300" kern="1200"/>
            <a:t>En SVART bil</a:t>
          </a:r>
          <a:endParaRPr lang="en-US" sz="5300" kern="1200"/>
        </a:p>
      </dsp:txBody>
      <dsp:txXfrm>
        <a:off x="62055" y="929164"/>
        <a:ext cx="4987639" cy="1147095"/>
      </dsp:txXfrm>
    </dsp:sp>
    <dsp:sp modelId="{744DD5D8-9E26-4E41-924A-A8C279402430}">
      <dsp:nvSpPr>
        <dsp:cNvPr id="0" name=""/>
        <dsp:cNvSpPr/>
      </dsp:nvSpPr>
      <dsp:spPr>
        <a:xfrm>
          <a:off x="0" y="2290954"/>
          <a:ext cx="5111749" cy="12712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5300" kern="1200"/>
            <a:t>Ett SVART hus</a:t>
          </a:r>
          <a:endParaRPr lang="en-US" sz="5300" kern="1200"/>
        </a:p>
      </dsp:txBody>
      <dsp:txXfrm>
        <a:off x="62055" y="2353009"/>
        <a:ext cx="4987639" cy="1147095"/>
      </dsp:txXfrm>
    </dsp:sp>
    <dsp:sp modelId="{56ECF629-32BA-4F7D-A50E-D3E0B0490847}">
      <dsp:nvSpPr>
        <dsp:cNvPr id="0" name=""/>
        <dsp:cNvSpPr/>
      </dsp:nvSpPr>
      <dsp:spPr>
        <a:xfrm>
          <a:off x="0" y="3714799"/>
          <a:ext cx="5111749" cy="12712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5300" kern="1200"/>
            <a:t>Två SVARTA bilar</a:t>
          </a:r>
          <a:endParaRPr lang="en-US" sz="5300" kern="1200"/>
        </a:p>
      </dsp:txBody>
      <dsp:txXfrm>
        <a:off x="62055" y="3776854"/>
        <a:ext cx="4987639" cy="11470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CD4618-5C07-4861-A07C-8E23B977747F}">
      <dsp:nvSpPr>
        <dsp:cNvPr id="0" name=""/>
        <dsp:cNvSpPr/>
      </dsp:nvSpPr>
      <dsp:spPr>
        <a:xfrm>
          <a:off x="0" y="714"/>
          <a:ext cx="5111749" cy="167190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C433D9-A753-4E9F-B40D-4E08D7828534}">
      <dsp:nvSpPr>
        <dsp:cNvPr id="0" name=""/>
        <dsp:cNvSpPr/>
      </dsp:nvSpPr>
      <dsp:spPr>
        <a:xfrm>
          <a:off x="505752" y="376894"/>
          <a:ext cx="919550" cy="9195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377011-0635-497E-9E58-C80946CB18B7}">
      <dsp:nvSpPr>
        <dsp:cNvPr id="0" name=""/>
        <dsp:cNvSpPr/>
      </dsp:nvSpPr>
      <dsp:spPr>
        <a:xfrm>
          <a:off x="1931055" y="714"/>
          <a:ext cx="3180694" cy="1671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944" tIns="176944" rIns="176944" bIns="176944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500" kern="1200"/>
            <a:t>En BLÅ bil</a:t>
          </a:r>
          <a:endParaRPr lang="en-US" sz="2500" kern="1200"/>
        </a:p>
      </dsp:txBody>
      <dsp:txXfrm>
        <a:off x="1931055" y="714"/>
        <a:ext cx="3180694" cy="1671909"/>
      </dsp:txXfrm>
    </dsp:sp>
    <dsp:sp modelId="{D43E4D7C-DBCF-41A7-A2FE-56F3B586206E}">
      <dsp:nvSpPr>
        <dsp:cNvPr id="0" name=""/>
        <dsp:cNvSpPr/>
      </dsp:nvSpPr>
      <dsp:spPr>
        <a:xfrm>
          <a:off x="0" y="2090601"/>
          <a:ext cx="5111749" cy="167190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AC9E5E-EB2A-48EF-A248-AD568F6E648C}">
      <dsp:nvSpPr>
        <dsp:cNvPr id="0" name=""/>
        <dsp:cNvSpPr/>
      </dsp:nvSpPr>
      <dsp:spPr>
        <a:xfrm>
          <a:off x="505752" y="2466781"/>
          <a:ext cx="919550" cy="9195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A5F57D-43BB-4ACE-9942-9EB38B46DDE6}">
      <dsp:nvSpPr>
        <dsp:cNvPr id="0" name=""/>
        <dsp:cNvSpPr/>
      </dsp:nvSpPr>
      <dsp:spPr>
        <a:xfrm>
          <a:off x="1931055" y="2090601"/>
          <a:ext cx="3180694" cy="1671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944" tIns="176944" rIns="176944" bIns="176944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500" kern="1200"/>
            <a:t>Ett BLÅTT hus</a:t>
          </a:r>
          <a:endParaRPr lang="en-US" sz="2500" kern="1200"/>
        </a:p>
      </dsp:txBody>
      <dsp:txXfrm>
        <a:off x="1931055" y="2090601"/>
        <a:ext cx="3180694" cy="1671909"/>
      </dsp:txXfrm>
    </dsp:sp>
    <dsp:sp modelId="{B8EA0983-BB37-44AF-8CE5-C88F3FB060EA}">
      <dsp:nvSpPr>
        <dsp:cNvPr id="0" name=""/>
        <dsp:cNvSpPr/>
      </dsp:nvSpPr>
      <dsp:spPr>
        <a:xfrm>
          <a:off x="0" y="4180488"/>
          <a:ext cx="5111749" cy="167190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C3F239-DF83-43EA-A0FB-FD7694CB1600}">
      <dsp:nvSpPr>
        <dsp:cNvPr id="0" name=""/>
        <dsp:cNvSpPr/>
      </dsp:nvSpPr>
      <dsp:spPr>
        <a:xfrm>
          <a:off x="505752" y="4556668"/>
          <a:ext cx="919550" cy="9195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362F9D-5D4B-4D42-83A3-1388BC0234A7}">
      <dsp:nvSpPr>
        <dsp:cNvPr id="0" name=""/>
        <dsp:cNvSpPr/>
      </dsp:nvSpPr>
      <dsp:spPr>
        <a:xfrm>
          <a:off x="1931055" y="4180488"/>
          <a:ext cx="3180694" cy="1671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944" tIns="176944" rIns="176944" bIns="176944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500" kern="1200"/>
            <a:t>Två BLÅ(A) bilar</a:t>
          </a:r>
          <a:endParaRPr lang="en-US" sz="2500" kern="1200"/>
        </a:p>
      </dsp:txBody>
      <dsp:txXfrm>
        <a:off x="1931055" y="4180488"/>
        <a:ext cx="3180694" cy="167190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8C72E7-06C7-4859-8D72-686C3D19230E}">
      <dsp:nvSpPr>
        <dsp:cNvPr id="0" name=""/>
        <dsp:cNvSpPr/>
      </dsp:nvSpPr>
      <dsp:spPr>
        <a:xfrm>
          <a:off x="0" y="1183"/>
          <a:ext cx="4038600" cy="1072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700" kern="1200"/>
            <a:t>ENKEL, ENKELT, ENKLA</a:t>
          </a:r>
          <a:endParaRPr lang="en-US" sz="2700" kern="1200"/>
        </a:p>
      </dsp:txBody>
      <dsp:txXfrm>
        <a:off x="52359" y="53542"/>
        <a:ext cx="3933882" cy="967861"/>
      </dsp:txXfrm>
    </dsp:sp>
    <dsp:sp modelId="{1D971BF6-FB2C-4505-8694-359D9B2112DF}">
      <dsp:nvSpPr>
        <dsp:cNvPr id="0" name=""/>
        <dsp:cNvSpPr/>
      </dsp:nvSpPr>
      <dsp:spPr>
        <a:xfrm>
          <a:off x="0" y="1151522"/>
          <a:ext cx="4038600" cy="1072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700" kern="1200"/>
            <a:t>VACKER, VACKER, VACKRA</a:t>
          </a:r>
          <a:endParaRPr lang="en-US" sz="2700" kern="1200"/>
        </a:p>
      </dsp:txBody>
      <dsp:txXfrm>
        <a:off x="52359" y="1203881"/>
        <a:ext cx="3933882" cy="967861"/>
      </dsp:txXfrm>
    </dsp:sp>
    <dsp:sp modelId="{83C6ECC0-27F2-435E-875F-9B5A1B1EF005}">
      <dsp:nvSpPr>
        <dsp:cNvPr id="0" name=""/>
        <dsp:cNvSpPr/>
      </dsp:nvSpPr>
      <dsp:spPr>
        <a:xfrm>
          <a:off x="0" y="2301861"/>
          <a:ext cx="4038600" cy="1072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700" kern="1200"/>
            <a:t>LITEN, LITET, SMÅ (A)</a:t>
          </a:r>
          <a:endParaRPr lang="en-US" sz="2700" kern="1200"/>
        </a:p>
      </dsp:txBody>
      <dsp:txXfrm>
        <a:off x="52359" y="2354220"/>
        <a:ext cx="3933882" cy="967861"/>
      </dsp:txXfrm>
    </dsp:sp>
    <dsp:sp modelId="{14F0ACF4-5C87-410B-A7F7-F01BB583E6DF}">
      <dsp:nvSpPr>
        <dsp:cNvPr id="0" name=""/>
        <dsp:cNvSpPr/>
      </dsp:nvSpPr>
      <dsp:spPr>
        <a:xfrm>
          <a:off x="0" y="3452200"/>
          <a:ext cx="4038600" cy="1072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700" kern="1200"/>
            <a:t>GAMMAL, GAMMALT, GAMLA</a:t>
          </a:r>
          <a:endParaRPr lang="en-US" sz="2700" kern="1200"/>
        </a:p>
      </dsp:txBody>
      <dsp:txXfrm>
        <a:off x="52359" y="3504559"/>
        <a:ext cx="3933882" cy="9678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E1F2-900A-4858-B020-09D3C65404C1}" type="datetimeFigureOut">
              <a:rPr lang="sv-FI" smtClean="0"/>
              <a:t>09-10-2021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6890-1CBB-4B9F-A856-A93FF9D554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68316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E1F2-900A-4858-B020-09D3C65404C1}" type="datetimeFigureOut">
              <a:rPr lang="sv-FI" smtClean="0"/>
              <a:t>09-10-2021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6890-1CBB-4B9F-A856-A93FF9D554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771618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E1F2-900A-4858-B020-09D3C65404C1}" type="datetimeFigureOut">
              <a:rPr lang="sv-FI" smtClean="0"/>
              <a:t>09-10-2021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6890-1CBB-4B9F-A856-A93FF9D554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209875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E1F2-900A-4858-B020-09D3C65404C1}" type="datetimeFigureOut">
              <a:rPr lang="sv-FI" smtClean="0"/>
              <a:t>09-10-2021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6890-1CBB-4B9F-A856-A93FF9D554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528565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E1F2-900A-4858-B020-09D3C65404C1}" type="datetimeFigureOut">
              <a:rPr lang="sv-FI" smtClean="0"/>
              <a:t>09-10-2021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6890-1CBB-4B9F-A856-A93FF9D554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901730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E1F2-900A-4858-B020-09D3C65404C1}" type="datetimeFigureOut">
              <a:rPr lang="sv-FI" smtClean="0"/>
              <a:t>09-10-2021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6890-1CBB-4B9F-A856-A93FF9D554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766570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E1F2-900A-4858-B020-09D3C65404C1}" type="datetimeFigureOut">
              <a:rPr lang="sv-FI" smtClean="0"/>
              <a:t>09-10-2021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6890-1CBB-4B9F-A856-A93FF9D554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736933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E1F2-900A-4858-B020-09D3C65404C1}" type="datetimeFigureOut">
              <a:rPr lang="sv-FI" smtClean="0"/>
              <a:t>09-10-2021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6890-1CBB-4B9F-A856-A93FF9D554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648215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E1F2-900A-4858-B020-09D3C65404C1}" type="datetimeFigureOut">
              <a:rPr lang="sv-FI" smtClean="0"/>
              <a:t>09-10-2021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6890-1CBB-4B9F-A856-A93FF9D554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68682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E1F2-900A-4858-B020-09D3C65404C1}" type="datetimeFigureOut">
              <a:rPr lang="sv-FI" smtClean="0"/>
              <a:t>09-10-2021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6890-1CBB-4B9F-A856-A93FF9D554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713859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E1F2-900A-4858-B020-09D3C65404C1}" type="datetimeFigureOut">
              <a:rPr lang="sv-FI" smtClean="0"/>
              <a:t>09-10-2021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6890-1CBB-4B9F-A856-A93FF9D554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991582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7E1F2-900A-4858-B020-09D3C65404C1}" type="datetimeFigureOut">
              <a:rPr lang="sv-FI" smtClean="0"/>
              <a:t>09-10-2021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26890-1CBB-4B9F-A856-A93FF9D554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954504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usannehultman.se/2017/02/dag-5-roda-bilar-vid-malecon/" TargetMode="External"/><Relationship Id="rId2" Type="http://schemas.openxmlformats.org/officeDocument/2006/relationships/image" Target="../media/image1.jpg&amp;ehk=x5WqaxW4KZzgop2nRR07Ww&amp;r=0&amp;pid=OfficeInsert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nd/4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sv-FI">
                <a:solidFill>
                  <a:schemeClr val="tx1"/>
                </a:solidFill>
              </a:rPr>
              <a:t>ADJEKTIV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98F5370B-D19E-413D-BD6C-43F09ABAED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57200" y="1805781"/>
            <a:ext cx="8229600" cy="4114800"/>
          </a:xfrm>
          <a:prstGeom prst="rect">
            <a:avLst/>
          </a:prstGeom>
          <a:noFill/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259C1274-E443-4C73-BF81-E73E58276820}"/>
              </a:ext>
            </a:extLst>
          </p:cNvPr>
          <p:cNvSpPr txBox="1"/>
          <p:nvPr/>
        </p:nvSpPr>
        <p:spPr>
          <a:xfrm>
            <a:off x="6152132" y="5720526"/>
            <a:ext cx="2534668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sv-FI" sz="700">
                <a:solidFill>
                  <a:srgbClr val="FFFFFF"/>
                </a:solidFill>
                <a:hlinkClick r:id="rId3" tooltip="http://susannehultman.se/2017/02/dag-5-roda-bilar-vid-malecon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Det här fotot</a:t>
            </a:r>
            <a:r>
              <a:rPr lang="sv-FI" sz="700">
                <a:solidFill>
                  <a:srgbClr val="FFFFFF"/>
                </a:solidFill>
              </a:rPr>
              <a:t> av Okänd författare licensieras enligt </a:t>
            </a:r>
            <a:r>
              <a:rPr lang="sv-FI" sz="700">
                <a:solidFill>
                  <a:srgbClr val="FFFFFF"/>
                </a:solidFill>
                <a:hlinkClick r:id="rId4" tooltip="https://creativecommons.org/licenses/by-nc-nd/4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BY-NC-ND</a:t>
            </a:r>
            <a:endParaRPr lang="sv-FI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87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6453BBCE-7D23-4C85-B188-83B2537F2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0C333B8D-97E0-46BE-B33D-17FE5CDB21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6" name="Platshållare för innehåll 2">
            <a:extLst>
              <a:ext uri="{FF2B5EF4-FFF2-40B4-BE49-F238E27FC236}">
                <a16:creationId xmlns:a16="http://schemas.microsoft.com/office/drawing/2014/main" id="{69AEC8BE-445B-4271-8164-0F40FF0596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5773633"/>
              </p:ext>
            </p:extLst>
          </p:nvPr>
        </p:nvGraphicFramePr>
        <p:xfrm>
          <a:off x="3575050" y="273050"/>
          <a:ext cx="5111750" cy="585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3444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87475E8-49B8-4D53-BBB3-EA2521B7E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C9C59C17-23D2-47BD-8EDF-1E4211E39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8A0F6C39-990D-4856-B704-190C78F308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1675586"/>
              </p:ext>
            </p:extLst>
          </p:nvPr>
        </p:nvGraphicFramePr>
        <p:xfrm>
          <a:off x="3575050" y="273050"/>
          <a:ext cx="5111750" cy="585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5779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sv-FI">
                <a:solidFill>
                  <a:schemeClr val="tx1"/>
                </a:solidFill>
              </a:rPr>
              <a:t>RÖD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627A46D8-462C-4B97-B77E-1A3D0F6DF9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211239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5955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b">
            <a:normAutofit/>
          </a:bodyPr>
          <a:lstStyle/>
          <a:p>
            <a:r>
              <a:rPr lang="sv-FI">
                <a:solidFill>
                  <a:schemeClr val="tx1"/>
                </a:solidFill>
              </a:rPr>
              <a:t>SVART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298FF53-869D-4DA5-AF5B-973DF6E9A4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6901E0C3-3494-48A8-8BAF-6804A4E979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2231033"/>
              </p:ext>
            </p:extLst>
          </p:nvPr>
        </p:nvGraphicFramePr>
        <p:xfrm>
          <a:off x="3575050" y="273050"/>
          <a:ext cx="5111750" cy="585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3323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>
            <a:normAutofit/>
          </a:bodyPr>
          <a:lstStyle/>
          <a:p>
            <a:r>
              <a:rPr lang="sv-FI">
                <a:solidFill>
                  <a:schemeClr val="tx1"/>
                </a:solidFill>
              </a:rPr>
              <a:t>BLÅ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932049A8-FDF1-4F55-9406-C6163185C4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142E6FF4-C116-4781-847E-B0CA241065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636068"/>
              </p:ext>
            </p:extLst>
          </p:nvPr>
        </p:nvGraphicFramePr>
        <p:xfrm>
          <a:off x="3575050" y="273050"/>
          <a:ext cx="5111750" cy="585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7774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sv-FI">
                <a:solidFill>
                  <a:schemeClr val="tx1"/>
                </a:solidFill>
              </a:rPr>
              <a:t>VOKAL + L, R, N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EDE76F7-D54C-436D-BEB9-66CF8A2770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D017A152-1A33-4FE0-A2D0-9630748EFB2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9743301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308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106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Office-tema</vt:lpstr>
      <vt:lpstr>ADJEKTIV</vt:lpstr>
      <vt:lpstr>PowerPoint Presentation</vt:lpstr>
      <vt:lpstr>PowerPoint Presentation</vt:lpstr>
      <vt:lpstr>RÖD</vt:lpstr>
      <vt:lpstr>SVART</vt:lpstr>
      <vt:lpstr>BLÅ</vt:lpstr>
      <vt:lpstr>VOKAL + L, R, 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ADJEKTIV</dc:title>
  <dc:creator>Isabella</dc:creator>
  <cp:lastModifiedBy>Fröjdman Isabella</cp:lastModifiedBy>
  <cp:revision>4</cp:revision>
  <dcterms:created xsi:type="dcterms:W3CDTF">2012-04-22T16:50:40Z</dcterms:created>
  <dcterms:modified xsi:type="dcterms:W3CDTF">2021-10-09T11:12:19Z</dcterms:modified>
</cp:coreProperties>
</file>