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9" r:id="rId3"/>
    <p:sldId id="285" r:id="rId4"/>
    <p:sldId id="258" r:id="rId5"/>
    <p:sldId id="260" r:id="rId6"/>
    <p:sldId id="262" r:id="rId7"/>
    <p:sldId id="263" r:id="rId8"/>
    <p:sldId id="276" r:id="rId9"/>
    <p:sldId id="266" r:id="rId10"/>
    <p:sldId id="278" r:id="rId11"/>
    <p:sldId id="270" r:id="rId12"/>
    <p:sldId id="264" r:id="rId13"/>
    <p:sldId id="279" r:id="rId14"/>
    <p:sldId id="280" r:id="rId15"/>
    <p:sldId id="281" r:id="rId16"/>
    <p:sldId id="283" r:id="rId17"/>
    <p:sldId id="282" r:id="rId18"/>
    <p:sldId id="28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0691B7-EFDC-4734-9867-52C62791493E}" v="44" dt="2022-03-03T08:32:36.2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mppinen Julia" userId="ecfd4383-cb34-40a4-93e8-50f50b3dc836" providerId="ADAL" clId="{7B0691B7-EFDC-4734-9867-52C62791493E}"/>
    <pc:docChg chg="undo custSel addSld modSld sldOrd">
      <pc:chgData name="Kemppinen Julia" userId="ecfd4383-cb34-40a4-93e8-50f50b3dc836" providerId="ADAL" clId="{7B0691B7-EFDC-4734-9867-52C62791493E}" dt="2022-03-03T08:37:25.186" v="385" actId="1076"/>
      <pc:docMkLst>
        <pc:docMk/>
      </pc:docMkLst>
      <pc:sldChg chg="modSp mod modAnim">
        <pc:chgData name="Kemppinen Julia" userId="ecfd4383-cb34-40a4-93e8-50f50b3dc836" providerId="ADAL" clId="{7B0691B7-EFDC-4734-9867-52C62791493E}" dt="2022-03-03T08:21:31.710" v="33" actId="207"/>
        <pc:sldMkLst>
          <pc:docMk/>
          <pc:sldMk cId="1781885208" sldId="256"/>
        </pc:sldMkLst>
        <pc:spChg chg="mod">
          <ac:chgData name="Kemppinen Julia" userId="ecfd4383-cb34-40a4-93e8-50f50b3dc836" providerId="ADAL" clId="{7B0691B7-EFDC-4734-9867-52C62791493E}" dt="2022-03-03T08:21:31.710" v="33" actId="207"/>
          <ac:spMkLst>
            <pc:docMk/>
            <pc:sldMk cId="1781885208" sldId="256"/>
            <ac:spMk id="2" creationId="{A97656B0-9BC7-439F-AF32-F33D8FEFE74E}"/>
          </ac:spMkLst>
        </pc:spChg>
        <pc:spChg chg="mod">
          <ac:chgData name="Kemppinen Julia" userId="ecfd4383-cb34-40a4-93e8-50f50b3dc836" providerId="ADAL" clId="{7B0691B7-EFDC-4734-9867-52C62791493E}" dt="2022-03-03T08:21:18.193" v="30" actId="113"/>
          <ac:spMkLst>
            <pc:docMk/>
            <pc:sldMk cId="1781885208" sldId="256"/>
            <ac:spMk id="3" creationId="{9843CD7E-B07C-4A98-A5CF-0415060FE171}"/>
          </ac:spMkLst>
        </pc:spChg>
      </pc:sldChg>
      <pc:sldChg chg="ord">
        <pc:chgData name="Kemppinen Julia" userId="ecfd4383-cb34-40a4-93e8-50f50b3dc836" providerId="ADAL" clId="{7B0691B7-EFDC-4734-9867-52C62791493E}" dt="2022-03-03T08:29:33.965" v="225"/>
        <pc:sldMkLst>
          <pc:docMk/>
          <pc:sldMk cId="2330235764" sldId="262"/>
        </pc:sldMkLst>
      </pc:sldChg>
      <pc:sldChg chg="ord">
        <pc:chgData name="Kemppinen Julia" userId="ecfd4383-cb34-40a4-93e8-50f50b3dc836" providerId="ADAL" clId="{7B0691B7-EFDC-4734-9867-52C62791493E}" dt="2022-03-03T08:29:48.021" v="233"/>
        <pc:sldMkLst>
          <pc:docMk/>
          <pc:sldMk cId="2440451730" sldId="263"/>
        </pc:sldMkLst>
      </pc:sldChg>
      <pc:sldChg chg="modSp mod ord">
        <pc:chgData name="Kemppinen Julia" userId="ecfd4383-cb34-40a4-93e8-50f50b3dc836" providerId="ADAL" clId="{7B0691B7-EFDC-4734-9867-52C62791493E}" dt="2022-03-03T08:33:33.768" v="365" actId="255"/>
        <pc:sldMkLst>
          <pc:docMk/>
          <pc:sldMk cId="1500908642" sldId="264"/>
        </pc:sldMkLst>
        <pc:spChg chg="mod">
          <ac:chgData name="Kemppinen Julia" userId="ecfd4383-cb34-40a4-93e8-50f50b3dc836" providerId="ADAL" clId="{7B0691B7-EFDC-4734-9867-52C62791493E}" dt="2022-03-03T08:33:33.768" v="365" actId="255"/>
          <ac:spMkLst>
            <pc:docMk/>
            <pc:sldMk cId="1500908642" sldId="264"/>
            <ac:spMk id="4" creationId="{F60FE8E7-44C6-45D9-A11E-447D38A57E5F}"/>
          </ac:spMkLst>
        </pc:spChg>
        <pc:picChg chg="mod">
          <ac:chgData name="Kemppinen Julia" userId="ecfd4383-cb34-40a4-93e8-50f50b3dc836" providerId="ADAL" clId="{7B0691B7-EFDC-4734-9867-52C62791493E}" dt="2022-03-03T08:30:18.582" v="239" actId="1076"/>
          <ac:picMkLst>
            <pc:docMk/>
            <pc:sldMk cId="1500908642" sldId="264"/>
            <ac:picMk id="3" creationId="{B530BEA4-2958-4D06-AD17-63CE2C8A5593}"/>
          </ac:picMkLst>
        </pc:picChg>
      </pc:sldChg>
      <pc:sldChg chg="modSp mod">
        <pc:chgData name="Kemppinen Julia" userId="ecfd4383-cb34-40a4-93e8-50f50b3dc836" providerId="ADAL" clId="{7B0691B7-EFDC-4734-9867-52C62791493E}" dt="2022-03-03T08:26:15.469" v="179" actId="14100"/>
        <pc:sldMkLst>
          <pc:docMk/>
          <pc:sldMk cId="3096107731" sldId="266"/>
        </pc:sldMkLst>
        <pc:spChg chg="mod">
          <ac:chgData name="Kemppinen Julia" userId="ecfd4383-cb34-40a4-93e8-50f50b3dc836" providerId="ADAL" clId="{7B0691B7-EFDC-4734-9867-52C62791493E}" dt="2022-03-03T08:26:15.469" v="179" actId="14100"/>
          <ac:spMkLst>
            <pc:docMk/>
            <pc:sldMk cId="3096107731" sldId="266"/>
            <ac:spMk id="2" creationId="{664522A0-ADF7-4E4D-AF5B-6A9B4EFEB2B8}"/>
          </ac:spMkLst>
        </pc:spChg>
        <pc:spChg chg="mod">
          <ac:chgData name="Kemppinen Julia" userId="ecfd4383-cb34-40a4-93e8-50f50b3dc836" providerId="ADAL" clId="{7B0691B7-EFDC-4734-9867-52C62791493E}" dt="2022-03-03T08:25:56.014" v="178" actId="13926"/>
          <ac:spMkLst>
            <pc:docMk/>
            <pc:sldMk cId="3096107731" sldId="266"/>
            <ac:spMk id="5" creationId="{6B648414-B4FF-475D-A54A-C4D918E9DD21}"/>
          </ac:spMkLst>
        </pc:spChg>
        <pc:picChg chg="mod">
          <ac:chgData name="Kemppinen Julia" userId="ecfd4383-cb34-40a4-93e8-50f50b3dc836" providerId="ADAL" clId="{7B0691B7-EFDC-4734-9867-52C62791493E}" dt="2022-03-03T08:24:42.846" v="168" actId="1076"/>
          <ac:picMkLst>
            <pc:docMk/>
            <pc:sldMk cId="3096107731" sldId="266"/>
            <ac:picMk id="4" creationId="{0974A767-218D-41C3-8094-09FFDCC3AB76}"/>
          </ac:picMkLst>
        </pc:picChg>
      </pc:sldChg>
      <pc:sldChg chg="modSp mod">
        <pc:chgData name="Kemppinen Julia" userId="ecfd4383-cb34-40a4-93e8-50f50b3dc836" providerId="ADAL" clId="{7B0691B7-EFDC-4734-9867-52C62791493E}" dt="2022-03-03T08:28:50.871" v="219" actId="1076"/>
        <pc:sldMkLst>
          <pc:docMk/>
          <pc:sldMk cId="3198634007" sldId="270"/>
        </pc:sldMkLst>
        <pc:spChg chg="mod">
          <ac:chgData name="Kemppinen Julia" userId="ecfd4383-cb34-40a4-93e8-50f50b3dc836" providerId="ADAL" clId="{7B0691B7-EFDC-4734-9867-52C62791493E}" dt="2022-03-03T08:28:38.725" v="218" actId="14100"/>
          <ac:spMkLst>
            <pc:docMk/>
            <pc:sldMk cId="3198634007" sldId="270"/>
            <ac:spMk id="2" creationId="{A829B7CB-A801-4386-9757-0CB94A16D7E3}"/>
          </ac:spMkLst>
        </pc:spChg>
        <pc:picChg chg="mod">
          <ac:chgData name="Kemppinen Julia" userId="ecfd4383-cb34-40a4-93e8-50f50b3dc836" providerId="ADAL" clId="{7B0691B7-EFDC-4734-9867-52C62791493E}" dt="2022-03-03T08:28:50.871" v="219" actId="1076"/>
          <ac:picMkLst>
            <pc:docMk/>
            <pc:sldMk cId="3198634007" sldId="270"/>
            <ac:picMk id="4" creationId="{4298253D-1BD0-4A65-8F54-179C773DC0B1}"/>
          </ac:picMkLst>
        </pc:picChg>
      </pc:sldChg>
      <pc:sldChg chg="modSp mod">
        <pc:chgData name="Kemppinen Julia" userId="ecfd4383-cb34-40a4-93e8-50f50b3dc836" providerId="ADAL" clId="{7B0691B7-EFDC-4734-9867-52C62791493E}" dt="2022-03-03T08:26:57.756" v="215" actId="20577"/>
        <pc:sldMkLst>
          <pc:docMk/>
          <pc:sldMk cId="2666332973" sldId="278"/>
        </pc:sldMkLst>
        <pc:spChg chg="mod">
          <ac:chgData name="Kemppinen Julia" userId="ecfd4383-cb34-40a4-93e8-50f50b3dc836" providerId="ADAL" clId="{7B0691B7-EFDC-4734-9867-52C62791493E}" dt="2022-03-03T08:26:57.756" v="215" actId="20577"/>
          <ac:spMkLst>
            <pc:docMk/>
            <pc:sldMk cId="2666332973" sldId="278"/>
            <ac:spMk id="4" creationId="{2AF59D8D-4F81-4D65-92B1-210EF41E6DEE}"/>
          </ac:spMkLst>
        </pc:spChg>
      </pc:sldChg>
      <pc:sldChg chg="addSp delSp modSp new mod setBg">
        <pc:chgData name="Kemppinen Julia" userId="ecfd4383-cb34-40a4-93e8-50f50b3dc836" providerId="ADAL" clId="{7B0691B7-EFDC-4734-9867-52C62791493E}" dt="2022-03-03T08:37:25.186" v="385" actId="1076"/>
        <pc:sldMkLst>
          <pc:docMk/>
          <pc:sldMk cId="2186809659" sldId="285"/>
        </pc:sldMkLst>
        <pc:spChg chg="add del">
          <ac:chgData name="Kemppinen Julia" userId="ecfd4383-cb34-40a4-93e8-50f50b3dc836" providerId="ADAL" clId="{7B0691B7-EFDC-4734-9867-52C62791493E}" dt="2022-03-03T08:37:11.622" v="382" actId="26606"/>
          <ac:spMkLst>
            <pc:docMk/>
            <pc:sldMk cId="2186809659" sldId="285"/>
            <ac:spMk id="12" creationId="{7459C506-5F4B-4B75-9218-C7C3F87FA8D3}"/>
          </ac:spMkLst>
        </pc:spChg>
        <pc:spChg chg="add del">
          <ac:chgData name="Kemppinen Julia" userId="ecfd4383-cb34-40a4-93e8-50f50b3dc836" providerId="ADAL" clId="{7B0691B7-EFDC-4734-9867-52C62791493E}" dt="2022-03-03T08:37:11.622" v="382" actId="26606"/>
          <ac:spMkLst>
            <pc:docMk/>
            <pc:sldMk cId="2186809659" sldId="285"/>
            <ac:spMk id="25" creationId="{4E74DA95-CD7A-4D5E-9D27-67A759CE708D}"/>
          </ac:spMkLst>
        </pc:spChg>
        <pc:grpChg chg="add del">
          <ac:chgData name="Kemppinen Julia" userId="ecfd4383-cb34-40a4-93e8-50f50b3dc836" providerId="ADAL" clId="{7B0691B7-EFDC-4734-9867-52C62791493E}" dt="2022-03-03T08:37:11.622" v="382" actId="26606"/>
          <ac:grpSpMkLst>
            <pc:docMk/>
            <pc:sldMk cId="2186809659" sldId="285"/>
            <ac:grpSpMk id="14" creationId="{BC659EEB-C3AE-4544-8263-417009DCDF41}"/>
          </ac:grpSpMkLst>
        </pc:grpChg>
        <pc:picChg chg="add del mod">
          <ac:chgData name="Kemppinen Julia" userId="ecfd4383-cb34-40a4-93e8-50f50b3dc836" providerId="ADAL" clId="{7B0691B7-EFDC-4734-9867-52C62791493E}" dt="2022-03-03T08:36:23.217" v="371" actId="478"/>
          <ac:picMkLst>
            <pc:docMk/>
            <pc:sldMk cId="2186809659" sldId="285"/>
            <ac:picMk id="3" creationId="{8F7BC0A2-2D20-4831-9DED-4FCF121F3F48}"/>
          </ac:picMkLst>
        </pc:picChg>
        <pc:picChg chg="add mod ord">
          <ac:chgData name="Kemppinen Julia" userId="ecfd4383-cb34-40a4-93e8-50f50b3dc836" providerId="ADAL" clId="{7B0691B7-EFDC-4734-9867-52C62791493E}" dt="2022-03-03T08:37:25.186" v="385" actId="1076"/>
          <ac:picMkLst>
            <pc:docMk/>
            <pc:sldMk cId="2186809659" sldId="285"/>
            <ac:picMk id="5" creationId="{22CAD7C7-F819-4BD6-AFDC-5D944368D9B2}"/>
          </ac:picMkLst>
        </pc:picChg>
        <pc:picChg chg="add mod">
          <ac:chgData name="Kemppinen Julia" userId="ecfd4383-cb34-40a4-93e8-50f50b3dc836" providerId="ADAL" clId="{7B0691B7-EFDC-4734-9867-52C62791493E}" dt="2022-03-03T08:37:21.179" v="384" actId="1076"/>
          <ac:picMkLst>
            <pc:docMk/>
            <pc:sldMk cId="2186809659" sldId="285"/>
            <ac:picMk id="7" creationId="{0B9D6DD7-761F-4AD1-86E0-0CC82E60CCF6}"/>
          </ac:picMkLst>
        </pc:picChg>
        <pc:cxnChg chg="add del">
          <ac:chgData name="Kemppinen Julia" userId="ecfd4383-cb34-40a4-93e8-50f50b3dc836" providerId="ADAL" clId="{7B0691B7-EFDC-4734-9867-52C62791493E}" dt="2022-03-03T08:37:11.622" v="382" actId="26606"/>
          <ac:cxnSpMkLst>
            <pc:docMk/>
            <pc:sldMk cId="2186809659" sldId="285"/>
            <ac:cxnSpMk id="27" creationId="{14AA3B5C-0C55-4FFF-9C45-8F9F7C074A4E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181E93-DF63-4D5E-A467-B6F103765D1A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90DA291-2CDB-47F5-8908-FF8517D6562B}">
      <dgm:prSet/>
      <dgm:spPr/>
      <dgm:t>
        <a:bodyPr/>
        <a:lstStyle/>
        <a:p>
          <a:r>
            <a:rPr lang="fi-FI"/>
            <a:t>Simolla on koira.</a:t>
          </a:r>
          <a:endParaRPr lang="en-US"/>
        </a:p>
      </dgm:t>
    </dgm:pt>
    <dgm:pt modelId="{69527C4C-86BF-4F8C-85B8-5CAB5C0E96D7}" type="parTrans" cxnId="{E751D346-3E7F-4AD2-997F-697442E11F8A}">
      <dgm:prSet/>
      <dgm:spPr/>
      <dgm:t>
        <a:bodyPr/>
        <a:lstStyle/>
        <a:p>
          <a:endParaRPr lang="en-US"/>
        </a:p>
      </dgm:t>
    </dgm:pt>
    <dgm:pt modelId="{C4D266E1-D1CD-4B5A-98EE-0CA5198175C5}" type="sibTrans" cxnId="{E751D346-3E7F-4AD2-997F-697442E11F8A}">
      <dgm:prSet/>
      <dgm:spPr/>
      <dgm:t>
        <a:bodyPr/>
        <a:lstStyle/>
        <a:p>
          <a:endParaRPr lang="en-US"/>
        </a:p>
      </dgm:t>
    </dgm:pt>
    <dgm:pt modelId="{9B2A1ACB-E202-490F-AF96-4FD7594B0B77}">
      <dgm:prSet/>
      <dgm:spPr/>
      <dgm:t>
        <a:bodyPr/>
        <a:lstStyle/>
        <a:p>
          <a:r>
            <a:rPr lang="fi-FI"/>
            <a:t>Merjalla on kauni</a:t>
          </a:r>
          <a:r>
            <a:rPr lang="fi-FI" b="1"/>
            <a:t>s</a:t>
          </a:r>
          <a:r>
            <a:rPr lang="fi-FI"/>
            <a:t> koti. </a:t>
          </a:r>
          <a:endParaRPr lang="en-US"/>
        </a:p>
      </dgm:t>
    </dgm:pt>
    <dgm:pt modelId="{E5A5E1BD-D0F5-43B6-8CBE-981C98547ECC}" type="parTrans" cxnId="{F6BEF9FF-E758-4E6B-A441-EF5AF54192A6}">
      <dgm:prSet/>
      <dgm:spPr/>
      <dgm:t>
        <a:bodyPr/>
        <a:lstStyle/>
        <a:p>
          <a:endParaRPr lang="en-US"/>
        </a:p>
      </dgm:t>
    </dgm:pt>
    <dgm:pt modelId="{5496BE11-8A8D-44F3-BDEA-6713D6003AAD}" type="sibTrans" cxnId="{F6BEF9FF-E758-4E6B-A441-EF5AF54192A6}">
      <dgm:prSet/>
      <dgm:spPr/>
      <dgm:t>
        <a:bodyPr/>
        <a:lstStyle/>
        <a:p>
          <a:endParaRPr lang="en-US"/>
        </a:p>
      </dgm:t>
    </dgm:pt>
    <dgm:pt modelId="{CF615C83-90BA-4EF6-A0B3-000EEEB426EF}">
      <dgm:prSet/>
      <dgm:spPr/>
      <dgm:t>
        <a:bodyPr/>
        <a:lstStyle/>
        <a:p>
          <a:r>
            <a:rPr lang="fi-FI"/>
            <a:t>Hänellä on valoisa olohuon</a:t>
          </a:r>
          <a:r>
            <a:rPr lang="fi-FI" b="1"/>
            <a:t>e</a:t>
          </a:r>
          <a:r>
            <a:rPr lang="fi-FI"/>
            <a:t>.</a:t>
          </a:r>
          <a:endParaRPr lang="en-US"/>
        </a:p>
      </dgm:t>
    </dgm:pt>
    <dgm:pt modelId="{45BD53AE-E141-4B2E-B529-957D51D32073}" type="parTrans" cxnId="{BA7C3BA2-4739-4FA4-BAA7-DAEA2501C3C6}">
      <dgm:prSet/>
      <dgm:spPr/>
      <dgm:t>
        <a:bodyPr/>
        <a:lstStyle/>
        <a:p>
          <a:endParaRPr lang="en-US"/>
        </a:p>
      </dgm:t>
    </dgm:pt>
    <dgm:pt modelId="{8359A3B9-6DD5-44CC-B2F6-76E4A6A1324A}" type="sibTrans" cxnId="{BA7C3BA2-4739-4FA4-BAA7-DAEA2501C3C6}">
      <dgm:prSet/>
      <dgm:spPr/>
      <dgm:t>
        <a:bodyPr/>
        <a:lstStyle/>
        <a:p>
          <a:endParaRPr lang="en-US"/>
        </a:p>
      </dgm:t>
    </dgm:pt>
    <dgm:pt modelId="{7BBF1A6D-1FEE-433E-9F0D-595084430A0B}">
      <dgm:prSet/>
      <dgm:spPr/>
      <dgm:t>
        <a:bodyPr/>
        <a:lstStyle/>
        <a:p>
          <a:r>
            <a:rPr lang="fi-FI"/>
            <a:t>Petrillä on uu</a:t>
          </a:r>
          <a:r>
            <a:rPr lang="fi-FI" b="1"/>
            <a:t>si</a:t>
          </a:r>
          <a:r>
            <a:rPr lang="fi-FI"/>
            <a:t> auto.</a:t>
          </a:r>
          <a:endParaRPr lang="en-US"/>
        </a:p>
      </dgm:t>
    </dgm:pt>
    <dgm:pt modelId="{5722FA44-D7D2-4F17-B151-68448C24B8F4}" type="parTrans" cxnId="{879A5FBD-E0C7-47E8-87C6-40E8F54C8504}">
      <dgm:prSet/>
      <dgm:spPr/>
      <dgm:t>
        <a:bodyPr/>
        <a:lstStyle/>
        <a:p>
          <a:endParaRPr lang="en-US"/>
        </a:p>
      </dgm:t>
    </dgm:pt>
    <dgm:pt modelId="{CC9B2784-BC90-4302-B4E1-38248CB78523}" type="sibTrans" cxnId="{879A5FBD-E0C7-47E8-87C6-40E8F54C8504}">
      <dgm:prSet/>
      <dgm:spPr/>
      <dgm:t>
        <a:bodyPr/>
        <a:lstStyle/>
        <a:p>
          <a:endParaRPr lang="en-US"/>
        </a:p>
      </dgm:t>
    </dgm:pt>
    <dgm:pt modelId="{6DCA1ED5-8600-4F97-9AE3-34505B5FF2C0}">
      <dgm:prSet/>
      <dgm:spPr/>
      <dgm:t>
        <a:bodyPr/>
        <a:lstStyle/>
        <a:p>
          <a:r>
            <a:rPr lang="fi-FI"/>
            <a:t>Heillä on kolm</a:t>
          </a:r>
          <a:r>
            <a:rPr lang="fi-FI" b="1"/>
            <a:t>io</a:t>
          </a:r>
          <a:r>
            <a:rPr lang="fi-FI"/>
            <a:t>.</a:t>
          </a:r>
          <a:endParaRPr lang="en-US"/>
        </a:p>
      </dgm:t>
    </dgm:pt>
    <dgm:pt modelId="{8A7B74FE-15D4-4552-AE2F-CADF6ADE04B6}" type="parTrans" cxnId="{DFEBC8C7-1A94-407F-BEC2-F9C9AE4D54DB}">
      <dgm:prSet/>
      <dgm:spPr/>
      <dgm:t>
        <a:bodyPr/>
        <a:lstStyle/>
        <a:p>
          <a:endParaRPr lang="en-US"/>
        </a:p>
      </dgm:t>
    </dgm:pt>
    <dgm:pt modelId="{F8180E23-6D59-4B9B-958A-FB0F1774ADA5}" type="sibTrans" cxnId="{DFEBC8C7-1A94-407F-BEC2-F9C9AE4D54DB}">
      <dgm:prSet/>
      <dgm:spPr/>
      <dgm:t>
        <a:bodyPr/>
        <a:lstStyle/>
        <a:p>
          <a:endParaRPr lang="en-US"/>
        </a:p>
      </dgm:t>
    </dgm:pt>
    <dgm:pt modelId="{1BF70849-3070-44FE-83B3-E63CABDCD64E}">
      <dgm:prSet/>
      <dgm:spPr/>
      <dgm:t>
        <a:bodyPr/>
        <a:lstStyle/>
        <a:p>
          <a:r>
            <a:rPr lang="fi-FI"/>
            <a:t>Teillä on iso pakasti</a:t>
          </a:r>
          <a:r>
            <a:rPr lang="fi-FI" b="1"/>
            <a:t>n</a:t>
          </a:r>
          <a:r>
            <a:rPr lang="fi-FI"/>
            <a:t>.</a:t>
          </a:r>
          <a:endParaRPr lang="en-US"/>
        </a:p>
      </dgm:t>
    </dgm:pt>
    <dgm:pt modelId="{0704F0D0-565C-4D57-AD93-9714C3D26C46}" type="parTrans" cxnId="{AD26A8B2-1357-49DB-8E34-A55214410441}">
      <dgm:prSet/>
      <dgm:spPr/>
      <dgm:t>
        <a:bodyPr/>
        <a:lstStyle/>
        <a:p>
          <a:endParaRPr lang="en-US"/>
        </a:p>
      </dgm:t>
    </dgm:pt>
    <dgm:pt modelId="{BD8831C3-26C1-4841-89F9-FBC04A327EAF}" type="sibTrans" cxnId="{AD26A8B2-1357-49DB-8E34-A55214410441}">
      <dgm:prSet/>
      <dgm:spPr/>
      <dgm:t>
        <a:bodyPr/>
        <a:lstStyle/>
        <a:p>
          <a:endParaRPr lang="en-US"/>
        </a:p>
      </dgm:t>
    </dgm:pt>
    <dgm:pt modelId="{35980342-C951-4F6A-9002-0B386F21B97F}">
      <dgm:prSet/>
      <dgm:spPr/>
      <dgm:t>
        <a:bodyPr/>
        <a:lstStyle/>
        <a:p>
          <a:r>
            <a:rPr lang="fi-FI"/>
            <a:t>Sinulla on oma kahvila.</a:t>
          </a:r>
          <a:endParaRPr lang="en-US"/>
        </a:p>
      </dgm:t>
    </dgm:pt>
    <dgm:pt modelId="{BC561BD1-0159-4643-A136-69C2FDE36F58}" type="parTrans" cxnId="{16DA5ED7-DBDD-4444-8BD9-7816E8E7795F}">
      <dgm:prSet/>
      <dgm:spPr/>
      <dgm:t>
        <a:bodyPr/>
        <a:lstStyle/>
        <a:p>
          <a:endParaRPr lang="en-US"/>
        </a:p>
      </dgm:t>
    </dgm:pt>
    <dgm:pt modelId="{242F5E6A-C84E-4328-854B-97AFA16983BC}" type="sibTrans" cxnId="{16DA5ED7-DBDD-4444-8BD9-7816E8E7795F}">
      <dgm:prSet/>
      <dgm:spPr/>
      <dgm:t>
        <a:bodyPr/>
        <a:lstStyle/>
        <a:p>
          <a:endParaRPr lang="en-US"/>
        </a:p>
      </dgm:t>
    </dgm:pt>
    <dgm:pt modelId="{E03EC081-05F6-452E-B9E9-0B9FAFCE7731}" type="pres">
      <dgm:prSet presAssocID="{34181E93-DF63-4D5E-A467-B6F103765D1A}" presName="vert0" presStyleCnt="0">
        <dgm:presLayoutVars>
          <dgm:dir/>
          <dgm:animOne val="branch"/>
          <dgm:animLvl val="lvl"/>
        </dgm:presLayoutVars>
      </dgm:prSet>
      <dgm:spPr/>
    </dgm:pt>
    <dgm:pt modelId="{650FBDFA-A3B9-47FF-A1A6-77AEDC920271}" type="pres">
      <dgm:prSet presAssocID="{090DA291-2CDB-47F5-8908-FF8517D6562B}" presName="thickLine" presStyleLbl="alignNode1" presStyleIdx="0" presStyleCnt="7"/>
      <dgm:spPr/>
    </dgm:pt>
    <dgm:pt modelId="{D725597E-2ED3-4015-B9FE-B19094473B00}" type="pres">
      <dgm:prSet presAssocID="{090DA291-2CDB-47F5-8908-FF8517D6562B}" presName="horz1" presStyleCnt="0"/>
      <dgm:spPr/>
    </dgm:pt>
    <dgm:pt modelId="{19A000D2-398C-46E1-916C-27339E34ECAE}" type="pres">
      <dgm:prSet presAssocID="{090DA291-2CDB-47F5-8908-FF8517D6562B}" presName="tx1" presStyleLbl="revTx" presStyleIdx="0" presStyleCnt="7"/>
      <dgm:spPr/>
    </dgm:pt>
    <dgm:pt modelId="{1FE3A929-2D45-480E-AEEB-9205B1830F54}" type="pres">
      <dgm:prSet presAssocID="{090DA291-2CDB-47F5-8908-FF8517D6562B}" presName="vert1" presStyleCnt="0"/>
      <dgm:spPr/>
    </dgm:pt>
    <dgm:pt modelId="{2A69EC1C-BEC3-465C-93A4-D1F2171D2F38}" type="pres">
      <dgm:prSet presAssocID="{9B2A1ACB-E202-490F-AF96-4FD7594B0B77}" presName="thickLine" presStyleLbl="alignNode1" presStyleIdx="1" presStyleCnt="7"/>
      <dgm:spPr/>
    </dgm:pt>
    <dgm:pt modelId="{DB5F12D7-6ED2-4189-B511-277FF653824F}" type="pres">
      <dgm:prSet presAssocID="{9B2A1ACB-E202-490F-AF96-4FD7594B0B77}" presName="horz1" presStyleCnt="0"/>
      <dgm:spPr/>
    </dgm:pt>
    <dgm:pt modelId="{F1CA9A4F-6358-4BC8-B427-78C366DF3678}" type="pres">
      <dgm:prSet presAssocID="{9B2A1ACB-E202-490F-AF96-4FD7594B0B77}" presName="tx1" presStyleLbl="revTx" presStyleIdx="1" presStyleCnt="7"/>
      <dgm:spPr/>
    </dgm:pt>
    <dgm:pt modelId="{B10AE03A-3839-4872-8E24-3D3FB4AC2C52}" type="pres">
      <dgm:prSet presAssocID="{9B2A1ACB-E202-490F-AF96-4FD7594B0B77}" presName="vert1" presStyleCnt="0"/>
      <dgm:spPr/>
    </dgm:pt>
    <dgm:pt modelId="{1B2ED4CF-4A8C-441D-8633-9BF2CC0A478F}" type="pres">
      <dgm:prSet presAssocID="{CF615C83-90BA-4EF6-A0B3-000EEEB426EF}" presName="thickLine" presStyleLbl="alignNode1" presStyleIdx="2" presStyleCnt="7"/>
      <dgm:spPr/>
    </dgm:pt>
    <dgm:pt modelId="{408F4561-6236-4FE9-B963-004788DA6222}" type="pres">
      <dgm:prSet presAssocID="{CF615C83-90BA-4EF6-A0B3-000EEEB426EF}" presName="horz1" presStyleCnt="0"/>
      <dgm:spPr/>
    </dgm:pt>
    <dgm:pt modelId="{2FDB105D-111B-463E-86E5-D9464A3A2D65}" type="pres">
      <dgm:prSet presAssocID="{CF615C83-90BA-4EF6-A0B3-000EEEB426EF}" presName="tx1" presStyleLbl="revTx" presStyleIdx="2" presStyleCnt="7"/>
      <dgm:spPr/>
    </dgm:pt>
    <dgm:pt modelId="{30D261AA-F01F-4359-9BA7-CF11AB0AE4C4}" type="pres">
      <dgm:prSet presAssocID="{CF615C83-90BA-4EF6-A0B3-000EEEB426EF}" presName="vert1" presStyleCnt="0"/>
      <dgm:spPr/>
    </dgm:pt>
    <dgm:pt modelId="{B9B7863F-42E1-4215-86FB-9F82DE2DA79F}" type="pres">
      <dgm:prSet presAssocID="{7BBF1A6D-1FEE-433E-9F0D-595084430A0B}" presName="thickLine" presStyleLbl="alignNode1" presStyleIdx="3" presStyleCnt="7"/>
      <dgm:spPr/>
    </dgm:pt>
    <dgm:pt modelId="{7C339AD2-3F8C-4C7F-9DDF-A3BDA4D73ABB}" type="pres">
      <dgm:prSet presAssocID="{7BBF1A6D-1FEE-433E-9F0D-595084430A0B}" presName="horz1" presStyleCnt="0"/>
      <dgm:spPr/>
    </dgm:pt>
    <dgm:pt modelId="{36F62D72-5377-489F-81F1-7246582A4BA5}" type="pres">
      <dgm:prSet presAssocID="{7BBF1A6D-1FEE-433E-9F0D-595084430A0B}" presName="tx1" presStyleLbl="revTx" presStyleIdx="3" presStyleCnt="7"/>
      <dgm:spPr/>
    </dgm:pt>
    <dgm:pt modelId="{998CF50E-0041-4644-896A-06B006109DE9}" type="pres">
      <dgm:prSet presAssocID="{7BBF1A6D-1FEE-433E-9F0D-595084430A0B}" presName="vert1" presStyleCnt="0"/>
      <dgm:spPr/>
    </dgm:pt>
    <dgm:pt modelId="{06FF09ED-C30D-4769-945D-B65A3A8E5573}" type="pres">
      <dgm:prSet presAssocID="{6DCA1ED5-8600-4F97-9AE3-34505B5FF2C0}" presName="thickLine" presStyleLbl="alignNode1" presStyleIdx="4" presStyleCnt="7"/>
      <dgm:spPr/>
    </dgm:pt>
    <dgm:pt modelId="{C1C4D667-AEEB-4758-AF88-9C45E5131C57}" type="pres">
      <dgm:prSet presAssocID="{6DCA1ED5-8600-4F97-9AE3-34505B5FF2C0}" presName="horz1" presStyleCnt="0"/>
      <dgm:spPr/>
    </dgm:pt>
    <dgm:pt modelId="{2798FD68-E20C-41C1-8379-7DB5260A4FD3}" type="pres">
      <dgm:prSet presAssocID="{6DCA1ED5-8600-4F97-9AE3-34505B5FF2C0}" presName="tx1" presStyleLbl="revTx" presStyleIdx="4" presStyleCnt="7"/>
      <dgm:spPr/>
    </dgm:pt>
    <dgm:pt modelId="{A0830B31-47C3-4E67-9410-1387979AB60A}" type="pres">
      <dgm:prSet presAssocID="{6DCA1ED5-8600-4F97-9AE3-34505B5FF2C0}" presName="vert1" presStyleCnt="0"/>
      <dgm:spPr/>
    </dgm:pt>
    <dgm:pt modelId="{7E80F1CB-1A34-49DE-9C18-0A6AE0A5B96B}" type="pres">
      <dgm:prSet presAssocID="{1BF70849-3070-44FE-83B3-E63CABDCD64E}" presName="thickLine" presStyleLbl="alignNode1" presStyleIdx="5" presStyleCnt="7"/>
      <dgm:spPr/>
    </dgm:pt>
    <dgm:pt modelId="{6AD134EE-336F-4C07-8F66-BABEED77AF20}" type="pres">
      <dgm:prSet presAssocID="{1BF70849-3070-44FE-83B3-E63CABDCD64E}" presName="horz1" presStyleCnt="0"/>
      <dgm:spPr/>
    </dgm:pt>
    <dgm:pt modelId="{5E614002-204E-4CA8-A20D-693AA5906BC5}" type="pres">
      <dgm:prSet presAssocID="{1BF70849-3070-44FE-83B3-E63CABDCD64E}" presName="tx1" presStyleLbl="revTx" presStyleIdx="5" presStyleCnt="7"/>
      <dgm:spPr/>
    </dgm:pt>
    <dgm:pt modelId="{CD6AE775-C5BE-4D4D-99CF-72BB93F99E5A}" type="pres">
      <dgm:prSet presAssocID="{1BF70849-3070-44FE-83B3-E63CABDCD64E}" presName="vert1" presStyleCnt="0"/>
      <dgm:spPr/>
    </dgm:pt>
    <dgm:pt modelId="{12DB5781-C356-4810-A2F0-8350A0207143}" type="pres">
      <dgm:prSet presAssocID="{35980342-C951-4F6A-9002-0B386F21B97F}" presName="thickLine" presStyleLbl="alignNode1" presStyleIdx="6" presStyleCnt="7"/>
      <dgm:spPr/>
    </dgm:pt>
    <dgm:pt modelId="{86893122-7F0E-40D8-B701-2E513411A534}" type="pres">
      <dgm:prSet presAssocID="{35980342-C951-4F6A-9002-0B386F21B97F}" presName="horz1" presStyleCnt="0"/>
      <dgm:spPr/>
    </dgm:pt>
    <dgm:pt modelId="{68B9DCF3-BA01-4E2F-B485-B15A6A112777}" type="pres">
      <dgm:prSet presAssocID="{35980342-C951-4F6A-9002-0B386F21B97F}" presName="tx1" presStyleLbl="revTx" presStyleIdx="6" presStyleCnt="7"/>
      <dgm:spPr/>
    </dgm:pt>
    <dgm:pt modelId="{BB5741F4-3C0A-450E-9F05-9A4B51A1FD6C}" type="pres">
      <dgm:prSet presAssocID="{35980342-C951-4F6A-9002-0B386F21B97F}" presName="vert1" presStyleCnt="0"/>
      <dgm:spPr/>
    </dgm:pt>
  </dgm:ptLst>
  <dgm:cxnLst>
    <dgm:cxn modelId="{2C599206-B7D6-4740-BBD6-AFD6FA208713}" type="presOf" srcId="{34181E93-DF63-4D5E-A467-B6F103765D1A}" destId="{E03EC081-05F6-452E-B9E9-0B9FAFCE7731}" srcOrd="0" destOrd="0" presId="urn:microsoft.com/office/officeart/2008/layout/LinedList"/>
    <dgm:cxn modelId="{17517015-E378-4BE0-A9EB-B6C06DEDE80E}" type="presOf" srcId="{CF615C83-90BA-4EF6-A0B3-000EEEB426EF}" destId="{2FDB105D-111B-463E-86E5-D9464A3A2D65}" srcOrd="0" destOrd="0" presId="urn:microsoft.com/office/officeart/2008/layout/LinedList"/>
    <dgm:cxn modelId="{628AE720-D2F3-4CFD-BA0F-DFB1D69132DA}" type="presOf" srcId="{35980342-C951-4F6A-9002-0B386F21B97F}" destId="{68B9DCF3-BA01-4E2F-B485-B15A6A112777}" srcOrd="0" destOrd="0" presId="urn:microsoft.com/office/officeart/2008/layout/LinedList"/>
    <dgm:cxn modelId="{21683239-D62D-4121-B906-0E714BC56D5E}" type="presOf" srcId="{090DA291-2CDB-47F5-8908-FF8517D6562B}" destId="{19A000D2-398C-46E1-916C-27339E34ECAE}" srcOrd="0" destOrd="0" presId="urn:microsoft.com/office/officeart/2008/layout/LinedList"/>
    <dgm:cxn modelId="{4BBF5261-D6B1-4643-9680-71374B3E5A12}" type="presOf" srcId="{1BF70849-3070-44FE-83B3-E63CABDCD64E}" destId="{5E614002-204E-4CA8-A20D-693AA5906BC5}" srcOrd="0" destOrd="0" presId="urn:microsoft.com/office/officeart/2008/layout/LinedList"/>
    <dgm:cxn modelId="{5357E764-D98A-4C5A-9AAC-8E8EE8819AE6}" type="presOf" srcId="{7BBF1A6D-1FEE-433E-9F0D-595084430A0B}" destId="{36F62D72-5377-489F-81F1-7246582A4BA5}" srcOrd="0" destOrd="0" presId="urn:microsoft.com/office/officeart/2008/layout/LinedList"/>
    <dgm:cxn modelId="{E751D346-3E7F-4AD2-997F-697442E11F8A}" srcId="{34181E93-DF63-4D5E-A467-B6F103765D1A}" destId="{090DA291-2CDB-47F5-8908-FF8517D6562B}" srcOrd="0" destOrd="0" parTransId="{69527C4C-86BF-4F8C-85B8-5CAB5C0E96D7}" sibTransId="{C4D266E1-D1CD-4B5A-98EE-0CA5198175C5}"/>
    <dgm:cxn modelId="{6BBBE07E-E897-4B25-A23F-33E2FA40EF11}" type="presOf" srcId="{9B2A1ACB-E202-490F-AF96-4FD7594B0B77}" destId="{F1CA9A4F-6358-4BC8-B427-78C366DF3678}" srcOrd="0" destOrd="0" presId="urn:microsoft.com/office/officeart/2008/layout/LinedList"/>
    <dgm:cxn modelId="{7D5E1A9B-0617-44C1-819C-A5D0AFE5251F}" type="presOf" srcId="{6DCA1ED5-8600-4F97-9AE3-34505B5FF2C0}" destId="{2798FD68-E20C-41C1-8379-7DB5260A4FD3}" srcOrd="0" destOrd="0" presId="urn:microsoft.com/office/officeart/2008/layout/LinedList"/>
    <dgm:cxn modelId="{BA7C3BA2-4739-4FA4-BAA7-DAEA2501C3C6}" srcId="{34181E93-DF63-4D5E-A467-B6F103765D1A}" destId="{CF615C83-90BA-4EF6-A0B3-000EEEB426EF}" srcOrd="2" destOrd="0" parTransId="{45BD53AE-E141-4B2E-B529-957D51D32073}" sibTransId="{8359A3B9-6DD5-44CC-B2F6-76E4A6A1324A}"/>
    <dgm:cxn modelId="{AD26A8B2-1357-49DB-8E34-A55214410441}" srcId="{34181E93-DF63-4D5E-A467-B6F103765D1A}" destId="{1BF70849-3070-44FE-83B3-E63CABDCD64E}" srcOrd="5" destOrd="0" parTransId="{0704F0D0-565C-4D57-AD93-9714C3D26C46}" sibTransId="{BD8831C3-26C1-4841-89F9-FBC04A327EAF}"/>
    <dgm:cxn modelId="{879A5FBD-E0C7-47E8-87C6-40E8F54C8504}" srcId="{34181E93-DF63-4D5E-A467-B6F103765D1A}" destId="{7BBF1A6D-1FEE-433E-9F0D-595084430A0B}" srcOrd="3" destOrd="0" parTransId="{5722FA44-D7D2-4F17-B151-68448C24B8F4}" sibTransId="{CC9B2784-BC90-4302-B4E1-38248CB78523}"/>
    <dgm:cxn modelId="{DFEBC8C7-1A94-407F-BEC2-F9C9AE4D54DB}" srcId="{34181E93-DF63-4D5E-A467-B6F103765D1A}" destId="{6DCA1ED5-8600-4F97-9AE3-34505B5FF2C0}" srcOrd="4" destOrd="0" parTransId="{8A7B74FE-15D4-4552-AE2F-CADF6ADE04B6}" sibTransId="{F8180E23-6D59-4B9B-958A-FB0F1774ADA5}"/>
    <dgm:cxn modelId="{16DA5ED7-DBDD-4444-8BD9-7816E8E7795F}" srcId="{34181E93-DF63-4D5E-A467-B6F103765D1A}" destId="{35980342-C951-4F6A-9002-0B386F21B97F}" srcOrd="6" destOrd="0" parTransId="{BC561BD1-0159-4643-A136-69C2FDE36F58}" sibTransId="{242F5E6A-C84E-4328-854B-97AFA16983BC}"/>
    <dgm:cxn modelId="{F6BEF9FF-E758-4E6B-A441-EF5AF54192A6}" srcId="{34181E93-DF63-4D5E-A467-B6F103765D1A}" destId="{9B2A1ACB-E202-490F-AF96-4FD7594B0B77}" srcOrd="1" destOrd="0" parTransId="{E5A5E1BD-D0F5-43B6-8CBE-981C98547ECC}" sibTransId="{5496BE11-8A8D-44F3-BDEA-6713D6003AAD}"/>
    <dgm:cxn modelId="{9A1CA919-87A0-4E3E-B1B4-588EE90FA82F}" type="presParOf" srcId="{E03EC081-05F6-452E-B9E9-0B9FAFCE7731}" destId="{650FBDFA-A3B9-47FF-A1A6-77AEDC920271}" srcOrd="0" destOrd="0" presId="urn:microsoft.com/office/officeart/2008/layout/LinedList"/>
    <dgm:cxn modelId="{6FCAF26C-6624-4967-890E-00766E04585B}" type="presParOf" srcId="{E03EC081-05F6-452E-B9E9-0B9FAFCE7731}" destId="{D725597E-2ED3-4015-B9FE-B19094473B00}" srcOrd="1" destOrd="0" presId="urn:microsoft.com/office/officeart/2008/layout/LinedList"/>
    <dgm:cxn modelId="{B602650A-626F-42B5-A46C-48F87F870064}" type="presParOf" srcId="{D725597E-2ED3-4015-B9FE-B19094473B00}" destId="{19A000D2-398C-46E1-916C-27339E34ECAE}" srcOrd="0" destOrd="0" presId="urn:microsoft.com/office/officeart/2008/layout/LinedList"/>
    <dgm:cxn modelId="{C3DB9F9C-21C9-4970-8D64-72ACE89659B0}" type="presParOf" srcId="{D725597E-2ED3-4015-B9FE-B19094473B00}" destId="{1FE3A929-2D45-480E-AEEB-9205B1830F54}" srcOrd="1" destOrd="0" presId="urn:microsoft.com/office/officeart/2008/layout/LinedList"/>
    <dgm:cxn modelId="{A36DB3C8-0C0F-4DA1-865C-E3511C017559}" type="presParOf" srcId="{E03EC081-05F6-452E-B9E9-0B9FAFCE7731}" destId="{2A69EC1C-BEC3-465C-93A4-D1F2171D2F38}" srcOrd="2" destOrd="0" presId="urn:microsoft.com/office/officeart/2008/layout/LinedList"/>
    <dgm:cxn modelId="{9289ED11-E7FB-4BAE-A3B4-D0A1DBA4C830}" type="presParOf" srcId="{E03EC081-05F6-452E-B9E9-0B9FAFCE7731}" destId="{DB5F12D7-6ED2-4189-B511-277FF653824F}" srcOrd="3" destOrd="0" presId="urn:microsoft.com/office/officeart/2008/layout/LinedList"/>
    <dgm:cxn modelId="{432250D9-1FC5-4AB1-BBC6-5D60DBFE312A}" type="presParOf" srcId="{DB5F12D7-6ED2-4189-B511-277FF653824F}" destId="{F1CA9A4F-6358-4BC8-B427-78C366DF3678}" srcOrd="0" destOrd="0" presId="urn:microsoft.com/office/officeart/2008/layout/LinedList"/>
    <dgm:cxn modelId="{D5263C1F-9138-4316-9E78-40B46BF00DBF}" type="presParOf" srcId="{DB5F12D7-6ED2-4189-B511-277FF653824F}" destId="{B10AE03A-3839-4872-8E24-3D3FB4AC2C52}" srcOrd="1" destOrd="0" presId="urn:microsoft.com/office/officeart/2008/layout/LinedList"/>
    <dgm:cxn modelId="{3DF730D4-F508-44E8-A517-714BCD6EC906}" type="presParOf" srcId="{E03EC081-05F6-452E-B9E9-0B9FAFCE7731}" destId="{1B2ED4CF-4A8C-441D-8633-9BF2CC0A478F}" srcOrd="4" destOrd="0" presId="urn:microsoft.com/office/officeart/2008/layout/LinedList"/>
    <dgm:cxn modelId="{B1167A0E-85DE-47F3-9951-7A610CA4F520}" type="presParOf" srcId="{E03EC081-05F6-452E-B9E9-0B9FAFCE7731}" destId="{408F4561-6236-4FE9-B963-004788DA6222}" srcOrd="5" destOrd="0" presId="urn:microsoft.com/office/officeart/2008/layout/LinedList"/>
    <dgm:cxn modelId="{709748EF-B67C-43AF-BF4A-33456F151153}" type="presParOf" srcId="{408F4561-6236-4FE9-B963-004788DA6222}" destId="{2FDB105D-111B-463E-86E5-D9464A3A2D65}" srcOrd="0" destOrd="0" presId="urn:microsoft.com/office/officeart/2008/layout/LinedList"/>
    <dgm:cxn modelId="{3C3B9CDF-C3EA-4F75-9C99-C0228F6CC25E}" type="presParOf" srcId="{408F4561-6236-4FE9-B963-004788DA6222}" destId="{30D261AA-F01F-4359-9BA7-CF11AB0AE4C4}" srcOrd="1" destOrd="0" presId="urn:microsoft.com/office/officeart/2008/layout/LinedList"/>
    <dgm:cxn modelId="{F61FB426-9D02-448D-B208-3B47AD641969}" type="presParOf" srcId="{E03EC081-05F6-452E-B9E9-0B9FAFCE7731}" destId="{B9B7863F-42E1-4215-86FB-9F82DE2DA79F}" srcOrd="6" destOrd="0" presId="urn:microsoft.com/office/officeart/2008/layout/LinedList"/>
    <dgm:cxn modelId="{3BA6266F-ECC0-4AD7-867C-ABBD0E87DF64}" type="presParOf" srcId="{E03EC081-05F6-452E-B9E9-0B9FAFCE7731}" destId="{7C339AD2-3F8C-4C7F-9DDF-A3BDA4D73ABB}" srcOrd="7" destOrd="0" presId="urn:microsoft.com/office/officeart/2008/layout/LinedList"/>
    <dgm:cxn modelId="{A3C1A2F4-0118-45BD-9F73-B1410CE68748}" type="presParOf" srcId="{7C339AD2-3F8C-4C7F-9DDF-A3BDA4D73ABB}" destId="{36F62D72-5377-489F-81F1-7246582A4BA5}" srcOrd="0" destOrd="0" presId="urn:microsoft.com/office/officeart/2008/layout/LinedList"/>
    <dgm:cxn modelId="{5B77EBE2-39FF-41C5-876D-A321ECE1A91F}" type="presParOf" srcId="{7C339AD2-3F8C-4C7F-9DDF-A3BDA4D73ABB}" destId="{998CF50E-0041-4644-896A-06B006109DE9}" srcOrd="1" destOrd="0" presId="urn:microsoft.com/office/officeart/2008/layout/LinedList"/>
    <dgm:cxn modelId="{098F8FF8-1DFA-4A22-86CF-ADA0BD5569F7}" type="presParOf" srcId="{E03EC081-05F6-452E-B9E9-0B9FAFCE7731}" destId="{06FF09ED-C30D-4769-945D-B65A3A8E5573}" srcOrd="8" destOrd="0" presId="urn:microsoft.com/office/officeart/2008/layout/LinedList"/>
    <dgm:cxn modelId="{07BA9451-DB55-4EC8-BEA2-95260C8FEB6B}" type="presParOf" srcId="{E03EC081-05F6-452E-B9E9-0B9FAFCE7731}" destId="{C1C4D667-AEEB-4758-AF88-9C45E5131C57}" srcOrd="9" destOrd="0" presId="urn:microsoft.com/office/officeart/2008/layout/LinedList"/>
    <dgm:cxn modelId="{ADCCCA25-F162-45DA-AAE6-7087EE77628B}" type="presParOf" srcId="{C1C4D667-AEEB-4758-AF88-9C45E5131C57}" destId="{2798FD68-E20C-41C1-8379-7DB5260A4FD3}" srcOrd="0" destOrd="0" presId="urn:microsoft.com/office/officeart/2008/layout/LinedList"/>
    <dgm:cxn modelId="{C4ED917C-7516-4BE0-97F5-97DBB2B1B14B}" type="presParOf" srcId="{C1C4D667-AEEB-4758-AF88-9C45E5131C57}" destId="{A0830B31-47C3-4E67-9410-1387979AB60A}" srcOrd="1" destOrd="0" presId="urn:microsoft.com/office/officeart/2008/layout/LinedList"/>
    <dgm:cxn modelId="{DBFDE2ED-6050-478A-ACED-64AF0DBD81A9}" type="presParOf" srcId="{E03EC081-05F6-452E-B9E9-0B9FAFCE7731}" destId="{7E80F1CB-1A34-49DE-9C18-0A6AE0A5B96B}" srcOrd="10" destOrd="0" presId="urn:microsoft.com/office/officeart/2008/layout/LinedList"/>
    <dgm:cxn modelId="{A3F24737-F9FA-4EEA-9539-5092FF372268}" type="presParOf" srcId="{E03EC081-05F6-452E-B9E9-0B9FAFCE7731}" destId="{6AD134EE-336F-4C07-8F66-BABEED77AF20}" srcOrd="11" destOrd="0" presId="urn:microsoft.com/office/officeart/2008/layout/LinedList"/>
    <dgm:cxn modelId="{251041FD-8293-403F-8A22-9A7479B9EC1D}" type="presParOf" srcId="{6AD134EE-336F-4C07-8F66-BABEED77AF20}" destId="{5E614002-204E-4CA8-A20D-693AA5906BC5}" srcOrd="0" destOrd="0" presId="urn:microsoft.com/office/officeart/2008/layout/LinedList"/>
    <dgm:cxn modelId="{97612FED-8B53-4598-ABC1-B5CDCE4642A3}" type="presParOf" srcId="{6AD134EE-336F-4C07-8F66-BABEED77AF20}" destId="{CD6AE775-C5BE-4D4D-99CF-72BB93F99E5A}" srcOrd="1" destOrd="0" presId="urn:microsoft.com/office/officeart/2008/layout/LinedList"/>
    <dgm:cxn modelId="{E730B7FD-7A33-4BF6-B5AC-5DEE6B2EE784}" type="presParOf" srcId="{E03EC081-05F6-452E-B9E9-0B9FAFCE7731}" destId="{12DB5781-C356-4810-A2F0-8350A0207143}" srcOrd="12" destOrd="0" presId="urn:microsoft.com/office/officeart/2008/layout/LinedList"/>
    <dgm:cxn modelId="{B3559675-A270-4643-8B21-01AF1DB92664}" type="presParOf" srcId="{E03EC081-05F6-452E-B9E9-0B9FAFCE7731}" destId="{86893122-7F0E-40D8-B701-2E513411A534}" srcOrd="13" destOrd="0" presId="urn:microsoft.com/office/officeart/2008/layout/LinedList"/>
    <dgm:cxn modelId="{810FB4C6-500F-4579-A9D0-6A3C64FD5D1D}" type="presParOf" srcId="{86893122-7F0E-40D8-B701-2E513411A534}" destId="{68B9DCF3-BA01-4E2F-B485-B15A6A112777}" srcOrd="0" destOrd="0" presId="urn:microsoft.com/office/officeart/2008/layout/LinedList"/>
    <dgm:cxn modelId="{185F1972-88EF-4BDE-A3D3-739CE5F1AB37}" type="presParOf" srcId="{86893122-7F0E-40D8-B701-2E513411A534}" destId="{BB5741F4-3C0A-450E-9F05-9A4B51A1FD6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0FBDFA-A3B9-47FF-A1A6-77AEDC920271}">
      <dsp:nvSpPr>
        <dsp:cNvPr id="0" name=""/>
        <dsp:cNvSpPr/>
      </dsp:nvSpPr>
      <dsp:spPr>
        <a:xfrm>
          <a:off x="0" y="675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A000D2-398C-46E1-916C-27339E34ECAE}">
      <dsp:nvSpPr>
        <dsp:cNvPr id="0" name=""/>
        <dsp:cNvSpPr/>
      </dsp:nvSpPr>
      <dsp:spPr>
        <a:xfrm>
          <a:off x="0" y="675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700" kern="1200"/>
            <a:t>Simolla on koira.</a:t>
          </a:r>
          <a:endParaRPr lang="en-US" sz="3700" kern="1200"/>
        </a:p>
      </dsp:txBody>
      <dsp:txXfrm>
        <a:off x="0" y="675"/>
        <a:ext cx="6900512" cy="790684"/>
      </dsp:txXfrm>
    </dsp:sp>
    <dsp:sp modelId="{2A69EC1C-BEC3-465C-93A4-D1F2171D2F38}">
      <dsp:nvSpPr>
        <dsp:cNvPr id="0" name=""/>
        <dsp:cNvSpPr/>
      </dsp:nvSpPr>
      <dsp:spPr>
        <a:xfrm>
          <a:off x="0" y="791359"/>
          <a:ext cx="6900512" cy="0"/>
        </a:xfrm>
        <a:prstGeom prst="line">
          <a:avLst/>
        </a:prstGeom>
        <a:solidFill>
          <a:schemeClr val="accent2">
            <a:hueOff val="-494048"/>
            <a:satOff val="2367"/>
            <a:lumOff val="2190"/>
            <a:alphaOff val="0"/>
          </a:schemeClr>
        </a:solidFill>
        <a:ln w="19050" cap="rnd" cmpd="sng" algn="ctr">
          <a:solidFill>
            <a:schemeClr val="accent2">
              <a:hueOff val="-494048"/>
              <a:satOff val="2367"/>
              <a:lumOff val="21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CA9A4F-6358-4BC8-B427-78C366DF3678}">
      <dsp:nvSpPr>
        <dsp:cNvPr id="0" name=""/>
        <dsp:cNvSpPr/>
      </dsp:nvSpPr>
      <dsp:spPr>
        <a:xfrm>
          <a:off x="0" y="791359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700" kern="1200"/>
            <a:t>Merjalla on kauni</a:t>
          </a:r>
          <a:r>
            <a:rPr lang="fi-FI" sz="3700" b="1" kern="1200"/>
            <a:t>s</a:t>
          </a:r>
          <a:r>
            <a:rPr lang="fi-FI" sz="3700" kern="1200"/>
            <a:t> koti. </a:t>
          </a:r>
          <a:endParaRPr lang="en-US" sz="3700" kern="1200"/>
        </a:p>
      </dsp:txBody>
      <dsp:txXfrm>
        <a:off x="0" y="791359"/>
        <a:ext cx="6900512" cy="790684"/>
      </dsp:txXfrm>
    </dsp:sp>
    <dsp:sp modelId="{1B2ED4CF-4A8C-441D-8633-9BF2CC0A478F}">
      <dsp:nvSpPr>
        <dsp:cNvPr id="0" name=""/>
        <dsp:cNvSpPr/>
      </dsp:nvSpPr>
      <dsp:spPr>
        <a:xfrm>
          <a:off x="0" y="1582044"/>
          <a:ext cx="6900512" cy="0"/>
        </a:xfrm>
        <a:prstGeom prst="line">
          <a:avLst/>
        </a:prstGeom>
        <a:solidFill>
          <a:schemeClr val="accent2">
            <a:hueOff val="-988095"/>
            <a:satOff val="4733"/>
            <a:lumOff val="4379"/>
            <a:alphaOff val="0"/>
          </a:schemeClr>
        </a:solidFill>
        <a:ln w="19050" cap="rnd" cmpd="sng" algn="ctr">
          <a:solidFill>
            <a:schemeClr val="accent2">
              <a:hueOff val="-988095"/>
              <a:satOff val="4733"/>
              <a:lumOff val="43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DB105D-111B-463E-86E5-D9464A3A2D65}">
      <dsp:nvSpPr>
        <dsp:cNvPr id="0" name=""/>
        <dsp:cNvSpPr/>
      </dsp:nvSpPr>
      <dsp:spPr>
        <a:xfrm>
          <a:off x="0" y="1582044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700" kern="1200"/>
            <a:t>Hänellä on valoisa olohuon</a:t>
          </a:r>
          <a:r>
            <a:rPr lang="fi-FI" sz="3700" b="1" kern="1200"/>
            <a:t>e</a:t>
          </a:r>
          <a:r>
            <a:rPr lang="fi-FI" sz="3700" kern="1200"/>
            <a:t>.</a:t>
          </a:r>
          <a:endParaRPr lang="en-US" sz="3700" kern="1200"/>
        </a:p>
      </dsp:txBody>
      <dsp:txXfrm>
        <a:off x="0" y="1582044"/>
        <a:ext cx="6900512" cy="790684"/>
      </dsp:txXfrm>
    </dsp:sp>
    <dsp:sp modelId="{B9B7863F-42E1-4215-86FB-9F82DE2DA79F}">
      <dsp:nvSpPr>
        <dsp:cNvPr id="0" name=""/>
        <dsp:cNvSpPr/>
      </dsp:nvSpPr>
      <dsp:spPr>
        <a:xfrm>
          <a:off x="0" y="2372728"/>
          <a:ext cx="6900512" cy="0"/>
        </a:xfrm>
        <a:prstGeom prst="line">
          <a:avLst/>
        </a:prstGeom>
        <a:solidFill>
          <a:schemeClr val="accent2">
            <a:hueOff val="-1482143"/>
            <a:satOff val="7100"/>
            <a:lumOff val="6569"/>
            <a:alphaOff val="0"/>
          </a:schemeClr>
        </a:solidFill>
        <a:ln w="19050" cap="rnd" cmpd="sng" algn="ctr">
          <a:solidFill>
            <a:schemeClr val="accent2">
              <a:hueOff val="-1482143"/>
              <a:satOff val="7100"/>
              <a:lumOff val="6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F62D72-5377-489F-81F1-7246582A4BA5}">
      <dsp:nvSpPr>
        <dsp:cNvPr id="0" name=""/>
        <dsp:cNvSpPr/>
      </dsp:nvSpPr>
      <dsp:spPr>
        <a:xfrm>
          <a:off x="0" y="2372728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700" kern="1200"/>
            <a:t>Petrillä on uu</a:t>
          </a:r>
          <a:r>
            <a:rPr lang="fi-FI" sz="3700" b="1" kern="1200"/>
            <a:t>si</a:t>
          </a:r>
          <a:r>
            <a:rPr lang="fi-FI" sz="3700" kern="1200"/>
            <a:t> auto.</a:t>
          </a:r>
          <a:endParaRPr lang="en-US" sz="3700" kern="1200"/>
        </a:p>
      </dsp:txBody>
      <dsp:txXfrm>
        <a:off x="0" y="2372728"/>
        <a:ext cx="6900512" cy="790684"/>
      </dsp:txXfrm>
    </dsp:sp>
    <dsp:sp modelId="{06FF09ED-C30D-4769-945D-B65A3A8E5573}">
      <dsp:nvSpPr>
        <dsp:cNvPr id="0" name=""/>
        <dsp:cNvSpPr/>
      </dsp:nvSpPr>
      <dsp:spPr>
        <a:xfrm>
          <a:off x="0" y="3163412"/>
          <a:ext cx="6900512" cy="0"/>
        </a:xfrm>
        <a:prstGeom prst="line">
          <a:avLst/>
        </a:prstGeom>
        <a:solidFill>
          <a:schemeClr val="accent2">
            <a:hueOff val="-1976191"/>
            <a:satOff val="9467"/>
            <a:lumOff val="8758"/>
            <a:alphaOff val="0"/>
          </a:schemeClr>
        </a:solidFill>
        <a:ln w="19050" cap="rnd" cmpd="sng" algn="ctr">
          <a:solidFill>
            <a:schemeClr val="accent2">
              <a:hueOff val="-1976191"/>
              <a:satOff val="9467"/>
              <a:lumOff val="87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98FD68-E20C-41C1-8379-7DB5260A4FD3}">
      <dsp:nvSpPr>
        <dsp:cNvPr id="0" name=""/>
        <dsp:cNvSpPr/>
      </dsp:nvSpPr>
      <dsp:spPr>
        <a:xfrm>
          <a:off x="0" y="3163412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700" kern="1200"/>
            <a:t>Heillä on kolm</a:t>
          </a:r>
          <a:r>
            <a:rPr lang="fi-FI" sz="3700" b="1" kern="1200"/>
            <a:t>io</a:t>
          </a:r>
          <a:r>
            <a:rPr lang="fi-FI" sz="3700" kern="1200"/>
            <a:t>.</a:t>
          </a:r>
          <a:endParaRPr lang="en-US" sz="3700" kern="1200"/>
        </a:p>
      </dsp:txBody>
      <dsp:txXfrm>
        <a:off x="0" y="3163412"/>
        <a:ext cx="6900512" cy="790684"/>
      </dsp:txXfrm>
    </dsp:sp>
    <dsp:sp modelId="{7E80F1CB-1A34-49DE-9C18-0A6AE0A5B96B}">
      <dsp:nvSpPr>
        <dsp:cNvPr id="0" name=""/>
        <dsp:cNvSpPr/>
      </dsp:nvSpPr>
      <dsp:spPr>
        <a:xfrm>
          <a:off x="0" y="3954096"/>
          <a:ext cx="6900512" cy="0"/>
        </a:xfrm>
        <a:prstGeom prst="line">
          <a:avLst/>
        </a:prstGeom>
        <a:solidFill>
          <a:schemeClr val="accent2">
            <a:hueOff val="-2470238"/>
            <a:satOff val="11833"/>
            <a:lumOff val="10948"/>
            <a:alphaOff val="0"/>
          </a:schemeClr>
        </a:solidFill>
        <a:ln w="19050" cap="rnd" cmpd="sng" algn="ctr">
          <a:solidFill>
            <a:schemeClr val="accent2">
              <a:hueOff val="-2470238"/>
              <a:satOff val="11833"/>
              <a:lumOff val="109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614002-204E-4CA8-A20D-693AA5906BC5}">
      <dsp:nvSpPr>
        <dsp:cNvPr id="0" name=""/>
        <dsp:cNvSpPr/>
      </dsp:nvSpPr>
      <dsp:spPr>
        <a:xfrm>
          <a:off x="0" y="3954096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700" kern="1200"/>
            <a:t>Teillä on iso pakasti</a:t>
          </a:r>
          <a:r>
            <a:rPr lang="fi-FI" sz="3700" b="1" kern="1200"/>
            <a:t>n</a:t>
          </a:r>
          <a:r>
            <a:rPr lang="fi-FI" sz="3700" kern="1200"/>
            <a:t>.</a:t>
          </a:r>
          <a:endParaRPr lang="en-US" sz="3700" kern="1200"/>
        </a:p>
      </dsp:txBody>
      <dsp:txXfrm>
        <a:off x="0" y="3954096"/>
        <a:ext cx="6900512" cy="790684"/>
      </dsp:txXfrm>
    </dsp:sp>
    <dsp:sp modelId="{12DB5781-C356-4810-A2F0-8350A0207143}">
      <dsp:nvSpPr>
        <dsp:cNvPr id="0" name=""/>
        <dsp:cNvSpPr/>
      </dsp:nvSpPr>
      <dsp:spPr>
        <a:xfrm>
          <a:off x="0" y="4744781"/>
          <a:ext cx="6900512" cy="0"/>
        </a:xfrm>
        <a:prstGeom prst="line">
          <a:avLst/>
        </a:prstGeom>
        <a:solidFill>
          <a:schemeClr val="accent2">
            <a:hueOff val="-2964286"/>
            <a:satOff val="14200"/>
            <a:lumOff val="13137"/>
            <a:alphaOff val="0"/>
          </a:schemeClr>
        </a:solidFill>
        <a:ln w="19050" cap="rnd" cmpd="sng" algn="ctr">
          <a:solidFill>
            <a:schemeClr val="accent2">
              <a:hueOff val="-2964286"/>
              <a:satOff val="14200"/>
              <a:lumOff val="1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B9DCF3-BA01-4E2F-B485-B15A6A112777}">
      <dsp:nvSpPr>
        <dsp:cNvPr id="0" name=""/>
        <dsp:cNvSpPr/>
      </dsp:nvSpPr>
      <dsp:spPr>
        <a:xfrm>
          <a:off x="0" y="4744781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700" kern="1200"/>
            <a:t>Sinulla on oma kahvila.</a:t>
          </a:r>
          <a:endParaRPr lang="en-US" sz="3700" kern="1200"/>
        </a:p>
      </dsp:txBody>
      <dsp:txXfrm>
        <a:off x="0" y="4744781"/>
        <a:ext cx="6900512" cy="7906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3.3.2022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50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3.3.2022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36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3.3.2022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8229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3.3.2022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596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3.3.2022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81383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3.3.2022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84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3.3.2022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784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3.3.2022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7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3.3.2022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579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3.3.2022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415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3.3.2022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710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3.3.2022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417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3.3.2022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732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3.3.2022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120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3.3.2022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876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3.3.2022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9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91109-F4F8-4597-962C-A4F4B7960636}" type="datetimeFigureOut">
              <a:rPr lang="en-US" smtClean="0"/>
              <a:t>3.3.2022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42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unset on snowcapped mountains">
            <a:extLst>
              <a:ext uri="{FF2B5EF4-FFF2-40B4-BE49-F238E27FC236}">
                <a16:creationId xmlns:a16="http://schemas.microsoft.com/office/drawing/2014/main" id="{44F9CF0F-6440-4A6B-8CB9-BBDEA63D48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7656B0-9BC7-439F-AF32-F33D8FEFE7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8766" y="732550"/>
            <a:ext cx="3346359" cy="1643447"/>
          </a:xfrm>
        </p:spPr>
        <p:txBody>
          <a:bodyPr anchor="b"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Suomi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43CD7E-B07C-4A98-A5CF-0415060FE1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13957" y="2443363"/>
            <a:ext cx="3632777" cy="589934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3.3. </a:t>
            </a:r>
            <a:r>
              <a:rPr lang="en-US" b="1" dirty="0" err="1">
                <a:solidFill>
                  <a:schemeClr val="bg1"/>
                </a:solidFill>
              </a:rPr>
              <a:t>klo</a:t>
            </a:r>
            <a:r>
              <a:rPr lang="en-US" b="1" dirty="0">
                <a:solidFill>
                  <a:schemeClr val="bg1"/>
                </a:solidFill>
              </a:rPr>
              <a:t> 12.30</a:t>
            </a:r>
          </a:p>
        </p:txBody>
      </p:sp>
    </p:spTree>
    <p:extLst>
      <p:ext uri="{BB962C8B-B14F-4D97-AF65-F5344CB8AC3E}">
        <p14:creationId xmlns:p14="http://schemas.microsoft.com/office/powerpoint/2010/main" val="178188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5C815D-4876-490B-A1BB-62CDEF5BE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14" y="1237547"/>
            <a:ext cx="10386186" cy="55832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F59D8D-4F81-4D65-92B1-210EF41E6DEE}"/>
              </a:ext>
            </a:extLst>
          </p:cNvPr>
          <p:cNvSpPr txBox="1"/>
          <p:nvPr/>
        </p:nvSpPr>
        <p:spPr>
          <a:xfrm>
            <a:off x="162559" y="111760"/>
            <a:ext cx="117151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Paritehtävä 2.</a:t>
            </a:r>
            <a:r>
              <a:rPr lang="en-US" sz="2800" b="1" dirty="0"/>
              <a:t> </a:t>
            </a:r>
            <a:r>
              <a:rPr lang="fi-FI" sz="2800" b="1" dirty="0"/>
              <a:t>Ask and answer. Mitä sinä juot aamulla? Mitä sinä syöt päivällä? Mitä sinä ostat lauantaina?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666332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9B7CB-A801-4386-9757-0CB94A16D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2573"/>
            <a:ext cx="10848975" cy="1337282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Paritehtävä 3. </a:t>
            </a:r>
            <a:r>
              <a:rPr lang="en-US" sz="3200" dirty="0">
                <a:solidFill>
                  <a:schemeClr val="tx1"/>
                </a:solidFill>
              </a:rPr>
              <a:t>Kysy ja vastaa.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2700" b="1" dirty="0">
                <a:solidFill>
                  <a:schemeClr val="tx1"/>
                </a:solidFill>
              </a:rPr>
              <a:t>- </a:t>
            </a:r>
            <a:r>
              <a:rPr lang="fi-FI" sz="2700" b="1" dirty="0">
                <a:solidFill>
                  <a:schemeClr val="tx1"/>
                </a:solidFill>
              </a:rPr>
              <a:t>Juotko sinä maito</a:t>
            </a:r>
            <a:r>
              <a:rPr lang="fi-FI" sz="2700" b="1" u="sng" dirty="0">
                <a:solidFill>
                  <a:schemeClr val="tx1"/>
                </a:solidFill>
              </a:rPr>
              <a:t>a</a:t>
            </a:r>
            <a:r>
              <a:rPr lang="fi-FI" sz="2700" b="1" dirty="0">
                <a:solidFill>
                  <a:schemeClr val="tx1"/>
                </a:solidFill>
              </a:rPr>
              <a:t>?</a:t>
            </a:r>
            <a:br>
              <a:rPr lang="fi-FI" sz="2700" b="1" dirty="0">
                <a:solidFill>
                  <a:schemeClr val="tx1"/>
                </a:solidFill>
              </a:rPr>
            </a:br>
            <a:r>
              <a:rPr lang="fi-FI" sz="2700" b="1" dirty="0">
                <a:solidFill>
                  <a:schemeClr val="tx1"/>
                </a:solidFill>
              </a:rPr>
              <a:t>- Kyllä, minä juon maito</a:t>
            </a:r>
            <a:r>
              <a:rPr lang="fi-FI" sz="2700" b="1" u="sng" dirty="0">
                <a:solidFill>
                  <a:schemeClr val="tx1"/>
                </a:solidFill>
              </a:rPr>
              <a:t>a</a:t>
            </a:r>
            <a:r>
              <a:rPr lang="fi-FI" sz="2700" b="1" dirty="0">
                <a:solidFill>
                  <a:schemeClr val="tx1"/>
                </a:solidFill>
              </a:rPr>
              <a:t>. / En juo maitoa.</a:t>
            </a:r>
            <a:endParaRPr lang="en-US" sz="27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4298253D-1BD0-4A65-8F54-179C773DC0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496094"/>
            <a:ext cx="7485591" cy="5359333"/>
          </a:xfrm>
        </p:spPr>
      </p:pic>
    </p:spTree>
    <p:extLst>
      <p:ext uri="{BB962C8B-B14F-4D97-AF65-F5344CB8AC3E}">
        <p14:creationId xmlns:p14="http://schemas.microsoft.com/office/powerpoint/2010/main" val="3198634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30BEA4-2958-4D06-AD17-63CE2C8A5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936" y="1758559"/>
            <a:ext cx="10268144" cy="50994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0FE8E7-44C6-45D9-A11E-447D38A57E5F}"/>
              </a:ext>
            </a:extLst>
          </p:cNvPr>
          <p:cNvSpPr txBox="1"/>
          <p:nvPr/>
        </p:nvSpPr>
        <p:spPr>
          <a:xfrm>
            <a:off x="355600" y="199731"/>
            <a:ext cx="101904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>
                <a:solidFill>
                  <a:schemeClr val="accent2"/>
                </a:solidFill>
              </a:rPr>
              <a:t>Paritehtävä 4. Ask and answer. Use the partitive case.</a:t>
            </a:r>
          </a:p>
          <a:p>
            <a:r>
              <a:rPr lang="fi-FI" sz="2800" dirty="0"/>
              <a:t>- </a:t>
            </a:r>
            <a:r>
              <a:rPr lang="fi-FI" sz="2800" b="1" dirty="0"/>
              <a:t>Onko sinulla kotona </a:t>
            </a:r>
            <a:r>
              <a:rPr lang="fi-FI" sz="2800" dirty="0"/>
              <a:t>jääkaapp</a:t>
            </a:r>
            <a:r>
              <a:rPr lang="fi-FI" sz="2800" b="1" dirty="0"/>
              <a:t>i</a:t>
            </a:r>
            <a:r>
              <a:rPr lang="fi-FI" sz="2800" dirty="0"/>
              <a:t>? </a:t>
            </a:r>
          </a:p>
          <a:p>
            <a:r>
              <a:rPr lang="fi-FI" sz="2800" b="1" dirty="0"/>
              <a:t>- Valitettavasti</a:t>
            </a:r>
            <a:r>
              <a:rPr lang="fi-FI" sz="2800" dirty="0"/>
              <a:t> (</a:t>
            </a:r>
            <a:r>
              <a:rPr lang="fi-FI" dirty="0"/>
              <a:t>unfortunately</a:t>
            </a:r>
            <a:r>
              <a:rPr lang="fi-FI" sz="2800" dirty="0"/>
              <a:t>) </a:t>
            </a:r>
            <a:r>
              <a:rPr lang="fi-FI" sz="2800" b="1" dirty="0"/>
              <a:t>minulla ei ole </a:t>
            </a:r>
            <a:r>
              <a:rPr lang="fi-FI" sz="2800" dirty="0"/>
              <a:t>jääkaapp</a:t>
            </a:r>
            <a:r>
              <a:rPr lang="fi-FI" sz="2800" u="sng" dirty="0"/>
              <a:t>i</a:t>
            </a:r>
            <a:r>
              <a:rPr lang="fi-FI" sz="2800" b="1" dirty="0"/>
              <a:t>a</a:t>
            </a:r>
            <a:r>
              <a:rPr lang="fi-FI" sz="2800" dirty="0"/>
              <a:t>.</a:t>
            </a:r>
          </a:p>
          <a:p>
            <a:r>
              <a:rPr lang="fi-FI" sz="2800" dirty="0"/>
              <a:t>     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00908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2C7D81-44EA-451E-8A2F-7653BBA7F3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773" r="1" b="15417"/>
          <a:stretch/>
        </p:blipFill>
        <p:spPr>
          <a:xfrm>
            <a:off x="568452" y="571500"/>
            <a:ext cx="1105509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852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77D33F-C3E5-4D4A-9AF9-BA610512C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878" y="480060"/>
            <a:ext cx="8180682" cy="593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707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C2C01B-D395-4513-9AD8-F1D41B30F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363" y="660399"/>
            <a:ext cx="10988557" cy="549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671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86283-7778-4524-991C-4C8F1826B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Kirjoita kuulemasi hinnat ylös (67).</a:t>
            </a:r>
            <a:br>
              <a:rPr lang="fi-FI" dirty="0"/>
            </a:br>
            <a:r>
              <a:rPr lang="fi-FI" dirty="0"/>
              <a:t>Write prices.</a:t>
            </a:r>
          </a:p>
        </p:txBody>
      </p:sp>
    </p:spTree>
    <p:extLst>
      <p:ext uri="{BB962C8B-B14F-4D97-AF65-F5344CB8AC3E}">
        <p14:creationId xmlns:p14="http://schemas.microsoft.com/office/powerpoint/2010/main" val="477972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D0AF42-16CB-424B-B8A9-04537083D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956" y="2054202"/>
            <a:ext cx="9184820" cy="274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347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AB296E-D3DA-4079-BA19-79DD5F24F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675" y="557916"/>
            <a:ext cx="8435522" cy="573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890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03AE127-802C-459A-A612-DB85B67F0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906B6C-E3D6-4DD4-AC25-33FEF488F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950" y="1179151"/>
            <a:ext cx="3300646" cy="4463889"/>
          </a:xfrm>
        </p:spPr>
        <p:txBody>
          <a:bodyPr anchor="ctr">
            <a:normAutofit/>
          </a:bodyPr>
          <a:lstStyle/>
          <a:p>
            <a:r>
              <a:rPr lang="en-US"/>
              <a:t>Partitiivi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9323D83D-50D6-4040-A58B-FCEA340F8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1FE6BB-DFB2-4080-9B5E-076EF5DD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6670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FA5FB-E465-4C7C-905A-2DBB4ADC7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918" y="1109144"/>
            <a:ext cx="6341016" cy="5393255"/>
          </a:xfrm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i-FI" sz="2800" dirty="0"/>
              <a:t>Syön leip</a:t>
            </a:r>
            <a:r>
              <a:rPr lang="fi-FI" sz="2800" i="1" u="sng" dirty="0"/>
              <a:t>ä</a:t>
            </a:r>
            <a:r>
              <a:rPr lang="fi-FI" sz="2800" b="1" dirty="0"/>
              <a:t>ä</a:t>
            </a:r>
            <a:r>
              <a:rPr lang="fi-FI" sz="28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Saijalla on 2 tietokon</a:t>
            </a:r>
            <a:r>
              <a:rPr lang="fi-FI" sz="2800" i="1" u="sng" dirty="0"/>
              <a:t>e</a:t>
            </a:r>
            <a:r>
              <a:rPr lang="fi-FI" sz="2800" b="1" dirty="0"/>
              <a:t>tta</a:t>
            </a:r>
            <a:r>
              <a:rPr lang="fi-FI" sz="28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Tarvitsen </a:t>
            </a:r>
            <a:r>
              <a:rPr lang="fi-FI" sz="2800" u="sng" dirty="0"/>
              <a:t>monta</a:t>
            </a:r>
            <a:r>
              <a:rPr lang="fi-FI" sz="2800" dirty="0"/>
              <a:t> anana</a:t>
            </a:r>
            <a:r>
              <a:rPr lang="fi-FI" sz="2800" i="1" u="sng" dirty="0"/>
              <a:t>s</a:t>
            </a:r>
            <a:r>
              <a:rPr lang="fi-FI" sz="2800" b="1" dirty="0"/>
              <a:t>ta</a:t>
            </a:r>
            <a:r>
              <a:rPr lang="fi-FI" sz="28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Laitan v</a:t>
            </a:r>
            <a:r>
              <a:rPr lang="fi-FI" sz="2800" i="1" u="sng" dirty="0"/>
              <a:t>oi</a:t>
            </a:r>
            <a:r>
              <a:rPr lang="fi-FI" sz="2800" b="1" dirty="0"/>
              <a:t>ta</a:t>
            </a:r>
            <a:r>
              <a:rPr lang="fi-FI" sz="2800" dirty="0"/>
              <a:t> leivän päälle.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b="1" dirty="0"/>
              <a:t>lautanen</a:t>
            </a:r>
            <a:r>
              <a:rPr lang="fi-FI" sz="2800" dirty="0"/>
              <a:t> / Pöydällä </a:t>
            </a:r>
            <a:r>
              <a:rPr lang="fi-FI" sz="2800" u="sng" dirty="0"/>
              <a:t>ei ole</a:t>
            </a:r>
            <a:r>
              <a:rPr lang="fi-FI" sz="2800" dirty="0"/>
              <a:t> </a:t>
            </a:r>
            <a:r>
              <a:rPr lang="fi-FI" sz="2800" i="1" dirty="0"/>
              <a:t>lauta</a:t>
            </a:r>
            <a:r>
              <a:rPr lang="fi-FI" sz="2800" b="1" dirty="0"/>
              <a:t>sta</a:t>
            </a:r>
            <a:r>
              <a:rPr lang="fi-FI" sz="28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ve</a:t>
            </a:r>
            <a:r>
              <a:rPr lang="fi-FI" sz="2800" b="1" dirty="0"/>
              <a:t>si</a:t>
            </a:r>
            <a:r>
              <a:rPr lang="fi-FI" sz="2800" dirty="0"/>
              <a:t> / Rakastan ve</a:t>
            </a:r>
            <a:r>
              <a:rPr lang="fi-FI" sz="2800" b="1" dirty="0"/>
              <a:t>ttä</a:t>
            </a:r>
            <a:r>
              <a:rPr lang="fi-FI" sz="28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Ajattelen sinu</a:t>
            </a:r>
            <a:r>
              <a:rPr lang="fi-FI" sz="2800" b="1" dirty="0"/>
              <a:t>a</a:t>
            </a:r>
            <a:r>
              <a:rPr lang="fi-FI" sz="2800" dirty="0"/>
              <a:t>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F10FD715-4DCE-4779-B634-EC78315EA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1364139" y="0"/>
            <a:ext cx="842596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60979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2CAD7C7-F819-4BD6-AFDC-5D944368D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1563" y="2676477"/>
            <a:ext cx="6690437" cy="41815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9D6DD7-761F-4AD1-86E0-0CC82E60CC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563296" cy="362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809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0CAB7C-8BEE-4F6F-9890-96C4AC9B5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880" y="118716"/>
            <a:ext cx="5405120" cy="66732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C9FD7A6-DC41-46C6-ADBF-E7F8E2A916B0}"/>
              </a:ext>
            </a:extLst>
          </p:cNvPr>
          <p:cNvSpPr txBox="1"/>
          <p:nvPr/>
        </p:nvSpPr>
        <p:spPr>
          <a:xfrm>
            <a:off x="8026400" y="904240"/>
            <a:ext cx="2499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Sivu 59</a:t>
            </a:r>
          </a:p>
        </p:txBody>
      </p:sp>
    </p:spTree>
    <p:extLst>
      <p:ext uri="{BB962C8B-B14F-4D97-AF65-F5344CB8AC3E}">
        <p14:creationId xmlns:p14="http://schemas.microsoft.com/office/powerpoint/2010/main" val="4290549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443C0-14F3-481C-997F-FFC33E11D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47" y="609600"/>
            <a:ext cx="6487955" cy="1320800"/>
          </a:xfrm>
        </p:spPr>
        <p:txBody>
          <a:bodyPr>
            <a:normAutofit/>
          </a:bodyPr>
          <a:lstStyle/>
          <a:p>
            <a:r>
              <a:rPr lang="fi-FI"/>
              <a:t>Sano sanat partitiivissa.</a:t>
            </a:r>
          </a:p>
        </p:txBody>
      </p:sp>
      <p:pic>
        <p:nvPicPr>
          <p:cNvPr id="16" name="Picture 15" descr="Loistava hiili">
            <a:extLst>
              <a:ext uri="{FF2B5EF4-FFF2-40B4-BE49-F238E27FC236}">
                <a16:creationId xmlns:a16="http://schemas.microsoft.com/office/drawing/2014/main" id="{6FBBB084-171C-4723-ACAE-0704C6446C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5425" r="38035" b="1"/>
          <a:stretch/>
        </p:blipFill>
        <p:spPr>
          <a:xfrm>
            <a:off x="20" y="10"/>
            <a:ext cx="2734036" cy="6876278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842596" y="6858000"/>
                </a:lnTo>
                <a:lnTo>
                  <a:pt x="0" y="1191846"/>
                </a:lnTo>
                <a:close/>
              </a:path>
            </a:pathLst>
          </a:custGeom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518E5A25-92C5-4F27-8E26-0AAAB0CDC8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1191846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996B9-3207-4983-8850-4AC3508DD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047" y="2160589"/>
            <a:ext cx="8867473" cy="388077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i-FI" sz="2000" dirty="0"/>
              <a:t>Ostan kaupasta 2 (suklaa</a:t>
            </a:r>
            <a:r>
              <a:rPr lang="fi-FI" sz="2000" b="1" dirty="0"/>
              <a:t>piirakka</a:t>
            </a:r>
            <a:r>
              <a:rPr lang="fi-FI" sz="2000" dirty="0"/>
              <a:t>)</a:t>
            </a:r>
            <a:r>
              <a:rPr lang="fi-FI" sz="2000" b="1" dirty="0"/>
              <a:t> </a:t>
            </a:r>
            <a:r>
              <a:rPr lang="fi-FI" sz="2000" dirty="0"/>
              <a:t>_________________.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000" dirty="0"/>
              <a:t>Maistan (suklaa) ________________.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000" dirty="0"/>
              <a:t>Leikkaan 10 (pala) _____________ kakkua.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000" dirty="0"/>
              <a:t>Pussissa on 5 (karkki) _______________.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000" dirty="0"/>
              <a:t>Kesällä syön paljon (jäätelö) ____________.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000" dirty="0"/>
              <a:t>Lautasella on 7 (keksi) ________________.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000" dirty="0"/>
              <a:t>Aamulla juon paljon (vesi) ______________.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000" dirty="0"/>
              <a:t>Teen sinulle (kaakao) ________________.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000" dirty="0"/>
              <a:t>Petri syö (lämmin keitto) _______________.</a:t>
            </a:r>
          </a:p>
        </p:txBody>
      </p:sp>
    </p:spTree>
    <p:extLst>
      <p:ext uri="{BB962C8B-B14F-4D97-AF65-F5344CB8AC3E}">
        <p14:creationId xmlns:p14="http://schemas.microsoft.com/office/powerpoint/2010/main" val="1553419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B398A3-5407-40A1-9A64-AA6F6319D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329" y="643467"/>
            <a:ext cx="10765341" cy="55710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0235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4AC73-642B-4011-9E06-9BCE78E6B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fi-FI" sz="3200" dirty="0"/>
              <a:t>Tee negatiiviset lauseet.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4526074F-9E12-4696-A901-0401BE26E48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0451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58CB0A-0FE9-4589-B4C8-88CA1FD0F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745" y="607686"/>
            <a:ext cx="9884495" cy="563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340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522A0-ADF7-4E4D-AF5B-6A9B4EFEB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95" y="365125"/>
            <a:ext cx="11165205" cy="881123"/>
          </a:xfrm>
        </p:spPr>
        <p:txBody>
          <a:bodyPr>
            <a:normAutofit fontScale="90000"/>
          </a:bodyPr>
          <a:lstStyle/>
          <a:p>
            <a:r>
              <a:rPr lang="fi-FI" b="1" dirty="0"/>
              <a:t>Paritehtävä 1</a:t>
            </a:r>
            <a:r>
              <a:rPr lang="fi-FI" dirty="0"/>
              <a:t>. </a:t>
            </a:r>
            <a:r>
              <a:rPr lang="fi-FI" b="1" dirty="0">
                <a:solidFill>
                  <a:schemeClr val="tx1"/>
                </a:solidFill>
              </a:rPr>
              <a:t>Practice the dialog with your partner.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974A767-218D-41C3-8094-09FFDCC3AB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70653" y="1014886"/>
            <a:ext cx="7032752" cy="5444711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B648414-B4FF-475D-A54A-C4D918E9DD21}"/>
              </a:ext>
            </a:extLst>
          </p:cNvPr>
          <p:cNvSpPr txBox="1">
            <a:spLocks/>
          </p:cNvSpPr>
          <p:nvPr/>
        </p:nvSpPr>
        <p:spPr>
          <a:xfrm>
            <a:off x="458259" y="1246248"/>
            <a:ext cx="4837641" cy="5246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b="1" dirty="0"/>
              <a:t>Kahvilassa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i-FI" sz="2400" dirty="0"/>
              <a:t>- </a:t>
            </a:r>
            <a:r>
              <a:rPr lang="fi-FI" sz="2400" dirty="0">
                <a:highlight>
                  <a:srgbClr val="C0C0C0"/>
                </a:highlight>
              </a:rPr>
              <a:t>Hei! Kenen vuoro?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i-FI" sz="2400" dirty="0"/>
              <a:t>- </a:t>
            </a:r>
            <a:r>
              <a:rPr lang="fi-FI" sz="2400" dirty="0">
                <a:highlight>
                  <a:srgbClr val="FFFF00"/>
                </a:highlight>
              </a:rPr>
              <a:t>Minun. Huomenta!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i-FI" sz="2400" dirty="0">
                <a:highlight>
                  <a:srgbClr val="C0C0C0"/>
                </a:highlight>
              </a:rPr>
              <a:t>Huomenta!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i-FI" sz="2400" dirty="0">
                <a:highlight>
                  <a:srgbClr val="FFFF00"/>
                </a:highlight>
              </a:rPr>
              <a:t>Mitä ________ maksaa?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i-FI" sz="2400" dirty="0">
                <a:highlight>
                  <a:srgbClr val="C0C0C0"/>
                </a:highlight>
              </a:rPr>
              <a:t>Se maksaa _________.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i-FI" sz="2400" dirty="0"/>
              <a:t>- </a:t>
            </a:r>
            <a:r>
              <a:rPr lang="fi-FI" sz="2400" dirty="0">
                <a:highlight>
                  <a:srgbClr val="FFFF00"/>
                </a:highlight>
              </a:rPr>
              <a:t>Minä otan </a:t>
            </a:r>
            <a:r>
              <a:rPr lang="fi-FI" sz="2400" dirty="0">
                <a:solidFill>
                  <a:srgbClr val="FF0000"/>
                </a:solidFill>
                <a:highlight>
                  <a:srgbClr val="FFFF00"/>
                </a:highlight>
              </a:rPr>
              <a:t>2</a:t>
            </a:r>
            <a:r>
              <a:rPr lang="fi-FI" sz="2400" dirty="0">
                <a:highlight>
                  <a:srgbClr val="FFFF00"/>
                </a:highlight>
              </a:rPr>
              <a:t> ___________.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i-FI" sz="2400" dirty="0"/>
              <a:t>- </a:t>
            </a:r>
            <a:r>
              <a:rPr lang="fi-FI" sz="2400" dirty="0">
                <a:highlight>
                  <a:srgbClr val="C0C0C0"/>
                </a:highlight>
              </a:rPr>
              <a:t>Tässä, ole hyvä.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dirty="0"/>
          </a:p>
          <a:p>
            <a:pPr>
              <a:buFontTx/>
              <a:buChar char="-"/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309610773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66</TotalTime>
  <Words>273</Words>
  <Application>Microsoft Office PowerPoint</Application>
  <PresentationFormat>Widescreen</PresentationFormat>
  <Paragraphs>45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Trebuchet MS</vt:lpstr>
      <vt:lpstr>Wingdings 3</vt:lpstr>
      <vt:lpstr>Facet</vt:lpstr>
      <vt:lpstr>Suomi 1</vt:lpstr>
      <vt:lpstr>Partitiivi</vt:lpstr>
      <vt:lpstr>PowerPoint Presentation</vt:lpstr>
      <vt:lpstr>PowerPoint Presentation</vt:lpstr>
      <vt:lpstr>Sano sanat partitiivissa.</vt:lpstr>
      <vt:lpstr>PowerPoint Presentation</vt:lpstr>
      <vt:lpstr>Tee negatiiviset lauseet.</vt:lpstr>
      <vt:lpstr>PowerPoint Presentation</vt:lpstr>
      <vt:lpstr>Paritehtävä 1. Practice the dialog with your partner. </vt:lpstr>
      <vt:lpstr>PowerPoint Presentation</vt:lpstr>
      <vt:lpstr>Paritehtävä 3. Kysy ja vastaa. - Juotko sinä maitoa? - Kyllä, minä juon maitoa. / En juo maitoa.</vt:lpstr>
      <vt:lpstr>PowerPoint Presentation</vt:lpstr>
      <vt:lpstr>PowerPoint Presentation</vt:lpstr>
      <vt:lpstr>PowerPoint Presentation</vt:lpstr>
      <vt:lpstr>PowerPoint Presentation</vt:lpstr>
      <vt:lpstr>Kirjoita kuulemasi hinnat ylös (67). Write prices.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Suomi 1</dc:title>
  <dc:creator>Kemppinen Julia</dc:creator>
  <cp:lastModifiedBy>Kemppinen Julia</cp:lastModifiedBy>
  <cp:revision>6</cp:revision>
  <dcterms:created xsi:type="dcterms:W3CDTF">2022-03-01T12:07:52Z</dcterms:created>
  <dcterms:modified xsi:type="dcterms:W3CDTF">2022-03-03T08:37:32Z</dcterms:modified>
</cp:coreProperties>
</file>