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1" r:id="rId6"/>
    <p:sldId id="318" r:id="rId7"/>
    <p:sldId id="312" r:id="rId8"/>
    <p:sldId id="315" r:id="rId9"/>
    <p:sldId id="316" r:id="rId10"/>
    <p:sldId id="317" r:id="rId11"/>
    <p:sldId id="319" r:id="rId12"/>
    <p:sldId id="320" r:id="rId13"/>
    <p:sldId id="321" r:id="rId14"/>
    <p:sldId id="322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7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6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rotohero.ca/en/zh/grammar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erotohero.ca/en/zh/gramm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altLang="zh-CN" dirty="0"/>
              <a:t>HSK</a:t>
            </a:r>
            <a:r>
              <a:rPr lang="zh-CN" altLang="en-US" dirty="0"/>
              <a:t>语法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HSK 1-9 Chinese Grammar </a:t>
            </a:r>
            <a:r>
              <a:rPr lang="en-US" dirty="0" err="1">
                <a:hlinkClick r:id="rId3"/>
              </a:rPr>
              <a:t>Cheatsheet</a:t>
            </a:r>
            <a:r>
              <a:rPr lang="en-US" dirty="0">
                <a:hlinkClick r:id="rId3"/>
              </a:rPr>
              <a:t> | Chinese Zero to Hero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EFB6C3-EB22-46F4-AA63-32EC40564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1" y="161059"/>
            <a:ext cx="7994467" cy="62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3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368F1-9B90-45EF-84F1-A307A520F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05" y="309562"/>
            <a:ext cx="8454255" cy="64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0A33-F168-46C4-83D0-31875C90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HSK 1-9 Chinese Grammar </a:t>
            </a:r>
            <a:r>
              <a:rPr lang="en-US" dirty="0" err="1">
                <a:hlinkClick r:id="rId2"/>
              </a:rPr>
              <a:t>Cheatsheet</a:t>
            </a:r>
            <a:r>
              <a:rPr lang="en-US" dirty="0">
                <a:hlinkClick r:id="rId2"/>
              </a:rPr>
              <a:t> | Chinese Zero to Hero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2B0A9-F76B-46AD-853E-E93162F46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/>
              <a:t>继续在上面网址自学语法！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388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53052E-5434-4FC8-88AB-C45E6B4A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53388"/>
            <a:ext cx="9718765" cy="6145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66A6A-06DB-4BA9-ADAF-696C01D13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044" y="5480465"/>
            <a:ext cx="40195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0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4AA8A-F740-4A83-A0D8-7B7722BB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3" y="628840"/>
            <a:ext cx="10856105" cy="5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7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E98A885-C0D2-424C-B856-8AFE019D4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98" y="770709"/>
            <a:ext cx="11360631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2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B8830-8C91-4A97-9229-14965040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417115"/>
            <a:ext cx="11044948" cy="59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6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D3808-286D-4394-93AB-9FA023BD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1725"/>
            <a:ext cx="10286846" cy="64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7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25872-29F0-4399-BCBE-F0094FFDE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222330"/>
            <a:ext cx="10839420" cy="61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9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0CA81-3FC0-4390-AD70-C2BC7043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" y="214720"/>
            <a:ext cx="10698782" cy="61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2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DCA09-122D-4379-88B4-7D37F5AB5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9" y="176032"/>
            <a:ext cx="10126139" cy="61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973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{465BFB1E-21EC-4D4E-A8E7-8CEC90D220A9}tf11437505_win32</Template>
  <TotalTime>27</TotalTime>
  <Words>29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Georgia Pro Cond Light</vt:lpstr>
      <vt:lpstr>Speak Pro</vt:lpstr>
      <vt:lpstr>RetrospectVTI</vt:lpstr>
      <vt:lpstr>HSK语法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HSK 1-9 Chinese Grammar Cheatsheet | Chinese Zero to Hero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HSK语法</dc:title>
  <dc:creator>Cheng Jinhua</dc:creator>
  <cp:lastModifiedBy>Cheng Jinhua</cp:lastModifiedBy>
  <cp:revision>4</cp:revision>
  <dcterms:created xsi:type="dcterms:W3CDTF">2022-04-20T07:56:08Z</dcterms:created>
  <dcterms:modified xsi:type="dcterms:W3CDTF">2022-04-20T08:23:17Z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