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2" r:id="rId3"/>
    <p:sldId id="257" r:id="rId4"/>
    <p:sldId id="312" r:id="rId5"/>
    <p:sldId id="258" r:id="rId6"/>
    <p:sldId id="364" r:id="rId7"/>
    <p:sldId id="441" r:id="rId8"/>
    <p:sldId id="444" r:id="rId9"/>
    <p:sldId id="454" r:id="rId10"/>
    <p:sldId id="455" r:id="rId11"/>
    <p:sldId id="445" r:id="rId12"/>
    <p:sldId id="446" r:id="rId13"/>
    <p:sldId id="457" r:id="rId14"/>
    <p:sldId id="372" r:id="rId15"/>
    <p:sldId id="448" r:id="rId16"/>
    <p:sldId id="449" r:id="rId17"/>
    <p:sldId id="450" r:id="rId18"/>
    <p:sldId id="451" r:id="rId19"/>
    <p:sldId id="458" r:id="rId20"/>
    <p:sldId id="456" r:id="rId21"/>
    <p:sldId id="380" r:id="rId22"/>
    <p:sldId id="413" r:id="rId23"/>
    <p:sldId id="452" r:id="rId24"/>
    <p:sldId id="453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854EB-563D-4C8E-AE32-48B80CAF154B}" v="16" dt="2023-06-14T14:52:10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866854EB-563D-4C8E-AE32-48B80CAF154B}"/>
    <pc:docChg chg="custSel addSld delSld modSld">
      <pc:chgData name="Mari Nikonen" userId="21ccc40ad04ce58a" providerId="LiveId" clId="{866854EB-563D-4C8E-AE32-48B80CAF154B}" dt="2023-06-15T13:34:26.307" v="2103" actId="5793"/>
      <pc:docMkLst>
        <pc:docMk/>
      </pc:docMkLst>
      <pc:sldChg chg="del">
        <pc:chgData name="Mari Nikonen" userId="21ccc40ad04ce58a" providerId="LiveId" clId="{866854EB-563D-4C8E-AE32-48B80CAF154B}" dt="2023-06-14T13:10:14.595" v="1" actId="47"/>
        <pc:sldMkLst>
          <pc:docMk/>
          <pc:sldMk cId="3438470648" sldId="266"/>
        </pc:sldMkLst>
      </pc:sldChg>
      <pc:sldChg chg="del">
        <pc:chgData name="Mari Nikonen" userId="21ccc40ad04ce58a" providerId="LiveId" clId="{866854EB-563D-4C8E-AE32-48B80CAF154B}" dt="2023-06-14T13:19:35.353" v="87" actId="47"/>
        <pc:sldMkLst>
          <pc:docMk/>
          <pc:sldMk cId="1969777064" sldId="268"/>
        </pc:sldMkLst>
      </pc:sldChg>
      <pc:sldChg chg="del">
        <pc:chgData name="Mari Nikonen" userId="21ccc40ad04ce58a" providerId="LiveId" clId="{866854EB-563D-4C8E-AE32-48B80CAF154B}" dt="2023-06-14T13:10:50.864" v="3" actId="47"/>
        <pc:sldMkLst>
          <pc:docMk/>
          <pc:sldMk cId="4098185695" sldId="310"/>
        </pc:sldMkLst>
      </pc:sldChg>
      <pc:sldChg chg="del">
        <pc:chgData name="Mari Nikonen" userId="21ccc40ad04ce58a" providerId="LiveId" clId="{866854EB-563D-4C8E-AE32-48B80CAF154B}" dt="2023-06-14T13:19:30.932" v="78" actId="47"/>
        <pc:sldMkLst>
          <pc:docMk/>
          <pc:sldMk cId="3189353683" sldId="311"/>
        </pc:sldMkLst>
      </pc:sldChg>
      <pc:sldChg chg="del">
        <pc:chgData name="Mari Nikonen" userId="21ccc40ad04ce58a" providerId="LiveId" clId="{866854EB-563D-4C8E-AE32-48B80CAF154B}" dt="2023-06-14T13:19:26.393" v="70" actId="47"/>
        <pc:sldMkLst>
          <pc:docMk/>
          <pc:sldMk cId="3947001470" sldId="336"/>
        </pc:sldMkLst>
      </pc:sldChg>
      <pc:sldChg chg="del">
        <pc:chgData name="Mari Nikonen" userId="21ccc40ad04ce58a" providerId="LiveId" clId="{866854EB-563D-4C8E-AE32-48B80CAF154B}" dt="2023-06-14T13:19:25.893" v="69" actId="47"/>
        <pc:sldMkLst>
          <pc:docMk/>
          <pc:sldMk cId="103838983" sldId="338"/>
        </pc:sldMkLst>
      </pc:sldChg>
      <pc:sldChg chg="del">
        <pc:chgData name="Mari Nikonen" userId="21ccc40ad04ce58a" providerId="LiveId" clId="{866854EB-563D-4C8E-AE32-48B80CAF154B}" dt="2023-06-14T13:19:31.478" v="79" actId="47"/>
        <pc:sldMkLst>
          <pc:docMk/>
          <pc:sldMk cId="1557878742" sldId="353"/>
        </pc:sldMkLst>
      </pc:sldChg>
      <pc:sldChg chg="del">
        <pc:chgData name="Mari Nikonen" userId="21ccc40ad04ce58a" providerId="LiveId" clId="{866854EB-563D-4C8E-AE32-48B80CAF154B}" dt="2023-06-14T13:19:32.494" v="81" actId="47"/>
        <pc:sldMkLst>
          <pc:docMk/>
          <pc:sldMk cId="1735629399" sldId="354"/>
        </pc:sldMkLst>
      </pc:sldChg>
      <pc:sldChg chg="del">
        <pc:chgData name="Mari Nikonen" userId="21ccc40ad04ce58a" providerId="LiveId" clId="{866854EB-563D-4C8E-AE32-48B80CAF154B}" dt="2023-06-14T13:19:31.978" v="80" actId="47"/>
        <pc:sldMkLst>
          <pc:docMk/>
          <pc:sldMk cId="1660500716" sldId="355"/>
        </pc:sldMkLst>
      </pc:sldChg>
      <pc:sldChg chg="add">
        <pc:chgData name="Mari Nikonen" userId="21ccc40ad04ce58a" providerId="LiveId" clId="{866854EB-563D-4C8E-AE32-48B80CAF154B}" dt="2023-06-14T13:10:37.163" v="2"/>
        <pc:sldMkLst>
          <pc:docMk/>
          <pc:sldMk cId="625568049" sldId="364"/>
        </pc:sldMkLst>
      </pc:sldChg>
      <pc:sldChg chg="add">
        <pc:chgData name="Mari Nikonen" userId="21ccc40ad04ce58a" providerId="LiveId" clId="{866854EB-563D-4C8E-AE32-48B80CAF154B}" dt="2023-06-14T13:17:20.885" v="48"/>
        <pc:sldMkLst>
          <pc:docMk/>
          <pc:sldMk cId="1358213839" sldId="372"/>
        </pc:sldMkLst>
      </pc:sldChg>
      <pc:sldChg chg="modSp add mod">
        <pc:chgData name="Mari Nikonen" userId="21ccc40ad04ce58a" providerId="LiveId" clId="{866854EB-563D-4C8E-AE32-48B80CAF154B}" dt="2023-06-14T15:24:53.943" v="2034" actId="20577"/>
        <pc:sldMkLst>
          <pc:docMk/>
          <pc:sldMk cId="2216999439" sldId="380"/>
        </pc:sldMkLst>
        <pc:spChg chg="mod">
          <ac:chgData name="Mari Nikonen" userId="21ccc40ad04ce58a" providerId="LiveId" clId="{866854EB-563D-4C8E-AE32-48B80CAF154B}" dt="2023-06-14T15:24:53.943" v="2034" actId="20577"/>
          <ac:spMkLst>
            <pc:docMk/>
            <pc:sldMk cId="2216999439" sldId="380"/>
            <ac:spMk id="3" creationId="{F767B32A-F428-4EE6-8A25-A3954B778D7A}"/>
          </ac:spMkLst>
        </pc:spChg>
      </pc:sldChg>
      <pc:sldChg chg="modSp add mod">
        <pc:chgData name="Mari Nikonen" userId="21ccc40ad04ce58a" providerId="LiveId" clId="{866854EB-563D-4C8E-AE32-48B80CAF154B}" dt="2023-06-14T15:21:06.053" v="1913" actId="20577"/>
        <pc:sldMkLst>
          <pc:docMk/>
          <pc:sldMk cId="2145733328" sldId="413"/>
        </pc:sldMkLst>
        <pc:spChg chg="mod">
          <ac:chgData name="Mari Nikonen" userId="21ccc40ad04ce58a" providerId="LiveId" clId="{866854EB-563D-4C8E-AE32-48B80CAF154B}" dt="2023-06-14T15:21:06.053" v="1913" actId="20577"/>
          <ac:spMkLst>
            <pc:docMk/>
            <pc:sldMk cId="2145733328" sldId="413"/>
            <ac:spMk id="3" creationId="{037397B0-9D5A-28C3-0F68-EB2FB45D12BD}"/>
          </ac:spMkLst>
        </pc:spChg>
      </pc:sldChg>
      <pc:sldChg chg="del">
        <pc:chgData name="Mari Nikonen" userId="21ccc40ad04ce58a" providerId="LiveId" clId="{866854EB-563D-4C8E-AE32-48B80CAF154B}" dt="2023-06-14T13:19:33.978" v="84" actId="47"/>
        <pc:sldMkLst>
          <pc:docMk/>
          <pc:sldMk cId="2477171677" sldId="420"/>
        </pc:sldMkLst>
      </pc:sldChg>
      <pc:sldChg chg="del">
        <pc:chgData name="Mari Nikonen" userId="21ccc40ad04ce58a" providerId="LiveId" clId="{866854EB-563D-4C8E-AE32-48B80CAF154B}" dt="2023-06-14T13:19:34.916" v="86" actId="47"/>
        <pc:sldMkLst>
          <pc:docMk/>
          <pc:sldMk cId="3739877177" sldId="422"/>
        </pc:sldMkLst>
      </pc:sldChg>
      <pc:sldChg chg="del">
        <pc:chgData name="Mari Nikonen" userId="21ccc40ad04ce58a" providerId="LiveId" clId="{866854EB-563D-4C8E-AE32-48B80CAF154B}" dt="2023-06-14T13:11:37.112" v="10" actId="47"/>
        <pc:sldMkLst>
          <pc:docMk/>
          <pc:sldMk cId="2785761244" sldId="427"/>
        </pc:sldMkLst>
      </pc:sldChg>
      <pc:sldChg chg="del">
        <pc:chgData name="Mari Nikonen" userId="21ccc40ad04ce58a" providerId="LiveId" clId="{866854EB-563D-4C8E-AE32-48B80CAF154B}" dt="2023-06-14T13:19:24.940" v="67" actId="47"/>
        <pc:sldMkLst>
          <pc:docMk/>
          <pc:sldMk cId="1437752058" sldId="428"/>
        </pc:sldMkLst>
      </pc:sldChg>
      <pc:sldChg chg="del">
        <pc:chgData name="Mari Nikonen" userId="21ccc40ad04ce58a" providerId="LiveId" clId="{866854EB-563D-4C8E-AE32-48B80CAF154B}" dt="2023-06-14T13:19:25.362" v="68" actId="47"/>
        <pc:sldMkLst>
          <pc:docMk/>
          <pc:sldMk cId="2057739546" sldId="429"/>
        </pc:sldMkLst>
      </pc:sldChg>
      <pc:sldChg chg="del">
        <pc:chgData name="Mari Nikonen" userId="21ccc40ad04ce58a" providerId="LiveId" clId="{866854EB-563D-4C8E-AE32-48B80CAF154B}" dt="2023-06-14T13:19:26.825" v="71" actId="47"/>
        <pc:sldMkLst>
          <pc:docMk/>
          <pc:sldMk cId="1014071583" sldId="430"/>
        </pc:sldMkLst>
      </pc:sldChg>
      <pc:sldChg chg="del">
        <pc:chgData name="Mari Nikonen" userId="21ccc40ad04ce58a" providerId="LiveId" clId="{866854EB-563D-4C8E-AE32-48B80CAF154B}" dt="2023-06-14T13:19:29.320" v="75" actId="47"/>
        <pc:sldMkLst>
          <pc:docMk/>
          <pc:sldMk cId="821562478" sldId="431"/>
        </pc:sldMkLst>
      </pc:sldChg>
      <pc:sldChg chg="del">
        <pc:chgData name="Mari Nikonen" userId="21ccc40ad04ce58a" providerId="LiveId" clId="{866854EB-563D-4C8E-AE32-48B80CAF154B}" dt="2023-06-14T13:19:29.914" v="76" actId="47"/>
        <pc:sldMkLst>
          <pc:docMk/>
          <pc:sldMk cId="4157869083" sldId="432"/>
        </pc:sldMkLst>
      </pc:sldChg>
      <pc:sldChg chg="del">
        <pc:chgData name="Mari Nikonen" userId="21ccc40ad04ce58a" providerId="LiveId" clId="{866854EB-563D-4C8E-AE32-48B80CAF154B}" dt="2023-06-14T13:19:32.994" v="82" actId="47"/>
        <pc:sldMkLst>
          <pc:docMk/>
          <pc:sldMk cId="2566067408" sldId="433"/>
        </pc:sldMkLst>
      </pc:sldChg>
      <pc:sldChg chg="del">
        <pc:chgData name="Mari Nikonen" userId="21ccc40ad04ce58a" providerId="LiveId" clId="{866854EB-563D-4C8E-AE32-48B80CAF154B}" dt="2023-06-14T13:19:33.478" v="83" actId="47"/>
        <pc:sldMkLst>
          <pc:docMk/>
          <pc:sldMk cId="3701622969" sldId="434"/>
        </pc:sldMkLst>
      </pc:sldChg>
      <pc:sldChg chg="del">
        <pc:chgData name="Mari Nikonen" userId="21ccc40ad04ce58a" providerId="LiveId" clId="{866854EB-563D-4C8E-AE32-48B80CAF154B}" dt="2023-06-14T13:19:27.992" v="73" actId="47"/>
        <pc:sldMkLst>
          <pc:docMk/>
          <pc:sldMk cId="1515467801" sldId="435"/>
        </pc:sldMkLst>
      </pc:sldChg>
      <pc:sldChg chg="del">
        <pc:chgData name="Mari Nikonen" userId="21ccc40ad04ce58a" providerId="LiveId" clId="{866854EB-563D-4C8E-AE32-48B80CAF154B}" dt="2023-06-14T13:19:28.742" v="74" actId="47"/>
        <pc:sldMkLst>
          <pc:docMk/>
          <pc:sldMk cId="788665365" sldId="436"/>
        </pc:sldMkLst>
      </pc:sldChg>
      <pc:sldChg chg="del">
        <pc:chgData name="Mari Nikonen" userId="21ccc40ad04ce58a" providerId="LiveId" clId="{866854EB-563D-4C8E-AE32-48B80CAF154B}" dt="2023-06-14T13:19:24.487" v="66" actId="47"/>
        <pc:sldMkLst>
          <pc:docMk/>
          <pc:sldMk cId="4251432726" sldId="437"/>
        </pc:sldMkLst>
      </pc:sldChg>
      <pc:sldChg chg="del">
        <pc:chgData name="Mari Nikonen" userId="21ccc40ad04ce58a" providerId="LiveId" clId="{866854EB-563D-4C8E-AE32-48B80CAF154B}" dt="2023-06-14T13:19:27.325" v="72" actId="47"/>
        <pc:sldMkLst>
          <pc:docMk/>
          <pc:sldMk cId="542476490" sldId="438"/>
        </pc:sldMkLst>
      </pc:sldChg>
      <pc:sldChg chg="del">
        <pc:chgData name="Mari Nikonen" userId="21ccc40ad04ce58a" providerId="LiveId" clId="{866854EB-563D-4C8E-AE32-48B80CAF154B}" dt="2023-06-14T13:19:34.463" v="85" actId="47"/>
        <pc:sldMkLst>
          <pc:docMk/>
          <pc:sldMk cId="438943663" sldId="439"/>
        </pc:sldMkLst>
      </pc:sldChg>
      <pc:sldChg chg="del">
        <pc:chgData name="Mari Nikonen" userId="21ccc40ad04ce58a" providerId="LiveId" clId="{866854EB-563D-4C8E-AE32-48B80CAF154B}" dt="2023-06-14T13:19:30.414" v="77" actId="47"/>
        <pc:sldMkLst>
          <pc:docMk/>
          <pc:sldMk cId="3081374451" sldId="440"/>
        </pc:sldMkLst>
      </pc:sldChg>
      <pc:sldChg chg="modSp add mod">
        <pc:chgData name="Mari Nikonen" userId="21ccc40ad04ce58a" providerId="LiveId" clId="{866854EB-563D-4C8E-AE32-48B80CAF154B}" dt="2023-06-14T13:11:11.549" v="8" actId="12"/>
        <pc:sldMkLst>
          <pc:docMk/>
          <pc:sldMk cId="382177259" sldId="441"/>
        </pc:sldMkLst>
        <pc:spChg chg="mod">
          <ac:chgData name="Mari Nikonen" userId="21ccc40ad04ce58a" providerId="LiveId" clId="{866854EB-563D-4C8E-AE32-48B80CAF154B}" dt="2023-06-14T13:11:11.549" v="8" actId="12"/>
          <ac:spMkLst>
            <pc:docMk/>
            <pc:sldMk cId="382177259" sldId="441"/>
            <ac:spMk id="3" creationId="{7693F42A-DA28-3323-D7A0-F0FC282366D7}"/>
          </ac:spMkLst>
        </pc:spChg>
      </pc:sldChg>
      <pc:sldChg chg="add">
        <pc:chgData name="Mari Nikonen" userId="21ccc40ad04ce58a" providerId="LiveId" clId="{866854EB-563D-4C8E-AE32-48B80CAF154B}" dt="2023-06-14T13:10:12.152" v="0"/>
        <pc:sldMkLst>
          <pc:docMk/>
          <pc:sldMk cId="3121736939" sldId="442"/>
        </pc:sldMkLst>
      </pc:sldChg>
      <pc:sldChg chg="modSp add mod">
        <pc:chgData name="Mari Nikonen" userId="21ccc40ad04ce58a" providerId="LiveId" clId="{866854EB-563D-4C8E-AE32-48B80CAF154B}" dt="2023-06-14T13:45:20.310" v="112" actId="20577"/>
        <pc:sldMkLst>
          <pc:docMk/>
          <pc:sldMk cId="3106927582" sldId="444"/>
        </pc:sldMkLst>
        <pc:spChg chg="mod">
          <ac:chgData name="Mari Nikonen" userId="21ccc40ad04ce58a" providerId="LiveId" clId="{866854EB-563D-4C8E-AE32-48B80CAF154B}" dt="2023-06-14T13:45:20.310" v="112" actId="20577"/>
          <ac:spMkLst>
            <pc:docMk/>
            <pc:sldMk cId="3106927582" sldId="444"/>
            <ac:spMk id="3" creationId="{FD257B54-3A94-CFE9-0E6B-1F0B5139C5DB}"/>
          </ac:spMkLst>
        </pc:spChg>
      </pc:sldChg>
      <pc:sldChg chg="modSp new mod">
        <pc:chgData name="Mari Nikonen" userId="21ccc40ad04ce58a" providerId="LiveId" clId="{866854EB-563D-4C8E-AE32-48B80CAF154B}" dt="2023-06-14T14:15:09.201" v="661" actId="20577"/>
        <pc:sldMkLst>
          <pc:docMk/>
          <pc:sldMk cId="119080134" sldId="445"/>
        </pc:sldMkLst>
        <pc:spChg chg="mod">
          <ac:chgData name="Mari Nikonen" userId="21ccc40ad04ce58a" providerId="LiveId" clId="{866854EB-563D-4C8E-AE32-48B80CAF154B}" dt="2023-06-14T13:11:53.559" v="17" actId="20577"/>
          <ac:spMkLst>
            <pc:docMk/>
            <pc:sldMk cId="119080134" sldId="445"/>
            <ac:spMk id="2" creationId="{0BC5C907-1EDF-2F92-8846-518D8E9F63B5}"/>
          </ac:spMkLst>
        </pc:spChg>
        <pc:spChg chg="mod">
          <ac:chgData name="Mari Nikonen" userId="21ccc40ad04ce58a" providerId="LiveId" clId="{866854EB-563D-4C8E-AE32-48B80CAF154B}" dt="2023-06-14T14:15:09.201" v="661" actId="20577"/>
          <ac:spMkLst>
            <pc:docMk/>
            <pc:sldMk cId="119080134" sldId="445"/>
            <ac:spMk id="3" creationId="{4B5026CE-E090-81FA-7987-C650AAA56A11}"/>
          </ac:spMkLst>
        </pc:spChg>
      </pc:sldChg>
      <pc:sldChg chg="modSp new mod">
        <pc:chgData name="Mari Nikonen" userId="21ccc40ad04ce58a" providerId="LiveId" clId="{866854EB-563D-4C8E-AE32-48B80CAF154B}" dt="2023-06-14T13:16:52.162" v="46" actId="20577"/>
        <pc:sldMkLst>
          <pc:docMk/>
          <pc:sldMk cId="1369451453" sldId="446"/>
        </pc:sldMkLst>
        <pc:spChg chg="mod">
          <ac:chgData name="Mari Nikonen" userId="21ccc40ad04ce58a" providerId="LiveId" clId="{866854EB-563D-4C8E-AE32-48B80CAF154B}" dt="2023-06-14T13:16:49.804" v="43" actId="20577"/>
          <ac:spMkLst>
            <pc:docMk/>
            <pc:sldMk cId="1369451453" sldId="446"/>
            <ac:spMk id="2" creationId="{FA4F53F5-FFC5-5592-A4DE-AEB05AE70FCF}"/>
          </ac:spMkLst>
        </pc:spChg>
        <pc:spChg chg="mod">
          <ac:chgData name="Mari Nikonen" userId="21ccc40ad04ce58a" providerId="LiveId" clId="{866854EB-563D-4C8E-AE32-48B80CAF154B}" dt="2023-06-14T13:16:52.162" v="46" actId="20577"/>
          <ac:spMkLst>
            <pc:docMk/>
            <pc:sldMk cId="1369451453" sldId="446"/>
            <ac:spMk id="3" creationId="{90493108-042D-83D8-FFC9-6DFFE4F8E429}"/>
          </ac:spMkLst>
        </pc:spChg>
      </pc:sldChg>
      <pc:sldChg chg="new del">
        <pc:chgData name="Mari Nikonen" userId="21ccc40ad04ce58a" providerId="LiveId" clId="{866854EB-563D-4C8E-AE32-48B80CAF154B}" dt="2023-06-14T13:19:24.018" v="65" actId="47"/>
        <pc:sldMkLst>
          <pc:docMk/>
          <pc:sldMk cId="3159505237" sldId="447"/>
        </pc:sldMkLst>
      </pc:sldChg>
      <pc:sldChg chg="add">
        <pc:chgData name="Mari Nikonen" userId="21ccc40ad04ce58a" providerId="LiveId" clId="{866854EB-563D-4C8E-AE32-48B80CAF154B}" dt="2023-06-14T13:17:35.704" v="49"/>
        <pc:sldMkLst>
          <pc:docMk/>
          <pc:sldMk cId="4097493973" sldId="448"/>
        </pc:sldMkLst>
      </pc:sldChg>
      <pc:sldChg chg="modSp add mod">
        <pc:chgData name="Mari Nikonen" userId="21ccc40ad04ce58a" providerId="LiveId" clId="{866854EB-563D-4C8E-AE32-48B80CAF154B}" dt="2023-06-14T15:08:19.901" v="1232" actId="20577"/>
        <pc:sldMkLst>
          <pc:docMk/>
          <pc:sldMk cId="3347679042" sldId="449"/>
        </pc:sldMkLst>
        <pc:spChg chg="mod">
          <ac:chgData name="Mari Nikonen" userId="21ccc40ad04ce58a" providerId="LiveId" clId="{866854EB-563D-4C8E-AE32-48B80CAF154B}" dt="2023-06-14T15:08:19.901" v="1232" actId="20577"/>
          <ac:spMkLst>
            <pc:docMk/>
            <pc:sldMk cId="3347679042" sldId="449"/>
            <ac:spMk id="3" creationId="{5783D812-8D86-41C9-2ACA-7754444FFF27}"/>
          </ac:spMkLst>
        </pc:spChg>
      </pc:sldChg>
      <pc:sldChg chg="modSp add mod">
        <pc:chgData name="Mari Nikonen" userId="21ccc40ad04ce58a" providerId="LiveId" clId="{866854EB-563D-4C8E-AE32-48B80CAF154B}" dt="2023-06-14T15:09:56.164" v="1416" actId="20577"/>
        <pc:sldMkLst>
          <pc:docMk/>
          <pc:sldMk cId="3934503328" sldId="450"/>
        </pc:sldMkLst>
        <pc:spChg chg="mod">
          <ac:chgData name="Mari Nikonen" userId="21ccc40ad04ce58a" providerId="LiveId" clId="{866854EB-563D-4C8E-AE32-48B80CAF154B}" dt="2023-06-14T15:09:56.164" v="1416" actId="20577"/>
          <ac:spMkLst>
            <pc:docMk/>
            <pc:sldMk cId="3934503328" sldId="450"/>
            <ac:spMk id="3" creationId="{6E53BE18-DB1C-A73E-0F0E-85C492262696}"/>
          </ac:spMkLst>
        </pc:spChg>
      </pc:sldChg>
      <pc:sldChg chg="modSp add mod">
        <pc:chgData name="Mari Nikonen" userId="21ccc40ad04ce58a" providerId="LiveId" clId="{866854EB-563D-4C8E-AE32-48B80CAF154B}" dt="2023-06-14T15:11:27.105" v="1626" actId="20577"/>
        <pc:sldMkLst>
          <pc:docMk/>
          <pc:sldMk cId="1178685370" sldId="451"/>
        </pc:sldMkLst>
        <pc:spChg chg="mod">
          <ac:chgData name="Mari Nikonen" userId="21ccc40ad04ce58a" providerId="LiveId" clId="{866854EB-563D-4C8E-AE32-48B80CAF154B}" dt="2023-06-14T15:11:27.105" v="1626" actId="20577"/>
          <ac:spMkLst>
            <pc:docMk/>
            <pc:sldMk cId="1178685370" sldId="451"/>
            <ac:spMk id="3" creationId="{C41502C5-6AC1-B6C0-467F-618F9E5A928D}"/>
          </ac:spMkLst>
        </pc:spChg>
      </pc:sldChg>
      <pc:sldChg chg="modSp add mod">
        <pc:chgData name="Mari Nikonen" userId="21ccc40ad04ce58a" providerId="LiveId" clId="{866854EB-563D-4C8E-AE32-48B80CAF154B}" dt="2023-06-15T13:34:26.307" v="2103" actId="5793"/>
        <pc:sldMkLst>
          <pc:docMk/>
          <pc:sldMk cId="3058431833" sldId="452"/>
        </pc:sldMkLst>
        <pc:spChg chg="mod">
          <ac:chgData name="Mari Nikonen" userId="21ccc40ad04ce58a" providerId="LiveId" clId="{866854EB-563D-4C8E-AE32-48B80CAF154B}" dt="2023-06-15T13:34:26.307" v="2103" actId="5793"/>
          <ac:spMkLst>
            <pc:docMk/>
            <pc:sldMk cId="3058431833" sldId="452"/>
            <ac:spMk id="3" creationId="{4135F01E-E80C-9B40-D76B-AB458D3D66F5}"/>
          </ac:spMkLst>
        </pc:spChg>
      </pc:sldChg>
      <pc:sldChg chg="add">
        <pc:chgData name="Mari Nikonen" userId="21ccc40ad04ce58a" providerId="LiveId" clId="{866854EB-563D-4C8E-AE32-48B80CAF154B}" dt="2023-06-14T13:19:20.611" v="64"/>
        <pc:sldMkLst>
          <pc:docMk/>
          <pc:sldMk cId="3600732876" sldId="453"/>
        </pc:sldMkLst>
      </pc:sldChg>
      <pc:sldChg chg="modSp new mod">
        <pc:chgData name="Mari Nikonen" userId="21ccc40ad04ce58a" providerId="LiveId" clId="{866854EB-563D-4C8E-AE32-48B80CAF154B}" dt="2023-06-14T14:00:43.863" v="409" actId="20577"/>
        <pc:sldMkLst>
          <pc:docMk/>
          <pc:sldMk cId="3173136786" sldId="454"/>
        </pc:sldMkLst>
        <pc:spChg chg="mod">
          <ac:chgData name="Mari Nikonen" userId="21ccc40ad04ce58a" providerId="LiveId" clId="{866854EB-563D-4C8E-AE32-48B80CAF154B}" dt="2023-06-14T13:57:51.070" v="151" actId="20577"/>
          <ac:spMkLst>
            <pc:docMk/>
            <pc:sldMk cId="3173136786" sldId="454"/>
            <ac:spMk id="2" creationId="{CEDDD354-4CA6-DEFF-3C3D-F45955ED10CB}"/>
          </ac:spMkLst>
        </pc:spChg>
        <pc:spChg chg="mod">
          <ac:chgData name="Mari Nikonen" userId="21ccc40ad04ce58a" providerId="LiveId" clId="{866854EB-563D-4C8E-AE32-48B80CAF154B}" dt="2023-06-14T14:00:43.863" v="409" actId="20577"/>
          <ac:spMkLst>
            <pc:docMk/>
            <pc:sldMk cId="3173136786" sldId="454"/>
            <ac:spMk id="3" creationId="{08773DDA-A936-7F9F-4C6F-83F2CB1DD325}"/>
          </ac:spMkLst>
        </pc:spChg>
      </pc:sldChg>
      <pc:sldChg chg="modSp new mod">
        <pc:chgData name="Mari Nikonen" userId="21ccc40ad04ce58a" providerId="LiveId" clId="{866854EB-563D-4C8E-AE32-48B80CAF154B}" dt="2023-06-14T14:09:57.816" v="621" actId="20577"/>
        <pc:sldMkLst>
          <pc:docMk/>
          <pc:sldMk cId="180583125" sldId="455"/>
        </pc:sldMkLst>
        <pc:spChg chg="mod">
          <ac:chgData name="Mari Nikonen" userId="21ccc40ad04ce58a" providerId="LiveId" clId="{866854EB-563D-4C8E-AE32-48B80CAF154B}" dt="2023-06-14T14:09:57.816" v="621" actId="20577"/>
          <ac:spMkLst>
            <pc:docMk/>
            <pc:sldMk cId="180583125" sldId="455"/>
            <ac:spMk id="2" creationId="{8FFABC10-73DB-24A5-31C5-2871752B9267}"/>
          </ac:spMkLst>
        </pc:spChg>
        <pc:spChg chg="mod">
          <ac:chgData name="Mari Nikonen" userId="21ccc40ad04ce58a" providerId="LiveId" clId="{866854EB-563D-4C8E-AE32-48B80CAF154B}" dt="2023-06-14T14:09:51.337" v="615" actId="20577"/>
          <ac:spMkLst>
            <pc:docMk/>
            <pc:sldMk cId="180583125" sldId="455"/>
            <ac:spMk id="3" creationId="{93ADD70A-7845-0A1A-13B4-B2B1F1451AA9}"/>
          </ac:spMkLst>
        </pc:spChg>
      </pc:sldChg>
      <pc:sldChg chg="modSp new mod">
        <pc:chgData name="Mari Nikonen" userId="21ccc40ad04ce58a" providerId="LiveId" clId="{866854EB-563D-4C8E-AE32-48B80CAF154B}" dt="2023-06-14T14:52:10.484" v="696" actId="20577"/>
        <pc:sldMkLst>
          <pc:docMk/>
          <pc:sldMk cId="3719166589" sldId="456"/>
        </pc:sldMkLst>
        <pc:spChg chg="mod">
          <ac:chgData name="Mari Nikonen" userId="21ccc40ad04ce58a" providerId="LiveId" clId="{866854EB-563D-4C8E-AE32-48B80CAF154B}" dt="2023-06-14T14:52:07.664" v="693" actId="20577"/>
          <ac:spMkLst>
            <pc:docMk/>
            <pc:sldMk cId="3719166589" sldId="456"/>
            <ac:spMk id="2" creationId="{3D469541-2F58-8145-7339-3494CECD0C66}"/>
          </ac:spMkLst>
        </pc:spChg>
        <pc:spChg chg="mod">
          <ac:chgData name="Mari Nikonen" userId="21ccc40ad04ce58a" providerId="LiveId" clId="{866854EB-563D-4C8E-AE32-48B80CAF154B}" dt="2023-06-14T14:52:10.484" v="696" actId="20577"/>
          <ac:spMkLst>
            <pc:docMk/>
            <pc:sldMk cId="3719166589" sldId="456"/>
            <ac:spMk id="3" creationId="{C1713902-9E2E-B4FE-4D5C-01450DD9A712}"/>
          </ac:spMkLst>
        </pc:spChg>
      </pc:sldChg>
      <pc:sldChg chg="modSp new mod">
        <pc:chgData name="Mari Nikonen" userId="21ccc40ad04ce58a" providerId="LiveId" clId="{866854EB-563D-4C8E-AE32-48B80CAF154B}" dt="2023-06-14T15:05:14.348" v="1102" actId="20577"/>
        <pc:sldMkLst>
          <pc:docMk/>
          <pc:sldMk cId="3269974337" sldId="457"/>
        </pc:sldMkLst>
        <pc:spChg chg="mod">
          <ac:chgData name="Mari Nikonen" userId="21ccc40ad04ce58a" providerId="LiveId" clId="{866854EB-563D-4C8E-AE32-48B80CAF154B}" dt="2023-06-14T15:03:01.907" v="1093" actId="20577"/>
          <ac:spMkLst>
            <pc:docMk/>
            <pc:sldMk cId="3269974337" sldId="457"/>
            <ac:spMk id="2" creationId="{757D9ECE-1394-4CE9-438D-DF36A09BAFB9}"/>
          </ac:spMkLst>
        </pc:spChg>
        <pc:spChg chg="mod">
          <ac:chgData name="Mari Nikonen" userId="21ccc40ad04ce58a" providerId="LiveId" clId="{866854EB-563D-4C8E-AE32-48B80CAF154B}" dt="2023-06-14T15:05:14.348" v="1102" actId="20577"/>
          <ac:spMkLst>
            <pc:docMk/>
            <pc:sldMk cId="3269974337" sldId="457"/>
            <ac:spMk id="3" creationId="{D5E4D4C8-D7C5-8928-CA4A-947CBCC48B7B}"/>
          </ac:spMkLst>
        </pc:spChg>
      </pc:sldChg>
      <pc:sldChg chg="modSp new mod">
        <pc:chgData name="Mari Nikonen" userId="21ccc40ad04ce58a" providerId="LiveId" clId="{866854EB-563D-4C8E-AE32-48B80CAF154B}" dt="2023-06-14T15:16:49.967" v="1909" actId="20577"/>
        <pc:sldMkLst>
          <pc:docMk/>
          <pc:sldMk cId="131057483" sldId="458"/>
        </pc:sldMkLst>
        <pc:spChg chg="mod">
          <ac:chgData name="Mari Nikonen" userId="21ccc40ad04ce58a" providerId="LiveId" clId="{866854EB-563D-4C8E-AE32-48B80CAF154B}" dt="2023-06-14T15:12:13.187" v="1639" actId="20577"/>
          <ac:spMkLst>
            <pc:docMk/>
            <pc:sldMk cId="131057483" sldId="458"/>
            <ac:spMk id="2" creationId="{8BFFBE58-382D-90B4-EC56-261B5AFD3D85}"/>
          </ac:spMkLst>
        </pc:spChg>
        <pc:spChg chg="mod">
          <ac:chgData name="Mari Nikonen" userId="21ccc40ad04ce58a" providerId="LiveId" clId="{866854EB-563D-4C8E-AE32-48B80CAF154B}" dt="2023-06-14T15:16:49.967" v="1909" actId="20577"/>
          <ac:spMkLst>
            <pc:docMk/>
            <pc:sldMk cId="131057483" sldId="458"/>
            <ac:spMk id="3" creationId="{73371EEB-641C-E09A-5E59-28D146FEE9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1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57733/790/83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33350/184/61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AHMGS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556"/>
          <a:stretch/>
        </p:blipFill>
        <p:spPr>
          <a:xfrm>
            <a:off x="2818700" y="10"/>
            <a:ext cx="9324785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 dirty="0"/>
            </a:br>
            <a:r>
              <a:rPr lang="fi-FI" sz="4800" dirty="0"/>
              <a:t>Suomi 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>
            <a:noAutofit/>
          </a:bodyPr>
          <a:lstStyle/>
          <a:p>
            <a:pPr algn="l"/>
            <a:r>
              <a:rPr lang="fi-FI" sz="1600" dirty="0"/>
              <a:t>ALC-7220</a:t>
            </a:r>
          </a:p>
          <a:p>
            <a:pPr algn="l"/>
            <a:r>
              <a:rPr lang="fi-FI" sz="1600" dirty="0"/>
              <a:t>Mari Nikonen </a:t>
            </a:r>
          </a:p>
          <a:p>
            <a:pPr algn="l"/>
            <a:r>
              <a:rPr lang="fi-FI" sz="1600" dirty="0"/>
              <a:t>12. tapaaminen </a:t>
            </a:r>
          </a:p>
          <a:p>
            <a:pPr algn="l"/>
            <a:r>
              <a:rPr lang="fi-FI" sz="1600" dirty="0"/>
              <a:t>Keskiviikkona 14.6.2023</a:t>
            </a:r>
          </a:p>
          <a:p>
            <a:pPr algn="l"/>
            <a:r>
              <a:rPr lang="fi-FI" sz="1600" dirty="0"/>
              <a:t>Kello 16.30-18.30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FABC10-73DB-24A5-31C5-2871752B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ADD70A-7845-0A1A-13B4-B2B1F1451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Jos </a:t>
            </a:r>
            <a:r>
              <a:rPr lang="fi-FI" dirty="0" err="1"/>
              <a:t>mä</a:t>
            </a:r>
            <a:r>
              <a:rPr lang="fi-FI" dirty="0"/>
              <a:t> tulen vaikka ensi viikolla (puhekieli) </a:t>
            </a:r>
          </a:p>
          <a:p>
            <a:pPr marL="0" indent="0">
              <a:buNone/>
            </a:pPr>
            <a:r>
              <a:rPr lang="fi-FI" dirty="0"/>
              <a:t>= Jos minä tulen esimerkiksi ensi viikolla (kirjakieli) </a:t>
            </a:r>
          </a:p>
          <a:p>
            <a:pPr marL="0" indent="0">
              <a:buNone/>
            </a:pPr>
            <a:r>
              <a:rPr lang="fi-FI" dirty="0"/>
              <a:t>Vaikka</a:t>
            </a:r>
          </a:p>
          <a:p>
            <a:pPr marL="514350" indent="-514350">
              <a:buAutoNum type="arabicPeriod"/>
            </a:pPr>
            <a:r>
              <a:rPr lang="fi-FI" dirty="0"/>
              <a:t>Even </a:t>
            </a:r>
            <a:r>
              <a:rPr lang="fi-FI" dirty="0" err="1"/>
              <a:t>if</a:t>
            </a:r>
            <a:r>
              <a:rPr lang="fi-FI" dirty="0"/>
              <a:t>, </a:t>
            </a:r>
            <a:r>
              <a:rPr lang="fi-FI" dirty="0" err="1"/>
              <a:t>although</a:t>
            </a:r>
            <a:r>
              <a:rPr lang="fi-FI" dirty="0"/>
              <a:t> </a:t>
            </a:r>
          </a:p>
          <a:p>
            <a:pPr marL="514350" indent="-514350">
              <a:buAutoNum type="arabicPeriod"/>
            </a:pPr>
            <a:r>
              <a:rPr lang="fi-FI" dirty="0"/>
              <a:t>Puhekieli: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, </a:t>
            </a:r>
            <a:r>
              <a:rPr lang="fi-FI" dirty="0" err="1"/>
              <a:t>although</a:t>
            </a:r>
            <a:r>
              <a:rPr lang="fi-FI" dirty="0"/>
              <a:t>, for </a:t>
            </a:r>
            <a:r>
              <a:rPr lang="fi-FI" dirty="0" err="1"/>
              <a:t>example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58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C5C907-1EDF-2F92-8846-518D8E9F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TAUKO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5026CE-E090-81FA-7987-C650AAA5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Kello on nyt 17.15</a:t>
            </a:r>
          </a:p>
          <a:p>
            <a:r>
              <a:rPr lang="fi-FI" dirty="0"/>
              <a:t>Jatketaan kello 17.25</a:t>
            </a:r>
          </a:p>
        </p:txBody>
      </p:sp>
    </p:spTree>
    <p:extLst>
      <p:ext uri="{BB962C8B-B14F-4D97-AF65-F5344CB8AC3E}">
        <p14:creationId xmlns:p14="http://schemas.microsoft.com/office/powerpoint/2010/main" val="11908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4F53F5-FFC5-5592-A4DE-AEB05AE7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Pienissä ryhmissä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493108-042D-83D8-FFC9-6DFFE4F8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https://mycourses.aalto.fi/course/view.php?id=38335&amp;section=16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451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7D9ECE-1394-4CE9-438D-DF36A09B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157/ 218: No </a:t>
            </a:r>
            <a:r>
              <a:rPr lang="fi-FI" dirty="0" err="1"/>
              <a:t>mä</a:t>
            </a:r>
            <a:r>
              <a:rPr lang="fi-FI" dirty="0"/>
              <a:t> just soitankin…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E4D4C8-D7C5-8928-CA4A-947CBCC48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= So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calling</a:t>
            </a:r>
            <a:r>
              <a:rPr lang="fi-FI" dirty="0"/>
              <a:t> to </a:t>
            </a:r>
            <a:r>
              <a:rPr lang="fi-FI" dirty="0" err="1"/>
              <a:t>ask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just </a:t>
            </a:r>
            <a:r>
              <a:rPr lang="fi-FI" dirty="0" err="1"/>
              <a:t>that</a:t>
            </a:r>
            <a:r>
              <a:rPr lang="fi-FI" dirty="0"/>
              <a:t>…</a:t>
            </a:r>
          </a:p>
          <a:p>
            <a:pPr marL="0" indent="0">
              <a:buNone/>
            </a:pPr>
            <a:r>
              <a:rPr lang="fi-FI" dirty="0" err="1"/>
              <a:t>Spoken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pattern</a:t>
            </a:r>
            <a:r>
              <a:rPr lang="fi-FI" dirty="0"/>
              <a:t>,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worry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grammar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Just = </a:t>
            </a:r>
            <a:r>
              <a:rPr lang="fi-FI" dirty="0" err="1"/>
              <a:t>precisely</a:t>
            </a:r>
            <a:r>
              <a:rPr lang="fi-FI" dirty="0"/>
              <a:t>, (just </a:t>
            </a:r>
            <a:r>
              <a:rPr lang="fi-FI" dirty="0" err="1"/>
              <a:t>that</a:t>
            </a:r>
            <a:r>
              <a:rPr lang="fi-FI" dirty="0"/>
              <a:t>) 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-</a:t>
            </a:r>
            <a:r>
              <a:rPr lang="fi-FI" dirty="0" err="1"/>
              <a:t>kin</a:t>
            </a:r>
            <a:r>
              <a:rPr lang="fi-FI" dirty="0"/>
              <a:t> = </a:t>
            </a:r>
            <a:r>
              <a:rPr lang="fi-FI" dirty="0" err="1"/>
              <a:t>usually</a:t>
            </a:r>
            <a:r>
              <a:rPr lang="fi-FI" dirty="0"/>
              <a:t>: </a:t>
            </a:r>
            <a:r>
              <a:rPr lang="fi-FI" dirty="0" err="1"/>
              <a:t>also</a:t>
            </a:r>
            <a:endParaRPr lang="fi-FI" dirty="0"/>
          </a:p>
          <a:p>
            <a:r>
              <a:rPr lang="fi-FI" dirty="0" err="1"/>
              <a:t>here</a:t>
            </a:r>
            <a:r>
              <a:rPr lang="fi-FI" dirty="0"/>
              <a:t>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as a </a:t>
            </a:r>
            <a:r>
              <a:rPr lang="fi-FI" dirty="0" err="1"/>
              <a:t>tone</a:t>
            </a:r>
            <a:r>
              <a:rPr lang="fi-FI" dirty="0"/>
              <a:t> </a:t>
            </a:r>
            <a:r>
              <a:rPr lang="fi-FI" dirty="0" err="1"/>
              <a:t>particle</a:t>
            </a:r>
            <a:r>
              <a:rPr lang="fi-FI" dirty="0"/>
              <a:t> –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leave</a:t>
            </a:r>
            <a:r>
              <a:rPr lang="fi-FI" dirty="0"/>
              <a:t> it out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meaning</a:t>
            </a:r>
            <a:r>
              <a:rPr lang="fi-FI" dirty="0"/>
              <a:t> </a:t>
            </a:r>
            <a:r>
              <a:rPr lang="fi-FI" dirty="0" err="1"/>
              <a:t>changing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997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75565E-991E-4EF7-9C37-F1441A02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Verbityypit 3 ja 4: </a:t>
            </a:r>
            <a:r>
              <a:rPr lang="fi-FI" dirty="0" err="1"/>
              <a:t>kpt</a:t>
            </a:r>
            <a:r>
              <a:rPr lang="fi-FI" dirty="0"/>
              <a:t>-vaihtelu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30BD70-E931-48C5-B570-B37A4C811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Oma suomi s. 157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Haluatko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b="1" dirty="0"/>
              <a:t>tavata</a:t>
            </a:r>
            <a:r>
              <a:rPr lang="fi-FI" dirty="0"/>
              <a:t> huomenna? </a:t>
            </a:r>
          </a:p>
          <a:p>
            <a:pPr marL="0" indent="0">
              <a:buNone/>
            </a:pPr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b="1" dirty="0"/>
              <a:t>tapaan</a:t>
            </a:r>
            <a:r>
              <a:rPr lang="fi-FI" dirty="0"/>
              <a:t> Hannan neljältä, </a:t>
            </a:r>
            <a:r>
              <a:rPr lang="fi-FI" dirty="0" err="1"/>
              <a:t>mut</a:t>
            </a:r>
            <a:r>
              <a:rPr lang="fi-FI" dirty="0"/>
              <a:t> myöhemmin illalla sopii!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21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2EB2F8-2312-8170-2B08-1C94F6AB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</a:t>
            </a:r>
            <a:r>
              <a:rPr lang="fi-FI" b="1" dirty="0"/>
              <a:t>v</a:t>
            </a:r>
            <a:r>
              <a:rPr lang="fi-FI" dirty="0"/>
              <a:t>ata – to </a:t>
            </a:r>
            <a:r>
              <a:rPr lang="fi-FI" dirty="0" err="1"/>
              <a:t>meet</a:t>
            </a:r>
            <a:r>
              <a:rPr lang="fi-FI" dirty="0"/>
              <a:t> 	v : p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6D378F-1E2E-D87F-8618-1E4559FF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minä ta</a:t>
            </a:r>
            <a:r>
              <a:rPr lang="fi-FI" b="1" dirty="0"/>
              <a:t>p</a:t>
            </a:r>
            <a:r>
              <a:rPr lang="fi-FI" dirty="0"/>
              <a:t>aan 		(nukkua 	nukun) </a:t>
            </a:r>
          </a:p>
          <a:p>
            <a:r>
              <a:rPr lang="fi-FI" dirty="0"/>
              <a:t>sinä tapaat</a:t>
            </a:r>
          </a:p>
          <a:p>
            <a:r>
              <a:rPr lang="fi-FI" dirty="0"/>
              <a:t>hän tapaa </a:t>
            </a:r>
          </a:p>
          <a:p>
            <a:r>
              <a:rPr lang="fi-FI" dirty="0"/>
              <a:t>me tapaamme 		me tavataan (</a:t>
            </a:r>
            <a:r>
              <a:rPr lang="fi-FI" dirty="0" err="1"/>
              <a:t>spoken</a:t>
            </a:r>
            <a:r>
              <a:rPr lang="fi-FI" dirty="0"/>
              <a:t>) </a:t>
            </a:r>
          </a:p>
          <a:p>
            <a:r>
              <a:rPr lang="fi-FI" dirty="0"/>
              <a:t>te tapaatte </a:t>
            </a:r>
          </a:p>
          <a:p>
            <a:r>
              <a:rPr lang="fi-FI" dirty="0"/>
              <a:t>he tapaavat</a:t>
            </a:r>
          </a:p>
        </p:txBody>
      </p:sp>
    </p:spTree>
    <p:extLst>
      <p:ext uri="{BB962C8B-B14F-4D97-AF65-F5344CB8AC3E}">
        <p14:creationId xmlns:p14="http://schemas.microsoft.com/office/powerpoint/2010/main" val="4097493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2E4BB6-354F-7872-9D4B-7CCD7DDC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Tavata, negatiivinen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83D812-8D86-41C9-2ACA-7754444FF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minä en ta</a:t>
            </a:r>
            <a:r>
              <a:rPr lang="fi-FI" b="1" dirty="0"/>
              <a:t>p</a:t>
            </a:r>
            <a:r>
              <a:rPr lang="fi-FI" dirty="0"/>
              <a:t>aa</a:t>
            </a:r>
          </a:p>
          <a:p>
            <a:r>
              <a:rPr lang="fi-FI" dirty="0"/>
              <a:t>Sinä et tapaa</a:t>
            </a:r>
          </a:p>
          <a:p>
            <a:r>
              <a:rPr lang="fi-FI" dirty="0"/>
              <a:t>Hän ei tapaa</a:t>
            </a:r>
          </a:p>
          <a:p>
            <a:r>
              <a:rPr lang="fi-FI" dirty="0"/>
              <a:t>Me emme tapaa </a:t>
            </a:r>
          </a:p>
          <a:p>
            <a:r>
              <a:rPr lang="fi-FI" dirty="0"/>
              <a:t>Te ette tapaa </a:t>
            </a:r>
          </a:p>
          <a:p>
            <a:r>
              <a:rPr lang="fi-FI" dirty="0"/>
              <a:t>He eivät tapaa</a:t>
            </a:r>
          </a:p>
        </p:txBody>
      </p:sp>
    </p:spTree>
    <p:extLst>
      <p:ext uri="{BB962C8B-B14F-4D97-AF65-F5344CB8AC3E}">
        <p14:creationId xmlns:p14="http://schemas.microsoft.com/office/powerpoint/2010/main" val="334767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2502A-6F47-6F97-06F0-3DA34053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Tykätä – to </a:t>
            </a:r>
            <a:r>
              <a:rPr lang="fi-FI" dirty="0" err="1"/>
              <a:t>like</a:t>
            </a:r>
            <a:r>
              <a:rPr lang="fi-FI" dirty="0"/>
              <a:t>, k : kk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53BE18-DB1C-A73E-0F0E-85C492262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Minä tykkään 		Minä en tykkää</a:t>
            </a:r>
          </a:p>
          <a:p>
            <a:pPr marL="0" indent="0">
              <a:buNone/>
            </a:pPr>
            <a:r>
              <a:rPr lang="fi-FI" dirty="0"/>
              <a:t>Sinä tykkäät			Sinä et tykkää</a:t>
            </a:r>
          </a:p>
          <a:p>
            <a:pPr marL="0" indent="0">
              <a:buNone/>
            </a:pPr>
            <a:r>
              <a:rPr lang="fi-FI" dirty="0"/>
              <a:t>Hän tykkää 			Hän ei tykkää</a:t>
            </a:r>
          </a:p>
          <a:p>
            <a:pPr marL="0" indent="0">
              <a:buNone/>
            </a:pPr>
            <a:r>
              <a:rPr lang="fi-FI" dirty="0"/>
              <a:t>Me tykkäämme		Me emme tykkää</a:t>
            </a:r>
          </a:p>
          <a:p>
            <a:pPr marL="0" indent="0">
              <a:buNone/>
            </a:pPr>
            <a:r>
              <a:rPr lang="fi-FI" dirty="0"/>
              <a:t>Te tykkäätte			Te ette tykkää</a:t>
            </a:r>
          </a:p>
          <a:p>
            <a:pPr marL="0" indent="0">
              <a:buNone/>
            </a:pPr>
            <a:r>
              <a:rPr lang="fi-FI" dirty="0"/>
              <a:t>He tykkäävät 		He eivät tykkää 	</a:t>
            </a:r>
          </a:p>
        </p:txBody>
      </p:sp>
    </p:spTree>
    <p:extLst>
      <p:ext uri="{BB962C8B-B14F-4D97-AF65-F5344CB8AC3E}">
        <p14:creationId xmlns:p14="http://schemas.microsoft.com/office/powerpoint/2010/main" val="3934503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2470F7-A697-A563-5272-4691803F2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Ajatella – to think  t : tt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1502C5-6AC1-B6C0-467F-618F9E5A9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Minä ajattelen	Minä en ajattele</a:t>
            </a:r>
          </a:p>
          <a:p>
            <a:pPr marL="0" indent="0">
              <a:buNone/>
            </a:pPr>
            <a:r>
              <a:rPr lang="fi-FI" dirty="0"/>
              <a:t>Sinä ajattelet 	Sinä et ajattele</a:t>
            </a:r>
          </a:p>
          <a:p>
            <a:pPr marL="0" indent="0">
              <a:buNone/>
            </a:pPr>
            <a:r>
              <a:rPr lang="fi-FI" dirty="0"/>
              <a:t>Hän ajattelee 	Hän ei ajattele</a:t>
            </a:r>
          </a:p>
          <a:p>
            <a:pPr marL="0" indent="0">
              <a:buNone/>
            </a:pPr>
            <a:r>
              <a:rPr lang="fi-FI" dirty="0"/>
              <a:t>Me ajattelemme	Me emme ajattele	</a:t>
            </a:r>
          </a:p>
          <a:p>
            <a:pPr marL="0" indent="0">
              <a:buNone/>
            </a:pPr>
            <a:r>
              <a:rPr lang="fi-FI" dirty="0"/>
              <a:t>Te ajattelette	Te ette ajattele</a:t>
            </a:r>
          </a:p>
          <a:p>
            <a:pPr marL="0" indent="0">
              <a:buNone/>
            </a:pPr>
            <a:r>
              <a:rPr lang="fi-FI" dirty="0"/>
              <a:t>He ajattelevat	He eivät ajattele </a:t>
            </a:r>
          </a:p>
        </p:txBody>
      </p:sp>
    </p:spTree>
    <p:extLst>
      <p:ext uri="{BB962C8B-B14F-4D97-AF65-F5344CB8AC3E}">
        <p14:creationId xmlns:p14="http://schemas.microsoft.com/office/powerpoint/2010/main" val="117868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FFBE58-382D-90B4-EC56-261B5AFD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371EEB-641C-E09A-5E59-28D146FEE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Verbtype</a:t>
            </a:r>
            <a:r>
              <a:rPr lang="fi-FI" dirty="0"/>
              <a:t> 2 </a:t>
            </a:r>
            <a:r>
              <a:rPr lang="fi-FI" dirty="0" err="1"/>
              <a:t>changes</a:t>
            </a:r>
            <a:r>
              <a:rPr lang="fi-FI" dirty="0"/>
              <a:t> </a:t>
            </a:r>
            <a:r>
              <a:rPr lang="fi-FI" dirty="0" err="1"/>
              <a:t>never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kpt-changes</a:t>
            </a:r>
            <a:endParaRPr lang="fi-FI" dirty="0"/>
          </a:p>
          <a:p>
            <a:pPr lvl="1"/>
            <a:r>
              <a:rPr lang="fi-FI" dirty="0" err="1"/>
              <a:t>Irregular</a:t>
            </a:r>
            <a:r>
              <a:rPr lang="fi-FI" dirty="0"/>
              <a:t>: Nähdä –&gt; näen, hän näkee </a:t>
            </a:r>
          </a:p>
          <a:p>
            <a:pPr lvl="1"/>
            <a:r>
              <a:rPr lang="fi-FI" dirty="0"/>
              <a:t>Tehdä: minä teen, hän tekee </a:t>
            </a:r>
          </a:p>
          <a:p>
            <a:r>
              <a:rPr lang="fi-FI" dirty="0"/>
              <a:t>Ajatella = to </a:t>
            </a:r>
            <a:r>
              <a:rPr lang="fi-FI" dirty="0" err="1"/>
              <a:t>think</a:t>
            </a:r>
            <a:r>
              <a:rPr lang="fi-FI" dirty="0"/>
              <a:t> </a:t>
            </a:r>
          </a:p>
          <a:p>
            <a:r>
              <a:rPr lang="fi-FI" dirty="0"/>
              <a:t>Miettiä = to </a:t>
            </a:r>
            <a:r>
              <a:rPr lang="fi-FI" dirty="0" err="1"/>
              <a:t>think</a:t>
            </a:r>
            <a:r>
              <a:rPr lang="fi-FI" dirty="0"/>
              <a:t>, to </a:t>
            </a:r>
            <a:r>
              <a:rPr lang="fi-FI" dirty="0" err="1"/>
              <a:t>ponder</a:t>
            </a:r>
            <a:r>
              <a:rPr lang="fi-FI" dirty="0"/>
              <a:t> (a </a:t>
            </a:r>
            <a:r>
              <a:rPr lang="fi-FI" dirty="0" err="1"/>
              <a:t>longer</a:t>
            </a:r>
            <a:r>
              <a:rPr lang="fi-FI" dirty="0"/>
              <a:t> </a:t>
            </a:r>
            <a:r>
              <a:rPr lang="fi-FI" dirty="0" err="1"/>
              <a:t>thinking</a:t>
            </a:r>
            <a:r>
              <a:rPr lang="fi-FI" dirty="0"/>
              <a:t> </a:t>
            </a:r>
            <a:r>
              <a:rPr lang="fi-FI" dirty="0" err="1"/>
              <a:t>process</a:t>
            </a:r>
            <a:r>
              <a:rPr lang="fi-FI" dirty="0"/>
              <a:t>) </a:t>
            </a:r>
          </a:p>
          <a:p>
            <a:pPr lvl="1"/>
            <a:r>
              <a:rPr lang="fi-FI" dirty="0"/>
              <a:t>For </a:t>
            </a:r>
            <a:r>
              <a:rPr lang="fi-FI" dirty="0" err="1"/>
              <a:t>example</a:t>
            </a:r>
            <a:r>
              <a:rPr lang="fi-FI" dirty="0"/>
              <a:t>, </a:t>
            </a:r>
            <a:r>
              <a:rPr lang="fi-FI" dirty="0" err="1"/>
              <a:t>before</a:t>
            </a:r>
            <a:r>
              <a:rPr lang="fi-FI" dirty="0"/>
              <a:t> a </a:t>
            </a:r>
            <a:r>
              <a:rPr lang="fi-FI" dirty="0" err="1"/>
              <a:t>decision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5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/>
          </a:bodyPr>
          <a:lstStyle/>
          <a:p>
            <a:r>
              <a:rPr lang="fi-FI"/>
              <a:t>Mitä kuuluu? Missä sä oot nyt? </a:t>
            </a:r>
          </a:p>
          <a:p>
            <a:r>
              <a:rPr lang="fi-FI"/>
              <a:t>Jumppaa ja ääntämistä</a:t>
            </a:r>
          </a:p>
          <a:p>
            <a:r>
              <a:rPr lang="fi-FI"/>
              <a:t>Recap: voida, saada, osata</a:t>
            </a:r>
          </a:p>
          <a:p>
            <a:r>
              <a:rPr lang="fi-FI"/>
              <a:t>Kappale 9 s. 151–152  isossa ryhmässä</a:t>
            </a:r>
          </a:p>
          <a:p>
            <a:r>
              <a:rPr lang="fi-FI"/>
              <a:t>Pienissä ryhmissä</a:t>
            </a:r>
          </a:p>
          <a:p>
            <a:r>
              <a:rPr lang="fi-FI"/>
              <a:t>Isossa ryhmässä: Verbityypit 3 ja 4 ja kpt </a:t>
            </a:r>
          </a:p>
          <a:p>
            <a:r>
              <a:rPr lang="fi-FI"/>
              <a:t>Kotitehtävät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173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469541-2F58-8145-7339-3494CECD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Harjoittele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713902-9E2E-B4FE-4D5C-01450DD9A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https://wordwall.net/play/57733/790/838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166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871809-F417-4B27-927E-FF19C1C7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kpt-changes</a:t>
            </a:r>
            <a:r>
              <a:rPr lang="fi-FI" dirty="0"/>
              <a:t> </a:t>
            </a:r>
            <a:r>
              <a:rPr lang="fi-FI" dirty="0" err="1"/>
              <a:t>happen</a:t>
            </a:r>
            <a:r>
              <a:rPr lang="fi-FI" dirty="0"/>
              <a:t>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67B32A-F428-4EE6-8A25-A3954B778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Normally</a:t>
            </a:r>
            <a:r>
              <a:rPr lang="fi-FI" dirty="0"/>
              <a:t>: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last</a:t>
            </a:r>
            <a:r>
              <a:rPr lang="fi-FI" dirty="0"/>
              <a:t> </a:t>
            </a:r>
            <a:r>
              <a:rPr lang="fi-FI" dirty="0" err="1"/>
              <a:t>syllable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stem</a:t>
            </a:r>
            <a:endParaRPr lang="fi-FI" dirty="0"/>
          </a:p>
          <a:p>
            <a:pPr lvl="1"/>
            <a:r>
              <a:rPr lang="fi-FI" dirty="0"/>
              <a:t>Nukkua – minä </a:t>
            </a:r>
            <a:r>
              <a:rPr lang="fi-FI" u="sng" dirty="0"/>
              <a:t>nu</a:t>
            </a:r>
            <a:r>
              <a:rPr lang="fi-FI" b="1" u="sng" dirty="0"/>
              <a:t>ku</a:t>
            </a:r>
            <a:r>
              <a:rPr lang="fi-FI" b="1" dirty="0"/>
              <a:t>-n</a:t>
            </a:r>
            <a:r>
              <a:rPr lang="fi-FI" dirty="0"/>
              <a:t>  (</a:t>
            </a:r>
            <a:r>
              <a:rPr lang="fi-FI" dirty="0" err="1"/>
              <a:t>stem</a:t>
            </a:r>
            <a:r>
              <a:rPr lang="fi-FI" dirty="0"/>
              <a:t>: nuku) </a:t>
            </a:r>
          </a:p>
          <a:p>
            <a:r>
              <a:rPr lang="fi-FI" dirty="0"/>
              <a:t>Some </a:t>
            </a:r>
            <a:r>
              <a:rPr lang="fi-FI" dirty="0" err="1"/>
              <a:t>verbs</a:t>
            </a:r>
            <a:r>
              <a:rPr lang="fi-FI" dirty="0"/>
              <a:t> in </a:t>
            </a:r>
            <a:r>
              <a:rPr lang="fi-FI" dirty="0" err="1"/>
              <a:t>verbtypes</a:t>
            </a:r>
            <a:r>
              <a:rPr lang="fi-FI" dirty="0"/>
              <a:t> 3 and 4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exceptional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Ajatella: Aja</a:t>
            </a:r>
            <a:r>
              <a:rPr lang="fi-FI" b="1" dirty="0"/>
              <a:t>tt</a:t>
            </a:r>
            <a:r>
              <a:rPr lang="fi-FI" dirty="0"/>
              <a:t>ele- </a:t>
            </a:r>
          </a:p>
          <a:p>
            <a:r>
              <a:rPr lang="fi-FI" dirty="0"/>
              <a:t>siivota – to </a:t>
            </a:r>
            <a:r>
              <a:rPr lang="fi-FI" dirty="0" err="1"/>
              <a:t>clean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siivoan 	(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siipoan</a:t>
            </a:r>
            <a:r>
              <a:rPr lang="fi-FI" dirty="0"/>
              <a:t>)</a:t>
            </a:r>
          </a:p>
          <a:p>
            <a:r>
              <a:rPr lang="fi-FI" dirty="0"/>
              <a:t>Pelata – pelaan – to play, no </a:t>
            </a:r>
            <a:r>
              <a:rPr lang="fi-FI" dirty="0" err="1"/>
              <a:t>kpt</a:t>
            </a:r>
            <a:r>
              <a:rPr lang="fi-FI" dirty="0"/>
              <a:t> </a:t>
            </a:r>
            <a:r>
              <a:rPr lang="fi-FI" dirty="0" err="1"/>
              <a:t>change</a:t>
            </a:r>
            <a:endParaRPr lang="fi-FI" dirty="0"/>
          </a:p>
          <a:p>
            <a:r>
              <a:rPr lang="fi-FI" dirty="0"/>
              <a:t>Pelätä – pelkään – </a:t>
            </a:r>
            <a:r>
              <a:rPr lang="fi-FI" dirty="0" err="1"/>
              <a:t>kpt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happens</a:t>
            </a:r>
            <a:r>
              <a:rPr lang="fi-FI" dirty="0"/>
              <a:t> </a:t>
            </a:r>
          </a:p>
          <a:p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699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1B9B5-93F6-CB97-029C-4BDB9385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7397B0-9D5A-28C3-0F68-EB2FB45D1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21" y="1690688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Muista kotitehtävä 3</a:t>
            </a:r>
          </a:p>
          <a:p>
            <a:pPr lvl="1"/>
            <a:r>
              <a:rPr lang="fi-FI" dirty="0"/>
              <a:t>Määräaika on maanantaina!</a:t>
            </a:r>
          </a:p>
          <a:p>
            <a:r>
              <a:rPr lang="fi-FI" dirty="0"/>
              <a:t>Look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verbs</a:t>
            </a:r>
            <a:r>
              <a:rPr lang="fi-FI" dirty="0"/>
              <a:t> on </a:t>
            </a:r>
            <a:r>
              <a:rPr lang="fi-FI" dirty="0" err="1"/>
              <a:t>page</a:t>
            </a:r>
            <a:r>
              <a:rPr lang="fi-FI" dirty="0"/>
              <a:t> 158/219 and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meanings</a:t>
            </a:r>
            <a:r>
              <a:rPr lang="fi-FI" dirty="0"/>
              <a:t> in a </a:t>
            </a:r>
            <a:r>
              <a:rPr lang="fi-FI" dirty="0" err="1"/>
              <a:t>way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works</a:t>
            </a:r>
            <a:r>
              <a:rPr lang="fi-FI" dirty="0"/>
              <a:t> for </a:t>
            </a:r>
            <a:r>
              <a:rPr lang="fi-FI" dirty="0" err="1"/>
              <a:t>you</a:t>
            </a:r>
            <a:endParaRPr lang="fi-FI" dirty="0"/>
          </a:p>
          <a:p>
            <a:r>
              <a:rPr lang="fi-FI" dirty="0" err="1"/>
              <a:t>Conjugate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verbs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</a:t>
            </a:r>
            <a:r>
              <a:rPr lang="fi-FI" dirty="0"/>
              <a:t> </a:t>
            </a:r>
            <a:r>
              <a:rPr lang="fi-FI" dirty="0" err="1"/>
              <a:t>tense</a:t>
            </a:r>
            <a:r>
              <a:rPr lang="fi-FI" dirty="0"/>
              <a:t> (</a:t>
            </a:r>
            <a:r>
              <a:rPr lang="fi-FI" dirty="0" err="1"/>
              <a:t>positive</a:t>
            </a:r>
            <a:r>
              <a:rPr lang="fi-FI" dirty="0"/>
              <a:t>). </a:t>
            </a:r>
            <a:r>
              <a:rPr lang="fi-FI" dirty="0" err="1"/>
              <a:t>Remember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there’s</a:t>
            </a:r>
            <a:r>
              <a:rPr lang="fi-FI" dirty="0"/>
              <a:t> a </a:t>
            </a:r>
            <a:r>
              <a:rPr lang="fi-FI" dirty="0" err="1"/>
              <a:t>kpt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in </a:t>
            </a:r>
            <a:r>
              <a:rPr lang="fi-FI" dirty="0" err="1"/>
              <a:t>all</a:t>
            </a:r>
            <a:r>
              <a:rPr lang="fi-FI" dirty="0"/>
              <a:t> of </a:t>
            </a:r>
            <a:r>
              <a:rPr lang="fi-FI" dirty="0" err="1"/>
              <a:t>these</a:t>
            </a:r>
            <a:r>
              <a:rPr lang="fi-FI" dirty="0"/>
              <a:t>! </a:t>
            </a:r>
          </a:p>
          <a:p>
            <a:r>
              <a:rPr lang="fi-FI" dirty="0"/>
              <a:t>Go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flascards</a:t>
            </a:r>
            <a:r>
              <a:rPr lang="fi-FI" dirty="0"/>
              <a:t> to </a:t>
            </a:r>
            <a:r>
              <a:rPr lang="fi-FI" dirty="0" err="1"/>
              <a:t>check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answers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https://wordwall.net/play/33350/184/617</a:t>
            </a:r>
            <a:endParaRPr lang="fi-FI" dirty="0"/>
          </a:p>
          <a:p>
            <a:r>
              <a:rPr lang="fi-FI" dirty="0" err="1"/>
              <a:t>Practice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conjugations</a:t>
            </a:r>
            <a:r>
              <a:rPr lang="fi-FI" dirty="0"/>
              <a:t> of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verbs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flashcards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5733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F9A576-06EF-0D6D-DD56-64C694D1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35F01E-E80C-9B40-D76B-AB458D3D6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Harjoitus 9 s. 159 / 9 s. 220</a:t>
            </a:r>
          </a:p>
          <a:p>
            <a:r>
              <a:rPr lang="fi-FI" dirty="0"/>
              <a:t>Harjoitus 1 s. 152 / 1 s. 213</a:t>
            </a:r>
          </a:p>
          <a:p>
            <a:r>
              <a:rPr lang="fi-FI" dirty="0"/>
              <a:t>Harjoitus 3 s. 154 / 3 s. 215 </a:t>
            </a:r>
          </a:p>
          <a:p>
            <a:r>
              <a:rPr lang="fi-FI" dirty="0"/>
              <a:t>Harjoitus 4 s. 155 / 4 s. 215</a:t>
            </a:r>
          </a:p>
          <a:p>
            <a:r>
              <a:rPr lang="fi-FI" dirty="0"/>
              <a:t>Harjoitus 6 s. 156 / 6 s. 217</a:t>
            </a:r>
          </a:p>
          <a:p>
            <a:r>
              <a:rPr lang="fi-FI" dirty="0" err="1"/>
              <a:t>Questions</a:t>
            </a:r>
            <a:r>
              <a:rPr lang="fi-FI" dirty="0"/>
              <a:t>? </a:t>
            </a:r>
            <a:r>
              <a:rPr lang="fi-FI" dirty="0" err="1"/>
              <a:t>Share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on </a:t>
            </a:r>
            <a:r>
              <a:rPr lang="fi-FI" dirty="0" err="1"/>
              <a:t>Flinga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https://edu.flinga.fi/s/EAHMGSR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43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118"/>
            <a:ext cx="10515600" cy="4351338"/>
          </a:xfrm>
        </p:spPr>
        <p:txBody>
          <a:bodyPr/>
          <a:lstStyle/>
          <a:p>
            <a:r>
              <a:rPr lang="fi-FI"/>
              <a:t>Nähdään maanantaina!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073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</a:p>
          <a:p>
            <a:pPr lvl="1"/>
            <a:endParaRPr lang="fi-FI"/>
          </a:p>
          <a:p>
            <a:endParaRPr lang="fi-FI"/>
          </a:p>
          <a:p>
            <a:r>
              <a:rPr lang="fi-FI"/>
              <a:t>Lämpimästi tervetuloa! = A warm welcome!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97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CD137-6E2D-8114-6E43-36EE33EA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D1440-A00E-D55B-1601-70F9C522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Kirjoita chattiin vastaukset kysymyksiin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Mitä kuuluu tänään?</a:t>
            </a:r>
          </a:p>
          <a:p>
            <a:r>
              <a:rPr lang="fi-FI"/>
              <a:t>Missä sä oot nyt? </a:t>
            </a:r>
          </a:p>
          <a:p>
            <a:r>
              <a:rPr lang="fi-FI"/>
              <a:t>Millainen ilma tänään on? </a:t>
            </a:r>
          </a:p>
          <a:p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30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BF51BD-6FCF-5351-98C2-210AB60F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F88D20-F9F8-305C-8D86-A972D18E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Osaatko sä puhua arabiaa? </a:t>
            </a:r>
          </a:p>
          <a:p>
            <a:r>
              <a:rPr lang="fi-FI"/>
              <a:t>Mä en osaa arabiaa, valitettavasti! </a:t>
            </a:r>
          </a:p>
          <a:p>
            <a:r>
              <a:rPr lang="fi-FI"/>
              <a:t>Voitko sä auttaa mua? </a:t>
            </a:r>
          </a:p>
          <a:p>
            <a:r>
              <a:rPr lang="fi-FI"/>
              <a:t>Mä en osaa tehdä... </a:t>
            </a:r>
          </a:p>
          <a:p>
            <a:r>
              <a:rPr lang="fi-FI"/>
              <a:t>....mun suomen kielen tehtäviä.  </a:t>
            </a:r>
          </a:p>
          <a:p>
            <a:r>
              <a:rPr lang="fi-FI"/>
              <a:t>Mulla on flunssa.</a:t>
            </a:r>
          </a:p>
          <a:p>
            <a:r>
              <a:rPr lang="fi-FI"/>
              <a:t>Mä en voi tehdä... </a:t>
            </a:r>
          </a:p>
          <a:p>
            <a:r>
              <a:rPr lang="fi-FI"/>
              <a:t>...mun suomen kielen tehtäviä!</a:t>
            </a:r>
          </a:p>
          <a:p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56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97F5BA-BFBC-4707-582B-15D7E49A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Voida, saada, osata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93F42A-DA28-3323-D7A0-F0FC28236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Is </a:t>
            </a:r>
            <a:r>
              <a:rPr lang="fi-FI" dirty="0" err="1"/>
              <a:t>there</a:t>
            </a:r>
            <a:r>
              <a:rPr lang="fi-FI" dirty="0"/>
              <a:t> a </a:t>
            </a:r>
            <a:r>
              <a:rPr lang="fi-FI" dirty="0" err="1"/>
              <a:t>permission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rule</a:t>
            </a:r>
            <a:r>
              <a:rPr lang="fi-FI" dirty="0"/>
              <a:t> </a:t>
            </a:r>
            <a:r>
              <a:rPr lang="fi-FI" dirty="0" err="1"/>
              <a:t>involved</a:t>
            </a:r>
            <a:endParaRPr lang="fi-FI" dirty="0"/>
          </a:p>
          <a:p>
            <a:pPr lvl="1"/>
            <a:r>
              <a:rPr lang="fi-FI" dirty="0" err="1"/>
              <a:t>Yes</a:t>
            </a:r>
            <a:r>
              <a:rPr lang="fi-FI" dirty="0"/>
              <a:t> -&gt; saada</a:t>
            </a:r>
          </a:p>
          <a:p>
            <a:pPr lvl="1"/>
            <a:r>
              <a:rPr lang="fi-FI" dirty="0"/>
              <a:t>No -&gt; voida </a:t>
            </a:r>
            <a:r>
              <a:rPr lang="fi-FI" dirty="0" err="1"/>
              <a:t>or</a:t>
            </a:r>
            <a:r>
              <a:rPr lang="fi-FI" dirty="0"/>
              <a:t> osata,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? </a:t>
            </a:r>
          </a:p>
          <a:p>
            <a:r>
              <a:rPr lang="fi-FI" dirty="0"/>
              <a:t>Is </a:t>
            </a:r>
            <a:r>
              <a:rPr lang="fi-FI" dirty="0" err="1"/>
              <a:t>there</a:t>
            </a:r>
            <a:r>
              <a:rPr lang="fi-FI" dirty="0"/>
              <a:t> a </a:t>
            </a:r>
            <a:r>
              <a:rPr lang="fi-FI" dirty="0" err="1"/>
              <a:t>skill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knowledge</a:t>
            </a:r>
            <a:r>
              <a:rPr lang="fi-FI" dirty="0"/>
              <a:t> </a:t>
            </a:r>
            <a:r>
              <a:rPr lang="fi-FI" dirty="0" err="1"/>
              <a:t>involved</a:t>
            </a:r>
            <a:r>
              <a:rPr lang="fi-FI" dirty="0"/>
              <a:t>? </a:t>
            </a:r>
          </a:p>
          <a:p>
            <a:pPr lvl="1"/>
            <a:r>
              <a:rPr lang="fi-FI" dirty="0" err="1"/>
              <a:t>Yes</a:t>
            </a:r>
            <a:r>
              <a:rPr lang="fi-FI" dirty="0"/>
              <a:t> -&gt; osata</a:t>
            </a:r>
          </a:p>
          <a:p>
            <a:pPr lvl="1"/>
            <a:r>
              <a:rPr lang="fi-FI" dirty="0"/>
              <a:t>No -&gt; voida</a:t>
            </a:r>
          </a:p>
          <a:p>
            <a:pPr marL="0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17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2C41D7-7E45-3FC5-4901-88AD584A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Kappale 9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257B54-3A94-CFE9-0E6B-1F0B5139C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 suomi 1 sivu 151–152/212–213 </a:t>
            </a:r>
          </a:p>
        </p:txBody>
      </p:sp>
    </p:spTree>
    <p:extLst>
      <p:ext uri="{BB962C8B-B14F-4D97-AF65-F5344CB8AC3E}">
        <p14:creationId xmlns:p14="http://schemas.microsoft.com/office/powerpoint/2010/main" val="310692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DDD354-4CA6-DEFF-3C3D-F45955ED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Juhlat = a party, </a:t>
            </a:r>
            <a:r>
              <a:rPr lang="fi-FI" dirty="0" err="1"/>
              <a:t>notice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plural</a:t>
            </a:r>
            <a:r>
              <a:rPr lang="fi-FI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773DDA-A936-7F9F-4C6F-83F2CB1D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Celebrations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referred</a:t>
            </a:r>
            <a:r>
              <a:rPr lang="fi-FI" dirty="0"/>
              <a:t> to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t-</a:t>
            </a:r>
            <a:r>
              <a:rPr lang="fi-FI" dirty="0" err="1"/>
              <a:t>plural</a:t>
            </a:r>
            <a:r>
              <a:rPr lang="fi-FI" dirty="0"/>
              <a:t> in </a:t>
            </a:r>
            <a:r>
              <a:rPr lang="fi-FI" dirty="0" err="1"/>
              <a:t>Finnish</a:t>
            </a:r>
            <a:r>
              <a:rPr lang="fi-FI" dirty="0"/>
              <a:t>,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we’re</a:t>
            </a:r>
            <a:r>
              <a:rPr lang="fi-FI" dirty="0"/>
              <a:t> just </a:t>
            </a:r>
            <a:r>
              <a:rPr lang="fi-FI" dirty="0" err="1"/>
              <a:t>talking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party </a:t>
            </a:r>
          </a:p>
          <a:p>
            <a:r>
              <a:rPr lang="fi-FI" dirty="0"/>
              <a:t>Tänä kesänä on monet juhlat. =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parties</a:t>
            </a:r>
            <a:r>
              <a:rPr lang="fi-FI" dirty="0"/>
              <a:t> </a:t>
            </a:r>
          </a:p>
          <a:p>
            <a:r>
              <a:rPr lang="fi-FI" dirty="0"/>
              <a:t>Tänä kesänä on juhlat. = a party</a:t>
            </a:r>
          </a:p>
          <a:p>
            <a:r>
              <a:rPr lang="fi-FI" dirty="0"/>
              <a:t>Ne on (puhekieli) = ne ovat (kirjakieli) </a:t>
            </a:r>
          </a:p>
        </p:txBody>
      </p:sp>
    </p:spTree>
    <p:extLst>
      <p:ext uri="{BB962C8B-B14F-4D97-AF65-F5344CB8AC3E}">
        <p14:creationId xmlns:p14="http://schemas.microsoft.com/office/powerpoint/2010/main" val="317313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18512</TotalTime>
  <Words>837</Words>
  <Application>Microsoft Office PowerPoint</Application>
  <PresentationFormat>Laajakuva</PresentationFormat>
  <Paragraphs>147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Office-teema</vt:lpstr>
      <vt:lpstr> Suomi 2</vt:lpstr>
      <vt:lpstr>Tänään</vt:lpstr>
      <vt:lpstr>Tervetuloa tunnille!</vt:lpstr>
      <vt:lpstr>Kirjoita chattiin</vt:lpstr>
      <vt:lpstr>Jumppaa ja ääntämistä</vt:lpstr>
      <vt:lpstr>Ääntämistä</vt:lpstr>
      <vt:lpstr>Voida, saada, osata</vt:lpstr>
      <vt:lpstr>Kappale 9 </vt:lpstr>
      <vt:lpstr>Juhlat = a party, notice the plural!</vt:lpstr>
      <vt:lpstr>Vaikka</vt:lpstr>
      <vt:lpstr>TAUKO </vt:lpstr>
      <vt:lpstr>Pienissä ryhmissä </vt:lpstr>
      <vt:lpstr>157/ 218: No mä just soitankin…</vt:lpstr>
      <vt:lpstr>Verbityypit 3 ja 4: kpt-vaihtelu</vt:lpstr>
      <vt:lpstr>Tavata – to meet  v : p</vt:lpstr>
      <vt:lpstr>Tavata, negatiivinen</vt:lpstr>
      <vt:lpstr>Tykätä – to like, k : kk</vt:lpstr>
      <vt:lpstr>Ajatella – to think  t : tt</vt:lpstr>
      <vt:lpstr>Kysymyksiä? </vt:lpstr>
      <vt:lpstr>Harjoittele</vt:lpstr>
      <vt:lpstr>When do kpt-changes happen? </vt:lpstr>
      <vt:lpstr>Kotitehtävät</vt:lpstr>
      <vt:lpstr>Kotitehtävät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34</cp:revision>
  <cp:lastPrinted>2022-11-07T12:10:51Z</cp:lastPrinted>
  <dcterms:created xsi:type="dcterms:W3CDTF">2021-09-13T12:59:36Z</dcterms:created>
  <dcterms:modified xsi:type="dcterms:W3CDTF">2023-06-15T13:34:26Z</dcterms:modified>
</cp:coreProperties>
</file>