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2" r:id="rId5"/>
    <p:sldId id="259" r:id="rId6"/>
    <p:sldId id="279" r:id="rId7"/>
    <p:sldId id="260" r:id="rId8"/>
    <p:sldId id="261" r:id="rId9"/>
    <p:sldId id="276" r:id="rId10"/>
    <p:sldId id="277" r:id="rId11"/>
    <p:sldId id="278" r:id="rId12"/>
    <p:sldId id="26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C5C9-164C-46B3-A87E-7660D39D3106}" type="datetime2">
              <a:rPr lang="en-US" smtClean="0"/>
              <a:t>Wednesday, 20 April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20 April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3654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20 April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951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20 April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1719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20 April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2088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20 April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341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179A-1E2B-41AB-B400-4F1B4022FAEE}" type="datetime2">
              <a:rPr lang="en-US" smtClean="0"/>
              <a:t>Wednesday, 20 April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0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D0F-6595-4F14-8EF3-954CD87C797B}" type="datetime2">
              <a:rPr lang="en-US" smtClean="0"/>
              <a:t>Wednesday, 20 April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0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CFF8A-AAF8-4A12-8A91-9CA0EAF6CBB9}" type="datetime2">
              <a:rPr lang="en-US" smtClean="0"/>
              <a:t>Wednesday, 20 April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7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25C3-021A-4B0B-8F70-0C181FE1CF45}" type="datetime2">
              <a:rPr lang="en-US" smtClean="0"/>
              <a:t>Wednesday, 20 April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1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D88D-8CEC-4ED9-A53B-5596187D9A16}" type="datetime2">
              <a:rPr lang="en-US" smtClean="0"/>
              <a:t>Wednesday, 20 April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D382-DFDA-4722-A27A-59C21AD112F2}" type="datetime2">
              <a:rPr lang="en-US" smtClean="0"/>
              <a:t>Wednesday, 20 April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A30D-1C09-413F-AAB1-38F366000715}" type="datetime2">
              <a:rPr lang="en-US" smtClean="0"/>
              <a:t>Wednesday, 20 April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4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2B9C-D65E-4F64-95C3-B10F3B00F0D9}" type="datetime2">
              <a:rPr lang="en-US" smtClean="0"/>
              <a:t>Wednesday, 20 April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5FDCC-6AAC-4A08-B9E0-3793AB5E64C3}" type="datetime2">
              <a:rPr lang="en-US" smtClean="0"/>
              <a:t>Wednesday, 20 April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1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E94D-439C-40F1-900E-BC07940E3988}" type="datetime2">
              <a:rPr lang="en-US" smtClean="0"/>
              <a:t>Wednesday, 20 April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8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A2CF1-0EB2-4673-802D-3371233E4A77}" type="datetime2">
              <a:rPr lang="en-US" smtClean="0"/>
              <a:t>Wednesday, 20 April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5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27488C7A-A219-69AD-ECDD-05B5AF25D2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6B4DA-34C6-422F-B697-74FA5F5A8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449388"/>
            <a:ext cx="5015638" cy="2075012"/>
          </a:xfrm>
        </p:spPr>
        <p:txBody>
          <a:bodyPr>
            <a:normAutofit/>
          </a:bodyPr>
          <a:lstStyle/>
          <a:p>
            <a:r>
              <a:rPr lang="en-US" dirty="0"/>
              <a:t>Suomi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E79DA-866A-4073-AADA-D02DAE191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30398"/>
            <a:ext cx="5015638" cy="1219439"/>
          </a:xfrm>
        </p:spPr>
        <p:txBody>
          <a:bodyPr>
            <a:normAutofit/>
          </a:bodyPr>
          <a:lstStyle/>
          <a:p>
            <a:r>
              <a:rPr lang="en-US" dirty="0"/>
              <a:t>20.4. klo 14.15</a:t>
            </a:r>
          </a:p>
        </p:txBody>
      </p:sp>
    </p:spTree>
    <p:extLst>
      <p:ext uri="{BB962C8B-B14F-4D97-AF65-F5344CB8AC3E}">
        <p14:creationId xmlns:p14="http://schemas.microsoft.com/office/powerpoint/2010/main" val="25625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A391-7BAB-4E40-93DA-84362D42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78" y="219076"/>
            <a:ext cx="9720072" cy="938784"/>
          </a:xfrm>
        </p:spPr>
        <p:txBody>
          <a:bodyPr>
            <a:noAutofit/>
          </a:bodyPr>
          <a:lstStyle/>
          <a:p>
            <a:r>
              <a:rPr lang="fi-FI" sz="2800" b="1" dirty="0"/>
              <a:t>Paritehtävä 3. Kysy ja vastaa.</a:t>
            </a:r>
            <a:br>
              <a:rPr lang="fi-FI" sz="2800" b="1" dirty="0"/>
            </a:br>
            <a:r>
              <a:rPr lang="fi-FI" sz="2800" b="1" dirty="0"/>
              <a:t>Mihin aikaan? = Monelta?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0DDC-27A5-4358-AA56-AE0C797BD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4" y="1465706"/>
            <a:ext cx="2657475" cy="46969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i-FI" sz="2800" b="1" dirty="0"/>
              <a:t>14.00</a:t>
            </a:r>
          </a:p>
          <a:p>
            <a:pPr marL="0" indent="0" algn="ctr">
              <a:buNone/>
            </a:pPr>
            <a:r>
              <a:rPr lang="fi-FI" sz="2800" b="1" dirty="0"/>
              <a:t>16.00</a:t>
            </a:r>
          </a:p>
          <a:p>
            <a:pPr marL="0" indent="0" algn="ctr">
              <a:buNone/>
            </a:pPr>
            <a:r>
              <a:rPr lang="fi-FI" sz="2800" b="1" dirty="0"/>
              <a:t>19.00</a:t>
            </a:r>
          </a:p>
          <a:p>
            <a:pPr marL="0" indent="0" algn="ctr">
              <a:buNone/>
            </a:pPr>
            <a:r>
              <a:rPr lang="fi-FI" sz="2800" b="1" dirty="0"/>
              <a:t>12.00</a:t>
            </a:r>
          </a:p>
          <a:p>
            <a:pPr marL="0" indent="0" algn="ctr">
              <a:buNone/>
            </a:pPr>
            <a:r>
              <a:rPr lang="fi-FI" sz="2800" b="1" dirty="0"/>
              <a:t>13.00</a:t>
            </a:r>
          </a:p>
          <a:p>
            <a:pPr marL="0" indent="0" algn="ctr">
              <a:buNone/>
            </a:pPr>
            <a:r>
              <a:rPr lang="fi-FI" sz="2800" b="1" dirty="0"/>
              <a:t>11.00</a:t>
            </a:r>
          </a:p>
          <a:p>
            <a:pPr marL="0" indent="0" algn="ctr">
              <a:buNone/>
            </a:pPr>
            <a:r>
              <a:rPr lang="fi-FI" sz="2800" b="1" dirty="0"/>
              <a:t>15.00</a:t>
            </a:r>
          </a:p>
          <a:p>
            <a:pPr marL="0" indent="0" algn="ctr">
              <a:buNone/>
            </a:pPr>
            <a:r>
              <a:rPr lang="fi-FI" sz="2800" b="1" dirty="0"/>
              <a:t>20.00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C4C61C-C0B3-4846-A33E-B7BE7DA851AE}"/>
              </a:ext>
            </a:extLst>
          </p:cNvPr>
          <p:cNvSpPr txBox="1">
            <a:spLocks/>
          </p:cNvSpPr>
          <p:nvPr/>
        </p:nvSpPr>
        <p:spPr>
          <a:xfrm>
            <a:off x="624079" y="1465707"/>
            <a:ext cx="4671822" cy="4696967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i-FI" sz="2800" dirty="0"/>
              <a:t>Monelta kurssi alkaa?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800" dirty="0"/>
              <a:t>Monelta tulet yliopistoon?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800" dirty="0"/>
              <a:t>Monelta bussi lähtee?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800" dirty="0"/>
              <a:t>Monelta kauppa aukeaa?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800" dirty="0"/>
              <a:t>Monelta lähdet kotiin?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800" dirty="0"/>
              <a:t>Monelta kirjasto menee kiinni?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800" dirty="0"/>
              <a:t>Monelta soitat kaverille?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800" dirty="0"/>
              <a:t>Monelta elokuva alkaa?</a:t>
            </a:r>
          </a:p>
        </p:txBody>
      </p:sp>
    </p:spTree>
    <p:extLst>
      <p:ext uri="{BB962C8B-B14F-4D97-AF65-F5344CB8AC3E}">
        <p14:creationId xmlns:p14="http://schemas.microsoft.com/office/powerpoint/2010/main" val="40052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D18DB-B7D0-4D88-A513-6D5A30133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88" y="425358"/>
            <a:ext cx="8770112" cy="6359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0704C0-9871-4314-86CC-9765B3344AA7}"/>
              </a:ext>
            </a:extLst>
          </p:cNvPr>
          <p:cNvSpPr txBox="1"/>
          <p:nvPr/>
        </p:nvSpPr>
        <p:spPr>
          <a:xfrm>
            <a:off x="9631680" y="1300480"/>
            <a:ext cx="179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Sivu 123</a:t>
            </a:r>
          </a:p>
        </p:txBody>
      </p:sp>
    </p:spTree>
    <p:extLst>
      <p:ext uri="{BB962C8B-B14F-4D97-AF65-F5344CB8AC3E}">
        <p14:creationId xmlns:p14="http://schemas.microsoft.com/office/powerpoint/2010/main" val="4071682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E831-1A73-480F-BB46-515843F6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9591"/>
          </a:xfrm>
        </p:spPr>
        <p:txBody>
          <a:bodyPr/>
          <a:lstStyle/>
          <a:p>
            <a:r>
              <a:rPr lang="en-US" dirty="0"/>
              <a:t>A. Lue teksti. Tee kysymyksiä.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6CD018-D88B-4F5C-AD8D-BBEC2649D3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8253" y="1658679"/>
            <a:ext cx="6189587" cy="450820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5572C-929C-4FF1-8C50-8EB18B4B6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19237" y="1998921"/>
            <a:ext cx="2729688" cy="3955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MISSÄ?</a:t>
            </a:r>
          </a:p>
          <a:p>
            <a:pPr marL="0" indent="0">
              <a:buNone/>
            </a:pPr>
            <a:r>
              <a:rPr lang="en-US" sz="3600" b="1" dirty="0"/>
              <a:t>MISTÄ?</a:t>
            </a:r>
          </a:p>
          <a:p>
            <a:pPr marL="0" indent="0">
              <a:buNone/>
            </a:pPr>
            <a:r>
              <a:rPr lang="en-US" sz="3600" b="1" dirty="0"/>
              <a:t>MILLÄ?</a:t>
            </a:r>
          </a:p>
          <a:p>
            <a:pPr marL="0" indent="0">
              <a:buNone/>
            </a:pPr>
            <a:r>
              <a:rPr lang="en-US" sz="3600" b="1" dirty="0"/>
              <a:t>MIHIN?</a:t>
            </a:r>
          </a:p>
          <a:p>
            <a:pPr marL="0" indent="0">
              <a:buNone/>
            </a:pPr>
            <a:r>
              <a:rPr lang="en-US" sz="3600" b="1" dirty="0"/>
              <a:t>MIKSI?</a:t>
            </a:r>
          </a:p>
          <a:p>
            <a:pPr marL="0" indent="0">
              <a:buNone/>
            </a:pPr>
            <a:r>
              <a:rPr lang="en-US" sz="3600" b="1" dirty="0"/>
              <a:t>MILLOIN?</a:t>
            </a:r>
          </a:p>
        </p:txBody>
      </p:sp>
    </p:spTree>
    <p:extLst>
      <p:ext uri="{BB962C8B-B14F-4D97-AF65-F5344CB8AC3E}">
        <p14:creationId xmlns:p14="http://schemas.microsoft.com/office/powerpoint/2010/main" val="232261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A2AF6-AFE7-418C-BAF1-F4F4A45B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0102"/>
          </a:xfrm>
        </p:spPr>
        <p:txBody>
          <a:bodyPr>
            <a:normAutofit fontScale="90000"/>
          </a:bodyPr>
          <a:lstStyle/>
          <a:p>
            <a:r>
              <a:rPr lang="en-US" dirty="0"/>
              <a:t>Paritehtävä 4. Lue teksti. Tee kysymyksiä.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914FF7-07E5-4CA7-A23A-9A2F9B14FC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639" y="2022366"/>
            <a:ext cx="6668931" cy="422603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09784-F091-40BA-987C-6CE9A80AA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23275" y="2194996"/>
            <a:ext cx="212562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MISSÄ?</a:t>
            </a:r>
          </a:p>
          <a:p>
            <a:pPr marL="0" indent="0">
              <a:buNone/>
            </a:pPr>
            <a:r>
              <a:rPr lang="en-US" sz="3200" b="1" dirty="0"/>
              <a:t>MISTÄ?</a:t>
            </a:r>
          </a:p>
          <a:p>
            <a:pPr marL="0" indent="0">
              <a:buNone/>
            </a:pPr>
            <a:r>
              <a:rPr lang="en-US" sz="3200" b="1" dirty="0"/>
              <a:t>MILLÄ?</a:t>
            </a:r>
          </a:p>
          <a:p>
            <a:pPr marL="0" indent="0">
              <a:buNone/>
            </a:pPr>
            <a:r>
              <a:rPr lang="en-US" sz="3200" b="1" dirty="0"/>
              <a:t>MIHIN?</a:t>
            </a:r>
          </a:p>
          <a:p>
            <a:pPr marL="0" indent="0">
              <a:buNone/>
            </a:pPr>
            <a:r>
              <a:rPr lang="en-US" sz="3200" b="1" dirty="0"/>
              <a:t>MIKSI?</a:t>
            </a:r>
          </a:p>
          <a:p>
            <a:pPr marL="0" indent="0">
              <a:buNone/>
            </a:pPr>
            <a:r>
              <a:rPr lang="en-US" sz="3200" b="1" dirty="0"/>
              <a:t>MILLOIN?</a:t>
            </a:r>
          </a:p>
        </p:txBody>
      </p:sp>
    </p:spTree>
    <p:extLst>
      <p:ext uri="{BB962C8B-B14F-4D97-AF65-F5344CB8AC3E}">
        <p14:creationId xmlns:p14="http://schemas.microsoft.com/office/powerpoint/2010/main" val="74646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13468-C9C9-4FAB-ACEF-A18E5F60F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20" y="102169"/>
            <a:ext cx="7788056" cy="665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0A107-C048-407E-9543-CFEA24FB45FA}"/>
              </a:ext>
            </a:extLst>
          </p:cNvPr>
          <p:cNvSpPr txBox="1"/>
          <p:nvPr/>
        </p:nvSpPr>
        <p:spPr>
          <a:xfrm>
            <a:off x="9652000" y="1341120"/>
            <a:ext cx="180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Sivu 121</a:t>
            </a:r>
          </a:p>
        </p:txBody>
      </p:sp>
    </p:spTree>
    <p:extLst>
      <p:ext uri="{BB962C8B-B14F-4D97-AF65-F5344CB8AC3E}">
        <p14:creationId xmlns:p14="http://schemas.microsoft.com/office/powerpoint/2010/main" val="232120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5B5EF-8218-45DE-B0CE-153BEAB39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3" r="1" b="1"/>
          <a:stretch/>
        </p:blipFill>
        <p:spPr>
          <a:xfrm>
            <a:off x="655803" y="566413"/>
            <a:ext cx="10989393" cy="5682768"/>
          </a:xfrm>
          <a:custGeom>
            <a:avLst/>
            <a:gdLst/>
            <a:ahLst/>
            <a:cxnLst/>
            <a:rect l="l" t="t" r="r" b="b"/>
            <a:pathLst>
              <a:path w="10989393" h="5682768">
                <a:moveTo>
                  <a:pt x="8876164" y="0"/>
                </a:moveTo>
                <a:cubicBezTo>
                  <a:pt x="8876164" y="0"/>
                  <a:pt x="8876164" y="0"/>
                  <a:pt x="10361638" y="73232"/>
                </a:cubicBezTo>
                <a:cubicBezTo>
                  <a:pt x="10820117" y="146463"/>
                  <a:pt x="11021848" y="439389"/>
                  <a:pt x="10985170" y="937364"/>
                </a:cubicBezTo>
                <a:cubicBezTo>
                  <a:pt x="10985170" y="937364"/>
                  <a:pt x="10985170" y="937364"/>
                  <a:pt x="10948491" y="1742911"/>
                </a:cubicBezTo>
                <a:cubicBezTo>
                  <a:pt x="10966830" y="2021191"/>
                  <a:pt x="10985170" y="2709567"/>
                  <a:pt x="10985170" y="3778748"/>
                </a:cubicBezTo>
                <a:cubicBezTo>
                  <a:pt x="10985170" y="4144906"/>
                  <a:pt x="10985170" y="4437832"/>
                  <a:pt x="10966830" y="4657527"/>
                </a:cubicBezTo>
                <a:cubicBezTo>
                  <a:pt x="10985170" y="4730758"/>
                  <a:pt x="10985170" y="4803990"/>
                  <a:pt x="10985170" y="4891868"/>
                </a:cubicBezTo>
                <a:cubicBezTo>
                  <a:pt x="10985170" y="5067623"/>
                  <a:pt x="10966830" y="5199440"/>
                  <a:pt x="10930152" y="5301964"/>
                </a:cubicBezTo>
                <a:cubicBezTo>
                  <a:pt x="10893474" y="5404488"/>
                  <a:pt x="10801778" y="5477720"/>
                  <a:pt x="10636725" y="5550951"/>
                </a:cubicBezTo>
                <a:cubicBezTo>
                  <a:pt x="10471673" y="5624183"/>
                  <a:pt x="10214924" y="5653476"/>
                  <a:pt x="9866480" y="5653476"/>
                </a:cubicBezTo>
                <a:cubicBezTo>
                  <a:pt x="9866480" y="5653476"/>
                  <a:pt x="9866480" y="5653476"/>
                  <a:pt x="3759533" y="5653476"/>
                </a:cubicBezTo>
                <a:cubicBezTo>
                  <a:pt x="3759533" y="5653476"/>
                  <a:pt x="3759533" y="5653476"/>
                  <a:pt x="2127345" y="5682768"/>
                </a:cubicBezTo>
                <a:cubicBezTo>
                  <a:pt x="2127345" y="5682768"/>
                  <a:pt x="2127345" y="5682768"/>
                  <a:pt x="623533" y="5609537"/>
                </a:cubicBezTo>
                <a:cubicBezTo>
                  <a:pt x="165053" y="5521659"/>
                  <a:pt x="-36678" y="5243379"/>
                  <a:pt x="18340" y="4745404"/>
                </a:cubicBezTo>
                <a:cubicBezTo>
                  <a:pt x="18340" y="4745404"/>
                  <a:pt x="18340" y="4745404"/>
                  <a:pt x="55018" y="3939857"/>
                </a:cubicBezTo>
                <a:cubicBezTo>
                  <a:pt x="18340" y="3661577"/>
                  <a:pt x="18340" y="2973201"/>
                  <a:pt x="18340" y="1889374"/>
                </a:cubicBezTo>
                <a:cubicBezTo>
                  <a:pt x="18340" y="1537863"/>
                  <a:pt x="18340" y="1244936"/>
                  <a:pt x="18340" y="1025242"/>
                </a:cubicBezTo>
                <a:cubicBezTo>
                  <a:pt x="18340" y="952010"/>
                  <a:pt x="0" y="878779"/>
                  <a:pt x="0" y="790901"/>
                </a:cubicBezTo>
                <a:cubicBezTo>
                  <a:pt x="0" y="615145"/>
                  <a:pt x="18340" y="468682"/>
                  <a:pt x="55018" y="380804"/>
                </a:cubicBezTo>
                <a:cubicBezTo>
                  <a:pt x="91696" y="278280"/>
                  <a:pt x="183392" y="190402"/>
                  <a:pt x="348445" y="131817"/>
                </a:cubicBezTo>
                <a:cubicBezTo>
                  <a:pt x="513497" y="58585"/>
                  <a:pt x="770246" y="29293"/>
                  <a:pt x="1118690" y="29293"/>
                </a:cubicBezTo>
                <a:cubicBezTo>
                  <a:pt x="1118690" y="29293"/>
                  <a:pt x="1118690" y="29293"/>
                  <a:pt x="7225638" y="29293"/>
                </a:cubicBezTo>
                <a:cubicBezTo>
                  <a:pt x="7225638" y="29293"/>
                  <a:pt x="7225638" y="29293"/>
                  <a:pt x="88761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068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DA228-9CD3-413D-BE7A-54B6CF594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40894"/>
          </a:xfrm>
        </p:spPr>
        <p:txBody>
          <a:bodyPr/>
          <a:lstStyle/>
          <a:p>
            <a:r>
              <a:rPr lang="en-US" b="1" dirty="0"/>
              <a:t>Mistä? Mihin? Matkustan…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2C823-1284-4318-A8EF-BE9E26324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47825"/>
            <a:ext cx="4619625" cy="5010150"/>
          </a:xfrm>
        </p:spPr>
        <p:txBody>
          <a:bodyPr>
            <a:normAutofit/>
          </a:bodyPr>
          <a:lstStyle/>
          <a:p>
            <a:r>
              <a:rPr lang="fi-FI" sz="2400" b="1" dirty="0"/>
              <a:t>Espanja – Ranska</a:t>
            </a:r>
          </a:p>
          <a:p>
            <a:r>
              <a:rPr lang="fi-FI" sz="2400" b="1" dirty="0"/>
              <a:t>Ranska – Italia</a:t>
            </a:r>
          </a:p>
          <a:p>
            <a:r>
              <a:rPr lang="fi-FI" sz="2400" b="1" dirty="0"/>
              <a:t>Italia – Saksa</a:t>
            </a:r>
          </a:p>
          <a:p>
            <a:r>
              <a:rPr lang="fi-FI" sz="2400" b="1" dirty="0"/>
              <a:t>Saksa – Suomi</a:t>
            </a:r>
          </a:p>
          <a:p>
            <a:r>
              <a:rPr lang="fi-FI" sz="2400" b="1" dirty="0"/>
              <a:t>Suomi – Venäjä</a:t>
            </a:r>
          </a:p>
          <a:p>
            <a:r>
              <a:rPr lang="fi-FI" sz="2400" b="1" dirty="0"/>
              <a:t>Venäjä – Englanti</a:t>
            </a:r>
          </a:p>
          <a:p>
            <a:r>
              <a:rPr lang="fi-FI" sz="2400" b="1" dirty="0"/>
              <a:t>Englanti – Australia</a:t>
            </a:r>
          </a:p>
          <a:p>
            <a:r>
              <a:rPr lang="fi-FI" sz="2400" b="1" dirty="0"/>
              <a:t>Australia – Kanada</a:t>
            </a:r>
          </a:p>
          <a:p>
            <a:r>
              <a:rPr lang="fi-FI" sz="2400" b="1" dirty="0"/>
              <a:t>Kanada – Tanska</a:t>
            </a:r>
          </a:p>
          <a:p>
            <a:r>
              <a:rPr lang="fi-FI" sz="2400" b="1" dirty="0"/>
              <a:t>Tanska  - Turkki</a:t>
            </a:r>
          </a:p>
          <a:p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4BCCDA-FAC9-4868-AA9F-31D125B1DA5D}"/>
              </a:ext>
            </a:extLst>
          </p:cNvPr>
          <p:cNvSpPr txBox="1">
            <a:spLocks/>
          </p:cNvSpPr>
          <p:nvPr/>
        </p:nvSpPr>
        <p:spPr>
          <a:xfrm>
            <a:off x="362117" y="1647825"/>
            <a:ext cx="4733757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Helsinki – Espoo</a:t>
            </a:r>
          </a:p>
          <a:p>
            <a:r>
              <a:rPr lang="en-US" sz="2400" dirty="0"/>
              <a:t>Espoo – Vantaa</a:t>
            </a:r>
          </a:p>
          <a:p>
            <a:r>
              <a:rPr lang="en-US" sz="2400" dirty="0"/>
              <a:t>Vantaa – Pori</a:t>
            </a:r>
          </a:p>
          <a:p>
            <a:r>
              <a:rPr lang="en-US" sz="2400" dirty="0"/>
              <a:t>Pori – Turku</a:t>
            </a:r>
          </a:p>
          <a:p>
            <a:r>
              <a:rPr lang="en-US" sz="2400" dirty="0"/>
              <a:t>Turku – Joensuu</a:t>
            </a:r>
          </a:p>
          <a:p>
            <a:r>
              <a:rPr lang="en-US" sz="2400" dirty="0"/>
              <a:t>Joensuu – Kuopio</a:t>
            </a:r>
          </a:p>
          <a:p>
            <a:r>
              <a:rPr lang="en-US" sz="2400" dirty="0"/>
              <a:t>Kuopio – Tampere</a:t>
            </a:r>
          </a:p>
          <a:p>
            <a:r>
              <a:rPr lang="en-US" sz="2400" dirty="0"/>
              <a:t>Tampere – </a:t>
            </a:r>
            <a:r>
              <a:rPr lang="en-US" sz="2400" dirty="0" err="1"/>
              <a:t>Kajaani</a:t>
            </a:r>
            <a:endParaRPr lang="en-US" sz="2400" dirty="0"/>
          </a:p>
          <a:p>
            <a:r>
              <a:rPr lang="en-US" sz="2400" dirty="0" err="1"/>
              <a:t>Kajaani</a:t>
            </a:r>
            <a:r>
              <a:rPr lang="en-US" sz="2400" dirty="0"/>
              <a:t> – </a:t>
            </a:r>
            <a:r>
              <a:rPr lang="en-US" sz="2400" dirty="0" err="1"/>
              <a:t>Savonlinna</a:t>
            </a:r>
            <a:endParaRPr lang="en-US" sz="2400" dirty="0"/>
          </a:p>
          <a:p>
            <a:r>
              <a:rPr lang="en-US" sz="2400" dirty="0" err="1"/>
              <a:t>Savonlinna</a:t>
            </a:r>
            <a:r>
              <a:rPr lang="en-US" sz="2400" dirty="0"/>
              <a:t> - Rovaniemi</a:t>
            </a:r>
          </a:p>
        </p:txBody>
      </p:sp>
    </p:spTree>
    <p:extLst>
      <p:ext uri="{BB962C8B-B14F-4D97-AF65-F5344CB8AC3E}">
        <p14:creationId xmlns:p14="http://schemas.microsoft.com/office/powerpoint/2010/main" val="4020894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9FEDF-7D71-4F7F-971E-6A1D35E8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00" y="247725"/>
            <a:ext cx="10728322" cy="1047675"/>
          </a:xfrm>
        </p:spPr>
        <p:txBody>
          <a:bodyPr>
            <a:normAutofit/>
          </a:bodyPr>
          <a:lstStyle/>
          <a:p>
            <a:r>
              <a:rPr lang="fi-FI" sz="4000" b="1" dirty="0"/>
              <a:t>Paritehtävä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415D1-1C14-4B28-B1D5-1A6FE2EB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6" y="1295400"/>
            <a:ext cx="10553893" cy="5441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AE532-7D0B-4812-8056-ED3B4A3ABD8B}"/>
              </a:ext>
            </a:extLst>
          </p:cNvPr>
          <p:cNvSpPr txBox="1"/>
          <p:nvPr/>
        </p:nvSpPr>
        <p:spPr>
          <a:xfrm>
            <a:off x="10871200" y="1717040"/>
            <a:ext cx="116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124</a:t>
            </a:r>
          </a:p>
        </p:txBody>
      </p:sp>
    </p:spTree>
    <p:extLst>
      <p:ext uri="{BB962C8B-B14F-4D97-AF65-F5344CB8AC3E}">
        <p14:creationId xmlns:p14="http://schemas.microsoft.com/office/powerpoint/2010/main" val="363509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0E7DB-B409-4FFA-8515-6D444235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66" y="208185"/>
            <a:ext cx="7970634" cy="6596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49869-B96C-4F27-9DF4-E0A98F45FCC8}"/>
              </a:ext>
            </a:extLst>
          </p:cNvPr>
          <p:cNvSpPr txBox="1"/>
          <p:nvPr/>
        </p:nvSpPr>
        <p:spPr>
          <a:xfrm>
            <a:off x="8940800" y="1259840"/>
            <a:ext cx="229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3782745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F2162-1BFE-424E-A697-E36CFD7C2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558"/>
            <a:ext cx="8559929" cy="6917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F8B13D-6CC0-408F-A5C4-4F49BED35EB4}"/>
              </a:ext>
            </a:extLst>
          </p:cNvPr>
          <p:cNvSpPr txBox="1"/>
          <p:nvPr/>
        </p:nvSpPr>
        <p:spPr>
          <a:xfrm>
            <a:off x="8823325" y="581025"/>
            <a:ext cx="328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Millä?</a:t>
            </a:r>
          </a:p>
        </p:txBody>
      </p:sp>
    </p:spTree>
    <p:extLst>
      <p:ext uri="{BB962C8B-B14F-4D97-AF65-F5344CB8AC3E}">
        <p14:creationId xmlns:p14="http://schemas.microsoft.com/office/powerpoint/2010/main" val="1212381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5F672-E5D0-487C-BE8A-791F39C87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1" y="1060992"/>
            <a:ext cx="11384904" cy="5603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92008-3FA8-45A6-8C39-731364C137DB}"/>
              </a:ext>
            </a:extLst>
          </p:cNvPr>
          <p:cNvSpPr txBox="1"/>
          <p:nvPr/>
        </p:nvSpPr>
        <p:spPr>
          <a:xfrm>
            <a:off x="144591" y="81280"/>
            <a:ext cx="10879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/>
              <a:t>Paritehtävä 2. </a:t>
            </a:r>
          </a:p>
        </p:txBody>
      </p:sp>
    </p:spTree>
    <p:extLst>
      <p:ext uri="{BB962C8B-B14F-4D97-AF65-F5344CB8AC3E}">
        <p14:creationId xmlns:p14="http://schemas.microsoft.com/office/powerpoint/2010/main" val="518341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CD92A-3AFA-4C1E-BCF4-0FCCD1E4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691134"/>
          </a:xfrm>
        </p:spPr>
        <p:txBody>
          <a:bodyPr>
            <a:normAutofit/>
          </a:bodyPr>
          <a:lstStyle/>
          <a:p>
            <a:r>
              <a:rPr lang="en-US" dirty="0"/>
              <a:t>Mone</a:t>
            </a:r>
            <a:r>
              <a:rPr lang="en-US" b="1" dirty="0"/>
              <a:t>lta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84A7C-E0F8-4493-B909-AED95B9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947291"/>
            <a:ext cx="5386197" cy="4891659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Klo yk</a:t>
            </a:r>
            <a:r>
              <a:rPr lang="en-US" sz="3600" u="sng" dirty="0"/>
              <a:t>si</a:t>
            </a:r>
            <a:r>
              <a:rPr lang="en-US" sz="3600" dirty="0"/>
              <a:t> </a:t>
            </a:r>
            <a:r>
              <a:rPr lang="fi-FI" sz="3600" dirty="0"/>
              <a:t>= yh</a:t>
            </a:r>
            <a:r>
              <a:rPr lang="fi-FI" sz="3600" u="sng" dirty="0"/>
              <a:t>de</a:t>
            </a:r>
            <a:r>
              <a:rPr lang="fi-FI" sz="3600" b="1" dirty="0"/>
              <a:t>ltä</a:t>
            </a:r>
          </a:p>
          <a:p>
            <a:r>
              <a:rPr lang="fi-FI" sz="3600" dirty="0"/>
              <a:t>Klo kak</a:t>
            </a:r>
            <a:r>
              <a:rPr lang="fi-FI" sz="3600" u="sng" dirty="0"/>
              <a:t>si</a:t>
            </a:r>
            <a:r>
              <a:rPr lang="fi-FI" sz="3600" dirty="0"/>
              <a:t> = kah</a:t>
            </a:r>
            <a:r>
              <a:rPr lang="fi-FI" sz="3600" u="sng" dirty="0"/>
              <a:t>de</a:t>
            </a:r>
            <a:r>
              <a:rPr lang="fi-FI" sz="3600" b="1" dirty="0"/>
              <a:t>lta</a:t>
            </a:r>
          </a:p>
          <a:p>
            <a:r>
              <a:rPr lang="fi-FI" sz="3600" dirty="0"/>
              <a:t>Klo kolme = kolme</a:t>
            </a:r>
            <a:r>
              <a:rPr lang="fi-FI" sz="3600" b="1" dirty="0"/>
              <a:t>lta</a:t>
            </a:r>
          </a:p>
          <a:p>
            <a:r>
              <a:rPr lang="fi-FI" sz="3600" dirty="0"/>
              <a:t>Klo neljä = neljä</a:t>
            </a:r>
            <a:r>
              <a:rPr lang="fi-FI" sz="3600" b="1" dirty="0"/>
              <a:t>ltä</a:t>
            </a:r>
          </a:p>
          <a:p>
            <a:r>
              <a:rPr lang="fi-FI" sz="3600" dirty="0"/>
              <a:t>Klo vii</a:t>
            </a:r>
            <a:r>
              <a:rPr lang="fi-FI" sz="3600" u="sng" dirty="0"/>
              <a:t>si</a:t>
            </a:r>
            <a:r>
              <a:rPr lang="fi-FI" sz="3600" dirty="0"/>
              <a:t> = vii</a:t>
            </a:r>
            <a:r>
              <a:rPr lang="fi-FI" sz="3600" u="sng" dirty="0"/>
              <a:t>de</a:t>
            </a:r>
            <a:r>
              <a:rPr lang="fi-FI" sz="3600" b="1" dirty="0"/>
              <a:t>ltä</a:t>
            </a:r>
          </a:p>
          <a:p>
            <a:r>
              <a:rPr lang="fi-FI" sz="3600" dirty="0"/>
              <a:t>Klo kuu</a:t>
            </a:r>
            <a:r>
              <a:rPr lang="fi-FI" sz="3600" u="sng" dirty="0"/>
              <a:t>si</a:t>
            </a:r>
            <a:r>
              <a:rPr lang="fi-FI" sz="3600" dirty="0"/>
              <a:t> = kuu</a:t>
            </a:r>
            <a:r>
              <a:rPr lang="fi-FI" sz="3600" u="sng" dirty="0"/>
              <a:t>de</a:t>
            </a:r>
            <a:r>
              <a:rPr lang="fi-FI" sz="3600" b="1" dirty="0"/>
              <a:t>lta</a:t>
            </a:r>
          </a:p>
          <a:p>
            <a:r>
              <a:rPr lang="fi-FI" sz="3600" dirty="0"/>
              <a:t>Klo seitsemän = seitsemä</a:t>
            </a:r>
            <a:r>
              <a:rPr lang="fi-FI" sz="3600" b="1" dirty="0"/>
              <a:t>ltä</a:t>
            </a:r>
            <a:endParaRPr lang="en-US" sz="36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D5934-ABCB-492A-B2E7-C830F03BED43}"/>
              </a:ext>
            </a:extLst>
          </p:cNvPr>
          <p:cNvSpPr txBox="1">
            <a:spLocks/>
          </p:cNvSpPr>
          <p:nvPr/>
        </p:nvSpPr>
        <p:spPr>
          <a:xfrm>
            <a:off x="5791200" y="1947291"/>
            <a:ext cx="6324600" cy="503301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Klo kahdeksan = kahdeksa</a:t>
            </a:r>
            <a:r>
              <a:rPr lang="en-US" sz="3600" b="1" dirty="0"/>
              <a:t>lta</a:t>
            </a:r>
            <a:endParaRPr lang="fi-FI" sz="3600" b="1" dirty="0"/>
          </a:p>
          <a:p>
            <a:r>
              <a:rPr lang="fi-FI" sz="3600" dirty="0"/>
              <a:t>Klo yhdeksän = yhdeksä</a:t>
            </a:r>
            <a:r>
              <a:rPr lang="fi-FI" sz="3600" b="1" dirty="0"/>
              <a:t>ltä</a:t>
            </a:r>
          </a:p>
          <a:p>
            <a:r>
              <a:rPr lang="fi-FI" sz="3600" dirty="0"/>
              <a:t>Klo kymmenen = kymmene</a:t>
            </a:r>
            <a:r>
              <a:rPr lang="fi-FI" sz="3600" b="1" dirty="0"/>
              <a:t>ltä</a:t>
            </a:r>
          </a:p>
          <a:p>
            <a:r>
              <a:rPr lang="fi-FI" sz="3600" dirty="0"/>
              <a:t>Klo </a:t>
            </a:r>
            <a:r>
              <a:rPr lang="fi-FI" sz="3600" u="sng" dirty="0"/>
              <a:t>yksi</a:t>
            </a:r>
            <a:r>
              <a:rPr lang="fi-FI" sz="3600" dirty="0"/>
              <a:t>toista = </a:t>
            </a:r>
            <a:r>
              <a:rPr lang="fi-FI" sz="3600" u="sng" dirty="0"/>
              <a:t>yhde</a:t>
            </a:r>
            <a:r>
              <a:rPr lang="fi-FI" sz="3600" b="1" u="sng" dirty="0"/>
              <a:t>ltä</a:t>
            </a:r>
            <a:r>
              <a:rPr lang="fi-FI" sz="3600" dirty="0"/>
              <a:t>toista</a:t>
            </a:r>
            <a:endParaRPr lang="fi-FI" sz="3600" b="1" dirty="0"/>
          </a:p>
          <a:p>
            <a:r>
              <a:rPr lang="fi-FI" sz="3600" dirty="0"/>
              <a:t>Klo </a:t>
            </a:r>
            <a:r>
              <a:rPr lang="fi-FI" sz="3600" u="sng" dirty="0"/>
              <a:t>kaksi</a:t>
            </a:r>
            <a:r>
              <a:rPr lang="fi-FI" sz="3600" dirty="0"/>
              <a:t>toista = </a:t>
            </a:r>
            <a:r>
              <a:rPr lang="fi-FI" sz="3600" u="sng" dirty="0"/>
              <a:t>kahde</a:t>
            </a:r>
            <a:r>
              <a:rPr lang="fi-FI" sz="3600" b="1" u="sng" dirty="0"/>
              <a:t>lta</a:t>
            </a:r>
            <a:r>
              <a:rPr lang="fi-FI" sz="3600" dirty="0"/>
              <a:t>toista</a:t>
            </a:r>
            <a:endParaRPr lang="fi-FI" sz="36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A2643D-42A9-43D4-A700-28BD499021CF}"/>
              </a:ext>
            </a:extLst>
          </p:cNvPr>
          <p:cNvCxnSpPr/>
          <p:nvPr/>
        </p:nvCxnSpPr>
        <p:spPr>
          <a:xfrm>
            <a:off x="5171440" y="2038350"/>
            <a:ext cx="0" cy="36988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77936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</TotalTime>
  <Words>231</Words>
  <Application>Microsoft Office PowerPoint</Application>
  <PresentationFormat>Widescreen</PresentationFormat>
  <Paragraphs>74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Trebuchet MS</vt:lpstr>
      <vt:lpstr>Tw Cen MT</vt:lpstr>
      <vt:lpstr>Wingdings 3</vt:lpstr>
      <vt:lpstr>Facet</vt:lpstr>
      <vt:lpstr>Suomi 2</vt:lpstr>
      <vt:lpstr>PowerPoint Presentation</vt:lpstr>
      <vt:lpstr>PowerPoint Presentation</vt:lpstr>
      <vt:lpstr>Mistä? Mihin? Matkustan…</vt:lpstr>
      <vt:lpstr>Paritehtävä 1</vt:lpstr>
      <vt:lpstr>PowerPoint Presentation</vt:lpstr>
      <vt:lpstr>PowerPoint Presentation</vt:lpstr>
      <vt:lpstr>PowerPoint Presentation</vt:lpstr>
      <vt:lpstr>Monelta?</vt:lpstr>
      <vt:lpstr>Paritehtävä 3. Kysy ja vastaa. Mihin aikaan? = Monelta?</vt:lpstr>
      <vt:lpstr>PowerPoint Presentation</vt:lpstr>
      <vt:lpstr>A. Lue teksti. Tee kysymyksiä. </vt:lpstr>
      <vt:lpstr>Paritehtävä 4. Lue teksti. Tee kysymyksiä. 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Suomi 2</dc:title>
  <dc:creator>Kemppinen Julia</dc:creator>
  <cp:lastModifiedBy>Kemppinen Julia</cp:lastModifiedBy>
  <cp:revision>3</cp:revision>
  <dcterms:created xsi:type="dcterms:W3CDTF">2022-04-20T07:02:20Z</dcterms:created>
  <dcterms:modified xsi:type="dcterms:W3CDTF">2022-04-20T07:26:47Z</dcterms:modified>
</cp:coreProperties>
</file>