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3"/>
  </p:normalViewPr>
  <p:slideViewPr>
    <p:cSldViewPr snapToGrid="0" snapToObjects="1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1/19/2021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60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8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6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8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6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6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1/19/2021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1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49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2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1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2430E3-3D6E-41CC-B9B3-0645969CBB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3434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8914FC6-5633-DA4C-B033-A10B00039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fi-FI" err="1"/>
              <a:t>Att</a:t>
            </a:r>
            <a:r>
              <a:rPr lang="fi-FI"/>
              <a:t> </a:t>
            </a:r>
            <a:r>
              <a:rPr lang="fi-FI" err="1"/>
              <a:t>utveckla</a:t>
            </a:r>
            <a:r>
              <a:rPr lang="fi-FI"/>
              <a:t> </a:t>
            </a:r>
            <a:r>
              <a:rPr lang="fi-FI" err="1"/>
              <a:t>strategier</a:t>
            </a:r>
            <a:r>
              <a:rPr lang="fi-FI"/>
              <a:t> för </a:t>
            </a:r>
            <a:r>
              <a:rPr lang="fi-FI" err="1"/>
              <a:t>att</a:t>
            </a:r>
            <a:r>
              <a:rPr lang="fi-FI"/>
              <a:t> </a:t>
            </a:r>
            <a:r>
              <a:rPr lang="fi-FI" err="1"/>
              <a:t>förklara</a:t>
            </a:r>
            <a:r>
              <a:rPr lang="fi-FI"/>
              <a:t> </a:t>
            </a:r>
            <a:r>
              <a:rPr lang="fi-FI" err="1"/>
              <a:t>ord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6CF975-6F2A-104F-A39E-D9E73F362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488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64D5C4-FA35-F247-BA5B-7F7E574C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Instruktioner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4F6C5A-AB1D-FA4F-BD9C-3AA94035F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Arbeta</a:t>
            </a:r>
            <a:r>
              <a:rPr lang="fi-FI" sz="2400" dirty="0"/>
              <a:t> i </a:t>
            </a:r>
            <a:r>
              <a:rPr lang="fi-FI" sz="2400" dirty="0" err="1"/>
              <a:t>grupper</a:t>
            </a:r>
            <a:r>
              <a:rPr lang="fi-FI" sz="2400" dirty="0"/>
              <a:t> </a:t>
            </a:r>
            <a:r>
              <a:rPr lang="fi-FI" sz="2400"/>
              <a:t>på </a:t>
            </a:r>
            <a:r>
              <a:rPr lang="fi-FI" sz="2400" dirty="0"/>
              <a:t>2-4 </a:t>
            </a:r>
            <a:r>
              <a:rPr lang="fi-FI" sz="2400" dirty="0" err="1"/>
              <a:t>personer</a:t>
            </a:r>
            <a:endParaRPr lang="fi-FI" sz="2400" dirty="0"/>
          </a:p>
          <a:p>
            <a:r>
              <a:rPr lang="fi-FI" sz="2400" dirty="0" err="1"/>
              <a:t>Varje</a:t>
            </a:r>
            <a:r>
              <a:rPr lang="fi-FI" sz="2400" dirty="0"/>
              <a:t> </a:t>
            </a:r>
            <a:r>
              <a:rPr lang="fi-FI" sz="2400" dirty="0" err="1"/>
              <a:t>grupp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aderton</a:t>
            </a:r>
            <a:r>
              <a:rPr lang="fi-FI" sz="2400" dirty="0"/>
              <a:t> </a:t>
            </a:r>
            <a:r>
              <a:rPr lang="fi-FI" sz="2400" dirty="0" err="1"/>
              <a:t>ord</a:t>
            </a:r>
            <a:r>
              <a:rPr lang="fi-FI" sz="2400" dirty="0"/>
              <a:t> </a:t>
            </a:r>
            <a:r>
              <a:rPr lang="fi-FI" sz="2400" dirty="0" err="1"/>
              <a:t>framför</a:t>
            </a:r>
            <a:r>
              <a:rPr lang="fi-FI" sz="2400" dirty="0"/>
              <a:t> </a:t>
            </a:r>
            <a:r>
              <a:rPr lang="fi-FI" sz="2400" dirty="0" err="1"/>
              <a:t>sig</a:t>
            </a:r>
            <a:endParaRPr lang="fi-FI" sz="2400" dirty="0"/>
          </a:p>
          <a:p>
            <a:r>
              <a:rPr lang="fi-FI" sz="2400" dirty="0"/>
              <a:t>En person i </a:t>
            </a:r>
            <a:r>
              <a:rPr lang="fi-FI" sz="2400" dirty="0" err="1"/>
              <a:t>gruppen</a:t>
            </a:r>
            <a:r>
              <a:rPr lang="fi-FI" sz="2400" dirty="0"/>
              <a:t> </a:t>
            </a:r>
            <a:r>
              <a:rPr lang="fi-FI" sz="2400" dirty="0" err="1"/>
              <a:t>tänker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ett av </a:t>
            </a:r>
            <a:r>
              <a:rPr lang="fi-FI" sz="2400" dirty="0" err="1"/>
              <a:t>orden</a:t>
            </a:r>
            <a:r>
              <a:rPr lang="fi-FI" sz="2400" dirty="0"/>
              <a:t>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förklarar</a:t>
            </a:r>
            <a:r>
              <a:rPr lang="fi-FI" sz="2400" dirty="0"/>
              <a:t> </a:t>
            </a:r>
            <a:r>
              <a:rPr lang="fi-FI" sz="2400" dirty="0" err="1"/>
              <a:t>det</a:t>
            </a:r>
            <a:r>
              <a:rPr lang="fi-FI" sz="2400" dirty="0"/>
              <a:t> – </a:t>
            </a:r>
            <a:r>
              <a:rPr lang="fi-FI" sz="2400" dirty="0" err="1"/>
              <a:t>men</a:t>
            </a:r>
            <a:r>
              <a:rPr lang="fi-FI" sz="2400" dirty="0"/>
              <a:t> </a:t>
            </a:r>
            <a:r>
              <a:rPr lang="fi-FI" sz="2400" dirty="0" err="1"/>
              <a:t>utan</a:t>
            </a:r>
            <a:r>
              <a:rPr lang="fi-FI" sz="2400" dirty="0"/>
              <a:t> </a:t>
            </a:r>
            <a:r>
              <a:rPr lang="fi-FI" sz="2400" dirty="0" err="1"/>
              <a:t>att</a:t>
            </a:r>
            <a:r>
              <a:rPr lang="fi-FI" sz="2400" dirty="0"/>
              <a:t> </a:t>
            </a:r>
            <a:r>
              <a:rPr lang="fi-FI" sz="2400" dirty="0" err="1"/>
              <a:t>nämna</a:t>
            </a:r>
            <a:r>
              <a:rPr lang="fi-FI" sz="2400" dirty="0"/>
              <a:t> </a:t>
            </a:r>
            <a:r>
              <a:rPr lang="fi-FI" sz="2400" dirty="0" err="1"/>
              <a:t>själva</a:t>
            </a:r>
            <a:r>
              <a:rPr lang="fi-FI" sz="2400" dirty="0"/>
              <a:t> </a:t>
            </a:r>
            <a:r>
              <a:rPr lang="fi-FI" sz="2400" dirty="0" err="1"/>
              <a:t>ordet</a:t>
            </a:r>
            <a:endParaRPr lang="fi-FI" sz="2400" dirty="0"/>
          </a:p>
          <a:p>
            <a:r>
              <a:rPr lang="fi-FI" sz="2400" dirty="0"/>
              <a:t>De </a:t>
            </a:r>
            <a:r>
              <a:rPr lang="fi-FI" sz="2400" dirty="0" err="1"/>
              <a:t>övriga</a:t>
            </a:r>
            <a:r>
              <a:rPr lang="fi-FI" sz="2400" dirty="0"/>
              <a:t> i </a:t>
            </a:r>
            <a:r>
              <a:rPr lang="fi-FI" sz="2400" dirty="0" err="1"/>
              <a:t>gruppen</a:t>
            </a:r>
            <a:r>
              <a:rPr lang="fi-FI" sz="2400" dirty="0"/>
              <a:t> </a:t>
            </a:r>
            <a:r>
              <a:rPr lang="fi-FI" sz="2400" dirty="0" err="1"/>
              <a:t>gissar</a:t>
            </a:r>
            <a:r>
              <a:rPr lang="fi-FI" sz="2400" dirty="0"/>
              <a:t> </a:t>
            </a:r>
            <a:r>
              <a:rPr lang="fi-FI" sz="2400" dirty="0" err="1"/>
              <a:t>vilket</a:t>
            </a:r>
            <a:r>
              <a:rPr lang="fi-FI" sz="2400" dirty="0"/>
              <a:t> </a:t>
            </a:r>
            <a:r>
              <a:rPr lang="fi-FI" sz="2400" dirty="0" err="1"/>
              <a:t>ord</a:t>
            </a:r>
            <a:r>
              <a:rPr lang="fi-FI" sz="2400" dirty="0"/>
              <a:t> </a:t>
            </a:r>
            <a:r>
              <a:rPr lang="fi-FI" sz="2400" dirty="0" err="1"/>
              <a:t>det</a:t>
            </a:r>
            <a:r>
              <a:rPr lang="fi-FI" sz="2400" dirty="0"/>
              <a:t> </a:t>
            </a:r>
            <a:r>
              <a:rPr lang="fi-FI" sz="2400" dirty="0" err="1"/>
              <a:t>gäller</a:t>
            </a:r>
            <a:r>
              <a:rPr lang="fi-FI" sz="2400" dirty="0"/>
              <a:t>. </a:t>
            </a:r>
            <a:r>
              <a:rPr lang="fi-FI" sz="2400" dirty="0" err="1"/>
              <a:t>När</a:t>
            </a:r>
            <a:r>
              <a:rPr lang="fi-FI" sz="2400" dirty="0"/>
              <a:t> </a:t>
            </a:r>
            <a:r>
              <a:rPr lang="fi-FI" sz="2400" dirty="0" err="1"/>
              <a:t>någon</a:t>
            </a:r>
            <a:r>
              <a:rPr lang="fi-FI" sz="2400" dirty="0"/>
              <a:t> </a:t>
            </a:r>
            <a:r>
              <a:rPr lang="fi-FI" sz="2400" dirty="0" err="1"/>
              <a:t>gissar</a:t>
            </a:r>
            <a:r>
              <a:rPr lang="fi-FI" sz="2400" dirty="0"/>
              <a:t> </a:t>
            </a:r>
            <a:r>
              <a:rPr lang="fi-FI" sz="2400" dirty="0" err="1"/>
              <a:t>rätt</a:t>
            </a:r>
            <a:r>
              <a:rPr lang="fi-FI" sz="2400" dirty="0"/>
              <a:t> </a:t>
            </a:r>
            <a:r>
              <a:rPr lang="fi-FI" sz="2400" dirty="0" err="1"/>
              <a:t>stryks</a:t>
            </a:r>
            <a:r>
              <a:rPr lang="fi-FI" sz="2400" dirty="0"/>
              <a:t> </a:t>
            </a:r>
            <a:r>
              <a:rPr lang="fi-FI" sz="2400" dirty="0" err="1"/>
              <a:t>ordet</a:t>
            </a:r>
            <a:r>
              <a:rPr lang="fi-FI" sz="2400" dirty="0"/>
              <a:t> </a:t>
            </a:r>
            <a:r>
              <a:rPr lang="fi-FI" sz="2400" dirty="0" err="1"/>
              <a:t>och</a:t>
            </a:r>
            <a:r>
              <a:rPr lang="fi-FI" sz="2400" dirty="0"/>
              <a:t> </a:t>
            </a:r>
            <a:r>
              <a:rPr lang="fi-FI" sz="2400" dirty="0" err="1"/>
              <a:t>nästa</a:t>
            </a:r>
            <a:r>
              <a:rPr lang="fi-FI" sz="2400" dirty="0"/>
              <a:t> person </a:t>
            </a:r>
            <a:r>
              <a:rPr lang="fi-FI" sz="2400" dirty="0" err="1"/>
              <a:t>fortsätter</a:t>
            </a:r>
            <a:r>
              <a:rPr lang="fi-FI" sz="2400" dirty="0"/>
              <a:t> </a:t>
            </a:r>
            <a:r>
              <a:rPr lang="fi-FI" sz="2400" dirty="0" err="1"/>
              <a:t>med</a:t>
            </a:r>
            <a:r>
              <a:rPr lang="fi-FI" sz="2400" dirty="0"/>
              <a:t> ett annat </a:t>
            </a:r>
            <a:r>
              <a:rPr lang="fi-FI" sz="2400" dirty="0" err="1"/>
              <a:t>ord</a:t>
            </a:r>
            <a:r>
              <a:rPr lang="fi-FI" sz="2400" dirty="0"/>
              <a:t>.</a:t>
            </a:r>
          </a:p>
          <a:p>
            <a:r>
              <a:rPr lang="fi-FI" sz="2400" dirty="0" err="1"/>
              <a:t>Den</a:t>
            </a:r>
            <a:r>
              <a:rPr lang="fi-FI" sz="2400" dirty="0"/>
              <a:t> </a:t>
            </a:r>
            <a:r>
              <a:rPr lang="fi-FI" sz="2400" dirty="0" err="1"/>
              <a:t>grupp</a:t>
            </a:r>
            <a:r>
              <a:rPr lang="fi-FI" sz="2400" dirty="0"/>
              <a:t> </a:t>
            </a:r>
            <a:r>
              <a:rPr lang="fi-FI" sz="2400" dirty="0" err="1"/>
              <a:t>som</a:t>
            </a:r>
            <a:r>
              <a:rPr lang="fi-FI" sz="2400" dirty="0"/>
              <a:t> </a:t>
            </a:r>
            <a:r>
              <a:rPr lang="fi-FI" sz="2400" dirty="0" err="1"/>
              <a:t>snabbast</a:t>
            </a:r>
            <a:r>
              <a:rPr lang="fi-FI" sz="2400" dirty="0"/>
              <a:t> </a:t>
            </a:r>
            <a:r>
              <a:rPr lang="fi-FI" sz="2400" dirty="0" err="1"/>
              <a:t>har</a:t>
            </a:r>
            <a:r>
              <a:rPr lang="fi-FI" sz="2400" dirty="0"/>
              <a:t> </a:t>
            </a:r>
            <a:r>
              <a:rPr lang="fi-FI" sz="2400" dirty="0" err="1"/>
              <a:t>gissat</a:t>
            </a:r>
            <a:r>
              <a:rPr lang="fi-FI" sz="2400" dirty="0"/>
              <a:t> </a:t>
            </a:r>
            <a:r>
              <a:rPr lang="fi-FI" sz="2400" dirty="0" err="1"/>
              <a:t>rätt</a:t>
            </a:r>
            <a:r>
              <a:rPr lang="fi-FI" sz="2400" dirty="0"/>
              <a:t> </a:t>
            </a:r>
            <a:r>
              <a:rPr lang="fi-FI" sz="2400" dirty="0" err="1"/>
              <a:t>på</a:t>
            </a:r>
            <a:r>
              <a:rPr lang="fi-FI" sz="2400" dirty="0"/>
              <a:t> alla </a:t>
            </a:r>
            <a:r>
              <a:rPr lang="fi-FI" sz="2400" dirty="0" err="1"/>
              <a:t>ord</a:t>
            </a:r>
            <a:r>
              <a:rPr lang="fi-FI" sz="2400" dirty="0"/>
              <a:t> </a:t>
            </a:r>
            <a:r>
              <a:rPr lang="fi-FI" sz="2400" dirty="0" err="1"/>
              <a:t>vinner</a:t>
            </a:r>
            <a:r>
              <a:rPr lang="fi-FI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4310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6B441D6-F0FA-3D4A-9A37-5A108137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E2EEC84-AF57-5049-ABEE-8901100C2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1" y="1554480"/>
            <a:ext cx="4663440" cy="3749040"/>
          </a:xfrm>
        </p:spPr>
        <p:txBody>
          <a:bodyPr>
            <a:noAutofit/>
          </a:bodyPr>
          <a:lstStyle/>
          <a:p>
            <a:r>
              <a:rPr lang="fi-FI" sz="2400" dirty="0" err="1"/>
              <a:t>Sortering</a:t>
            </a:r>
            <a:r>
              <a:rPr lang="fi-FI" sz="2400" dirty="0"/>
              <a:t> 2</a:t>
            </a:r>
          </a:p>
          <a:p>
            <a:r>
              <a:rPr lang="fi-FI" sz="2400" dirty="0" err="1"/>
              <a:t>Solenergi</a:t>
            </a:r>
            <a:r>
              <a:rPr lang="fi-FI" sz="2400" dirty="0"/>
              <a:t> 3</a:t>
            </a:r>
          </a:p>
          <a:p>
            <a:r>
              <a:rPr lang="fi-FI" sz="2400" dirty="0" err="1"/>
              <a:t>Återvinna</a:t>
            </a:r>
            <a:r>
              <a:rPr lang="fi-FI" sz="2400" dirty="0"/>
              <a:t> IV</a:t>
            </a:r>
          </a:p>
          <a:p>
            <a:r>
              <a:rPr lang="fi-FI" sz="2400" dirty="0" err="1"/>
              <a:t>Konsumera</a:t>
            </a:r>
            <a:r>
              <a:rPr lang="fi-FI" sz="2400" dirty="0"/>
              <a:t> I</a:t>
            </a:r>
          </a:p>
          <a:p>
            <a:r>
              <a:rPr lang="fi-FI" sz="2400" dirty="0" err="1"/>
              <a:t>Loppmarknad</a:t>
            </a:r>
            <a:r>
              <a:rPr lang="fi-FI" sz="2400" dirty="0"/>
              <a:t> 3</a:t>
            </a:r>
          </a:p>
          <a:p>
            <a:r>
              <a:rPr lang="fi-FI" sz="2400" dirty="0" err="1"/>
              <a:t>Slänga</a:t>
            </a:r>
            <a:r>
              <a:rPr lang="fi-FI" sz="2400" dirty="0"/>
              <a:t> II</a:t>
            </a:r>
          </a:p>
          <a:p>
            <a:r>
              <a:rPr lang="fi-FI" sz="2400" dirty="0" err="1"/>
              <a:t>Utveckla</a:t>
            </a:r>
            <a:r>
              <a:rPr lang="fi-FI" sz="2400" dirty="0"/>
              <a:t> I</a:t>
            </a:r>
          </a:p>
          <a:p>
            <a:r>
              <a:rPr lang="fi-FI" sz="2400" dirty="0" err="1"/>
              <a:t>Klimatuppvärmning</a:t>
            </a:r>
            <a:r>
              <a:rPr lang="fi-FI" sz="2400" dirty="0"/>
              <a:t> 2</a:t>
            </a:r>
          </a:p>
          <a:p>
            <a:r>
              <a:rPr lang="fi-FI" sz="2400" dirty="0" err="1"/>
              <a:t>Erfarenhet</a:t>
            </a:r>
            <a:endParaRPr lang="fi-FI" sz="2400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7A64986-FB02-E340-9A10-721520B93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79964"/>
            <a:ext cx="4663440" cy="4660925"/>
          </a:xfrm>
        </p:spPr>
        <p:txBody>
          <a:bodyPr>
            <a:normAutofit lnSpcReduction="10000"/>
          </a:bodyPr>
          <a:lstStyle/>
          <a:p>
            <a:r>
              <a:rPr lang="fi-FI" sz="2600" dirty="0" err="1"/>
              <a:t>Plast</a:t>
            </a:r>
            <a:r>
              <a:rPr lang="fi-FI" sz="2600" dirty="0"/>
              <a:t> 3</a:t>
            </a:r>
          </a:p>
          <a:p>
            <a:r>
              <a:rPr lang="fi-FI" sz="2600" dirty="0" err="1"/>
              <a:t>Bioavfall</a:t>
            </a:r>
            <a:r>
              <a:rPr lang="fi-FI" sz="2600" dirty="0"/>
              <a:t> 5</a:t>
            </a:r>
          </a:p>
          <a:p>
            <a:r>
              <a:rPr lang="fi-FI" sz="2600" dirty="0" err="1"/>
              <a:t>Närbutik</a:t>
            </a:r>
            <a:r>
              <a:rPr lang="fi-FI" sz="2600" dirty="0"/>
              <a:t> 3</a:t>
            </a:r>
          </a:p>
          <a:p>
            <a:r>
              <a:rPr lang="fi-FI" sz="2600" dirty="0" err="1"/>
              <a:t>Förnybar,förnybara</a:t>
            </a:r>
            <a:endParaRPr lang="fi-FI" sz="2600" dirty="0"/>
          </a:p>
          <a:p>
            <a:r>
              <a:rPr lang="fi-FI" sz="2600" dirty="0" err="1"/>
              <a:t>Skräp</a:t>
            </a:r>
            <a:r>
              <a:rPr lang="fi-FI" sz="2600" dirty="0"/>
              <a:t> 5</a:t>
            </a:r>
          </a:p>
          <a:p>
            <a:r>
              <a:rPr lang="fi-FI" sz="2600" dirty="0" err="1"/>
              <a:t>Slit</a:t>
            </a:r>
            <a:r>
              <a:rPr lang="fi-FI" sz="2600" dirty="0"/>
              <a:t>- </a:t>
            </a:r>
            <a:r>
              <a:rPr lang="fi-FI" sz="2600" dirty="0" err="1"/>
              <a:t>och</a:t>
            </a:r>
            <a:r>
              <a:rPr lang="fi-FI" sz="2600" dirty="0"/>
              <a:t> </a:t>
            </a:r>
            <a:r>
              <a:rPr lang="fi-FI" sz="2600" dirty="0" err="1"/>
              <a:t>slängkultur</a:t>
            </a:r>
            <a:endParaRPr lang="fi-FI" sz="2600" dirty="0"/>
          </a:p>
          <a:p>
            <a:r>
              <a:rPr lang="fi-FI" sz="2600" dirty="0" err="1"/>
              <a:t>Kollektiv</a:t>
            </a:r>
            <a:r>
              <a:rPr lang="fi-FI" sz="2600" dirty="0"/>
              <a:t> </a:t>
            </a:r>
            <a:r>
              <a:rPr lang="fi-FI" sz="2600" dirty="0" err="1"/>
              <a:t>trafik</a:t>
            </a:r>
            <a:endParaRPr lang="fi-FI" sz="2600" dirty="0"/>
          </a:p>
          <a:p>
            <a:r>
              <a:rPr lang="fi-FI" sz="2600" dirty="0" err="1"/>
              <a:t>Naturresurs</a:t>
            </a:r>
            <a:r>
              <a:rPr lang="fi-FI" sz="2600" dirty="0"/>
              <a:t> 3</a:t>
            </a:r>
          </a:p>
          <a:p>
            <a:r>
              <a:rPr lang="fi-FI" sz="2600" dirty="0" err="1"/>
              <a:t>Resultat</a:t>
            </a:r>
            <a:endParaRPr lang="fi-FI" sz="2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964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95C47FB-FB57-1D41-B15E-2455753C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Diskussion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D14512C-6B09-F54B-869C-D946C979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800" dirty="0" err="1"/>
              <a:t>Vilka</a:t>
            </a:r>
            <a:r>
              <a:rPr lang="fi-FI" sz="2800" dirty="0"/>
              <a:t> </a:t>
            </a:r>
            <a:r>
              <a:rPr lang="fi-FI" sz="2800" dirty="0" err="1"/>
              <a:t>strategier</a:t>
            </a:r>
            <a:r>
              <a:rPr lang="fi-FI" sz="2800" dirty="0"/>
              <a:t> </a:t>
            </a:r>
            <a:r>
              <a:rPr lang="fi-FI" sz="2800" dirty="0" err="1"/>
              <a:t>använde</a:t>
            </a:r>
            <a:r>
              <a:rPr lang="fi-FI" sz="2800" dirty="0"/>
              <a:t> </a:t>
            </a:r>
            <a:r>
              <a:rPr lang="fi-FI" sz="2800" dirty="0" err="1"/>
              <a:t>ni</a:t>
            </a:r>
            <a:r>
              <a:rPr lang="fi-FI" sz="2800" dirty="0"/>
              <a:t> för </a:t>
            </a:r>
            <a:r>
              <a:rPr lang="fi-FI" sz="2800" dirty="0" err="1"/>
              <a:t>att</a:t>
            </a:r>
            <a:r>
              <a:rPr lang="fi-FI" sz="2800" dirty="0"/>
              <a:t> </a:t>
            </a:r>
            <a:r>
              <a:rPr lang="fi-FI" sz="2800" dirty="0" err="1"/>
              <a:t>förklara</a:t>
            </a:r>
            <a:r>
              <a:rPr lang="fi-FI" sz="2800" dirty="0"/>
              <a:t> </a:t>
            </a:r>
            <a:r>
              <a:rPr lang="fi-FI" sz="2800" dirty="0" err="1"/>
              <a:t>orden</a:t>
            </a:r>
            <a:r>
              <a:rPr lang="fi-FI" sz="2800" dirty="0"/>
              <a:t>?</a:t>
            </a:r>
          </a:p>
          <a:p>
            <a:r>
              <a:rPr lang="fi-FI" sz="2800" dirty="0" err="1"/>
              <a:t>Hur</a:t>
            </a:r>
            <a:r>
              <a:rPr lang="fi-FI" sz="2800" dirty="0"/>
              <a:t> </a:t>
            </a:r>
            <a:r>
              <a:rPr lang="fi-FI" sz="2800" dirty="0" err="1"/>
              <a:t>gick</a:t>
            </a:r>
            <a:r>
              <a:rPr lang="fi-FI" sz="2800" dirty="0"/>
              <a:t> </a:t>
            </a:r>
            <a:r>
              <a:rPr lang="fi-FI" sz="2800" dirty="0" err="1"/>
              <a:t>ni</a:t>
            </a:r>
            <a:r>
              <a:rPr lang="fi-FI" sz="2800" dirty="0"/>
              <a:t> </a:t>
            </a:r>
            <a:r>
              <a:rPr lang="fi-FI" sz="2800" dirty="0" err="1"/>
              <a:t>tillväga</a:t>
            </a:r>
            <a:r>
              <a:rPr lang="fi-FI" sz="2800" dirty="0"/>
              <a:t>?</a:t>
            </a:r>
          </a:p>
          <a:p>
            <a:r>
              <a:rPr lang="fi-FI" sz="2800" dirty="0" err="1"/>
              <a:t>Gav</a:t>
            </a:r>
            <a:r>
              <a:rPr lang="fi-FI" sz="2800" dirty="0"/>
              <a:t> </a:t>
            </a:r>
            <a:r>
              <a:rPr lang="fi-FI" sz="2800" dirty="0" err="1"/>
              <a:t>ni</a:t>
            </a:r>
            <a:r>
              <a:rPr lang="fi-FI" sz="2800" dirty="0"/>
              <a:t> </a:t>
            </a:r>
            <a:r>
              <a:rPr lang="fi-FI" sz="2800" dirty="0" err="1"/>
              <a:t>synonymer</a:t>
            </a:r>
            <a:r>
              <a:rPr lang="fi-FI" sz="2800" dirty="0"/>
              <a:t>?</a:t>
            </a:r>
          </a:p>
          <a:p>
            <a:r>
              <a:rPr lang="fi-FI" sz="2800" dirty="0" err="1"/>
              <a:t>Gjorde</a:t>
            </a:r>
            <a:r>
              <a:rPr lang="fi-FI" sz="2800" dirty="0"/>
              <a:t> </a:t>
            </a:r>
            <a:r>
              <a:rPr lang="fi-FI" sz="2800" dirty="0" err="1"/>
              <a:t>ni</a:t>
            </a:r>
            <a:r>
              <a:rPr lang="fi-FI" sz="2800" dirty="0"/>
              <a:t> </a:t>
            </a:r>
            <a:r>
              <a:rPr lang="fi-FI" sz="2800" dirty="0" err="1"/>
              <a:t>omskrivningar</a:t>
            </a:r>
            <a:r>
              <a:rPr lang="fi-FI" sz="2800" dirty="0"/>
              <a:t>?</a:t>
            </a:r>
          </a:p>
          <a:p>
            <a:r>
              <a:rPr lang="fi-FI" sz="2800" dirty="0" err="1"/>
              <a:t>Förklarade</a:t>
            </a:r>
            <a:r>
              <a:rPr lang="fi-FI" sz="2800" dirty="0"/>
              <a:t> </a:t>
            </a:r>
            <a:r>
              <a:rPr lang="fi-FI" sz="2800" dirty="0" err="1"/>
              <a:t>ni</a:t>
            </a:r>
            <a:r>
              <a:rPr lang="fi-FI" sz="2800" dirty="0"/>
              <a:t> </a:t>
            </a:r>
            <a:r>
              <a:rPr lang="fi-FI" sz="2800" dirty="0" err="1"/>
              <a:t>med</a:t>
            </a:r>
            <a:r>
              <a:rPr lang="fi-FI" sz="2800" dirty="0"/>
              <a:t> </a:t>
            </a:r>
            <a:r>
              <a:rPr lang="fi-FI" sz="2800" dirty="0" err="1"/>
              <a:t>kroppspråk</a:t>
            </a:r>
            <a:r>
              <a:rPr lang="fi-FI" sz="2800" dirty="0"/>
              <a:t>?</a:t>
            </a:r>
          </a:p>
          <a:p>
            <a:r>
              <a:rPr lang="fi-FI" sz="2800" dirty="0" err="1"/>
              <a:t>Gav</a:t>
            </a:r>
            <a:r>
              <a:rPr lang="fi-FI" sz="2800" dirty="0"/>
              <a:t> </a:t>
            </a:r>
            <a:r>
              <a:rPr lang="fi-FI" sz="2800" dirty="0" err="1"/>
              <a:t>ni</a:t>
            </a:r>
            <a:r>
              <a:rPr lang="fi-FI" sz="2800" dirty="0"/>
              <a:t> </a:t>
            </a:r>
            <a:r>
              <a:rPr lang="fi-FI" sz="2800" dirty="0" err="1"/>
              <a:t>exempel</a:t>
            </a:r>
            <a:r>
              <a:rPr lang="fi-FI" sz="2800" dirty="0"/>
              <a:t>?</a:t>
            </a:r>
          </a:p>
          <a:p>
            <a:r>
              <a:rPr lang="fi-FI" sz="2800" dirty="0" err="1"/>
              <a:t>Var</a:t>
            </a:r>
            <a:r>
              <a:rPr lang="fi-FI" sz="2800" dirty="0"/>
              <a:t> </a:t>
            </a:r>
            <a:r>
              <a:rPr lang="fi-FI" sz="2800" dirty="0" err="1"/>
              <a:t>några</a:t>
            </a:r>
            <a:r>
              <a:rPr lang="fi-FI" sz="2800" dirty="0"/>
              <a:t> </a:t>
            </a:r>
            <a:r>
              <a:rPr lang="fi-FI" sz="2800" dirty="0" err="1"/>
              <a:t>strategier</a:t>
            </a:r>
            <a:r>
              <a:rPr lang="fi-FI" sz="2800" dirty="0"/>
              <a:t> </a:t>
            </a:r>
            <a:r>
              <a:rPr lang="fi-FI" sz="2800" dirty="0" err="1"/>
              <a:t>mer</a:t>
            </a:r>
            <a:r>
              <a:rPr lang="fi-FI" sz="2800" dirty="0"/>
              <a:t> </a:t>
            </a:r>
            <a:r>
              <a:rPr lang="fi-FI" sz="2800" dirty="0" err="1"/>
              <a:t>effektiva</a:t>
            </a:r>
            <a:r>
              <a:rPr lang="fi-FI" sz="2800" dirty="0"/>
              <a:t> </a:t>
            </a:r>
            <a:r>
              <a:rPr lang="fi-FI" sz="2800" dirty="0" err="1"/>
              <a:t>än</a:t>
            </a:r>
            <a:r>
              <a:rPr lang="fi-FI" sz="2800" dirty="0"/>
              <a:t> </a:t>
            </a:r>
            <a:r>
              <a:rPr lang="fi-FI" sz="2800" dirty="0" err="1"/>
              <a:t>andra</a:t>
            </a:r>
            <a:r>
              <a:rPr lang="fi-FI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93761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412524"/>
      </a:dk2>
      <a:lt2>
        <a:srgbClr val="E4E2E8"/>
      </a:lt2>
      <a:accent1>
        <a:srgbClr val="82AF1F"/>
      </a:accent1>
      <a:accent2>
        <a:srgbClr val="B3A213"/>
      </a:accent2>
      <a:accent3>
        <a:srgbClr val="E78429"/>
      </a:accent3>
      <a:accent4>
        <a:srgbClr val="D52317"/>
      </a:accent4>
      <a:accent5>
        <a:srgbClr val="E7296D"/>
      </a:accent5>
      <a:accent6>
        <a:srgbClr val="D517AA"/>
      </a:accent6>
      <a:hlink>
        <a:srgbClr val="C34D64"/>
      </a:hlink>
      <a:folHlink>
        <a:srgbClr val="7F7F7F"/>
      </a:folHlink>
    </a:clrScheme>
    <a:fontScheme name="Savon">
      <a:maj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oudy Old Style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153</Words>
  <Application>Microsoft Office PowerPoint</Application>
  <PresentationFormat>Bredbild</PresentationFormat>
  <Paragraphs>33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Garamond</vt:lpstr>
      <vt:lpstr>Goudy Old Style</vt:lpstr>
      <vt:lpstr>SavonVTI</vt:lpstr>
      <vt:lpstr>Att utveckla strategier för att förklara ord</vt:lpstr>
      <vt:lpstr>Instruktioner</vt:lpstr>
      <vt:lpstr>PowerPoint-presentation</vt:lpstr>
      <vt:lpstr>Diskussion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utveckla strategier för att förklara ord</dc:title>
  <dc:creator>Jari-Pekka Välimaa</dc:creator>
  <cp:lastModifiedBy>Fröjdman Isabella</cp:lastModifiedBy>
  <cp:revision>6</cp:revision>
  <dcterms:created xsi:type="dcterms:W3CDTF">2020-01-17T20:31:09Z</dcterms:created>
  <dcterms:modified xsi:type="dcterms:W3CDTF">2021-01-19T13:16:21Z</dcterms:modified>
</cp:coreProperties>
</file>