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sldIdLst>
    <p:sldId id="256" r:id="rId5"/>
    <p:sldId id="257" r:id="rId6"/>
    <p:sldId id="269" r:id="rId7"/>
    <p:sldId id="270" r:id="rId8"/>
    <p:sldId id="271" r:id="rId9"/>
    <p:sldId id="272" r:id="rId10"/>
    <p:sldId id="261" r:id="rId11"/>
    <p:sldId id="267" r:id="rId12"/>
    <p:sldId id="263" r:id="rId13"/>
    <p:sldId id="258" r:id="rId14"/>
    <p:sldId id="262" r:id="rId15"/>
    <p:sldId id="268" r:id="rId16"/>
    <p:sldId id="273"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33633-7F7E-452D-84A6-1A240017F67E}" v="859" dt="2019-11-06T13:00:34.142"/>
    <p1510:client id="{19CF3C9B-884F-44B1-9911-CC28113EB06F}" v="622" dt="2019-11-06T13:59:55.613"/>
    <p1510:client id="{4BE887C9-36E8-4389-810C-D5A8AAF4B932}" v="6" dt="2019-11-06T12:53:58.137"/>
    <p1510:client id="{63E96B61-FAED-4F98-9D0F-BB6DDEFD0A60}" v="53" dt="2019-12-01T22:17:52.469"/>
    <p1510:client id="{9C203E5F-6713-4650-A48A-887757D2509C}" v="600" dt="2019-11-06T11:56:39.407"/>
    <p1510:client id="{B2959E07-FD0B-4A99-9430-CB0ECA726F9B}" v="1618" dt="2019-11-06T13:22:45.676"/>
    <p1510:client id="{E3005278-67D7-4AC3-9F4B-6B4D41EECF99}" v="107" dt="2019-11-06T12:21:09.213"/>
    <p1510:client id="{FBD378C8-A8D9-4154-99E8-F5EC4D8931D0}" v="47" dt="2019-11-07T08:26:10.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hto Antti" userId="ecb3d480-f53c-4525-86ed-47ca1cbf44db" providerId="ADAL" clId="{4BE887C9-36E8-4389-810C-D5A8AAF4B932}"/>
    <pc:docChg chg="delSld modSld sldOrd">
      <pc:chgData name="Lehto Antti" userId="ecb3d480-f53c-4525-86ed-47ca1cbf44db" providerId="ADAL" clId="{4BE887C9-36E8-4389-810C-D5A8AAF4B932}" dt="2019-11-06T12:53:58.136" v="4"/>
      <pc:docMkLst>
        <pc:docMk/>
      </pc:docMkLst>
      <pc:sldChg chg="modSp">
        <pc:chgData name="Lehto Antti" userId="ecb3d480-f53c-4525-86ed-47ca1cbf44db" providerId="ADAL" clId="{4BE887C9-36E8-4389-810C-D5A8AAF4B932}" dt="2019-11-06T12:53:58.136" v="4"/>
        <pc:sldMkLst>
          <pc:docMk/>
          <pc:sldMk cId="4141652919" sldId="258"/>
        </pc:sldMkLst>
        <pc:spChg chg="mod">
          <ac:chgData name="Lehto Antti" userId="ecb3d480-f53c-4525-86ed-47ca1cbf44db" providerId="ADAL" clId="{4BE887C9-36E8-4389-810C-D5A8AAF4B932}" dt="2019-11-06T12:53:58.136" v="4"/>
          <ac:spMkLst>
            <pc:docMk/>
            <pc:sldMk cId="4141652919" sldId="258"/>
            <ac:spMk id="3" creationId="{163D1714-0FBF-4725-B9FE-E8ABABD018C1}"/>
          </ac:spMkLst>
        </pc:spChg>
      </pc:sldChg>
      <pc:sldChg chg="del">
        <pc:chgData name="Lehto Antti" userId="ecb3d480-f53c-4525-86ed-47ca1cbf44db" providerId="ADAL" clId="{4BE887C9-36E8-4389-810C-D5A8AAF4B932}" dt="2019-11-06T12:06:58.518" v="0" actId="2696"/>
        <pc:sldMkLst>
          <pc:docMk/>
          <pc:sldMk cId="3225974965" sldId="259"/>
        </pc:sldMkLst>
      </pc:sldChg>
      <pc:sldChg chg="ord">
        <pc:chgData name="Lehto Antti" userId="ecb3d480-f53c-4525-86ed-47ca1cbf44db" providerId="ADAL" clId="{4BE887C9-36E8-4389-810C-D5A8AAF4B932}" dt="2019-11-06T12:07:01.320" v="1"/>
        <pc:sldMkLst>
          <pc:docMk/>
          <pc:sldMk cId="786123846" sldId="263"/>
        </pc:sldMkLst>
      </pc:sldChg>
    </pc:docChg>
  </pc:docChgLst>
  <pc:docChgLst>
    <pc:chgData name="Pasanen Asko" userId="S::asko.pasanen@aalto.fi::23b771a1-d357-4874-b883-e8ec5931d829" providerId="AD" clId="Web-{B306AEA3-0046-4B9A-862B-8CE57127AD07}"/>
    <pc:docChg chg="modSld sldOrd">
      <pc:chgData name="Pasanen Asko" userId="S::asko.pasanen@aalto.fi::23b771a1-d357-4874-b883-e8ec5931d829" providerId="AD" clId="Web-{B306AEA3-0046-4B9A-862B-8CE57127AD07}" dt="2019-11-04T13:07:03.149" v="10"/>
      <pc:docMkLst>
        <pc:docMk/>
      </pc:docMkLst>
      <pc:sldChg chg="ord">
        <pc:chgData name="Pasanen Asko" userId="S::asko.pasanen@aalto.fi::23b771a1-d357-4874-b883-e8ec5931d829" providerId="AD" clId="Web-{B306AEA3-0046-4B9A-862B-8CE57127AD07}" dt="2019-11-04T13:07:03.149" v="10"/>
        <pc:sldMkLst>
          <pc:docMk/>
          <pc:sldMk cId="2244305247" sldId="257"/>
        </pc:sldMkLst>
      </pc:sldChg>
      <pc:sldChg chg="addSp delSp modSp">
        <pc:chgData name="Pasanen Asko" userId="S::asko.pasanen@aalto.fi::23b771a1-d357-4874-b883-e8ec5931d829" providerId="AD" clId="Web-{B306AEA3-0046-4B9A-862B-8CE57127AD07}" dt="2019-11-04T13:00:36.648" v="9" actId="1076"/>
        <pc:sldMkLst>
          <pc:docMk/>
          <pc:sldMk cId="786123846" sldId="263"/>
        </pc:sldMkLst>
        <pc:spChg chg="mod">
          <ac:chgData name="Pasanen Asko" userId="S::asko.pasanen@aalto.fi::23b771a1-d357-4874-b883-e8ec5931d829" providerId="AD" clId="Web-{B306AEA3-0046-4B9A-862B-8CE57127AD07}" dt="2019-11-04T13:00:11.023" v="5" actId="1076"/>
          <ac:spMkLst>
            <pc:docMk/>
            <pc:sldMk cId="786123846" sldId="263"/>
            <ac:spMk id="2" creationId="{F3F1F37B-F543-4FDF-98EB-7EFC784C6EB2}"/>
          </ac:spMkLst>
        </pc:spChg>
        <pc:spChg chg="del">
          <ac:chgData name="Pasanen Asko" userId="S::asko.pasanen@aalto.fi::23b771a1-d357-4874-b883-e8ec5931d829" providerId="AD" clId="Web-{B306AEA3-0046-4B9A-862B-8CE57127AD07}" dt="2019-11-04T12:59:38.945" v="0"/>
          <ac:spMkLst>
            <pc:docMk/>
            <pc:sldMk cId="786123846" sldId="263"/>
            <ac:spMk id="3" creationId="{70027EA2-22F6-4436-AF87-965BF40E14F0}"/>
          </ac:spMkLst>
        </pc:spChg>
        <pc:picChg chg="add mod ord">
          <ac:chgData name="Pasanen Asko" userId="S::asko.pasanen@aalto.fi::23b771a1-d357-4874-b883-e8ec5931d829" providerId="AD" clId="Web-{B306AEA3-0046-4B9A-862B-8CE57127AD07}" dt="2019-11-04T13:00:36.648" v="9" actId="1076"/>
          <ac:picMkLst>
            <pc:docMk/>
            <pc:sldMk cId="786123846" sldId="263"/>
            <ac:picMk id="4" creationId="{6C21DE33-F0B0-4557-87EF-D1A6EA8182A9}"/>
          </ac:picMkLst>
        </pc:picChg>
      </pc:sldChg>
    </pc:docChg>
  </pc:docChgLst>
  <pc:docChgLst>
    <pc:chgData name="Pasanen Asko" userId="S::asko.pasanen@aalto.fi::23b771a1-d357-4874-b883-e8ec5931d829" providerId="AD" clId="Web-{05D33633-7F7E-452D-84A6-1A240017F67E}"/>
    <pc:docChg chg="modSld">
      <pc:chgData name="Pasanen Asko" userId="S::asko.pasanen@aalto.fi::23b771a1-d357-4874-b883-e8ec5931d829" providerId="AD" clId="Web-{05D33633-7F7E-452D-84A6-1A240017F67E}" dt="2019-11-06T13:00:34.142" v="852" actId="1076"/>
      <pc:docMkLst>
        <pc:docMk/>
      </pc:docMkLst>
      <pc:sldChg chg="modSp">
        <pc:chgData name="Pasanen Asko" userId="S::asko.pasanen@aalto.fi::23b771a1-d357-4874-b883-e8ec5931d829" providerId="AD" clId="Web-{05D33633-7F7E-452D-84A6-1A240017F67E}" dt="2019-11-06T12:29:14.985" v="71" actId="20577"/>
        <pc:sldMkLst>
          <pc:docMk/>
          <pc:sldMk cId="2244305247" sldId="257"/>
        </pc:sldMkLst>
        <pc:spChg chg="mod">
          <ac:chgData name="Pasanen Asko" userId="S::asko.pasanen@aalto.fi::23b771a1-d357-4874-b883-e8ec5931d829" providerId="AD" clId="Web-{05D33633-7F7E-452D-84A6-1A240017F67E}" dt="2019-11-06T12:29:14.985" v="71" actId="20577"/>
          <ac:spMkLst>
            <pc:docMk/>
            <pc:sldMk cId="2244305247" sldId="257"/>
            <ac:spMk id="3" creationId="{0D37C222-EDF4-41C6-8F2F-5015913730B7}"/>
          </ac:spMkLst>
        </pc:spChg>
      </pc:sldChg>
      <pc:sldChg chg="addSp delSp modSp">
        <pc:chgData name="Pasanen Asko" userId="S::asko.pasanen@aalto.fi::23b771a1-d357-4874-b883-e8ec5931d829" providerId="AD" clId="Web-{05D33633-7F7E-452D-84A6-1A240017F67E}" dt="2019-11-06T13:00:34.142" v="852" actId="1076"/>
        <pc:sldMkLst>
          <pc:docMk/>
          <pc:sldMk cId="138911610" sldId="268"/>
        </pc:sldMkLst>
        <pc:spChg chg="add del mod">
          <ac:chgData name="Pasanen Asko" userId="S::asko.pasanen@aalto.fi::23b771a1-d357-4874-b883-e8ec5931d829" providerId="AD" clId="Web-{05D33633-7F7E-452D-84A6-1A240017F67E}" dt="2019-11-06T13:00:30.064" v="851"/>
          <ac:spMkLst>
            <pc:docMk/>
            <pc:sldMk cId="138911610" sldId="268"/>
            <ac:spMk id="2" creationId="{28C0F573-3511-4C2D-BC40-05718E8DA8CF}"/>
          </ac:spMkLst>
        </pc:spChg>
        <pc:spChg chg="mod">
          <ac:chgData name="Pasanen Asko" userId="S::asko.pasanen@aalto.fi::23b771a1-d357-4874-b883-e8ec5931d829" providerId="AD" clId="Web-{05D33633-7F7E-452D-84A6-1A240017F67E}" dt="2019-11-06T12:31:42.937" v="74" actId="1076"/>
          <ac:spMkLst>
            <pc:docMk/>
            <pc:sldMk cId="138911610" sldId="268"/>
            <ac:spMk id="2" creationId="{B61C9502-FA01-4AB2-B0E7-0BB3E7C0A4D0}"/>
          </ac:spMkLst>
        </pc:spChg>
        <pc:spChg chg="add del mod">
          <ac:chgData name="Pasanen Asko" userId="S::asko.pasanen@aalto.fi::23b771a1-d357-4874-b883-e8ec5931d829" providerId="AD" clId="Web-{05D33633-7F7E-452D-84A6-1A240017F67E}" dt="2019-11-06T12:34:53.717" v="82"/>
          <ac:spMkLst>
            <pc:docMk/>
            <pc:sldMk cId="138911610" sldId="268"/>
            <ac:spMk id="3" creationId="{5342234E-1300-4A99-8C9F-7611CABA4D57}"/>
          </ac:spMkLst>
        </pc:spChg>
        <pc:spChg chg="add mod">
          <ac:chgData name="Pasanen Asko" userId="S::asko.pasanen@aalto.fi::23b771a1-d357-4874-b883-e8ec5931d829" providerId="AD" clId="Web-{05D33633-7F7E-452D-84A6-1A240017F67E}" dt="2019-11-06T13:00:34.142" v="852" actId="1076"/>
          <ac:spMkLst>
            <pc:docMk/>
            <pc:sldMk cId="138911610" sldId="268"/>
            <ac:spMk id="3" creationId="{8B1DAB72-B42C-4E39-9827-8EF9FAD2988E}"/>
          </ac:spMkLst>
        </pc:spChg>
        <pc:spChg chg="add">
          <ac:chgData name="Pasanen Asko" userId="S::asko.pasanen@aalto.fi::23b771a1-d357-4874-b883-e8ec5931d829" providerId="AD" clId="Web-{05D33633-7F7E-452D-84A6-1A240017F67E}" dt="2019-11-06T12:34:30.670" v="76"/>
          <ac:spMkLst>
            <pc:docMk/>
            <pc:sldMk cId="138911610" sldId="268"/>
            <ac:spMk id="4" creationId="{11059380-19DF-400A-BD6E-CE9F8DAA6192}"/>
          </ac:spMkLst>
        </pc:spChg>
      </pc:sldChg>
    </pc:docChg>
  </pc:docChgLst>
  <pc:docChgLst>
    <pc:chgData name="Pasanen Asko" userId="S::asko.pasanen@aalto.fi::23b771a1-d357-4874-b883-e8ec5931d829" providerId="AD" clId="Web-{63E96B61-FAED-4F98-9D0F-BB6DDEFD0A60}"/>
    <pc:docChg chg="modSld">
      <pc:chgData name="Pasanen Asko" userId="S::asko.pasanen@aalto.fi::23b771a1-d357-4874-b883-e8ec5931d829" providerId="AD" clId="Web-{63E96B61-FAED-4F98-9D0F-BB6DDEFD0A60}" dt="2019-12-01T22:17:52.469" v="52" actId="20577"/>
      <pc:docMkLst>
        <pc:docMk/>
      </pc:docMkLst>
      <pc:sldChg chg="modSp">
        <pc:chgData name="Pasanen Asko" userId="S::asko.pasanen@aalto.fi::23b771a1-d357-4874-b883-e8ec5931d829" providerId="AD" clId="Web-{63E96B61-FAED-4F98-9D0F-BB6DDEFD0A60}" dt="2019-12-01T22:17:52.453" v="51" actId="20577"/>
        <pc:sldMkLst>
          <pc:docMk/>
          <pc:sldMk cId="138911610" sldId="268"/>
        </pc:sldMkLst>
        <pc:spChg chg="mod">
          <ac:chgData name="Pasanen Asko" userId="S::asko.pasanen@aalto.fi::23b771a1-d357-4874-b883-e8ec5931d829" providerId="AD" clId="Web-{63E96B61-FAED-4F98-9D0F-BB6DDEFD0A60}" dt="2019-12-01T22:17:52.453" v="51" actId="20577"/>
          <ac:spMkLst>
            <pc:docMk/>
            <pc:sldMk cId="138911610" sldId="268"/>
            <ac:spMk id="3" creationId="{8B1DAB72-B42C-4E39-9827-8EF9FAD2988E}"/>
          </ac:spMkLst>
        </pc:spChg>
      </pc:sldChg>
    </pc:docChg>
  </pc:docChgLst>
  <pc:docChgLst>
    <pc:chgData name="Putaala Hanna" userId="S::hanna.putaala@aalto.fi::0a46a932-564b-4a2f-a393-999f58bcdb1c" providerId="AD" clId="Web-{B2959E07-FD0B-4A99-9430-CB0ECA726F9B}"/>
    <pc:docChg chg="addSld modSld">
      <pc:chgData name="Putaala Hanna" userId="S::hanna.putaala@aalto.fi::0a46a932-564b-4a2f-a393-999f58bcdb1c" providerId="AD" clId="Web-{B2959E07-FD0B-4A99-9430-CB0ECA726F9B}" dt="2019-11-06T13:22:45.676" v="1602" actId="20577"/>
      <pc:docMkLst>
        <pc:docMk/>
      </pc:docMkLst>
      <pc:sldChg chg="modSp">
        <pc:chgData name="Putaala Hanna" userId="S::hanna.putaala@aalto.fi::0a46a932-564b-4a2f-a393-999f58bcdb1c" providerId="AD" clId="Web-{B2959E07-FD0B-4A99-9430-CB0ECA726F9B}" dt="2019-11-06T13:18:34.378" v="1408" actId="20577"/>
        <pc:sldMkLst>
          <pc:docMk/>
          <pc:sldMk cId="4141652919" sldId="258"/>
        </pc:sldMkLst>
        <pc:spChg chg="mod">
          <ac:chgData name="Putaala Hanna" userId="S::hanna.putaala@aalto.fi::0a46a932-564b-4a2f-a393-999f58bcdb1c" providerId="AD" clId="Web-{B2959E07-FD0B-4A99-9430-CB0ECA726F9B}" dt="2019-11-06T13:18:34.378" v="1408" actId="20577"/>
          <ac:spMkLst>
            <pc:docMk/>
            <pc:sldMk cId="4141652919" sldId="258"/>
            <ac:spMk id="3" creationId="{163D1714-0FBF-4725-B9FE-E8ABABD018C1}"/>
          </ac:spMkLst>
        </pc:spChg>
      </pc:sldChg>
      <pc:sldChg chg="addSp delSp modSp">
        <pc:chgData name="Putaala Hanna" userId="S::hanna.putaala@aalto.fi::0a46a932-564b-4a2f-a393-999f58bcdb1c" providerId="AD" clId="Web-{B2959E07-FD0B-4A99-9430-CB0ECA726F9B}" dt="2019-11-06T13:20:23.816" v="1479"/>
        <pc:sldMkLst>
          <pc:docMk/>
          <pc:sldMk cId="488026779" sldId="261"/>
        </pc:sldMkLst>
        <pc:spChg chg="add del mod">
          <ac:chgData name="Putaala Hanna" userId="S::hanna.putaala@aalto.fi::0a46a932-564b-4a2f-a393-999f58bcdb1c" providerId="AD" clId="Web-{B2959E07-FD0B-4A99-9430-CB0ECA726F9B}" dt="2019-11-06T13:20:15.222" v="1478"/>
          <ac:spMkLst>
            <pc:docMk/>
            <pc:sldMk cId="488026779" sldId="261"/>
            <ac:spMk id="2" creationId="{AA6BF4B8-192B-4D47-A5B3-5BF578AE39FF}"/>
          </ac:spMkLst>
        </pc:spChg>
        <pc:spChg chg="add">
          <ac:chgData name="Putaala Hanna" userId="S::hanna.putaala@aalto.fi::0a46a932-564b-4a2f-a393-999f58bcdb1c" providerId="AD" clId="Web-{B2959E07-FD0B-4A99-9430-CB0ECA726F9B}" dt="2019-11-06T13:20:23.816" v="1479"/>
          <ac:spMkLst>
            <pc:docMk/>
            <pc:sldMk cId="488026779" sldId="261"/>
            <ac:spMk id="19" creationId="{2D2E8C18-5C8D-430D-AAE4-175612FD7D5F}"/>
          </ac:spMkLst>
        </pc:spChg>
      </pc:sldChg>
      <pc:sldChg chg="addSp">
        <pc:chgData name="Putaala Hanna" userId="S::hanna.putaala@aalto.fi::0a46a932-564b-4a2f-a393-999f58bcdb1c" providerId="AD" clId="Web-{B2959E07-FD0B-4A99-9430-CB0ECA726F9B}" dt="2019-11-06T13:20:04.176" v="1477"/>
        <pc:sldMkLst>
          <pc:docMk/>
          <pc:sldMk cId="3842306470" sldId="264"/>
        </pc:sldMkLst>
        <pc:spChg chg="add">
          <ac:chgData name="Putaala Hanna" userId="S::hanna.putaala@aalto.fi::0a46a932-564b-4a2f-a393-999f58bcdb1c" providerId="AD" clId="Web-{B2959E07-FD0B-4A99-9430-CB0ECA726F9B}" dt="2019-11-06T13:20:04.176" v="1477"/>
          <ac:spMkLst>
            <pc:docMk/>
            <pc:sldMk cId="3842306470" sldId="264"/>
            <ac:spMk id="2" creationId="{1F3B2688-B150-4A4F-B479-388DACD49C66}"/>
          </ac:spMkLst>
        </pc:spChg>
      </pc:sldChg>
      <pc:sldChg chg="addSp">
        <pc:chgData name="Putaala Hanna" userId="S::hanna.putaala@aalto.fi::0a46a932-564b-4a2f-a393-999f58bcdb1c" providerId="AD" clId="Web-{B2959E07-FD0B-4A99-9430-CB0ECA726F9B}" dt="2019-11-06T13:20:01.332" v="1476"/>
        <pc:sldMkLst>
          <pc:docMk/>
          <pc:sldMk cId="1776179573" sldId="265"/>
        </pc:sldMkLst>
        <pc:spChg chg="add">
          <ac:chgData name="Putaala Hanna" userId="S::hanna.putaala@aalto.fi::0a46a932-564b-4a2f-a393-999f58bcdb1c" providerId="AD" clId="Web-{B2959E07-FD0B-4A99-9430-CB0ECA726F9B}" dt="2019-11-06T13:20:01.332" v="1476"/>
          <ac:spMkLst>
            <pc:docMk/>
            <pc:sldMk cId="1776179573" sldId="265"/>
            <ac:spMk id="2" creationId="{0AAC2721-46F8-48CE-B088-E1B5FCA7C005}"/>
          </ac:spMkLst>
        </pc:spChg>
      </pc:sldChg>
      <pc:sldChg chg="addSp modSp">
        <pc:chgData name="Putaala Hanna" userId="S::hanna.putaala@aalto.fi::0a46a932-564b-4a2f-a393-999f58bcdb1c" providerId="AD" clId="Web-{B2959E07-FD0B-4A99-9430-CB0ECA726F9B}" dt="2019-11-06T13:19:38.613" v="1470" actId="20577"/>
        <pc:sldMkLst>
          <pc:docMk/>
          <pc:sldMk cId="4024283623" sldId="266"/>
        </pc:sldMkLst>
        <pc:spChg chg="add mod">
          <ac:chgData name="Putaala Hanna" userId="S::hanna.putaala@aalto.fi::0a46a932-564b-4a2f-a393-999f58bcdb1c" providerId="AD" clId="Web-{B2959E07-FD0B-4A99-9430-CB0ECA726F9B}" dt="2019-11-06T13:19:38.613" v="1470" actId="20577"/>
          <ac:spMkLst>
            <pc:docMk/>
            <pc:sldMk cId="4024283623" sldId="266"/>
            <ac:spMk id="2" creationId="{62C7D9CD-F9E5-4247-8919-15491744AE38}"/>
          </ac:spMkLst>
        </pc:spChg>
      </pc:sldChg>
      <pc:sldChg chg="addSp delSp modSp">
        <pc:chgData name="Putaala Hanna" userId="S::hanna.putaala@aalto.fi::0a46a932-564b-4a2f-a393-999f58bcdb1c" providerId="AD" clId="Web-{B2959E07-FD0B-4A99-9430-CB0ECA726F9B}" dt="2019-11-06T13:18:07.316" v="1387" actId="20577"/>
        <pc:sldMkLst>
          <pc:docMk/>
          <pc:sldMk cId="138911610" sldId="268"/>
        </pc:sldMkLst>
        <pc:spChg chg="del">
          <ac:chgData name="Putaala Hanna" userId="S::hanna.putaala@aalto.fi::0a46a932-564b-4a2f-a393-999f58bcdb1c" providerId="AD" clId="Web-{B2959E07-FD0B-4A99-9430-CB0ECA726F9B}" dt="2019-11-06T12:38:15.772" v="192"/>
          <ac:spMkLst>
            <pc:docMk/>
            <pc:sldMk cId="138911610" sldId="268"/>
            <ac:spMk id="2" creationId="{B61C9502-FA01-4AB2-B0E7-0BB3E7C0A4D0}"/>
          </ac:spMkLst>
        </pc:spChg>
        <pc:spChg chg="mod">
          <ac:chgData name="Putaala Hanna" userId="S::hanna.putaala@aalto.fi::0a46a932-564b-4a2f-a393-999f58bcdb1c" providerId="AD" clId="Web-{B2959E07-FD0B-4A99-9430-CB0ECA726F9B}" dt="2019-11-06T13:18:07.316" v="1387" actId="20577"/>
          <ac:spMkLst>
            <pc:docMk/>
            <pc:sldMk cId="138911610" sldId="268"/>
            <ac:spMk id="3" creationId="{8B1DAB72-B42C-4E39-9827-8EF9FAD2988E}"/>
          </ac:spMkLst>
        </pc:spChg>
        <pc:spChg chg="del mod">
          <ac:chgData name="Putaala Hanna" userId="S::hanna.putaala@aalto.fi::0a46a932-564b-4a2f-a393-999f58bcdb1c" providerId="AD" clId="Web-{B2959E07-FD0B-4A99-9430-CB0ECA726F9B}" dt="2019-11-06T12:38:32.444" v="197"/>
          <ac:spMkLst>
            <pc:docMk/>
            <pc:sldMk cId="138911610" sldId="268"/>
            <ac:spMk id="4" creationId="{11059380-19DF-400A-BD6E-CE9F8DAA6192}"/>
          </ac:spMkLst>
        </pc:spChg>
        <pc:spChg chg="add mod">
          <ac:chgData name="Putaala Hanna" userId="S::hanna.putaala@aalto.fi::0a46a932-564b-4a2f-a393-999f58bcdb1c" providerId="AD" clId="Web-{B2959E07-FD0B-4A99-9430-CB0ECA726F9B}" dt="2019-11-06T13:17:40.487" v="1375" actId="14100"/>
          <ac:spMkLst>
            <pc:docMk/>
            <pc:sldMk cId="138911610" sldId="268"/>
            <ac:spMk id="6" creationId="{FD0C8BB1-9203-4B24-8050-9D60FF8718A2}"/>
          </ac:spMkLst>
        </pc:spChg>
      </pc:sldChg>
      <pc:sldChg chg="modSp new">
        <pc:chgData name="Putaala Hanna" userId="S::hanna.putaala@aalto.fi::0a46a932-564b-4a2f-a393-999f58bcdb1c" providerId="AD" clId="Web-{B2959E07-FD0B-4A99-9430-CB0ECA726F9B}" dt="2019-11-06T13:22:45.676" v="1601" actId="20577"/>
        <pc:sldMkLst>
          <pc:docMk/>
          <pc:sldMk cId="2347401568" sldId="269"/>
        </pc:sldMkLst>
        <pc:spChg chg="mod">
          <ac:chgData name="Putaala Hanna" userId="S::hanna.putaala@aalto.fi::0a46a932-564b-4a2f-a393-999f58bcdb1c" providerId="AD" clId="Web-{B2959E07-FD0B-4A99-9430-CB0ECA726F9B}" dt="2019-11-06T12:39:52.945" v="216" actId="20577"/>
          <ac:spMkLst>
            <pc:docMk/>
            <pc:sldMk cId="2347401568" sldId="269"/>
            <ac:spMk id="2" creationId="{AC5BA8AF-3ED8-47AA-A3AF-2ADA2F9CA787}"/>
          </ac:spMkLst>
        </pc:spChg>
        <pc:spChg chg="mod">
          <ac:chgData name="Putaala Hanna" userId="S::hanna.putaala@aalto.fi::0a46a932-564b-4a2f-a393-999f58bcdb1c" providerId="AD" clId="Web-{B2959E07-FD0B-4A99-9430-CB0ECA726F9B}" dt="2019-11-06T13:22:45.676" v="1601" actId="20577"/>
          <ac:spMkLst>
            <pc:docMk/>
            <pc:sldMk cId="2347401568" sldId="269"/>
            <ac:spMk id="3" creationId="{4A37031A-E4AA-4502-9C22-8969527C911B}"/>
          </ac:spMkLst>
        </pc:spChg>
      </pc:sldChg>
    </pc:docChg>
  </pc:docChgLst>
  <pc:docChgLst>
    <pc:chgData name="Putaala Hanna" userId="S::hanna.putaala@aalto.fi::0a46a932-564b-4a2f-a393-999f58bcdb1c" providerId="AD" clId="Web-{19CF3C9B-884F-44B1-9911-CC28113EB06F}"/>
    <pc:docChg chg="addSld delSld modSld">
      <pc:chgData name="Putaala Hanna" userId="S::hanna.putaala@aalto.fi::0a46a932-564b-4a2f-a393-999f58bcdb1c" providerId="AD" clId="Web-{19CF3C9B-884F-44B1-9911-CC28113EB06F}" dt="2019-11-06T13:59:55.613" v="613" actId="20577"/>
      <pc:docMkLst>
        <pc:docMk/>
      </pc:docMkLst>
      <pc:sldChg chg="addSp modSp mod setBg">
        <pc:chgData name="Putaala Hanna" userId="S::hanna.putaala@aalto.fi::0a46a932-564b-4a2f-a393-999f58bcdb1c" providerId="AD" clId="Web-{19CF3C9B-884F-44B1-9911-CC28113EB06F}" dt="2019-11-06T13:57:37.813" v="588"/>
        <pc:sldMkLst>
          <pc:docMk/>
          <pc:sldMk cId="2241779718" sldId="256"/>
        </pc:sldMkLst>
        <pc:spChg chg="mod">
          <ac:chgData name="Putaala Hanna" userId="S::hanna.putaala@aalto.fi::0a46a932-564b-4a2f-a393-999f58bcdb1c" providerId="AD" clId="Web-{19CF3C9B-884F-44B1-9911-CC28113EB06F}" dt="2019-11-06T13:57:37.813" v="588"/>
          <ac:spMkLst>
            <pc:docMk/>
            <pc:sldMk cId="2241779718" sldId="256"/>
            <ac:spMk id="2" creationId="{B31A39E9-FDFD-4729-8401-93682B135DF2}"/>
          </ac:spMkLst>
        </pc:spChg>
        <pc:spChg chg="mod">
          <ac:chgData name="Putaala Hanna" userId="S::hanna.putaala@aalto.fi::0a46a932-564b-4a2f-a393-999f58bcdb1c" providerId="AD" clId="Web-{19CF3C9B-884F-44B1-9911-CC28113EB06F}" dt="2019-11-06T13:57:37.813" v="588"/>
          <ac:spMkLst>
            <pc:docMk/>
            <pc:sldMk cId="2241779718" sldId="256"/>
            <ac:spMk id="3" creationId="{D11F01D7-1E2F-4CAC-9A4A-E28CCF41AD81}"/>
          </ac:spMkLst>
        </pc:spChg>
        <pc:spChg chg="add">
          <ac:chgData name="Putaala Hanna" userId="S::hanna.putaala@aalto.fi::0a46a932-564b-4a2f-a393-999f58bcdb1c" providerId="AD" clId="Web-{19CF3C9B-884F-44B1-9911-CC28113EB06F}" dt="2019-11-06T13:57:37.813" v="588"/>
          <ac:spMkLst>
            <pc:docMk/>
            <pc:sldMk cId="2241779718" sldId="256"/>
            <ac:spMk id="8" creationId="{FBDCECDC-EEE3-4128-AA5E-82A8C08796E8}"/>
          </ac:spMkLst>
        </pc:spChg>
        <pc:spChg chg="add">
          <ac:chgData name="Putaala Hanna" userId="S::hanna.putaala@aalto.fi::0a46a932-564b-4a2f-a393-999f58bcdb1c" providerId="AD" clId="Web-{19CF3C9B-884F-44B1-9911-CC28113EB06F}" dt="2019-11-06T13:57:37.813" v="588"/>
          <ac:spMkLst>
            <pc:docMk/>
            <pc:sldMk cId="2241779718" sldId="256"/>
            <ac:spMk id="10" creationId="{4260EDE0-989C-4E16-AF94-F652294D828E}"/>
          </ac:spMkLst>
        </pc:spChg>
        <pc:spChg chg="add">
          <ac:chgData name="Putaala Hanna" userId="S::hanna.putaala@aalto.fi::0a46a932-564b-4a2f-a393-999f58bcdb1c" providerId="AD" clId="Web-{19CF3C9B-884F-44B1-9911-CC28113EB06F}" dt="2019-11-06T13:57:37.813" v="588"/>
          <ac:spMkLst>
            <pc:docMk/>
            <pc:sldMk cId="2241779718" sldId="256"/>
            <ac:spMk id="12" creationId="{1F3985C0-E548-44D2-B30E-F3E42DADE133}"/>
          </ac:spMkLst>
        </pc:spChg>
      </pc:sldChg>
      <pc:sldChg chg="addSp delSp modSp mod setBg">
        <pc:chgData name="Putaala Hanna" userId="S::hanna.putaala@aalto.fi::0a46a932-564b-4a2f-a393-999f58bcdb1c" providerId="AD" clId="Web-{19CF3C9B-884F-44B1-9911-CC28113EB06F}" dt="2019-11-06T13:58:50.502" v="602"/>
        <pc:sldMkLst>
          <pc:docMk/>
          <pc:sldMk cId="2244305247" sldId="257"/>
        </pc:sldMkLst>
        <pc:spChg chg="mod">
          <ac:chgData name="Putaala Hanna" userId="S::hanna.putaala@aalto.fi::0a46a932-564b-4a2f-a393-999f58bcdb1c" providerId="AD" clId="Web-{19CF3C9B-884F-44B1-9911-CC28113EB06F}" dt="2019-11-06T13:58:50.502" v="602"/>
          <ac:spMkLst>
            <pc:docMk/>
            <pc:sldMk cId="2244305247" sldId="257"/>
            <ac:spMk id="2" creationId="{F22A9477-C15D-489D-8403-FE79EDB8950C}"/>
          </ac:spMkLst>
        </pc:spChg>
        <pc:spChg chg="add del mod">
          <ac:chgData name="Putaala Hanna" userId="S::hanna.putaala@aalto.fi::0a46a932-564b-4a2f-a393-999f58bcdb1c" providerId="AD" clId="Web-{19CF3C9B-884F-44B1-9911-CC28113EB06F}" dt="2019-11-06T13:58:50.502" v="602"/>
          <ac:spMkLst>
            <pc:docMk/>
            <pc:sldMk cId="2244305247" sldId="257"/>
            <ac:spMk id="3" creationId="{0D37C222-EDF4-41C6-8F2F-5015913730B7}"/>
          </ac:spMkLst>
        </pc:spChg>
        <pc:spChg chg="add del">
          <ac:chgData name="Putaala Hanna" userId="S::hanna.putaala@aalto.fi::0a46a932-564b-4a2f-a393-999f58bcdb1c" providerId="AD" clId="Web-{19CF3C9B-884F-44B1-9911-CC28113EB06F}" dt="2019-11-06T13:58:25.111" v="594"/>
          <ac:spMkLst>
            <pc:docMk/>
            <pc:sldMk cId="2244305247" sldId="257"/>
            <ac:spMk id="7" creationId="{7AAC67C3-831B-4AB1-A259-DFB839CAFAFC}"/>
          </ac:spMkLst>
        </pc:spChg>
        <pc:spChg chg="add del">
          <ac:chgData name="Putaala Hanna" userId="S::hanna.putaala@aalto.fi::0a46a932-564b-4a2f-a393-999f58bcdb1c" providerId="AD" clId="Web-{19CF3C9B-884F-44B1-9911-CC28113EB06F}" dt="2019-11-06T13:58:25.111" v="594"/>
          <ac:spMkLst>
            <pc:docMk/>
            <pc:sldMk cId="2244305247" sldId="257"/>
            <ac:spMk id="8" creationId="{3741B58E-3B65-4A01-A276-975AB2CF8A08}"/>
          </ac:spMkLst>
        </pc:spChg>
        <pc:spChg chg="add del">
          <ac:chgData name="Putaala Hanna" userId="S::hanna.putaala@aalto.fi::0a46a932-564b-4a2f-a393-999f58bcdb1c" providerId="AD" clId="Web-{19CF3C9B-884F-44B1-9911-CC28113EB06F}" dt="2019-11-06T13:58:25.111" v="594"/>
          <ac:spMkLst>
            <pc:docMk/>
            <pc:sldMk cId="2244305247" sldId="257"/>
            <ac:spMk id="9" creationId="{054B3F04-9EAC-45C0-B3CE-0387EEA10A0C}"/>
          </ac:spMkLst>
        </pc:spChg>
        <pc:spChg chg="add del">
          <ac:chgData name="Putaala Hanna" userId="S::hanna.putaala@aalto.fi::0a46a932-564b-4a2f-a393-999f58bcdb1c" providerId="AD" clId="Web-{19CF3C9B-884F-44B1-9911-CC28113EB06F}" dt="2019-11-06T13:58:04.923" v="590"/>
          <ac:spMkLst>
            <pc:docMk/>
            <pc:sldMk cId="2244305247" sldId="257"/>
            <ac:spMk id="10" creationId="{FB5993E2-C02B-4335-ABA5-D8EC465551E3}"/>
          </ac:spMkLst>
        </pc:spChg>
        <pc:spChg chg="add del">
          <ac:chgData name="Putaala Hanna" userId="S::hanna.putaala@aalto.fi::0a46a932-564b-4a2f-a393-999f58bcdb1c" providerId="AD" clId="Web-{19CF3C9B-884F-44B1-9911-CC28113EB06F}" dt="2019-11-06T13:58:50.502" v="602"/>
          <ac:spMkLst>
            <pc:docMk/>
            <pc:sldMk cId="2244305247" sldId="257"/>
            <ac:spMk id="11" creationId="{3741B58E-3B65-4A01-A276-975AB2CF8A08}"/>
          </ac:spMkLst>
        </pc:spChg>
        <pc:spChg chg="add del">
          <ac:chgData name="Putaala Hanna" userId="S::hanna.putaala@aalto.fi::0a46a932-564b-4a2f-a393-999f58bcdb1c" providerId="AD" clId="Web-{19CF3C9B-884F-44B1-9911-CC28113EB06F}" dt="2019-11-06T13:58:04.923" v="590"/>
          <ac:spMkLst>
            <pc:docMk/>
            <pc:sldMk cId="2244305247" sldId="257"/>
            <ac:spMk id="12" creationId="{C0B801A2-5622-4BE8-9AD2-C337A2CD0022}"/>
          </ac:spMkLst>
        </pc:spChg>
        <pc:spChg chg="add del">
          <ac:chgData name="Putaala Hanna" userId="S::hanna.putaala@aalto.fi::0a46a932-564b-4a2f-a393-999f58bcdb1c" providerId="AD" clId="Web-{19CF3C9B-884F-44B1-9911-CC28113EB06F}" dt="2019-11-06T13:58:50.502" v="602"/>
          <ac:spMkLst>
            <pc:docMk/>
            <pc:sldMk cId="2244305247" sldId="257"/>
            <ac:spMk id="13" creationId="{7AAC67C3-831B-4AB1-A259-DFB839CAFAFC}"/>
          </ac:spMkLst>
        </pc:spChg>
        <pc:spChg chg="add del">
          <ac:chgData name="Putaala Hanna" userId="S::hanna.putaala@aalto.fi::0a46a932-564b-4a2f-a393-999f58bcdb1c" providerId="AD" clId="Web-{19CF3C9B-884F-44B1-9911-CC28113EB06F}" dt="2019-11-06T13:58:04.923" v="590"/>
          <ac:spMkLst>
            <pc:docMk/>
            <pc:sldMk cId="2244305247" sldId="257"/>
            <ac:spMk id="14" creationId="{B7AF614F-5BC3-4086-99F5-B87C5847A071}"/>
          </ac:spMkLst>
        </pc:spChg>
        <pc:spChg chg="add del">
          <ac:chgData name="Putaala Hanna" userId="S::hanna.putaala@aalto.fi::0a46a932-564b-4a2f-a393-999f58bcdb1c" providerId="AD" clId="Web-{19CF3C9B-884F-44B1-9911-CC28113EB06F}" dt="2019-11-06T13:58:50.502" v="602"/>
          <ac:spMkLst>
            <pc:docMk/>
            <pc:sldMk cId="2244305247" sldId="257"/>
            <ac:spMk id="15" creationId="{054B3F04-9EAC-45C0-B3CE-0387EEA10A0C}"/>
          </ac:spMkLst>
        </pc:spChg>
        <pc:graphicFrameChg chg="add del">
          <ac:chgData name="Putaala Hanna" userId="S::hanna.putaala@aalto.fi::0a46a932-564b-4a2f-a393-999f58bcdb1c" providerId="AD" clId="Web-{19CF3C9B-884F-44B1-9911-CC28113EB06F}" dt="2019-11-06T13:58:04.923" v="590"/>
          <ac:graphicFrameMkLst>
            <pc:docMk/>
            <pc:sldMk cId="2244305247" sldId="257"/>
            <ac:graphicFrameMk id="5" creationId="{D9C86A12-8E1E-4582-951B-6B3F94DAC2C0}"/>
          </ac:graphicFrameMkLst>
        </pc:graphicFrameChg>
        <pc:graphicFrameChg chg="add del">
          <ac:chgData name="Putaala Hanna" userId="S::hanna.putaala@aalto.fi::0a46a932-564b-4a2f-a393-999f58bcdb1c" providerId="AD" clId="Web-{19CF3C9B-884F-44B1-9911-CC28113EB06F}" dt="2019-11-06T13:58:18.595" v="592"/>
          <ac:graphicFrameMkLst>
            <pc:docMk/>
            <pc:sldMk cId="2244305247" sldId="257"/>
            <ac:graphicFrameMk id="6" creationId="{E9609B18-3E89-4C27-99EF-42BE88AB6493}"/>
          </ac:graphicFrameMkLst>
        </pc:graphicFrameChg>
      </pc:sldChg>
      <pc:sldChg chg="addSp delSp modSp mod setBg">
        <pc:chgData name="Putaala Hanna" userId="S::hanna.putaala@aalto.fi::0a46a932-564b-4a2f-a393-999f58bcdb1c" providerId="AD" clId="Web-{19CF3C9B-884F-44B1-9911-CC28113EB06F}" dt="2019-11-06T13:59:53.660" v="611" actId="20577"/>
        <pc:sldMkLst>
          <pc:docMk/>
          <pc:sldMk cId="4141652919" sldId="258"/>
        </pc:sldMkLst>
        <pc:spChg chg="mod">
          <ac:chgData name="Putaala Hanna" userId="S::hanna.putaala@aalto.fi::0a46a932-564b-4a2f-a393-999f58bcdb1c" providerId="AD" clId="Web-{19CF3C9B-884F-44B1-9911-CC28113EB06F}" dt="2019-11-06T13:59:42.207" v="607"/>
          <ac:spMkLst>
            <pc:docMk/>
            <pc:sldMk cId="4141652919" sldId="258"/>
            <ac:spMk id="2" creationId="{C2F82E40-8E38-470F-84FF-487D3D513562}"/>
          </ac:spMkLst>
        </pc:spChg>
        <pc:spChg chg="add del mod">
          <ac:chgData name="Putaala Hanna" userId="S::hanna.putaala@aalto.fi::0a46a932-564b-4a2f-a393-999f58bcdb1c" providerId="AD" clId="Web-{19CF3C9B-884F-44B1-9911-CC28113EB06F}" dt="2019-11-06T13:59:53.660" v="611" actId="20577"/>
          <ac:spMkLst>
            <pc:docMk/>
            <pc:sldMk cId="4141652919" sldId="258"/>
            <ac:spMk id="3" creationId="{163D1714-0FBF-4725-B9FE-E8ABABD018C1}"/>
          </ac:spMkLst>
        </pc:spChg>
        <pc:spChg chg="add del">
          <ac:chgData name="Putaala Hanna" userId="S::hanna.putaala@aalto.fi::0a46a932-564b-4a2f-a393-999f58bcdb1c" providerId="AD" clId="Web-{19CF3C9B-884F-44B1-9911-CC28113EB06F}" dt="2019-11-06T13:59:42.191" v="606"/>
          <ac:spMkLst>
            <pc:docMk/>
            <pc:sldMk cId="4141652919" sldId="258"/>
            <ac:spMk id="6" creationId="{FB5993E2-C02B-4335-ABA5-D8EC465551E3}"/>
          </ac:spMkLst>
        </pc:spChg>
        <pc:spChg chg="add del">
          <ac:chgData name="Putaala Hanna" userId="S::hanna.putaala@aalto.fi::0a46a932-564b-4a2f-a393-999f58bcdb1c" providerId="AD" clId="Web-{19CF3C9B-884F-44B1-9911-CC28113EB06F}" dt="2019-11-06T13:59:42.191" v="606"/>
          <ac:spMkLst>
            <pc:docMk/>
            <pc:sldMk cId="4141652919" sldId="258"/>
            <ac:spMk id="7" creationId="{C0B801A2-5622-4BE8-9AD2-C337A2CD0022}"/>
          </ac:spMkLst>
        </pc:spChg>
        <pc:spChg chg="add del">
          <ac:chgData name="Putaala Hanna" userId="S::hanna.putaala@aalto.fi::0a46a932-564b-4a2f-a393-999f58bcdb1c" providerId="AD" clId="Web-{19CF3C9B-884F-44B1-9911-CC28113EB06F}" dt="2019-11-06T13:59:42.191" v="606"/>
          <ac:spMkLst>
            <pc:docMk/>
            <pc:sldMk cId="4141652919" sldId="258"/>
            <ac:spMk id="8" creationId="{B7AF614F-5BC3-4086-99F5-B87C5847A071}"/>
          </ac:spMkLst>
        </pc:spChg>
        <pc:spChg chg="add del">
          <ac:chgData name="Putaala Hanna" userId="S::hanna.putaala@aalto.fi::0a46a932-564b-4a2f-a393-999f58bcdb1c" providerId="AD" clId="Web-{19CF3C9B-884F-44B1-9911-CC28113EB06F}" dt="2019-11-06T13:59:38.863" v="604"/>
          <ac:spMkLst>
            <pc:docMk/>
            <pc:sldMk cId="4141652919" sldId="258"/>
            <ac:spMk id="10" creationId="{FB5993E2-C02B-4335-ABA5-D8EC465551E3}"/>
          </ac:spMkLst>
        </pc:spChg>
        <pc:spChg chg="add">
          <ac:chgData name="Putaala Hanna" userId="S::hanna.putaala@aalto.fi::0a46a932-564b-4a2f-a393-999f58bcdb1c" providerId="AD" clId="Web-{19CF3C9B-884F-44B1-9911-CC28113EB06F}" dt="2019-11-06T13:59:42.207" v="607"/>
          <ac:spMkLst>
            <pc:docMk/>
            <pc:sldMk cId="4141652919" sldId="258"/>
            <ac:spMk id="11" creationId="{3741B58E-3B65-4A01-A276-975AB2CF8A08}"/>
          </ac:spMkLst>
        </pc:spChg>
        <pc:spChg chg="add del">
          <ac:chgData name="Putaala Hanna" userId="S::hanna.putaala@aalto.fi::0a46a932-564b-4a2f-a393-999f58bcdb1c" providerId="AD" clId="Web-{19CF3C9B-884F-44B1-9911-CC28113EB06F}" dt="2019-11-06T13:59:38.863" v="604"/>
          <ac:spMkLst>
            <pc:docMk/>
            <pc:sldMk cId="4141652919" sldId="258"/>
            <ac:spMk id="12" creationId="{C0B801A2-5622-4BE8-9AD2-C337A2CD0022}"/>
          </ac:spMkLst>
        </pc:spChg>
        <pc:spChg chg="add">
          <ac:chgData name="Putaala Hanna" userId="S::hanna.putaala@aalto.fi::0a46a932-564b-4a2f-a393-999f58bcdb1c" providerId="AD" clId="Web-{19CF3C9B-884F-44B1-9911-CC28113EB06F}" dt="2019-11-06T13:59:42.207" v="607"/>
          <ac:spMkLst>
            <pc:docMk/>
            <pc:sldMk cId="4141652919" sldId="258"/>
            <ac:spMk id="13" creationId="{7AAC67C3-831B-4AB1-A259-DFB839CAFAFC}"/>
          </ac:spMkLst>
        </pc:spChg>
        <pc:spChg chg="add del">
          <ac:chgData name="Putaala Hanna" userId="S::hanna.putaala@aalto.fi::0a46a932-564b-4a2f-a393-999f58bcdb1c" providerId="AD" clId="Web-{19CF3C9B-884F-44B1-9911-CC28113EB06F}" dt="2019-11-06T13:59:38.863" v="604"/>
          <ac:spMkLst>
            <pc:docMk/>
            <pc:sldMk cId="4141652919" sldId="258"/>
            <ac:spMk id="14" creationId="{B7AF614F-5BC3-4086-99F5-B87C5847A071}"/>
          </ac:spMkLst>
        </pc:spChg>
        <pc:spChg chg="add">
          <ac:chgData name="Putaala Hanna" userId="S::hanna.putaala@aalto.fi::0a46a932-564b-4a2f-a393-999f58bcdb1c" providerId="AD" clId="Web-{19CF3C9B-884F-44B1-9911-CC28113EB06F}" dt="2019-11-06T13:59:42.207" v="607"/>
          <ac:spMkLst>
            <pc:docMk/>
            <pc:sldMk cId="4141652919" sldId="258"/>
            <ac:spMk id="15" creationId="{054B3F04-9EAC-45C0-B3CE-0387EEA10A0C}"/>
          </ac:spMkLst>
        </pc:spChg>
        <pc:graphicFrameChg chg="add del">
          <ac:chgData name="Putaala Hanna" userId="S::hanna.putaala@aalto.fi::0a46a932-564b-4a2f-a393-999f58bcdb1c" providerId="AD" clId="Web-{19CF3C9B-884F-44B1-9911-CC28113EB06F}" dt="2019-11-06T13:59:38.863" v="604"/>
          <ac:graphicFrameMkLst>
            <pc:docMk/>
            <pc:sldMk cId="4141652919" sldId="258"/>
            <ac:graphicFrameMk id="5" creationId="{A862FF7E-89ED-4458-8F11-14912E4B4EE7}"/>
          </ac:graphicFrameMkLst>
        </pc:graphicFrameChg>
        <pc:graphicFrameChg chg="add del">
          <ac:chgData name="Putaala Hanna" userId="S::hanna.putaala@aalto.fi::0a46a932-564b-4a2f-a393-999f58bcdb1c" providerId="AD" clId="Web-{19CF3C9B-884F-44B1-9911-CC28113EB06F}" dt="2019-11-06T13:59:42.191" v="606"/>
          <ac:graphicFrameMkLst>
            <pc:docMk/>
            <pc:sldMk cId="4141652919" sldId="258"/>
            <ac:graphicFrameMk id="9" creationId="{6B2B89E1-512D-45DF-B8F7-844D78FA7947}"/>
          </ac:graphicFrameMkLst>
        </pc:graphicFrameChg>
      </pc:sldChg>
      <pc:sldChg chg="addSp delSp modSp">
        <pc:chgData name="Putaala Hanna" userId="S::hanna.putaala@aalto.fi::0a46a932-564b-4a2f-a393-999f58bcdb1c" providerId="AD" clId="Web-{19CF3C9B-884F-44B1-9911-CC28113EB06F}" dt="2019-11-06T13:52:03.726" v="547" actId="20577"/>
        <pc:sldMkLst>
          <pc:docMk/>
          <pc:sldMk cId="488026779" sldId="261"/>
        </pc:sldMkLst>
        <pc:spChg chg="add">
          <ac:chgData name="Putaala Hanna" userId="S::hanna.putaala@aalto.fi::0a46a932-564b-4a2f-a393-999f58bcdb1c" providerId="AD" clId="Web-{19CF3C9B-884F-44B1-9911-CC28113EB06F}" dt="2019-11-06T13:46:44.529" v="320"/>
          <ac:spMkLst>
            <pc:docMk/>
            <pc:sldMk cId="488026779" sldId="261"/>
            <ac:spMk id="2" creationId="{9BE86BE1-A8C3-45CF-B142-E8EA6CED92AD}"/>
          </ac:spMkLst>
        </pc:spChg>
        <pc:spChg chg="mod">
          <ac:chgData name="Putaala Hanna" userId="S::hanna.putaala@aalto.fi::0a46a932-564b-4a2f-a393-999f58bcdb1c" providerId="AD" clId="Web-{19CF3C9B-884F-44B1-9911-CC28113EB06F}" dt="2019-11-06T13:52:03.726" v="547" actId="20577"/>
          <ac:spMkLst>
            <pc:docMk/>
            <pc:sldMk cId="488026779" sldId="261"/>
            <ac:spMk id="16" creationId="{6390938C-F7E3-4567-9C14-29468478B086}"/>
          </ac:spMkLst>
        </pc:spChg>
        <pc:spChg chg="del">
          <ac:chgData name="Putaala Hanna" userId="S::hanna.putaala@aalto.fi::0a46a932-564b-4a2f-a393-999f58bcdb1c" providerId="AD" clId="Web-{19CF3C9B-884F-44B1-9911-CC28113EB06F}" dt="2019-11-06T13:46:44.326" v="319"/>
          <ac:spMkLst>
            <pc:docMk/>
            <pc:sldMk cId="488026779" sldId="261"/>
            <ac:spMk id="19" creationId="{2D2E8C18-5C8D-430D-AAE4-175612FD7D5F}"/>
          </ac:spMkLst>
        </pc:spChg>
        <pc:spChg chg="mod">
          <ac:chgData name="Putaala Hanna" userId="S::hanna.putaala@aalto.fi::0a46a932-564b-4a2f-a393-999f58bcdb1c" providerId="AD" clId="Web-{19CF3C9B-884F-44B1-9911-CC28113EB06F}" dt="2019-11-06T13:46:58.374" v="321" actId="1076"/>
          <ac:spMkLst>
            <pc:docMk/>
            <pc:sldMk cId="488026779" sldId="261"/>
            <ac:spMk id="24" creationId="{4D975FFA-858D-461F-A974-E4A6E17DE208}"/>
          </ac:spMkLst>
        </pc:spChg>
      </pc:sldChg>
      <pc:sldChg chg="addSp delSp modSp del">
        <pc:chgData name="Putaala Hanna" userId="S::hanna.putaala@aalto.fi::0a46a932-564b-4a2f-a393-999f58bcdb1c" providerId="AD" clId="Web-{19CF3C9B-884F-44B1-9911-CC28113EB06F}" dt="2019-11-06T13:49:20.799" v="347"/>
        <pc:sldMkLst>
          <pc:docMk/>
          <pc:sldMk cId="3842306470" sldId="264"/>
        </pc:sldMkLst>
        <pc:spChg chg="del">
          <ac:chgData name="Putaala Hanna" userId="S::hanna.putaala@aalto.fi::0a46a932-564b-4a2f-a393-999f58bcdb1c" providerId="AD" clId="Web-{19CF3C9B-884F-44B1-9911-CC28113EB06F}" dt="2019-11-06T13:46:34.920" v="317"/>
          <ac:spMkLst>
            <pc:docMk/>
            <pc:sldMk cId="3842306470" sldId="264"/>
            <ac:spMk id="2" creationId="{1F3B2688-B150-4A4F-B479-388DACD49C66}"/>
          </ac:spMkLst>
        </pc:spChg>
        <pc:spChg chg="add">
          <ac:chgData name="Putaala Hanna" userId="S::hanna.putaala@aalto.fi::0a46a932-564b-4a2f-a393-999f58bcdb1c" providerId="AD" clId="Web-{19CF3C9B-884F-44B1-9911-CC28113EB06F}" dt="2019-11-06T13:46:35.654" v="318"/>
          <ac:spMkLst>
            <pc:docMk/>
            <pc:sldMk cId="3842306470" sldId="264"/>
            <ac:spMk id="3" creationId="{A0CE88DC-F6DD-4CDA-AE3C-61BCBF405E05}"/>
          </ac:spMkLst>
        </pc:spChg>
        <pc:spChg chg="mod">
          <ac:chgData name="Putaala Hanna" userId="S::hanna.putaala@aalto.fi::0a46a932-564b-4a2f-a393-999f58bcdb1c" providerId="AD" clId="Web-{19CF3C9B-884F-44B1-9911-CC28113EB06F}" dt="2019-11-06T13:47:30.718" v="326"/>
          <ac:spMkLst>
            <pc:docMk/>
            <pc:sldMk cId="3842306470" sldId="264"/>
            <ac:spMk id="74" creationId="{A18A157B-83F3-4E16-AF22-C19D3864A526}"/>
          </ac:spMkLst>
        </pc:spChg>
        <pc:spChg chg="mod">
          <ac:chgData name="Putaala Hanna" userId="S::hanna.putaala@aalto.fi::0a46a932-564b-4a2f-a393-999f58bcdb1c" providerId="AD" clId="Web-{19CF3C9B-884F-44B1-9911-CC28113EB06F}" dt="2019-11-06T13:47:21.515" v="324"/>
          <ac:spMkLst>
            <pc:docMk/>
            <pc:sldMk cId="3842306470" sldId="264"/>
            <ac:spMk id="75" creationId="{94D52B97-86F6-4F31-AA50-0BC6D5A2E5FD}"/>
          </ac:spMkLst>
        </pc:spChg>
        <pc:spChg chg="mod">
          <ac:chgData name="Putaala Hanna" userId="S::hanna.putaala@aalto.fi::0a46a932-564b-4a2f-a393-999f58bcdb1c" providerId="AD" clId="Web-{19CF3C9B-884F-44B1-9911-CC28113EB06F}" dt="2019-11-06T13:47:16.984" v="323"/>
          <ac:spMkLst>
            <pc:docMk/>
            <pc:sldMk cId="3842306470" sldId="264"/>
            <ac:spMk id="76" creationId="{05FD0223-2137-45D6-8A2A-4CC759E5321D}"/>
          </ac:spMkLst>
        </pc:spChg>
        <pc:spChg chg="mod">
          <ac:chgData name="Putaala Hanna" userId="S::hanna.putaala@aalto.fi::0a46a932-564b-4a2f-a393-999f58bcdb1c" providerId="AD" clId="Web-{19CF3C9B-884F-44B1-9911-CC28113EB06F}" dt="2019-11-06T13:47:27.796" v="325"/>
          <ac:spMkLst>
            <pc:docMk/>
            <pc:sldMk cId="3842306470" sldId="264"/>
            <ac:spMk id="77" creationId="{C480B45D-2AC2-412A-9036-003E64E10E4B}"/>
          </ac:spMkLst>
        </pc:spChg>
      </pc:sldChg>
      <pc:sldChg chg="addSp delSp modSp del">
        <pc:chgData name="Putaala Hanna" userId="S::hanna.putaala@aalto.fi::0a46a932-564b-4a2f-a393-999f58bcdb1c" providerId="AD" clId="Web-{19CF3C9B-884F-44B1-9911-CC28113EB06F}" dt="2019-11-06T13:49:20.331" v="346"/>
        <pc:sldMkLst>
          <pc:docMk/>
          <pc:sldMk cId="1776179573" sldId="265"/>
        </pc:sldMkLst>
        <pc:spChg chg="mod">
          <ac:chgData name="Putaala Hanna" userId="S::hanna.putaala@aalto.fi::0a46a932-564b-4a2f-a393-999f58bcdb1c" providerId="AD" clId="Web-{19CF3C9B-884F-44B1-9911-CC28113EB06F}" dt="2019-11-06T13:46:17.091" v="310" actId="20577"/>
          <ac:spMkLst>
            <pc:docMk/>
            <pc:sldMk cId="1776179573" sldId="265"/>
            <ac:spMk id="2" creationId="{0AAC2721-46F8-48CE-B088-E1B5FCA7C005}"/>
          </ac:spMkLst>
        </pc:spChg>
        <pc:spChg chg="add">
          <ac:chgData name="Putaala Hanna" userId="S::hanna.putaala@aalto.fi::0a46a932-564b-4a2f-a393-999f58bcdb1c" providerId="AD" clId="Web-{19CF3C9B-884F-44B1-9911-CC28113EB06F}" dt="2019-11-06T13:48:10.563" v="337"/>
          <ac:spMkLst>
            <pc:docMk/>
            <pc:sldMk cId="1776179573" sldId="265"/>
            <ac:spMk id="4" creationId="{FC23835A-33F1-4860-A9A2-E07D859EACB5}"/>
          </ac:spMkLst>
        </pc:spChg>
        <pc:spChg chg="mod">
          <ac:chgData name="Putaala Hanna" userId="S::hanna.putaala@aalto.fi::0a46a932-564b-4a2f-a393-999f58bcdb1c" providerId="AD" clId="Web-{19CF3C9B-884F-44B1-9911-CC28113EB06F}" dt="2019-11-06T13:47:44.250" v="329"/>
          <ac:spMkLst>
            <pc:docMk/>
            <pc:sldMk cId="1776179573" sldId="265"/>
            <ac:spMk id="71" creationId="{0CD455B5-C404-4E25-804C-D704EA0A99DD}"/>
          </ac:spMkLst>
        </pc:spChg>
        <pc:spChg chg="mod">
          <ac:chgData name="Putaala Hanna" userId="S::hanna.putaala@aalto.fi::0a46a932-564b-4a2f-a393-999f58bcdb1c" providerId="AD" clId="Web-{19CF3C9B-884F-44B1-9911-CC28113EB06F}" dt="2019-11-06T13:47:47.344" v="330"/>
          <ac:spMkLst>
            <pc:docMk/>
            <pc:sldMk cId="1776179573" sldId="265"/>
            <ac:spMk id="73" creationId="{0F5BFA56-BDFC-45F1-ACDF-20483E190B20}"/>
          </ac:spMkLst>
        </pc:spChg>
        <pc:spChg chg="mod">
          <ac:chgData name="Putaala Hanna" userId="S::hanna.putaala@aalto.fi::0a46a932-564b-4a2f-a393-999f58bcdb1c" providerId="AD" clId="Web-{19CF3C9B-884F-44B1-9911-CC28113EB06F}" dt="2019-11-06T13:47:41.515" v="328"/>
          <ac:spMkLst>
            <pc:docMk/>
            <pc:sldMk cId="1776179573" sldId="265"/>
            <ac:spMk id="75" creationId="{A64B9F88-BF57-4FB3-B81D-B265E9CE19D8}"/>
          </ac:spMkLst>
        </pc:spChg>
        <pc:spChg chg="mod">
          <ac:chgData name="Putaala Hanna" userId="S::hanna.putaala@aalto.fi::0a46a932-564b-4a2f-a393-999f58bcdb1c" providerId="AD" clId="Web-{19CF3C9B-884F-44B1-9911-CC28113EB06F}" dt="2019-11-06T13:47:36.687" v="327"/>
          <ac:spMkLst>
            <pc:docMk/>
            <pc:sldMk cId="1776179573" sldId="265"/>
            <ac:spMk id="77" creationId="{889621DF-2FA0-4BF8-8689-C65E367668D5}"/>
          </ac:spMkLst>
        </pc:spChg>
        <pc:spChg chg="del">
          <ac:chgData name="Putaala Hanna" userId="S::hanna.putaala@aalto.fi::0a46a932-564b-4a2f-a393-999f58bcdb1c" providerId="AD" clId="Web-{19CF3C9B-884F-44B1-9911-CC28113EB06F}" dt="2019-11-06T13:48:10.079" v="336"/>
          <ac:spMkLst>
            <pc:docMk/>
            <pc:sldMk cId="1776179573" sldId="265"/>
            <ac:spMk id="80" creationId="{84909ACD-592B-4AD2-8D06-83D620069461}"/>
          </ac:spMkLst>
        </pc:spChg>
      </pc:sldChg>
      <pc:sldChg chg="addSp delSp modSp del">
        <pc:chgData name="Putaala Hanna" userId="S::hanna.putaala@aalto.fi::0a46a932-564b-4a2f-a393-999f58bcdb1c" providerId="AD" clId="Web-{19CF3C9B-884F-44B1-9911-CC28113EB06F}" dt="2019-11-06T13:49:19.205" v="345"/>
        <pc:sldMkLst>
          <pc:docMk/>
          <pc:sldMk cId="4024283623" sldId="266"/>
        </pc:sldMkLst>
        <pc:spChg chg="del">
          <ac:chgData name="Putaala Hanna" userId="S::hanna.putaala@aalto.fi::0a46a932-564b-4a2f-a393-999f58bcdb1c" providerId="AD" clId="Web-{19CF3C9B-884F-44B1-9911-CC28113EB06F}" dt="2019-11-06T13:46:25.420" v="315"/>
          <ac:spMkLst>
            <pc:docMk/>
            <pc:sldMk cId="4024283623" sldId="266"/>
            <ac:spMk id="2" creationId="{62C7D9CD-F9E5-4247-8919-15491744AE38}"/>
          </ac:spMkLst>
        </pc:spChg>
        <pc:spChg chg="add">
          <ac:chgData name="Putaala Hanna" userId="S::hanna.putaala@aalto.fi::0a46a932-564b-4a2f-a393-999f58bcdb1c" providerId="AD" clId="Web-{19CF3C9B-884F-44B1-9911-CC28113EB06F}" dt="2019-11-06T13:46:26.248" v="316"/>
          <ac:spMkLst>
            <pc:docMk/>
            <pc:sldMk cId="4024283623" sldId="266"/>
            <ac:spMk id="4" creationId="{74EC3D2E-626D-4BB5-8477-D60CE98CC33D}"/>
          </ac:spMkLst>
        </pc:spChg>
        <pc:spChg chg="add">
          <ac:chgData name="Putaala Hanna" userId="S::hanna.putaala@aalto.fi::0a46a932-564b-4a2f-a393-999f58bcdb1c" providerId="AD" clId="Web-{19CF3C9B-884F-44B1-9911-CC28113EB06F}" dt="2019-11-06T13:47:58.344" v="334"/>
          <ac:spMkLst>
            <pc:docMk/>
            <pc:sldMk cId="4024283623" sldId="266"/>
            <ac:spMk id="6" creationId="{9488DD8B-2AEB-4E1B-B62B-2C2CE6B8A581}"/>
          </ac:spMkLst>
        </pc:spChg>
        <pc:spChg chg="add">
          <ac:chgData name="Putaala Hanna" userId="S::hanna.putaala@aalto.fi::0a46a932-564b-4a2f-a393-999f58bcdb1c" providerId="AD" clId="Web-{19CF3C9B-884F-44B1-9911-CC28113EB06F}" dt="2019-11-06T13:48:31.970" v="340"/>
          <ac:spMkLst>
            <pc:docMk/>
            <pc:sldMk cId="4024283623" sldId="266"/>
            <ac:spMk id="8" creationId="{BBA79DF4-CA47-4C26-85E3-836DC64076A5}"/>
          </ac:spMkLst>
        </pc:spChg>
        <pc:spChg chg="add">
          <ac:chgData name="Putaala Hanna" userId="S::hanna.putaala@aalto.fi::0a46a932-564b-4a2f-a393-999f58bcdb1c" providerId="AD" clId="Web-{19CF3C9B-884F-44B1-9911-CC28113EB06F}" dt="2019-11-06T13:48:38.548" v="342"/>
          <ac:spMkLst>
            <pc:docMk/>
            <pc:sldMk cId="4024283623" sldId="266"/>
            <ac:spMk id="10" creationId="{546A936B-5D0E-4FDB-B7AD-3D93282D95A6}"/>
          </ac:spMkLst>
        </pc:spChg>
        <pc:spChg chg="add">
          <ac:chgData name="Putaala Hanna" userId="S::hanna.putaala@aalto.fi::0a46a932-564b-4a2f-a393-999f58bcdb1c" providerId="AD" clId="Web-{19CF3C9B-884F-44B1-9911-CC28113EB06F}" dt="2019-11-06T13:48:48.377" v="343"/>
          <ac:spMkLst>
            <pc:docMk/>
            <pc:sldMk cId="4024283623" sldId="266"/>
            <ac:spMk id="12" creationId="{EDF845A0-463F-4BC3-BDC0-227A5F53F798}"/>
          </ac:spMkLst>
        </pc:spChg>
        <pc:spChg chg="mod">
          <ac:chgData name="Putaala Hanna" userId="S::hanna.putaala@aalto.fi::0a46a932-564b-4a2f-a393-999f58bcdb1c" providerId="AD" clId="Web-{19CF3C9B-884F-44B1-9911-CC28113EB06F}" dt="2019-11-06T13:47:02.202" v="322" actId="1076"/>
          <ac:spMkLst>
            <pc:docMk/>
            <pc:sldMk cId="4024283623" sldId="266"/>
            <ac:spMk id="39" creationId="{50E18766-EF1D-4243-A649-C663E8F4738B}"/>
          </ac:spMkLst>
        </pc:spChg>
        <pc:spChg chg="del">
          <ac:chgData name="Putaala Hanna" userId="S::hanna.putaala@aalto.fi::0a46a932-564b-4a2f-a393-999f58bcdb1c" providerId="AD" clId="Web-{19CF3C9B-884F-44B1-9911-CC28113EB06F}" dt="2019-11-06T13:48:01.516" v="335"/>
          <ac:spMkLst>
            <pc:docMk/>
            <pc:sldMk cId="4024283623" sldId="266"/>
            <ac:spMk id="73" creationId="{ED313E5A-2917-407B-8999-FD40F37EBEC1}"/>
          </ac:spMkLst>
        </pc:spChg>
        <pc:spChg chg="mod">
          <ac:chgData name="Putaala Hanna" userId="S::hanna.putaala@aalto.fi::0a46a932-564b-4a2f-a393-999f58bcdb1c" providerId="AD" clId="Web-{19CF3C9B-884F-44B1-9911-CC28113EB06F}" dt="2019-11-06T13:48:24.220" v="339"/>
          <ac:spMkLst>
            <pc:docMk/>
            <pc:sldMk cId="4024283623" sldId="266"/>
            <ac:spMk id="75" creationId="{69F73351-3ACA-45BC-9303-97D8121C6F5D}"/>
          </ac:spMkLst>
        </pc:spChg>
        <pc:spChg chg="del mod">
          <ac:chgData name="Putaala Hanna" userId="S::hanna.putaala@aalto.fi::0a46a932-564b-4a2f-a393-999f58bcdb1c" providerId="AD" clId="Web-{19CF3C9B-884F-44B1-9911-CC28113EB06F}" dt="2019-11-06T13:47:57.595" v="333"/>
          <ac:spMkLst>
            <pc:docMk/>
            <pc:sldMk cId="4024283623" sldId="266"/>
            <ac:spMk id="81" creationId="{93CB6B85-2335-4ECE-8901-EAEA137B385A}"/>
          </ac:spMkLst>
        </pc:spChg>
        <pc:spChg chg="del">
          <ac:chgData name="Putaala Hanna" userId="S::hanna.putaala@aalto.fi::0a46a932-564b-4a2f-a393-999f58bcdb1c" providerId="AD" clId="Web-{19CF3C9B-884F-44B1-9911-CC28113EB06F}" dt="2019-11-06T13:48:38.157" v="341"/>
          <ac:spMkLst>
            <pc:docMk/>
            <pc:sldMk cId="4024283623" sldId="266"/>
            <ac:spMk id="82" creationId="{BDD80715-A1CE-494C-B4FD-13365BB51C7C}"/>
          </ac:spMkLst>
        </pc:spChg>
        <pc:spChg chg="del">
          <ac:chgData name="Putaala Hanna" userId="S::hanna.putaala@aalto.fi::0a46a932-564b-4a2f-a393-999f58bcdb1c" providerId="AD" clId="Web-{19CF3C9B-884F-44B1-9911-CC28113EB06F}" dt="2019-11-06T13:48:16.798" v="338"/>
          <ac:spMkLst>
            <pc:docMk/>
            <pc:sldMk cId="4024283623" sldId="266"/>
            <ac:spMk id="86" creationId="{00AB8D0C-BF07-44AE-8733-CE0C05578157}"/>
          </ac:spMkLst>
        </pc:spChg>
        <pc:cxnChg chg="mod">
          <ac:chgData name="Putaala Hanna" userId="S::hanna.putaala@aalto.fi::0a46a932-564b-4a2f-a393-999f58bcdb1c" providerId="AD" clId="Web-{19CF3C9B-884F-44B1-9911-CC28113EB06F}" dt="2019-11-06T13:49:00.596" v="344" actId="1076"/>
          <ac:cxnSpMkLst>
            <pc:docMk/>
            <pc:sldMk cId="4024283623" sldId="266"/>
            <ac:cxnSpMk id="13" creationId="{0D0A5986-02A1-4B52-9278-9130AD7142FF}"/>
          </ac:cxnSpMkLst>
        </pc:cxnChg>
      </pc:sldChg>
      <pc:sldChg chg="addSp delSp modSp">
        <pc:chgData name="Putaala Hanna" userId="S::hanna.putaala@aalto.fi::0a46a932-564b-4a2f-a393-999f58bcdb1c" providerId="AD" clId="Web-{19CF3C9B-884F-44B1-9911-CC28113EB06F}" dt="2019-11-06T13:46:21.044" v="314"/>
        <pc:sldMkLst>
          <pc:docMk/>
          <pc:sldMk cId="2347401568" sldId="269"/>
        </pc:sldMkLst>
        <pc:spChg chg="mod">
          <ac:chgData name="Putaala Hanna" userId="S::hanna.putaala@aalto.fi::0a46a932-564b-4a2f-a393-999f58bcdb1c" providerId="AD" clId="Web-{19CF3C9B-884F-44B1-9911-CC28113EB06F}" dt="2019-11-06T13:45:53.950" v="294" actId="20577"/>
          <ac:spMkLst>
            <pc:docMk/>
            <pc:sldMk cId="2347401568" sldId="269"/>
            <ac:spMk id="3" creationId="{4A37031A-E4AA-4502-9C22-8969527C911B}"/>
          </ac:spMkLst>
        </pc:spChg>
        <pc:spChg chg="add del mod">
          <ac:chgData name="Putaala Hanna" userId="S::hanna.putaala@aalto.fi::0a46a932-564b-4a2f-a393-999f58bcdb1c" providerId="AD" clId="Web-{19CF3C9B-884F-44B1-9911-CC28113EB06F}" dt="2019-11-06T13:46:11.935" v="303"/>
          <ac:spMkLst>
            <pc:docMk/>
            <pc:sldMk cId="2347401568" sldId="269"/>
            <ac:spMk id="4" creationId="{74F97ED4-2B3D-4F96-B563-E480A18BE4EF}"/>
          </ac:spMkLst>
        </pc:spChg>
        <pc:spChg chg="add">
          <ac:chgData name="Putaala Hanna" userId="S::hanna.putaala@aalto.fi::0a46a932-564b-4a2f-a393-999f58bcdb1c" providerId="AD" clId="Web-{19CF3C9B-884F-44B1-9911-CC28113EB06F}" dt="2019-11-06T13:46:21.044" v="314"/>
          <ac:spMkLst>
            <pc:docMk/>
            <pc:sldMk cId="2347401568" sldId="269"/>
            <ac:spMk id="6" creationId="{44E0D9BC-66CC-47A7-A52E-872CE53695D5}"/>
          </ac:spMkLst>
        </pc:spChg>
      </pc:sldChg>
      <pc:sldChg chg="addSp delSp modSp new mod modClrScheme chgLayout">
        <pc:chgData name="Putaala Hanna" userId="S::hanna.putaala@aalto.fi::0a46a932-564b-4a2f-a393-999f58bcdb1c" providerId="AD" clId="Web-{19CF3C9B-884F-44B1-9911-CC28113EB06F}" dt="2019-11-06T13:52:12.929" v="550"/>
        <pc:sldMkLst>
          <pc:docMk/>
          <pc:sldMk cId="449441147" sldId="270"/>
        </pc:sldMkLst>
        <pc:spChg chg="del">
          <ac:chgData name="Putaala Hanna" userId="S::hanna.putaala@aalto.fi::0a46a932-564b-4a2f-a393-999f58bcdb1c" providerId="AD" clId="Web-{19CF3C9B-884F-44B1-9911-CC28113EB06F}" dt="2019-11-06T13:49:31.440" v="349"/>
          <ac:spMkLst>
            <pc:docMk/>
            <pc:sldMk cId="449441147" sldId="270"/>
            <ac:spMk id="2" creationId="{36DE67DD-0B29-4D93-92B6-D41C52907BF8}"/>
          </ac:spMkLst>
        </pc:spChg>
        <pc:spChg chg="del">
          <ac:chgData name="Putaala Hanna" userId="S::hanna.putaala@aalto.fi::0a46a932-564b-4a2f-a393-999f58bcdb1c" providerId="AD" clId="Web-{19CF3C9B-884F-44B1-9911-CC28113EB06F}" dt="2019-11-06T13:49:31.440" v="349"/>
          <ac:spMkLst>
            <pc:docMk/>
            <pc:sldMk cId="449441147" sldId="270"/>
            <ac:spMk id="3" creationId="{7C837DED-0886-45DE-B265-3EFD11E38D86}"/>
          </ac:spMkLst>
        </pc:spChg>
        <pc:spChg chg="add">
          <ac:chgData name="Putaala Hanna" userId="S::hanna.putaala@aalto.fi::0a46a932-564b-4a2f-a393-999f58bcdb1c" providerId="AD" clId="Web-{19CF3C9B-884F-44B1-9911-CC28113EB06F}" dt="2019-11-06T13:49:53.316" v="353"/>
          <ac:spMkLst>
            <pc:docMk/>
            <pc:sldMk cId="449441147" sldId="270"/>
            <ac:spMk id="7" creationId="{24904BEF-8C7D-4B43-A6B6-6B6BE03C47D7}"/>
          </ac:spMkLst>
        </pc:spChg>
        <pc:spChg chg="add">
          <ac:chgData name="Putaala Hanna" userId="S::hanna.putaala@aalto.fi::0a46a932-564b-4a2f-a393-999f58bcdb1c" providerId="AD" clId="Web-{19CF3C9B-884F-44B1-9911-CC28113EB06F}" dt="2019-11-06T13:49:53.331" v="354"/>
          <ac:spMkLst>
            <pc:docMk/>
            <pc:sldMk cId="449441147" sldId="270"/>
            <ac:spMk id="9" creationId="{79B10049-ED76-48C2-B8D4-A8751A7A1F03}"/>
          </ac:spMkLst>
        </pc:spChg>
        <pc:spChg chg="add">
          <ac:chgData name="Putaala Hanna" userId="S::hanna.putaala@aalto.fi::0a46a932-564b-4a2f-a393-999f58bcdb1c" providerId="AD" clId="Web-{19CF3C9B-884F-44B1-9911-CC28113EB06F}" dt="2019-11-06T13:49:53.331" v="355"/>
          <ac:spMkLst>
            <pc:docMk/>
            <pc:sldMk cId="449441147" sldId="270"/>
            <ac:spMk id="11" creationId="{485EEFD4-7EC8-4A1F-BBB7-0CEA7771A47F}"/>
          </ac:spMkLst>
        </pc:spChg>
        <pc:spChg chg="add">
          <ac:chgData name="Putaala Hanna" userId="S::hanna.putaala@aalto.fi::0a46a932-564b-4a2f-a393-999f58bcdb1c" providerId="AD" clId="Web-{19CF3C9B-884F-44B1-9911-CC28113EB06F}" dt="2019-11-06T13:49:53.347" v="356"/>
          <ac:spMkLst>
            <pc:docMk/>
            <pc:sldMk cId="449441147" sldId="270"/>
            <ac:spMk id="13" creationId="{9FB934A3-23F0-419F-B826-573E705D1BFF}"/>
          </ac:spMkLst>
        </pc:spChg>
        <pc:spChg chg="add">
          <ac:chgData name="Putaala Hanna" userId="S::hanna.putaala@aalto.fi::0a46a932-564b-4a2f-a393-999f58bcdb1c" providerId="AD" clId="Web-{19CF3C9B-884F-44B1-9911-CC28113EB06F}" dt="2019-11-06T13:49:53.363" v="358"/>
          <ac:spMkLst>
            <pc:docMk/>
            <pc:sldMk cId="449441147" sldId="270"/>
            <ac:spMk id="17" creationId="{67EBC2E5-BEA4-46AF-812A-BC89C82FCAE9}"/>
          </ac:spMkLst>
        </pc:spChg>
        <pc:spChg chg="add">
          <ac:chgData name="Putaala Hanna" userId="S::hanna.putaala@aalto.fi::0a46a932-564b-4a2f-a393-999f58bcdb1c" providerId="AD" clId="Web-{19CF3C9B-884F-44B1-9911-CC28113EB06F}" dt="2019-11-06T13:49:53.394" v="360"/>
          <ac:spMkLst>
            <pc:docMk/>
            <pc:sldMk cId="449441147" sldId="270"/>
            <ac:spMk id="21" creationId="{05547C1F-13E0-4809-A4D2-0D68CDE7611B}"/>
          </ac:spMkLst>
        </pc:spChg>
        <pc:spChg chg="add">
          <ac:chgData name="Putaala Hanna" userId="S::hanna.putaala@aalto.fi::0a46a932-564b-4a2f-a393-999f58bcdb1c" providerId="AD" clId="Web-{19CF3C9B-884F-44B1-9911-CC28113EB06F}" dt="2019-11-06T13:49:53.410" v="362"/>
          <ac:spMkLst>
            <pc:docMk/>
            <pc:sldMk cId="449441147" sldId="270"/>
            <ac:spMk id="25" creationId="{7DBC531F-475B-4F05-8B68-28D6AF6E16DA}"/>
          </ac:spMkLst>
        </pc:spChg>
        <pc:spChg chg="add del mod">
          <ac:chgData name="Putaala Hanna" userId="S::hanna.putaala@aalto.fi::0a46a932-564b-4a2f-a393-999f58bcdb1c" providerId="AD" clId="Web-{19CF3C9B-884F-44B1-9911-CC28113EB06F}" dt="2019-11-06T13:51:51.381" v="540"/>
          <ac:spMkLst>
            <pc:docMk/>
            <pc:sldMk cId="449441147" sldId="270"/>
            <ac:spMk id="29" creationId="{97B9C64D-B732-45F3-BAD7-CC3D3678A9D2}"/>
          </ac:spMkLst>
        </pc:spChg>
        <pc:spChg chg="add del">
          <ac:chgData name="Putaala Hanna" userId="S::hanna.putaala@aalto.fi::0a46a932-564b-4a2f-a393-999f58bcdb1c" providerId="AD" clId="Web-{19CF3C9B-884F-44B1-9911-CC28113EB06F}" dt="2019-11-06T13:50:33.677" v="514"/>
          <ac:spMkLst>
            <pc:docMk/>
            <pc:sldMk cId="449441147" sldId="270"/>
            <ac:spMk id="37" creationId="{C363306B-47B8-40C0-86CF-E450FF34FD1B}"/>
          </ac:spMkLst>
        </pc:spChg>
        <pc:spChg chg="add del">
          <ac:chgData name="Putaala Hanna" userId="S::hanna.putaala@aalto.fi::0a46a932-564b-4a2f-a393-999f58bcdb1c" providerId="AD" clId="Web-{19CF3C9B-884F-44B1-9911-CC28113EB06F}" dt="2019-11-06T13:50:12.754" v="494"/>
          <ac:spMkLst>
            <pc:docMk/>
            <pc:sldMk cId="449441147" sldId="270"/>
            <ac:spMk id="41" creationId="{5819057D-713F-4A36-A487-442F21E15EBA}"/>
          </ac:spMkLst>
        </pc:spChg>
        <pc:spChg chg="add del">
          <ac:chgData name="Putaala Hanna" userId="S::hanna.putaala@aalto.fi::0a46a932-564b-4a2f-a393-999f58bcdb1c" providerId="AD" clId="Web-{19CF3C9B-884F-44B1-9911-CC28113EB06F}" dt="2019-11-06T13:50:28.364" v="510"/>
          <ac:spMkLst>
            <pc:docMk/>
            <pc:sldMk cId="449441147" sldId="270"/>
            <ac:spMk id="43" creationId="{3C341B9C-3313-41D1-A236-1DDD59968293}"/>
          </ac:spMkLst>
        </pc:spChg>
        <pc:spChg chg="add del">
          <ac:chgData name="Putaala Hanna" userId="S::hanna.putaala@aalto.fi::0a46a932-564b-4a2f-a393-999f58bcdb1c" providerId="AD" clId="Web-{19CF3C9B-884F-44B1-9911-CC28113EB06F}" dt="2019-11-06T13:50:32.426" v="513"/>
          <ac:spMkLst>
            <pc:docMk/>
            <pc:sldMk cId="449441147" sldId="270"/>
            <ac:spMk id="51" creationId="{AF11BD54-BB93-43AC-8069-3BC88E878EED}"/>
          </ac:spMkLst>
        </pc:spChg>
        <pc:spChg chg="add del">
          <ac:chgData name="Putaala Hanna" userId="S::hanna.putaala@aalto.fi::0a46a932-564b-4a2f-a393-999f58bcdb1c" providerId="AD" clId="Web-{19CF3C9B-884F-44B1-9911-CC28113EB06F}" dt="2019-11-06T13:50:17.723" v="503"/>
          <ac:spMkLst>
            <pc:docMk/>
            <pc:sldMk cId="449441147" sldId="270"/>
            <ac:spMk id="59" creationId="{28AF5C0D-C028-408F-9BF2-D787718F12B4}"/>
          </ac:spMkLst>
        </pc:spChg>
        <pc:spChg chg="add del">
          <ac:chgData name="Putaala Hanna" userId="S::hanna.putaala@aalto.fi::0a46a932-564b-4a2f-a393-999f58bcdb1c" providerId="AD" clId="Web-{19CF3C9B-884F-44B1-9911-CC28113EB06F}" dt="2019-11-06T13:50:23.239" v="506"/>
          <ac:spMkLst>
            <pc:docMk/>
            <pc:sldMk cId="449441147" sldId="270"/>
            <ac:spMk id="65" creationId="{5269ADB5-EC75-4915-B518-0D6E0971F7C6}"/>
          </ac:spMkLst>
        </pc:spChg>
        <pc:spChg chg="add del">
          <ac:chgData name="Putaala Hanna" userId="S::hanna.putaala@aalto.fi::0a46a932-564b-4a2f-a393-999f58bcdb1c" providerId="AD" clId="Web-{19CF3C9B-884F-44B1-9911-CC28113EB06F}" dt="2019-11-06T13:50:13.176" v="496"/>
          <ac:spMkLst>
            <pc:docMk/>
            <pc:sldMk cId="449441147" sldId="270"/>
            <ac:spMk id="71" creationId="{31D5DEB6-29D4-4A31-96CF-889E9C80FE5E}"/>
          </ac:spMkLst>
        </pc:spChg>
        <pc:spChg chg="add">
          <ac:chgData name="Putaala Hanna" userId="S::hanna.putaala@aalto.fi::0a46a932-564b-4a2f-a393-999f58bcdb1c" providerId="AD" clId="Web-{19CF3C9B-884F-44B1-9911-CC28113EB06F}" dt="2019-11-06T13:49:54.019" v="386"/>
          <ac:spMkLst>
            <pc:docMk/>
            <pc:sldMk cId="449441147" sldId="270"/>
            <ac:spMk id="73" creationId="{FC7F6240-2B37-429E-A7DB-F88B748ED474}"/>
          </ac:spMkLst>
        </pc:spChg>
        <pc:spChg chg="add">
          <ac:chgData name="Putaala Hanna" userId="S::hanna.putaala@aalto.fi::0a46a932-564b-4a2f-a393-999f58bcdb1c" providerId="AD" clId="Web-{19CF3C9B-884F-44B1-9911-CC28113EB06F}" dt="2019-11-06T13:49:54.050" v="387"/>
          <ac:spMkLst>
            <pc:docMk/>
            <pc:sldMk cId="449441147" sldId="270"/>
            <ac:spMk id="75" creationId="{F7D0CE26-9B36-41B2-8078-138264E02761}"/>
          </ac:spMkLst>
        </pc:spChg>
        <pc:spChg chg="add del">
          <ac:chgData name="Putaala Hanna" userId="S::hanna.putaala@aalto.fi::0a46a932-564b-4a2f-a393-999f58bcdb1c" providerId="AD" clId="Web-{19CF3C9B-884F-44B1-9911-CC28113EB06F}" dt="2019-11-06T13:50:11.738" v="490"/>
          <ac:spMkLst>
            <pc:docMk/>
            <pc:sldMk cId="449441147" sldId="270"/>
            <ac:spMk id="77" creationId="{03BC3D06-9996-4765-9B37-B9378A511388}"/>
          </ac:spMkLst>
        </pc:spChg>
        <pc:spChg chg="add">
          <ac:chgData name="Putaala Hanna" userId="S::hanna.putaala@aalto.fi::0a46a932-564b-4a2f-a393-999f58bcdb1c" providerId="AD" clId="Web-{19CF3C9B-884F-44B1-9911-CC28113EB06F}" dt="2019-11-06T13:49:54.128" v="389"/>
          <ac:spMkLst>
            <pc:docMk/>
            <pc:sldMk cId="449441147" sldId="270"/>
            <ac:spMk id="79" creationId="{15836101-D1CA-4CE6-9A13-350CF6969C8B}"/>
          </ac:spMkLst>
        </pc:spChg>
        <pc:spChg chg="add del">
          <ac:chgData name="Putaala Hanna" userId="S::hanna.putaala@aalto.fi::0a46a932-564b-4a2f-a393-999f58bcdb1c" providerId="AD" clId="Web-{19CF3C9B-884F-44B1-9911-CC28113EB06F}" dt="2019-11-06T13:50:30.583" v="511"/>
          <ac:spMkLst>
            <pc:docMk/>
            <pc:sldMk cId="449441147" sldId="270"/>
            <ac:spMk id="81" creationId="{93EA191A-BE9C-4131-97D5-7D28EE960C66}"/>
          </ac:spMkLst>
        </pc:spChg>
        <pc:spChg chg="add del">
          <ac:chgData name="Putaala Hanna" userId="S::hanna.putaala@aalto.fi::0a46a932-564b-4a2f-a393-999f58bcdb1c" providerId="AD" clId="Web-{19CF3C9B-884F-44B1-9911-CC28113EB06F}" dt="2019-11-06T13:50:37.067" v="518"/>
          <ac:spMkLst>
            <pc:docMk/>
            <pc:sldMk cId="449441147" sldId="270"/>
            <ac:spMk id="83" creationId="{84867239-E6D0-4D63-8765-1C461C347FEE}"/>
          </ac:spMkLst>
        </pc:spChg>
        <pc:spChg chg="add del">
          <ac:chgData name="Putaala Hanna" userId="S::hanna.putaala@aalto.fi::0a46a932-564b-4a2f-a393-999f58bcdb1c" providerId="AD" clId="Web-{19CF3C9B-884F-44B1-9911-CC28113EB06F}" dt="2019-11-06T13:50:27.645" v="509"/>
          <ac:spMkLst>
            <pc:docMk/>
            <pc:sldMk cId="449441147" sldId="270"/>
            <ac:spMk id="85" creationId="{0DA2D966-E4EB-4936-9507-3F75C424EF62}"/>
          </ac:spMkLst>
        </pc:spChg>
        <pc:spChg chg="add del">
          <ac:chgData name="Putaala Hanna" userId="S::hanna.putaala@aalto.fi::0a46a932-564b-4a2f-a393-999f58bcdb1c" providerId="AD" clId="Web-{19CF3C9B-884F-44B1-9911-CC28113EB06F}" dt="2019-11-06T13:50:21.239" v="505"/>
          <ac:spMkLst>
            <pc:docMk/>
            <pc:sldMk cId="449441147" sldId="270"/>
            <ac:spMk id="87" creationId="{08C6192A-D144-42E0-AB1F-24255AF1FE6E}"/>
          </ac:spMkLst>
        </pc:spChg>
        <pc:spChg chg="add">
          <ac:chgData name="Putaala Hanna" userId="S::hanna.putaala@aalto.fi::0a46a932-564b-4a2f-a393-999f58bcdb1c" providerId="AD" clId="Web-{19CF3C9B-884F-44B1-9911-CC28113EB06F}" dt="2019-11-06T13:49:54.300" v="394"/>
          <ac:spMkLst>
            <pc:docMk/>
            <pc:sldMk cId="449441147" sldId="270"/>
            <ac:spMk id="89" creationId="{6A519A05-777B-4318-952B-A8F101ADD1C3}"/>
          </ac:spMkLst>
        </pc:spChg>
        <pc:spChg chg="add del">
          <ac:chgData name="Putaala Hanna" userId="S::hanna.putaala@aalto.fi::0a46a932-564b-4a2f-a393-999f58bcdb1c" providerId="AD" clId="Web-{19CF3C9B-884F-44B1-9911-CC28113EB06F}" dt="2019-11-06T13:50:15.488" v="501"/>
          <ac:spMkLst>
            <pc:docMk/>
            <pc:sldMk cId="449441147" sldId="270"/>
            <ac:spMk id="91" creationId="{089E8ABE-6F39-4F53-8429-FD8F48FA6694}"/>
          </ac:spMkLst>
        </pc:spChg>
        <pc:spChg chg="add del">
          <ac:chgData name="Putaala Hanna" userId="S::hanna.putaala@aalto.fi::0a46a932-564b-4a2f-a393-999f58bcdb1c" providerId="AD" clId="Web-{19CF3C9B-884F-44B1-9911-CC28113EB06F}" dt="2019-11-06T13:50:13.519" v="499"/>
          <ac:spMkLst>
            <pc:docMk/>
            <pc:sldMk cId="449441147" sldId="270"/>
            <ac:spMk id="93" creationId="{2AAB7AED-3134-4FA2-8D3E-F9F093B19C89}"/>
          </ac:spMkLst>
        </pc:spChg>
        <pc:spChg chg="add">
          <ac:chgData name="Putaala Hanna" userId="S::hanna.putaala@aalto.fi::0a46a932-564b-4a2f-a393-999f58bcdb1c" providerId="AD" clId="Web-{19CF3C9B-884F-44B1-9911-CC28113EB06F}" dt="2019-11-06T13:49:54.441" v="397"/>
          <ac:spMkLst>
            <pc:docMk/>
            <pc:sldMk cId="449441147" sldId="270"/>
            <ac:spMk id="95" creationId="{784B92BF-7813-4E46-9BEA-04688901C525}"/>
          </ac:spMkLst>
        </pc:spChg>
        <pc:spChg chg="add">
          <ac:chgData name="Putaala Hanna" userId="S::hanna.putaala@aalto.fi::0a46a932-564b-4a2f-a393-999f58bcdb1c" providerId="AD" clId="Web-{19CF3C9B-884F-44B1-9911-CC28113EB06F}" dt="2019-11-06T13:52:12.929" v="550"/>
          <ac:spMkLst>
            <pc:docMk/>
            <pc:sldMk cId="449441147" sldId="270"/>
            <ac:spMk id="97" creationId="{19789956-319F-46B3-AB8F-45644CD216A2}"/>
          </ac:spMkLst>
        </pc:spChg>
        <pc:picChg chg="add del">
          <ac:chgData name="Putaala Hanna" userId="S::hanna.putaala@aalto.fi::0a46a932-564b-4a2f-a393-999f58bcdb1c" providerId="AD" clId="Web-{19CF3C9B-884F-44B1-9911-CC28113EB06F}" dt="2019-11-06T13:50:12.613" v="492"/>
          <ac:picMkLst>
            <pc:docMk/>
            <pc:sldMk cId="449441147" sldId="270"/>
            <ac:picMk id="31" creationId="{C63F937C-71A5-4B1E-A952-AFFA2340FC33}"/>
          </ac:picMkLst>
        </pc:picChg>
        <pc:picChg chg="add del">
          <ac:chgData name="Putaala Hanna" userId="S::hanna.putaala@aalto.fi::0a46a932-564b-4a2f-a393-999f58bcdb1c" providerId="AD" clId="Web-{19CF3C9B-884F-44B1-9911-CC28113EB06F}" dt="2019-11-06T13:50:17.348" v="502"/>
          <ac:picMkLst>
            <pc:docMk/>
            <pc:sldMk cId="449441147" sldId="270"/>
            <ac:picMk id="47" creationId="{690E02CB-BCC2-4935-96C7-C20F66D841B4}"/>
          </ac:picMkLst>
        </pc:picChg>
        <pc:picChg chg="add del">
          <ac:chgData name="Putaala Hanna" userId="S::hanna.putaala@aalto.fi::0a46a932-564b-4a2f-a393-999f58bcdb1c" providerId="AD" clId="Web-{19CF3C9B-884F-44B1-9911-CC28113EB06F}" dt="2019-11-06T13:50:35.348" v="516"/>
          <ac:picMkLst>
            <pc:docMk/>
            <pc:sldMk cId="449441147" sldId="270"/>
            <ac:picMk id="49" creationId="{5BF78B17-4C0B-46D6-A0D6-3FA61298CCDA}"/>
          </ac:picMkLst>
        </pc:picChg>
        <pc:picChg chg="add del">
          <ac:chgData name="Putaala Hanna" userId="S::hanna.putaala@aalto.fi::0a46a932-564b-4a2f-a393-999f58bcdb1c" providerId="AD" clId="Web-{19CF3C9B-884F-44B1-9911-CC28113EB06F}" dt="2019-11-06T13:50:31.457" v="512"/>
          <ac:picMkLst>
            <pc:docMk/>
            <pc:sldMk cId="449441147" sldId="270"/>
            <ac:picMk id="53" creationId="{BD37DFB7-BD4D-44B8-A3EA-DC6162198D6C}"/>
          </ac:picMkLst>
        </pc:picChg>
        <pc:picChg chg="add del">
          <ac:chgData name="Putaala Hanna" userId="S::hanna.putaala@aalto.fi::0a46a932-564b-4a2f-a393-999f58bcdb1c" providerId="AD" clId="Web-{19CF3C9B-884F-44B1-9911-CC28113EB06F}" dt="2019-11-06T13:50:12.879" v="495"/>
          <ac:picMkLst>
            <pc:docMk/>
            <pc:sldMk cId="449441147" sldId="270"/>
            <ac:picMk id="55" creationId="{EB5F1784-7364-48BA-B710-37B2A14C3B95}"/>
          </ac:picMkLst>
        </pc:picChg>
        <pc:picChg chg="add del">
          <ac:chgData name="Putaala Hanna" userId="S::hanna.putaala@aalto.fi::0a46a932-564b-4a2f-a393-999f58bcdb1c" providerId="AD" clId="Web-{19CF3C9B-884F-44B1-9911-CC28113EB06F}" dt="2019-11-06T13:50:23.942" v="507"/>
          <ac:picMkLst>
            <pc:docMk/>
            <pc:sldMk cId="449441147" sldId="270"/>
            <ac:picMk id="63" creationId="{922AA180-B822-4852-8165-A077A600DC9B}"/>
          </ac:picMkLst>
        </pc:picChg>
        <pc:picChg chg="add del">
          <ac:chgData name="Putaala Hanna" userId="S::hanna.putaala@aalto.fi::0a46a932-564b-4a2f-a393-999f58bcdb1c" providerId="AD" clId="Web-{19CF3C9B-884F-44B1-9911-CC28113EB06F}" dt="2019-11-06T13:50:13.223" v="497"/>
          <ac:picMkLst>
            <pc:docMk/>
            <pc:sldMk cId="449441147" sldId="270"/>
            <ac:picMk id="67" creationId="{A0515D85-6316-4C6B-A77D-CECADA3F788A}"/>
          </ac:picMkLst>
        </pc:picChg>
        <pc:cxnChg chg="add del">
          <ac:chgData name="Putaala Hanna" userId="S::hanna.putaala@aalto.fi::0a46a932-564b-4a2f-a393-999f58bcdb1c" providerId="AD" clId="Web-{19CF3C9B-884F-44B1-9911-CC28113EB06F}" dt="2019-11-06T13:50:34.395" v="515"/>
          <ac:cxnSpMkLst>
            <pc:docMk/>
            <pc:sldMk cId="449441147" sldId="270"/>
            <ac:cxnSpMk id="5" creationId="{5EC41749-B6BB-4E54-A378-2FEB9EEFE75B}"/>
          </ac:cxnSpMkLst>
        </pc:cxnChg>
        <pc:cxnChg chg="add">
          <ac:chgData name="Putaala Hanna" userId="S::hanna.putaala@aalto.fi::0a46a932-564b-4a2f-a393-999f58bcdb1c" providerId="AD" clId="Web-{19CF3C9B-884F-44B1-9911-CC28113EB06F}" dt="2019-11-06T13:49:53.363" v="357"/>
          <ac:cxnSpMkLst>
            <pc:docMk/>
            <pc:sldMk cId="449441147" sldId="270"/>
            <ac:cxnSpMk id="15" creationId="{64FD9469-1624-4EC9-A066-B1BD3AE5382B}"/>
          </ac:cxnSpMkLst>
        </pc:cxnChg>
        <pc:cxnChg chg="add">
          <ac:chgData name="Putaala Hanna" userId="S::hanna.putaala@aalto.fi::0a46a932-564b-4a2f-a393-999f58bcdb1c" providerId="AD" clId="Web-{19CF3C9B-884F-44B1-9911-CC28113EB06F}" dt="2019-11-06T13:49:53.378" v="359"/>
          <ac:cxnSpMkLst>
            <pc:docMk/>
            <pc:sldMk cId="449441147" sldId="270"/>
            <ac:cxnSpMk id="19" creationId="{F88687F8-F78D-41E5-A2B5-44B325EE45E9}"/>
          </ac:cxnSpMkLst>
        </pc:cxnChg>
        <pc:cxnChg chg="add">
          <ac:chgData name="Putaala Hanna" userId="S::hanna.putaala@aalto.fi::0a46a932-564b-4a2f-a393-999f58bcdb1c" providerId="AD" clId="Web-{19CF3C9B-884F-44B1-9911-CC28113EB06F}" dt="2019-11-06T13:49:53.394" v="361"/>
          <ac:cxnSpMkLst>
            <pc:docMk/>
            <pc:sldMk cId="449441147" sldId="270"/>
            <ac:cxnSpMk id="23" creationId="{576405FB-DDC9-4D9B-8BDF-03F6A8154131}"/>
          </ac:cxnSpMkLst>
        </pc:cxnChg>
        <pc:cxnChg chg="add">
          <ac:chgData name="Putaala Hanna" userId="S::hanna.putaala@aalto.fi::0a46a932-564b-4a2f-a393-999f58bcdb1c" providerId="AD" clId="Web-{19CF3C9B-884F-44B1-9911-CC28113EB06F}" dt="2019-11-06T13:49:53.425" v="363"/>
          <ac:cxnSpMkLst>
            <pc:docMk/>
            <pc:sldMk cId="449441147" sldId="270"/>
            <ac:cxnSpMk id="27" creationId="{ECC0BB31-E51B-4F36-A845-3D8BE2A67CB7}"/>
          </ac:cxnSpMkLst>
        </pc:cxnChg>
        <pc:cxnChg chg="add del">
          <ac:chgData name="Putaala Hanna" userId="S::hanna.putaala@aalto.fi::0a46a932-564b-4a2f-a393-999f58bcdb1c" providerId="AD" clId="Web-{19CF3C9B-884F-44B1-9911-CC28113EB06F}" dt="2019-11-06T13:50:12.551" v="491"/>
          <ac:cxnSpMkLst>
            <pc:docMk/>
            <pc:sldMk cId="449441147" sldId="270"/>
            <ac:cxnSpMk id="33" creationId="{34E07E9B-78CE-46F7-B736-F22F6D065B5F}"/>
          </ac:cxnSpMkLst>
        </pc:cxnChg>
        <pc:cxnChg chg="add del">
          <ac:chgData name="Putaala Hanna" userId="S::hanna.putaala@aalto.fi::0a46a932-564b-4a2f-a393-999f58bcdb1c" providerId="AD" clId="Web-{19CF3C9B-884F-44B1-9911-CC28113EB06F}" dt="2019-11-06T13:50:12.691" v="493"/>
          <ac:cxnSpMkLst>
            <pc:docMk/>
            <pc:sldMk cId="449441147" sldId="270"/>
            <ac:cxnSpMk id="35" creationId="{B861814F-573D-4DE9-851B-77F81B74E9BA}"/>
          </ac:cxnSpMkLst>
        </pc:cxnChg>
        <pc:cxnChg chg="add del">
          <ac:chgData name="Putaala Hanna" userId="S::hanna.putaala@aalto.fi::0a46a932-564b-4a2f-a393-999f58bcdb1c" providerId="AD" clId="Web-{19CF3C9B-884F-44B1-9911-CC28113EB06F}" dt="2019-11-06T13:50:36.333" v="517"/>
          <ac:cxnSpMkLst>
            <pc:docMk/>
            <pc:sldMk cId="449441147" sldId="270"/>
            <ac:cxnSpMk id="39" creationId="{ED8EDB50-2BED-44F4-984A-C8DBE55CAAA6}"/>
          </ac:cxnSpMkLst>
        </pc:cxnChg>
        <pc:cxnChg chg="add del">
          <ac:chgData name="Putaala Hanna" userId="S::hanna.putaala@aalto.fi::0a46a932-564b-4a2f-a393-999f58bcdb1c" providerId="AD" clId="Web-{19CF3C9B-884F-44B1-9911-CC28113EB06F}" dt="2019-11-06T13:50:20.832" v="504"/>
          <ac:cxnSpMkLst>
            <pc:docMk/>
            <pc:sldMk cId="449441147" sldId="270"/>
            <ac:cxnSpMk id="45" creationId="{80FAF34F-7D7F-4497-AA91-C3B79A474433}"/>
          </ac:cxnSpMkLst>
        </pc:cxnChg>
        <pc:cxnChg chg="add del">
          <ac:chgData name="Putaala Hanna" userId="S::hanna.putaala@aalto.fi::0a46a932-564b-4a2f-a393-999f58bcdb1c" providerId="AD" clId="Web-{19CF3C9B-884F-44B1-9911-CC28113EB06F}" dt="2019-11-06T13:50:14.691" v="500"/>
          <ac:cxnSpMkLst>
            <pc:docMk/>
            <pc:sldMk cId="449441147" sldId="270"/>
            <ac:cxnSpMk id="57" creationId="{2429E43B-8646-468E-88DE-CAB1FF9D7BF3}"/>
          </ac:cxnSpMkLst>
        </pc:cxnChg>
        <pc:cxnChg chg="add del">
          <ac:chgData name="Putaala Hanna" userId="S::hanna.putaala@aalto.fi::0a46a932-564b-4a2f-a393-999f58bcdb1c" providerId="AD" clId="Web-{19CF3C9B-884F-44B1-9911-CC28113EB06F}" dt="2019-11-06T13:50:27.504" v="508"/>
          <ac:cxnSpMkLst>
            <pc:docMk/>
            <pc:sldMk cId="449441147" sldId="270"/>
            <ac:cxnSpMk id="61" creationId="{E7A11AD8-2A66-469A-A670-C3CC01EC8D05}"/>
          </ac:cxnSpMkLst>
        </pc:cxnChg>
        <pc:cxnChg chg="add del">
          <ac:chgData name="Putaala Hanna" userId="S::hanna.putaala@aalto.fi::0a46a932-564b-4a2f-a393-999f58bcdb1c" providerId="AD" clId="Web-{19CF3C9B-884F-44B1-9911-CC28113EB06F}" dt="2019-11-06T13:50:13.285" v="498"/>
          <ac:cxnSpMkLst>
            <pc:docMk/>
            <pc:sldMk cId="449441147" sldId="270"/>
            <ac:cxnSpMk id="69" creationId="{BB5E335D-5E78-4FE2-99BF-38759CEE90E5}"/>
          </ac:cxnSpMkLst>
        </pc:cxnChg>
      </pc:sldChg>
      <pc:sldChg chg="addSp delSp modSp new">
        <pc:chgData name="Putaala Hanna" userId="S::hanna.putaala@aalto.fi::0a46a932-564b-4a2f-a393-999f58bcdb1c" providerId="AD" clId="Web-{19CF3C9B-884F-44B1-9911-CC28113EB06F}" dt="2019-11-06T13:53:39.509" v="571"/>
        <pc:sldMkLst>
          <pc:docMk/>
          <pc:sldMk cId="2605651664" sldId="271"/>
        </pc:sldMkLst>
        <pc:spChg chg="add">
          <ac:chgData name="Putaala Hanna" userId="S::hanna.putaala@aalto.fi::0a46a932-564b-4a2f-a393-999f58bcdb1c" providerId="AD" clId="Web-{19CF3C9B-884F-44B1-9911-CC28113EB06F}" dt="2019-11-06T13:49:57.113" v="399"/>
          <ac:spMkLst>
            <pc:docMk/>
            <pc:sldMk cId="2605651664" sldId="271"/>
            <ac:spMk id="5" creationId="{184B805E-F24A-4A02-837D-5D2665FF1659}"/>
          </ac:spMkLst>
        </pc:spChg>
        <pc:spChg chg="add">
          <ac:chgData name="Putaala Hanna" userId="S::hanna.putaala@aalto.fi::0a46a932-564b-4a2f-a393-999f58bcdb1c" providerId="AD" clId="Web-{19CF3C9B-884F-44B1-9911-CC28113EB06F}" dt="2019-11-06T13:49:57.113" v="400"/>
          <ac:spMkLst>
            <pc:docMk/>
            <pc:sldMk cId="2605651664" sldId="271"/>
            <ac:spMk id="7" creationId="{C86EE7F1-0913-4FC4-85C7-C648357185D6}"/>
          </ac:spMkLst>
        </pc:spChg>
        <pc:spChg chg="add">
          <ac:chgData name="Putaala Hanna" userId="S::hanna.putaala@aalto.fi::0a46a932-564b-4a2f-a393-999f58bcdb1c" providerId="AD" clId="Web-{19CF3C9B-884F-44B1-9911-CC28113EB06F}" dt="2019-11-06T13:49:57.129" v="401"/>
          <ac:spMkLst>
            <pc:docMk/>
            <pc:sldMk cId="2605651664" sldId="271"/>
            <ac:spMk id="9" creationId="{3CE1A382-F8EE-4143-BE52-A8E7FA99BD43}"/>
          </ac:spMkLst>
        </pc:spChg>
        <pc:spChg chg="add">
          <ac:chgData name="Putaala Hanna" userId="S::hanna.putaala@aalto.fi::0a46a932-564b-4a2f-a393-999f58bcdb1c" providerId="AD" clId="Web-{19CF3C9B-884F-44B1-9911-CC28113EB06F}" dt="2019-11-06T13:49:57.144" v="402"/>
          <ac:spMkLst>
            <pc:docMk/>
            <pc:sldMk cId="2605651664" sldId="271"/>
            <ac:spMk id="11" creationId="{456A141B-4A2F-42BC-8FB3-FDE919923CA7}"/>
          </ac:spMkLst>
        </pc:spChg>
        <pc:spChg chg="add">
          <ac:chgData name="Putaala Hanna" userId="S::hanna.putaala@aalto.fi::0a46a932-564b-4a2f-a393-999f58bcdb1c" providerId="AD" clId="Web-{19CF3C9B-884F-44B1-9911-CC28113EB06F}" dt="2019-11-06T13:49:57.160" v="404"/>
          <ac:spMkLst>
            <pc:docMk/>
            <pc:sldMk cId="2605651664" sldId="271"/>
            <ac:spMk id="15" creationId="{911A8463-E0FC-46F1-B6B6-69C29A91F5C2}"/>
          </ac:spMkLst>
        </pc:spChg>
        <pc:spChg chg="add">
          <ac:chgData name="Putaala Hanna" userId="S::hanna.putaala@aalto.fi::0a46a932-564b-4a2f-a393-999f58bcdb1c" providerId="AD" clId="Web-{19CF3C9B-884F-44B1-9911-CC28113EB06F}" dt="2019-11-06T13:49:57.191" v="406"/>
          <ac:spMkLst>
            <pc:docMk/>
            <pc:sldMk cId="2605651664" sldId="271"/>
            <ac:spMk id="19" creationId="{36ACECA8-1DEF-4527-8FB0-E6B430C7BD21}"/>
          </ac:spMkLst>
        </pc:spChg>
        <pc:spChg chg="add">
          <ac:chgData name="Putaala Hanna" userId="S::hanna.putaala@aalto.fi::0a46a932-564b-4a2f-a393-999f58bcdb1c" providerId="AD" clId="Web-{19CF3C9B-884F-44B1-9911-CC28113EB06F}" dt="2019-11-06T13:49:57.222" v="408"/>
          <ac:spMkLst>
            <pc:docMk/>
            <pc:sldMk cId="2605651664" sldId="271"/>
            <ac:spMk id="23" creationId="{0E3BFBA3-380E-4B7C-9D2E-1A4C27BF3134}"/>
          </ac:spMkLst>
        </pc:spChg>
        <pc:spChg chg="add del mod">
          <ac:chgData name="Putaala Hanna" userId="S::hanna.putaala@aalto.fi::0a46a932-564b-4a2f-a393-999f58bcdb1c" providerId="AD" clId="Web-{19CF3C9B-884F-44B1-9911-CC28113EB06F}" dt="2019-11-06T13:51:53.194" v="541"/>
          <ac:spMkLst>
            <pc:docMk/>
            <pc:sldMk cId="2605651664" sldId="271"/>
            <ac:spMk id="27" creationId="{14C426B8-0661-4072-A810-E28D25A6A7D5}"/>
          </ac:spMkLst>
        </pc:spChg>
        <pc:spChg chg="add">
          <ac:chgData name="Putaala Hanna" userId="S::hanna.putaala@aalto.fi::0a46a932-564b-4a2f-a393-999f58bcdb1c" providerId="AD" clId="Web-{19CF3C9B-884F-44B1-9911-CC28113EB06F}" dt="2019-11-06T13:49:57.456" v="414"/>
          <ac:spMkLst>
            <pc:docMk/>
            <pc:sldMk cId="2605651664" sldId="271"/>
            <ac:spMk id="35" creationId="{A7B6DD43-714A-49AB-BBF9-8AEC145DBCF6}"/>
          </ac:spMkLst>
        </pc:spChg>
        <pc:spChg chg="add del">
          <ac:chgData name="Putaala Hanna" userId="S::hanna.putaala@aalto.fi::0a46a932-564b-4a2f-a393-999f58bcdb1c" providerId="AD" clId="Web-{19CF3C9B-884F-44B1-9911-CC28113EB06F}" dt="2019-11-06T13:52:27.882" v="555"/>
          <ac:spMkLst>
            <pc:docMk/>
            <pc:sldMk cId="2605651664" sldId="271"/>
            <ac:spMk id="39" creationId="{D1622FC4-6D63-4B83-89FA-BB98B5A972F0}"/>
          </ac:spMkLst>
        </pc:spChg>
        <pc:spChg chg="add">
          <ac:chgData name="Putaala Hanna" userId="S::hanna.putaala@aalto.fi::0a46a932-564b-4a2f-a393-999f58bcdb1c" providerId="AD" clId="Web-{19CF3C9B-884F-44B1-9911-CC28113EB06F}" dt="2019-11-06T13:49:57.535" v="417"/>
          <ac:spMkLst>
            <pc:docMk/>
            <pc:sldMk cId="2605651664" sldId="271"/>
            <ac:spMk id="41" creationId="{F47211C8-D5C3-4777-9939-56EA1D4A280B}"/>
          </ac:spMkLst>
        </pc:spChg>
        <pc:spChg chg="add">
          <ac:chgData name="Putaala Hanna" userId="S::hanna.putaala@aalto.fi::0a46a932-564b-4a2f-a393-999f58bcdb1c" providerId="AD" clId="Web-{19CF3C9B-884F-44B1-9911-CC28113EB06F}" dt="2019-11-06T13:49:57.691" v="421"/>
          <ac:spMkLst>
            <pc:docMk/>
            <pc:sldMk cId="2605651664" sldId="271"/>
            <ac:spMk id="49" creationId="{5B216E93-9273-4A24-A7B1-E0FA8ABBF63C}"/>
          </ac:spMkLst>
        </pc:spChg>
        <pc:spChg chg="add del">
          <ac:chgData name="Putaala Hanna" userId="S::hanna.putaala@aalto.fi::0a46a932-564b-4a2f-a393-999f58bcdb1c" providerId="AD" clId="Web-{19CF3C9B-884F-44B1-9911-CC28113EB06F}" dt="2019-11-06T13:52:34.211" v="562"/>
          <ac:spMkLst>
            <pc:docMk/>
            <pc:sldMk cId="2605651664" sldId="271"/>
            <ac:spMk id="57" creationId="{36F5AF4A-533E-4770-BB4F-17A6EC5B31A8}"/>
          </ac:spMkLst>
        </pc:spChg>
        <pc:spChg chg="add del">
          <ac:chgData name="Putaala Hanna" userId="S::hanna.putaala@aalto.fi::0a46a932-564b-4a2f-a393-999f58bcdb1c" providerId="AD" clId="Web-{19CF3C9B-884F-44B1-9911-CC28113EB06F}" dt="2019-11-06T13:52:39.901" v="565"/>
          <ac:spMkLst>
            <pc:docMk/>
            <pc:sldMk cId="2605651664" sldId="271"/>
            <ac:spMk id="63" creationId="{6672F2AA-0BDA-4AED-A890-FEBEBD4E91D1}"/>
          </ac:spMkLst>
        </pc:spChg>
        <pc:spChg chg="add del">
          <ac:chgData name="Putaala Hanna" userId="S::hanna.putaala@aalto.fi::0a46a932-564b-4a2f-a393-999f58bcdb1c" providerId="AD" clId="Web-{19CF3C9B-884F-44B1-9911-CC28113EB06F}" dt="2019-11-06T13:52:26.054" v="553"/>
          <ac:spMkLst>
            <pc:docMk/>
            <pc:sldMk cId="2605651664" sldId="271"/>
            <ac:spMk id="69" creationId="{AF740C65-62E4-4893-B749-3385BD7C0F90}"/>
          </ac:spMkLst>
        </pc:spChg>
        <pc:spChg chg="add">
          <ac:chgData name="Putaala Hanna" userId="S::hanna.putaala@aalto.fi::0a46a932-564b-4a2f-a393-999f58bcdb1c" providerId="AD" clId="Web-{19CF3C9B-884F-44B1-9911-CC28113EB06F}" dt="2019-11-06T13:49:58.097" v="432"/>
          <ac:spMkLst>
            <pc:docMk/>
            <pc:sldMk cId="2605651664" sldId="271"/>
            <ac:spMk id="71" creationId="{E697E944-EBF0-48E3-8964-AE4939DCF2AF}"/>
          </ac:spMkLst>
        </pc:spChg>
        <pc:spChg chg="add">
          <ac:chgData name="Putaala Hanna" userId="S::hanna.putaala@aalto.fi::0a46a932-564b-4a2f-a393-999f58bcdb1c" providerId="AD" clId="Web-{19CF3C9B-884F-44B1-9911-CC28113EB06F}" dt="2019-11-06T13:49:58.144" v="433"/>
          <ac:spMkLst>
            <pc:docMk/>
            <pc:sldMk cId="2605651664" sldId="271"/>
            <ac:spMk id="73" creationId="{9EB10D9E-2A97-4BA8-A8A6-13A2756EB187}"/>
          </ac:spMkLst>
        </pc:spChg>
        <pc:spChg chg="add">
          <ac:chgData name="Putaala Hanna" userId="S::hanna.putaala@aalto.fi::0a46a932-564b-4a2f-a393-999f58bcdb1c" providerId="AD" clId="Web-{19CF3C9B-884F-44B1-9911-CC28113EB06F}" dt="2019-11-06T13:49:58.192" v="434"/>
          <ac:spMkLst>
            <pc:docMk/>
            <pc:sldMk cId="2605651664" sldId="271"/>
            <ac:spMk id="75" creationId="{2E3CF76E-4584-4EDC-A85B-E971FA523F31}"/>
          </ac:spMkLst>
        </pc:spChg>
        <pc:spChg chg="add">
          <ac:chgData name="Putaala Hanna" userId="S::hanna.putaala@aalto.fi::0a46a932-564b-4a2f-a393-999f58bcdb1c" providerId="AD" clId="Web-{19CF3C9B-884F-44B1-9911-CC28113EB06F}" dt="2019-11-06T13:49:58.254" v="435"/>
          <ac:spMkLst>
            <pc:docMk/>
            <pc:sldMk cId="2605651664" sldId="271"/>
            <ac:spMk id="77" creationId="{084FE46B-E3BB-480C-AA51-5458073BF686}"/>
          </ac:spMkLst>
        </pc:spChg>
        <pc:spChg chg="add">
          <ac:chgData name="Putaala Hanna" userId="S::hanna.putaala@aalto.fi::0a46a932-564b-4a2f-a393-999f58bcdb1c" providerId="AD" clId="Web-{19CF3C9B-884F-44B1-9911-CC28113EB06F}" dt="2019-11-06T13:49:58.300" v="436"/>
          <ac:spMkLst>
            <pc:docMk/>
            <pc:sldMk cId="2605651664" sldId="271"/>
            <ac:spMk id="79" creationId="{FC32C876-5598-44DF-AAF0-1640F0F7F1EA}"/>
          </ac:spMkLst>
        </pc:spChg>
        <pc:spChg chg="add">
          <ac:chgData name="Putaala Hanna" userId="S::hanna.putaala@aalto.fi::0a46a932-564b-4a2f-a393-999f58bcdb1c" providerId="AD" clId="Web-{19CF3C9B-884F-44B1-9911-CC28113EB06F}" dt="2019-11-06T13:49:58.347" v="437"/>
          <ac:spMkLst>
            <pc:docMk/>
            <pc:sldMk cId="2605651664" sldId="271"/>
            <ac:spMk id="81" creationId="{FF63E5C7-3A91-49AF-81A9-71B8074B71FC}"/>
          </ac:spMkLst>
        </pc:spChg>
        <pc:spChg chg="add">
          <ac:chgData name="Putaala Hanna" userId="S::hanna.putaala@aalto.fi::0a46a932-564b-4a2f-a393-999f58bcdb1c" providerId="AD" clId="Web-{19CF3C9B-884F-44B1-9911-CC28113EB06F}" dt="2019-11-06T13:49:58.394" v="438"/>
          <ac:spMkLst>
            <pc:docMk/>
            <pc:sldMk cId="2605651664" sldId="271"/>
            <ac:spMk id="83" creationId="{1EBB132F-CD8D-4622-8391-2FB23F0865EF}"/>
          </ac:spMkLst>
        </pc:spChg>
        <pc:spChg chg="add del">
          <ac:chgData name="Putaala Hanna" userId="S::hanna.putaala@aalto.fi::0a46a932-564b-4a2f-a393-999f58bcdb1c" providerId="AD" clId="Web-{19CF3C9B-884F-44B1-9911-CC28113EB06F}" dt="2019-11-06T13:52:37.289" v="563"/>
          <ac:spMkLst>
            <pc:docMk/>
            <pc:sldMk cId="2605651664" sldId="271"/>
            <ac:spMk id="85" creationId="{570AE3F9-153C-4096-AC2C-A13816A7438C}"/>
          </ac:spMkLst>
        </pc:spChg>
        <pc:spChg chg="add">
          <ac:chgData name="Putaala Hanna" userId="S::hanna.putaala@aalto.fi::0a46a932-564b-4a2f-a393-999f58bcdb1c" providerId="AD" clId="Web-{19CF3C9B-884F-44B1-9911-CC28113EB06F}" dt="2019-11-06T13:49:58.503" v="440"/>
          <ac:spMkLst>
            <pc:docMk/>
            <pc:sldMk cId="2605651664" sldId="271"/>
            <ac:spMk id="87" creationId="{35910E9F-58CC-46EC-A1EA-EB375B3D8EB2}"/>
          </ac:spMkLst>
        </pc:spChg>
        <pc:spChg chg="add del">
          <ac:chgData name="Putaala Hanna" userId="S::hanna.putaala@aalto.fi::0a46a932-564b-4a2f-a393-999f58bcdb1c" providerId="AD" clId="Web-{19CF3C9B-884F-44B1-9911-CC28113EB06F}" dt="2019-11-06T13:52:32.101" v="560"/>
          <ac:spMkLst>
            <pc:docMk/>
            <pc:sldMk cId="2605651664" sldId="271"/>
            <ac:spMk id="89" creationId="{32639164-1613-4424-839C-E28F87CB0DA3}"/>
          </ac:spMkLst>
        </pc:spChg>
        <pc:spChg chg="add del">
          <ac:chgData name="Putaala Hanna" userId="S::hanna.putaala@aalto.fi::0a46a932-564b-4a2f-a393-999f58bcdb1c" providerId="AD" clId="Web-{19CF3C9B-884F-44B1-9911-CC28113EB06F}" dt="2019-11-06T13:52:25.070" v="552"/>
          <ac:spMkLst>
            <pc:docMk/>
            <pc:sldMk cId="2605651664" sldId="271"/>
            <ac:spMk id="91" creationId="{1CE682B2-A7BF-4768-94AC-FF6018EBDE08}"/>
          </ac:spMkLst>
        </pc:spChg>
        <pc:spChg chg="add">
          <ac:chgData name="Putaala Hanna" userId="S::hanna.putaala@aalto.fi::0a46a932-564b-4a2f-a393-999f58bcdb1c" providerId="AD" clId="Web-{19CF3C9B-884F-44B1-9911-CC28113EB06F}" dt="2019-11-06T13:49:58.675" v="443"/>
          <ac:spMkLst>
            <pc:docMk/>
            <pc:sldMk cId="2605651664" sldId="271"/>
            <ac:spMk id="93" creationId="{2AD37D3D-88A4-4477-B9EB-C17FF450933C}"/>
          </ac:spMkLst>
        </pc:spChg>
        <pc:spChg chg="add">
          <ac:chgData name="Putaala Hanna" userId="S::hanna.putaala@aalto.fi::0a46a932-564b-4a2f-a393-999f58bcdb1c" providerId="AD" clId="Web-{19CF3C9B-884F-44B1-9911-CC28113EB06F}" dt="2019-11-06T13:52:13.867" v="551"/>
          <ac:spMkLst>
            <pc:docMk/>
            <pc:sldMk cId="2605651664" sldId="271"/>
            <ac:spMk id="95" creationId="{279D680A-68AD-4003-8D1D-5C95DC090676}"/>
          </ac:spMkLst>
        </pc:spChg>
        <pc:picChg chg="add">
          <ac:chgData name="Putaala Hanna" userId="S::hanna.putaala@aalto.fi::0a46a932-564b-4a2f-a393-999f58bcdb1c" providerId="AD" clId="Web-{19CF3C9B-884F-44B1-9911-CC28113EB06F}" dt="2019-11-06T13:49:57.347" v="411"/>
          <ac:picMkLst>
            <pc:docMk/>
            <pc:sldMk cId="2605651664" sldId="271"/>
            <ac:picMk id="29" creationId="{B96F14ED-7D4F-4D99-8C92-6AE55ECDC7D0}"/>
          </ac:picMkLst>
        </pc:picChg>
        <pc:picChg chg="add del">
          <ac:chgData name="Putaala Hanna" userId="S::hanna.putaala@aalto.fi::0a46a932-564b-4a2f-a393-999f58bcdb1c" providerId="AD" clId="Web-{19CF3C9B-884F-44B1-9911-CC28113EB06F}" dt="2019-11-06T13:52:32.726" v="561"/>
          <ac:picMkLst>
            <pc:docMk/>
            <pc:sldMk cId="2605651664" sldId="271"/>
            <ac:picMk id="45" creationId="{66D12057-A9A3-40F1-8F82-964BD775816D}"/>
          </ac:picMkLst>
        </pc:picChg>
        <pc:picChg chg="add">
          <ac:chgData name="Putaala Hanna" userId="S::hanna.putaala@aalto.fi::0a46a932-564b-4a2f-a393-999f58bcdb1c" providerId="AD" clId="Web-{19CF3C9B-884F-44B1-9911-CC28113EB06F}" dt="2019-11-06T13:49:57.660" v="420"/>
          <ac:picMkLst>
            <pc:docMk/>
            <pc:sldMk cId="2605651664" sldId="271"/>
            <ac:picMk id="47" creationId="{31514EB0-D1EF-49CE-9FA6-737E8F820DFA}"/>
          </ac:picMkLst>
        </pc:picChg>
        <pc:picChg chg="add">
          <ac:chgData name="Putaala Hanna" userId="S::hanna.putaala@aalto.fi::0a46a932-564b-4a2f-a393-999f58bcdb1c" providerId="AD" clId="Web-{19CF3C9B-884F-44B1-9911-CC28113EB06F}" dt="2019-11-06T13:49:57.722" v="422"/>
          <ac:picMkLst>
            <pc:docMk/>
            <pc:sldMk cId="2605651664" sldId="271"/>
            <ac:picMk id="51" creationId="{F13E4278-10A3-4325-9A59-C91C95FE589B}"/>
          </ac:picMkLst>
        </pc:picChg>
        <pc:picChg chg="add del">
          <ac:chgData name="Putaala Hanna" userId="S::hanna.putaala@aalto.fi::0a46a932-564b-4a2f-a393-999f58bcdb1c" providerId="AD" clId="Web-{19CF3C9B-884F-44B1-9911-CC28113EB06F}" dt="2019-11-06T13:52:29.789" v="557"/>
          <ac:picMkLst>
            <pc:docMk/>
            <pc:sldMk cId="2605651664" sldId="271"/>
            <ac:picMk id="53" creationId="{B819DC77-51A3-4B61-86FE-3E4E817FA91B}"/>
          </ac:picMkLst>
        </pc:picChg>
        <pc:picChg chg="add del">
          <ac:chgData name="Putaala Hanna" userId="S::hanna.putaala@aalto.fi::0a46a932-564b-4a2f-a393-999f58bcdb1c" providerId="AD" clId="Web-{19CF3C9B-884F-44B1-9911-CC28113EB06F}" dt="2019-11-06T13:52:40.274" v="566"/>
          <ac:picMkLst>
            <pc:docMk/>
            <pc:sldMk cId="2605651664" sldId="271"/>
            <ac:picMk id="61" creationId="{84DD131E-29EA-4C77-BE0C-96C319806335}"/>
          </ac:picMkLst>
        </pc:picChg>
        <pc:picChg chg="add del">
          <ac:chgData name="Putaala Hanna" userId="S::hanna.putaala@aalto.fi::0a46a932-564b-4a2f-a393-999f58bcdb1c" providerId="AD" clId="Web-{19CF3C9B-884F-44B1-9911-CC28113EB06F}" dt="2019-11-06T13:52:26.695" v="554"/>
          <ac:picMkLst>
            <pc:docMk/>
            <pc:sldMk cId="2605651664" sldId="271"/>
            <ac:picMk id="65" creationId="{1FF7168B-5103-4AB2-BB87-5AF9231AD296}"/>
          </ac:picMkLst>
        </pc:picChg>
        <pc:picChg chg="add">
          <ac:chgData name="Putaala Hanna" userId="S::hanna.putaala@aalto.fi::0a46a932-564b-4a2f-a393-999f58bcdb1c" providerId="AD" clId="Web-{19CF3C9B-884F-44B1-9911-CC28113EB06F}" dt="2019-11-06T13:53:39.509" v="571"/>
          <ac:picMkLst>
            <pc:docMk/>
            <pc:sldMk cId="2605651664" sldId="271"/>
            <ac:picMk id="97" creationId="{1287363C-473F-4ED3-98B2-D5B685D93512}"/>
          </ac:picMkLst>
        </pc:picChg>
        <pc:cxnChg chg="add">
          <ac:chgData name="Putaala Hanna" userId="S::hanna.putaala@aalto.fi::0a46a932-564b-4a2f-a393-999f58bcdb1c" providerId="AD" clId="Web-{19CF3C9B-884F-44B1-9911-CC28113EB06F}" dt="2019-11-06T13:49:57.097" v="398"/>
          <ac:cxnSpMkLst>
            <pc:docMk/>
            <pc:sldMk cId="2605651664" sldId="271"/>
            <ac:cxnSpMk id="3" creationId="{21BB1BBC-C370-4E25-880F-7F419317E769}"/>
          </ac:cxnSpMkLst>
        </pc:cxnChg>
        <pc:cxnChg chg="add">
          <ac:chgData name="Putaala Hanna" userId="S::hanna.putaala@aalto.fi::0a46a932-564b-4a2f-a393-999f58bcdb1c" providerId="AD" clId="Web-{19CF3C9B-884F-44B1-9911-CC28113EB06F}" dt="2019-11-06T13:49:57.144" v="403"/>
          <ac:cxnSpMkLst>
            <pc:docMk/>
            <pc:sldMk cId="2605651664" sldId="271"/>
            <ac:cxnSpMk id="13" creationId="{23B1092F-AF41-4F62-8524-21B118D43242}"/>
          </ac:cxnSpMkLst>
        </pc:cxnChg>
        <pc:cxnChg chg="add">
          <ac:chgData name="Putaala Hanna" userId="S::hanna.putaala@aalto.fi::0a46a932-564b-4a2f-a393-999f58bcdb1c" providerId="AD" clId="Web-{19CF3C9B-884F-44B1-9911-CC28113EB06F}" dt="2019-11-06T13:49:57.175" v="405"/>
          <ac:cxnSpMkLst>
            <pc:docMk/>
            <pc:sldMk cId="2605651664" sldId="271"/>
            <ac:cxnSpMk id="17" creationId="{A752878C-CDC1-4CF7-9A4C-B6D09C751E11}"/>
          </ac:cxnSpMkLst>
        </pc:cxnChg>
        <pc:cxnChg chg="add">
          <ac:chgData name="Putaala Hanna" userId="S::hanna.putaala@aalto.fi::0a46a932-564b-4a2f-a393-999f58bcdb1c" providerId="AD" clId="Web-{19CF3C9B-884F-44B1-9911-CC28113EB06F}" dt="2019-11-06T13:49:57.206" v="407"/>
          <ac:cxnSpMkLst>
            <pc:docMk/>
            <pc:sldMk cId="2605651664" sldId="271"/>
            <ac:cxnSpMk id="21" creationId="{68E6BF13-1EC4-405D-9582-160CA40DDDF3}"/>
          </ac:cxnSpMkLst>
        </pc:cxnChg>
        <pc:cxnChg chg="add">
          <ac:chgData name="Putaala Hanna" userId="S::hanna.putaala@aalto.fi::0a46a932-564b-4a2f-a393-999f58bcdb1c" providerId="AD" clId="Web-{19CF3C9B-884F-44B1-9911-CC28113EB06F}" dt="2019-11-06T13:49:57.271" v="409"/>
          <ac:cxnSpMkLst>
            <pc:docMk/>
            <pc:sldMk cId="2605651664" sldId="271"/>
            <ac:cxnSpMk id="25" creationId="{E578228E-C566-4D13-827F-1F0E52CAF27B}"/>
          </ac:cxnSpMkLst>
        </pc:cxnChg>
        <pc:cxnChg chg="add">
          <ac:chgData name="Putaala Hanna" userId="S::hanna.putaala@aalto.fi::0a46a932-564b-4a2f-a393-999f58bcdb1c" providerId="AD" clId="Web-{19CF3C9B-884F-44B1-9911-CC28113EB06F}" dt="2019-11-06T13:49:57.379" v="412"/>
          <ac:cxnSpMkLst>
            <pc:docMk/>
            <pc:sldMk cId="2605651664" sldId="271"/>
            <ac:cxnSpMk id="31" creationId="{49461F1F-91FE-4084-B614-EE6992C2E957}"/>
          </ac:cxnSpMkLst>
        </pc:cxnChg>
        <pc:cxnChg chg="add del">
          <ac:chgData name="Putaala Hanna" userId="S::hanna.putaala@aalto.fi::0a46a932-564b-4a2f-a393-999f58bcdb1c" providerId="AD" clId="Web-{19CF3C9B-884F-44B1-9911-CC28113EB06F}" dt="2019-11-06T13:52:28.570" v="556"/>
          <ac:cxnSpMkLst>
            <pc:docMk/>
            <pc:sldMk cId="2605651664" sldId="271"/>
            <ac:cxnSpMk id="33" creationId="{0C02D927-6C94-4896-8904-83519103ED92}"/>
          </ac:cxnSpMkLst>
        </pc:cxnChg>
        <pc:cxnChg chg="add">
          <ac:chgData name="Putaala Hanna" userId="S::hanna.putaala@aalto.fi::0a46a932-564b-4a2f-a393-999f58bcdb1c" providerId="AD" clId="Web-{19CF3C9B-884F-44B1-9911-CC28113EB06F}" dt="2019-11-06T13:49:57.472" v="415"/>
          <ac:cxnSpMkLst>
            <pc:docMk/>
            <pc:sldMk cId="2605651664" sldId="271"/>
            <ac:cxnSpMk id="37" creationId="{D31CE5B9-56CB-4D05-A535-D2CA7218F595}"/>
          </ac:cxnSpMkLst>
        </pc:cxnChg>
        <pc:cxnChg chg="add">
          <ac:chgData name="Putaala Hanna" userId="S::hanna.putaala@aalto.fi::0a46a932-564b-4a2f-a393-999f58bcdb1c" providerId="AD" clId="Web-{19CF3C9B-884F-44B1-9911-CC28113EB06F}" dt="2019-11-06T13:49:57.566" v="418"/>
          <ac:cxnSpMkLst>
            <pc:docMk/>
            <pc:sldMk cId="2605651664" sldId="271"/>
            <ac:cxnSpMk id="43" creationId="{898080BE-31C1-43FB-B1BA-9EF0BC339A83}"/>
          </ac:cxnSpMkLst>
        </pc:cxnChg>
        <pc:cxnChg chg="add del">
          <ac:chgData name="Putaala Hanna" userId="S::hanna.putaala@aalto.fi::0a46a932-564b-4a2f-a393-999f58bcdb1c" providerId="AD" clId="Web-{19CF3C9B-884F-44B1-9911-CC28113EB06F}" dt="2019-11-06T13:52:31.211" v="559"/>
          <ac:cxnSpMkLst>
            <pc:docMk/>
            <pc:sldMk cId="2605651664" sldId="271"/>
            <ac:cxnSpMk id="55" creationId="{39201062-C90B-4B18-ABB6-B9100B7DD3F8}"/>
          </ac:cxnSpMkLst>
        </pc:cxnChg>
        <pc:cxnChg chg="add del">
          <ac:chgData name="Putaala Hanna" userId="S::hanna.putaala@aalto.fi::0a46a932-564b-4a2f-a393-999f58bcdb1c" providerId="AD" clId="Web-{19CF3C9B-884F-44B1-9911-CC28113EB06F}" dt="2019-11-06T13:52:38.039" v="564"/>
          <ac:cxnSpMkLst>
            <pc:docMk/>
            <pc:sldMk cId="2605651664" sldId="271"/>
            <ac:cxnSpMk id="59" creationId="{51C8F4CB-F128-477A-B4A8-4A6B0AA6795F}"/>
          </ac:cxnSpMkLst>
        </pc:cxnChg>
        <pc:cxnChg chg="add del">
          <ac:chgData name="Putaala Hanna" userId="S::hanna.putaala@aalto.fi::0a46a932-564b-4a2f-a393-999f58bcdb1c" providerId="AD" clId="Web-{19CF3C9B-884F-44B1-9911-CC28113EB06F}" dt="2019-11-06T13:52:30.429" v="558"/>
          <ac:cxnSpMkLst>
            <pc:docMk/>
            <pc:sldMk cId="2605651664" sldId="271"/>
            <ac:cxnSpMk id="67" creationId="{8D1D371E-C39D-4EF2-BB20-C8A6ACB3CB23}"/>
          </ac:cxnSpMkLst>
        </pc:cxnChg>
      </pc:sldChg>
      <pc:sldChg chg="addSp delSp modSp new">
        <pc:chgData name="Putaala Hanna" userId="S::hanna.putaala@aalto.fi::0a46a932-564b-4a2f-a393-999f58bcdb1c" providerId="AD" clId="Web-{19CF3C9B-884F-44B1-9911-CC28113EB06F}" dt="2019-11-06T13:53:12.618" v="570"/>
        <pc:sldMkLst>
          <pc:docMk/>
          <pc:sldMk cId="627072767" sldId="272"/>
        </pc:sldMkLst>
        <pc:spChg chg="add">
          <ac:chgData name="Putaala Hanna" userId="S::hanna.putaala@aalto.fi::0a46a932-564b-4a2f-a393-999f58bcdb1c" providerId="AD" clId="Web-{19CF3C9B-884F-44B1-9911-CC28113EB06F}" dt="2019-11-06T13:50:03.863" v="445"/>
          <ac:spMkLst>
            <pc:docMk/>
            <pc:sldMk cId="627072767" sldId="272"/>
            <ac:spMk id="5" creationId="{91C388C6-D4A4-406C-A1AA-1DBB36C3CE01}"/>
          </ac:spMkLst>
        </pc:spChg>
        <pc:spChg chg="add">
          <ac:chgData name="Putaala Hanna" userId="S::hanna.putaala@aalto.fi::0a46a932-564b-4a2f-a393-999f58bcdb1c" providerId="AD" clId="Web-{19CF3C9B-884F-44B1-9911-CC28113EB06F}" dt="2019-11-06T13:50:03.879" v="446"/>
          <ac:spMkLst>
            <pc:docMk/>
            <pc:sldMk cId="627072767" sldId="272"/>
            <ac:spMk id="7" creationId="{0C77668B-AD75-4A79-B262-6E8DB01CD32E}"/>
          </ac:spMkLst>
        </pc:spChg>
        <pc:spChg chg="add">
          <ac:chgData name="Putaala Hanna" userId="S::hanna.putaala@aalto.fi::0a46a932-564b-4a2f-a393-999f58bcdb1c" providerId="AD" clId="Web-{19CF3C9B-884F-44B1-9911-CC28113EB06F}" dt="2019-11-06T13:50:03.879" v="447"/>
          <ac:spMkLst>
            <pc:docMk/>
            <pc:sldMk cId="627072767" sldId="272"/>
            <ac:spMk id="9" creationId="{3B6C513E-B279-4937-81ED-71C34057D01B}"/>
          </ac:spMkLst>
        </pc:spChg>
        <pc:spChg chg="add">
          <ac:chgData name="Putaala Hanna" userId="S::hanna.putaala@aalto.fi::0a46a932-564b-4a2f-a393-999f58bcdb1c" providerId="AD" clId="Web-{19CF3C9B-884F-44B1-9911-CC28113EB06F}" dt="2019-11-06T13:50:03.894" v="448"/>
          <ac:spMkLst>
            <pc:docMk/>
            <pc:sldMk cId="627072767" sldId="272"/>
            <ac:spMk id="11" creationId="{D3B75BB4-074E-4F1D-A67F-BA9444CE626D}"/>
          </ac:spMkLst>
        </pc:spChg>
        <pc:spChg chg="add">
          <ac:chgData name="Putaala Hanna" userId="S::hanna.putaala@aalto.fi::0a46a932-564b-4a2f-a393-999f58bcdb1c" providerId="AD" clId="Web-{19CF3C9B-884F-44B1-9911-CC28113EB06F}" dt="2019-11-06T13:50:03.925" v="450"/>
          <ac:spMkLst>
            <pc:docMk/>
            <pc:sldMk cId="627072767" sldId="272"/>
            <ac:spMk id="15" creationId="{E8521F32-AC43-4971-84D1-C0939CE72B27}"/>
          </ac:spMkLst>
        </pc:spChg>
        <pc:spChg chg="add">
          <ac:chgData name="Putaala Hanna" userId="S::hanna.putaala@aalto.fi::0a46a932-564b-4a2f-a393-999f58bcdb1c" providerId="AD" clId="Web-{19CF3C9B-884F-44B1-9911-CC28113EB06F}" dt="2019-11-06T13:50:03.941" v="452"/>
          <ac:spMkLst>
            <pc:docMk/>
            <pc:sldMk cId="627072767" sldId="272"/>
            <ac:spMk id="19" creationId="{64025479-83C3-4932-96F0-24992614577E}"/>
          </ac:spMkLst>
        </pc:spChg>
        <pc:spChg chg="add">
          <ac:chgData name="Putaala Hanna" userId="S::hanna.putaala@aalto.fi::0a46a932-564b-4a2f-a393-999f58bcdb1c" providerId="AD" clId="Web-{19CF3C9B-884F-44B1-9911-CC28113EB06F}" dt="2019-11-06T13:50:03.988" v="454"/>
          <ac:spMkLst>
            <pc:docMk/>
            <pc:sldMk cId="627072767" sldId="272"/>
            <ac:spMk id="23" creationId="{23CF00C0-8E57-4F4C-A381-1997281DEA7E}"/>
          </ac:spMkLst>
        </pc:spChg>
        <pc:spChg chg="add del mod">
          <ac:chgData name="Putaala Hanna" userId="S::hanna.putaala@aalto.fi::0a46a932-564b-4a2f-a393-999f58bcdb1c" providerId="AD" clId="Web-{19CF3C9B-884F-44B1-9911-CC28113EB06F}" dt="2019-11-06T13:51:56.569" v="542"/>
          <ac:spMkLst>
            <pc:docMk/>
            <pc:sldMk cId="627072767" sldId="272"/>
            <ac:spMk id="27" creationId="{E5EA0448-3802-416C-9724-EC9A9BAC5C39}"/>
          </ac:spMkLst>
        </pc:spChg>
        <pc:spChg chg="add">
          <ac:chgData name="Putaala Hanna" userId="S::hanna.putaala@aalto.fi::0a46a932-564b-4a2f-a393-999f58bcdb1c" providerId="AD" clId="Web-{19CF3C9B-884F-44B1-9911-CC28113EB06F}" dt="2019-11-06T13:50:04.144" v="460"/>
          <ac:spMkLst>
            <pc:docMk/>
            <pc:sldMk cId="627072767" sldId="272"/>
            <ac:spMk id="35" creationId="{0EE55E4C-4DB9-400A-B2A1-D33DE0B66BAD}"/>
          </ac:spMkLst>
        </pc:spChg>
        <pc:spChg chg="add">
          <ac:chgData name="Putaala Hanna" userId="S::hanna.putaala@aalto.fi::0a46a932-564b-4a2f-a393-999f58bcdb1c" providerId="AD" clId="Web-{19CF3C9B-884F-44B1-9911-CC28113EB06F}" dt="2019-11-06T13:50:04.191" v="462"/>
          <ac:spMkLst>
            <pc:docMk/>
            <pc:sldMk cId="627072767" sldId="272"/>
            <ac:spMk id="39" creationId="{EA2524F4-E04B-483B-AFAC-809BBC3EAFF0}"/>
          </ac:spMkLst>
        </pc:spChg>
        <pc:spChg chg="add">
          <ac:chgData name="Putaala Hanna" userId="S::hanna.putaala@aalto.fi::0a46a932-564b-4a2f-a393-999f58bcdb1c" providerId="AD" clId="Web-{19CF3C9B-884F-44B1-9911-CC28113EB06F}" dt="2019-11-06T13:50:04.222" v="463"/>
          <ac:spMkLst>
            <pc:docMk/>
            <pc:sldMk cId="627072767" sldId="272"/>
            <ac:spMk id="41" creationId="{AAB0F9B5-9C6B-41B5-84E4-70DFDBAC194C}"/>
          </ac:spMkLst>
        </pc:spChg>
        <pc:spChg chg="add">
          <ac:chgData name="Putaala Hanna" userId="S::hanna.putaala@aalto.fi::0a46a932-564b-4a2f-a393-999f58bcdb1c" providerId="AD" clId="Web-{19CF3C9B-884F-44B1-9911-CC28113EB06F}" dt="2019-11-06T13:50:04.379" v="467"/>
          <ac:spMkLst>
            <pc:docMk/>
            <pc:sldMk cId="627072767" sldId="272"/>
            <ac:spMk id="49" creationId="{AD754CEC-F10F-4AB8-BB51-F110BD9E2EE1}"/>
          </ac:spMkLst>
        </pc:spChg>
        <pc:spChg chg="add">
          <ac:chgData name="Putaala Hanna" userId="S::hanna.putaala@aalto.fi::0a46a932-564b-4a2f-a393-999f58bcdb1c" providerId="AD" clId="Web-{19CF3C9B-884F-44B1-9911-CC28113EB06F}" dt="2019-11-06T13:50:04.566" v="471"/>
          <ac:spMkLst>
            <pc:docMk/>
            <pc:sldMk cId="627072767" sldId="272"/>
            <ac:spMk id="57" creationId="{6E0578B0-D9D8-41BF-BD58-A0B068ACCA20}"/>
          </ac:spMkLst>
        </pc:spChg>
        <pc:spChg chg="add">
          <ac:chgData name="Putaala Hanna" userId="S::hanna.putaala@aalto.fi::0a46a932-564b-4a2f-a393-999f58bcdb1c" providerId="AD" clId="Web-{19CF3C9B-884F-44B1-9911-CC28113EB06F}" dt="2019-11-06T13:50:04.769" v="474"/>
          <ac:spMkLst>
            <pc:docMk/>
            <pc:sldMk cId="627072767" sldId="272"/>
            <ac:spMk id="63" creationId="{BB7C484C-4E80-4B78-BCF1-E2BD7150DB12}"/>
          </ac:spMkLst>
        </pc:spChg>
        <pc:spChg chg="add del">
          <ac:chgData name="Putaala Hanna" userId="S::hanna.putaala@aalto.fi::0a46a932-564b-4a2f-a393-999f58bcdb1c" providerId="AD" clId="Web-{19CF3C9B-884F-44B1-9911-CC28113EB06F}" dt="2019-11-06T13:53:09.821" v="567"/>
          <ac:spMkLst>
            <pc:docMk/>
            <pc:sldMk cId="627072767" sldId="272"/>
            <ac:spMk id="69" creationId="{367F7845-9885-48CF-B990-1F9E0EAD8CFF}"/>
          </ac:spMkLst>
        </pc:spChg>
        <pc:spChg chg="add">
          <ac:chgData name="Putaala Hanna" userId="S::hanna.putaala@aalto.fi::0a46a932-564b-4a2f-a393-999f58bcdb1c" providerId="AD" clId="Web-{19CF3C9B-884F-44B1-9911-CC28113EB06F}" dt="2019-11-06T13:50:04.941" v="478"/>
          <ac:spMkLst>
            <pc:docMk/>
            <pc:sldMk cId="627072767" sldId="272"/>
            <ac:spMk id="71" creationId="{2DD98D2D-1AC8-4CD9-866E-A921EA499792}"/>
          </ac:spMkLst>
        </pc:spChg>
        <pc:spChg chg="add">
          <ac:chgData name="Putaala Hanna" userId="S::hanna.putaala@aalto.fi::0a46a932-564b-4a2f-a393-999f58bcdb1c" providerId="AD" clId="Web-{19CF3C9B-884F-44B1-9911-CC28113EB06F}" dt="2019-11-06T13:50:04.972" v="479"/>
          <ac:spMkLst>
            <pc:docMk/>
            <pc:sldMk cId="627072767" sldId="272"/>
            <ac:spMk id="73" creationId="{53E628E9-7324-45C0-808B-221D9BA3AF1E}"/>
          </ac:spMkLst>
        </pc:spChg>
        <pc:spChg chg="add">
          <ac:chgData name="Putaala Hanna" userId="S::hanna.putaala@aalto.fi::0a46a932-564b-4a2f-a393-999f58bcdb1c" providerId="AD" clId="Web-{19CF3C9B-884F-44B1-9911-CC28113EB06F}" dt="2019-11-06T13:50:05.035" v="480"/>
          <ac:spMkLst>
            <pc:docMk/>
            <pc:sldMk cId="627072767" sldId="272"/>
            <ac:spMk id="75" creationId="{C1A8C73C-9905-4CA5-98E6-0E8D6E652262}"/>
          </ac:spMkLst>
        </pc:spChg>
        <pc:spChg chg="add">
          <ac:chgData name="Putaala Hanna" userId="S::hanna.putaala@aalto.fi::0a46a932-564b-4a2f-a393-999f58bcdb1c" providerId="AD" clId="Web-{19CF3C9B-884F-44B1-9911-CC28113EB06F}" dt="2019-11-06T13:50:05.066" v="481"/>
          <ac:spMkLst>
            <pc:docMk/>
            <pc:sldMk cId="627072767" sldId="272"/>
            <ac:spMk id="77" creationId="{109591A4-9B38-4653-972E-4921D2FF5734}"/>
          </ac:spMkLst>
        </pc:spChg>
        <pc:spChg chg="add">
          <ac:chgData name="Putaala Hanna" userId="S::hanna.putaala@aalto.fi::0a46a932-564b-4a2f-a393-999f58bcdb1c" providerId="AD" clId="Web-{19CF3C9B-884F-44B1-9911-CC28113EB06F}" dt="2019-11-06T13:50:05.129" v="482"/>
          <ac:spMkLst>
            <pc:docMk/>
            <pc:sldMk cId="627072767" sldId="272"/>
            <ac:spMk id="79" creationId="{38F860E1-605D-4CCE-907B-A261AE444B34}"/>
          </ac:spMkLst>
        </pc:spChg>
        <pc:spChg chg="add">
          <ac:chgData name="Putaala Hanna" userId="S::hanna.putaala@aalto.fi::0a46a932-564b-4a2f-a393-999f58bcdb1c" providerId="AD" clId="Web-{19CF3C9B-884F-44B1-9911-CC28113EB06F}" dt="2019-11-06T13:50:05.191" v="483"/>
          <ac:spMkLst>
            <pc:docMk/>
            <pc:sldMk cId="627072767" sldId="272"/>
            <ac:spMk id="81" creationId="{327D9BC7-BDEB-432A-B75E-7390ED4BB46E}"/>
          </ac:spMkLst>
        </pc:spChg>
        <pc:spChg chg="add">
          <ac:chgData name="Putaala Hanna" userId="S::hanna.putaala@aalto.fi::0a46a932-564b-4a2f-a393-999f58bcdb1c" providerId="AD" clId="Web-{19CF3C9B-884F-44B1-9911-CC28113EB06F}" dt="2019-11-06T13:50:05.254" v="484"/>
          <ac:spMkLst>
            <pc:docMk/>
            <pc:sldMk cId="627072767" sldId="272"/>
            <ac:spMk id="83" creationId="{5C8C7002-73EB-493D-A308-105F37E30959}"/>
          </ac:spMkLst>
        </pc:spChg>
        <pc:spChg chg="add">
          <ac:chgData name="Putaala Hanna" userId="S::hanna.putaala@aalto.fi::0a46a932-564b-4a2f-a393-999f58bcdb1c" providerId="AD" clId="Web-{19CF3C9B-884F-44B1-9911-CC28113EB06F}" dt="2019-11-06T13:50:05.303" v="485"/>
          <ac:spMkLst>
            <pc:docMk/>
            <pc:sldMk cId="627072767" sldId="272"/>
            <ac:spMk id="85" creationId="{D6D63FF9-A2A2-46B3-801D-4132C685B3B3}"/>
          </ac:spMkLst>
        </pc:spChg>
        <pc:spChg chg="add">
          <ac:chgData name="Putaala Hanna" userId="S::hanna.putaala@aalto.fi::0a46a932-564b-4a2f-a393-999f58bcdb1c" providerId="AD" clId="Web-{19CF3C9B-884F-44B1-9911-CC28113EB06F}" dt="2019-11-06T13:50:05.363" v="486"/>
          <ac:spMkLst>
            <pc:docMk/>
            <pc:sldMk cId="627072767" sldId="272"/>
            <ac:spMk id="87" creationId="{B2698BA9-87E0-43F4-A955-89BCF42FC85E}"/>
          </ac:spMkLst>
        </pc:spChg>
        <pc:spChg chg="add">
          <ac:chgData name="Putaala Hanna" userId="S::hanna.putaala@aalto.fi::0a46a932-564b-4a2f-a393-999f58bcdb1c" providerId="AD" clId="Web-{19CF3C9B-884F-44B1-9911-CC28113EB06F}" dt="2019-11-06T13:50:05.426" v="487"/>
          <ac:spMkLst>
            <pc:docMk/>
            <pc:sldMk cId="627072767" sldId="272"/>
            <ac:spMk id="89" creationId="{1C029695-AEB0-4CD8-A8DF-2BA16837B4C6}"/>
          </ac:spMkLst>
        </pc:spChg>
        <pc:spChg chg="add del">
          <ac:chgData name="Putaala Hanna" userId="S::hanna.putaala@aalto.fi::0a46a932-564b-4a2f-a393-999f58bcdb1c" providerId="AD" clId="Web-{19CF3C9B-884F-44B1-9911-CC28113EB06F}" dt="2019-11-06T13:53:12.618" v="570"/>
          <ac:spMkLst>
            <pc:docMk/>
            <pc:sldMk cId="627072767" sldId="272"/>
            <ac:spMk id="91" creationId="{0DA897A9-4A6F-4135-AF0A-B82364637A17}"/>
          </ac:spMkLst>
        </pc:spChg>
        <pc:spChg chg="add">
          <ac:chgData name="Putaala Hanna" userId="S::hanna.putaala@aalto.fi::0a46a932-564b-4a2f-a393-999f58bcdb1c" providerId="AD" clId="Web-{19CF3C9B-884F-44B1-9911-CC28113EB06F}" dt="2019-11-06T13:50:05.535" v="489"/>
          <ac:spMkLst>
            <pc:docMk/>
            <pc:sldMk cId="627072767" sldId="272"/>
            <ac:spMk id="93" creationId="{F06C9CEA-FBB0-4A1F-AAC5-1079085FAD2D}"/>
          </ac:spMkLst>
        </pc:spChg>
        <pc:spChg chg="add">
          <ac:chgData name="Putaala Hanna" userId="S::hanna.putaala@aalto.fi::0a46a932-564b-4a2f-a393-999f58bcdb1c" providerId="AD" clId="Web-{19CF3C9B-884F-44B1-9911-CC28113EB06F}" dt="2019-11-06T13:52:11.726" v="549"/>
          <ac:spMkLst>
            <pc:docMk/>
            <pc:sldMk cId="627072767" sldId="272"/>
            <ac:spMk id="95" creationId="{2B539858-7B4A-45F7-BA7E-97F0AC1EDDA6}"/>
          </ac:spMkLst>
        </pc:spChg>
        <pc:picChg chg="add">
          <ac:chgData name="Putaala Hanna" userId="S::hanna.putaala@aalto.fi::0a46a932-564b-4a2f-a393-999f58bcdb1c" providerId="AD" clId="Web-{19CF3C9B-884F-44B1-9911-CC28113EB06F}" dt="2019-11-06T13:50:04.050" v="457"/>
          <ac:picMkLst>
            <pc:docMk/>
            <pc:sldMk cId="627072767" sldId="272"/>
            <ac:picMk id="29" creationId="{6AB7D646-840E-4BB9-BFF3-3471635871FE}"/>
          </ac:picMkLst>
        </pc:picChg>
        <pc:picChg chg="add">
          <ac:chgData name="Putaala Hanna" userId="S::hanna.putaala@aalto.fi::0a46a932-564b-4a2f-a393-999f58bcdb1c" providerId="AD" clId="Web-{19CF3C9B-884F-44B1-9911-CC28113EB06F}" dt="2019-11-06T13:50:04.300" v="465"/>
          <ac:picMkLst>
            <pc:docMk/>
            <pc:sldMk cId="627072767" sldId="272"/>
            <ac:picMk id="45" creationId="{12A4D4C4-5556-4E25-9FBD-EF00C4F4D85C}"/>
          </ac:picMkLst>
        </pc:picChg>
        <pc:picChg chg="add">
          <ac:chgData name="Putaala Hanna" userId="S::hanna.putaala@aalto.fi::0a46a932-564b-4a2f-a393-999f58bcdb1c" providerId="AD" clId="Web-{19CF3C9B-884F-44B1-9911-CC28113EB06F}" dt="2019-11-06T13:50:04.347" v="466"/>
          <ac:picMkLst>
            <pc:docMk/>
            <pc:sldMk cId="627072767" sldId="272"/>
            <ac:picMk id="47" creationId="{ED1B79B7-CC78-4975-A060-9E538A9A1654}"/>
          </ac:picMkLst>
        </pc:picChg>
        <pc:picChg chg="add">
          <ac:chgData name="Putaala Hanna" userId="S::hanna.putaala@aalto.fi::0a46a932-564b-4a2f-a393-999f58bcdb1c" providerId="AD" clId="Web-{19CF3C9B-884F-44B1-9911-CC28113EB06F}" dt="2019-11-06T13:50:04.425" v="468"/>
          <ac:picMkLst>
            <pc:docMk/>
            <pc:sldMk cId="627072767" sldId="272"/>
            <ac:picMk id="51" creationId="{EB52FBBC-5080-4134-BC41-12DD2CEA46E3}"/>
          </ac:picMkLst>
        </pc:picChg>
        <pc:picChg chg="add">
          <ac:chgData name="Putaala Hanna" userId="S::hanna.putaala@aalto.fi::0a46a932-564b-4a2f-a393-999f58bcdb1c" providerId="AD" clId="Web-{19CF3C9B-884F-44B1-9911-CC28113EB06F}" dt="2019-11-06T13:50:04.457" v="469"/>
          <ac:picMkLst>
            <pc:docMk/>
            <pc:sldMk cId="627072767" sldId="272"/>
            <ac:picMk id="53" creationId="{6DB392EC-DF9C-471B-A3E4-7A06AF92A0E7}"/>
          </ac:picMkLst>
        </pc:picChg>
        <pc:picChg chg="add">
          <ac:chgData name="Putaala Hanna" userId="S::hanna.putaala@aalto.fi::0a46a932-564b-4a2f-a393-999f58bcdb1c" providerId="AD" clId="Web-{19CF3C9B-884F-44B1-9911-CC28113EB06F}" dt="2019-11-06T13:50:04.738" v="473"/>
          <ac:picMkLst>
            <pc:docMk/>
            <pc:sldMk cId="627072767" sldId="272"/>
            <ac:picMk id="61" creationId="{582218AF-E8E4-4644-84FB-EA543F50A7FE}"/>
          </ac:picMkLst>
        </pc:picChg>
        <pc:picChg chg="add del">
          <ac:chgData name="Putaala Hanna" userId="S::hanna.putaala@aalto.fi::0a46a932-564b-4a2f-a393-999f58bcdb1c" providerId="AD" clId="Web-{19CF3C9B-884F-44B1-9911-CC28113EB06F}" dt="2019-11-06T13:53:10.462" v="568"/>
          <ac:picMkLst>
            <pc:docMk/>
            <pc:sldMk cId="627072767" sldId="272"/>
            <ac:picMk id="65" creationId="{7D6A711C-D2E7-4BFC-973E-7C8141BCAA41}"/>
          </ac:picMkLst>
        </pc:picChg>
        <pc:cxnChg chg="add">
          <ac:chgData name="Putaala Hanna" userId="S::hanna.putaala@aalto.fi::0a46a932-564b-4a2f-a393-999f58bcdb1c" providerId="AD" clId="Web-{19CF3C9B-884F-44B1-9911-CC28113EB06F}" dt="2019-11-06T13:50:03.848" v="444"/>
          <ac:cxnSpMkLst>
            <pc:docMk/>
            <pc:sldMk cId="627072767" sldId="272"/>
            <ac:cxnSpMk id="3" creationId="{62C012A0-D821-4992-A7F4-CEA4C51451C0}"/>
          </ac:cxnSpMkLst>
        </pc:cxnChg>
        <pc:cxnChg chg="add">
          <ac:chgData name="Putaala Hanna" userId="S::hanna.putaala@aalto.fi::0a46a932-564b-4a2f-a393-999f58bcdb1c" providerId="AD" clId="Web-{19CF3C9B-884F-44B1-9911-CC28113EB06F}" dt="2019-11-06T13:50:03.910" v="449"/>
          <ac:cxnSpMkLst>
            <pc:docMk/>
            <pc:sldMk cId="627072767" sldId="272"/>
            <ac:cxnSpMk id="13" creationId="{BD6BA3DA-BFA1-49CA-8DB2-D081937FB4CD}"/>
          </ac:cxnSpMkLst>
        </pc:cxnChg>
        <pc:cxnChg chg="add">
          <ac:chgData name="Putaala Hanna" userId="S::hanna.putaala@aalto.fi::0a46a932-564b-4a2f-a393-999f58bcdb1c" providerId="AD" clId="Web-{19CF3C9B-884F-44B1-9911-CC28113EB06F}" dt="2019-11-06T13:50:03.925" v="451"/>
          <ac:cxnSpMkLst>
            <pc:docMk/>
            <pc:sldMk cId="627072767" sldId="272"/>
            <ac:cxnSpMk id="17" creationId="{B51F72C7-0A81-41A4-A4CB-0B21EB7FF245}"/>
          </ac:cxnSpMkLst>
        </pc:cxnChg>
        <pc:cxnChg chg="add">
          <ac:chgData name="Putaala Hanna" userId="S::hanna.putaala@aalto.fi::0a46a932-564b-4a2f-a393-999f58bcdb1c" providerId="AD" clId="Web-{19CF3C9B-884F-44B1-9911-CC28113EB06F}" dt="2019-11-06T13:50:03.957" v="453"/>
          <ac:cxnSpMkLst>
            <pc:docMk/>
            <pc:sldMk cId="627072767" sldId="272"/>
            <ac:cxnSpMk id="21" creationId="{2DFCAAA5-20A3-4C1E-B698-95FC902E6FD8}"/>
          </ac:cxnSpMkLst>
        </pc:cxnChg>
        <pc:cxnChg chg="add">
          <ac:chgData name="Putaala Hanna" userId="S::hanna.putaala@aalto.fi::0a46a932-564b-4a2f-a393-999f58bcdb1c" providerId="AD" clId="Web-{19CF3C9B-884F-44B1-9911-CC28113EB06F}" dt="2019-11-06T13:50:03.988" v="455"/>
          <ac:cxnSpMkLst>
            <pc:docMk/>
            <pc:sldMk cId="627072767" sldId="272"/>
            <ac:cxnSpMk id="25" creationId="{FF56D803-6A2D-46F4-9630-1B445D499FA1}"/>
          </ac:cxnSpMkLst>
        </pc:cxnChg>
        <pc:cxnChg chg="add">
          <ac:chgData name="Putaala Hanna" userId="S::hanna.putaala@aalto.fi::0a46a932-564b-4a2f-a393-999f58bcdb1c" providerId="AD" clId="Web-{19CF3C9B-884F-44B1-9911-CC28113EB06F}" dt="2019-11-06T13:50:04.066" v="458"/>
          <ac:cxnSpMkLst>
            <pc:docMk/>
            <pc:sldMk cId="627072767" sldId="272"/>
            <ac:cxnSpMk id="31" creationId="{1073D410-F5D7-4C63-ADD3-1F0D6B7E5C48}"/>
          </ac:cxnSpMkLst>
        </pc:cxnChg>
        <pc:cxnChg chg="add">
          <ac:chgData name="Putaala Hanna" userId="S::hanna.putaala@aalto.fi::0a46a932-564b-4a2f-a393-999f58bcdb1c" providerId="AD" clId="Web-{19CF3C9B-884F-44B1-9911-CC28113EB06F}" dt="2019-11-06T13:50:04.082" v="459"/>
          <ac:cxnSpMkLst>
            <pc:docMk/>
            <pc:sldMk cId="627072767" sldId="272"/>
            <ac:cxnSpMk id="33" creationId="{7AC310FB-8D49-40FB-AA9C-4E4AF27805B9}"/>
          </ac:cxnSpMkLst>
        </pc:cxnChg>
        <pc:cxnChg chg="add">
          <ac:chgData name="Putaala Hanna" userId="S::hanna.putaala@aalto.fi::0a46a932-564b-4a2f-a393-999f58bcdb1c" providerId="AD" clId="Web-{19CF3C9B-884F-44B1-9911-CC28113EB06F}" dt="2019-11-06T13:50:04.175" v="461"/>
          <ac:cxnSpMkLst>
            <pc:docMk/>
            <pc:sldMk cId="627072767" sldId="272"/>
            <ac:cxnSpMk id="37" creationId="{BF11EAB3-58B6-4525-AE01-D6A84BC8802D}"/>
          </ac:cxnSpMkLst>
        </pc:cxnChg>
        <pc:cxnChg chg="add">
          <ac:chgData name="Putaala Hanna" userId="S::hanna.putaala@aalto.fi::0a46a932-564b-4a2f-a393-999f58bcdb1c" providerId="AD" clId="Web-{19CF3C9B-884F-44B1-9911-CC28113EB06F}" dt="2019-11-06T13:50:04.254" v="464"/>
          <ac:cxnSpMkLst>
            <pc:docMk/>
            <pc:sldMk cId="627072767" sldId="272"/>
            <ac:cxnSpMk id="43" creationId="{82AED901-7F06-4B6E-9B13-D9DDA38BFD90}"/>
          </ac:cxnSpMkLst>
        </pc:cxnChg>
        <pc:cxnChg chg="add">
          <ac:chgData name="Putaala Hanna" userId="S::hanna.putaala@aalto.fi::0a46a932-564b-4a2f-a393-999f58bcdb1c" providerId="AD" clId="Web-{19CF3C9B-884F-44B1-9911-CC28113EB06F}" dt="2019-11-06T13:50:04.504" v="470"/>
          <ac:cxnSpMkLst>
            <pc:docMk/>
            <pc:sldMk cId="627072767" sldId="272"/>
            <ac:cxnSpMk id="55" creationId="{1D78C1C8-FCEE-4BC6-A728-DC8C97AD8CCD}"/>
          </ac:cxnSpMkLst>
        </pc:cxnChg>
        <pc:cxnChg chg="add">
          <ac:chgData name="Putaala Hanna" userId="S::hanna.putaala@aalto.fi::0a46a932-564b-4a2f-a393-999f58bcdb1c" providerId="AD" clId="Web-{19CF3C9B-884F-44B1-9911-CC28113EB06F}" dt="2019-11-06T13:50:04.644" v="472"/>
          <ac:cxnSpMkLst>
            <pc:docMk/>
            <pc:sldMk cId="627072767" sldId="272"/>
            <ac:cxnSpMk id="59" creationId="{42B831D1-0017-4477-90A9-F1BB100D8E50}"/>
          </ac:cxnSpMkLst>
        </pc:cxnChg>
        <pc:cxnChg chg="add del">
          <ac:chgData name="Putaala Hanna" userId="S::hanna.putaala@aalto.fi::0a46a932-564b-4a2f-a393-999f58bcdb1c" providerId="AD" clId="Web-{19CF3C9B-884F-44B1-9911-CC28113EB06F}" dt="2019-11-06T13:53:11.618" v="569"/>
          <ac:cxnSpMkLst>
            <pc:docMk/>
            <pc:sldMk cId="627072767" sldId="272"/>
            <ac:cxnSpMk id="67" creationId="{5A7702AA-B644-4E0A-9BB8-A78412C228B6}"/>
          </ac:cxnSpMkLst>
        </pc:cxnChg>
      </pc:sldChg>
      <pc:sldChg chg="addSp delSp modSp new mod setBg modClrScheme chgLayout">
        <pc:chgData name="Putaala Hanna" userId="S::hanna.putaala@aalto.fi::0a46a932-564b-4a2f-a393-999f58bcdb1c" providerId="AD" clId="Web-{19CF3C9B-884F-44B1-9911-CC28113EB06F}" dt="2019-11-06T13:57:09.624" v="587" actId="14100"/>
        <pc:sldMkLst>
          <pc:docMk/>
          <pc:sldMk cId="3897923943" sldId="273"/>
        </pc:sldMkLst>
        <pc:spChg chg="mod ord">
          <ac:chgData name="Putaala Hanna" userId="S::hanna.putaala@aalto.fi::0a46a932-564b-4a2f-a393-999f58bcdb1c" providerId="AD" clId="Web-{19CF3C9B-884F-44B1-9911-CC28113EB06F}" dt="2019-11-06T13:57:09.624" v="587" actId="14100"/>
          <ac:spMkLst>
            <pc:docMk/>
            <pc:sldMk cId="3897923943" sldId="273"/>
            <ac:spMk id="2" creationId="{B411FE55-88FA-4208-B068-D5461635D22F}"/>
          </ac:spMkLst>
        </pc:spChg>
        <pc:spChg chg="del">
          <ac:chgData name="Putaala Hanna" userId="S::hanna.putaala@aalto.fi::0a46a932-564b-4a2f-a393-999f58bcdb1c" providerId="AD" clId="Web-{19CF3C9B-884F-44B1-9911-CC28113EB06F}" dt="2019-11-06T13:56:39.358" v="573"/>
          <ac:spMkLst>
            <pc:docMk/>
            <pc:sldMk cId="3897923943" sldId="273"/>
            <ac:spMk id="3" creationId="{DBEFC393-ABF2-416F-864B-A3521AC01805}"/>
          </ac:spMkLst>
        </pc:spChg>
        <pc:spChg chg="add">
          <ac:chgData name="Putaala Hanna" userId="S::hanna.putaala@aalto.fi::0a46a932-564b-4a2f-a393-999f58bcdb1c" providerId="AD" clId="Web-{19CF3C9B-884F-44B1-9911-CC28113EB06F}" dt="2019-11-06T13:56:47.436" v="574"/>
          <ac:spMkLst>
            <pc:docMk/>
            <pc:sldMk cId="3897923943" sldId="273"/>
            <ac:spMk id="7" creationId="{52C0B2E1-0268-42EC-ABD3-94F81A05BCBD}"/>
          </ac:spMkLst>
        </pc:spChg>
        <pc:spChg chg="add">
          <ac:chgData name="Putaala Hanna" userId="S::hanna.putaala@aalto.fi::0a46a932-564b-4a2f-a393-999f58bcdb1c" providerId="AD" clId="Web-{19CF3C9B-884F-44B1-9911-CC28113EB06F}" dt="2019-11-06T13:56:47.436" v="574"/>
          <ac:spMkLst>
            <pc:docMk/>
            <pc:sldMk cId="3897923943" sldId="273"/>
            <ac:spMk id="9" creationId="{7D2256B4-48EA-40FC-BBC0-AA1EE6E0080C}"/>
          </ac:spMkLst>
        </pc:spChg>
        <pc:spChg chg="add">
          <ac:chgData name="Putaala Hanna" userId="S::hanna.putaala@aalto.fi::0a46a932-564b-4a2f-a393-999f58bcdb1c" providerId="AD" clId="Web-{19CF3C9B-884F-44B1-9911-CC28113EB06F}" dt="2019-11-06T13:56:47.436" v="574"/>
          <ac:spMkLst>
            <pc:docMk/>
            <pc:sldMk cId="3897923943" sldId="273"/>
            <ac:spMk id="13" creationId="{FBDCECDC-EEE3-4128-AA5E-82A8C08796E8}"/>
          </ac:spMkLst>
        </pc:spChg>
        <pc:spChg chg="add">
          <ac:chgData name="Putaala Hanna" userId="S::hanna.putaala@aalto.fi::0a46a932-564b-4a2f-a393-999f58bcdb1c" providerId="AD" clId="Web-{19CF3C9B-884F-44B1-9911-CC28113EB06F}" dt="2019-11-06T13:56:47.436" v="574"/>
          <ac:spMkLst>
            <pc:docMk/>
            <pc:sldMk cId="3897923943" sldId="273"/>
            <ac:spMk id="15" creationId="{4260EDE0-989C-4E16-AF94-F652294D828E}"/>
          </ac:spMkLst>
        </pc:spChg>
        <pc:spChg chg="add">
          <ac:chgData name="Putaala Hanna" userId="S::hanna.putaala@aalto.fi::0a46a932-564b-4a2f-a393-999f58bcdb1c" providerId="AD" clId="Web-{19CF3C9B-884F-44B1-9911-CC28113EB06F}" dt="2019-11-06T13:56:47.436" v="574"/>
          <ac:spMkLst>
            <pc:docMk/>
            <pc:sldMk cId="3897923943" sldId="273"/>
            <ac:spMk id="17" creationId="{1F3985C0-E548-44D2-B30E-F3E42DADE133}"/>
          </ac:spMkLst>
        </pc:spChg>
        <pc:cxnChg chg="add">
          <ac:chgData name="Putaala Hanna" userId="S::hanna.putaala@aalto.fi::0a46a932-564b-4a2f-a393-999f58bcdb1c" providerId="AD" clId="Web-{19CF3C9B-884F-44B1-9911-CC28113EB06F}" dt="2019-11-06T13:56:47.436" v="574"/>
          <ac:cxnSpMkLst>
            <pc:docMk/>
            <pc:sldMk cId="3897923943" sldId="273"/>
            <ac:cxnSpMk id="11" creationId="{3D44BCCA-102D-4A9D-B1E4-2450CAF0B05E}"/>
          </ac:cxnSpMkLst>
        </pc:cxnChg>
      </pc:sldChg>
    </pc:docChg>
  </pc:docChgLst>
  <pc:docChgLst>
    <pc:chgData name="Putaala Hanna" userId="S::hanna.putaala@aalto.fi::0a46a932-564b-4a2f-a393-999f58bcdb1c" providerId="AD" clId="Web-{70AB493E-44D3-41A9-9888-242B44CE7848}"/>
    <pc:docChg chg="addSld">
      <pc:chgData name="Putaala Hanna" userId="S::hanna.putaala@aalto.fi::0a46a932-564b-4a2f-a393-999f58bcdb1c" providerId="AD" clId="Web-{70AB493E-44D3-41A9-9888-242B44CE7848}" dt="2019-11-04T11:29:34.433" v="0"/>
      <pc:docMkLst>
        <pc:docMk/>
      </pc:docMkLst>
      <pc:sldChg chg="new">
        <pc:chgData name="Putaala Hanna" userId="S::hanna.putaala@aalto.fi::0a46a932-564b-4a2f-a393-999f58bcdb1c" providerId="AD" clId="Web-{70AB493E-44D3-41A9-9888-242B44CE7848}" dt="2019-11-04T11:29:34.433" v="0"/>
        <pc:sldMkLst>
          <pc:docMk/>
          <pc:sldMk cId="2244305247" sldId="257"/>
        </pc:sldMkLst>
      </pc:sldChg>
    </pc:docChg>
  </pc:docChgLst>
  <pc:docChgLst>
    <pc:chgData name="Lehto Antti" userId="S::antti.k.lehto@aalto.fi::ecb3d480-f53c-4525-86ed-47ca1cbf44db" providerId="AD" clId="Web-{B34BC7C6-3357-4B93-9A1E-8A2161206437}"/>
    <pc:docChg chg="addSld modSld">
      <pc:chgData name="Lehto Antti" userId="S::antti.k.lehto@aalto.fi::ecb3d480-f53c-4525-86ed-47ca1cbf44db" providerId="AD" clId="Web-{B34BC7C6-3357-4B93-9A1E-8A2161206437}" dt="2019-11-04T11:45:47.758" v="53"/>
      <pc:docMkLst>
        <pc:docMk/>
      </pc:docMkLst>
      <pc:sldChg chg="modSp">
        <pc:chgData name="Lehto Antti" userId="S::antti.k.lehto@aalto.fi::ecb3d480-f53c-4525-86ed-47ca1cbf44db" providerId="AD" clId="Web-{B34BC7C6-3357-4B93-9A1E-8A2161206437}" dt="2019-11-04T11:45:00.836" v="45" actId="20577"/>
        <pc:sldMkLst>
          <pc:docMk/>
          <pc:sldMk cId="2241779718" sldId="256"/>
        </pc:sldMkLst>
        <pc:spChg chg="mod">
          <ac:chgData name="Lehto Antti" userId="S::antti.k.lehto@aalto.fi::ecb3d480-f53c-4525-86ed-47ca1cbf44db" providerId="AD" clId="Web-{B34BC7C6-3357-4B93-9A1E-8A2161206437}" dt="2019-11-04T11:45:00.836" v="45" actId="20577"/>
          <ac:spMkLst>
            <pc:docMk/>
            <pc:sldMk cId="2241779718" sldId="256"/>
            <ac:spMk id="2" creationId="{B31A39E9-FDFD-4729-8401-93682B135DF2}"/>
          </ac:spMkLst>
        </pc:spChg>
      </pc:sldChg>
      <pc:sldChg chg="delSp modSp new">
        <pc:chgData name="Lehto Antti" userId="S::antti.k.lehto@aalto.fi::ecb3d480-f53c-4525-86ed-47ca1cbf44db" providerId="AD" clId="Web-{B34BC7C6-3357-4B93-9A1E-8A2161206437}" dt="2019-11-04T11:45:47.758" v="53"/>
        <pc:sldMkLst>
          <pc:docMk/>
          <pc:sldMk cId="3218936443" sldId="260"/>
        </pc:sldMkLst>
        <pc:spChg chg="del mod">
          <ac:chgData name="Lehto Antti" userId="S::antti.k.lehto@aalto.fi::ecb3d480-f53c-4525-86ed-47ca1cbf44db" providerId="AD" clId="Web-{B34BC7C6-3357-4B93-9A1E-8A2161206437}" dt="2019-11-04T11:45:47.758" v="53"/>
          <ac:spMkLst>
            <pc:docMk/>
            <pc:sldMk cId="3218936443" sldId="260"/>
            <ac:spMk id="2" creationId="{DA387B5F-65F4-42B6-BD02-9CA5F1B29D66}"/>
          </ac:spMkLst>
        </pc:spChg>
      </pc:sldChg>
    </pc:docChg>
  </pc:docChgLst>
  <pc:docChgLst>
    <pc:chgData name="Putaala Hanna" userId="S::hanna.putaala@aalto.fi::0a46a932-564b-4a2f-a393-999f58bcdb1c" providerId="AD" clId="Web-{802DD4FB-6962-4D85-92A4-999B2001F228}"/>
    <pc:docChg chg="addSld delSld modSld addMainMaster delMainMaster">
      <pc:chgData name="Putaala Hanna" userId="S::hanna.putaala@aalto.fi::0a46a932-564b-4a2f-a393-999f58bcdb1c" providerId="AD" clId="Web-{802DD4FB-6962-4D85-92A4-999B2001F228}" dt="2019-11-04T13:02:45.670" v="1859" actId="1076"/>
      <pc:docMkLst>
        <pc:docMk/>
      </pc:docMkLst>
      <pc:sldChg chg="modSp mod modClrScheme chgLayout">
        <pc:chgData name="Putaala Hanna" userId="S::hanna.putaala@aalto.fi::0a46a932-564b-4a2f-a393-999f58bcdb1c" providerId="AD" clId="Web-{802DD4FB-6962-4D85-92A4-999B2001F228}" dt="2019-11-04T12:16:34.601" v="686"/>
        <pc:sldMkLst>
          <pc:docMk/>
          <pc:sldMk cId="2241779718" sldId="256"/>
        </pc:sldMkLst>
        <pc:spChg chg="mod ord">
          <ac:chgData name="Putaala Hanna" userId="S::hanna.putaala@aalto.fi::0a46a932-564b-4a2f-a393-999f58bcdb1c" providerId="AD" clId="Web-{802DD4FB-6962-4D85-92A4-999B2001F228}" dt="2019-11-04T12:16:34.601" v="686"/>
          <ac:spMkLst>
            <pc:docMk/>
            <pc:sldMk cId="2241779718" sldId="256"/>
            <ac:spMk id="2" creationId="{B31A39E9-FDFD-4729-8401-93682B135DF2}"/>
          </ac:spMkLst>
        </pc:spChg>
        <pc:spChg chg="mod ord">
          <ac:chgData name="Putaala Hanna" userId="S::hanna.putaala@aalto.fi::0a46a932-564b-4a2f-a393-999f58bcdb1c" providerId="AD" clId="Web-{802DD4FB-6962-4D85-92A4-999B2001F228}" dt="2019-11-04T12:16:34.601" v="686"/>
          <ac:spMkLst>
            <pc:docMk/>
            <pc:sldMk cId="2241779718" sldId="256"/>
            <ac:spMk id="3" creationId="{D11F01D7-1E2F-4CAC-9A4A-E28CCF41AD81}"/>
          </ac:spMkLst>
        </pc:spChg>
      </pc:sldChg>
      <pc:sldChg chg="modSp mod modClrScheme chgLayout">
        <pc:chgData name="Putaala Hanna" userId="S::hanna.putaala@aalto.fi::0a46a932-564b-4a2f-a393-999f58bcdb1c" providerId="AD" clId="Web-{802DD4FB-6962-4D85-92A4-999B2001F228}" dt="2019-11-04T12:50:15.914" v="1587" actId="14100"/>
        <pc:sldMkLst>
          <pc:docMk/>
          <pc:sldMk cId="2244305247" sldId="257"/>
        </pc:sldMkLst>
        <pc:spChg chg="mod ord">
          <ac:chgData name="Putaala Hanna" userId="S::hanna.putaala@aalto.fi::0a46a932-564b-4a2f-a393-999f58bcdb1c" providerId="AD" clId="Web-{802DD4FB-6962-4D85-92A4-999B2001F228}" dt="2019-11-04T12:50:08.555" v="1585" actId="1076"/>
          <ac:spMkLst>
            <pc:docMk/>
            <pc:sldMk cId="2244305247" sldId="257"/>
            <ac:spMk id="2" creationId="{F22A9477-C15D-489D-8403-FE79EDB8950C}"/>
          </ac:spMkLst>
        </pc:spChg>
        <pc:spChg chg="mod ord">
          <ac:chgData name="Putaala Hanna" userId="S::hanna.putaala@aalto.fi::0a46a932-564b-4a2f-a393-999f58bcdb1c" providerId="AD" clId="Web-{802DD4FB-6962-4D85-92A4-999B2001F228}" dt="2019-11-04T12:50:15.914" v="1587" actId="14100"/>
          <ac:spMkLst>
            <pc:docMk/>
            <pc:sldMk cId="2244305247" sldId="257"/>
            <ac:spMk id="3" creationId="{0D37C222-EDF4-41C6-8F2F-5015913730B7}"/>
          </ac:spMkLst>
        </pc:spChg>
      </pc:sldChg>
      <pc:sldChg chg="modSp mod modClrScheme chgLayout">
        <pc:chgData name="Putaala Hanna" userId="S::hanna.putaala@aalto.fi::0a46a932-564b-4a2f-a393-999f58bcdb1c" providerId="AD" clId="Web-{802DD4FB-6962-4D85-92A4-999B2001F228}" dt="2019-11-04T12:16:34.601" v="686"/>
        <pc:sldMkLst>
          <pc:docMk/>
          <pc:sldMk cId="4141652919" sldId="258"/>
        </pc:sldMkLst>
        <pc:spChg chg="mod ord">
          <ac:chgData name="Putaala Hanna" userId="S::hanna.putaala@aalto.fi::0a46a932-564b-4a2f-a393-999f58bcdb1c" providerId="AD" clId="Web-{802DD4FB-6962-4D85-92A4-999B2001F228}" dt="2019-11-04T12:16:34.601" v="686"/>
          <ac:spMkLst>
            <pc:docMk/>
            <pc:sldMk cId="4141652919" sldId="258"/>
            <ac:spMk id="2" creationId="{C2F82E40-8E38-470F-84FF-487D3D513562}"/>
          </ac:spMkLst>
        </pc:spChg>
        <pc:spChg chg="mod ord">
          <ac:chgData name="Putaala Hanna" userId="S::hanna.putaala@aalto.fi::0a46a932-564b-4a2f-a393-999f58bcdb1c" providerId="AD" clId="Web-{802DD4FB-6962-4D85-92A4-999B2001F228}" dt="2019-11-04T12:16:34.601" v="686"/>
          <ac:spMkLst>
            <pc:docMk/>
            <pc:sldMk cId="4141652919" sldId="258"/>
            <ac:spMk id="3" creationId="{163D1714-0FBF-4725-B9FE-E8ABABD018C1}"/>
          </ac:spMkLst>
        </pc:spChg>
      </pc:sldChg>
      <pc:sldChg chg="modSp mod modClrScheme chgLayout">
        <pc:chgData name="Putaala Hanna" userId="S::hanna.putaala@aalto.fi::0a46a932-564b-4a2f-a393-999f58bcdb1c" providerId="AD" clId="Web-{802DD4FB-6962-4D85-92A4-999B2001F228}" dt="2019-11-04T12:50:25.977" v="1589" actId="14100"/>
        <pc:sldMkLst>
          <pc:docMk/>
          <pc:sldMk cId="3225974965" sldId="259"/>
        </pc:sldMkLst>
        <pc:spChg chg="mod ord">
          <ac:chgData name="Putaala Hanna" userId="S::hanna.putaala@aalto.fi::0a46a932-564b-4a2f-a393-999f58bcdb1c" providerId="AD" clId="Web-{802DD4FB-6962-4D85-92A4-999B2001F228}" dt="2019-11-04T12:50:25.977" v="1589" actId="14100"/>
          <ac:spMkLst>
            <pc:docMk/>
            <pc:sldMk cId="3225974965" sldId="259"/>
            <ac:spMk id="2" creationId="{2A39A582-E15A-4C1E-B571-55EB61768D2D}"/>
          </ac:spMkLst>
        </pc:spChg>
        <pc:picChg chg="mod ord">
          <ac:chgData name="Putaala Hanna" userId="S::hanna.putaala@aalto.fi::0a46a932-564b-4a2f-a393-999f58bcdb1c" providerId="AD" clId="Web-{802DD4FB-6962-4D85-92A4-999B2001F228}" dt="2019-11-04T12:16:34.601" v="686"/>
          <ac:picMkLst>
            <pc:docMk/>
            <pc:sldMk cId="3225974965" sldId="259"/>
            <ac:picMk id="4" creationId="{9A685D82-A86D-4046-B416-7CB65A64A380}"/>
          </ac:picMkLst>
        </pc:picChg>
      </pc:sldChg>
      <pc:sldChg chg="modSp del mod modClrScheme chgLayout">
        <pc:chgData name="Putaala Hanna" userId="S::hanna.putaala@aalto.fi::0a46a932-564b-4a2f-a393-999f58bcdb1c" providerId="AD" clId="Web-{802DD4FB-6962-4D85-92A4-999B2001F228}" dt="2019-11-04T12:54:40.588" v="1684"/>
        <pc:sldMkLst>
          <pc:docMk/>
          <pc:sldMk cId="3218936443" sldId="260"/>
        </pc:sldMkLst>
        <pc:spChg chg="mod ord">
          <ac:chgData name="Putaala Hanna" userId="S::hanna.putaala@aalto.fi::0a46a932-564b-4a2f-a393-999f58bcdb1c" providerId="AD" clId="Web-{802DD4FB-6962-4D85-92A4-999B2001F228}" dt="2019-11-04T12:16:34.601" v="686"/>
          <ac:spMkLst>
            <pc:docMk/>
            <pc:sldMk cId="3218936443" sldId="260"/>
            <ac:spMk id="3" creationId="{E0753C27-A209-46B0-B543-DA935CFE7825}"/>
          </ac:spMkLst>
        </pc:spChg>
      </pc:sldChg>
      <pc:sldChg chg="addSp delSp modSp new mod setBg modClrScheme chgLayout">
        <pc:chgData name="Putaala Hanna" userId="S::hanna.putaala@aalto.fi::0a46a932-564b-4a2f-a393-999f58bcdb1c" providerId="AD" clId="Web-{802DD4FB-6962-4D85-92A4-999B2001F228}" dt="2019-11-04T13:02:29.280" v="1857" actId="1076"/>
        <pc:sldMkLst>
          <pc:docMk/>
          <pc:sldMk cId="488026779" sldId="261"/>
        </pc:sldMkLst>
        <pc:spChg chg="del">
          <ac:chgData name="Putaala Hanna" userId="S::hanna.putaala@aalto.fi::0a46a932-564b-4a2f-a393-999f58bcdb1c" providerId="AD" clId="Web-{802DD4FB-6962-4D85-92A4-999B2001F228}" dt="2019-11-04T12:04:33.845" v="151"/>
          <ac:spMkLst>
            <pc:docMk/>
            <pc:sldMk cId="488026779" sldId="261"/>
            <ac:spMk id="2" creationId="{FE047F90-B91B-4A28-AC12-8F144F905F3A}"/>
          </ac:spMkLst>
        </pc:spChg>
        <pc:spChg chg="del">
          <ac:chgData name="Putaala Hanna" userId="S::hanna.putaala@aalto.fi::0a46a932-564b-4a2f-a393-999f58bcdb1c" providerId="AD" clId="Web-{802DD4FB-6962-4D85-92A4-999B2001F228}" dt="2019-11-04T12:04:33.845" v="151"/>
          <ac:spMkLst>
            <pc:docMk/>
            <pc:sldMk cId="488026779" sldId="261"/>
            <ac:spMk id="3" creationId="{BC5902DB-7611-4C68-9AFA-190DDD8A5658}"/>
          </ac:spMkLst>
        </pc:spChg>
        <pc:spChg chg="add mod">
          <ac:chgData name="Putaala Hanna" userId="S::hanna.putaala@aalto.fi::0a46a932-564b-4a2f-a393-999f58bcdb1c" providerId="AD" clId="Web-{802DD4FB-6962-4D85-92A4-999B2001F228}" dt="2019-11-04T12:19:45.227" v="762" actId="1076"/>
          <ac:spMkLst>
            <pc:docMk/>
            <pc:sldMk cId="488026779" sldId="261"/>
            <ac:spMk id="4" creationId="{6A93F7D9-48D3-448F-B725-1783773F4F24}"/>
          </ac:spMkLst>
        </pc:spChg>
        <pc:spChg chg="add mod">
          <ac:chgData name="Putaala Hanna" userId="S::hanna.putaala@aalto.fi::0a46a932-564b-4a2f-a393-999f58bcdb1c" providerId="AD" clId="Web-{802DD4FB-6962-4D85-92A4-999B2001F228}" dt="2019-11-04T12:19:40.103" v="760" actId="1076"/>
          <ac:spMkLst>
            <pc:docMk/>
            <pc:sldMk cId="488026779" sldId="261"/>
            <ac:spMk id="5" creationId="{ABDC1D30-A519-4B3F-BECE-89D1BD98EB8F}"/>
          </ac:spMkLst>
        </pc:spChg>
        <pc:spChg chg="add mod">
          <ac:chgData name="Putaala Hanna" userId="S::hanna.putaala@aalto.fi::0a46a932-564b-4a2f-a393-999f58bcdb1c" providerId="AD" clId="Web-{802DD4FB-6962-4D85-92A4-999B2001F228}" dt="2019-11-04T12:26:47.246" v="1078" actId="1076"/>
          <ac:spMkLst>
            <pc:docMk/>
            <pc:sldMk cId="488026779" sldId="261"/>
            <ac:spMk id="6" creationId="{CBAD505D-C000-43E9-96DA-BC26574C61D7}"/>
          </ac:spMkLst>
        </pc:spChg>
        <pc:spChg chg="add mod">
          <ac:chgData name="Putaala Hanna" userId="S::hanna.putaala@aalto.fi::0a46a932-564b-4a2f-a393-999f58bcdb1c" providerId="AD" clId="Web-{802DD4FB-6962-4D85-92A4-999B2001F228}" dt="2019-11-04T13:02:29.280" v="1857" actId="1076"/>
          <ac:spMkLst>
            <pc:docMk/>
            <pc:sldMk cId="488026779" sldId="261"/>
            <ac:spMk id="7" creationId="{2438C74B-26C4-4C83-8A61-B085245E6998}"/>
          </ac:spMkLst>
        </pc:spChg>
        <pc:spChg chg="add mod">
          <ac:chgData name="Putaala Hanna" userId="S::hanna.putaala@aalto.fi::0a46a932-564b-4a2f-a393-999f58bcdb1c" providerId="AD" clId="Web-{802DD4FB-6962-4D85-92A4-999B2001F228}" dt="2019-11-04T12:48:17.241" v="1578" actId="1076"/>
          <ac:spMkLst>
            <pc:docMk/>
            <pc:sldMk cId="488026779" sldId="261"/>
            <ac:spMk id="9" creationId="{51C787C2-AAE4-4C2D-94B4-ED94C84D6DAF}"/>
          </ac:spMkLst>
        </pc:spChg>
        <pc:spChg chg="add mod">
          <ac:chgData name="Putaala Hanna" userId="S::hanna.putaala@aalto.fi::0a46a932-564b-4a2f-a393-999f58bcdb1c" providerId="AD" clId="Web-{802DD4FB-6962-4D85-92A4-999B2001F228}" dt="2019-11-04T12:33:37.578" v="1289" actId="1076"/>
          <ac:spMkLst>
            <pc:docMk/>
            <pc:sldMk cId="488026779" sldId="261"/>
            <ac:spMk id="11" creationId="{132228F1-E223-4B08-825E-6F22BBA02B72}"/>
          </ac:spMkLst>
        </pc:spChg>
        <pc:spChg chg="add mod">
          <ac:chgData name="Putaala Hanna" userId="S::hanna.putaala@aalto.fi::0a46a932-564b-4a2f-a393-999f58bcdb1c" providerId="AD" clId="Web-{802DD4FB-6962-4D85-92A4-999B2001F228}" dt="2019-11-04T12:48:25.351" v="1579" actId="1076"/>
          <ac:spMkLst>
            <pc:docMk/>
            <pc:sldMk cId="488026779" sldId="261"/>
            <ac:spMk id="13" creationId="{24959B1F-54BA-4CF0-9FC4-380AC7A32267}"/>
          </ac:spMkLst>
        </pc:spChg>
        <pc:spChg chg="add mod">
          <ac:chgData name="Putaala Hanna" userId="S::hanna.putaala@aalto.fi::0a46a932-564b-4a2f-a393-999f58bcdb1c" providerId="AD" clId="Web-{802DD4FB-6962-4D85-92A4-999B2001F228}" dt="2019-11-04T12:38:02.877" v="1331" actId="14100"/>
          <ac:spMkLst>
            <pc:docMk/>
            <pc:sldMk cId="488026779" sldId="261"/>
            <ac:spMk id="16" creationId="{6390938C-F7E3-4567-9C14-29468478B086}"/>
          </ac:spMkLst>
        </pc:spChg>
        <pc:spChg chg="add mod">
          <ac:chgData name="Putaala Hanna" userId="S::hanna.putaala@aalto.fi::0a46a932-564b-4a2f-a393-999f58bcdb1c" providerId="AD" clId="Web-{802DD4FB-6962-4D85-92A4-999B2001F228}" dt="2019-11-04T12:59:25.122" v="1793" actId="1076"/>
          <ac:spMkLst>
            <pc:docMk/>
            <pc:sldMk cId="488026779" sldId="261"/>
            <ac:spMk id="22" creationId="{2F116ABA-EAF0-47D1-B8AA-D6FBFE11D3C3}"/>
          </ac:spMkLst>
        </pc:spChg>
        <pc:spChg chg="add mod">
          <ac:chgData name="Putaala Hanna" userId="S::hanna.putaala@aalto.fi::0a46a932-564b-4a2f-a393-999f58bcdb1c" providerId="AD" clId="Web-{802DD4FB-6962-4D85-92A4-999B2001F228}" dt="2019-11-04T12:35:56.736" v="1307" actId="20577"/>
          <ac:spMkLst>
            <pc:docMk/>
            <pc:sldMk cId="488026779" sldId="261"/>
            <ac:spMk id="24" creationId="{4D975FFA-858D-461F-A974-E4A6E17DE208}"/>
          </ac:spMkLst>
        </pc:spChg>
        <pc:spChg chg="add mod">
          <ac:chgData name="Putaala Hanna" userId="S::hanna.putaala@aalto.fi::0a46a932-564b-4a2f-a393-999f58bcdb1c" providerId="AD" clId="Web-{802DD4FB-6962-4D85-92A4-999B2001F228}" dt="2019-11-04T12:45:33.865" v="1533" actId="1076"/>
          <ac:spMkLst>
            <pc:docMk/>
            <pc:sldMk cId="488026779" sldId="261"/>
            <ac:spMk id="27" creationId="{239F9C99-A6B2-4E0C-9549-FAFFD3D85163}"/>
          </ac:spMkLst>
        </pc:spChg>
        <pc:spChg chg="add mod">
          <ac:chgData name="Putaala Hanna" userId="S::hanna.putaala@aalto.fi::0a46a932-564b-4a2f-a393-999f58bcdb1c" providerId="AD" clId="Web-{802DD4FB-6962-4D85-92A4-999B2001F228}" dt="2019-11-04T12:49:13.304" v="1582" actId="14100"/>
          <ac:spMkLst>
            <pc:docMk/>
            <pc:sldMk cId="488026779" sldId="261"/>
            <ac:spMk id="31" creationId="{1ED605E2-19E9-4C6D-8BEB-48BBB134B284}"/>
          </ac:spMkLst>
        </pc:spChg>
        <pc:spChg chg="add mod">
          <ac:chgData name="Putaala Hanna" userId="S::hanna.putaala@aalto.fi::0a46a932-564b-4a2f-a393-999f58bcdb1c" providerId="AD" clId="Web-{802DD4FB-6962-4D85-92A4-999B2001F228}" dt="2019-11-04T12:43:54.364" v="1514" actId="1076"/>
          <ac:spMkLst>
            <pc:docMk/>
            <pc:sldMk cId="488026779" sldId="261"/>
            <ac:spMk id="38" creationId="{1307D6F2-01DC-46FF-B947-16CE077CA93C}"/>
          </ac:spMkLst>
        </pc:spChg>
        <pc:spChg chg="add mod">
          <ac:chgData name="Putaala Hanna" userId="S::hanna.putaala@aalto.fi::0a46a932-564b-4a2f-a393-999f58bcdb1c" providerId="AD" clId="Web-{802DD4FB-6962-4D85-92A4-999B2001F228}" dt="2019-11-04T12:49:09.837" v="1581" actId="14100"/>
          <ac:spMkLst>
            <pc:docMk/>
            <pc:sldMk cId="488026779" sldId="261"/>
            <ac:spMk id="41" creationId="{04F58C2D-53E6-4CB3-940E-C56458B68D82}"/>
          </ac:spMkLst>
        </pc:spChg>
        <pc:spChg chg="add mod">
          <ac:chgData name="Putaala Hanna" userId="S::hanna.putaala@aalto.fi::0a46a932-564b-4a2f-a393-999f58bcdb1c" providerId="AD" clId="Web-{802DD4FB-6962-4D85-92A4-999B2001F228}" dt="2019-11-04T12:49:06.289" v="1580" actId="14100"/>
          <ac:spMkLst>
            <pc:docMk/>
            <pc:sldMk cId="488026779" sldId="261"/>
            <ac:spMk id="44" creationId="{14FBBE57-23DC-4889-9F0B-411A33DECC06}"/>
          </ac:spMkLst>
        </pc:spChg>
        <pc:picChg chg="add mod">
          <ac:chgData name="Putaala Hanna" userId="S::hanna.putaala@aalto.fi::0a46a932-564b-4a2f-a393-999f58bcdb1c" providerId="AD" clId="Web-{802DD4FB-6962-4D85-92A4-999B2001F228}" dt="2019-11-04T12:32:09.078" v="1271" actId="1076"/>
          <ac:picMkLst>
            <pc:docMk/>
            <pc:sldMk cId="488026779" sldId="261"/>
            <ac:picMk id="17" creationId="{C50AA577-4968-4E7D-8725-EB7B25563172}"/>
          </ac:picMkLst>
        </pc:picChg>
        <pc:picChg chg="add mod ord">
          <ac:chgData name="Putaala Hanna" userId="S::hanna.putaala@aalto.fi::0a46a932-564b-4a2f-a393-999f58bcdb1c" providerId="AD" clId="Web-{802DD4FB-6962-4D85-92A4-999B2001F228}" dt="2019-11-04T12:38:07.721" v="1333" actId="1076"/>
          <ac:picMkLst>
            <pc:docMk/>
            <pc:sldMk cId="488026779" sldId="261"/>
            <ac:picMk id="25" creationId="{F2D11ED4-85EC-4781-844C-3C7CA7950A61}"/>
          </ac:picMkLst>
        </pc:picChg>
        <pc:picChg chg="add mod">
          <ac:chgData name="Putaala Hanna" userId="S::hanna.putaala@aalto.fi::0a46a932-564b-4a2f-a393-999f58bcdb1c" providerId="AD" clId="Web-{802DD4FB-6962-4D85-92A4-999B2001F228}" dt="2019-11-04T12:46:48.522" v="1562" actId="1076"/>
          <ac:picMkLst>
            <pc:docMk/>
            <pc:sldMk cId="488026779" sldId="261"/>
            <ac:picMk id="29" creationId="{C50A550A-B109-44B2-BD12-45A44875D766}"/>
          </ac:picMkLst>
        </pc:picChg>
        <pc:picChg chg="add del mod">
          <ac:chgData name="Putaala Hanna" userId="S::hanna.putaala@aalto.fi::0a46a932-564b-4a2f-a393-999f58bcdb1c" providerId="AD" clId="Web-{802DD4FB-6962-4D85-92A4-999B2001F228}" dt="2019-11-04T12:39:46.565" v="1371"/>
          <ac:picMkLst>
            <pc:docMk/>
            <pc:sldMk cId="488026779" sldId="261"/>
            <ac:picMk id="32" creationId="{EE958AB8-C422-4926-91C1-C07F535ED20F}"/>
          </ac:picMkLst>
        </pc:picChg>
        <pc:picChg chg="add mod">
          <ac:chgData name="Putaala Hanna" userId="S::hanna.putaala@aalto.fi::0a46a932-564b-4a2f-a393-999f58bcdb1c" providerId="AD" clId="Web-{802DD4FB-6962-4D85-92A4-999B2001F228}" dt="2019-11-04T12:40:01.175" v="1374" actId="1076"/>
          <ac:picMkLst>
            <pc:docMk/>
            <pc:sldMk cId="488026779" sldId="261"/>
            <ac:picMk id="34" creationId="{A668F31D-09D2-43CC-90E7-476DD0BBE1B9}"/>
          </ac:picMkLst>
        </pc:picChg>
        <pc:picChg chg="add mod">
          <ac:chgData name="Putaala Hanna" userId="S::hanna.putaala@aalto.fi::0a46a932-564b-4a2f-a393-999f58bcdb1c" providerId="AD" clId="Web-{802DD4FB-6962-4D85-92A4-999B2001F228}" dt="2019-11-04T12:46:58.069" v="1565" actId="1076"/>
          <ac:picMkLst>
            <pc:docMk/>
            <pc:sldMk cId="488026779" sldId="261"/>
            <ac:picMk id="36" creationId="{E656C4BD-0C20-4E8C-AC13-1EC99403EACC}"/>
          </ac:picMkLst>
        </pc:picChg>
        <pc:picChg chg="add mod">
          <ac:chgData name="Putaala Hanna" userId="S::hanna.putaala@aalto.fi::0a46a932-564b-4a2f-a393-999f58bcdb1c" providerId="AD" clId="Web-{802DD4FB-6962-4D85-92A4-999B2001F228}" dt="2019-11-04T12:45:41.990" v="1535" actId="1076"/>
          <ac:picMkLst>
            <pc:docMk/>
            <pc:sldMk cId="488026779" sldId="261"/>
            <ac:picMk id="40" creationId="{C920C4FA-A42B-4201-9836-B68716676B01}"/>
          </ac:picMkLst>
        </pc:picChg>
        <pc:picChg chg="add mod">
          <ac:chgData name="Putaala Hanna" userId="S::hanna.putaala@aalto.fi::0a46a932-564b-4a2f-a393-999f58bcdb1c" providerId="AD" clId="Web-{802DD4FB-6962-4D85-92A4-999B2001F228}" dt="2019-11-04T12:47:05.460" v="1567" actId="1076"/>
          <ac:picMkLst>
            <pc:docMk/>
            <pc:sldMk cId="488026779" sldId="261"/>
            <ac:picMk id="42" creationId="{65C4F10E-CF78-4AD3-BB5D-1DFB4CC8DF78}"/>
          </ac:picMkLst>
        </pc:picChg>
        <pc:cxnChg chg="add mod">
          <ac:chgData name="Putaala Hanna" userId="S::hanna.putaala@aalto.fi::0a46a932-564b-4a2f-a393-999f58bcdb1c" providerId="AD" clId="Web-{802DD4FB-6962-4D85-92A4-999B2001F228}" dt="2019-11-04T12:22:07.416" v="879" actId="1076"/>
          <ac:cxnSpMkLst>
            <pc:docMk/>
            <pc:sldMk cId="488026779" sldId="261"/>
            <ac:cxnSpMk id="8" creationId="{A91B474E-EDAA-4B1D-84B9-BAD41C4B9D8B}"/>
          </ac:cxnSpMkLst>
        </pc:cxnChg>
        <pc:cxnChg chg="add mod">
          <ac:chgData name="Putaala Hanna" userId="S::hanna.putaala@aalto.fi::0a46a932-564b-4a2f-a393-999f58bcdb1c" providerId="AD" clId="Web-{802DD4FB-6962-4D85-92A4-999B2001F228}" dt="2019-11-04T12:40:19.987" v="1375" actId="14100"/>
          <ac:cxnSpMkLst>
            <pc:docMk/>
            <pc:sldMk cId="488026779" sldId="261"/>
            <ac:cxnSpMk id="10" creationId="{45986F8A-A85E-4675-B01C-B23BEFAD1427}"/>
          </ac:cxnSpMkLst>
        </pc:cxnChg>
        <pc:cxnChg chg="add mod">
          <ac:chgData name="Putaala Hanna" userId="S::hanna.putaala@aalto.fi::0a46a932-564b-4a2f-a393-999f58bcdb1c" providerId="AD" clId="Web-{802DD4FB-6962-4D85-92A4-999B2001F228}" dt="2019-11-04T12:45:17.052" v="1528" actId="1076"/>
          <ac:cxnSpMkLst>
            <pc:docMk/>
            <pc:sldMk cId="488026779" sldId="261"/>
            <ac:cxnSpMk id="12" creationId="{502C5032-5C19-44EF-8450-BBE46FB377D7}"/>
          </ac:cxnSpMkLst>
        </pc:cxnChg>
        <pc:cxnChg chg="add del">
          <ac:chgData name="Putaala Hanna" userId="S::hanna.putaala@aalto.fi::0a46a932-564b-4a2f-a393-999f58bcdb1c" providerId="AD" clId="Web-{802DD4FB-6962-4D85-92A4-999B2001F228}" dt="2019-11-04T12:14:24.162" v="518"/>
          <ac:cxnSpMkLst>
            <pc:docMk/>
            <pc:sldMk cId="488026779" sldId="261"/>
            <ac:cxnSpMk id="14" creationId="{A2F61467-5CF5-4935-92AF-88F797DFC257}"/>
          </ac:cxnSpMkLst>
        </pc:cxnChg>
        <pc:cxnChg chg="add mod">
          <ac:chgData name="Putaala Hanna" userId="S::hanna.putaala@aalto.fi::0a46a932-564b-4a2f-a393-999f58bcdb1c" providerId="AD" clId="Web-{802DD4FB-6962-4D85-92A4-999B2001F228}" dt="2019-11-04T12:37:09.798" v="1321" actId="1076"/>
          <ac:cxnSpMkLst>
            <pc:docMk/>
            <pc:sldMk cId="488026779" sldId="261"/>
            <ac:cxnSpMk id="15" creationId="{22A96938-4A2C-4D99-8EF5-36C9DCF45F4D}"/>
          </ac:cxnSpMkLst>
        </pc:cxnChg>
        <pc:cxnChg chg="add del mod">
          <ac:chgData name="Putaala Hanna" userId="S::hanna.putaala@aalto.fi::0a46a932-564b-4a2f-a393-999f58bcdb1c" providerId="AD" clId="Web-{802DD4FB-6962-4D85-92A4-999B2001F228}" dt="2019-11-04T12:23:11.510" v="886"/>
          <ac:cxnSpMkLst>
            <pc:docMk/>
            <pc:sldMk cId="488026779" sldId="261"/>
            <ac:cxnSpMk id="19" creationId="{8DED8E7C-235C-4639-8A8D-99030A93BC2D}"/>
          </ac:cxnSpMkLst>
        </pc:cxnChg>
        <pc:cxnChg chg="add mod">
          <ac:chgData name="Putaala Hanna" userId="S::hanna.putaala@aalto.fi::0a46a932-564b-4a2f-a393-999f58bcdb1c" providerId="AD" clId="Web-{802DD4FB-6962-4D85-92A4-999B2001F228}" dt="2019-11-04T12:32:12.765" v="1272" actId="14100"/>
          <ac:cxnSpMkLst>
            <pc:docMk/>
            <pc:sldMk cId="488026779" sldId="261"/>
            <ac:cxnSpMk id="20" creationId="{F0A4F8AD-4CF9-4F1F-8B12-9965C1A7DC6E}"/>
          </ac:cxnSpMkLst>
        </pc:cxnChg>
        <pc:cxnChg chg="add mod">
          <ac:chgData name="Putaala Hanna" userId="S::hanna.putaala@aalto.fi::0a46a932-564b-4a2f-a393-999f58bcdb1c" providerId="AD" clId="Web-{802DD4FB-6962-4D85-92A4-999B2001F228}" dt="2019-11-04T12:32:16.765" v="1274" actId="14100"/>
          <ac:cxnSpMkLst>
            <pc:docMk/>
            <pc:sldMk cId="488026779" sldId="261"/>
            <ac:cxnSpMk id="21" creationId="{C6F85519-E8A2-44CF-B156-C82B16BC7374}"/>
          </ac:cxnSpMkLst>
        </pc:cxnChg>
        <pc:cxnChg chg="add mod">
          <ac:chgData name="Putaala Hanna" userId="S::hanna.putaala@aalto.fi::0a46a932-564b-4a2f-a393-999f58bcdb1c" providerId="AD" clId="Web-{802DD4FB-6962-4D85-92A4-999B2001F228}" dt="2019-11-04T12:37:48.705" v="1323" actId="1076"/>
          <ac:cxnSpMkLst>
            <pc:docMk/>
            <pc:sldMk cId="488026779" sldId="261"/>
            <ac:cxnSpMk id="23" creationId="{0CBE1CD1-6845-442D-835E-ECF93A3572FF}"/>
          </ac:cxnSpMkLst>
        </pc:cxnChg>
        <pc:cxnChg chg="add mod">
          <ac:chgData name="Putaala Hanna" userId="S::hanna.putaala@aalto.fi::0a46a932-564b-4a2f-a393-999f58bcdb1c" providerId="AD" clId="Web-{802DD4FB-6962-4D85-92A4-999B2001F228}" dt="2019-11-04T12:45:19.146" v="1529" actId="1076"/>
          <ac:cxnSpMkLst>
            <pc:docMk/>
            <pc:sldMk cId="488026779" sldId="261"/>
            <ac:cxnSpMk id="28" creationId="{71CA2B40-21D0-42AB-9CC3-94B5D2C1C9DE}"/>
          </ac:cxnSpMkLst>
        </pc:cxnChg>
        <pc:cxnChg chg="add mod ord">
          <ac:chgData name="Putaala Hanna" userId="S::hanna.putaala@aalto.fi::0a46a932-564b-4a2f-a393-999f58bcdb1c" providerId="AD" clId="Web-{802DD4FB-6962-4D85-92A4-999B2001F228}" dt="2019-11-04T12:44:43.777" v="1518" actId="14100"/>
          <ac:cxnSpMkLst>
            <pc:docMk/>
            <pc:sldMk cId="488026779" sldId="261"/>
            <ac:cxnSpMk id="30" creationId="{A776CB72-48BC-4469-8861-8FBC150FADDA}"/>
          </ac:cxnSpMkLst>
        </pc:cxnChg>
        <pc:cxnChg chg="add mod">
          <ac:chgData name="Putaala Hanna" userId="S::hanna.putaala@aalto.fi::0a46a932-564b-4a2f-a393-999f58bcdb1c" providerId="AD" clId="Web-{802DD4FB-6962-4D85-92A4-999B2001F228}" dt="2019-11-04T12:42:11.863" v="1380" actId="1076"/>
          <ac:cxnSpMkLst>
            <pc:docMk/>
            <pc:sldMk cId="488026779" sldId="261"/>
            <ac:cxnSpMk id="37" creationId="{87C49ACE-4B83-4CE4-BCA2-9DA0574DA90F}"/>
          </ac:cxnSpMkLst>
        </pc:cxnChg>
        <pc:cxnChg chg="add mod">
          <ac:chgData name="Putaala Hanna" userId="S::hanna.putaala@aalto.fi::0a46a932-564b-4a2f-a393-999f58bcdb1c" providerId="AD" clId="Web-{802DD4FB-6962-4D85-92A4-999B2001F228}" dt="2019-11-04T12:45:28.318" v="1532"/>
          <ac:cxnSpMkLst>
            <pc:docMk/>
            <pc:sldMk cId="488026779" sldId="261"/>
            <ac:cxnSpMk id="39" creationId="{A315FBFB-5FF4-45A4-A7E1-7BC46A4A450E}"/>
          </ac:cxnSpMkLst>
        </pc:cxnChg>
        <pc:cxnChg chg="add mod">
          <ac:chgData name="Putaala Hanna" userId="S::hanna.putaala@aalto.fi::0a46a932-564b-4a2f-a393-999f58bcdb1c" providerId="AD" clId="Web-{802DD4FB-6962-4D85-92A4-999B2001F228}" dt="2019-11-04T12:47:01.475" v="1566" actId="14100"/>
          <ac:cxnSpMkLst>
            <pc:docMk/>
            <pc:sldMk cId="488026779" sldId="261"/>
            <ac:cxnSpMk id="43" creationId="{0CD26ED4-8C0B-4621-8BC4-ED78836337A0}"/>
          </ac:cxnSpMkLst>
        </pc:cxnChg>
      </pc:sldChg>
      <pc:sldChg chg="addSp delSp modSp new mod modClrScheme chgLayout">
        <pc:chgData name="Putaala Hanna" userId="S::hanna.putaala@aalto.fi::0a46a932-564b-4a2f-a393-999f58bcdb1c" providerId="AD" clId="Web-{802DD4FB-6962-4D85-92A4-999B2001F228}" dt="2019-11-04T12:56:44.464" v="1750" actId="1076"/>
        <pc:sldMkLst>
          <pc:docMk/>
          <pc:sldMk cId="1543553077" sldId="264"/>
        </pc:sldMkLst>
        <pc:spChg chg="del">
          <ac:chgData name="Putaala Hanna" userId="S::hanna.putaala@aalto.fi::0a46a932-564b-4a2f-a393-999f58bcdb1c" providerId="AD" clId="Web-{802DD4FB-6962-4D85-92A4-999B2001F228}" dt="2019-11-04T12:53:20.541" v="1637"/>
          <ac:spMkLst>
            <pc:docMk/>
            <pc:sldMk cId="1543553077" sldId="264"/>
            <ac:spMk id="2" creationId="{FF68469A-C13E-4C84-AD7E-7E39BD1ABAE8}"/>
          </ac:spMkLst>
        </pc:spChg>
        <pc:spChg chg="del">
          <ac:chgData name="Putaala Hanna" userId="S::hanna.putaala@aalto.fi::0a46a932-564b-4a2f-a393-999f58bcdb1c" providerId="AD" clId="Web-{802DD4FB-6962-4D85-92A4-999B2001F228}" dt="2019-11-04T12:53:20.541" v="1637"/>
          <ac:spMkLst>
            <pc:docMk/>
            <pc:sldMk cId="1543553077" sldId="264"/>
            <ac:spMk id="3" creationId="{4C7AC9EB-A054-49D0-940D-89D8E78E40C3}"/>
          </ac:spMkLst>
        </pc:spChg>
        <pc:spChg chg="add">
          <ac:chgData name="Putaala Hanna" userId="S::hanna.putaala@aalto.fi::0a46a932-564b-4a2f-a393-999f58bcdb1c" providerId="AD" clId="Web-{802DD4FB-6962-4D85-92A4-999B2001F228}" dt="2019-11-04T12:53:27.572" v="1639"/>
          <ac:spMkLst>
            <pc:docMk/>
            <pc:sldMk cId="1543553077" sldId="264"/>
            <ac:spMk id="7" creationId="{8ABC8C59-01EE-4E49-B3EC-471329AD7279}"/>
          </ac:spMkLst>
        </pc:spChg>
        <pc:spChg chg="add">
          <ac:chgData name="Putaala Hanna" userId="S::hanna.putaala@aalto.fi::0a46a932-564b-4a2f-a393-999f58bcdb1c" providerId="AD" clId="Web-{802DD4FB-6962-4D85-92A4-999B2001F228}" dt="2019-11-04T12:53:27.588" v="1640"/>
          <ac:spMkLst>
            <pc:docMk/>
            <pc:sldMk cId="1543553077" sldId="264"/>
            <ac:spMk id="9" creationId="{AC58A859-04D8-4719-B0E7-D9EA0581556F}"/>
          </ac:spMkLst>
        </pc:spChg>
        <pc:spChg chg="add">
          <ac:chgData name="Putaala Hanna" userId="S::hanna.putaala@aalto.fi::0a46a932-564b-4a2f-a393-999f58bcdb1c" providerId="AD" clId="Web-{802DD4FB-6962-4D85-92A4-999B2001F228}" dt="2019-11-04T12:53:27.588" v="1641"/>
          <ac:spMkLst>
            <pc:docMk/>
            <pc:sldMk cId="1543553077" sldId="264"/>
            <ac:spMk id="11" creationId="{6778B49A-908A-4175-817A-5215C685E42B}"/>
          </ac:spMkLst>
        </pc:spChg>
        <pc:spChg chg="add mod">
          <ac:chgData name="Putaala Hanna" userId="S::hanna.putaala@aalto.fi::0a46a932-564b-4a2f-a393-999f58bcdb1c" providerId="AD" clId="Web-{802DD4FB-6962-4D85-92A4-999B2001F228}" dt="2019-11-04T12:56:44.464" v="1750" actId="1076"/>
          <ac:spMkLst>
            <pc:docMk/>
            <pc:sldMk cId="1543553077" sldId="264"/>
            <ac:spMk id="13" creationId="{F8D975E6-A023-4710-921B-E7D7E5D2E93C}"/>
          </ac:spMkLst>
        </pc:spChg>
        <pc:spChg chg="add">
          <ac:chgData name="Putaala Hanna" userId="S::hanna.putaala@aalto.fi::0a46a932-564b-4a2f-a393-999f58bcdb1c" providerId="AD" clId="Web-{802DD4FB-6962-4D85-92A4-999B2001F228}" dt="2019-11-04T12:53:27.619" v="1644"/>
          <ac:spMkLst>
            <pc:docMk/>
            <pc:sldMk cId="1543553077" sldId="264"/>
            <ac:spMk id="17" creationId="{0BEECBCF-DC64-42D4-8694-A19A72550A25}"/>
          </ac:spMkLst>
        </pc:spChg>
        <pc:spChg chg="add">
          <ac:chgData name="Putaala Hanna" userId="S::hanna.putaala@aalto.fi::0a46a932-564b-4a2f-a393-999f58bcdb1c" providerId="AD" clId="Web-{802DD4FB-6962-4D85-92A4-999B2001F228}" dt="2019-11-04T12:53:27.635" v="1647"/>
          <ac:spMkLst>
            <pc:docMk/>
            <pc:sldMk cId="1543553077" sldId="264"/>
            <ac:spMk id="23" creationId="{D5355CCD-DF48-405C-A467-3BD0273D6BB8}"/>
          </ac:spMkLst>
        </pc:spChg>
        <pc:spChg chg="add">
          <ac:chgData name="Putaala Hanna" userId="S::hanna.putaala@aalto.fi::0a46a932-564b-4a2f-a393-999f58bcdb1c" providerId="AD" clId="Web-{802DD4FB-6962-4D85-92A4-999B2001F228}" dt="2019-11-04T12:53:27.666" v="1649"/>
          <ac:spMkLst>
            <pc:docMk/>
            <pc:sldMk cId="1543553077" sldId="264"/>
            <ac:spMk id="27" creationId="{BD77BE5A-B392-4C4A-A2C3-BC6BADB42467}"/>
          </ac:spMkLst>
        </pc:spChg>
        <pc:spChg chg="add">
          <ac:chgData name="Putaala Hanna" userId="S::hanna.putaala@aalto.fi::0a46a932-564b-4a2f-a393-999f58bcdb1c" providerId="AD" clId="Web-{802DD4FB-6962-4D85-92A4-999B2001F228}" dt="2019-11-04T12:53:27.728" v="1653"/>
          <ac:spMkLst>
            <pc:docMk/>
            <pc:sldMk cId="1543553077" sldId="264"/>
            <ac:spMk id="35" creationId="{77CE08C0-9837-4F76-BD02-1A182CE08DF3}"/>
          </ac:spMkLst>
        </pc:spChg>
        <pc:spChg chg="add">
          <ac:chgData name="Putaala Hanna" userId="S::hanna.putaala@aalto.fi::0a46a932-564b-4a2f-a393-999f58bcdb1c" providerId="AD" clId="Web-{802DD4FB-6962-4D85-92A4-999B2001F228}" dt="2019-11-04T12:53:27.760" v="1655"/>
          <ac:spMkLst>
            <pc:docMk/>
            <pc:sldMk cId="1543553077" sldId="264"/>
            <ac:spMk id="39" creationId="{CCAFFF1C-8177-485A-8876-6828AE6DB997}"/>
          </ac:spMkLst>
        </pc:spChg>
        <pc:spChg chg="add">
          <ac:chgData name="Putaala Hanna" userId="S::hanna.putaala@aalto.fi::0a46a932-564b-4a2f-a393-999f58bcdb1c" providerId="AD" clId="Web-{802DD4FB-6962-4D85-92A4-999B2001F228}" dt="2019-11-04T12:53:27.775" v="1656"/>
          <ac:spMkLst>
            <pc:docMk/>
            <pc:sldMk cId="1543553077" sldId="264"/>
            <ac:spMk id="41" creationId="{FA8A6332-3CD4-4DFC-AD5C-A19C273F49B4}"/>
          </ac:spMkLst>
        </pc:spChg>
        <pc:spChg chg="add">
          <ac:chgData name="Putaala Hanna" userId="S::hanna.putaala@aalto.fi::0a46a932-564b-4a2f-a393-999f58bcdb1c" providerId="AD" clId="Web-{802DD4FB-6962-4D85-92A4-999B2001F228}" dt="2019-11-04T12:53:27.869" v="1660"/>
          <ac:spMkLst>
            <pc:docMk/>
            <pc:sldMk cId="1543553077" sldId="264"/>
            <ac:spMk id="49" creationId="{8B2E9E6A-508D-494B-9226-7DFF10E95183}"/>
          </ac:spMkLst>
        </pc:spChg>
        <pc:spChg chg="add mod">
          <ac:chgData name="Putaala Hanna" userId="S::hanna.putaala@aalto.fi::0a46a932-564b-4a2f-a393-999f58bcdb1c" providerId="AD" clId="Web-{802DD4FB-6962-4D85-92A4-999B2001F228}" dt="2019-11-04T12:53:47.494" v="1678" actId="20577"/>
          <ac:spMkLst>
            <pc:docMk/>
            <pc:sldMk cId="1543553077" sldId="264"/>
            <ac:spMk id="57" creationId="{8C10098A-4D46-4208-AF32-5A51B4A08484}"/>
          </ac:spMkLst>
        </pc:spChg>
        <pc:spChg chg="add del">
          <ac:chgData name="Putaala Hanna" userId="S::hanna.putaala@aalto.fi::0a46a932-564b-4a2f-a393-999f58bcdb1c" providerId="AD" clId="Web-{802DD4FB-6962-4D85-92A4-999B2001F228}" dt="2019-11-04T12:53:59.119" v="1681"/>
          <ac:spMkLst>
            <pc:docMk/>
            <pc:sldMk cId="1543553077" sldId="264"/>
            <ac:spMk id="63" creationId="{1E791B79-18F7-459A-B18E-010DDE66865E}"/>
          </ac:spMkLst>
        </pc:spChg>
        <pc:spChg chg="add del">
          <ac:chgData name="Putaala Hanna" userId="S::hanna.putaala@aalto.fi::0a46a932-564b-4a2f-a393-999f58bcdb1c" providerId="AD" clId="Web-{802DD4FB-6962-4D85-92A4-999B2001F228}" dt="2019-11-04T12:53:35.525" v="1672"/>
          <ac:spMkLst>
            <pc:docMk/>
            <pc:sldMk cId="1543553077" sldId="264"/>
            <ac:spMk id="69" creationId="{482096B6-E3B9-44E3-9F33-B5770B368130}"/>
          </ac:spMkLst>
        </pc:spChg>
        <pc:picChg chg="add">
          <ac:chgData name="Putaala Hanna" userId="S::hanna.putaala@aalto.fi::0a46a932-564b-4a2f-a393-999f58bcdb1c" providerId="AD" clId="Web-{802DD4FB-6962-4D85-92A4-999B2001F228}" dt="2019-11-04T12:53:27.697" v="1650"/>
          <ac:picMkLst>
            <pc:docMk/>
            <pc:sldMk cId="1543553077" sldId="264"/>
            <ac:picMk id="29" creationId="{14355E73-A40B-450A-A6AB-96973FC78DD1}"/>
          </ac:picMkLst>
        </pc:picChg>
        <pc:picChg chg="add del">
          <ac:chgData name="Putaala Hanna" userId="S::hanna.putaala@aalto.fi::0a46a932-564b-4a2f-a393-999f58bcdb1c" providerId="AD" clId="Web-{802DD4FB-6962-4D85-92A4-999B2001F228}" dt="2019-11-04T12:53:44.791" v="1676"/>
          <ac:picMkLst>
            <pc:docMk/>
            <pc:sldMk cId="1543553077" sldId="264"/>
            <ac:picMk id="45" creationId="{8EB30F5B-F169-45DE-943C-E7B8DE4B7A71}"/>
          </ac:picMkLst>
        </pc:picChg>
        <pc:picChg chg="add">
          <ac:chgData name="Putaala Hanna" userId="S::hanna.putaala@aalto.fi::0a46a932-564b-4a2f-a393-999f58bcdb1c" providerId="AD" clId="Web-{802DD4FB-6962-4D85-92A4-999B2001F228}" dt="2019-11-04T12:53:27.838" v="1659"/>
          <ac:picMkLst>
            <pc:docMk/>
            <pc:sldMk cId="1543553077" sldId="264"/>
            <ac:picMk id="47" creationId="{E460B01C-AC19-4431-BD26-7E018F123E1E}"/>
          </ac:picMkLst>
        </pc:picChg>
        <pc:picChg chg="add">
          <ac:chgData name="Putaala Hanna" userId="S::hanna.putaala@aalto.fi::0a46a932-564b-4a2f-a393-999f58bcdb1c" providerId="AD" clId="Web-{802DD4FB-6962-4D85-92A4-999B2001F228}" dt="2019-11-04T12:53:27.900" v="1661"/>
          <ac:picMkLst>
            <pc:docMk/>
            <pc:sldMk cId="1543553077" sldId="264"/>
            <ac:picMk id="51" creationId="{FB423EBC-18E0-484F-B248-04F961C75EFE}"/>
          </ac:picMkLst>
        </pc:picChg>
        <pc:picChg chg="add del">
          <ac:chgData name="Putaala Hanna" userId="S::hanna.putaala@aalto.fi::0a46a932-564b-4a2f-a393-999f58bcdb1c" providerId="AD" clId="Web-{802DD4FB-6962-4D85-92A4-999B2001F228}" dt="2019-11-04T12:53:38.494" v="1674"/>
          <ac:picMkLst>
            <pc:docMk/>
            <pc:sldMk cId="1543553077" sldId="264"/>
            <ac:picMk id="53" creationId="{52093A6B-6BBC-4502-BC44-CF5C32987BFF}"/>
          </ac:picMkLst>
        </pc:picChg>
        <pc:picChg chg="add del">
          <ac:chgData name="Putaala Hanna" userId="S::hanna.putaala@aalto.fi::0a46a932-564b-4a2f-a393-999f58bcdb1c" providerId="AD" clId="Web-{802DD4FB-6962-4D85-92A4-999B2001F228}" dt="2019-11-04T12:53:56.807" v="1680"/>
          <ac:picMkLst>
            <pc:docMk/>
            <pc:sldMk cId="1543553077" sldId="264"/>
            <ac:picMk id="61" creationId="{17D57106-B578-4FA1-9903-6324696A1E31}"/>
          </ac:picMkLst>
        </pc:picChg>
        <pc:picChg chg="add del">
          <ac:chgData name="Putaala Hanna" userId="S::hanna.putaala@aalto.fi::0a46a932-564b-4a2f-a393-999f58bcdb1c" providerId="AD" clId="Web-{802DD4FB-6962-4D85-92A4-999B2001F228}" dt="2019-11-04T12:53:36.885" v="1673"/>
          <ac:picMkLst>
            <pc:docMk/>
            <pc:sldMk cId="1543553077" sldId="264"/>
            <ac:picMk id="65" creationId="{056D5B60-2A14-45D8-B37A-2BFDB735F7E4}"/>
          </ac:picMkLst>
        </pc:picChg>
        <pc:cxnChg chg="add">
          <ac:chgData name="Putaala Hanna" userId="S::hanna.putaala@aalto.fi::0a46a932-564b-4a2f-a393-999f58bcdb1c" providerId="AD" clId="Web-{802DD4FB-6962-4D85-92A4-999B2001F228}" dt="2019-11-04T12:53:27.572" v="1638"/>
          <ac:cxnSpMkLst>
            <pc:docMk/>
            <pc:sldMk cId="1543553077" sldId="264"/>
            <ac:cxnSpMk id="5" creationId="{BBCCD1F1-5B98-4723-9F2A-61AA7BA18102}"/>
          </ac:cxnSpMkLst>
        </pc:cxnChg>
        <pc:cxnChg chg="add">
          <ac:chgData name="Putaala Hanna" userId="S::hanna.putaala@aalto.fi::0a46a932-564b-4a2f-a393-999f58bcdb1c" providerId="AD" clId="Web-{802DD4FB-6962-4D85-92A4-999B2001F228}" dt="2019-11-04T12:53:27.603" v="1643"/>
          <ac:cxnSpMkLst>
            <pc:docMk/>
            <pc:sldMk cId="1543553077" sldId="264"/>
            <ac:cxnSpMk id="15" creationId="{D82DF4C5-4146-4D18-808D-8BD602CA83DA}"/>
          </ac:cxnSpMkLst>
        </pc:cxnChg>
        <pc:cxnChg chg="add">
          <ac:chgData name="Putaala Hanna" userId="S::hanna.putaala@aalto.fi::0a46a932-564b-4a2f-a393-999f58bcdb1c" providerId="AD" clId="Web-{802DD4FB-6962-4D85-92A4-999B2001F228}" dt="2019-11-04T12:53:27.619" v="1645"/>
          <ac:cxnSpMkLst>
            <pc:docMk/>
            <pc:sldMk cId="1543553077" sldId="264"/>
            <ac:cxnSpMk id="19" creationId="{1D121490-9792-4044-A32E-1BC8F32E79A4}"/>
          </ac:cxnSpMkLst>
        </pc:cxnChg>
        <pc:cxnChg chg="add">
          <ac:chgData name="Putaala Hanna" userId="S::hanna.putaala@aalto.fi::0a46a932-564b-4a2f-a393-999f58bcdb1c" providerId="AD" clId="Web-{802DD4FB-6962-4D85-92A4-999B2001F228}" dt="2019-11-04T12:53:27.635" v="1646"/>
          <ac:cxnSpMkLst>
            <pc:docMk/>
            <pc:sldMk cId="1543553077" sldId="264"/>
            <ac:cxnSpMk id="21" creationId="{C84AB720-F732-4D7C-BD8C-3CE6C69B52C6}"/>
          </ac:cxnSpMkLst>
        </pc:cxnChg>
        <pc:cxnChg chg="add">
          <ac:chgData name="Putaala Hanna" userId="S::hanna.putaala@aalto.fi::0a46a932-564b-4a2f-a393-999f58bcdb1c" providerId="AD" clId="Web-{802DD4FB-6962-4D85-92A4-999B2001F228}" dt="2019-11-04T12:53:27.650" v="1648"/>
          <ac:cxnSpMkLst>
            <pc:docMk/>
            <pc:sldMk cId="1543553077" sldId="264"/>
            <ac:cxnSpMk id="25" creationId="{C18D5D9F-A4E4-4E50-9F58-FD3C3AD8F428}"/>
          </ac:cxnSpMkLst>
        </pc:cxnChg>
        <pc:cxnChg chg="add">
          <ac:chgData name="Putaala Hanna" userId="S::hanna.putaala@aalto.fi::0a46a932-564b-4a2f-a393-999f58bcdb1c" providerId="AD" clId="Web-{802DD4FB-6962-4D85-92A4-999B2001F228}" dt="2019-11-04T12:53:27.713" v="1651"/>
          <ac:cxnSpMkLst>
            <pc:docMk/>
            <pc:sldMk cId="1543553077" sldId="264"/>
            <ac:cxnSpMk id="31" creationId="{D9183138-7FF2-43D1-BFC3-879043D4D789}"/>
          </ac:cxnSpMkLst>
        </pc:cxnChg>
        <pc:cxnChg chg="add">
          <ac:chgData name="Putaala Hanna" userId="S::hanna.putaala@aalto.fi::0a46a932-564b-4a2f-a393-999f58bcdb1c" providerId="AD" clId="Web-{802DD4FB-6962-4D85-92A4-999B2001F228}" dt="2019-11-04T12:53:27.713" v="1652"/>
          <ac:cxnSpMkLst>
            <pc:docMk/>
            <pc:sldMk cId="1543553077" sldId="264"/>
            <ac:cxnSpMk id="33" creationId="{0781C108-2183-4B2C-AF65-82903D61658A}"/>
          </ac:cxnSpMkLst>
        </pc:cxnChg>
        <pc:cxnChg chg="add">
          <ac:chgData name="Putaala Hanna" userId="S::hanna.putaala@aalto.fi::0a46a932-564b-4a2f-a393-999f58bcdb1c" providerId="AD" clId="Web-{802DD4FB-6962-4D85-92A4-999B2001F228}" dt="2019-11-04T12:53:27.744" v="1654"/>
          <ac:cxnSpMkLst>
            <pc:docMk/>
            <pc:sldMk cId="1543553077" sldId="264"/>
            <ac:cxnSpMk id="37" creationId="{FB80357C-1E6F-460A-9545-81243104DB1C}"/>
          </ac:cxnSpMkLst>
        </pc:cxnChg>
        <pc:cxnChg chg="add del">
          <ac:chgData name="Putaala Hanna" userId="S::hanna.putaala@aalto.fi::0a46a932-564b-4a2f-a393-999f58bcdb1c" providerId="AD" clId="Web-{802DD4FB-6962-4D85-92A4-999B2001F228}" dt="2019-11-04T12:54:06.449" v="1683"/>
          <ac:cxnSpMkLst>
            <pc:docMk/>
            <pc:sldMk cId="1543553077" sldId="264"/>
            <ac:cxnSpMk id="43" creationId="{E7698E9E-1A7D-457C-ACD3-E6809AB402F9}"/>
          </ac:cxnSpMkLst>
        </pc:cxnChg>
        <pc:cxnChg chg="add del">
          <ac:chgData name="Putaala Hanna" userId="S::hanna.putaala@aalto.fi::0a46a932-564b-4a2f-a393-999f58bcdb1c" providerId="AD" clId="Web-{802DD4FB-6962-4D85-92A4-999B2001F228}" dt="2019-11-04T12:53:41.682" v="1675"/>
          <ac:cxnSpMkLst>
            <pc:docMk/>
            <pc:sldMk cId="1543553077" sldId="264"/>
            <ac:cxnSpMk id="55" creationId="{180F24CF-2A32-4E8E-B8F8-68A754EB7DA4}"/>
          </ac:cxnSpMkLst>
        </pc:cxnChg>
        <pc:cxnChg chg="add del">
          <ac:chgData name="Putaala Hanna" userId="S::hanna.putaala@aalto.fi::0a46a932-564b-4a2f-a393-999f58bcdb1c" providerId="AD" clId="Web-{802DD4FB-6962-4D85-92A4-999B2001F228}" dt="2019-11-04T12:54:02.744" v="1682"/>
          <ac:cxnSpMkLst>
            <pc:docMk/>
            <pc:sldMk cId="1543553077" sldId="264"/>
            <ac:cxnSpMk id="59" creationId="{CC6701FD-8A22-4C5B-8BE8-900CA75CBAB2}"/>
          </ac:cxnSpMkLst>
        </pc:cxnChg>
        <pc:cxnChg chg="add del">
          <ac:chgData name="Putaala Hanna" userId="S::hanna.putaala@aalto.fi::0a46a932-564b-4a2f-a393-999f58bcdb1c" providerId="AD" clId="Web-{802DD4FB-6962-4D85-92A4-999B2001F228}" dt="2019-11-04T12:53:34.025" v="1671"/>
          <ac:cxnSpMkLst>
            <pc:docMk/>
            <pc:sldMk cId="1543553077" sldId="264"/>
            <ac:cxnSpMk id="67" creationId="{329982A9-B29B-48A7-A735-5F457E56978E}"/>
          </ac:cxnSpMkLst>
        </pc:cxnChg>
      </pc:sldChg>
      <pc:sldChg chg="addSp delSp modSp new mod modClrScheme chgLayout">
        <pc:chgData name="Putaala Hanna" userId="S::hanna.putaala@aalto.fi::0a46a932-564b-4a2f-a393-999f58bcdb1c" providerId="AD" clId="Web-{802DD4FB-6962-4D85-92A4-999B2001F228}" dt="2019-11-04T13:01:52.248" v="1855"/>
        <pc:sldMkLst>
          <pc:docMk/>
          <pc:sldMk cId="2783530183" sldId="265"/>
        </pc:sldMkLst>
        <pc:spChg chg="del">
          <ac:chgData name="Putaala Hanna" userId="S::hanna.putaala@aalto.fi::0a46a932-564b-4a2f-a393-999f58bcdb1c" providerId="AD" clId="Web-{802DD4FB-6962-4D85-92A4-999B2001F228}" dt="2019-11-04T12:54:53.276" v="1686"/>
          <ac:spMkLst>
            <pc:docMk/>
            <pc:sldMk cId="2783530183" sldId="265"/>
            <ac:spMk id="2" creationId="{255C06F4-D559-4762-B8B6-84A781D10544}"/>
          </ac:spMkLst>
        </pc:spChg>
        <pc:spChg chg="del">
          <ac:chgData name="Putaala Hanna" userId="S::hanna.putaala@aalto.fi::0a46a932-564b-4a2f-a393-999f58bcdb1c" providerId="AD" clId="Web-{802DD4FB-6962-4D85-92A4-999B2001F228}" dt="2019-11-04T12:54:53.276" v="1686"/>
          <ac:spMkLst>
            <pc:docMk/>
            <pc:sldMk cId="2783530183" sldId="265"/>
            <ac:spMk id="3" creationId="{C40BC51F-3492-489C-9684-EDA28D91A7B5}"/>
          </ac:spMkLst>
        </pc:spChg>
        <pc:spChg chg="add">
          <ac:chgData name="Putaala Hanna" userId="S::hanna.putaala@aalto.fi::0a46a932-564b-4a2f-a393-999f58bcdb1c" providerId="AD" clId="Web-{802DD4FB-6962-4D85-92A4-999B2001F228}" dt="2019-11-04T12:54:57.682" v="1688"/>
          <ac:spMkLst>
            <pc:docMk/>
            <pc:sldMk cId="2783530183" sldId="265"/>
            <ac:spMk id="7" creationId="{BAC05306-40F2-4CFB-AFCF-B729AC908E5B}"/>
          </ac:spMkLst>
        </pc:spChg>
        <pc:spChg chg="add">
          <ac:chgData name="Putaala Hanna" userId="S::hanna.putaala@aalto.fi::0a46a932-564b-4a2f-a393-999f58bcdb1c" providerId="AD" clId="Web-{802DD4FB-6962-4D85-92A4-999B2001F228}" dt="2019-11-04T12:54:57.698" v="1689"/>
          <ac:spMkLst>
            <pc:docMk/>
            <pc:sldMk cId="2783530183" sldId="265"/>
            <ac:spMk id="9" creationId="{93F27524-2A69-4D9E-B15C-195EE0A43C4C}"/>
          </ac:spMkLst>
        </pc:spChg>
        <pc:spChg chg="add">
          <ac:chgData name="Putaala Hanna" userId="S::hanna.putaala@aalto.fi::0a46a932-564b-4a2f-a393-999f58bcdb1c" providerId="AD" clId="Web-{802DD4FB-6962-4D85-92A4-999B2001F228}" dt="2019-11-04T12:54:57.698" v="1690"/>
          <ac:spMkLst>
            <pc:docMk/>
            <pc:sldMk cId="2783530183" sldId="265"/>
            <ac:spMk id="11" creationId="{40E86698-96DE-47DE-8FD9-B48F393DC7E1}"/>
          </ac:spMkLst>
        </pc:spChg>
        <pc:spChg chg="add mod">
          <ac:chgData name="Putaala Hanna" userId="S::hanna.putaala@aalto.fi::0a46a932-564b-4a2f-a393-999f58bcdb1c" providerId="AD" clId="Web-{802DD4FB-6962-4D85-92A4-999B2001F228}" dt="2019-11-04T12:56:32.980" v="1749" actId="1076"/>
          <ac:spMkLst>
            <pc:docMk/>
            <pc:sldMk cId="2783530183" sldId="265"/>
            <ac:spMk id="13" creationId="{1CEE4597-942A-4D41-8DAA-201A1F81B53D}"/>
          </ac:spMkLst>
        </pc:spChg>
        <pc:spChg chg="add">
          <ac:chgData name="Putaala Hanna" userId="S::hanna.putaala@aalto.fi::0a46a932-564b-4a2f-a393-999f58bcdb1c" providerId="AD" clId="Web-{802DD4FB-6962-4D85-92A4-999B2001F228}" dt="2019-11-04T12:54:57.729" v="1693"/>
          <ac:spMkLst>
            <pc:docMk/>
            <pc:sldMk cId="2783530183" sldId="265"/>
            <ac:spMk id="17" creationId="{15AF50D7-53BC-4CC8-A45B-9BCC69BE8AB8}"/>
          </ac:spMkLst>
        </pc:spChg>
        <pc:spChg chg="add">
          <ac:chgData name="Putaala Hanna" userId="S::hanna.putaala@aalto.fi::0a46a932-564b-4a2f-a393-999f58bcdb1c" providerId="AD" clId="Web-{802DD4FB-6962-4D85-92A4-999B2001F228}" dt="2019-11-04T12:54:57.745" v="1695"/>
          <ac:spMkLst>
            <pc:docMk/>
            <pc:sldMk cId="2783530183" sldId="265"/>
            <ac:spMk id="21" creationId="{61D0688C-0CC8-4873-A9AF-9E1246644CBE}"/>
          </ac:spMkLst>
        </pc:spChg>
        <pc:spChg chg="add mod">
          <ac:chgData name="Putaala Hanna" userId="S::hanna.putaala@aalto.fi::0a46a932-564b-4a2f-a393-999f58bcdb1c" providerId="AD" clId="Web-{802DD4FB-6962-4D85-92A4-999B2001F228}" dt="2019-11-04T12:55:37.448" v="1745" actId="1076"/>
          <ac:spMkLst>
            <pc:docMk/>
            <pc:sldMk cId="2783530183" sldId="265"/>
            <ac:spMk id="27" creationId="{8689A7E3-8524-42FC-AF8B-ABF7A461023E}"/>
          </ac:spMkLst>
        </pc:spChg>
        <pc:spChg chg="add del">
          <ac:chgData name="Putaala Hanna" userId="S::hanna.putaala@aalto.fi::0a46a932-564b-4a2f-a393-999f58bcdb1c" providerId="AD" clId="Web-{802DD4FB-6962-4D85-92A4-999B2001F228}" dt="2019-11-04T12:55:19.307" v="1730"/>
          <ac:spMkLst>
            <pc:docMk/>
            <pc:sldMk cId="2783530183" sldId="265"/>
            <ac:spMk id="35" creationId="{23D74FCF-DC2E-40D0-A909-28640A08C30B}"/>
          </ac:spMkLst>
        </pc:spChg>
        <pc:spChg chg="add del">
          <ac:chgData name="Putaala Hanna" userId="S::hanna.putaala@aalto.fi::0a46a932-564b-4a2f-a393-999f58bcdb1c" providerId="AD" clId="Web-{802DD4FB-6962-4D85-92A4-999B2001F228}" dt="2019-11-04T12:55:17.979" v="1728"/>
          <ac:spMkLst>
            <pc:docMk/>
            <pc:sldMk cId="2783530183" sldId="265"/>
            <ac:spMk id="39" creationId="{5D5215D8-3DAE-4EE8-BA38-81C9ED69AE93}"/>
          </ac:spMkLst>
        </pc:spChg>
        <pc:spChg chg="add del">
          <ac:chgData name="Putaala Hanna" userId="S::hanna.putaala@aalto.fi::0a46a932-564b-4a2f-a393-999f58bcdb1c" providerId="AD" clId="Web-{802DD4FB-6962-4D85-92A4-999B2001F228}" dt="2019-11-04T12:55:30.870" v="1741"/>
          <ac:spMkLst>
            <pc:docMk/>
            <pc:sldMk cId="2783530183" sldId="265"/>
            <ac:spMk id="41" creationId="{09E4688C-CF1C-4FDB-AB3A-92EFBC4A3189}"/>
          </ac:spMkLst>
        </pc:spChg>
        <pc:spChg chg="add del mod">
          <ac:chgData name="Putaala Hanna" userId="S::hanna.putaala@aalto.fi::0a46a932-564b-4a2f-a393-999f58bcdb1c" providerId="AD" clId="Web-{802DD4FB-6962-4D85-92A4-999B2001F228}" dt="2019-11-04T12:55:23.667" v="1736"/>
          <ac:spMkLst>
            <pc:docMk/>
            <pc:sldMk cId="2783530183" sldId="265"/>
            <ac:spMk id="49" creationId="{FF3E5A23-3972-4A4E-9BE6-A5B4311704EC}"/>
          </ac:spMkLst>
        </pc:spChg>
        <pc:spChg chg="add del">
          <ac:chgData name="Putaala Hanna" userId="S::hanna.putaala@aalto.fi::0a46a932-564b-4a2f-a393-999f58bcdb1c" providerId="AD" clId="Web-{802DD4FB-6962-4D85-92A4-999B2001F228}" dt="2019-11-04T12:55:13.839" v="1726"/>
          <ac:spMkLst>
            <pc:docMk/>
            <pc:sldMk cId="2783530183" sldId="265"/>
            <ac:spMk id="57" creationId="{FA4261A2-F788-427F-B391-694B9633CE69}"/>
          </ac:spMkLst>
        </pc:spChg>
        <pc:spChg chg="add del">
          <ac:chgData name="Putaala Hanna" userId="S::hanna.putaala@aalto.fi::0a46a932-564b-4a2f-a393-999f58bcdb1c" providerId="AD" clId="Web-{802DD4FB-6962-4D85-92A4-999B2001F228}" dt="2019-11-04T12:55:25.636" v="1737"/>
          <ac:spMkLst>
            <pc:docMk/>
            <pc:sldMk cId="2783530183" sldId="265"/>
            <ac:spMk id="63" creationId="{0C21D45B-ECC5-4A7F-8479-D40FD7A9BB67}"/>
          </ac:spMkLst>
        </pc:spChg>
        <pc:spChg chg="add del">
          <ac:chgData name="Putaala Hanna" userId="S::hanna.putaala@aalto.fi::0a46a932-564b-4a2f-a393-999f58bcdb1c" providerId="AD" clId="Web-{802DD4FB-6962-4D85-92A4-999B2001F228}" dt="2019-11-04T12:55:05.073" v="1723"/>
          <ac:spMkLst>
            <pc:docMk/>
            <pc:sldMk cId="2783530183" sldId="265"/>
            <ac:spMk id="69" creationId="{64C536FF-E968-4FEC-8788-A7D5D77F69FE}"/>
          </ac:spMkLst>
        </pc:spChg>
        <pc:spChg chg="add del mod">
          <ac:chgData name="Putaala Hanna" userId="S::hanna.putaala@aalto.fi::0a46a932-564b-4a2f-a393-999f58bcdb1c" providerId="AD" clId="Web-{802DD4FB-6962-4D85-92A4-999B2001F228}" dt="2019-11-04T13:01:45.561" v="1854"/>
          <ac:spMkLst>
            <pc:docMk/>
            <pc:sldMk cId="2783530183" sldId="265"/>
            <ac:spMk id="70" creationId="{6E597D25-F63F-4501-9C68-897E55E1614B}"/>
          </ac:spMkLst>
        </pc:spChg>
        <pc:spChg chg="add">
          <ac:chgData name="Putaala Hanna" userId="S::hanna.putaala@aalto.fi::0a46a932-564b-4a2f-a393-999f58bcdb1c" providerId="AD" clId="Web-{802DD4FB-6962-4D85-92A4-999B2001F228}" dt="2019-11-04T13:01:52.248" v="1855"/>
          <ac:spMkLst>
            <pc:docMk/>
            <pc:sldMk cId="2783530183" sldId="265"/>
            <ac:spMk id="72" creationId="{A4588B1E-6D2C-415E-8FF5-62D91714EADF}"/>
          </ac:spMkLst>
        </pc:spChg>
        <pc:picChg chg="add del">
          <ac:chgData name="Putaala Hanna" userId="S::hanna.putaala@aalto.fi::0a46a932-564b-4a2f-a393-999f58bcdb1c" providerId="AD" clId="Web-{802DD4FB-6962-4D85-92A4-999B2001F228}" dt="2019-11-04T12:55:18.651" v="1729"/>
          <ac:picMkLst>
            <pc:docMk/>
            <pc:sldMk cId="2783530183" sldId="265"/>
            <ac:picMk id="29" creationId="{CC2CC1D1-A051-428A-B319-7549F697579F}"/>
          </ac:picMkLst>
        </pc:picChg>
        <pc:picChg chg="add del">
          <ac:chgData name="Putaala Hanna" userId="S::hanna.putaala@aalto.fi::0a46a932-564b-4a2f-a393-999f58bcdb1c" providerId="AD" clId="Web-{802DD4FB-6962-4D85-92A4-999B2001F228}" dt="2019-11-04T12:55:06.058" v="1725"/>
          <ac:picMkLst>
            <pc:docMk/>
            <pc:sldMk cId="2783530183" sldId="265"/>
            <ac:picMk id="45" creationId="{0D44D6A4-6FEE-42CB-863D-C6A42E7F8891}"/>
          </ac:picMkLst>
        </pc:picChg>
        <pc:picChg chg="add del">
          <ac:chgData name="Putaala Hanna" userId="S::hanna.putaala@aalto.fi::0a46a932-564b-4a2f-a393-999f58bcdb1c" providerId="AD" clId="Web-{802DD4FB-6962-4D85-92A4-999B2001F228}" dt="2019-11-04T12:55:32.261" v="1742"/>
          <ac:picMkLst>
            <pc:docMk/>
            <pc:sldMk cId="2783530183" sldId="265"/>
            <ac:picMk id="47" creationId="{EE83876A-CE87-4316-A15C-95B932D2842C}"/>
          </ac:picMkLst>
        </pc:picChg>
        <pc:picChg chg="add del">
          <ac:chgData name="Putaala Hanna" userId="S::hanna.putaala@aalto.fi::0a46a932-564b-4a2f-a393-999f58bcdb1c" providerId="AD" clId="Web-{802DD4FB-6962-4D85-92A4-999B2001F228}" dt="2019-11-04T12:55:20.761" v="1732"/>
          <ac:picMkLst>
            <pc:docMk/>
            <pc:sldMk cId="2783530183" sldId="265"/>
            <ac:picMk id="51" creationId="{0F9623AC-B333-4DD7-ADDA-2253CF879ECE}"/>
          </ac:picMkLst>
        </pc:picChg>
        <pc:picChg chg="add del">
          <ac:chgData name="Putaala Hanna" userId="S::hanna.putaala@aalto.fi::0a46a932-564b-4a2f-a393-999f58bcdb1c" providerId="AD" clId="Web-{802DD4FB-6962-4D85-92A4-999B2001F228}" dt="2019-11-04T12:55:02.557" v="1720"/>
          <ac:picMkLst>
            <pc:docMk/>
            <pc:sldMk cId="2783530183" sldId="265"/>
            <ac:picMk id="53" creationId="{5EE12D9F-B7E3-4907-867B-A5A25FC8DC2D}"/>
          </ac:picMkLst>
        </pc:picChg>
        <pc:picChg chg="add del">
          <ac:chgData name="Putaala Hanna" userId="S::hanna.putaala@aalto.fi::0a46a932-564b-4a2f-a393-999f58bcdb1c" providerId="AD" clId="Web-{802DD4FB-6962-4D85-92A4-999B2001F228}" dt="2019-11-04T12:55:26.198" v="1738"/>
          <ac:picMkLst>
            <pc:docMk/>
            <pc:sldMk cId="2783530183" sldId="265"/>
            <ac:picMk id="61" creationId="{E887A857-CA2F-4B0A-B573-A40D3F95C3E7}"/>
          </ac:picMkLst>
        </pc:picChg>
        <pc:picChg chg="add del">
          <ac:chgData name="Putaala Hanna" userId="S::hanna.putaala@aalto.fi::0a46a932-564b-4a2f-a393-999f58bcdb1c" providerId="AD" clId="Web-{802DD4FB-6962-4D85-92A4-999B2001F228}" dt="2019-11-04T12:55:05.604" v="1724"/>
          <ac:picMkLst>
            <pc:docMk/>
            <pc:sldMk cId="2783530183" sldId="265"/>
            <ac:picMk id="65" creationId="{0B65E320-9F3D-42E2-8B94-CB4E5385F377}"/>
          </ac:picMkLst>
        </pc:picChg>
        <pc:cxnChg chg="add del">
          <ac:chgData name="Putaala Hanna" userId="S::hanna.putaala@aalto.fi::0a46a932-564b-4a2f-a393-999f58bcdb1c" providerId="AD" clId="Web-{802DD4FB-6962-4D85-92A4-999B2001F228}" dt="2019-11-04T12:55:33.433" v="1743"/>
          <ac:cxnSpMkLst>
            <pc:docMk/>
            <pc:sldMk cId="2783530183" sldId="265"/>
            <ac:cxnSpMk id="5" creationId="{29C4059B-6C27-4B6C-A1AB-565FF59022F3}"/>
          </ac:cxnSpMkLst>
        </pc:cxnChg>
        <pc:cxnChg chg="add">
          <ac:chgData name="Putaala Hanna" userId="S::hanna.putaala@aalto.fi::0a46a932-564b-4a2f-a393-999f58bcdb1c" providerId="AD" clId="Web-{802DD4FB-6962-4D85-92A4-999B2001F228}" dt="2019-11-04T12:54:57.729" v="1692"/>
          <ac:cxnSpMkLst>
            <pc:docMk/>
            <pc:sldMk cId="2783530183" sldId="265"/>
            <ac:cxnSpMk id="15" creationId="{E5D9F0B8-3FD9-43FC-B92A-50386804170E}"/>
          </ac:cxnSpMkLst>
        </pc:cxnChg>
        <pc:cxnChg chg="add">
          <ac:chgData name="Putaala Hanna" userId="S::hanna.putaala@aalto.fi::0a46a932-564b-4a2f-a393-999f58bcdb1c" providerId="AD" clId="Web-{802DD4FB-6962-4D85-92A4-999B2001F228}" dt="2019-11-04T12:54:57.745" v="1694"/>
          <ac:cxnSpMkLst>
            <pc:docMk/>
            <pc:sldMk cId="2783530183" sldId="265"/>
            <ac:cxnSpMk id="19" creationId="{733569B0-DC1F-45D0-B802-EB28668588C3}"/>
          </ac:cxnSpMkLst>
        </pc:cxnChg>
        <pc:cxnChg chg="add">
          <ac:chgData name="Putaala Hanna" userId="S::hanna.putaala@aalto.fi::0a46a932-564b-4a2f-a393-999f58bcdb1c" providerId="AD" clId="Web-{802DD4FB-6962-4D85-92A4-999B2001F228}" dt="2019-11-04T12:54:57.760" v="1696"/>
          <ac:cxnSpMkLst>
            <pc:docMk/>
            <pc:sldMk cId="2783530183" sldId="265"/>
            <ac:cxnSpMk id="23" creationId="{1385115C-F087-4CE0-A97A-C3666795B542}"/>
          </ac:cxnSpMkLst>
        </pc:cxnChg>
        <pc:cxnChg chg="add mod">
          <ac:chgData name="Putaala Hanna" userId="S::hanna.putaala@aalto.fi::0a46a932-564b-4a2f-a393-999f58bcdb1c" providerId="AD" clId="Web-{802DD4FB-6962-4D85-92A4-999B2001F228}" dt="2019-11-04T12:55:47.511" v="1747" actId="14100"/>
          <ac:cxnSpMkLst>
            <pc:docMk/>
            <pc:sldMk cId="2783530183" sldId="265"/>
            <ac:cxnSpMk id="25" creationId="{675B77D0-A78F-4FD8-9BCB-1DB1FE01E17C}"/>
          </ac:cxnSpMkLst>
        </pc:cxnChg>
        <pc:cxnChg chg="add del">
          <ac:chgData name="Putaala Hanna" userId="S::hanna.putaala@aalto.fi::0a46a932-564b-4a2f-a393-999f58bcdb1c" providerId="AD" clId="Web-{802DD4FB-6962-4D85-92A4-999B2001F228}" dt="2019-11-04T12:55:20.323" v="1731"/>
          <ac:cxnSpMkLst>
            <pc:docMk/>
            <pc:sldMk cId="2783530183" sldId="265"/>
            <ac:cxnSpMk id="31" creationId="{F7C8530F-01F2-4243-81AB-BBEA52D197EE}"/>
          </ac:cxnSpMkLst>
        </pc:cxnChg>
        <pc:cxnChg chg="add del">
          <ac:chgData name="Putaala Hanna" userId="S::hanna.putaala@aalto.fi::0a46a932-564b-4a2f-a393-999f58bcdb1c" providerId="AD" clId="Web-{802DD4FB-6962-4D85-92A4-999B2001F228}" dt="2019-11-04T12:55:16.448" v="1727"/>
          <ac:cxnSpMkLst>
            <pc:docMk/>
            <pc:sldMk cId="2783530183" sldId="265"/>
            <ac:cxnSpMk id="33" creationId="{316EC2E7-602E-4676-A30B-9519F7B3964D}"/>
          </ac:cxnSpMkLst>
        </pc:cxnChg>
        <pc:cxnChg chg="add del">
          <ac:chgData name="Putaala Hanna" userId="S::hanna.putaala@aalto.fi::0a46a932-564b-4a2f-a393-999f58bcdb1c" providerId="AD" clId="Web-{802DD4FB-6962-4D85-92A4-999B2001F228}" dt="2019-11-04T12:55:35.714" v="1744"/>
          <ac:cxnSpMkLst>
            <pc:docMk/>
            <pc:sldMk cId="2783530183" sldId="265"/>
            <ac:cxnSpMk id="37" creationId="{1A579745-BC93-42AF-91A1-35ABD65D99FA}"/>
          </ac:cxnSpMkLst>
        </pc:cxnChg>
        <pc:cxnChg chg="add del">
          <ac:chgData name="Putaala Hanna" userId="S::hanna.putaala@aalto.fi::0a46a932-564b-4a2f-a393-999f58bcdb1c" providerId="AD" clId="Web-{802DD4FB-6962-4D85-92A4-999B2001F228}" dt="2019-11-04T12:55:29.136" v="1740"/>
          <ac:cxnSpMkLst>
            <pc:docMk/>
            <pc:sldMk cId="2783530183" sldId="265"/>
            <ac:cxnSpMk id="43" creationId="{ECD971B6-8C49-4878-A600-37B8CE3411CD}"/>
          </ac:cxnSpMkLst>
        </pc:cxnChg>
        <pc:cxnChg chg="add del">
          <ac:chgData name="Putaala Hanna" userId="S::hanna.putaala@aalto.fi::0a46a932-564b-4a2f-a393-999f58bcdb1c" providerId="AD" clId="Web-{802DD4FB-6962-4D85-92A4-999B2001F228}" dt="2019-11-04T12:55:04.182" v="1722"/>
          <ac:cxnSpMkLst>
            <pc:docMk/>
            <pc:sldMk cId="2783530183" sldId="265"/>
            <ac:cxnSpMk id="55" creationId="{F9D02433-8711-4087-9505-FD25B29C8A4C}"/>
          </ac:cxnSpMkLst>
        </pc:cxnChg>
        <pc:cxnChg chg="add del">
          <ac:chgData name="Putaala Hanna" userId="S::hanna.putaala@aalto.fi::0a46a932-564b-4a2f-a393-999f58bcdb1c" providerId="AD" clId="Web-{802DD4FB-6962-4D85-92A4-999B2001F228}" dt="2019-11-04T12:55:28.011" v="1739"/>
          <ac:cxnSpMkLst>
            <pc:docMk/>
            <pc:sldMk cId="2783530183" sldId="265"/>
            <ac:cxnSpMk id="59" creationId="{59537FC5-90C7-40E6-9D88-215055D2617F}"/>
          </ac:cxnSpMkLst>
        </pc:cxnChg>
        <pc:cxnChg chg="add del">
          <ac:chgData name="Putaala Hanna" userId="S::hanna.putaala@aalto.fi::0a46a932-564b-4a2f-a393-999f58bcdb1c" providerId="AD" clId="Web-{802DD4FB-6962-4D85-92A4-999B2001F228}" dt="2019-11-04T12:55:03.151" v="1721"/>
          <ac:cxnSpMkLst>
            <pc:docMk/>
            <pc:sldMk cId="2783530183" sldId="265"/>
            <ac:cxnSpMk id="67" creationId="{6C8A45AD-6C57-4924-B23A-8A6FFEAC24B4}"/>
          </ac:cxnSpMkLst>
        </pc:cxnChg>
      </pc:sldChg>
      <pc:sldChg chg="addSp delSp new del mod modClrScheme chgLayout">
        <pc:chgData name="Putaala Hanna" userId="S::hanna.putaala@aalto.fi::0a46a932-564b-4a2f-a393-999f58bcdb1c" providerId="AD" clId="Web-{802DD4FB-6962-4D85-92A4-999B2001F228}" dt="2019-11-04T12:53:09.025" v="1635"/>
        <pc:sldMkLst>
          <pc:docMk/>
          <pc:sldMk cId="680949597" sldId="266"/>
        </pc:sldMkLst>
        <pc:spChg chg="del">
          <ac:chgData name="Putaala Hanna" userId="S::hanna.putaala@aalto.fi::0a46a932-564b-4a2f-a393-999f58bcdb1c" providerId="AD" clId="Web-{802DD4FB-6962-4D85-92A4-999B2001F228}" dt="2019-11-04T12:52:09.118" v="1591"/>
          <ac:spMkLst>
            <pc:docMk/>
            <pc:sldMk cId="680949597" sldId="266"/>
            <ac:spMk id="2" creationId="{5DCDFABC-A87F-4EF6-B112-0A40066B9918}"/>
          </ac:spMkLst>
        </pc:spChg>
        <pc:spChg chg="del">
          <ac:chgData name="Putaala Hanna" userId="S::hanna.putaala@aalto.fi::0a46a932-564b-4a2f-a393-999f58bcdb1c" providerId="AD" clId="Web-{802DD4FB-6962-4D85-92A4-999B2001F228}" dt="2019-11-04T12:52:09.118" v="1591"/>
          <ac:spMkLst>
            <pc:docMk/>
            <pc:sldMk cId="680949597" sldId="266"/>
            <ac:spMk id="3" creationId="{B81FC3C7-0A41-4F49-B971-C14C65C5F2D3}"/>
          </ac:spMkLst>
        </pc:spChg>
        <pc:spChg chg="add">
          <ac:chgData name="Putaala Hanna" userId="S::hanna.putaala@aalto.fi::0a46a932-564b-4a2f-a393-999f58bcdb1c" providerId="AD" clId="Web-{802DD4FB-6962-4D85-92A4-999B2001F228}" dt="2019-11-04T12:52:22.322" v="1593"/>
          <ac:spMkLst>
            <pc:docMk/>
            <pc:sldMk cId="680949597" sldId="266"/>
            <ac:spMk id="7" creationId="{1D42DD83-A0CC-45DC-AEEC-E74E55C11162}"/>
          </ac:spMkLst>
        </pc:spChg>
        <pc:spChg chg="add">
          <ac:chgData name="Putaala Hanna" userId="S::hanna.putaala@aalto.fi::0a46a932-564b-4a2f-a393-999f58bcdb1c" providerId="AD" clId="Web-{802DD4FB-6962-4D85-92A4-999B2001F228}" dt="2019-11-04T12:52:22.322" v="1594"/>
          <ac:spMkLst>
            <pc:docMk/>
            <pc:sldMk cId="680949597" sldId="266"/>
            <ac:spMk id="9" creationId="{A4B46CCB-AC18-4EB0-B83C-BD6F3CE60131}"/>
          </ac:spMkLst>
        </pc:spChg>
        <pc:spChg chg="add">
          <ac:chgData name="Putaala Hanna" userId="S::hanna.putaala@aalto.fi::0a46a932-564b-4a2f-a393-999f58bcdb1c" providerId="AD" clId="Web-{802DD4FB-6962-4D85-92A4-999B2001F228}" dt="2019-11-04T12:52:22.337" v="1595"/>
          <ac:spMkLst>
            <pc:docMk/>
            <pc:sldMk cId="680949597" sldId="266"/>
            <ac:spMk id="11" creationId="{40C5B495-D263-49A8-8730-CFCA299E82B0}"/>
          </ac:spMkLst>
        </pc:spChg>
        <pc:spChg chg="add">
          <ac:chgData name="Putaala Hanna" userId="S::hanna.putaala@aalto.fi::0a46a932-564b-4a2f-a393-999f58bcdb1c" providerId="AD" clId="Web-{802DD4FB-6962-4D85-92A4-999B2001F228}" dt="2019-11-04T12:52:22.353" v="1596"/>
          <ac:spMkLst>
            <pc:docMk/>
            <pc:sldMk cId="680949597" sldId="266"/>
            <ac:spMk id="13" creationId="{7F70ED6B-A828-4863-9749-FE06131DD958}"/>
          </ac:spMkLst>
        </pc:spChg>
        <pc:spChg chg="add">
          <ac:chgData name="Putaala Hanna" userId="S::hanna.putaala@aalto.fi::0a46a932-564b-4a2f-a393-999f58bcdb1c" providerId="AD" clId="Web-{802DD4FB-6962-4D85-92A4-999B2001F228}" dt="2019-11-04T12:52:22.368" v="1598"/>
          <ac:spMkLst>
            <pc:docMk/>
            <pc:sldMk cId="680949597" sldId="266"/>
            <ac:spMk id="17" creationId="{C32A444E-AAF8-4740-B93D-1980CF655477}"/>
          </ac:spMkLst>
        </pc:spChg>
        <pc:spChg chg="add">
          <ac:chgData name="Putaala Hanna" userId="S::hanna.putaala@aalto.fi::0a46a932-564b-4a2f-a393-999f58bcdb1c" providerId="AD" clId="Web-{802DD4FB-6962-4D85-92A4-999B2001F228}" dt="2019-11-04T12:52:22.447" v="1605"/>
          <ac:spMkLst>
            <pc:docMk/>
            <pc:sldMk cId="680949597" sldId="266"/>
            <ac:spMk id="31" creationId="{6D03385B-C306-4F5A-899D-E5976A58242E}"/>
          </ac:spMkLst>
        </pc:spChg>
        <pc:spChg chg="add">
          <ac:chgData name="Putaala Hanna" userId="S::hanna.putaala@aalto.fi::0a46a932-564b-4a2f-a393-999f58bcdb1c" providerId="AD" clId="Web-{802DD4FB-6962-4D85-92A4-999B2001F228}" dt="2019-11-04T12:52:22.478" v="1607"/>
          <ac:spMkLst>
            <pc:docMk/>
            <pc:sldMk cId="680949597" sldId="266"/>
            <ac:spMk id="35" creationId="{4C33E9D4-8534-47B2-88E9-7322A474DC30}"/>
          </ac:spMkLst>
        </pc:spChg>
        <pc:spChg chg="add">
          <ac:chgData name="Putaala Hanna" userId="S::hanna.putaala@aalto.fi::0a46a932-564b-4a2f-a393-999f58bcdb1c" providerId="AD" clId="Web-{802DD4FB-6962-4D85-92A4-999B2001F228}" dt="2019-11-04T12:52:22.493" v="1608"/>
          <ac:spMkLst>
            <pc:docMk/>
            <pc:sldMk cId="680949597" sldId="266"/>
            <ac:spMk id="37" creationId="{812C7CD9-7EE1-4047-AC5E-5414BA58A3F0}"/>
          </ac:spMkLst>
        </pc:spChg>
        <pc:spChg chg="add del">
          <ac:chgData name="Putaala Hanna" userId="S::hanna.putaala@aalto.fi::0a46a932-564b-4a2f-a393-999f58bcdb1c" providerId="AD" clId="Web-{802DD4FB-6962-4D85-92A4-999B2001F228}" dt="2019-11-04T12:52:45.603" v="1631"/>
          <ac:spMkLst>
            <pc:docMk/>
            <pc:sldMk cId="680949597" sldId="266"/>
            <ac:spMk id="45" creationId="{34C5735E-DF7B-498E-B74E-2F41F314EB6D}"/>
          </ac:spMkLst>
        </pc:spChg>
        <pc:spChg chg="add">
          <ac:chgData name="Putaala Hanna" userId="S::hanna.putaala@aalto.fi::0a46a932-564b-4a2f-a393-999f58bcdb1c" providerId="AD" clId="Web-{802DD4FB-6962-4D85-92A4-999B2001F228}" dt="2019-11-04T12:52:22.665" v="1616"/>
          <ac:spMkLst>
            <pc:docMk/>
            <pc:sldMk cId="680949597" sldId="266"/>
            <ac:spMk id="53" creationId="{6A4D0206-C851-4B79-A377-A44E670AB2ED}"/>
          </ac:spMkLst>
        </pc:spChg>
        <pc:spChg chg="add del">
          <ac:chgData name="Putaala Hanna" userId="S::hanna.putaala@aalto.fi::0a46a932-564b-4a2f-a393-999f58bcdb1c" providerId="AD" clId="Web-{802DD4FB-6962-4D85-92A4-999B2001F228}" dt="2019-11-04T12:52:26.400" v="1623"/>
          <ac:spMkLst>
            <pc:docMk/>
            <pc:sldMk cId="680949597" sldId="266"/>
            <ac:spMk id="59" creationId="{E79BA0A4-560C-46E7-BFD0-CF00CC2C0B8C}"/>
          </ac:spMkLst>
        </pc:spChg>
        <pc:spChg chg="add del">
          <ac:chgData name="Putaala Hanna" userId="S::hanna.putaala@aalto.fi::0a46a932-564b-4a2f-a393-999f58bcdb1c" providerId="AD" clId="Web-{802DD4FB-6962-4D85-92A4-999B2001F228}" dt="2019-11-04T12:52:37.697" v="1628"/>
          <ac:spMkLst>
            <pc:docMk/>
            <pc:sldMk cId="680949597" sldId="266"/>
            <ac:spMk id="65" creationId="{6788C0A1-786A-4E3F-8A28-962DF400E3FC}"/>
          </ac:spMkLst>
        </pc:spChg>
        <pc:picChg chg="add">
          <ac:chgData name="Putaala Hanna" userId="S::hanna.putaala@aalto.fi::0a46a932-564b-4a2f-a393-999f58bcdb1c" providerId="AD" clId="Web-{802DD4FB-6962-4D85-92A4-999B2001F228}" dt="2019-11-04T12:52:22.415" v="1602"/>
          <ac:picMkLst>
            <pc:docMk/>
            <pc:sldMk cId="680949597" sldId="266"/>
            <ac:picMk id="25" creationId="{71E885B2-6A3C-4629-827F-E89B5B74FC63}"/>
          </ac:picMkLst>
        </pc:picChg>
        <pc:picChg chg="add">
          <ac:chgData name="Putaala Hanna" userId="S::hanna.putaala@aalto.fi::0a46a932-564b-4a2f-a393-999f58bcdb1c" providerId="AD" clId="Web-{802DD4FB-6962-4D85-92A4-999B2001F228}" dt="2019-11-04T12:52:22.525" v="1610"/>
          <ac:picMkLst>
            <pc:docMk/>
            <pc:sldMk cId="680949597" sldId="266"/>
            <ac:picMk id="41" creationId="{DD8E82C4-21D0-4C9E-B05D-6B2867A6C5ED}"/>
          </ac:picMkLst>
        </pc:picChg>
        <pc:picChg chg="add">
          <ac:chgData name="Putaala Hanna" userId="S::hanna.putaala@aalto.fi::0a46a932-564b-4a2f-a393-999f58bcdb1c" providerId="AD" clId="Web-{802DD4FB-6962-4D85-92A4-999B2001F228}" dt="2019-11-04T12:52:22.556" v="1611"/>
          <ac:picMkLst>
            <pc:docMk/>
            <pc:sldMk cId="680949597" sldId="266"/>
            <ac:picMk id="43" creationId="{0C7F7495-3ACB-48C2-A856-AA14C64496F5}"/>
          </ac:picMkLst>
        </pc:picChg>
        <pc:picChg chg="add del">
          <ac:chgData name="Putaala Hanna" userId="S::hanna.putaala@aalto.fi::0a46a932-564b-4a2f-a393-999f58bcdb1c" providerId="AD" clId="Web-{802DD4FB-6962-4D85-92A4-999B2001F228}" dt="2019-11-04T12:52:45.572" v="1630"/>
          <ac:picMkLst>
            <pc:docMk/>
            <pc:sldMk cId="680949597" sldId="266"/>
            <ac:picMk id="47" creationId="{3E1DDA82-61B3-4D1C-972F-C5031576E7A4}"/>
          </ac:picMkLst>
        </pc:picChg>
        <pc:picChg chg="add">
          <ac:chgData name="Putaala Hanna" userId="S::hanna.putaala@aalto.fi::0a46a932-564b-4a2f-a393-999f58bcdb1c" providerId="AD" clId="Web-{802DD4FB-6962-4D85-92A4-999B2001F228}" dt="2019-11-04T12:52:22.618" v="1614"/>
          <ac:picMkLst>
            <pc:docMk/>
            <pc:sldMk cId="680949597" sldId="266"/>
            <ac:picMk id="49" creationId="{324737AF-4B35-4E2A-94B8-3530547ED09D}"/>
          </ac:picMkLst>
        </pc:picChg>
        <pc:picChg chg="add del">
          <ac:chgData name="Putaala Hanna" userId="S::hanna.putaala@aalto.fi::0a46a932-564b-4a2f-a393-999f58bcdb1c" providerId="AD" clId="Web-{802DD4FB-6962-4D85-92A4-999B2001F228}" dt="2019-11-04T12:52:26.931" v="1624"/>
          <ac:picMkLst>
            <pc:docMk/>
            <pc:sldMk cId="680949597" sldId="266"/>
            <ac:picMk id="57" creationId="{56197FE2-5560-44CA-A402-D02A6C502B41}"/>
          </ac:picMkLst>
        </pc:picChg>
        <pc:picChg chg="add del">
          <ac:chgData name="Putaala Hanna" userId="S::hanna.putaala@aalto.fi::0a46a932-564b-4a2f-a393-999f58bcdb1c" providerId="AD" clId="Web-{802DD4FB-6962-4D85-92A4-999B2001F228}" dt="2019-11-04T12:52:43.087" v="1629"/>
          <ac:picMkLst>
            <pc:docMk/>
            <pc:sldMk cId="680949597" sldId="266"/>
            <ac:picMk id="61" creationId="{7A286693-8280-4618-A319-BCEC4311BEA3}"/>
          </ac:picMkLst>
        </pc:picChg>
        <pc:cxnChg chg="add del">
          <ac:chgData name="Putaala Hanna" userId="S::hanna.putaala@aalto.fi::0a46a932-564b-4a2f-a393-999f58bcdb1c" providerId="AD" clId="Web-{802DD4FB-6962-4D85-92A4-999B2001F228}" dt="2019-11-04T12:52:45.634" v="1632"/>
          <ac:cxnSpMkLst>
            <pc:docMk/>
            <pc:sldMk cId="680949597" sldId="266"/>
            <ac:cxnSpMk id="5" creationId="{A6CD6987-A0F9-4A77-AC7D-E9831DCF5D7B}"/>
          </ac:cxnSpMkLst>
        </pc:cxnChg>
        <pc:cxnChg chg="add">
          <ac:chgData name="Putaala Hanna" userId="S::hanna.putaala@aalto.fi::0a46a932-564b-4a2f-a393-999f58bcdb1c" providerId="AD" clId="Web-{802DD4FB-6962-4D85-92A4-999B2001F228}" dt="2019-11-04T12:52:22.353" v="1597"/>
          <ac:cxnSpMkLst>
            <pc:docMk/>
            <pc:sldMk cId="680949597" sldId="266"/>
            <ac:cxnSpMk id="15" creationId="{DA4E7C5B-CF00-4E6A-A1E5-0182F15C2383}"/>
          </ac:cxnSpMkLst>
        </pc:cxnChg>
        <pc:cxnChg chg="add">
          <ac:chgData name="Putaala Hanna" userId="S::hanna.putaala@aalto.fi::0a46a932-564b-4a2f-a393-999f58bcdb1c" providerId="AD" clId="Web-{802DD4FB-6962-4D85-92A4-999B2001F228}" dt="2019-11-04T12:52:22.384" v="1599"/>
          <ac:cxnSpMkLst>
            <pc:docMk/>
            <pc:sldMk cId="680949597" sldId="266"/>
            <ac:cxnSpMk id="19" creationId="{82F3AAED-22CF-4650-8CD2-55DA4DDC0939}"/>
          </ac:cxnSpMkLst>
        </pc:cxnChg>
        <pc:cxnChg chg="add">
          <ac:chgData name="Putaala Hanna" userId="S::hanna.putaala@aalto.fi::0a46a932-564b-4a2f-a393-999f58bcdb1c" providerId="AD" clId="Web-{802DD4FB-6962-4D85-92A4-999B2001F228}" dt="2019-11-04T12:52:22.384" v="1600"/>
          <ac:cxnSpMkLst>
            <pc:docMk/>
            <pc:sldMk cId="680949597" sldId="266"/>
            <ac:cxnSpMk id="21" creationId="{E2328E5D-DFE5-4439-ACE1-CFAFE324243D}"/>
          </ac:cxnSpMkLst>
        </pc:cxnChg>
        <pc:cxnChg chg="add">
          <ac:chgData name="Putaala Hanna" userId="S::hanna.putaala@aalto.fi::0a46a932-564b-4a2f-a393-999f58bcdb1c" providerId="AD" clId="Web-{802DD4FB-6962-4D85-92A4-999B2001F228}" dt="2019-11-04T12:52:22.400" v="1601"/>
          <ac:cxnSpMkLst>
            <pc:docMk/>
            <pc:sldMk cId="680949597" sldId="266"/>
            <ac:cxnSpMk id="23" creationId="{C513A3B1-A4EC-4CFD-9A9C-FC29ACAE6F24}"/>
          </ac:cxnSpMkLst>
        </pc:cxnChg>
        <pc:cxnChg chg="add">
          <ac:chgData name="Putaala Hanna" userId="S::hanna.putaala@aalto.fi::0a46a932-564b-4a2f-a393-999f58bcdb1c" providerId="AD" clId="Web-{802DD4FB-6962-4D85-92A4-999B2001F228}" dt="2019-11-04T12:52:22.431" v="1603"/>
          <ac:cxnSpMkLst>
            <pc:docMk/>
            <pc:sldMk cId="680949597" sldId="266"/>
            <ac:cxnSpMk id="27" creationId="{0903B18A-5617-4E93-BC19-ECBBCCA32016}"/>
          </ac:cxnSpMkLst>
        </pc:cxnChg>
        <pc:cxnChg chg="add">
          <ac:chgData name="Putaala Hanna" userId="S::hanna.putaala@aalto.fi::0a46a932-564b-4a2f-a393-999f58bcdb1c" providerId="AD" clId="Web-{802DD4FB-6962-4D85-92A4-999B2001F228}" dt="2019-11-04T12:52:22.447" v="1604"/>
          <ac:cxnSpMkLst>
            <pc:docMk/>
            <pc:sldMk cId="680949597" sldId="266"/>
            <ac:cxnSpMk id="29" creationId="{4A1AB1B7-FEB2-4129-8F8A-C247C58C320F}"/>
          </ac:cxnSpMkLst>
        </pc:cxnChg>
        <pc:cxnChg chg="add">
          <ac:chgData name="Putaala Hanna" userId="S::hanna.putaala@aalto.fi::0a46a932-564b-4a2f-a393-999f58bcdb1c" providerId="AD" clId="Web-{802DD4FB-6962-4D85-92A4-999B2001F228}" dt="2019-11-04T12:52:22.462" v="1606"/>
          <ac:cxnSpMkLst>
            <pc:docMk/>
            <pc:sldMk cId="680949597" sldId="266"/>
            <ac:cxnSpMk id="33" creationId="{FC0BCB51-31FE-4FCF-898E-BF0651825EEA}"/>
          </ac:cxnSpMkLst>
        </pc:cxnChg>
        <pc:cxnChg chg="add del">
          <ac:chgData name="Putaala Hanna" userId="S::hanna.putaala@aalto.fi::0a46a932-564b-4a2f-a393-999f58bcdb1c" providerId="AD" clId="Web-{802DD4FB-6962-4D85-92A4-999B2001F228}" dt="2019-11-04T12:52:29.884" v="1626"/>
          <ac:cxnSpMkLst>
            <pc:docMk/>
            <pc:sldMk cId="680949597" sldId="266"/>
            <ac:cxnSpMk id="39" creationId="{30895B43-43A5-4051-9CED-98376661DC3E}"/>
          </ac:cxnSpMkLst>
        </pc:cxnChg>
        <pc:cxnChg chg="add">
          <ac:chgData name="Putaala Hanna" userId="S::hanna.putaala@aalto.fi::0a46a932-564b-4a2f-a393-999f58bcdb1c" providerId="AD" clId="Web-{802DD4FB-6962-4D85-92A4-999B2001F228}" dt="2019-11-04T12:52:22.634" v="1615"/>
          <ac:cxnSpMkLst>
            <pc:docMk/>
            <pc:sldMk cId="680949597" sldId="266"/>
            <ac:cxnSpMk id="51" creationId="{5A3F0B15-820D-4FF6-9AD4-BC43640D80E9}"/>
          </ac:cxnSpMkLst>
        </pc:cxnChg>
        <pc:cxnChg chg="add del">
          <ac:chgData name="Putaala Hanna" userId="S::hanna.putaala@aalto.fi::0a46a932-564b-4a2f-a393-999f58bcdb1c" providerId="AD" clId="Web-{802DD4FB-6962-4D85-92A4-999B2001F228}" dt="2019-11-04T12:52:35.150" v="1627"/>
          <ac:cxnSpMkLst>
            <pc:docMk/>
            <pc:sldMk cId="680949597" sldId="266"/>
            <ac:cxnSpMk id="55" creationId="{8AAEF824-FA90-4DB3-AA1E-8F6BD0F8A177}"/>
          </ac:cxnSpMkLst>
        </pc:cxnChg>
        <pc:cxnChg chg="add del">
          <ac:chgData name="Putaala Hanna" userId="S::hanna.putaala@aalto.fi::0a46a932-564b-4a2f-a393-999f58bcdb1c" providerId="AD" clId="Web-{802DD4FB-6962-4D85-92A4-999B2001F228}" dt="2019-11-04T12:53:04.698" v="1634"/>
          <ac:cxnSpMkLst>
            <pc:docMk/>
            <pc:sldMk cId="680949597" sldId="266"/>
            <ac:cxnSpMk id="63" creationId="{4C5E8EFE-DC78-4A0A-819C-209EBC47E28A}"/>
          </ac:cxnSpMkLst>
        </pc:cxnChg>
      </pc:sldChg>
      <pc:sldChg chg="addSp delSp modSp new del">
        <pc:chgData name="Putaala Hanna" userId="S::hanna.putaala@aalto.fi::0a46a932-564b-4a2f-a393-999f58bcdb1c" providerId="AD" clId="Web-{802DD4FB-6962-4D85-92A4-999B2001F228}" dt="2019-11-04T13:00:15.825" v="1799"/>
        <pc:sldMkLst>
          <pc:docMk/>
          <pc:sldMk cId="1241052528" sldId="266"/>
        </pc:sldMkLst>
        <pc:spChg chg="add">
          <ac:chgData name="Putaala Hanna" userId="S::hanna.putaala@aalto.fi::0a46a932-564b-4a2f-a393-999f58bcdb1c" providerId="AD" clId="Web-{802DD4FB-6962-4D85-92A4-999B2001F228}" dt="2019-11-04T12:57:57.059" v="1754"/>
          <ac:spMkLst>
            <pc:docMk/>
            <pc:sldMk cId="1241052528" sldId="266"/>
            <ac:spMk id="5" creationId="{FFF83373-9E65-4E7B-BB0A-0F9345E232FF}"/>
          </ac:spMkLst>
        </pc:spChg>
        <pc:spChg chg="add">
          <ac:chgData name="Putaala Hanna" userId="S::hanna.putaala@aalto.fi::0a46a932-564b-4a2f-a393-999f58bcdb1c" providerId="AD" clId="Web-{802DD4FB-6962-4D85-92A4-999B2001F228}" dt="2019-11-04T12:57:57.059" v="1755"/>
          <ac:spMkLst>
            <pc:docMk/>
            <pc:sldMk cId="1241052528" sldId="266"/>
            <ac:spMk id="7" creationId="{71564A49-2AD7-46E8-BBB3-5E113212C367}"/>
          </ac:spMkLst>
        </pc:spChg>
        <pc:spChg chg="add">
          <ac:chgData name="Putaala Hanna" userId="S::hanna.putaala@aalto.fi::0a46a932-564b-4a2f-a393-999f58bcdb1c" providerId="AD" clId="Web-{802DD4FB-6962-4D85-92A4-999B2001F228}" dt="2019-11-04T12:57:57.074" v="1756"/>
          <ac:spMkLst>
            <pc:docMk/>
            <pc:sldMk cId="1241052528" sldId="266"/>
            <ac:spMk id="9" creationId="{3F1EC06C-B063-4BBC-801F-E957D21A999C}"/>
          </ac:spMkLst>
        </pc:spChg>
        <pc:spChg chg="add">
          <ac:chgData name="Putaala Hanna" userId="S::hanna.putaala@aalto.fi::0a46a932-564b-4a2f-a393-999f58bcdb1c" providerId="AD" clId="Web-{802DD4FB-6962-4D85-92A4-999B2001F228}" dt="2019-11-04T12:57:57.074" v="1757"/>
          <ac:spMkLst>
            <pc:docMk/>
            <pc:sldMk cId="1241052528" sldId="266"/>
            <ac:spMk id="11" creationId="{800414ED-C12D-4892-A021-FBD53B90A174}"/>
          </ac:spMkLst>
        </pc:spChg>
        <pc:spChg chg="add">
          <ac:chgData name="Putaala Hanna" userId="S::hanna.putaala@aalto.fi::0a46a932-564b-4a2f-a393-999f58bcdb1c" providerId="AD" clId="Web-{802DD4FB-6962-4D85-92A4-999B2001F228}" dt="2019-11-04T12:57:57.090" v="1759"/>
          <ac:spMkLst>
            <pc:docMk/>
            <pc:sldMk cId="1241052528" sldId="266"/>
            <ac:spMk id="15" creationId="{D7146BB9-7362-45A3-A10D-1B5D5367E3ED}"/>
          </ac:spMkLst>
        </pc:spChg>
        <pc:spChg chg="add">
          <ac:chgData name="Putaala Hanna" userId="S::hanna.putaala@aalto.fi::0a46a932-564b-4a2f-a393-999f58bcdb1c" providerId="AD" clId="Web-{802DD4FB-6962-4D85-92A4-999B2001F228}" dt="2019-11-04T12:57:57.121" v="1761"/>
          <ac:spMkLst>
            <pc:docMk/>
            <pc:sldMk cId="1241052528" sldId="266"/>
            <ac:spMk id="19" creationId="{E5605453-3B45-4E2B-83B9-2CF2D6328A68}"/>
          </ac:spMkLst>
        </pc:spChg>
        <pc:spChg chg="add">
          <ac:chgData name="Putaala Hanna" userId="S::hanna.putaala@aalto.fi::0a46a932-564b-4a2f-a393-999f58bcdb1c" providerId="AD" clId="Web-{802DD4FB-6962-4D85-92A4-999B2001F228}" dt="2019-11-04T12:57:57.137" v="1763"/>
          <ac:spMkLst>
            <pc:docMk/>
            <pc:sldMk cId="1241052528" sldId="266"/>
            <ac:spMk id="23" creationId="{EB928749-3ED6-4E9E-B77C-24E0D0F898C0}"/>
          </ac:spMkLst>
        </pc:spChg>
        <pc:spChg chg="add">
          <ac:chgData name="Putaala Hanna" userId="S::hanna.putaala@aalto.fi::0a46a932-564b-4a2f-a393-999f58bcdb1c" providerId="AD" clId="Web-{802DD4FB-6962-4D85-92A4-999B2001F228}" dt="2019-11-04T12:57:57.168" v="1765"/>
          <ac:spMkLst>
            <pc:docMk/>
            <pc:sldMk cId="1241052528" sldId="266"/>
            <ac:spMk id="27" creationId="{5262BA55-5EAE-4E61-BABC-5D0BAD249D74}"/>
          </ac:spMkLst>
        </pc:spChg>
        <pc:spChg chg="add mod">
          <ac:chgData name="Putaala Hanna" userId="S::hanna.putaala@aalto.fi::0a46a932-564b-4a2f-a393-999f58bcdb1c" providerId="AD" clId="Web-{802DD4FB-6962-4D85-92A4-999B2001F228}" dt="2019-11-04T12:59:29.247" v="1794" actId="1076"/>
          <ac:spMkLst>
            <pc:docMk/>
            <pc:sldMk cId="1241052528" sldId="266"/>
            <ac:spMk id="35" creationId="{DD9B9218-65AF-49E7-90C7-B419213EF5DA}"/>
          </ac:spMkLst>
        </pc:spChg>
        <pc:spChg chg="add">
          <ac:chgData name="Putaala Hanna" userId="S::hanna.putaala@aalto.fi::0a46a932-564b-4a2f-a393-999f58bcdb1c" providerId="AD" clId="Web-{802DD4FB-6962-4D85-92A4-999B2001F228}" dt="2019-11-04T12:57:57.262" v="1771"/>
          <ac:spMkLst>
            <pc:docMk/>
            <pc:sldMk cId="1241052528" sldId="266"/>
            <ac:spMk id="39" creationId="{1193BE9B-3A36-40E5-8493-3CCD19935855}"/>
          </ac:spMkLst>
        </pc:spChg>
        <pc:spChg chg="add">
          <ac:chgData name="Putaala Hanna" userId="S::hanna.putaala@aalto.fi::0a46a932-564b-4a2f-a393-999f58bcdb1c" providerId="AD" clId="Web-{802DD4FB-6962-4D85-92A4-999B2001F228}" dt="2019-11-04T12:57:57.277" v="1772"/>
          <ac:spMkLst>
            <pc:docMk/>
            <pc:sldMk cId="1241052528" sldId="266"/>
            <ac:spMk id="41" creationId="{F69355D2-F2EF-402D-AECB-FD58A77BB216}"/>
          </ac:spMkLst>
        </pc:spChg>
        <pc:spChg chg="add">
          <ac:chgData name="Putaala Hanna" userId="S::hanna.putaala@aalto.fi::0a46a932-564b-4a2f-a393-999f58bcdb1c" providerId="AD" clId="Web-{802DD4FB-6962-4D85-92A4-999B2001F228}" dt="2019-11-04T12:57:57.356" v="1776"/>
          <ac:spMkLst>
            <pc:docMk/>
            <pc:sldMk cId="1241052528" sldId="266"/>
            <ac:spMk id="49" creationId="{CE544D47-40B7-4871-909D-80E15E3433FB}"/>
          </ac:spMkLst>
        </pc:spChg>
        <pc:spChg chg="add">
          <ac:chgData name="Putaala Hanna" userId="S::hanna.putaala@aalto.fi::0a46a932-564b-4a2f-a393-999f58bcdb1c" providerId="AD" clId="Web-{802DD4FB-6962-4D85-92A4-999B2001F228}" dt="2019-11-04T12:57:57.465" v="1780"/>
          <ac:spMkLst>
            <pc:docMk/>
            <pc:sldMk cId="1241052528" sldId="266"/>
            <ac:spMk id="57" creationId="{6F597BDF-04C3-4A6E-AD84-F7DED40FF2A9}"/>
          </ac:spMkLst>
        </pc:spChg>
        <pc:spChg chg="add">
          <ac:chgData name="Putaala Hanna" userId="S::hanna.putaala@aalto.fi::0a46a932-564b-4a2f-a393-999f58bcdb1c" providerId="AD" clId="Web-{802DD4FB-6962-4D85-92A4-999B2001F228}" dt="2019-11-04T12:57:57.527" v="1783"/>
          <ac:spMkLst>
            <pc:docMk/>
            <pc:sldMk cId="1241052528" sldId="266"/>
            <ac:spMk id="63" creationId="{EFABE6F3-3042-427E-8EC1-4F65E9BF4A4C}"/>
          </ac:spMkLst>
        </pc:spChg>
        <pc:spChg chg="add del">
          <ac:chgData name="Putaala Hanna" userId="S::hanna.putaala@aalto.fi::0a46a932-564b-4a2f-a393-999f58bcdb1c" providerId="AD" clId="Web-{802DD4FB-6962-4D85-92A4-999B2001F228}" dt="2019-11-04T12:58:06.090" v="1787"/>
          <ac:spMkLst>
            <pc:docMk/>
            <pc:sldMk cId="1241052528" sldId="266"/>
            <ac:spMk id="69" creationId="{68254210-02E1-4DF7-925C-816988602F78}"/>
          </ac:spMkLst>
        </pc:spChg>
        <pc:picChg chg="add">
          <ac:chgData name="Putaala Hanna" userId="S::hanna.putaala@aalto.fi::0a46a932-564b-4a2f-a393-999f58bcdb1c" providerId="AD" clId="Web-{802DD4FB-6962-4D85-92A4-999B2001F228}" dt="2019-11-04T12:57:57.184" v="1766"/>
          <ac:picMkLst>
            <pc:docMk/>
            <pc:sldMk cId="1241052528" sldId="266"/>
            <ac:picMk id="29" creationId="{7A33B4EB-8492-4A81-B737-E5EAD0E3F7F4}"/>
          </ac:picMkLst>
        </pc:picChg>
        <pc:picChg chg="add del">
          <ac:chgData name="Putaala Hanna" userId="S::hanna.putaala@aalto.fi::0a46a932-564b-4a2f-a393-999f58bcdb1c" providerId="AD" clId="Web-{802DD4FB-6962-4D85-92A4-999B2001F228}" dt="2019-11-04T12:58:13.918" v="1792"/>
          <ac:picMkLst>
            <pc:docMk/>
            <pc:sldMk cId="1241052528" sldId="266"/>
            <ac:picMk id="45" creationId="{A88F306C-729F-4C03-928B-42806BACAAC3}"/>
          </ac:picMkLst>
        </pc:picChg>
        <pc:picChg chg="add">
          <ac:chgData name="Putaala Hanna" userId="S::hanna.putaala@aalto.fi::0a46a932-564b-4a2f-a393-999f58bcdb1c" providerId="AD" clId="Web-{802DD4FB-6962-4D85-92A4-999B2001F228}" dt="2019-11-04T12:57:57.340" v="1775"/>
          <ac:picMkLst>
            <pc:docMk/>
            <pc:sldMk cId="1241052528" sldId="266"/>
            <ac:picMk id="47" creationId="{EF343085-D627-4821-9BF8-AFA396026DDB}"/>
          </ac:picMkLst>
        </pc:picChg>
        <pc:picChg chg="add">
          <ac:chgData name="Putaala Hanna" userId="S::hanna.putaala@aalto.fi::0a46a932-564b-4a2f-a393-999f58bcdb1c" providerId="AD" clId="Web-{802DD4FB-6962-4D85-92A4-999B2001F228}" dt="2019-11-04T12:57:57.387" v="1777"/>
          <ac:picMkLst>
            <pc:docMk/>
            <pc:sldMk cId="1241052528" sldId="266"/>
            <ac:picMk id="51" creationId="{25D3C427-618E-4F17-A00E-4DBE8B9A150B}"/>
          </ac:picMkLst>
        </pc:picChg>
        <pc:picChg chg="add del">
          <ac:chgData name="Putaala Hanna" userId="S::hanna.putaala@aalto.fi::0a46a932-564b-4a2f-a393-999f58bcdb1c" providerId="AD" clId="Web-{802DD4FB-6962-4D85-92A4-999B2001F228}" dt="2019-11-04T12:58:07.403" v="1789"/>
          <ac:picMkLst>
            <pc:docMk/>
            <pc:sldMk cId="1241052528" sldId="266"/>
            <ac:picMk id="53" creationId="{CB115DBA-D7F6-4997-96A3-7FCFE84572F1}"/>
          </ac:picMkLst>
        </pc:picChg>
        <pc:picChg chg="add">
          <ac:chgData name="Putaala Hanna" userId="S::hanna.putaala@aalto.fi::0a46a932-564b-4a2f-a393-999f58bcdb1c" providerId="AD" clId="Web-{802DD4FB-6962-4D85-92A4-999B2001F228}" dt="2019-11-04T12:57:57.512" v="1782"/>
          <ac:picMkLst>
            <pc:docMk/>
            <pc:sldMk cId="1241052528" sldId="266"/>
            <ac:picMk id="61" creationId="{1DA3712B-7D7D-4793-9EA4-87CFE546AE86}"/>
          </ac:picMkLst>
        </pc:picChg>
        <pc:picChg chg="add del">
          <ac:chgData name="Putaala Hanna" userId="S::hanna.putaala@aalto.fi::0a46a932-564b-4a2f-a393-999f58bcdb1c" providerId="AD" clId="Web-{802DD4FB-6962-4D85-92A4-999B2001F228}" dt="2019-11-04T12:58:06.824" v="1788"/>
          <ac:picMkLst>
            <pc:docMk/>
            <pc:sldMk cId="1241052528" sldId="266"/>
            <ac:picMk id="65" creationId="{BAFA31D1-A268-4088-9C1E-5D47888D25CB}"/>
          </ac:picMkLst>
        </pc:picChg>
        <pc:picChg chg="add mod">
          <ac:chgData name="Putaala Hanna" userId="S::hanna.putaala@aalto.fi::0a46a932-564b-4a2f-a393-999f58bcdb1c" providerId="AD" clId="Web-{802DD4FB-6962-4D85-92A4-999B2001F228}" dt="2019-11-04T13:00:11.747" v="1798" actId="1076"/>
          <ac:picMkLst>
            <pc:docMk/>
            <pc:sldMk cId="1241052528" sldId="266"/>
            <ac:picMk id="73" creationId="{7B0D37D7-4B09-4F79-98CB-62AFE271CB5F}"/>
          </ac:picMkLst>
        </pc:picChg>
        <pc:cxnChg chg="add">
          <ac:chgData name="Putaala Hanna" userId="S::hanna.putaala@aalto.fi::0a46a932-564b-4a2f-a393-999f58bcdb1c" providerId="AD" clId="Web-{802DD4FB-6962-4D85-92A4-999B2001F228}" dt="2019-11-04T12:57:57.043" v="1753"/>
          <ac:cxnSpMkLst>
            <pc:docMk/>
            <pc:sldMk cId="1241052528" sldId="266"/>
            <ac:cxnSpMk id="3" creationId="{52CAA68C-0782-4C15-81F2-C9F697FE2167}"/>
          </ac:cxnSpMkLst>
        </pc:cxnChg>
        <pc:cxnChg chg="add">
          <ac:chgData name="Putaala Hanna" userId="S::hanna.putaala@aalto.fi::0a46a932-564b-4a2f-a393-999f58bcdb1c" providerId="AD" clId="Web-{802DD4FB-6962-4D85-92A4-999B2001F228}" dt="2019-11-04T12:57:57.090" v="1758"/>
          <ac:cxnSpMkLst>
            <pc:docMk/>
            <pc:sldMk cId="1241052528" sldId="266"/>
            <ac:cxnSpMk id="13" creationId="{3BAA3088-090F-4217-B452-2543136B0A1D}"/>
          </ac:cxnSpMkLst>
        </pc:cxnChg>
        <pc:cxnChg chg="add">
          <ac:chgData name="Putaala Hanna" userId="S::hanna.putaala@aalto.fi::0a46a932-564b-4a2f-a393-999f58bcdb1c" providerId="AD" clId="Web-{802DD4FB-6962-4D85-92A4-999B2001F228}" dt="2019-11-04T12:57:57.106" v="1760"/>
          <ac:cxnSpMkLst>
            <pc:docMk/>
            <pc:sldMk cId="1241052528" sldId="266"/>
            <ac:cxnSpMk id="17" creationId="{19E1B271-BC9A-48EC-816A-B60BD424161B}"/>
          </ac:cxnSpMkLst>
        </pc:cxnChg>
        <pc:cxnChg chg="add">
          <ac:chgData name="Putaala Hanna" userId="S::hanna.putaala@aalto.fi::0a46a932-564b-4a2f-a393-999f58bcdb1c" providerId="AD" clId="Web-{802DD4FB-6962-4D85-92A4-999B2001F228}" dt="2019-11-04T12:57:57.121" v="1762"/>
          <ac:cxnSpMkLst>
            <pc:docMk/>
            <pc:sldMk cId="1241052528" sldId="266"/>
            <ac:cxnSpMk id="21" creationId="{F2671560-DBEA-43C5-8CC9-9D9FD9380770}"/>
          </ac:cxnSpMkLst>
        </pc:cxnChg>
        <pc:cxnChg chg="add">
          <ac:chgData name="Putaala Hanna" userId="S::hanna.putaala@aalto.fi::0a46a932-564b-4a2f-a393-999f58bcdb1c" providerId="AD" clId="Web-{802DD4FB-6962-4D85-92A4-999B2001F228}" dt="2019-11-04T12:57:57.152" v="1764"/>
          <ac:cxnSpMkLst>
            <pc:docMk/>
            <pc:sldMk cId="1241052528" sldId="266"/>
            <ac:cxnSpMk id="25" creationId="{703C904C-C2B0-4CA6-8CCA-A056204121F6}"/>
          </ac:cxnSpMkLst>
        </pc:cxnChg>
        <pc:cxnChg chg="add">
          <ac:chgData name="Putaala Hanna" userId="S::hanna.putaala@aalto.fi::0a46a932-564b-4a2f-a393-999f58bcdb1c" providerId="AD" clId="Web-{802DD4FB-6962-4D85-92A4-999B2001F228}" dt="2019-11-04T12:57:57.199" v="1767"/>
          <ac:cxnSpMkLst>
            <pc:docMk/>
            <pc:sldMk cId="1241052528" sldId="266"/>
            <ac:cxnSpMk id="31" creationId="{7DE44B87-4AD5-48B3-8976-A67FA771F5CB}"/>
          </ac:cxnSpMkLst>
        </pc:cxnChg>
        <pc:cxnChg chg="add">
          <ac:chgData name="Putaala Hanna" userId="S::hanna.putaala@aalto.fi::0a46a932-564b-4a2f-a393-999f58bcdb1c" providerId="AD" clId="Web-{802DD4FB-6962-4D85-92A4-999B2001F228}" dt="2019-11-04T12:57:57.199" v="1768"/>
          <ac:cxnSpMkLst>
            <pc:docMk/>
            <pc:sldMk cId="1241052528" sldId="266"/>
            <ac:cxnSpMk id="33" creationId="{6BBA663A-79EA-4955-8C8B-D20C1AA969AE}"/>
          </ac:cxnSpMkLst>
        </pc:cxnChg>
        <pc:cxnChg chg="add">
          <ac:chgData name="Putaala Hanna" userId="S::hanna.putaala@aalto.fi::0a46a932-564b-4a2f-a393-999f58bcdb1c" providerId="AD" clId="Web-{802DD4FB-6962-4D85-92A4-999B2001F228}" dt="2019-11-04T12:57:57.231" v="1770"/>
          <ac:cxnSpMkLst>
            <pc:docMk/>
            <pc:sldMk cId="1241052528" sldId="266"/>
            <ac:cxnSpMk id="37" creationId="{B544DEAF-2A04-4CBB-9996-EEBB5729ECA6}"/>
          </ac:cxnSpMkLst>
        </pc:cxnChg>
        <pc:cxnChg chg="add">
          <ac:chgData name="Putaala Hanna" userId="S::hanna.putaala@aalto.fi::0a46a932-564b-4a2f-a393-999f58bcdb1c" providerId="AD" clId="Web-{802DD4FB-6962-4D85-92A4-999B2001F228}" dt="2019-11-04T12:57:57.293" v="1773"/>
          <ac:cxnSpMkLst>
            <pc:docMk/>
            <pc:sldMk cId="1241052528" sldId="266"/>
            <ac:cxnSpMk id="43" creationId="{500EDF13-B8DC-45BB-B18B-ED61C645ABAA}"/>
          </ac:cxnSpMkLst>
        </pc:cxnChg>
        <pc:cxnChg chg="add del">
          <ac:chgData name="Putaala Hanna" userId="S::hanna.putaala@aalto.fi::0a46a932-564b-4a2f-a393-999f58bcdb1c" providerId="AD" clId="Web-{802DD4FB-6962-4D85-92A4-999B2001F228}" dt="2019-11-04T12:58:09.496" v="1791"/>
          <ac:cxnSpMkLst>
            <pc:docMk/>
            <pc:sldMk cId="1241052528" sldId="266"/>
            <ac:cxnSpMk id="55" creationId="{4474D917-2F81-4429-A76C-FBD792CF05AE}"/>
          </ac:cxnSpMkLst>
        </pc:cxnChg>
        <pc:cxnChg chg="add">
          <ac:chgData name="Putaala Hanna" userId="S::hanna.putaala@aalto.fi::0a46a932-564b-4a2f-a393-999f58bcdb1c" providerId="AD" clId="Web-{802DD4FB-6962-4D85-92A4-999B2001F228}" dt="2019-11-04T12:57:57.481" v="1781"/>
          <ac:cxnSpMkLst>
            <pc:docMk/>
            <pc:sldMk cId="1241052528" sldId="266"/>
            <ac:cxnSpMk id="59" creationId="{447FC9FC-8A31-4BFB-A8AA-E72F59A827D4}"/>
          </ac:cxnSpMkLst>
        </pc:cxnChg>
        <pc:cxnChg chg="add del">
          <ac:chgData name="Putaala Hanna" userId="S::hanna.putaala@aalto.fi::0a46a932-564b-4a2f-a393-999f58bcdb1c" providerId="AD" clId="Web-{802DD4FB-6962-4D85-92A4-999B2001F228}" dt="2019-11-04T12:58:08.246" v="1790"/>
          <ac:cxnSpMkLst>
            <pc:docMk/>
            <pc:sldMk cId="1241052528" sldId="266"/>
            <ac:cxnSpMk id="67" creationId="{B2A58A05-EFCC-4693-90E6-63827A3933AC}"/>
          </ac:cxnSpMkLst>
        </pc:cxnChg>
        <pc:cxnChg chg="add mod">
          <ac:chgData name="Putaala Hanna" userId="S::hanna.putaala@aalto.fi::0a46a932-564b-4a2f-a393-999f58bcdb1c" providerId="AD" clId="Web-{802DD4FB-6962-4D85-92A4-999B2001F228}" dt="2019-11-04T12:59:48.950" v="1796" actId="1076"/>
          <ac:cxnSpMkLst>
            <pc:docMk/>
            <pc:sldMk cId="1241052528" sldId="266"/>
            <ac:cxnSpMk id="71" creationId="{2463661B-3DC3-42ED-8111-8B08188CD3F0}"/>
          </ac:cxnSpMkLst>
        </pc:cxnChg>
      </pc:sldChg>
      <pc:sldChg chg="addSp delSp modSp new">
        <pc:chgData name="Putaala Hanna" userId="S::hanna.putaala@aalto.fi::0a46a932-564b-4a2f-a393-999f58bcdb1c" providerId="AD" clId="Web-{802DD4FB-6962-4D85-92A4-999B2001F228}" dt="2019-11-04T13:02:45.670" v="1859" actId="1076"/>
        <pc:sldMkLst>
          <pc:docMk/>
          <pc:sldMk cId="1846160991" sldId="266"/>
        </pc:sldMkLst>
        <pc:spChg chg="add">
          <ac:chgData name="Putaala Hanna" userId="S::hanna.putaala@aalto.fi::0a46a932-564b-4a2f-a393-999f58bcdb1c" providerId="AD" clId="Web-{802DD4FB-6962-4D85-92A4-999B2001F228}" dt="2019-11-04T13:00:25.044" v="1802"/>
          <ac:spMkLst>
            <pc:docMk/>
            <pc:sldMk cId="1846160991" sldId="266"/>
            <ac:spMk id="5" creationId="{0B70A831-1DAB-4DC9-A037-0D912F5C98DC}"/>
          </ac:spMkLst>
        </pc:spChg>
        <pc:spChg chg="add">
          <ac:chgData name="Putaala Hanna" userId="S::hanna.putaala@aalto.fi::0a46a932-564b-4a2f-a393-999f58bcdb1c" providerId="AD" clId="Web-{802DD4FB-6962-4D85-92A4-999B2001F228}" dt="2019-11-04T13:00:25.044" v="1803"/>
          <ac:spMkLst>
            <pc:docMk/>
            <pc:sldMk cId="1846160991" sldId="266"/>
            <ac:spMk id="7" creationId="{DAE4E0C7-5C3C-4AE4-81BE-49238AA3439A}"/>
          </ac:spMkLst>
        </pc:spChg>
        <pc:spChg chg="add">
          <ac:chgData name="Putaala Hanna" userId="S::hanna.putaala@aalto.fi::0a46a932-564b-4a2f-a393-999f58bcdb1c" providerId="AD" clId="Web-{802DD4FB-6962-4D85-92A4-999B2001F228}" dt="2019-11-04T13:00:25.060" v="1804"/>
          <ac:spMkLst>
            <pc:docMk/>
            <pc:sldMk cId="1846160991" sldId="266"/>
            <ac:spMk id="9" creationId="{8EE4A658-652F-4E8F-BD72-2DF9556450FD}"/>
          </ac:spMkLst>
        </pc:spChg>
        <pc:spChg chg="add mod">
          <ac:chgData name="Putaala Hanna" userId="S::hanna.putaala@aalto.fi::0a46a932-564b-4a2f-a393-999f58bcdb1c" providerId="AD" clId="Web-{802DD4FB-6962-4D85-92A4-999B2001F228}" dt="2019-11-04T13:02:45.670" v="1859" actId="1076"/>
          <ac:spMkLst>
            <pc:docMk/>
            <pc:sldMk cId="1846160991" sldId="266"/>
            <ac:spMk id="11" creationId="{EF6C4B14-13C8-478A-AC98-4C3A6560081C}"/>
          </ac:spMkLst>
        </pc:spChg>
        <pc:spChg chg="add">
          <ac:chgData name="Putaala Hanna" userId="S::hanna.putaala@aalto.fi::0a46a932-564b-4a2f-a393-999f58bcdb1c" providerId="AD" clId="Web-{802DD4FB-6962-4D85-92A4-999B2001F228}" dt="2019-11-04T13:00:25.091" v="1807"/>
          <ac:spMkLst>
            <pc:docMk/>
            <pc:sldMk cId="1846160991" sldId="266"/>
            <ac:spMk id="15" creationId="{B5261895-90A6-448A-8CE7-DBE93EC711D7}"/>
          </ac:spMkLst>
        </pc:spChg>
        <pc:spChg chg="add">
          <ac:chgData name="Putaala Hanna" userId="S::hanna.putaala@aalto.fi::0a46a932-564b-4a2f-a393-999f58bcdb1c" providerId="AD" clId="Web-{802DD4FB-6962-4D85-92A4-999B2001F228}" dt="2019-11-04T13:00:25.107" v="1809"/>
          <ac:spMkLst>
            <pc:docMk/>
            <pc:sldMk cId="1846160991" sldId="266"/>
            <ac:spMk id="19" creationId="{6E8D86E4-5F51-49DD-9357-C3EC8CF3CC65}"/>
          </ac:spMkLst>
        </pc:spChg>
        <pc:spChg chg="add">
          <ac:chgData name="Putaala Hanna" userId="S::hanna.putaala@aalto.fi::0a46a932-564b-4a2f-a393-999f58bcdb1c" providerId="AD" clId="Web-{802DD4FB-6962-4D85-92A4-999B2001F228}" dt="2019-11-04T13:00:25.154" v="1812"/>
          <ac:spMkLst>
            <pc:docMk/>
            <pc:sldMk cId="1846160991" sldId="266"/>
            <ac:spMk id="25" creationId="{36A7BA25-3937-4265-AFA8-276EDDFFF3E8}"/>
          </ac:spMkLst>
        </pc:spChg>
        <pc:spChg chg="add">
          <ac:chgData name="Putaala Hanna" userId="S::hanna.putaala@aalto.fi::0a46a932-564b-4a2f-a393-999f58bcdb1c" providerId="AD" clId="Web-{802DD4FB-6962-4D85-92A4-999B2001F228}" dt="2019-11-04T13:00:25.216" v="1816"/>
          <ac:spMkLst>
            <pc:docMk/>
            <pc:sldMk cId="1846160991" sldId="266"/>
            <ac:spMk id="33" creationId="{D0B7DF0B-CE1A-4515-B3F3-EF6F7D4AADE5}"/>
          </ac:spMkLst>
        </pc:spChg>
        <pc:spChg chg="add">
          <ac:chgData name="Putaala Hanna" userId="S::hanna.putaala@aalto.fi::0a46a932-564b-4a2f-a393-999f58bcdb1c" providerId="AD" clId="Web-{802DD4FB-6962-4D85-92A4-999B2001F228}" dt="2019-11-04T13:00:25.247" v="1818"/>
          <ac:spMkLst>
            <pc:docMk/>
            <pc:sldMk cId="1846160991" sldId="266"/>
            <ac:spMk id="37" creationId="{97241B1E-CEF6-4137-9B83-22BB85617D0E}"/>
          </ac:spMkLst>
        </pc:spChg>
        <pc:spChg chg="add">
          <ac:chgData name="Putaala Hanna" userId="S::hanna.putaala@aalto.fi::0a46a932-564b-4a2f-a393-999f58bcdb1c" providerId="AD" clId="Web-{802DD4FB-6962-4D85-92A4-999B2001F228}" dt="2019-11-04T13:00:25.263" v="1819"/>
          <ac:spMkLst>
            <pc:docMk/>
            <pc:sldMk cId="1846160991" sldId="266"/>
            <ac:spMk id="39" creationId="{208B3466-4961-482B-9F10-29187DD7FC1C}"/>
          </ac:spMkLst>
        </pc:spChg>
        <pc:spChg chg="add">
          <ac:chgData name="Putaala Hanna" userId="S::hanna.putaala@aalto.fi::0a46a932-564b-4a2f-a393-999f58bcdb1c" providerId="AD" clId="Web-{802DD4FB-6962-4D85-92A4-999B2001F228}" dt="2019-11-04T13:00:25.372" v="1823"/>
          <ac:spMkLst>
            <pc:docMk/>
            <pc:sldMk cId="1846160991" sldId="266"/>
            <ac:spMk id="47" creationId="{E091F2B2-3BCA-4DD3-B9FD-00BD57D674BF}"/>
          </ac:spMkLst>
        </pc:spChg>
        <pc:spChg chg="add">
          <ac:chgData name="Putaala Hanna" userId="S::hanna.putaala@aalto.fi::0a46a932-564b-4a2f-a393-999f58bcdb1c" providerId="AD" clId="Web-{802DD4FB-6962-4D85-92A4-999B2001F228}" dt="2019-11-04T13:00:25.482" v="1827"/>
          <ac:spMkLst>
            <pc:docMk/>
            <pc:sldMk cId="1846160991" sldId="266"/>
            <ac:spMk id="55" creationId="{C5B64D9F-CB9B-4EE7-B32D-5FAC599B26A3}"/>
          </ac:spMkLst>
        </pc:spChg>
        <pc:spChg chg="add">
          <ac:chgData name="Putaala Hanna" userId="S::hanna.putaala@aalto.fi::0a46a932-564b-4a2f-a393-999f58bcdb1c" providerId="AD" clId="Web-{802DD4FB-6962-4D85-92A4-999B2001F228}" dt="2019-11-04T13:00:25.560" v="1830"/>
          <ac:spMkLst>
            <pc:docMk/>
            <pc:sldMk cId="1846160991" sldId="266"/>
            <ac:spMk id="61" creationId="{5E2A6F16-94F6-4B81-AC6D-7730F794C6CE}"/>
          </ac:spMkLst>
        </pc:spChg>
        <pc:spChg chg="add del">
          <ac:chgData name="Putaala Hanna" userId="S::hanna.putaala@aalto.fi::0a46a932-564b-4a2f-a393-999f58bcdb1c" providerId="AD" clId="Web-{802DD4FB-6962-4D85-92A4-999B2001F228}" dt="2019-11-04T13:00:30.201" v="1834"/>
          <ac:spMkLst>
            <pc:docMk/>
            <pc:sldMk cId="1846160991" sldId="266"/>
            <ac:spMk id="67" creationId="{1642F95A-49E6-4993-A439-4E04640CF9B7}"/>
          </ac:spMkLst>
        </pc:spChg>
        <pc:spChg chg="add">
          <ac:chgData name="Putaala Hanna" userId="S::hanna.putaala@aalto.fi::0a46a932-564b-4a2f-a393-999f58bcdb1c" providerId="AD" clId="Web-{802DD4FB-6962-4D85-92A4-999B2001F228}" dt="2019-11-04T13:02:15.780" v="1856"/>
          <ac:spMkLst>
            <pc:docMk/>
            <pc:sldMk cId="1846160991" sldId="266"/>
            <ac:spMk id="69" creationId="{EB727DEB-D190-4FF4-ADD5-686DDF426DF2}"/>
          </ac:spMkLst>
        </pc:spChg>
        <pc:picChg chg="add">
          <ac:chgData name="Putaala Hanna" userId="S::hanna.putaala@aalto.fi::0a46a932-564b-4a2f-a393-999f58bcdb1c" providerId="AD" clId="Web-{802DD4FB-6962-4D85-92A4-999B2001F228}" dt="2019-11-04T13:00:25.169" v="1813"/>
          <ac:picMkLst>
            <pc:docMk/>
            <pc:sldMk cId="1846160991" sldId="266"/>
            <ac:picMk id="27" creationId="{8DCDF4F8-17B9-48CC-AC85-13BBD8760C52}"/>
          </ac:picMkLst>
        </pc:picChg>
        <pc:picChg chg="add">
          <ac:chgData name="Putaala Hanna" userId="S::hanna.putaala@aalto.fi::0a46a932-564b-4a2f-a393-999f58bcdb1c" providerId="AD" clId="Web-{802DD4FB-6962-4D85-92A4-999B2001F228}" dt="2019-11-04T13:00:25.310" v="1821"/>
          <ac:picMkLst>
            <pc:docMk/>
            <pc:sldMk cId="1846160991" sldId="266"/>
            <ac:picMk id="43" creationId="{C21178B7-1B07-4F1C-B883-B27C8D4380AE}"/>
          </ac:picMkLst>
        </pc:picChg>
        <pc:picChg chg="add">
          <ac:chgData name="Putaala Hanna" userId="S::hanna.putaala@aalto.fi::0a46a932-564b-4a2f-a393-999f58bcdb1c" providerId="AD" clId="Web-{802DD4FB-6962-4D85-92A4-999B2001F228}" dt="2019-11-04T13:00:25.357" v="1822"/>
          <ac:picMkLst>
            <pc:docMk/>
            <pc:sldMk cId="1846160991" sldId="266"/>
            <ac:picMk id="45" creationId="{358D1D18-56BA-403D-8A3B-5572EE6905B7}"/>
          </ac:picMkLst>
        </pc:picChg>
        <pc:picChg chg="add">
          <ac:chgData name="Putaala Hanna" userId="S::hanna.putaala@aalto.fi::0a46a932-564b-4a2f-a393-999f58bcdb1c" providerId="AD" clId="Web-{802DD4FB-6962-4D85-92A4-999B2001F228}" dt="2019-11-04T13:00:25.404" v="1824"/>
          <ac:picMkLst>
            <pc:docMk/>
            <pc:sldMk cId="1846160991" sldId="266"/>
            <ac:picMk id="49" creationId="{AE8A4F55-B028-4FBA-B37A-CAE7EEF42685}"/>
          </ac:picMkLst>
        </pc:picChg>
        <pc:picChg chg="add">
          <ac:chgData name="Putaala Hanna" userId="S::hanna.putaala@aalto.fi::0a46a932-564b-4a2f-a393-999f58bcdb1c" providerId="AD" clId="Web-{802DD4FB-6962-4D85-92A4-999B2001F228}" dt="2019-11-04T13:00:25.435" v="1825"/>
          <ac:picMkLst>
            <pc:docMk/>
            <pc:sldMk cId="1846160991" sldId="266"/>
            <ac:picMk id="51" creationId="{4487993D-2B08-484D-8653-0BA5CEBFB3EC}"/>
          </ac:picMkLst>
        </pc:picChg>
        <pc:picChg chg="add">
          <ac:chgData name="Putaala Hanna" userId="S::hanna.putaala@aalto.fi::0a46a932-564b-4a2f-a393-999f58bcdb1c" providerId="AD" clId="Web-{802DD4FB-6962-4D85-92A4-999B2001F228}" dt="2019-11-04T13:00:25.544" v="1829"/>
          <ac:picMkLst>
            <pc:docMk/>
            <pc:sldMk cId="1846160991" sldId="266"/>
            <ac:picMk id="59" creationId="{205B91FF-BBBA-496D-A86E-00D6C2127DA1}"/>
          </ac:picMkLst>
        </pc:picChg>
        <pc:picChg chg="add del">
          <ac:chgData name="Putaala Hanna" userId="S::hanna.putaala@aalto.fi::0a46a932-564b-4a2f-a393-999f58bcdb1c" providerId="AD" clId="Web-{802DD4FB-6962-4D85-92A4-999B2001F228}" dt="2019-11-04T13:00:31.873" v="1835"/>
          <ac:picMkLst>
            <pc:docMk/>
            <pc:sldMk cId="1846160991" sldId="266"/>
            <ac:picMk id="63" creationId="{53108650-FD30-46D5-949E-EE0CBA3A32FE}"/>
          </ac:picMkLst>
        </pc:picChg>
        <pc:cxnChg chg="add">
          <ac:chgData name="Putaala Hanna" userId="S::hanna.putaala@aalto.fi::0a46a932-564b-4a2f-a393-999f58bcdb1c" providerId="AD" clId="Web-{802DD4FB-6962-4D85-92A4-999B2001F228}" dt="2019-11-04T13:00:25.044" v="1801"/>
          <ac:cxnSpMkLst>
            <pc:docMk/>
            <pc:sldMk cId="1846160991" sldId="266"/>
            <ac:cxnSpMk id="3" creationId="{BE55785D-FEFB-4261-9A8E-DB1CD082C3A9}"/>
          </ac:cxnSpMkLst>
        </pc:cxnChg>
        <pc:cxnChg chg="add">
          <ac:chgData name="Putaala Hanna" userId="S::hanna.putaala@aalto.fi::0a46a932-564b-4a2f-a393-999f58bcdb1c" providerId="AD" clId="Web-{802DD4FB-6962-4D85-92A4-999B2001F228}" dt="2019-11-04T13:00:25.076" v="1806"/>
          <ac:cxnSpMkLst>
            <pc:docMk/>
            <pc:sldMk cId="1846160991" sldId="266"/>
            <ac:cxnSpMk id="13" creationId="{2BBF2236-5064-4A6A-AA87-F7EEDE251D78}"/>
          </ac:cxnSpMkLst>
        </pc:cxnChg>
        <pc:cxnChg chg="add">
          <ac:chgData name="Putaala Hanna" userId="S::hanna.putaala@aalto.fi::0a46a932-564b-4a2f-a393-999f58bcdb1c" providerId="AD" clId="Web-{802DD4FB-6962-4D85-92A4-999B2001F228}" dt="2019-11-04T13:00:25.091" v="1808"/>
          <ac:cxnSpMkLst>
            <pc:docMk/>
            <pc:sldMk cId="1846160991" sldId="266"/>
            <ac:cxnSpMk id="17" creationId="{90188F09-559B-46EB-8F94-2258598F0932}"/>
          </ac:cxnSpMkLst>
        </pc:cxnChg>
        <pc:cxnChg chg="add">
          <ac:chgData name="Putaala Hanna" userId="S::hanna.putaala@aalto.fi::0a46a932-564b-4a2f-a393-999f58bcdb1c" providerId="AD" clId="Web-{802DD4FB-6962-4D85-92A4-999B2001F228}" dt="2019-11-04T13:00:25.122" v="1810"/>
          <ac:cxnSpMkLst>
            <pc:docMk/>
            <pc:sldMk cId="1846160991" sldId="266"/>
            <ac:cxnSpMk id="21" creationId="{85C7B311-F392-4D74-AB0F-B01FFA1655E0}"/>
          </ac:cxnSpMkLst>
        </pc:cxnChg>
        <pc:cxnChg chg="add">
          <ac:chgData name="Putaala Hanna" userId="S::hanna.putaala@aalto.fi::0a46a932-564b-4a2f-a393-999f58bcdb1c" providerId="AD" clId="Web-{802DD4FB-6962-4D85-92A4-999B2001F228}" dt="2019-11-04T13:00:25.138" v="1811"/>
          <ac:cxnSpMkLst>
            <pc:docMk/>
            <pc:sldMk cId="1846160991" sldId="266"/>
            <ac:cxnSpMk id="23" creationId="{537DD1F0-6E15-4032-89E8-6678BA56A296}"/>
          </ac:cxnSpMkLst>
        </pc:cxnChg>
        <pc:cxnChg chg="add">
          <ac:chgData name="Putaala Hanna" userId="S::hanna.putaala@aalto.fi::0a46a932-564b-4a2f-a393-999f58bcdb1c" providerId="AD" clId="Web-{802DD4FB-6962-4D85-92A4-999B2001F228}" dt="2019-11-04T13:00:25.185" v="1814"/>
          <ac:cxnSpMkLst>
            <pc:docMk/>
            <pc:sldMk cId="1846160991" sldId="266"/>
            <ac:cxnSpMk id="29" creationId="{0DF96B07-C592-4FF0-88CE-0AE45C40A613}"/>
          </ac:cxnSpMkLst>
        </pc:cxnChg>
        <pc:cxnChg chg="add">
          <ac:chgData name="Putaala Hanna" userId="S::hanna.putaala@aalto.fi::0a46a932-564b-4a2f-a393-999f58bcdb1c" providerId="AD" clId="Web-{802DD4FB-6962-4D85-92A4-999B2001F228}" dt="2019-11-04T13:00:25.201" v="1815"/>
          <ac:cxnSpMkLst>
            <pc:docMk/>
            <pc:sldMk cId="1846160991" sldId="266"/>
            <ac:cxnSpMk id="31" creationId="{7FCAD74D-5946-4F71-BDAC-F22283903882}"/>
          </ac:cxnSpMkLst>
        </pc:cxnChg>
        <pc:cxnChg chg="add">
          <ac:chgData name="Putaala Hanna" userId="S::hanna.putaala@aalto.fi::0a46a932-564b-4a2f-a393-999f58bcdb1c" providerId="AD" clId="Web-{802DD4FB-6962-4D85-92A4-999B2001F228}" dt="2019-11-04T13:00:25.232" v="1817"/>
          <ac:cxnSpMkLst>
            <pc:docMk/>
            <pc:sldMk cId="1846160991" sldId="266"/>
            <ac:cxnSpMk id="35" creationId="{0FE7FBB0-588E-41E3-B7EB-C5A93DC660CA}"/>
          </ac:cxnSpMkLst>
        </pc:cxnChg>
        <pc:cxnChg chg="add">
          <ac:chgData name="Putaala Hanna" userId="S::hanna.putaala@aalto.fi::0a46a932-564b-4a2f-a393-999f58bcdb1c" providerId="AD" clId="Web-{802DD4FB-6962-4D85-92A4-999B2001F228}" dt="2019-11-04T13:00:25.279" v="1820"/>
          <ac:cxnSpMkLst>
            <pc:docMk/>
            <pc:sldMk cId="1846160991" sldId="266"/>
            <ac:cxnSpMk id="41" creationId="{3F40A960-4125-43DA-984D-B3A8F28ECB89}"/>
          </ac:cxnSpMkLst>
        </pc:cxnChg>
        <pc:cxnChg chg="add">
          <ac:chgData name="Putaala Hanna" userId="S::hanna.putaala@aalto.fi::0a46a932-564b-4a2f-a393-999f58bcdb1c" providerId="AD" clId="Web-{802DD4FB-6962-4D85-92A4-999B2001F228}" dt="2019-11-04T13:00:25.466" v="1826"/>
          <ac:cxnSpMkLst>
            <pc:docMk/>
            <pc:sldMk cId="1846160991" sldId="266"/>
            <ac:cxnSpMk id="53" creationId="{6BD49940-FBE9-4D21-A7BE-7B26C53F8BD1}"/>
          </ac:cxnSpMkLst>
        </pc:cxnChg>
        <pc:cxnChg chg="add">
          <ac:chgData name="Putaala Hanna" userId="S::hanna.putaala@aalto.fi::0a46a932-564b-4a2f-a393-999f58bcdb1c" providerId="AD" clId="Web-{802DD4FB-6962-4D85-92A4-999B2001F228}" dt="2019-11-04T13:00:25.513" v="1828"/>
          <ac:cxnSpMkLst>
            <pc:docMk/>
            <pc:sldMk cId="1846160991" sldId="266"/>
            <ac:cxnSpMk id="57" creationId="{DCFE51B4-DEDC-41D2-AB2B-269B9586FBDB}"/>
          </ac:cxnSpMkLst>
        </pc:cxnChg>
        <pc:cxnChg chg="add del">
          <ac:chgData name="Putaala Hanna" userId="S::hanna.putaala@aalto.fi::0a46a932-564b-4a2f-a393-999f58bcdb1c" providerId="AD" clId="Web-{802DD4FB-6962-4D85-92A4-999B2001F228}" dt="2019-11-04T13:00:35.685" v="1836"/>
          <ac:cxnSpMkLst>
            <pc:docMk/>
            <pc:sldMk cId="1846160991" sldId="266"/>
            <ac:cxnSpMk id="65" creationId="{A93BD7D3-E8AA-4F8D-83BA-80EEB56096C9}"/>
          </ac:cxnSpMkLst>
        </pc:cxnChg>
      </pc:sldChg>
      <pc:sldMasterChg chg="add del addSldLayout delSldLayout">
        <pc:chgData name="Putaala Hanna" userId="S::hanna.putaala@aalto.fi::0a46a932-564b-4a2f-a393-999f58bcdb1c" providerId="AD" clId="Web-{802DD4FB-6962-4D85-92A4-999B2001F228}" dt="2019-11-04T12:16:34.601" v="686"/>
        <pc:sldMasterMkLst>
          <pc:docMk/>
          <pc:sldMasterMk cId="880004658" sldId="2147483672"/>
        </pc:sldMasterMkLst>
        <pc:sldLayoutChg chg="add del">
          <pc:chgData name="Putaala Hanna" userId="S::hanna.putaala@aalto.fi::0a46a932-564b-4a2f-a393-999f58bcdb1c" providerId="AD" clId="Web-{802DD4FB-6962-4D85-92A4-999B2001F228}" dt="2019-11-04T12:16:34.601" v="686"/>
          <pc:sldLayoutMkLst>
            <pc:docMk/>
            <pc:sldMasterMk cId="880004658" sldId="2147483672"/>
            <pc:sldLayoutMk cId="211120877" sldId="2147483673"/>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778754645" sldId="2147483674"/>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2581401549" sldId="2147483675"/>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3673661778" sldId="2147483676"/>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2145610633" sldId="2147483677"/>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1046899315" sldId="2147483678"/>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640158834" sldId="2147483679"/>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671335420" sldId="2147483680"/>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2644259267" sldId="2147483681"/>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1409701243" sldId="2147483682"/>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2979431025" sldId="2147483683"/>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1049473504" sldId="2147483684"/>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249827222" sldId="2147483685"/>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589288960" sldId="2147483686"/>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1355367529" sldId="2147483687"/>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1996287532" sldId="2147483688"/>
          </pc:sldLayoutMkLst>
        </pc:sldLayoutChg>
        <pc:sldLayoutChg chg="add del">
          <pc:chgData name="Putaala Hanna" userId="S::hanna.putaala@aalto.fi::0a46a932-564b-4a2f-a393-999f58bcdb1c" providerId="AD" clId="Web-{802DD4FB-6962-4D85-92A4-999B2001F228}" dt="2019-11-04T12:16:34.601" v="686"/>
          <pc:sldLayoutMkLst>
            <pc:docMk/>
            <pc:sldMasterMk cId="880004658" sldId="2147483672"/>
            <pc:sldLayoutMk cId="2976460021" sldId="2147483689"/>
          </pc:sldLayoutMkLst>
        </pc:sldLayoutChg>
      </pc:sldMasterChg>
      <pc:sldMasterChg chg="add addSldLayout modSldLayout">
        <pc:chgData name="Putaala Hanna" userId="S::hanna.putaala@aalto.fi::0a46a932-564b-4a2f-a393-999f58bcdb1c" providerId="AD" clId="Web-{802DD4FB-6962-4D85-92A4-999B2001F228}" dt="2019-11-04T12:16:34.601" v="686"/>
        <pc:sldMasterMkLst>
          <pc:docMk/>
          <pc:sldMasterMk cId="1039913495" sldId="2147483690"/>
        </pc:sldMasterMkLst>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4005113212" sldId="2147483691"/>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3318188943" sldId="2147483692"/>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2868133049" sldId="2147483693"/>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3859536832" sldId="2147483694"/>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3991143982" sldId="2147483695"/>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4157359202" sldId="2147483696"/>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2030088471" sldId="2147483697"/>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91163535" sldId="2147483698"/>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1208280737" sldId="2147483699"/>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3212954038" sldId="2147483700"/>
          </pc:sldLayoutMkLst>
        </pc:sldLayoutChg>
        <pc:sldLayoutChg chg="add mod replId">
          <pc:chgData name="Putaala Hanna" userId="S::hanna.putaala@aalto.fi::0a46a932-564b-4a2f-a393-999f58bcdb1c" providerId="AD" clId="Web-{802DD4FB-6962-4D85-92A4-999B2001F228}" dt="2019-11-04T12:16:34.601" v="686"/>
          <pc:sldLayoutMkLst>
            <pc:docMk/>
            <pc:sldMasterMk cId="1039913495" sldId="2147483690"/>
            <pc:sldLayoutMk cId="459550273" sldId="2147483701"/>
          </pc:sldLayoutMkLst>
        </pc:sldLayoutChg>
      </pc:sldMasterChg>
      <pc:sldMasterChg chg="add del addSldLayout delSldLayout modSldLayout">
        <pc:chgData name="Putaala Hanna" userId="S::hanna.putaala@aalto.fi::0a46a932-564b-4a2f-a393-999f58bcdb1c" providerId="AD" clId="Web-{802DD4FB-6962-4D85-92A4-999B2001F228}" dt="2019-11-04T12:09:52.941" v="264"/>
        <pc:sldMasterMkLst>
          <pc:docMk/>
          <pc:sldMasterMk cId="1939145443" sldId="2147483690"/>
        </pc:sldMasterMkLst>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1380635070" sldId="2147483691"/>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1214142084" sldId="2147483692"/>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2726193103" sldId="2147483693"/>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1613584766" sldId="2147483694"/>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808653068" sldId="2147483695"/>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2503576130" sldId="2147483696"/>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2407952473" sldId="2147483697"/>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3707417837" sldId="2147483698"/>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2555794777" sldId="2147483699"/>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2706585732" sldId="2147483700"/>
          </pc:sldLayoutMkLst>
        </pc:sldLayoutChg>
        <pc:sldLayoutChg chg="add del mod replId">
          <pc:chgData name="Putaala Hanna" userId="S::hanna.putaala@aalto.fi::0a46a932-564b-4a2f-a393-999f58bcdb1c" providerId="AD" clId="Web-{802DD4FB-6962-4D85-92A4-999B2001F228}" dt="2019-11-04T12:09:52.941" v="264"/>
          <pc:sldLayoutMkLst>
            <pc:docMk/>
            <pc:sldMasterMk cId="1939145443" sldId="2147483690"/>
            <pc:sldLayoutMk cId="667297760" sldId="2147483701"/>
          </pc:sldLayoutMkLst>
        </pc:sldLayoutChg>
      </pc:sldMasterChg>
      <pc:sldMasterChg chg="add del addSldLayout delSldLayout modSldLayout">
        <pc:chgData name="Putaala Hanna" userId="S::hanna.putaala@aalto.fi::0a46a932-564b-4a2f-a393-999f58bcdb1c" providerId="AD" clId="Web-{802DD4FB-6962-4D85-92A4-999B2001F228}" dt="2019-11-04T12:05:11.173" v="155"/>
        <pc:sldMasterMkLst>
          <pc:docMk/>
          <pc:sldMasterMk cId="3401768893" sldId="2147483690"/>
        </pc:sldMasterMkLst>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3414688281" sldId="2147483691"/>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3185854720" sldId="2147483692"/>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841799964" sldId="2147483693"/>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3285319014" sldId="2147483694"/>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119240922" sldId="2147483695"/>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4260742885" sldId="2147483696"/>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1990769074" sldId="2147483697"/>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317952961" sldId="2147483698"/>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527802470" sldId="2147483699"/>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4266954123" sldId="2147483700"/>
          </pc:sldLayoutMkLst>
        </pc:sldLayoutChg>
        <pc:sldLayoutChg chg="add del mod replId">
          <pc:chgData name="Putaala Hanna" userId="S::hanna.putaala@aalto.fi::0a46a932-564b-4a2f-a393-999f58bcdb1c" providerId="AD" clId="Web-{802DD4FB-6962-4D85-92A4-999B2001F228}" dt="2019-11-04T12:05:11.173" v="155"/>
          <pc:sldLayoutMkLst>
            <pc:docMk/>
            <pc:sldMasterMk cId="3401768893" sldId="2147483690"/>
            <pc:sldLayoutMk cId="3485028452" sldId="2147483701"/>
          </pc:sldLayoutMkLst>
        </pc:sldLayoutChg>
      </pc:sldMasterChg>
      <pc:sldMasterChg chg="add del addSldLayout delSldLayout modSldLayout">
        <pc:chgData name="Putaala Hanna" userId="S::hanna.putaala@aalto.fi::0a46a932-564b-4a2f-a393-999f58bcdb1c" providerId="AD" clId="Web-{802DD4FB-6962-4D85-92A4-999B2001F228}" dt="2019-11-04T12:04:51.767" v="153"/>
        <pc:sldMasterMkLst>
          <pc:docMk/>
          <pc:sldMasterMk cId="3655309256" sldId="2147483690"/>
        </pc:sldMasterMkLst>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3973173841" sldId="2147483691"/>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2444137958" sldId="2147483692"/>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2586930891" sldId="2147483693"/>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1586102161" sldId="2147483694"/>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2825429470" sldId="2147483695"/>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1833024998" sldId="2147483696"/>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577872334" sldId="2147483697"/>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4117945572" sldId="2147483698"/>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3825828791" sldId="2147483699"/>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3770443767" sldId="2147483700"/>
          </pc:sldLayoutMkLst>
        </pc:sldLayoutChg>
        <pc:sldLayoutChg chg="add del mod replId">
          <pc:chgData name="Putaala Hanna" userId="S::hanna.putaala@aalto.fi::0a46a932-564b-4a2f-a393-999f58bcdb1c" providerId="AD" clId="Web-{802DD4FB-6962-4D85-92A4-999B2001F228}" dt="2019-11-04T12:04:51.767" v="153"/>
          <pc:sldLayoutMkLst>
            <pc:docMk/>
            <pc:sldMasterMk cId="3655309256" sldId="2147483690"/>
            <pc:sldLayoutMk cId="2790220098" sldId="2147483701"/>
          </pc:sldLayoutMkLst>
        </pc:sldLayoutChg>
      </pc:sldMasterChg>
    </pc:docChg>
  </pc:docChgLst>
  <pc:docChgLst>
    <pc:chgData name="Pasanen Asko" userId="S::asko.pasanen@aalto.fi::23b771a1-d357-4874-b883-e8ec5931d829" providerId="AD" clId="Web-{A356D2E7-A177-4DD5-B9D3-AE2D49B8D1A1}"/>
    <pc:docChg chg="addSld modSld">
      <pc:chgData name="Pasanen Asko" userId="S::asko.pasanen@aalto.fi::23b771a1-d357-4874-b883-e8ec5931d829" providerId="AD" clId="Web-{A356D2E7-A177-4DD5-B9D3-AE2D49B8D1A1}" dt="2019-11-04T12:18:05.579" v="1172" actId="20577"/>
      <pc:docMkLst>
        <pc:docMk/>
      </pc:docMkLst>
      <pc:sldChg chg="modSp">
        <pc:chgData name="Pasanen Asko" userId="S::asko.pasanen@aalto.fi::23b771a1-d357-4874-b883-e8ec5931d829" providerId="AD" clId="Web-{A356D2E7-A177-4DD5-B9D3-AE2D49B8D1A1}" dt="2019-11-04T12:18:05.564" v="1171" actId="20577"/>
        <pc:sldMkLst>
          <pc:docMk/>
          <pc:sldMk cId="2244305247" sldId="257"/>
        </pc:sldMkLst>
        <pc:spChg chg="mod">
          <ac:chgData name="Pasanen Asko" userId="S::asko.pasanen@aalto.fi::23b771a1-d357-4874-b883-e8ec5931d829" providerId="AD" clId="Web-{A356D2E7-A177-4DD5-B9D3-AE2D49B8D1A1}" dt="2019-11-04T12:01:40.071" v="672" actId="1076"/>
          <ac:spMkLst>
            <pc:docMk/>
            <pc:sldMk cId="2244305247" sldId="257"/>
            <ac:spMk id="2" creationId="{F22A9477-C15D-489D-8403-FE79EDB8950C}"/>
          </ac:spMkLst>
        </pc:spChg>
        <pc:spChg chg="mod">
          <ac:chgData name="Pasanen Asko" userId="S::asko.pasanen@aalto.fi::23b771a1-d357-4874-b883-e8ec5931d829" providerId="AD" clId="Web-{A356D2E7-A177-4DD5-B9D3-AE2D49B8D1A1}" dt="2019-11-04T12:18:05.564" v="1171" actId="20577"/>
          <ac:spMkLst>
            <pc:docMk/>
            <pc:sldMk cId="2244305247" sldId="257"/>
            <ac:spMk id="3" creationId="{0D37C222-EDF4-41C6-8F2F-5015913730B7}"/>
          </ac:spMkLst>
        </pc:spChg>
      </pc:sldChg>
      <pc:sldChg chg="delSp modSp new mod modClrScheme chgLayout">
        <pc:chgData name="Pasanen Asko" userId="S::asko.pasanen@aalto.fi::23b771a1-d357-4874-b883-e8ec5931d829" providerId="AD" clId="Web-{A356D2E7-A177-4DD5-B9D3-AE2D49B8D1A1}" dt="2019-11-04T11:31:25.367" v="1"/>
        <pc:sldMkLst>
          <pc:docMk/>
          <pc:sldMk cId="4141652919" sldId="258"/>
        </pc:sldMkLst>
        <pc:spChg chg="mod ord">
          <ac:chgData name="Pasanen Asko" userId="S::asko.pasanen@aalto.fi::23b771a1-d357-4874-b883-e8ec5931d829" providerId="AD" clId="Web-{A356D2E7-A177-4DD5-B9D3-AE2D49B8D1A1}" dt="2019-11-04T11:31:25.367" v="1"/>
          <ac:spMkLst>
            <pc:docMk/>
            <pc:sldMk cId="4141652919" sldId="258"/>
            <ac:spMk id="2" creationId="{C2F82E40-8E38-470F-84FF-487D3D513562}"/>
          </ac:spMkLst>
        </pc:spChg>
        <pc:spChg chg="mod ord">
          <ac:chgData name="Pasanen Asko" userId="S::asko.pasanen@aalto.fi::23b771a1-d357-4874-b883-e8ec5931d829" providerId="AD" clId="Web-{A356D2E7-A177-4DD5-B9D3-AE2D49B8D1A1}" dt="2019-11-04T11:31:25.367" v="1"/>
          <ac:spMkLst>
            <pc:docMk/>
            <pc:sldMk cId="4141652919" sldId="258"/>
            <ac:spMk id="3" creationId="{163D1714-0FBF-4725-B9FE-E8ABABD018C1}"/>
          </ac:spMkLst>
        </pc:spChg>
        <pc:spChg chg="del">
          <ac:chgData name="Pasanen Asko" userId="S::asko.pasanen@aalto.fi::23b771a1-d357-4874-b883-e8ec5931d829" providerId="AD" clId="Web-{A356D2E7-A177-4DD5-B9D3-AE2D49B8D1A1}" dt="2019-11-04T11:31:25.367" v="1"/>
          <ac:spMkLst>
            <pc:docMk/>
            <pc:sldMk cId="4141652919" sldId="258"/>
            <ac:spMk id="4" creationId="{E72FF080-CDB9-454B-888A-F1CA8BA51D90}"/>
          </ac:spMkLst>
        </pc:spChg>
      </pc:sldChg>
      <pc:sldChg chg="modSp">
        <pc:chgData name="Pasanen Asko" userId="S::asko.pasanen@aalto.fi::23b771a1-d357-4874-b883-e8ec5931d829" providerId="AD" clId="Web-{A356D2E7-A177-4DD5-B9D3-AE2D49B8D1A1}" dt="2019-11-04T11:47:53.017" v="19" actId="20577"/>
        <pc:sldMkLst>
          <pc:docMk/>
          <pc:sldMk cId="3218936443" sldId="260"/>
        </pc:sldMkLst>
        <pc:spChg chg="mod">
          <ac:chgData name="Pasanen Asko" userId="S::asko.pasanen@aalto.fi::23b771a1-d357-4874-b883-e8ec5931d829" providerId="AD" clId="Web-{A356D2E7-A177-4DD5-B9D3-AE2D49B8D1A1}" dt="2019-11-04T11:47:53.017" v="19" actId="20577"/>
          <ac:spMkLst>
            <pc:docMk/>
            <pc:sldMk cId="3218936443" sldId="260"/>
            <ac:spMk id="3" creationId="{E0753C27-A209-46B0-B543-DA935CFE7825}"/>
          </ac:spMkLst>
        </pc:spChg>
      </pc:sldChg>
    </pc:docChg>
  </pc:docChgLst>
  <pc:docChgLst>
    <pc:chgData name="Lehto Antti" userId="S::antti.k.lehto@aalto.fi::ecb3d480-f53c-4525-86ed-47ca1cbf44db" providerId="AD" clId="Web-{6E24DB5F-81E3-431A-86BA-2A67518FB91C}"/>
    <pc:docChg chg="addSld modSld addMainMaster delMainMaster">
      <pc:chgData name="Lehto Antti" userId="S::antti.k.lehto@aalto.fi::ecb3d480-f53c-4525-86ed-47ca1cbf44db" providerId="AD" clId="Web-{6E24DB5F-81E3-431A-86BA-2A67518FB91C}" dt="2019-11-04T11:32:33.059" v="135"/>
      <pc:docMkLst>
        <pc:docMk/>
      </pc:docMkLst>
      <pc:sldChg chg="modSp mod modClrScheme chgLayout">
        <pc:chgData name="Lehto Antti" userId="S::antti.k.lehto@aalto.fi::ecb3d480-f53c-4525-86ed-47ca1cbf44db" providerId="AD" clId="Web-{6E24DB5F-81E3-431A-86BA-2A67518FB91C}" dt="2019-11-04T11:30:42.996" v="47" actId="20577"/>
        <pc:sldMkLst>
          <pc:docMk/>
          <pc:sldMk cId="2241779718" sldId="256"/>
        </pc:sldMkLst>
        <pc:spChg chg="mod ord">
          <ac:chgData name="Lehto Antti" userId="S::antti.k.lehto@aalto.fi::ecb3d480-f53c-4525-86ed-47ca1cbf44db" providerId="AD" clId="Web-{6E24DB5F-81E3-431A-86BA-2A67518FB91C}" dt="2019-11-04T11:30:27.808" v="14" actId="20577"/>
          <ac:spMkLst>
            <pc:docMk/>
            <pc:sldMk cId="2241779718" sldId="256"/>
            <ac:spMk id="2" creationId="{B31A39E9-FDFD-4729-8401-93682B135DF2}"/>
          </ac:spMkLst>
        </pc:spChg>
        <pc:spChg chg="mod ord">
          <ac:chgData name="Lehto Antti" userId="S::antti.k.lehto@aalto.fi::ecb3d480-f53c-4525-86ed-47ca1cbf44db" providerId="AD" clId="Web-{6E24DB5F-81E3-431A-86BA-2A67518FB91C}" dt="2019-11-04T11:30:42.996" v="47" actId="20577"/>
          <ac:spMkLst>
            <pc:docMk/>
            <pc:sldMk cId="2241779718" sldId="256"/>
            <ac:spMk id="3" creationId="{D11F01D7-1E2F-4CAC-9A4A-E28CCF41AD81}"/>
          </ac:spMkLst>
        </pc:spChg>
      </pc:sldChg>
      <pc:sldChg chg="modSp mod modClrScheme chgLayout">
        <pc:chgData name="Lehto Antti" userId="S::antti.k.lehto@aalto.fi::ecb3d480-f53c-4525-86ed-47ca1cbf44db" providerId="AD" clId="Web-{6E24DB5F-81E3-431A-86BA-2A67518FB91C}" dt="2019-11-04T11:30:58.652" v="76" actId="20577"/>
        <pc:sldMkLst>
          <pc:docMk/>
          <pc:sldMk cId="2244305247" sldId="257"/>
        </pc:sldMkLst>
        <pc:spChg chg="mod ord">
          <ac:chgData name="Lehto Antti" userId="S::antti.k.lehto@aalto.fi::ecb3d480-f53c-4525-86ed-47ca1cbf44db" providerId="AD" clId="Web-{6E24DB5F-81E3-431A-86BA-2A67518FB91C}" dt="2019-11-04T11:30:58.652" v="76" actId="20577"/>
          <ac:spMkLst>
            <pc:docMk/>
            <pc:sldMk cId="2244305247" sldId="257"/>
            <ac:spMk id="2" creationId="{F22A9477-C15D-489D-8403-FE79EDB8950C}"/>
          </ac:spMkLst>
        </pc:spChg>
        <pc:spChg chg="mod ord">
          <ac:chgData name="Lehto Antti" userId="S::antti.k.lehto@aalto.fi::ecb3d480-f53c-4525-86ed-47ca1cbf44db" providerId="AD" clId="Web-{6E24DB5F-81E3-431A-86BA-2A67518FB91C}" dt="2019-11-04T11:30:02.105" v="1"/>
          <ac:spMkLst>
            <pc:docMk/>
            <pc:sldMk cId="2244305247" sldId="257"/>
            <ac:spMk id="3" creationId="{0D37C222-EDF4-41C6-8F2F-5015913730B7}"/>
          </ac:spMkLst>
        </pc:spChg>
      </pc:sldChg>
      <pc:sldChg chg="addSp delSp modSp new">
        <pc:chgData name="Lehto Antti" userId="S::antti.k.lehto@aalto.fi::ecb3d480-f53c-4525-86ed-47ca1cbf44db" providerId="AD" clId="Web-{6E24DB5F-81E3-431A-86BA-2A67518FB91C}" dt="2019-11-04T11:32:33.059" v="135"/>
        <pc:sldMkLst>
          <pc:docMk/>
          <pc:sldMk cId="3225974965" sldId="259"/>
        </pc:sldMkLst>
        <pc:spChg chg="mod">
          <ac:chgData name="Lehto Antti" userId="S::antti.k.lehto@aalto.fi::ecb3d480-f53c-4525-86ed-47ca1cbf44db" providerId="AD" clId="Web-{6E24DB5F-81E3-431A-86BA-2A67518FB91C}" dt="2019-11-04T11:32:31.325" v="133" actId="20577"/>
          <ac:spMkLst>
            <pc:docMk/>
            <pc:sldMk cId="3225974965" sldId="259"/>
            <ac:spMk id="2" creationId="{2A39A582-E15A-4C1E-B571-55EB61768D2D}"/>
          </ac:spMkLst>
        </pc:spChg>
        <pc:spChg chg="del">
          <ac:chgData name="Lehto Antti" userId="S::antti.k.lehto@aalto.fi::ecb3d480-f53c-4525-86ed-47ca1cbf44db" providerId="AD" clId="Web-{6E24DB5F-81E3-431A-86BA-2A67518FB91C}" dt="2019-11-04T11:32:33.059" v="135"/>
          <ac:spMkLst>
            <pc:docMk/>
            <pc:sldMk cId="3225974965" sldId="259"/>
            <ac:spMk id="3" creationId="{E066515F-60B1-4683-8F7E-CEC5B7722434}"/>
          </ac:spMkLst>
        </pc:spChg>
        <pc:picChg chg="add mod ord">
          <ac:chgData name="Lehto Antti" userId="S::antti.k.lehto@aalto.fi::ecb3d480-f53c-4525-86ed-47ca1cbf44db" providerId="AD" clId="Web-{6E24DB5F-81E3-431A-86BA-2A67518FB91C}" dt="2019-11-04T11:32:33.059" v="135"/>
          <ac:picMkLst>
            <pc:docMk/>
            <pc:sldMk cId="3225974965" sldId="259"/>
            <ac:picMk id="4" creationId="{9A685D82-A86D-4046-B416-7CB65A64A380}"/>
          </ac:picMkLst>
        </pc:picChg>
      </pc:sldChg>
      <pc:sldMasterChg chg="del delSldLayout">
        <pc:chgData name="Lehto Antti" userId="S::antti.k.lehto@aalto.fi::ecb3d480-f53c-4525-86ed-47ca1cbf44db" providerId="AD" clId="Web-{6E24DB5F-81E3-431A-86BA-2A67518FB91C}" dt="2019-11-04T11:29:49.886" v="0"/>
        <pc:sldMasterMkLst>
          <pc:docMk/>
          <pc:sldMasterMk cId="4042340020" sldId="2147483648"/>
        </pc:sldMasterMkLst>
        <pc:sldLayoutChg chg="del">
          <pc:chgData name="Lehto Antti" userId="S::antti.k.lehto@aalto.fi::ecb3d480-f53c-4525-86ed-47ca1cbf44db" providerId="AD" clId="Web-{6E24DB5F-81E3-431A-86BA-2A67518FB91C}" dt="2019-11-04T11:29:49.886" v="0"/>
          <pc:sldLayoutMkLst>
            <pc:docMk/>
            <pc:sldMasterMk cId="4042340020" sldId="2147483648"/>
            <pc:sldLayoutMk cId="2961778430" sldId="2147483649"/>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1773994947" sldId="2147483650"/>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2215577029" sldId="2147483651"/>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2700175234" sldId="2147483652"/>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3928301111" sldId="2147483653"/>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1888979984" sldId="2147483654"/>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2585626200" sldId="2147483655"/>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538377711" sldId="2147483656"/>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864712329" sldId="2147483657"/>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2124742003" sldId="2147483658"/>
          </pc:sldLayoutMkLst>
        </pc:sldLayoutChg>
        <pc:sldLayoutChg chg="del">
          <pc:chgData name="Lehto Antti" userId="S::antti.k.lehto@aalto.fi::ecb3d480-f53c-4525-86ed-47ca1cbf44db" providerId="AD" clId="Web-{6E24DB5F-81E3-431A-86BA-2A67518FB91C}" dt="2019-11-04T11:29:49.886" v="0"/>
          <pc:sldLayoutMkLst>
            <pc:docMk/>
            <pc:sldMasterMk cId="4042340020" sldId="2147483648"/>
            <pc:sldLayoutMk cId="980951947" sldId="2147483659"/>
          </pc:sldLayoutMkLst>
        </pc:sldLayoutChg>
      </pc:sldMasterChg>
      <pc:sldMasterChg chg="add del addSldLayout delSldLayout modSldLayout">
        <pc:chgData name="Lehto Antti" userId="S::antti.k.lehto@aalto.fi::ecb3d480-f53c-4525-86ed-47ca1cbf44db" providerId="AD" clId="Web-{6E24DB5F-81E3-431A-86BA-2A67518FB91C}" dt="2019-11-04T11:30:02.105" v="1"/>
        <pc:sldMasterMkLst>
          <pc:docMk/>
          <pc:sldMasterMk cId="3033105362" sldId="2147483660"/>
        </pc:sldMasterMkLst>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119011342" sldId="2147483661"/>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526274850" sldId="2147483662"/>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923684904" sldId="2147483663"/>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2034142392" sldId="2147483664"/>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751446163" sldId="2147483665"/>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2706940281" sldId="2147483666"/>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1130414481" sldId="2147483667"/>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607040740" sldId="2147483668"/>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2816246036" sldId="2147483669"/>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3487038475" sldId="2147483670"/>
          </pc:sldLayoutMkLst>
        </pc:sldLayoutChg>
        <pc:sldLayoutChg chg="add del mod replId">
          <pc:chgData name="Lehto Antti" userId="S::antti.k.lehto@aalto.fi::ecb3d480-f53c-4525-86ed-47ca1cbf44db" providerId="AD" clId="Web-{6E24DB5F-81E3-431A-86BA-2A67518FB91C}" dt="2019-11-04T11:30:02.105" v="1"/>
          <pc:sldLayoutMkLst>
            <pc:docMk/>
            <pc:sldMasterMk cId="3033105362" sldId="2147483660"/>
            <pc:sldLayoutMk cId="3675823058" sldId="2147483671"/>
          </pc:sldLayoutMkLst>
        </pc:sldLayoutChg>
      </pc:sldMasterChg>
      <pc:sldMasterChg chg="add addSldLayout modSldLayout">
        <pc:chgData name="Lehto Antti" userId="S::antti.k.lehto@aalto.fi::ecb3d480-f53c-4525-86ed-47ca1cbf44db" providerId="AD" clId="Web-{6E24DB5F-81E3-431A-86BA-2A67518FB91C}" dt="2019-11-04T11:30:02.105" v="1"/>
        <pc:sldMasterMkLst>
          <pc:docMk/>
          <pc:sldMasterMk cId="880004658" sldId="2147483672"/>
        </pc:sldMasterMkLst>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11120877" sldId="2147483673"/>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778754645" sldId="2147483674"/>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581401549" sldId="2147483675"/>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3673661778" sldId="2147483676"/>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145610633" sldId="2147483677"/>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1046899315" sldId="2147483678"/>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640158834" sldId="2147483679"/>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671335420" sldId="2147483680"/>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644259267" sldId="2147483681"/>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1409701243" sldId="2147483682"/>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979431025" sldId="2147483683"/>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1049473504" sldId="2147483684"/>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49827222" sldId="2147483685"/>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589288960" sldId="2147483686"/>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1355367529" sldId="2147483687"/>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1996287532" sldId="2147483688"/>
          </pc:sldLayoutMkLst>
        </pc:sldLayoutChg>
        <pc:sldLayoutChg chg="add mod replId">
          <pc:chgData name="Lehto Antti" userId="S::antti.k.lehto@aalto.fi::ecb3d480-f53c-4525-86ed-47ca1cbf44db" providerId="AD" clId="Web-{6E24DB5F-81E3-431A-86BA-2A67518FB91C}" dt="2019-11-04T11:30:02.105" v="1"/>
          <pc:sldLayoutMkLst>
            <pc:docMk/>
            <pc:sldMasterMk cId="880004658" sldId="2147483672"/>
            <pc:sldLayoutMk cId="2976460021" sldId="2147483689"/>
          </pc:sldLayoutMkLst>
        </pc:sldLayoutChg>
      </pc:sldMasterChg>
    </pc:docChg>
  </pc:docChgLst>
  <pc:docChgLst>
    <pc:chgData name="Lehto Antti" userId="S::antti.k.lehto@aalto.fi::ecb3d480-f53c-4525-86ed-47ca1cbf44db" providerId="AD" clId="Web-{FF1C22B3-9071-46A4-B2F0-82945ED3D591}"/>
    <pc:docChg chg="addSld delSld modSld sldOrd">
      <pc:chgData name="Lehto Antti" userId="S::antti.k.lehto@aalto.fi::ecb3d480-f53c-4525-86ed-47ca1cbf44db" providerId="AD" clId="Web-{FF1C22B3-9071-46A4-B2F0-82945ED3D591}" dt="2019-11-04T12:54:16.938" v="305" actId="20577"/>
      <pc:docMkLst>
        <pc:docMk/>
      </pc:docMkLst>
      <pc:sldChg chg="modSp">
        <pc:chgData name="Lehto Antti" userId="S::antti.k.lehto@aalto.fi::ecb3d480-f53c-4525-86ed-47ca1cbf44db" providerId="AD" clId="Web-{FF1C22B3-9071-46A4-B2F0-82945ED3D591}" dt="2019-11-04T12:42:47.405" v="209"/>
        <pc:sldMkLst>
          <pc:docMk/>
          <pc:sldMk cId="2244305247" sldId="257"/>
        </pc:sldMkLst>
        <pc:spChg chg="mod">
          <ac:chgData name="Lehto Antti" userId="S::antti.k.lehto@aalto.fi::ecb3d480-f53c-4525-86ed-47ca1cbf44db" providerId="AD" clId="Web-{FF1C22B3-9071-46A4-B2F0-82945ED3D591}" dt="2019-11-04T12:42:47.405" v="209"/>
          <ac:spMkLst>
            <pc:docMk/>
            <pc:sldMk cId="2244305247" sldId="257"/>
            <ac:spMk id="3" creationId="{0D37C222-EDF4-41C6-8F2F-5015913730B7}"/>
          </ac:spMkLst>
        </pc:spChg>
      </pc:sldChg>
      <pc:sldChg chg="modSp">
        <pc:chgData name="Lehto Antti" userId="S::antti.k.lehto@aalto.fi::ecb3d480-f53c-4525-86ed-47ca1cbf44db" providerId="AD" clId="Web-{FF1C22B3-9071-46A4-B2F0-82945ED3D591}" dt="2019-11-04T12:27:30.446" v="124" actId="20577"/>
        <pc:sldMkLst>
          <pc:docMk/>
          <pc:sldMk cId="4141652919" sldId="258"/>
        </pc:sldMkLst>
        <pc:spChg chg="mod">
          <ac:chgData name="Lehto Antti" userId="S::antti.k.lehto@aalto.fi::ecb3d480-f53c-4525-86ed-47ca1cbf44db" providerId="AD" clId="Web-{FF1C22B3-9071-46A4-B2F0-82945ED3D591}" dt="2019-11-04T12:20:47.319" v="67" actId="20577"/>
          <ac:spMkLst>
            <pc:docMk/>
            <pc:sldMk cId="4141652919" sldId="258"/>
            <ac:spMk id="2" creationId="{C2F82E40-8E38-470F-84FF-487D3D513562}"/>
          </ac:spMkLst>
        </pc:spChg>
        <pc:spChg chg="mod">
          <ac:chgData name="Lehto Antti" userId="S::antti.k.lehto@aalto.fi::ecb3d480-f53c-4525-86ed-47ca1cbf44db" providerId="AD" clId="Web-{FF1C22B3-9071-46A4-B2F0-82945ED3D591}" dt="2019-11-04T12:27:30.446" v="124" actId="20577"/>
          <ac:spMkLst>
            <pc:docMk/>
            <pc:sldMk cId="4141652919" sldId="258"/>
            <ac:spMk id="3" creationId="{163D1714-0FBF-4725-B9FE-E8ABABD018C1}"/>
          </ac:spMkLst>
        </pc:spChg>
      </pc:sldChg>
      <pc:sldChg chg="addSp modSp ord">
        <pc:chgData name="Lehto Antti" userId="S::antti.k.lehto@aalto.fi::ecb3d480-f53c-4525-86ed-47ca1cbf44db" providerId="AD" clId="Web-{FF1C22B3-9071-46A4-B2F0-82945ED3D591}" dt="2019-11-04T12:53:24.867" v="298"/>
        <pc:sldMkLst>
          <pc:docMk/>
          <pc:sldMk cId="3225974965" sldId="259"/>
        </pc:sldMkLst>
        <pc:spChg chg="mod">
          <ac:chgData name="Lehto Antti" userId="S::antti.k.lehto@aalto.fi::ecb3d480-f53c-4525-86ed-47ca1cbf44db" providerId="AD" clId="Web-{FF1C22B3-9071-46A4-B2F0-82945ED3D591}" dt="2019-11-04T12:53:11.022" v="288" actId="20577"/>
          <ac:spMkLst>
            <pc:docMk/>
            <pc:sldMk cId="3225974965" sldId="259"/>
            <ac:spMk id="2" creationId="{2A39A582-E15A-4C1E-B571-55EB61768D2D}"/>
          </ac:spMkLst>
        </pc:spChg>
        <pc:spChg chg="add mod">
          <ac:chgData name="Lehto Antti" userId="S::antti.k.lehto@aalto.fi::ecb3d480-f53c-4525-86ed-47ca1cbf44db" providerId="AD" clId="Web-{FF1C22B3-9071-46A4-B2F0-82945ED3D591}" dt="2019-11-04T12:19:43.178" v="56" actId="20577"/>
          <ac:spMkLst>
            <pc:docMk/>
            <pc:sldMk cId="3225974965" sldId="259"/>
            <ac:spMk id="3" creationId="{606A3256-7445-425D-9A01-100512405DC1}"/>
          </ac:spMkLst>
        </pc:spChg>
      </pc:sldChg>
      <pc:sldChg chg="modSp new">
        <pc:chgData name="Lehto Antti" userId="S::antti.k.lehto@aalto.fi::ecb3d480-f53c-4525-86ed-47ca1cbf44db" providerId="AD" clId="Web-{FF1C22B3-9071-46A4-B2F0-82945ED3D591}" dt="2019-11-04T12:33:42.136" v="157" actId="20577"/>
        <pc:sldMkLst>
          <pc:docMk/>
          <pc:sldMk cId="1644447445" sldId="262"/>
        </pc:sldMkLst>
        <pc:spChg chg="mod">
          <ac:chgData name="Lehto Antti" userId="S::antti.k.lehto@aalto.fi::ecb3d480-f53c-4525-86ed-47ca1cbf44db" providerId="AD" clId="Web-{FF1C22B3-9071-46A4-B2F0-82945ED3D591}" dt="2019-11-04T12:33:42.136" v="157" actId="20577"/>
          <ac:spMkLst>
            <pc:docMk/>
            <pc:sldMk cId="1644447445" sldId="262"/>
            <ac:spMk id="2" creationId="{44FE002F-D7B0-4D74-B5BE-9635B441E76E}"/>
          </ac:spMkLst>
        </pc:spChg>
        <pc:spChg chg="mod">
          <ac:chgData name="Lehto Antti" userId="S::antti.k.lehto@aalto.fi::ecb3d480-f53c-4525-86ed-47ca1cbf44db" providerId="AD" clId="Web-{FF1C22B3-9071-46A4-B2F0-82945ED3D591}" dt="2019-11-04T12:33:20.651" v="136" actId="20577"/>
          <ac:spMkLst>
            <pc:docMk/>
            <pc:sldMk cId="1644447445" sldId="262"/>
            <ac:spMk id="3" creationId="{42056BBD-6D3C-4F7F-8820-084572ECF229}"/>
          </ac:spMkLst>
        </pc:spChg>
      </pc:sldChg>
      <pc:sldChg chg="modSp new">
        <pc:chgData name="Lehto Antti" userId="S::antti.k.lehto@aalto.fi::ecb3d480-f53c-4525-86ed-47ca1cbf44db" providerId="AD" clId="Web-{FF1C22B3-9071-46A4-B2F0-82945ED3D591}" dt="2019-11-04T12:53:34.294" v="303" actId="20577"/>
        <pc:sldMkLst>
          <pc:docMk/>
          <pc:sldMk cId="786123846" sldId="263"/>
        </pc:sldMkLst>
        <pc:spChg chg="mod">
          <ac:chgData name="Lehto Antti" userId="S::antti.k.lehto@aalto.fi::ecb3d480-f53c-4525-86ed-47ca1cbf44db" providerId="AD" clId="Web-{FF1C22B3-9071-46A4-B2F0-82945ED3D591}" dt="2019-11-04T12:53:15.360" v="291" actId="20577"/>
          <ac:spMkLst>
            <pc:docMk/>
            <pc:sldMk cId="786123846" sldId="263"/>
            <ac:spMk id="2" creationId="{F3F1F37B-F543-4FDF-98EB-7EFC784C6EB2}"/>
          </ac:spMkLst>
        </pc:spChg>
        <pc:spChg chg="mod">
          <ac:chgData name="Lehto Antti" userId="S::antti.k.lehto@aalto.fi::ecb3d480-f53c-4525-86ed-47ca1cbf44db" providerId="AD" clId="Web-{FF1C22B3-9071-46A4-B2F0-82945ED3D591}" dt="2019-11-04T12:53:34.294" v="303" actId="20577"/>
          <ac:spMkLst>
            <pc:docMk/>
            <pc:sldMk cId="786123846" sldId="263"/>
            <ac:spMk id="3" creationId="{70027EA2-22F6-4436-AF87-965BF40E14F0}"/>
          </ac:spMkLst>
        </pc:spChg>
      </pc:sldChg>
      <pc:sldChg chg="modSp new del">
        <pc:chgData name="Lehto Antti" userId="S::antti.k.lehto@aalto.fi::ecb3d480-f53c-4525-86ed-47ca1cbf44db" providerId="AD" clId="Web-{FF1C22B3-9071-46A4-B2F0-82945ED3D591}" dt="2019-11-04T12:52:56.364" v="285"/>
        <pc:sldMkLst>
          <pc:docMk/>
          <pc:sldMk cId="968483143" sldId="264"/>
        </pc:sldMkLst>
        <pc:spChg chg="mod">
          <ac:chgData name="Lehto Antti" userId="S::antti.k.lehto@aalto.fi::ecb3d480-f53c-4525-86ed-47ca1cbf44db" providerId="AD" clId="Web-{FF1C22B3-9071-46A4-B2F0-82945ED3D591}" dt="2019-11-04T12:42:12.686" v="205" actId="20577"/>
          <ac:spMkLst>
            <pc:docMk/>
            <pc:sldMk cId="968483143" sldId="264"/>
            <ac:spMk id="2" creationId="{4A63A779-234C-4730-87BC-5E427810F12A}"/>
          </ac:spMkLst>
        </pc:spChg>
        <pc:spChg chg="mod">
          <ac:chgData name="Lehto Antti" userId="S::antti.k.lehto@aalto.fi::ecb3d480-f53c-4525-86ed-47ca1cbf44db" providerId="AD" clId="Web-{FF1C22B3-9071-46A4-B2F0-82945ED3D591}" dt="2019-11-04T12:49:59.579" v="282" actId="20577"/>
          <ac:spMkLst>
            <pc:docMk/>
            <pc:sldMk cId="968483143" sldId="264"/>
            <ac:spMk id="3" creationId="{262A11D7-11A3-4D32-83A1-2D4D88575227}"/>
          </ac:spMkLst>
        </pc:spChg>
      </pc:sldChg>
      <pc:sldChg chg="modSp new del">
        <pc:chgData name="Lehto Antti" userId="S::antti.k.lehto@aalto.fi::ecb3d480-f53c-4525-86ed-47ca1cbf44db" providerId="AD" clId="Web-{FF1C22B3-9071-46A4-B2F0-82945ED3D591}" dt="2019-11-04T12:52:51.497" v="284"/>
        <pc:sldMkLst>
          <pc:docMk/>
          <pc:sldMk cId="3014947896" sldId="265"/>
        </pc:sldMkLst>
        <pc:spChg chg="mod">
          <ac:chgData name="Lehto Antti" userId="S::antti.k.lehto@aalto.fi::ecb3d480-f53c-4525-86ed-47ca1cbf44db" providerId="AD" clId="Web-{FF1C22B3-9071-46A4-B2F0-82945ED3D591}" dt="2019-11-04T12:43:19.733" v="215" actId="20577"/>
          <ac:spMkLst>
            <pc:docMk/>
            <pc:sldMk cId="3014947896" sldId="265"/>
            <ac:spMk id="2" creationId="{37940020-255C-400C-BE07-66B4C355812D}"/>
          </ac:spMkLst>
        </pc:spChg>
      </pc:sldChg>
    </pc:docChg>
  </pc:docChgLst>
  <pc:docChgLst>
    <pc:chgData name="Pasanen Asko" userId="S::asko.pasanen@aalto.fi::23b771a1-d357-4874-b883-e8ec5931d829" providerId="AD" clId="Web-{E3005278-67D7-4AC3-9F4B-6B4D41EECF99}"/>
    <pc:docChg chg="addSld modSld">
      <pc:chgData name="Pasanen Asko" userId="S::asko.pasanen@aalto.fi::23b771a1-d357-4874-b883-e8ec5931d829" providerId="AD" clId="Web-{E3005278-67D7-4AC3-9F4B-6B4D41EECF99}" dt="2019-11-06T12:21:09.213" v="103" actId="20577"/>
      <pc:docMkLst>
        <pc:docMk/>
      </pc:docMkLst>
      <pc:sldChg chg="modSp">
        <pc:chgData name="Pasanen Asko" userId="S::asko.pasanen@aalto.fi::23b771a1-d357-4874-b883-e8ec5931d829" providerId="AD" clId="Web-{E3005278-67D7-4AC3-9F4B-6B4D41EECF99}" dt="2019-11-06T12:20:49.948" v="99" actId="20577"/>
        <pc:sldMkLst>
          <pc:docMk/>
          <pc:sldMk cId="2244305247" sldId="257"/>
        </pc:sldMkLst>
        <pc:spChg chg="mod">
          <ac:chgData name="Pasanen Asko" userId="S::asko.pasanen@aalto.fi::23b771a1-d357-4874-b883-e8ec5931d829" providerId="AD" clId="Web-{E3005278-67D7-4AC3-9F4B-6B4D41EECF99}" dt="2019-11-06T12:20:49.948" v="99" actId="20577"/>
          <ac:spMkLst>
            <pc:docMk/>
            <pc:sldMk cId="2244305247" sldId="257"/>
            <ac:spMk id="3" creationId="{0D37C222-EDF4-41C6-8F2F-5015913730B7}"/>
          </ac:spMkLst>
        </pc:spChg>
      </pc:sldChg>
      <pc:sldChg chg="addSp delSp modSp new mod modClrScheme chgLayout">
        <pc:chgData name="Pasanen Asko" userId="S::asko.pasanen@aalto.fi::23b771a1-d357-4874-b883-e8ec5931d829" providerId="AD" clId="Web-{E3005278-67D7-4AC3-9F4B-6B4D41EECF99}" dt="2019-11-06T12:13:46.420" v="73" actId="20577"/>
        <pc:sldMkLst>
          <pc:docMk/>
          <pc:sldMk cId="2743715975" sldId="267"/>
        </pc:sldMkLst>
        <pc:spChg chg="add mod">
          <ac:chgData name="Pasanen Asko" userId="S::asko.pasanen@aalto.fi::23b771a1-d357-4874-b883-e8ec5931d829" providerId="AD" clId="Web-{E3005278-67D7-4AC3-9F4B-6B4D41EECF99}" dt="2019-11-06T12:09:41.609" v="18" actId="20577"/>
          <ac:spMkLst>
            <pc:docMk/>
            <pc:sldMk cId="2743715975" sldId="267"/>
            <ac:spMk id="2" creationId="{146C1278-6ABD-4560-A621-681B7D7F72D5}"/>
          </ac:spMkLst>
        </pc:spChg>
        <pc:spChg chg="add mod">
          <ac:chgData name="Pasanen Asko" userId="S::asko.pasanen@aalto.fi::23b771a1-d357-4874-b883-e8ec5931d829" providerId="AD" clId="Web-{E3005278-67D7-4AC3-9F4B-6B4D41EECF99}" dt="2019-11-06T12:13:17.358" v="32" actId="1076"/>
          <ac:spMkLst>
            <pc:docMk/>
            <pc:sldMk cId="2743715975" sldId="267"/>
            <ac:spMk id="3" creationId="{F422BC67-C9AF-4BFD-ABDB-58B9B6544197}"/>
          </ac:spMkLst>
        </pc:spChg>
        <pc:spChg chg="add del mod">
          <ac:chgData name="Pasanen Asko" userId="S::asko.pasanen@aalto.fi::23b771a1-d357-4874-b883-e8ec5931d829" providerId="AD" clId="Web-{E3005278-67D7-4AC3-9F4B-6B4D41EECF99}" dt="2019-11-06T12:11:12.593" v="20"/>
          <ac:spMkLst>
            <pc:docMk/>
            <pc:sldMk cId="2743715975" sldId="267"/>
            <ac:spMk id="4" creationId="{3569CC27-ACC3-41E7-A153-C3399C64382E}"/>
          </ac:spMkLst>
        </pc:spChg>
        <pc:spChg chg="add mod">
          <ac:chgData name="Pasanen Asko" userId="S::asko.pasanen@aalto.fi::23b771a1-d357-4874-b883-e8ec5931d829" providerId="AD" clId="Web-{E3005278-67D7-4AC3-9F4B-6B4D41EECF99}" dt="2019-11-06T12:13:46.420" v="73" actId="20577"/>
          <ac:spMkLst>
            <pc:docMk/>
            <pc:sldMk cId="2743715975" sldId="267"/>
            <ac:spMk id="7" creationId="{6B76C57A-6721-4420-B4FC-A99B9EE026D1}"/>
          </ac:spMkLst>
        </pc:spChg>
        <pc:picChg chg="add mod ord">
          <ac:chgData name="Pasanen Asko" userId="S::asko.pasanen@aalto.fi::23b771a1-d357-4874-b883-e8ec5931d829" providerId="AD" clId="Web-{E3005278-67D7-4AC3-9F4B-6B4D41EECF99}" dt="2019-11-06T12:11:12.593" v="20"/>
          <ac:picMkLst>
            <pc:docMk/>
            <pc:sldMk cId="2743715975" sldId="267"/>
            <ac:picMk id="5" creationId="{EF9A14AC-1174-4C65-9E5B-5EF17B42B842}"/>
          </ac:picMkLst>
        </pc:picChg>
      </pc:sldChg>
      <pc:sldChg chg="delSp modSp new">
        <pc:chgData name="Pasanen Asko" userId="S::asko.pasanen@aalto.fi::23b771a1-d357-4874-b883-e8ec5931d829" providerId="AD" clId="Web-{E3005278-67D7-4AC3-9F4B-6B4D41EECF99}" dt="2019-11-06T12:21:07.557" v="101" actId="20577"/>
        <pc:sldMkLst>
          <pc:docMk/>
          <pc:sldMk cId="138911610" sldId="268"/>
        </pc:sldMkLst>
        <pc:spChg chg="mod">
          <ac:chgData name="Pasanen Asko" userId="S::asko.pasanen@aalto.fi::23b771a1-d357-4874-b883-e8ec5931d829" providerId="AD" clId="Web-{E3005278-67D7-4AC3-9F4B-6B4D41EECF99}" dt="2019-11-06T12:21:07.557" v="101" actId="20577"/>
          <ac:spMkLst>
            <pc:docMk/>
            <pc:sldMk cId="138911610" sldId="268"/>
            <ac:spMk id="2" creationId="{B61C9502-FA01-4AB2-B0E7-0BB3E7C0A4D0}"/>
          </ac:spMkLst>
        </pc:spChg>
        <pc:spChg chg="del">
          <ac:chgData name="Pasanen Asko" userId="S::asko.pasanen@aalto.fi::23b771a1-d357-4874-b883-e8ec5931d829" providerId="AD" clId="Web-{E3005278-67D7-4AC3-9F4B-6B4D41EECF99}" dt="2019-11-06T12:17:16.434" v="77"/>
          <ac:spMkLst>
            <pc:docMk/>
            <pc:sldMk cId="138911610" sldId="268"/>
            <ac:spMk id="3" creationId="{1F6B9200-0A42-40B8-8838-7306E23B320B}"/>
          </ac:spMkLst>
        </pc:spChg>
      </pc:sldChg>
    </pc:docChg>
  </pc:docChgLst>
  <pc:docChgLst>
    <pc:chgData name="Pasanen Asko" userId="S::asko.pasanen@aalto.fi::23b771a1-d357-4874-b883-e8ec5931d829" providerId="AD" clId="Web-{FBD378C8-A8D9-4154-99E8-F5EC4D8931D0}"/>
    <pc:docChg chg="modSld">
      <pc:chgData name="Pasanen Asko" userId="S::asko.pasanen@aalto.fi::23b771a1-d357-4874-b883-e8ec5931d829" providerId="AD" clId="Web-{FBD378C8-A8D9-4154-99E8-F5EC4D8931D0}" dt="2019-11-07T08:26:09.997" v="44" actId="20577"/>
      <pc:docMkLst>
        <pc:docMk/>
      </pc:docMkLst>
      <pc:sldChg chg="addSp modSp">
        <pc:chgData name="Pasanen Asko" userId="S::asko.pasanen@aalto.fi::23b771a1-d357-4874-b883-e8ec5931d829" providerId="AD" clId="Web-{FBD378C8-A8D9-4154-99E8-F5EC4D8931D0}" dt="2019-11-07T08:26:09.997" v="43" actId="20577"/>
        <pc:sldMkLst>
          <pc:docMk/>
          <pc:sldMk cId="786123846" sldId="263"/>
        </pc:sldMkLst>
        <pc:spChg chg="add mod">
          <ac:chgData name="Pasanen Asko" userId="S::asko.pasanen@aalto.fi::23b771a1-d357-4874-b883-e8ec5931d829" providerId="AD" clId="Web-{FBD378C8-A8D9-4154-99E8-F5EC4D8931D0}" dt="2019-11-07T08:26:09.997" v="43" actId="20577"/>
          <ac:spMkLst>
            <pc:docMk/>
            <pc:sldMk cId="786123846" sldId="263"/>
            <ac:spMk id="3" creationId="{107BBD7D-3919-4095-828F-F7305BEF261C}"/>
          </ac:spMkLst>
        </pc:spChg>
      </pc:sldChg>
    </pc:docChg>
  </pc:docChgLst>
  <pc:docChgLst>
    <pc:chgData name="Putaala Hanna" userId="S::hanna.putaala@aalto.fi::0a46a932-564b-4a2f-a393-999f58bcdb1c" providerId="AD" clId="Web-{9C203E5F-6713-4650-A48A-887757D2509C}"/>
    <pc:docChg chg="addSld delSld modSld">
      <pc:chgData name="Putaala Hanna" userId="S::hanna.putaala@aalto.fi::0a46a932-564b-4a2f-a393-999f58bcdb1c" providerId="AD" clId="Web-{9C203E5F-6713-4650-A48A-887757D2509C}" dt="2019-11-06T11:56:51.501" v="589"/>
      <pc:docMkLst>
        <pc:docMk/>
      </pc:docMkLst>
      <pc:sldChg chg="modSp">
        <pc:chgData name="Putaala Hanna" userId="S::hanna.putaala@aalto.fi::0a46a932-564b-4a2f-a393-999f58bcdb1c" providerId="AD" clId="Web-{9C203E5F-6713-4650-A48A-887757D2509C}" dt="2019-11-06T11:21:34.491" v="159" actId="20577"/>
        <pc:sldMkLst>
          <pc:docMk/>
          <pc:sldMk cId="2244305247" sldId="257"/>
        </pc:sldMkLst>
        <pc:spChg chg="mod">
          <ac:chgData name="Putaala Hanna" userId="S::hanna.putaala@aalto.fi::0a46a932-564b-4a2f-a393-999f58bcdb1c" providerId="AD" clId="Web-{9C203E5F-6713-4650-A48A-887757D2509C}" dt="2019-11-06T11:21:34.491" v="159" actId="20577"/>
          <ac:spMkLst>
            <pc:docMk/>
            <pc:sldMk cId="2244305247" sldId="257"/>
            <ac:spMk id="3" creationId="{0D37C222-EDF4-41C6-8F2F-5015913730B7}"/>
          </ac:spMkLst>
        </pc:spChg>
      </pc:sldChg>
      <pc:sldChg chg="modSp">
        <pc:chgData name="Putaala Hanna" userId="S::hanna.putaala@aalto.fi::0a46a932-564b-4a2f-a393-999f58bcdb1c" providerId="AD" clId="Web-{9C203E5F-6713-4650-A48A-887757D2509C}" dt="2019-11-06T11:32:16.729" v="421" actId="20577"/>
        <pc:sldMkLst>
          <pc:docMk/>
          <pc:sldMk cId="4141652919" sldId="258"/>
        </pc:sldMkLst>
        <pc:spChg chg="mod">
          <ac:chgData name="Putaala Hanna" userId="S::hanna.putaala@aalto.fi::0a46a932-564b-4a2f-a393-999f58bcdb1c" providerId="AD" clId="Web-{9C203E5F-6713-4650-A48A-887757D2509C}" dt="2019-11-06T11:31:24.525" v="408" actId="14100"/>
          <ac:spMkLst>
            <pc:docMk/>
            <pc:sldMk cId="4141652919" sldId="258"/>
            <ac:spMk id="2" creationId="{C2F82E40-8E38-470F-84FF-487D3D513562}"/>
          </ac:spMkLst>
        </pc:spChg>
        <pc:spChg chg="mod">
          <ac:chgData name="Putaala Hanna" userId="S::hanna.putaala@aalto.fi::0a46a932-564b-4a2f-a393-999f58bcdb1c" providerId="AD" clId="Web-{9C203E5F-6713-4650-A48A-887757D2509C}" dt="2019-11-06T11:32:16.729" v="421" actId="20577"/>
          <ac:spMkLst>
            <pc:docMk/>
            <pc:sldMk cId="4141652919" sldId="258"/>
            <ac:spMk id="3" creationId="{163D1714-0FBF-4725-B9FE-E8ABABD018C1}"/>
          </ac:spMkLst>
        </pc:spChg>
      </pc:sldChg>
      <pc:sldChg chg="modSp">
        <pc:chgData name="Putaala Hanna" userId="S::hanna.putaala@aalto.fi::0a46a932-564b-4a2f-a393-999f58bcdb1c" providerId="AD" clId="Web-{9C203E5F-6713-4650-A48A-887757D2509C}" dt="2019-11-06T11:31:02.713" v="401" actId="1076"/>
        <pc:sldMkLst>
          <pc:docMk/>
          <pc:sldMk cId="3225974965" sldId="259"/>
        </pc:sldMkLst>
        <pc:picChg chg="mod">
          <ac:chgData name="Putaala Hanna" userId="S::hanna.putaala@aalto.fi::0a46a932-564b-4a2f-a393-999f58bcdb1c" providerId="AD" clId="Web-{9C203E5F-6713-4650-A48A-887757D2509C}" dt="2019-11-06T11:31:02.713" v="401" actId="1076"/>
          <ac:picMkLst>
            <pc:docMk/>
            <pc:sldMk cId="3225974965" sldId="259"/>
            <ac:picMk id="4" creationId="{9A685D82-A86D-4046-B416-7CB65A64A380}"/>
          </ac:picMkLst>
        </pc:picChg>
      </pc:sldChg>
      <pc:sldChg chg="addSp delSp modSp">
        <pc:chgData name="Putaala Hanna" userId="S::hanna.putaala@aalto.fi::0a46a932-564b-4a2f-a393-999f58bcdb1c" providerId="AD" clId="Web-{9C203E5F-6713-4650-A48A-887757D2509C}" dt="2019-11-06T11:56:51.501" v="589"/>
        <pc:sldMkLst>
          <pc:docMk/>
          <pc:sldMk cId="488026779" sldId="261"/>
        </pc:sldMkLst>
        <pc:spChg chg="add del">
          <ac:chgData name="Putaala Hanna" userId="S::hanna.putaala@aalto.fi::0a46a932-564b-4a2f-a393-999f58bcdb1c" providerId="AD" clId="Web-{9C203E5F-6713-4650-A48A-887757D2509C}" dt="2019-11-06T11:29:19.181" v="336"/>
          <ac:spMkLst>
            <pc:docMk/>
            <pc:sldMk cId="488026779" sldId="261"/>
            <ac:spMk id="2" creationId="{AC82BF7B-8D1A-4D7D-A322-2DC82AA23DAC}"/>
          </ac:spMkLst>
        </pc:spChg>
        <pc:spChg chg="add mod">
          <ac:chgData name="Putaala Hanna" userId="S::hanna.putaala@aalto.fi::0a46a932-564b-4a2f-a393-999f58bcdb1c" providerId="AD" clId="Web-{9C203E5F-6713-4650-A48A-887757D2509C}" dt="2019-11-06T11:56:12.329" v="581"/>
          <ac:spMkLst>
            <pc:docMk/>
            <pc:sldMk cId="488026779" sldId="261"/>
            <ac:spMk id="3" creationId="{5942F6D3-9A1D-4030-B74D-D336C7A2140B}"/>
          </ac:spMkLst>
        </pc:spChg>
        <pc:spChg chg="add mod">
          <ac:chgData name="Putaala Hanna" userId="S::hanna.putaala@aalto.fi::0a46a932-564b-4a2f-a393-999f58bcdb1c" providerId="AD" clId="Web-{9C203E5F-6713-4650-A48A-887757D2509C}" dt="2019-11-06T11:56:16.720" v="582"/>
          <ac:spMkLst>
            <pc:docMk/>
            <pc:sldMk cId="488026779" sldId="261"/>
            <ac:spMk id="14" creationId="{092BF5C9-F6ED-47A9-B16C-65233021AB12}"/>
          </ac:spMkLst>
        </pc:spChg>
        <pc:spChg chg="add mod">
          <ac:chgData name="Putaala Hanna" userId="S::hanna.putaala@aalto.fi::0a46a932-564b-4a2f-a393-999f58bcdb1c" providerId="AD" clId="Web-{9C203E5F-6713-4650-A48A-887757D2509C}" dt="2019-11-06T11:55:59.878" v="579"/>
          <ac:spMkLst>
            <pc:docMk/>
            <pc:sldMk cId="488026779" sldId="261"/>
            <ac:spMk id="18" creationId="{51F104CB-12DE-45E2-B52D-5F981BE357CC}"/>
          </ac:spMkLst>
        </pc:spChg>
        <pc:spChg chg="add del">
          <ac:chgData name="Putaala Hanna" userId="S::hanna.putaala@aalto.fi::0a46a932-564b-4a2f-a393-999f58bcdb1c" providerId="AD" clId="Web-{9C203E5F-6713-4650-A48A-887757D2509C}" dt="2019-11-06T11:52:58.656" v="552"/>
          <ac:spMkLst>
            <pc:docMk/>
            <pc:sldMk cId="488026779" sldId="261"/>
            <ac:spMk id="19" creationId="{93266684-471D-40E8-B93E-D6A71C5888E4}"/>
          </ac:spMkLst>
        </pc:spChg>
        <pc:spChg chg="add del">
          <ac:chgData name="Putaala Hanna" userId="S::hanna.putaala@aalto.fi::0a46a932-564b-4a2f-a393-999f58bcdb1c" providerId="AD" clId="Web-{9C203E5F-6713-4650-A48A-887757D2509C}" dt="2019-11-06T11:53:11.203" v="554"/>
          <ac:spMkLst>
            <pc:docMk/>
            <pc:sldMk cId="488026779" sldId="261"/>
            <ac:spMk id="26" creationId="{16815467-B352-47AC-A267-5C8E312F75AA}"/>
          </ac:spMkLst>
        </pc:spChg>
        <pc:spChg chg="add del mod">
          <ac:chgData name="Putaala Hanna" userId="S::hanna.putaala@aalto.fi::0a46a932-564b-4a2f-a393-999f58bcdb1c" providerId="AD" clId="Web-{9C203E5F-6713-4650-A48A-887757D2509C}" dt="2019-11-06T11:53:33.672" v="559"/>
          <ac:spMkLst>
            <pc:docMk/>
            <pc:sldMk cId="488026779" sldId="261"/>
            <ac:spMk id="32" creationId="{1409E574-CD4D-46CC-A333-51DE1837F257}"/>
          </ac:spMkLst>
        </pc:spChg>
        <pc:spChg chg="add mod">
          <ac:chgData name="Putaala Hanna" userId="S::hanna.putaala@aalto.fi::0a46a932-564b-4a2f-a393-999f58bcdb1c" providerId="AD" clId="Web-{9C203E5F-6713-4650-A48A-887757D2509C}" dt="2019-11-06T11:56:07.673" v="580"/>
          <ac:spMkLst>
            <pc:docMk/>
            <pc:sldMk cId="488026779" sldId="261"/>
            <ac:spMk id="33" creationId="{B6BFC3F9-D1C4-41F6-8867-C645DDF86FE9}"/>
          </ac:spMkLst>
        </pc:spChg>
        <pc:spChg chg="add mod">
          <ac:chgData name="Putaala Hanna" userId="S::hanna.putaala@aalto.fi::0a46a932-564b-4a2f-a393-999f58bcdb1c" providerId="AD" clId="Web-{9C203E5F-6713-4650-A48A-887757D2509C}" dt="2019-11-06T11:55:29.188" v="577"/>
          <ac:spMkLst>
            <pc:docMk/>
            <pc:sldMk cId="488026779" sldId="261"/>
            <ac:spMk id="35" creationId="{7911A911-DA44-479B-B32A-6C45572CF9F0}"/>
          </ac:spMkLst>
        </pc:spChg>
        <pc:spChg chg="mod">
          <ac:chgData name="Putaala Hanna" userId="S::hanna.putaala@aalto.fi::0a46a932-564b-4a2f-a393-999f58bcdb1c" providerId="AD" clId="Web-{9C203E5F-6713-4650-A48A-887757D2509C}" dt="2019-11-06T11:30:04.962" v="399" actId="1076"/>
          <ac:spMkLst>
            <pc:docMk/>
            <pc:sldMk cId="488026779" sldId="261"/>
            <ac:spMk id="44" creationId="{14FBBE57-23DC-4889-9F0B-411A33DECC06}"/>
          </ac:spMkLst>
        </pc:spChg>
        <pc:spChg chg="add">
          <ac:chgData name="Putaala Hanna" userId="S::hanna.putaala@aalto.fi::0a46a932-564b-4a2f-a393-999f58bcdb1c" providerId="AD" clId="Web-{9C203E5F-6713-4650-A48A-887757D2509C}" dt="2019-11-06T11:53:50.704" v="562"/>
          <ac:spMkLst>
            <pc:docMk/>
            <pc:sldMk cId="488026779" sldId="261"/>
            <ac:spMk id="54" creationId="{E4CDF709-4681-4CCE-8100-070D62032CD9}"/>
          </ac:spMkLst>
        </pc:spChg>
        <pc:spChg chg="add">
          <ac:chgData name="Putaala Hanna" userId="S::hanna.putaala@aalto.fi::0a46a932-564b-4a2f-a393-999f58bcdb1c" providerId="AD" clId="Web-{9C203E5F-6713-4650-A48A-887757D2509C}" dt="2019-11-06T11:53:59.360" v="563"/>
          <ac:spMkLst>
            <pc:docMk/>
            <pc:sldMk cId="488026779" sldId="261"/>
            <ac:spMk id="56" creationId="{6242EA6F-964C-4B94-86B3-F15A564BB32F}"/>
          </ac:spMkLst>
        </pc:spChg>
        <pc:spChg chg="add mod">
          <ac:chgData name="Putaala Hanna" userId="S::hanna.putaala@aalto.fi::0a46a932-564b-4a2f-a393-999f58bcdb1c" providerId="AD" clId="Web-{9C203E5F-6713-4650-A48A-887757D2509C}" dt="2019-11-06T11:56:51.501" v="589"/>
          <ac:spMkLst>
            <pc:docMk/>
            <pc:sldMk cId="488026779" sldId="261"/>
            <ac:spMk id="58" creationId="{D21A6D9A-0264-40B6-9DD5-063646136EA2}"/>
          </ac:spMkLst>
        </pc:spChg>
        <pc:spChg chg="add mod">
          <ac:chgData name="Putaala Hanna" userId="S::hanna.putaala@aalto.fi::0a46a932-564b-4a2f-a393-999f58bcdb1c" providerId="AD" clId="Web-{9C203E5F-6713-4650-A48A-887757D2509C}" dt="2019-11-06T11:56:21.829" v="583"/>
          <ac:spMkLst>
            <pc:docMk/>
            <pc:sldMk cId="488026779" sldId="261"/>
            <ac:spMk id="60" creationId="{5829A8C5-6D3E-4AEF-87C8-991EA9508028}"/>
          </ac:spMkLst>
        </pc:spChg>
        <pc:spChg chg="add mod">
          <ac:chgData name="Putaala Hanna" userId="S::hanna.putaala@aalto.fi::0a46a932-564b-4a2f-a393-999f58bcdb1c" providerId="AD" clId="Web-{9C203E5F-6713-4650-A48A-887757D2509C}" dt="2019-11-06T11:54:50.548" v="570" actId="20577"/>
          <ac:spMkLst>
            <pc:docMk/>
            <pc:sldMk cId="488026779" sldId="261"/>
            <ac:spMk id="61" creationId="{CDACDEDC-0486-47D0-B26D-FDC6DA48F8F2}"/>
          </ac:spMkLst>
        </pc:spChg>
        <pc:spChg chg="add mod">
          <ac:chgData name="Putaala Hanna" userId="S::hanna.putaala@aalto.fi::0a46a932-564b-4a2f-a393-999f58bcdb1c" providerId="AD" clId="Web-{9C203E5F-6713-4650-A48A-887757D2509C}" dt="2019-11-06T11:55:18.266" v="575"/>
          <ac:spMkLst>
            <pc:docMk/>
            <pc:sldMk cId="488026779" sldId="261"/>
            <ac:spMk id="62" creationId="{1E3D2093-569D-4C06-98C0-F6177C14FBCD}"/>
          </ac:spMkLst>
        </pc:spChg>
      </pc:sldChg>
      <pc:sldChg chg="modSp">
        <pc:chgData name="Putaala Hanna" userId="S::hanna.putaala@aalto.fi::0a46a932-564b-4a2f-a393-999f58bcdb1c" providerId="AD" clId="Web-{9C203E5F-6713-4650-A48A-887757D2509C}" dt="2019-11-06T11:33:55.699" v="425" actId="20577"/>
        <pc:sldMkLst>
          <pc:docMk/>
          <pc:sldMk cId="1644447445" sldId="262"/>
        </pc:sldMkLst>
        <pc:spChg chg="mod">
          <ac:chgData name="Putaala Hanna" userId="S::hanna.putaala@aalto.fi::0a46a932-564b-4a2f-a393-999f58bcdb1c" providerId="AD" clId="Web-{9C203E5F-6713-4650-A48A-887757D2509C}" dt="2019-11-06T11:33:55.699" v="425" actId="20577"/>
          <ac:spMkLst>
            <pc:docMk/>
            <pc:sldMk cId="1644447445" sldId="262"/>
            <ac:spMk id="3" creationId="{42056BBD-6D3C-4F7F-8820-084572ECF229}"/>
          </ac:spMkLst>
        </pc:spChg>
      </pc:sldChg>
      <pc:sldChg chg="addSp del">
        <pc:chgData name="Putaala Hanna" userId="S::hanna.putaala@aalto.fi::0a46a932-564b-4a2f-a393-999f58bcdb1c" providerId="AD" clId="Web-{9C203E5F-6713-4650-A48A-887757D2509C}" dt="2019-11-06T11:23:19.320" v="167"/>
        <pc:sldMkLst>
          <pc:docMk/>
          <pc:sldMk cId="1543553077" sldId="264"/>
        </pc:sldMkLst>
        <pc:spChg chg="add">
          <ac:chgData name="Putaala Hanna" userId="S::hanna.putaala@aalto.fi::0a46a932-564b-4a2f-a393-999f58bcdb1c" providerId="AD" clId="Web-{9C203E5F-6713-4650-A48A-887757D2509C}" dt="2019-11-06T11:22:10.288" v="165"/>
          <ac:spMkLst>
            <pc:docMk/>
            <pc:sldMk cId="1543553077" sldId="264"/>
            <ac:spMk id="2" creationId="{4F4045EA-03B6-4FCB-9EE8-B729BB9FD90D}"/>
          </ac:spMkLst>
        </pc:spChg>
      </pc:sldChg>
      <pc:sldChg chg="addSp delSp modSp new mod modClrScheme chgLayout">
        <pc:chgData name="Putaala Hanna" userId="S::hanna.putaala@aalto.fi::0a46a932-564b-4a2f-a393-999f58bcdb1c" providerId="AD" clId="Web-{9C203E5F-6713-4650-A48A-887757D2509C}" dt="2019-11-06T11:49:46.921" v="503" actId="1076"/>
        <pc:sldMkLst>
          <pc:docMk/>
          <pc:sldMk cId="3842306470" sldId="264"/>
        </pc:sldMkLst>
        <pc:spChg chg="del">
          <ac:chgData name="Putaala Hanna" userId="S::hanna.putaala@aalto.fi::0a46a932-564b-4a2f-a393-999f58bcdb1c" providerId="AD" clId="Web-{9C203E5F-6713-4650-A48A-887757D2509C}" dt="2019-11-06T11:23:46.289" v="170"/>
          <ac:spMkLst>
            <pc:docMk/>
            <pc:sldMk cId="3842306470" sldId="264"/>
            <ac:spMk id="2" creationId="{2E29BD37-154F-407C-93CA-B2A60A986C0B}"/>
          </ac:spMkLst>
        </pc:spChg>
        <pc:spChg chg="del">
          <ac:chgData name="Putaala Hanna" userId="S::hanna.putaala@aalto.fi::0a46a932-564b-4a2f-a393-999f58bcdb1c" providerId="AD" clId="Web-{9C203E5F-6713-4650-A48A-887757D2509C}" dt="2019-11-06T11:23:46.289" v="170"/>
          <ac:spMkLst>
            <pc:docMk/>
            <pc:sldMk cId="3842306470" sldId="264"/>
            <ac:spMk id="3" creationId="{41CAF488-3397-42B3-B17D-F9C2DF20DACE}"/>
          </ac:spMkLst>
        </pc:spChg>
        <pc:spChg chg="add">
          <ac:chgData name="Putaala Hanna" userId="S::hanna.putaala@aalto.fi::0a46a932-564b-4a2f-a393-999f58bcdb1c" providerId="AD" clId="Web-{9C203E5F-6713-4650-A48A-887757D2509C}" dt="2019-11-06T11:23:55.476" v="173"/>
          <ac:spMkLst>
            <pc:docMk/>
            <pc:sldMk cId="3842306470" sldId="264"/>
            <ac:spMk id="7" creationId="{60AE42B3-0142-43BA-A251-BB8B7A5B22BA}"/>
          </ac:spMkLst>
        </pc:spChg>
        <pc:spChg chg="add">
          <ac:chgData name="Putaala Hanna" userId="S::hanna.putaala@aalto.fi::0a46a932-564b-4a2f-a393-999f58bcdb1c" providerId="AD" clId="Web-{9C203E5F-6713-4650-A48A-887757D2509C}" dt="2019-11-06T11:23:55.476" v="174"/>
          <ac:spMkLst>
            <pc:docMk/>
            <pc:sldMk cId="3842306470" sldId="264"/>
            <ac:spMk id="9" creationId="{BC75476C-BA54-4E36-8D9E-F8D2F9B69733}"/>
          </ac:spMkLst>
        </pc:spChg>
        <pc:spChg chg="add">
          <ac:chgData name="Putaala Hanna" userId="S::hanna.putaala@aalto.fi::0a46a932-564b-4a2f-a393-999f58bcdb1c" providerId="AD" clId="Web-{9C203E5F-6713-4650-A48A-887757D2509C}" dt="2019-11-06T11:23:55.492" v="175"/>
          <ac:spMkLst>
            <pc:docMk/>
            <pc:sldMk cId="3842306470" sldId="264"/>
            <ac:spMk id="11" creationId="{6DA12596-1DBB-4FBA-85A1-2354E9B61867}"/>
          </ac:spMkLst>
        </pc:spChg>
        <pc:spChg chg="add">
          <ac:chgData name="Putaala Hanna" userId="S::hanna.putaala@aalto.fi::0a46a932-564b-4a2f-a393-999f58bcdb1c" providerId="AD" clId="Web-{9C203E5F-6713-4650-A48A-887757D2509C}" dt="2019-11-06T11:23:55.492" v="176"/>
          <ac:spMkLst>
            <pc:docMk/>
            <pc:sldMk cId="3842306470" sldId="264"/>
            <ac:spMk id="13" creationId="{9E8837BB-F420-4993-B248-E5F45DFF4D45}"/>
          </ac:spMkLst>
        </pc:spChg>
        <pc:spChg chg="add mod">
          <ac:chgData name="Putaala Hanna" userId="S::hanna.putaala@aalto.fi::0a46a932-564b-4a2f-a393-999f58bcdb1c" providerId="AD" clId="Web-{9C203E5F-6713-4650-A48A-887757D2509C}" dt="2019-11-06T11:46:53.061" v="452" actId="14100"/>
          <ac:spMkLst>
            <pc:docMk/>
            <pc:sldMk cId="3842306470" sldId="264"/>
            <ac:spMk id="17" creationId="{00AB222F-72A3-4566-A36B-CBE1B0A494BE}"/>
          </ac:spMkLst>
        </pc:spChg>
        <pc:spChg chg="add">
          <ac:chgData name="Putaala Hanna" userId="S::hanna.putaala@aalto.fi::0a46a932-564b-4a2f-a393-999f58bcdb1c" providerId="AD" clId="Web-{9C203E5F-6713-4650-A48A-887757D2509C}" dt="2019-11-06T11:23:55.539" v="180"/>
          <ac:spMkLst>
            <pc:docMk/>
            <pc:sldMk cId="3842306470" sldId="264"/>
            <ac:spMk id="21" creationId="{C3AFE992-0113-452E-B8E7-4BD6DB50E02C}"/>
          </ac:spMkLst>
        </pc:spChg>
        <pc:spChg chg="add">
          <ac:chgData name="Putaala Hanna" userId="S::hanna.putaala@aalto.fi::0a46a932-564b-4a2f-a393-999f58bcdb1c" providerId="AD" clId="Web-{9C203E5F-6713-4650-A48A-887757D2509C}" dt="2019-11-06T11:23:55.554" v="182"/>
          <ac:spMkLst>
            <pc:docMk/>
            <pc:sldMk cId="3842306470" sldId="264"/>
            <ac:spMk id="25" creationId="{F1FACA46-6AE6-48D2-9B7F-6F4DD5A8521D}"/>
          </ac:spMkLst>
        </pc:spChg>
        <pc:spChg chg="add mod">
          <ac:chgData name="Putaala Hanna" userId="S::hanna.putaala@aalto.fi::0a46a932-564b-4a2f-a393-999f58bcdb1c" providerId="AD" clId="Web-{9C203E5F-6713-4650-A48A-887757D2509C}" dt="2019-11-06T11:49:46.921" v="503" actId="1076"/>
          <ac:spMkLst>
            <pc:docMk/>
            <pc:sldMk cId="3842306470" sldId="264"/>
            <ac:spMk id="29" creationId="{5685872A-24DF-4249-A28B-1D96A3DA7AF0}"/>
          </ac:spMkLst>
        </pc:spChg>
        <pc:spChg chg="add del">
          <ac:chgData name="Putaala Hanna" userId="S::hanna.putaala@aalto.fi::0a46a932-564b-4a2f-a393-999f58bcdb1c" providerId="AD" clId="Web-{9C203E5F-6713-4650-A48A-887757D2509C}" dt="2019-11-06T11:24:18.105" v="227"/>
          <ac:spMkLst>
            <pc:docMk/>
            <pc:sldMk cId="3842306470" sldId="264"/>
            <ac:spMk id="37" creationId="{72FD8017-4562-4AD1-8E5E-83AFEC3D628A}"/>
          </ac:spMkLst>
        </pc:spChg>
        <pc:spChg chg="add del mod">
          <ac:chgData name="Putaala Hanna" userId="S::hanna.putaala@aalto.fi::0a46a932-564b-4a2f-a393-999f58bcdb1c" providerId="AD" clId="Web-{9C203E5F-6713-4650-A48A-887757D2509C}" dt="2019-11-06T11:24:01.273" v="209"/>
          <ac:spMkLst>
            <pc:docMk/>
            <pc:sldMk cId="3842306470" sldId="264"/>
            <ac:spMk id="41" creationId="{664B0F95-6AD8-4F44-8C62-7AF6709ADA1B}"/>
          </ac:spMkLst>
        </pc:spChg>
        <pc:spChg chg="add del">
          <ac:chgData name="Putaala Hanna" userId="S::hanna.putaala@aalto.fi::0a46a932-564b-4a2f-a393-999f58bcdb1c" providerId="AD" clId="Web-{9C203E5F-6713-4650-A48A-887757D2509C}" dt="2019-11-06T11:24:15.929" v="224"/>
          <ac:spMkLst>
            <pc:docMk/>
            <pc:sldMk cId="3842306470" sldId="264"/>
            <ac:spMk id="43" creationId="{69761970-9502-4313-9FE6-AC448C348A08}"/>
          </ac:spMkLst>
        </pc:spChg>
        <pc:spChg chg="add del mod">
          <ac:chgData name="Putaala Hanna" userId="S::hanna.putaala@aalto.fi::0a46a932-564b-4a2f-a393-999f58bcdb1c" providerId="AD" clId="Web-{9C203E5F-6713-4650-A48A-887757D2509C}" dt="2019-11-06T11:24:22.273" v="233"/>
          <ac:spMkLst>
            <pc:docMk/>
            <pc:sldMk cId="3842306470" sldId="264"/>
            <ac:spMk id="51" creationId="{CE65D7D9-9C19-4F0F-B67B-8E68B9372707}"/>
          </ac:spMkLst>
        </pc:spChg>
        <pc:spChg chg="add del">
          <ac:chgData name="Putaala Hanna" userId="S::hanna.putaala@aalto.fi::0a46a932-564b-4a2f-a393-999f58bcdb1c" providerId="AD" clId="Web-{9C203E5F-6713-4650-A48A-887757D2509C}" dt="2019-11-06T11:24:07.336" v="219"/>
          <ac:spMkLst>
            <pc:docMk/>
            <pc:sldMk cId="3842306470" sldId="264"/>
            <ac:spMk id="59" creationId="{E6A26E5E-A7A4-4384-8A8F-D900EE35713D}"/>
          </ac:spMkLst>
        </pc:spChg>
        <pc:spChg chg="add del">
          <ac:chgData name="Putaala Hanna" userId="S::hanna.putaala@aalto.fi::0a46a932-564b-4a2f-a393-999f58bcdb1c" providerId="AD" clId="Web-{9C203E5F-6713-4650-A48A-887757D2509C}" dt="2019-11-06T11:24:09.476" v="221"/>
          <ac:spMkLst>
            <pc:docMk/>
            <pc:sldMk cId="3842306470" sldId="264"/>
            <ac:spMk id="65" creationId="{9F1C5285-BED2-44FA-864E-F9C1BA40F69B}"/>
          </ac:spMkLst>
        </pc:spChg>
        <pc:spChg chg="add del mod">
          <ac:chgData name="Putaala Hanna" userId="S::hanna.putaala@aalto.fi::0a46a932-564b-4a2f-a393-999f58bcdb1c" providerId="AD" clId="Web-{9C203E5F-6713-4650-A48A-887757D2509C}" dt="2019-11-06T11:24:05.461" v="217"/>
          <ac:spMkLst>
            <pc:docMk/>
            <pc:sldMk cId="3842306470" sldId="264"/>
            <ac:spMk id="71" creationId="{FFFDC03B-B3C4-463B-A2A1-711C9D472A8F}"/>
          </ac:spMkLst>
        </pc:spChg>
        <pc:spChg chg="add del mod">
          <ac:chgData name="Putaala Hanna" userId="S::hanna.putaala@aalto.fi::0a46a932-564b-4a2f-a393-999f58bcdb1c" providerId="AD" clId="Web-{9C203E5F-6713-4650-A48A-887757D2509C}" dt="2019-11-06T11:47:41.858" v="462"/>
          <ac:spMkLst>
            <pc:docMk/>
            <pc:sldMk cId="3842306470" sldId="264"/>
            <ac:spMk id="72" creationId="{78B1B5E5-59B3-43C1-9C87-585EFF8638F4}"/>
          </ac:spMkLst>
        </pc:spChg>
        <pc:spChg chg="add del mod">
          <ac:chgData name="Putaala Hanna" userId="S::hanna.putaala@aalto.fi::0a46a932-564b-4a2f-a393-999f58bcdb1c" providerId="AD" clId="Web-{9C203E5F-6713-4650-A48A-887757D2509C}" dt="2019-11-06T11:49:09.905" v="495"/>
          <ac:spMkLst>
            <pc:docMk/>
            <pc:sldMk cId="3842306470" sldId="264"/>
            <ac:spMk id="73" creationId="{E19AC77E-419B-4CC4-A573-43BA695AABE6}"/>
          </ac:spMkLst>
        </pc:spChg>
        <pc:spChg chg="add mod">
          <ac:chgData name="Putaala Hanna" userId="S::hanna.putaala@aalto.fi::0a46a932-564b-4a2f-a393-999f58bcdb1c" providerId="AD" clId="Web-{9C203E5F-6713-4650-A48A-887757D2509C}" dt="2019-11-06T11:48:45.640" v="487" actId="20577"/>
          <ac:spMkLst>
            <pc:docMk/>
            <pc:sldMk cId="3842306470" sldId="264"/>
            <ac:spMk id="74" creationId="{A18A157B-83F3-4E16-AF22-C19D3864A526}"/>
          </ac:spMkLst>
        </pc:spChg>
        <pc:spChg chg="add mod">
          <ac:chgData name="Putaala Hanna" userId="S::hanna.putaala@aalto.fi::0a46a932-564b-4a2f-a393-999f58bcdb1c" providerId="AD" clId="Web-{9C203E5F-6713-4650-A48A-887757D2509C}" dt="2019-11-06T11:48:56.858" v="490" actId="20577"/>
          <ac:spMkLst>
            <pc:docMk/>
            <pc:sldMk cId="3842306470" sldId="264"/>
            <ac:spMk id="75" creationId="{94D52B97-86F6-4F31-AA50-0BC6D5A2E5FD}"/>
          </ac:spMkLst>
        </pc:spChg>
        <pc:spChg chg="add mod">
          <ac:chgData name="Putaala Hanna" userId="S::hanna.putaala@aalto.fi::0a46a932-564b-4a2f-a393-999f58bcdb1c" providerId="AD" clId="Web-{9C203E5F-6713-4650-A48A-887757D2509C}" dt="2019-11-06T11:49:06.905" v="494" actId="20577"/>
          <ac:spMkLst>
            <pc:docMk/>
            <pc:sldMk cId="3842306470" sldId="264"/>
            <ac:spMk id="76" creationId="{05FD0223-2137-45D6-8A2A-4CC759E5321D}"/>
          </ac:spMkLst>
        </pc:spChg>
        <pc:spChg chg="add mod">
          <ac:chgData name="Putaala Hanna" userId="S::hanna.putaala@aalto.fi::0a46a932-564b-4a2f-a393-999f58bcdb1c" providerId="AD" clId="Web-{9C203E5F-6713-4650-A48A-887757D2509C}" dt="2019-11-06T11:49:15.999" v="498" actId="20577"/>
          <ac:spMkLst>
            <pc:docMk/>
            <pc:sldMk cId="3842306470" sldId="264"/>
            <ac:spMk id="77" creationId="{C480B45D-2AC2-412A-9036-003E64E10E4B}"/>
          </ac:spMkLst>
        </pc:spChg>
        <pc:picChg chg="add del">
          <ac:chgData name="Putaala Hanna" userId="S::hanna.putaala@aalto.fi::0a46a932-564b-4a2f-a393-999f58bcdb1c" providerId="AD" clId="Web-{9C203E5F-6713-4650-A48A-887757D2509C}" dt="2019-11-06T11:24:16.929" v="225"/>
          <ac:picMkLst>
            <pc:docMk/>
            <pc:sldMk cId="3842306470" sldId="264"/>
            <ac:picMk id="31" creationId="{37AD7E43-4517-4048-A4D7-FC698FD4D378}"/>
          </ac:picMkLst>
        </pc:picChg>
        <pc:picChg chg="add del">
          <ac:chgData name="Putaala Hanna" userId="S::hanna.putaala@aalto.fi::0a46a932-564b-4a2f-a393-999f58bcdb1c" providerId="AD" clId="Web-{9C203E5F-6713-4650-A48A-887757D2509C}" dt="2019-11-06T11:24:06.086" v="218"/>
          <ac:picMkLst>
            <pc:docMk/>
            <pc:sldMk cId="3842306470" sldId="264"/>
            <ac:picMk id="47" creationId="{DD40DF49-540C-4980-9DE6-B6658AAFF6FE}"/>
          </ac:picMkLst>
        </pc:picChg>
        <pc:picChg chg="add del">
          <ac:chgData name="Putaala Hanna" userId="S::hanna.putaala@aalto.fi::0a46a932-564b-4a2f-a393-999f58bcdb1c" providerId="AD" clId="Web-{9C203E5F-6713-4650-A48A-887757D2509C}" dt="2019-11-06T11:24:23.804" v="235"/>
          <ac:picMkLst>
            <pc:docMk/>
            <pc:sldMk cId="3842306470" sldId="264"/>
            <ac:picMk id="49" creationId="{366CC7E7-D8E4-4715-82D4-7083887AEBED}"/>
          </ac:picMkLst>
        </pc:picChg>
        <pc:picChg chg="add del">
          <ac:chgData name="Putaala Hanna" userId="S::hanna.putaala@aalto.fi::0a46a932-564b-4a2f-a393-999f58bcdb1c" providerId="AD" clId="Web-{9C203E5F-6713-4650-A48A-887757D2509C}" dt="2019-11-06T11:24:19.867" v="229"/>
          <ac:picMkLst>
            <pc:docMk/>
            <pc:sldMk cId="3842306470" sldId="264"/>
            <ac:picMk id="53" creationId="{CF6FCEAB-3961-4C26-9B59-AA065E17A32D}"/>
          </ac:picMkLst>
        </pc:picChg>
        <pc:picChg chg="add del">
          <ac:chgData name="Putaala Hanna" userId="S::hanna.putaala@aalto.fi::0a46a932-564b-4a2f-a393-999f58bcdb1c" providerId="AD" clId="Web-{9C203E5F-6713-4650-A48A-887757D2509C}" dt="2019-11-06T11:24:01.710" v="210"/>
          <ac:picMkLst>
            <pc:docMk/>
            <pc:sldMk cId="3842306470" sldId="264"/>
            <ac:picMk id="55" creationId="{1E0D3D76-85FF-467C-B3F6-260B1E05D057}"/>
          </ac:picMkLst>
        </pc:picChg>
        <pc:picChg chg="add del">
          <ac:chgData name="Putaala Hanna" userId="S::hanna.putaala@aalto.fi::0a46a932-564b-4a2f-a393-999f58bcdb1c" providerId="AD" clId="Web-{9C203E5F-6713-4650-A48A-887757D2509C}" dt="2019-11-06T11:24:10.086" v="222"/>
          <ac:picMkLst>
            <pc:docMk/>
            <pc:sldMk cId="3842306470" sldId="264"/>
            <ac:picMk id="63" creationId="{1F609FFC-9685-490B-9182-58473090CA43}"/>
          </ac:picMkLst>
        </pc:picChg>
        <pc:picChg chg="add del">
          <ac:chgData name="Putaala Hanna" userId="S::hanna.putaala@aalto.fi::0a46a932-564b-4a2f-a393-999f58bcdb1c" providerId="AD" clId="Web-{9C203E5F-6713-4650-A48A-887757D2509C}" dt="2019-11-06T11:24:04.523" v="213"/>
          <ac:picMkLst>
            <pc:docMk/>
            <pc:sldMk cId="3842306470" sldId="264"/>
            <ac:picMk id="67" creationId="{96B89319-A512-4075-83A3-9E30AE6DE3CB}"/>
          </ac:picMkLst>
        </pc:picChg>
        <pc:cxnChg chg="add del">
          <ac:chgData name="Putaala Hanna" userId="S::hanna.putaala@aalto.fi::0a46a932-564b-4a2f-a393-999f58bcdb1c" providerId="AD" clId="Web-{9C203E5F-6713-4650-A48A-887757D2509C}" dt="2019-11-06T11:24:23.070" v="234"/>
          <ac:cxnSpMkLst>
            <pc:docMk/>
            <pc:sldMk cId="3842306470" sldId="264"/>
            <ac:cxnSpMk id="5" creationId="{7B523E1B-AF77-46E8-8F56-F554C7999A52}"/>
          </ac:cxnSpMkLst>
        </pc:cxnChg>
        <pc:cxnChg chg="add">
          <ac:chgData name="Putaala Hanna" userId="S::hanna.putaala@aalto.fi::0a46a932-564b-4a2f-a393-999f58bcdb1c" providerId="AD" clId="Web-{9C203E5F-6713-4650-A48A-887757D2509C}" dt="2019-11-06T11:23:55.507" v="177"/>
          <ac:cxnSpMkLst>
            <pc:docMk/>
            <pc:sldMk cId="3842306470" sldId="264"/>
            <ac:cxnSpMk id="15" creationId="{D3B903EE-DD40-40AB-97FB-F8E366D299D2}"/>
          </ac:cxnSpMkLst>
        </pc:cxnChg>
        <pc:cxnChg chg="add">
          <ac:chgData name="Putaala Hanna" userId="S::hanna.putaala@aalto.fi::0a46a932-564b-4a2f-a393-999f58bcdb1c" providerId="AD" clId="Web-{9C203E5F-6713-4650-A48A-887757D2509C}" dt="2019-11-06T11:23:55.523" v="179"/>
          <ac:cxnSpMkLst>
            <pc:docMk/>
            <pc:sldMk cId="3842306470" sldId="264"/>
            <ac:cxnSpMk id="19" creationId="{34D50C36-EA0A-45E0-BDCE-F6F365D1650E}"/>
          </ac:cxnSpMkLst>
        </pc:cxnChg>
        <pc:cxnChg chg="add">
          <ac:chgData name="Putaala Hanna" userId="S::hanna.putaala@aalto.fi::0a46a932-564b-4a2f-a393-999f58bcdb1c" providerId="AD" clId="Web-{9C203E5F-6713-4650-A48A-887757D2509C}" dt="2019-11-06T11:23:55.539" v="181"/>
          <ac:cxnSpMkLst>
            <pc:docMk/>
            <pc:sldMk cId="3842306470" sldId="264"/>
            <ac:cxnSpMk id="23" creationId="{6600BE34-90E6-4E20-8562-5E3EF206A6BD}"/>
          </ac:cxnSpMkLst>
        </pc:cxnChg>
        <pc:cxnChg chg="add">
          <ac:chgData name="Putaala Hanna" userId="S::hanna.putaala@aalto.fi::0a46a932-564b-4a2f-a393-999f58bcdb1c" providerId="AD" clId="Web-{9C203E5F-6713-4650-A48A-887757D2509C}" dt="2019-11-06T11:23:55.554" v="183"/>
          <ac:cxnSpMkLst>
            <pc:docMk/>
            <pc:sldMk cId="3842306470" sldId="264"/>
            <ac:cxnSpMk id="27" creationId="{D7087516-2F0F-45C0-A9EE-8A8F834DCDA1}"/>
          </ac:cxnSpMkLst>
        </pc:cxnChg>
        <pc:cxnChg chg="add del">
          <ac:chgData name="Putaala Hanna" userId="S::hanna.putaala@aalto.fi::0a46a932-564b-4a2f-a393-999f58bcdb1c" providerId="AD" clId="Web-{9C203E5F-6713-4650-A48A-887757D2509C}" dt="2019-11-06T11:24:18.976" v="228"/>
          <ac:cxnSpMkLst>
            <pc:docMk/>
            <pc:sldMk cId="3842306470" sldId="264"/>
            <ac:cxnSpMk id="33" creationId="{0F468E14-CEEB-4FBB-B6EC-53471BCD46D6}"/>
          </ac:cxnSpMkLst>
        </pc:cxnChg>
        <pc:cxnChg chg="add del">
          <ac:chgData name="Putaala Hanna" userId="S::hanna.putaala@aalto.fi::0a46a932-564b-4a2f-a393-999f58bcdb1c" providerId="AD" clId="Web-{9C203E5F-6713-4650-A48A-887757D2509C}" dt="2019-11-06T11:24:17.461" v="226"/>
          <ac:cxnSpMkLst>
            <pc:docMk/>
            <pc:sldMk cId="3842306470" sldId="264"/>
            <ac:cxnSpMk id="35" creationId="{F6F5B828-C47D-4D49-8F60-E64CC378903E}"/>
          </ac:cxnSpMkLst>
        </pc:cxnChg>
        <pc:cxnChg chg="add del">
          <ac:chgData name="Putaala Hanna" userId="S::hanna.putaala@aalto.fi::0a46a932-564b-4a2f-a393-999f58bcdb1c" providerId="AD" clId="Web-{9C203E5F-6713-4650-A48A-887757D2509C}" dt="2019-11-06T11:24:24.791" v="236"/>
          <ac:cxnSpMkLst>
            <pc:docMk/>
            <pc:sldMk cId="3842306470" sldId="264"/>
            <ac:cxnSpMk id="39" creationId="{DE140198-1F61-4C84-9AAC-911D09377E18}"/>
          </ac:cxnSpMkLst>
        </pc:cxnChg>
        <pc:cxnChg chg="add del">
          <ac:chgData name="Putaala Hanna" userId="S::hanna.putaala@aalto.fi::0a46a932-564b-4a2f-a393-999f58bcdb1c" providerId="AD" clId="Web-{9C203E5F-6713-4650-A48A-887757D2509C}" dt="2019-11-06T11:24:12.773" v="223"/>
          <ac:cxnSpMkLst>
            <pc:docMk/>
            <pc:sldMk cId="3842306470" sldId="264"/>
            <ac:cxnSpMk id="45" creationId="{6961ECF0-621D-4774-B4B2-6473395A4445}"/>
          </ac:cxnSpMkLst>
        </pc:cxnChg>
        <pc:cxnChg chg="add del">
          <ac:chgData name="Putaala Hanna" userId="S::hanna.putaala@aalto.fi::0a46a932-564b-4a2f-a393-999f58bcdb1c" providerId="AD" clId="Web-{9C203E5F-6713-4650-A48A-887757D2509C}" dt="2019-11-06T11:24:03.398" v="212"/>
          <ac:cxnSpMkLst>
            <pc:docMk/>
            <pc:sldMk cId="3842306470" sldId="264"/>
            <ac:cxnSpMk id="57" creationId="{CA4B363D-EC64-49B1-9FB8-AAF6D4C67C1C}"/>
          </ac:cxnSpMkLst>
        </pc:cxnChg>
        <pc:cxnChg chg="add del">
          <ac:chgData name="Putaala Hanna" userId="S::hanna.putaala@aalto.fi::0a46a932-564b-4a2f-a393-999f58bcdb1c" providerId="AD" clId="Web-{9C203E5F-6713-4650-A48A-887757D2509C}" dt="2019-11-06T11:24:08.086" v="220"/>
          <ac:cxnSpMkLst>
            <pc:docMk/>
            <pc:sldMk cId="3842306470" sldId="264"/>
            <ac:cxnSpMk id="61" creationId="{BD6CF91E-65FE-499B-A3B2-C7DCFCFBB67C}"/>
          </ac:cxnSpMkLst>
        </pc:cxnChg>
        <pc:cxnChg chg="add del">
          <ac:chgData name="Putaala Hanna" userId="S::hanna.putaala@aalto.fi::0a46a932-564b-4a2f-a393-999f58bcdb1c" providerId="AD" clId="Web-{9C203E5F-6713-4650-A48A-887757D2509C}" dt="2019-11-06T11:24:02.789" v="211"/>
          <ac:cxnSpMkLst>
            <pc:docMk/>
            <pc:sldMk cId="3842306470" sldId="264"/>
            <ac:cxnSpMk id="69" creationId="{ADEB49DD-65E7-4EBC-B3B4-BF98B2D30842}"/>
          </ac:cxnSpMkLst>
        </pc:cxnChg>
      </pc:sldChg>
      <pc:sldChg chg="addSp delSp modSp new">
        <pc:chgData name="Putaala Hanna" userId="S::hanna.putaala@aalto.fi::0a46a932-564b-4a2f-a393-999f58bcdb1c" providerId="AD" clId="Web-{9C203E5F-6713-4650-A48A-887757D2509C}" dt="2019-11-06T11:50:45.625" v="519" actId="1076"/>
        <pc:sldMkLst>
          <pc:docMk/>
          <pc:sldMk cId="1776179573" sldId="265"/>
        </pc:sldMkLst>
        <pc:spChg chg="add">
          <ac:chgData name="Putaala Hanna" userId="S::hanna.putaala@aalto.fi::0a46a932-564b-4a2f-a393-999f58bcdb1c" providerId="AD" clId="Web-{9C203E5F-6713-4650-A48A-887757D2509C}" dt="2019-11-06T11:24:32.773" v="238"/>
          <ac:spMkLst>
            <pc:docMk/>
            <pc:sldMk cId="1776179573" sldId="265"/>
            <ac:spMk id="5" creationId="{EB82430C-20DF-47A6-8889-80C483A549A3}"/>
          </ac:spMkLst>
        </pc:spChg>
        <pc:spChg chg="add">
          <ac:chgData name="Putaala Hanna" userId="S::hanna.putaala@aalto.fi::0a46a932-564b-4a2f-a393-999f58bcdb1c" providerId="AD" clId="Web-{9C203E5F-6713-4650-A48A-887757D2509C}" dt="2019-11-06T11:24:32.789" v="239"/>
          <ac:spMkLst>
            <pc:docMk/>
            <pc:sldMk cId="1776179573" sldId="265"/>
            <ac:spMk id="7" creationId="{687E2EAC-68AC-4D07-9B55-641047D89F72}"/>
          </ac:spMkLst>
        </pc:spChg>
        <pc:spChg chg="add">
          <ac:chgData name="Putaala Hanna" userId="S::hanna.putaala@aalto.fi::0a46a932-564b-4a2f-a393-999f58bcdb1c" providerId="AD" clId="Web-{9C203E5F-6713-4650-A48A-887757D2509C}" dt="2019-11-06T11:24:32.789" v="240"/>
          <ac:spMkLst>
            <pc:docMk/>
            <pc:sldMk cId="1776179573" sldId="265"/>
            <ac:spMk id="9" creationId="{34D8DC98-B10E-4AFA-97D0-3FAF78A587DE}"/>
          </ac:spMkLst>
        </pc:spChg>
        <pc:spChg chg="add">
          <ac:chgData name="Putaala Hanna" userId="S::hanna.putaala@aalto.fi::0a46a932-564b-4a2f-a393-999f58bcdb1c" providerId="AD" clId="Web-{9C203E5F-6713-4650-A48A-887757D2509C}" dt="2019-11-06T11:24:32.804" v="241"/>
          <ac:spMkLst>
            <pc:docMk/>
            <pc:sldMk cId="1776179573" sldId="265"/>
            <ac:spMk id="11" creationId="{1CBE1323-1286-4EF9-B4B7-27131589C56D}"/>
          </ac:spMkLst>
        </pc:spChg>
        <pc:spChg chg="add">
          <ac:chgData name="Putaala Hanna" userId="S::hanna.putaala@aalto.fi::0a46a932-564b-4a2f-a393-999f58bcdb1c" providerId="AD" clId="Web-{9C203E5F-6713-4650-A48A-887757D2509C}" dt="2019-11-06T11:24:32.821" v="243"/>
          <ac:spMkLst>
            <pc:docMk/>
            <pc:sldMk cId="1776179573" sldId="265"/>
            <ac:spMk id="15" creationId="{B9112AAB-F654-4623-B9F6-67AEBCD99D15}"/>
          </ac:spMkLst>
        </pc:spChg>
        <pc:spChg chg="add">
          <ac:chgData name="Putaala Hanna" userId="S::hanna.putaala@aalto.fi::0a46a932-564b-4a2f-a393-999f58bcdb1c" providerId="AD" clId="Web-{9C203E5F-6713-4650-A48A-887757D2509C}" dt="2019-11-06T11:24:32.836" v="245"/>
          <ac:spMkLst>
            <pc:docMk/>
            <pc:sldMk cId="1776179573" sldId="265"/>
            <ac:spMk id="19" creationId="{E9A5D4F3-EB19-4432-A692-368A59F5B2D2}"/>
          </ac:spMkLst>
        </pc:spChg>
        <pc:spChg chg="add">
          <ac:chgData name="Putaala Hanna" userId="S::hanna.putaala@aalto.fi::0a46a932-564b-4a2f-a393-999f58bcdb1c" providerId="AD" clId="Web-{9C203E5F-6713-4650-A48A-887757D2509C}" dt="2019-11-06T11:24:32.851" v="247"/>
          <ac:spMkLst>
            <pc:docMk/>
            <pc:sldMk cId="1776179573" sldId="265"/>
            <ac:spMk id="23" creationId="{0544D63B-45EF-4BDA-B1F1-3DCB165A3210}"/>
          </ac:spMkLst>
        </pc:spChg>
        <pc:spChg chg="add del">
          <ac:chgData name="Putaala Hanna" userId="S::hanna.putaala@aalto.fi::0a46a932-564b-4a2f-a393-999f58bcdb1c" providerId="AD" clId="Web-{9C203E5F-6713-4650-A48A-887757D2509C}" dt="2019-11-06T11:49:51.281" v="504"/>
          <ac:spMkLst>
            <pc:docMk/>
            <pc:sldMk cId="1776179573" sldId="265"/>
            <ac:spMk id="27" creationId="{856036CE-96B5-40DC-89B2-4AF53DADD17E}"/>
          </ac:spMkLst>
        </pc:spChg>
        <pc:spChg chg="add">
          <ac:chgData name="Putaala Hanna" userId="S::hanna.putaala@aalto.fi::0a46a932-564b-4a2f-a393-999f58bcdb1c" providerId="AD" clId="Web-{9C203E5F-6713-4650-A48A-887757D2509C}" dt="2019-11-06T11:24:32.946" v="253"/>
          <ac:spMkLst>
            <pc:docMk/>
            <pc:sldMk cId="1776179573" sldId="265"/>
            <ac:spMk id="35" creationId="{7B56360D-2C80-41D3-A9DE-8F1FC0B5874C}"/>
          </ac:spMkLst>
        </pc:spChg>
        <pc:spChg chg="add del">
          <ac:chgData name="Putaala Hanna" userId="S::hanna.putaala@aalto.fi::0a46a932-564b-4a2f-a393-999f58bcdb1c" providerId="AD" clId="Web-{9C203E5F-6713-4650-A48A-887757D2509C}" dt="2019-11-06T11:25:33.055" v="293"/>
          <ac:spMkLst>
            <pc:docMk/>
            <pc:sldMk cId="1776179573" sldId="265"/>
            <ac:spMk id="39" creationId="{EEA12536-1A48-4F31-9FCC-9BB8D9A8ED05}"/>
          </ac:spMkLst>
        </pc:spChg>
        <pc:spChg chg="add">
          <ac:chgData name="Putaala Hanna" userId="S::hanna.putaala@aalto.fi::0a46a932-564b-4a2f-a393-999f58bcdb1c" providerId="AD" clId="Web-{9C203E5F-6713-4650-A48A-887757D2509C}" dt="2019-11-06T11:24:32.992" v="256"/>
          <ac:spMkLst>
            <pc:docMk/>
            <pc:sldMk cId="1776179573" sldId="265"/>
            <ac:spMk id="41" creationId="{72F23595-FCC2-4161-A8E3-E58DA22C87ED}"/>
          </ac:spMkLst>
        </pc:spChg>
        <pc:spChg chg="add">
          <ac:chgData name="Putaala Hanna" userId="S::hanna.putaala@aalto.fi::0a46a932-564b-4a2f-a393-999f58bcdb1c" providerId="AD" clId="Web-{9C203E5F-6713-4650-A48A-887757D2509C}" dt="2019-11-06T11:24:33.086" v="260"/>
          <ac:spMkLst>
            <pc:docMk/>
            <pc:sldMk cId="1776179573" sldId="265"/>
            <ac:spMk id="49" creationId="{4E414B82-5F5D-4728-AB89-48660C5EE2E5}"/>
          </ac:spMkLst>
        </pc:spChg>
        <pc:spChg chg="add del">
          <ac:chgData name="Putaala Hanna" userId="S::hanna.putaala@aalto.fi::0a46a932-564b-4a2f-a393-999f58bcdb1c" providerId="AD" clId="Web-{9C203E5F-6713-4650-A48A-887757D2509C}" dt="2019-11-06T11:25:07.539" v="286"/>
          <ac:spMkLst>
            <pc:docMk/>
            <pc:sldMk cId="1776179573" sldId="265"/>
            <ac:spMk id="57" creationId="{6D2A3734-41DD-4C46-80F0-45389E1A2EFA}"/>
          </ac:spMkLst>
        </pc:spChg>
        <pc:spChg chg="add del">
          <ac:chgData name="Putaala Hanna" userId="S::hanna.putaala@aalto.fi::0a46a932-564b-4a2f-a393-999f58bcdb1c" providerId="AD" clId="Web-{9C203E5F-6713-4650-A48A-887757D2509C}" dt="2019-11-06T11:25:08.305" v="287"/>
          <ac:spMkLst>
            <pc:docMk/>
            <pc:sldMk cId="1776179573" sldId="265"/>
            <ac:spMk id="63" creationId="{B28A753D-E674-4C7A-A378-EF519258799A}"/>
          </ac:spMkLst>
        </pc:spChg>
        <pc:spChg chg="add del">
          <ac:chgData name="Putaala Hanna" userId="S::hanna.putaala@aalto.fi::0a46a932-564b-4a2f-a393-999f58bcdb1c" providerId="AD" clId="Web-{9C203E5F-6713-4650-A48A-887757D2509C}" dt="2019-11-06T11:24:40.695" v="275"/>
          <ac:spMkLst>
            <pc:docMk/>
            <pc:sldMk cId="1776179573" sldId="265"/>
            <ac:spMk id="69" creationId="{B75E1B67-7B9D-4778-98E5-246ED6D20E2D}"/>
          </ac:spMkLst>
        </pc:spChg>
        <pc:spChg chg="add">
          <ac:chgData name="Putaala Hanna" userId="S::hanna.putaala@aalto.fi::0a46a932-564b-4a2f-a393-999f58bcdb1c" providerId="AD" clId="Web-{9C203E5F-6713-4650-A48A-887757D2509C}" dt="2019-11-06T11:49:19.858" v="499"/>
          <ac:spMkLst>
            <pc:docMk/>
            <pc:sldMk cId="1776179573" sldId="265"/>
            <ac:spMk id="71" creationId="{0CD455B5-C404-4E25-804C-D704EA0A99DD}"/>
          </ac:spMkLst>
        </pc:spChg>
        <pc:spChg chg="add">
          <ac:chgData name="Putaala Hanna" userId="S::hanna.putaala@aalto.fi::0a46a932-564b-4a2f-a393-999f58bcdb1c" providerId="AD" clId="Web-{9C203E5F-6713-4650-A48A-887757D2509C}" dt="2019-11-06T11:49:24.140" v="500"/>
          <ac:spMkLst>
            <pc:docMk/>
            <pc:sldMk cId="1776179573" sldId="265"/>
            <ac:spMk id="73" creationId="{0F5BFA56-BDFC-45F1-ACDF-20483E190B20}"/>
          </ac:spMkLst>
        </pc:spChg>
        <pc:spChg chg="add">
          <ac:chgData name="Putaala Hanna" userId="S::hanna.putaala@aalto.fi::0a46a932-564b-4a2f-a393-999f58bcdb1c" providerId="AD" clId="Web-{9C203E5F-6713-4650-A48A-887757D2509C}" dt="2019-11-06T11:49:31.280" v="501"/>
          <ac:spMkLst>
            <pc:docMk/>
            <pc:sldMk cId="1776179573" sldId="265"/>
            <ac:spMk id="75" creationId="{A64B9F88-BF57-4FB3-B81D-B265E9CE19D8}"/>
          </ac:spMkLst>
        </pc:spChg>
        <pc:spChg chg="add">
          <ac:chgData name="Putaala Hanna" userId="S::hanna.putaala@aalto.fi::0a46a932-564b-4a2f-a393-999f58bcdb1c" providerId="AD" clId="Web-{9C203E5F-6713-4650-A48A-887757D2509C}" dt="2019-11-06T11:49:37.702" v="502"/>
          <ac:spMkLst>
            <pc:docMk/>
            <pc:sldMk cId="1776179573" sldId="265"/>
            <ac:spMk id="77" creationId="{889621DF-2FA0-4BF8-8689-C65E367668D5}"/>
          </ac:spMkLst>
        </pc:spChg>
        <pc:spChg chg="add">
          <ac:chgData name="Putaala Hanna" userId="S::hanna.putaala@aalto.fi::0a46a932-564b-4a2f-a393-999f58bcdb1c" providerId="AD" clId="Web-{9C203E5F-6713-4650-A48A-887757D2509C}" dt="2019-11-06T11:49:52.187" v="505"/>
          <ac:spMkLst>
            <pc:docMk/>
            <pc:sldMk cId="1776179573" sldId="265"/>
            <ac:spMk id="79" creationId="{2494A1DA-7941-44CF-80C7-037CCA2BA5EF}"/>
          </ac:spMkLst>
        </pc:spChg>
        <pc:spChg chg="add mod">
          <ac:chgData name="Putaala Hanna" userId="S::hanna.putaala@aalto.fi::0a46a932-564b-4a2f-a393-999f58bcdb1c" providerId="AD" clId="Web-{9C203E5F-6713-4650-A48A-887757D2509C}" dt="2019-11-06T11:50:08.890" v="508" actId="20577"/>
          <ac:spMkLst>
            <pc:docMk/>
            <pc:sldMk cId="1776179573" sldId="265"/>
            <ac:spMk id="80" creationId="{84909ACD-592B-4AD2-8D06-83D620069461}"/>
          </ac:spMkLst>
        </pc:spChg>
        <pc:spChg chg="add mod">
          <ac:chgData name="Putaala Hanna" userId="S::hanna.putaala@aalto.fi::0a46a932-564b-4a2f-a393-999f58bcdb1c" providerId="AD" clId="Web-{9C203E5F-6713-4650-A48A-887757D2509C}" dt="2019-11-06T11:50:18.312" v="511" actId="20577"/>
          <ac:spMkLst>
            <pc:docMk/>
            <pc:sldMk cId="1776179573" sldId="265"/>
            <ac:spMk id="81" creationId="{F413FC04-E1E4-45E8-BB4F-BAD3D8CFC3E1}"/>
          </ac:spMkLst>
        </pc:spChg>
        <pc:spChg chg="add mod">
          <ac:chgData name="Putaala Hanna" userId="S::hanna.putaala@aalto.fi::0a46a932-564b-4a2f-a393-999f58bcdb1c" providerId="AD" clId="Web-{9C203E5F-6713-4650-A48A-887757D2509C}" dt="2019-11-06T11:50:32.062" v="515" actId="20577"/>
          <ac:spMkLst>
            <pc:docMk/>
            <pc:sldMk cId="1776179573" sldId="265"/>
            <ac:spMk id="82" creationId="{179BB203-EF7D-4427-B6AB-A6EAC49CA9CC}"/>
          </ac:spMkLst>
        </pc:spChg>
        <pc:spChg chg="add mod">
          <ac:chgData name="Putaala Hanna" userId="S::hanna.putaala@aalto.fi::0a46a932-564b-4a2f-a393-999f58bcdb1c" providerId="AD" clId="Web-{9C203E5F-6713-4650-A48A-887757D2509C}" dt="2019-11-06T11:50:45.625" v="519" actId="1076"/>
          <ac:spMkLst>
            <pc:docMk/>
            <pc:sldMk cId="1776179573" sldId="265"/>
            <ac:spMk id="83" creationId="{E662D4BD-E7FF-455C-80C6-93CEF3596387}"/>
          </ac:spMkLst>
        </pc:spChg>
        <pc:picChg chg="add">
          <ac:chgData name="Putaala Hanna" userId="S::hanna.putaala@aalto.fi::0a46a932-564b-4a2f-a393-999f58bcdb1c" providerId="AD" clId="Web-{9C203E5F-6713-4650-A48A-887757D2509C}" dt="2019-11-06T11:24:32.902" v="250"/>
          <ac:picMkLst>
            <pc:docMk/>
            <pc:sldMk cId="1776179573" sldId="265"/>
            <ac:picMk id="29" creationId="{F730A079-6B05-4027-8D8A-26C5288E9B70}"/>
          </ac:picMkLst>
        </pc:picChg>
        <pc:picChg chg="add del">
          <ac:chgData name="Putaala Hanna" userId="S::hanna.putaala@aalto.fi::0a46a932-564b-4a2f-a393-999f58bcdb1c" providerId="AD" clId="Web-{9C203E5F-6713-4650-A48A-887757D2509C}" dt="2019-11-06T11:25:03.930" v="285"/>
          <ac:picMkLst>
            <pc:docMk/>
            <pc:sldMk cId="1776179573" sldId="265"/>
            <ac:picMk id="45" creationId="{ECBB3A75-8BD3-42EC-AFB3-A573FEAEF445}"/>
          </ac:picMkLst>
        </pc:picChg>
        <pc:picChg chg="add">
          <ac:chgData name="Putaala Hanna" userId="S::hanna.putaala@aalto.fi::0a46a932-564b-4a2f-a393-999f58bcdb1c" providerId="AD" clId="Web-{9C203E5F-6713-4650-A48A-887757D2509C}" dt="2019-11-06T11:24:33.054" v="259"/>
          <ac:picMkLst>
            <pc:docMk/>
            <pc:sldMk cId="1776179573" sldId="265"/>
            <ac:picMk id="47" creationId="{0B6B9067-0142-4735-B86B-3C4E56D0C2A6}"/>
          </ac:picMkLst>
        </pc:picChg>
        <pc:picChg chg="add">
          <ac:chgData name="Putaala Hanna" userId="S::hanna.putaala@aalto.fi::0a46a932-564b-4a2f-a393-999f58bcdb1c" providerId="AD" clId="Web-{9C203E5F-6713-4650-A48A-887757D2509C}" dt="2019-11-06T11:24:33.101" v="261"/>
          <ac:picMkLst>
            <pc:docMk/>
            <pc:sldMk cId="1776179573" sldId="265"/>
            <ac:picMk id="51" creationId="{38A0B44B-D948-4EE8-BEDD-0E07CD7C974D}"/>
          </ac:picMkLst>
        </pc:picChg>
        <pc:picChg chg="add del">
          <ac:chgData name="Putaala Hanna" userId="S::hanna.putaala@aalto.fi::0a46a932-564b-4a2f-a393-999f58bcdb1c" providerId="AD" clId="Web-{9C203E5F-6713-4650-A48A-887757D2509C}" dt="2019-11-06T11:24:37.541" v="271"/>
          <ac:picMkLst>
            <pc:docMk/>
            <pc:sldMk cId="1776179573" sldId="265"/>
            <ac:picMk id="53" creationId="{C809F256-A9D2-47C3-BE6B-33AF6ABF801B}"/>
          </ac:picMkLst>
        </pc:picChg>
        <pc:picChg chg="add del">
          <ac:chgData name="Putaala Hanna" userId="S::hanna.putaala@aalto.fi::0a46a932-564b-4a2f-a393-999f58bcdb1c" providerId="AD" clId="Web-{9C203E5F-6713-4650-A48A-887757D2509C}" dt="2019-11-06T11:25:09.008" v="288"/>
          <ac:picMkLst>
            <pc:docMk/>
            <pc:sldMk cId="1776179573" sldId="265"/>
            <ac:picMk id="61" creationId="{DA2ABCF3-3451-44A8-B786-E3628EBA6768}"/>
          </ac:picMkLst>
        </pc:picChg>
        <pc:picChg chg="add del">
          <ac:chgData name="Putaala Hanna" userId="S::hanna.putaala@aalto.fi::0a46a932-564b-4a2f-a393-999f58bcdb1c" providerId="AD" clId="Web-{9C203E5F-6713-4650-A48A-887757D2509C}" dt="2019-11-06T11:24:40.117" v="274"/>
          <ac:picMkLst>
            <pc:docMk/>
            <pc:sldMk cId="1776179573" sldId="265"/>
            <ac:picMk id="65" creationId="{E83730EE-2273-4C12-909D-C9A169D4C9AD}"/>
          </ac:picMkLst>
        </pc:picChg>
        <pc:cxnChg chg="add">
          <ac:chgData name="Putaala Hanna" userId="S::hanna.putaala@aalto.fi::0a46a932-564b-4a2f-a393-999f58bcdb1c" providerId="AD" clId="Web-{9C203E5F-6713-4650-A48A-887757D2509C}" dt="2019-11-06T11:24:32.773" v="237"/>
          <ac:cxnSpMkLst>
            <pc:docMk/>
            <pc:sldMk cId="1776179573" sldId="265"/>
            <ac:cxnSpMk id="3" creationId="{D112A22D-C382-4D9E-9580-0F04EA2EB053}"/>
          </ac:cxnSpMkLst>
        </pc:cxnChg>
        <pc:cxnChg chg="add">
          <ac:chgData name="Putaala Hanna" userId="S::hanna.putaala@aalto.fi::0a46a932-564b-4a2f-a393-999f58bcdb1c" providerId="AD" clId="Web-{9C203E5F-6713-4650-A48A-887757D2509C}" dt="2019-11-06T11:24:32.804" v="242"/>
          <ac:cxnSpMkLst>
            <pc:docMk/>
            <pc:sldMk cId="1776179573" sldId="265"/>
            <ac:cxnSpMk id="13" creationId="{2996C97E-3FCC-44EF-8B1B-EEE20F8F0188}"/>
          </ac:cxnSpMkLst>
        </pc:cxnChg>
        <pc:cxnChg chg="add">
          <ac:chgData name="Putaala Hanna" userId="S::hanna.putaala@aalto.fi::0a46a932-564b-4a2f-a393-999f58bcdb1c" providerId="AD" clId="Web-{9C203E5F-6713-4650-A48A-887757D2509C}" dt="2019-11-06T11:24:32.821" v="244"/>
          <ac:cxnSpMkLst>
            <pc:docMk/>
            <pc:sldMk cId="1776179573" sldId="265"/>
            <ac:cxnSpMk id="17" creationId="{9383E732-2A6C-4AE4-AC6A-259B2818044B}"/>
          </ac:cxnSpMkLst>
        </pc:cxnChg>
        <pc:cxnChg chg="add">
          <ac:chgData name="Putaala Hanna" userId="S::hanna.putaala@aalto.fi::0a46a932-564b-4a2f-a393-999f58bcdb1c" providerId="AD" clId="Web-{9C203E5F-6713-4650-A48A-887757D2509C}" dt="2019-11-06T11:24:32.851" v="246"/>
          <ac:cxnSpMkLst>
            <pc:docMk/>
            <pc:sldMk cId="1776179573" sldId="265"/>
            <ac:cxnSpMk id="21" creationId="{E5BA378D-CB34-431B-BAB6-EF26EA39899F}"/>
          </ac:cxnSpMkLst>
        </pc:cxnChg>
        <pc:cxnChg chg="add">
          <ac:chgData name="Putaala Hanna" userId="S::hanna.putaala@aalto.fi::0a46a932-564b-4a2f-a393-999f58bcdb1c" providerId="AD" clId="Web-{9C203E5F-6713-4650-A48A-887757D2509C}" dt="2019-11-06T11:24:32.867" v="248"/>
          <ac:cxnSpMkLst>
            <pc:docMk/>
            <pc:sldMk cId="1776179573" sldId="265"/>
            <ac:cxnSpMk id="25" creationId="{5611F7DD-CC7F-4921-A170-CE769F7CBFB8}"/>
          </ac:cxnSpMkLst>
        </pc:cxnChg>
        <pc:cxnChg chg="add">
          <ac:chgData name="Putaala Hanna" userId="S::hanna.putaala@aalto.fi::0a46a932-564b-4a2f-a393-999f58bcdb1c" providerId="AD" clId="Web-{9C203E5F-6713-4650-A48A-887757D2509C}" dt="2019-11-06T11:24:32.914" v="251"/>
          <ac:cxnSpMkLst>
            <pc:docMk/>
            <pc:sldMk cId="1776179573" sldId="265"/>
            <ac:cxnSpMk id="31" creationId="{EC5CA082-26B6-49D9-9E03-7735D8276604}"/>
          </ac:cxnSpMkLst>
        </pc:cxnChg>
        <pc:cxnChg chg="add del">
          <ac:chgData name="Putaala Hanna" userId="S::hanna.putaala@aalto.fi::0a46a932-564b-4a2f-a393-999f58bcdb1c" providerId="AD" clId="Web-{9C203E5F-6713-4650-A48A-887757D2509C}" dt="2019-11-06T11:25:30.508" v="292"/>
          <ac:cxnSpMkLst>
            <pc:docMk/>
            <pc:sldMk cId="1776179573" sldId="265"/>
            <ac:cxnSpMk id="33" creationId="{21C9CE55-8AF9-451A-BB63-B407E7E2ED71}"/>
          </ac:cxnSpMkLst>
        </pc:cxnChg>
        <pc:cxnChg chg="add">
          <ac:chgData name="Putaala Hanna" userId="S::hanna.putaala@aalto.fi::0a46a932-564b-4a2f-a393-999f58bcdb1c" providerId="AD" clId="Web-{9C203E5F-6713-4650-A48A-887757D2509C}" dt="2019-11-06T11:24:32.961" v="254"/>
          <ac:cxnSpMkLst>
            <pc:docMk/>
            <pc:sldMk cId="1776179573" sldId="265"/>
            <ac:cxnSpMk id="37" creationId="{8B55D302-D3E6-4EFF-8800-CF8124C86663}"/>
          </ac:cxnSpMkLst>
        </pc:cxnChg>
        <pc:cxnChg chg="add del">
          <ac:chgData name="Putaala Hanna" userId="S::hanna.putaala@aalto.fi::0a46a932-564b-4a2f-a393-999f58bcdb1c" providerId="AD" clId="Web-{9C203E5F-6713-4650-A48A-887757D2509C}" dt="2019-11-06T11:25:12.492" v="290"/>
          <ac:cxnSpMkLst>
            <pc:docMk/>
            <pc:sldMk cId="1776179573" sldId="265"/>
            <ac:cxnSpMk id="43" creationId="{96248B99-B2B5-4C31-AA26-A476838E5DBD}"/>
          </ac:cxnSpMkLst>
        </pc:cxnChg>
        <pc:cxnChg chg="add del">
          <ac:chgData name="Putaala Hanna" userId="S::hanna.putaala@aalto.fi::0a46a932-564b-4a2f-a393-999f58bcdb1c" providerId="AD" clId="Web-{9C203E5F-6713-4650-A48A-887757D2509C}" dt="2019-11-06T11:24:38.773" v="272"/>
          <ac:cxnSpMkLst>
            <pc:docMk/>
            <pc:sldMk cId="1776179573" sldId="265"/>
            <ac:cxnSpMk id="55" creationId="{F1691955-AA20-488E-86F2-3DE693A0AE05}"/>
          </ac:cxnSpMkLst>
        </pc:cxnChg>
        <pc:cxnChg chg="add del">
          <ac:chgData name="Putaala Hanna" userId="S::hanna.putaala@aalto.fi::0a46a932-564b-4a2f-a393-999f58bcdb1c" providerId="AD" clId="Web-{9C203E5F-6713-4650-A48A-887757D2509C}" dt="2019-11-06T11:25:15.398" v="291"/>
          <ac:cxnSpMkLst>
            <pc:docMk/>
            <pc:sldMk cId="1776179573" sldId="265"/>
            <ac:cxnSpMk id="59" creationId="{6CB8B9D8-FE0C-49E4-B8A8-B5C91737E193}"/>
          </ac:cxnSpMkLst>
        </pc:cxnChg>
        <pc:cxnChg chg="add del">
          <ac:chgData name="Putaala Hanna" userId="S::hanna.putaala@aalto.fi::0a46a932-564b-4a2f-a393-999f58bcdb1c" providerId="AD" clId="Web-{9C203E5F-6713-4650-A48A-887757D2509C}" dt="2019-11-06T11:24:39.804" v="273"/>
          <ac:cxnSpMkLst>
            <pc:docMk/>
            <pc:sldMk cId="1776179573" sldId="265"/>
            <ac:cxnSpMk id="67" creationId="{3FF22869-B0A2-48E1-B714-FDE60F152579}"/>
          </ac:cxnSpMkLst>
        </pc:cxnChg>
      </pc:sldChg>
      <pc:sldChg chg="modSp del">
        <pc:chgData name="Putaala Hanna" userId="S::hanna.putaala@aalto.fi::0a46a932-564b-4a2f-a393-999f58bcdb1c" providerId="AD" clId="Web-{9C203E5F-6713-4650-A48A-887757D2509C}" dt="2019-11-06T11:23:18.288" v="166"/>
        <pc:sldMkLst>
          <pc:docMk/>
          <pc:sldMk cId="2783530183" sldId="265"/>
        </pc:sldMkLst>
        <pc:spChg chg="mod">
          <ac:chgData name="Putaala Hanna" userId="S::hanna.putaala@aalto.fi::0a46a932-564b-4a2f-a393-999f58bcdb1c" providerId="AD" clId="Web-{9C203E5F-6713-4650-A48A-887757D2509C}" dt="2019-11-06T11:21:57.101" v="163" actId="20577"/>
          <ac:spMkLst>
            <pc:docMk/>
            <pc:sldMk cId="2783530183" sldId="265"/>
            <ac:spMk id="27" creationId="{8689A7E3-8524-42FC-AF8B-ABF7A461023E}"/>
          </ac:spMkLst>
        </pc:spChg>
      </pc:sldChg>
      <pc:sldChg chg="del">
        <pc:chgData name="Putaala Hanna" userId="S::hanna.putaala@aalto.fi::0a46a932-564b-4a2f-a393-999f58bcdb1c" providerId="AD" clId="Web-{9C203E5F-6713-4650-A48A-887757D2509C}" dt="2019-11-06T11:23:20.257" v="168"/>
        <pc:sldMkLst>
          <pc:docMk/>
          <pc:sldMk cId="1846160991" sldId="266"/>
        </pc:sldMkLst>
      </pc:sldChg>
      <pc:sldChg chg="addSp delSp modSp new">
        <pc:chgData name="Putaala Hanna" userId="S::hanna.putaala@aalto.fi::0a46a932-564b-4a2f-a393-999f58bcdb1c" providerId="AD" clId="Web-{9C203E5F-6713-4650-A48A-887757D2509C}" dt="2019-11-06T11:55:02.204" v="571"/>
        <pc:sldMkLst>
          <pc:docMk/>
          <pc:sldMk cId="4024283623" sldId="266"/>
        </pc:sldMkLst>
        <pc:spChg chg="add">
          <ac:chgData name="Putaala Hanna" userId="S::hanna.putaala@aalto.fi::0a46a932-564b-4a2f-a393-999f58bcdb1c" providerId="AD" clId="Web-{9C203E5F-6713-4650-A48A-887757D2509C}" dt="2019-11-06T11:25:46.305" v="296"/>
          <ac:spMkLst>
            <pc:docMk/>
            <pc:sldMk cId="4024283623" sldId="266"/>
            <ac:spMk id="5" creationId="{9D0815A0-ECFF-4139-9142-56AAD419E473}"/>
          </ac:spMkLst>
        </pc:spChg>
        <pc:spChg chg="add">
          <ac:chgData name="Putaala Hanna" userId="S::hanna.putaala@aalto.fi::0a46a932-564b-4a2f-a393-999f58bcdb1c" providerId="AD" clId="Web-{9C203E5F-6713-4650-A48A-887757D2509C}" dt="2019-11-06T11:25:46.320" v="297"/>
          <ac:spMkLst>
            <pc:docMk/>
            <pc:sldMk cId="4024283623" sldId="266"/>
            <ac:spMk id="7" creationId="{6AF71C49-AC6D-4A7E-903E-68C722AD4B2D}"/>
          </ac:spMkLst>
        </pc:spChg>
        <pc:spChg chg="add">
          <ac:chgData name="Putaala Hanna" userId="S::hanna.putaala@aalto.fi::0a46a932-564b-4a2f-a393-999f58bcdb1c" providerId="AD" clId="Web-{9C203E5F-6713-4650-A48A-887757D2509C}" dt="2019-11-06T11:25:46.320" v="298"/>
          <ac:spMkLst>
            <pc:docMk/>
            <pc:sldMk cId="4024283623" sldId="266"/>
            <ac:spMk id="9" creationId="{B7361BEA-9014-469B-AFA4-842B85E9F88C}"/>
          </ac:spMkLst>
        </pc:spChg>
        <pc:spChg chg="add">
          <ac:chgData name="Putaala Hanna" userId="S::hanna.putaala@aalto.fi::0a46a932-564b-4a2f-a393-999f58bcdb1c" providerId="AD" clId="Web-{9C203E5F-6713-4650-A48A-887757D2509C}" dt="2019-11-06T11:25:46.336" v="299"/>
          <ac:spMkLst>
            <pc:docMk/>
            <pc:sldMk cId="4024283623" sldId="266"/>
            <ac:spMk id="11" creationId="{92E86F15-8693-44B3-A2E7-7F63E90F4C6A}"/>
          </ac:spMkLst>
        </pc:spChg>
        <pc:spChg chg="add">
          <ac:chgData name="Putaala Hanna" userId="S::hanna.putaala@aalto.fi::0a46a932-564b-4a2f-a393-999f58bcdb1c" providerId="AD" clId="Web-{9C203E5F-6713-4650-A48A-887757D2509C}" dt="2019-11-06T11:25:46.352" v="301"/>
          <ac:spMkLst>
            <pc:docMk/>
            <pc:sldMk cId="4024283623" sldId="266"/>
            <ac:spMk id="15" creationId="{9DB8C386-F222-4C73-8802-DDEF6312A624}"/>
          </ac:spMkLst>
        </pc:spChg>
        <pc:spChg chg="add">
          <ac:chgData name="Putaala Hanna" userId="S::hanna.putaala@aalto.fi::0a46a932-564b-4a2f-a393-999f58bcdb1c" providerId="AD" clId="Web-{9C203E5F-6713-4650-A48A-887757D2509C}" dt="2019-11-06T11:25:46.367" v="303"/>
          <ac:spMkLst>
            <pc:docMk/>
            <pc:sldMk cId="4024283623" sldId="266"/>
            <ac:spMk id="19" creationId="{F0B47B60-EAE8-40B3-A52E-1EC29C725469}"/>
          </ac:spMkLst>
        </pc:spChg>
        <pc:spChg chg="add">
          <ac:chgData name="Putaala Hanna" userId="S::hanna.putaala@aalto.fi::0a46a932-564b-4a2f-a393-999f58bcdb1c" providerId="AD" clId="Web-{9C203E5F-6713-4650-A48A-887757D2509C}" dt="2019-11-06T11:25:46.399" v="305"/>
          <ac:spMkLst>
            <pc:docMk/>
            <pc:sldMk cId="4024283623" sldId="266"/>
            <ac:spMk id="23" creationId="{B9DD6244-802A-4058-89AA-F17AD1E73303}"/>
          </ac:spMkLst>
        </pc:spChg>
        <pc:spChg chg="add">
          <ac:chgData name="Putaala Hanna" userId="S::hanna.putaala@aalto.fi::0a46a932-564b-4a2f-a393-999f58bcdb1c" providerId="AD" clId="Web-{9C203E5F-6713-4650-A48A-887757D2509C}" dt="2019-11-06T11:25:46.414" v="307"/>
          <ac:spMkLst>
            <pc:docMk/>
            <pc:sldMk cId="4024283623" sldId="266"/>
            <ac:spMk id="27" creationId="{B83DF5CC-922A-473F-A654-F0410C09F906}"/>
          </ac:spMkLst>
        </pc:spChg>
        <pc:spChg chg="add">
          <ac:chgData name="Putaala Hanna" userId="S::hanna.putaala@aalto.fi::0a46a932-564b-4a2f-a393-999f58bcdb1c" providerId="AD" clId="Web-{9C203E5F-6713-4650-A48A-887757D2509C}" dt="2019-11-06T11:25:46.477" v="311"/>
          <ac:spMkLst>
            <pc:docMk/>
            <pc:sldMk cId="4024283623" sldId="266"/>
            <ac:spMk id="35" creationId="{C2A8A76B-4E9B-4A3D-B413-092C6ABDAACE}"/>
          </ac:spMkLst>
        </pc:spChg>
        <pc:spChg chg="add">
          <ac:chgData name="Putaala Hanna" userId="S::hanna.putaala@aalto.fi::0a46a932-564b-4a2f-a393-999f58bcdb1c" providerId="AD" clId="Web-{9C203E5F-6713-4650-A48A-887757D2509C}" dt="2019-11-06T11:25:46.523" v="313"/>
          <ac:spMkLst>
            <pc:docMk/>
            <pc:sldMk cId="4024283623" sldId="266"/>
            <ac:spMk id="39" creationId="{50E18766-EF1D-4243-A649-C663E8F4738B}"/>
          </ac:spMkLst>
        </pc:spChg>
        <pc:spChg chg="add">
          <ac:chgData name="Putaala Hanna" userId="S::hanna.putaala@aalto.fi::0a46a932-564b-4a2f-a393-999f58bcdb1c" providerId="AD" clId="Web-{9C203E5F-6713-4650-A48A-887757D2509C}" dt="2019-11-06T11:25:46.539" v="314"/>
          <ac:spMkLst>
            <pc:docMk/>
            <pc:sldMk cId="4024283623" sldId="266"/>
            <ac:spMk id="41" creationId="{0D814A59-1DF0-4CB3-BBFA-024FD0969D90}"/>
          </ac:spMkLst>
        </pc:spChg>
        <pc:spChg chg="add">
          <ac:chgData name="Putaala Hanna" userId="S::hanna.putaala@aalto.fi::0a46a932-564b-4a2f-a393-999f58bcdb1c" providerId="AD" clId="Web-{9C203E5F-6713-4650-A48A-887757D2509C}" dt="2019-11-06T11:25:46.633" v="318"/>
          <ac:spMkLst>
            <pc:docMk/>
            <pc:sldMk cId="4024283623" sldId="266"/>
            <ac:spMk id="49" creationId="{38410392-BE43-41E8-B4B7-7298DD30331D}"/>
          </ac:spMkLst>
        </pc:spChg>
        <pc:spChg chg="add">
          <ac:chgData name="Putaala Hanna" userId="S::hanna.putaala@aalto.fi::0a46a932-564b-4a2f-a393-999f58bcdb1c" providerId="AD" clId="Web-{9C203E5F-6713-4650-A48A-887757D2509C}" dt="2019-11-06T11:25:46.727" v="322"/>
          <ac:spMkLst>
            <pc:docMk/>
            <pc:sldMk cId="4024283623" sldId="266"/>
            <ac:spMk id="57" creationId="{A5B41621-B6D6-4D3F-B32F-545A2EBB09EE}"/>
          </ac:spMkLst>
        </pc:spChg>
        <pc:spChg chg="add">
          <ac:chgData name="Putaala Hanna" userId="S::hanna.putaala@aalto.fi::0a46a932-564b-4a2f-a393-999f58bcdb1c" providerId="AD" clId="Web-{9C203E5F-6713-4650-A48A-887757D2509C}" dt="2019-11-06T11:25:46.789" v="325"/>
          <ac:spMkLst>
            <pc:docMk/>
            <pc:sldMk cId="4024283623" sldId="266"/>
            <ac:spMk id="63" creationId="{E230C3AA-A7A1-4170-800E-02BBE73A07B9}"/>
          </ac:spMkLst>
        </pc:spChg>
        <pc:spChg chg="add del mod">
          <ac:chgData name="Putaala Hanna" userId="S::hanna.putaala@aalto.fi::0a46a932-564b-4a2f-a393-999f58bcdb1c" providerId="AD" clId="Web-{9C203E5F-6713-4650-A48A-887757D2509C}" dt="2019-11-06T11:26:10.899" v="334"/>
          <ac:spMkLst>
            <pc:docMk/>
            <pc:sldMk cId="4024283623" sldId="266"/>
            <ac:spMk id="69" creationId="{7489CE71-21AF-49D2-9297-6D2972F0554F}"/>
          </ac:spMkLst>
        </pc:spChg>
        <pc:spChg chg="add mod">
          <ac:chgData name="Putaala Hanna" userId="S::hanna.putaala@aalto.fi::0a46a932-564b-4a2f-a393-999f58bcdb1c" providerId="AD" clId="Web-{9C203E5F-6713-4650-A48A-887757D2509C}" dt="2019-11-06T11:53:21.719" v="556" actId="14100"/>
          <ac:spMkLst>
            <pc:docMk/>
            <pc:sldMk cId="4024283623" sldId="266"/>
            <ac:spMk id="71" creationId="{EA77B2EE-90F1-4D0C-9F5F-09F479528CD3}"/>
          </ac:spMkLst>
        </pc:spChg>
        <pc:spChg chg="add mod">
          <ac:chgData name="Putaala Hanna" userId="S::hanna.putaala@aalto.fi::0a46a932-564b-4a2f-a393-999f58bcdb1c" providerId="AD" clId="Web-{9C203E5F-6713-4650-A48A-887757D2509C}" dt="2019-11-06T11:52:08.328" v="537" actId="20577"/>
          <ac:spMkLst>
            <pc:docMk/>
            <pc:sldMk cId="4024283623" sldId="266"/>
            <ac:spMk id="73" creationId="{ED313E5A-2917-407B-8999-FD40F37EBEC1}"/>
          </ac:spMkLst>
        </pc:spChg>
        <pc:spChg chg="add mod">
          <ac:chgData name="Putaala Hanna" userId="S::hanna.putaala@aalto.fi::0a46a932-564b-4a2f-a393-999f58bcdb1c" providerId="AD" clId="Web-{9C203E5F-6713-4650-A48A-887757D2509C}" dt="2019-11-06T11:52:10.937" v="539" actId="20577"/>
          <ac:spMkLst>
            <pc:docMk/>
            <pc:sldMk cId="4024283623" sldId="266"/>
            <ac:spMk id="75" creationId="{69F73351-3ACA-45BC-9303-97D8121C6F5D}"/>
          </ac:spMkLst>
        </pc:spChg>
        <pc:spChg chg="add mod">
          <ac:chgData name="Putaala Hanna" userId="S::hanna.putaala@aalto.fi::0a46a932-564b-4a2f-a393-999f58bcdb1c" providerId="AD" clId="Web-{9C203E5F-6713-4650-A48A-887757D2509C}" dt="2019-11-06T11:52:13.453" v="541" actId="20577"/>
          <ac:spMkLst>
            <pc:docMk/>
            <pc:sldMk cId="4024283623" sldId="266"/>
            <ac:spMk id="77" creationId="{A4AF5907-D7C6-401E-9B13-08B88E2B88F2}"/>
          </ac:spMkLst>
        </pc:spChg>
        <pc:spChg chg="add del">
          <ac:chgData name="Putaala Hanna" userId="S::hanna.putaala@aalto.fi::0a46a932-564b-4a2f-a393-999f58bcdb1c" providerId="AD" clId="Web-{9C203E5F-6713-4650-A48A-887757D2509C}" dt="2019-11-06T11:51:10.656" v="525"/>
          <ac:spMkLst>
            <pc:docMk/>
            <pc:sldMk cId="4024283623" sldId="266"/>
            <ac:spMk id="79" creationId="{4D3141FD-7C27-4AD4-B747-C031B0F1DEF1}"/>
          </ac:spMkLst>
        </pc:spChg>
        <pc:spChg chg="add mod">
          <ac:chgData name="Putaala Hanna" userId="S::hanna.putaala@aalto.fi::0a46a932-564b-4a2f-a393-999f58bcdb1c" providerId="AD" clId="Web-{9C203E5F-6713-4650-A48A-887757D2509C}" dt="2019-11-06T11:52:24.047" v="545" actId="20577"/>
          <ac:spMkLst>
            <pc:docMk/>
            <pc:sldMk cId="4024283623" sldId="266"/>
            <ac:spMk id="81" creationId="{93CB6B85-2335-4ECE-8901-EAEA137B385A}"/>
          </ac:spMkLst>
        </pc:spChg>
        <pc:spChg chg="add mod">
          <ac:chgData name="Putaala Hanna" userId="S::hanna.putaala@aalto.fi::0a46a932-564b-4a2f-a393-999f58bcdb1c" providerId="AD" clId="Web-{9C203E5F-6713-4650-A48A-887757D2509C}" dt="2019-11-06T11:51:54.234" v="534" actId="20577"/>
          <ac:spMkLst>
            <pc:docMk/>
            <pc:sldMk cId="4024283623" sldId="266"/>
            <ac:spMk id="82" creationId="{BDD80715-A1CE-494C-B4FD-13365BB51C7C}"/>
          </ac:spMkLst>
        </pc:spChg>
        <pc:spChg chg="add">
          <ac:chgData name="Putaala Hanna" userId="S::hanna.putaala@aalto.fi::0a46a932-564b-4a2f-a393-999f58bcdb1c" providerId="AD" clId="Web-{9C203E5F-6713-4650-A48A-887757D2509C}" dt="2019-11-06T11:52:30.531" v="546"/>
          <ac:spMkLst>
            <pc:docMk/>
            <pc:sldMk cId="4024283623" sldId="266"/>
            <ac:spMk id="84" creationId="{A3C0BABC-CD6B-4F02-9433-AB000AFB349A}"/>
          </ac:spMkLst>
        </pc:spChg>
        <pc:spChg chg="add">
          <ac:chgData name="Putaala Hanna" userId="S::hanna.putaala@aalto.fi::0a46a932-564b-4a2f-a393-999f58bcdb1c" providerId="AD" clId="Web-{9C203E5F-6713-4650-A48A-887757D2509C}" dt="2019-11-06T11:52:36.156" v="547"/>
          <ac:spMkLst>
            <pc:docMk/>
            <pc:sldMk cId="4024283623" sldId="266"/>
            <ac:spMk id="86" creationId="{00AB8D0C-BF07-44AE-8733-CE0C05578157}"/>
          </ac:spMkLst>
        </pc:spChg>
        <pc:spChg chg="add">
          <ac:chgData name="Putaala Hanna" userId="S::hanna.putaala@aalto.fi::0a46a932-564b-4a2f-a393-999f58bcdb1c" providerId="AD" clId="Web-{9C203E5F-6713-4650-A48A-887757D2509C}" dt="2019-11-06T11:54:13.547" v="565"/>
          <ac:spMkLst>
            <pc:docMk/>
            <pc:sldMk cId="4024283623" sldId="266"/>
            <ac:spMk id="88" creationId="{F28B6ED9-9482-486C-872A-57B946687081}"/>
          </ac:spMkLst>
        </pc:spChg>
        <pc:spChg chg="add">
          <ac:chgData name="Putaala Hanna" userId="S::hanna.putaala@aalto.fi::0a46a932-564b-4a2f-a393-999f58bcdb1c" providerId="AD" clId="Web-{9C203E5F-6713-4650-A48A-887757D2509C}" dt="2019-11-06T11:55:02.204" v="571"/>
          <ac:spMkLst>
            <pc:docMk/>
            <pc:sldMk cId="4024283623" sldId="266"/>
            <ac:spMk id="90" creationId="{E24A6A88-E49D-4077-B9CF-9B676D8AA327}"/>
          </ac:spMkLst>
        </pc:spChg>
        <pc:picChg chg="add">
          <ac:chgData name="Putaala Hanna" userId="S::hanna.putaala@aalto.fi::0a46a932-564b-4a2f-a393-999f58bcdb1c" providerId="AD" clId="Web-{9C203E5F-6713-4650-A48A-887757D2509C}" dt="2019-11-06T11:25:46.430" v="308"/>
          <ac:picMkLst>
            <pc:docMk/>
            <pc:sldMk cId="4024283623" sldId="266"/>
            <ac:picMk id="29" creationId="{622D0F4A-9630-478C-86C7-FDBBB08DDBE3}"/>
          </ac:picMkLst>
        </pc:picChg>
        <pc:picChg chg="add">
          <ac:chgData name="Putaala Hanna" userId="S::hanna.putaala@aalto.fi::0a46a932-564b-4a2f-a393-999f58bcdb1c" providerId="AD" clId="Web-{9C203E5F-6713-4650-A48A-887757D2509C}" dt="2019-11-06T11:25:46.586" v="316"/>
          <ac:picMkLst>
            <pc:docMk/>
            <pc:sldMk cId="4024283623" sldId="266"/>
            <ac:picMk id="45" creationId="{C8F4F844-58A7-4027-8078-C71FD3F6D96A}"/>
          </ac:picMkLst>
        </pc:picChg>
        <pc:picChg chg="add">
          <ac:chgData name="Putaala Hanna" userId="S::hanna.putaala@aalto.fi::0a46a932-564b-4a2f-a393-999f58bcdb1c" providerId="AD" clId="Web-{9C203E5F-6713-4650-A48A-887757D2509C}" dt="2019-11-06T11:25:46.602" v="317"/>
          <ac:picMkLst>
            <pc:docMk/>
            <pc:sldMk cId="4024283623" sldId="266"/>
            <ac:picMk id="47" creationId="{EEEC9B7C-7A9F-4F57-971E-1E2E2C42E789}"/>
          </ac:picMkLst>
        </pc:picChg>
        <pc:picChg chg="add">
          <ac:chgData name="Putaala Hanna" userId="S::hanna.putaala@aalto.fi::0a46a932-564b-4a2f-a393-999f58bcdb1c" providerId="AD" clId="Web-{9C203E5F-6713-4650-A48A-887757D2509C}" dt="2019-11-06T11:25:46.649" v="319"/>
          <ac:picMkLst>
            <pc:docMk/>
            <pc:sldMk cId="4024283623" sldId="266"/>
            <ac:picMk id="51" creationId="{AA983BEB-871E-43FD-8931-64AAF8FF4C8A}"/>
          </ac:picMkLst>
        </pc:picChg>
        <pc:picChg chg="add">
          <ac:chgData name="Putaala Hanna" userId="S::hanna.putaala@aalto.fi::0a46a932-564b-4a2f-a393-999f58bcdb1c" providerId="AD" clId="Web-{9C203E5F-6713-4650-A48A-887757D2509C}" dt="2019-11-06T11:25:46.680" v="320"/>
          <ac:picMkLst>
            <pc:docMk/>
            <pc:sldMk cId="4024283623" sldId="266"/>
            <ac:picMk id="53" creationId="{BD05B0F5-2876-40AA-8471-46FCE15654DB}"/>
          </ac:picMkLst>
        </pc:picChg>
        <pc:picChg chg="add">
          <ac:chgData name="Putaala Hanna" userId="S::hanna.putaala@aalto.fi::0a46a932-564b-4a2f-a393-999f58bcdb1c" providerId="AD" clId="Web-{9C203E5F-6713-4650-A48A-887757D2509C}" dt="2019-11-06T11:25:46.774" v="324"/>
          <ac:picMkLst>
            <pc:docMk/>
            <pc:sldMk cId="4024283623" sldId="266"/>
            <ac:picMk id="61" creationId="{B95D2D60-3780-48D0-AEBE-FC0EFFC67141}"/>
          </ac:picMkLst>
        </pc:picChg>
        <pc:picChg chg="add del">
          <ac:chgData name="Putaala Hanna" userId="S::hanna.putaala@aalto.fi::0a46a932-564b-4a2f-a393-999f58bcdb1c" providerId="AD" clId="Web-{9C203E5F-6713-4650-A48A-887757D2509C}" dt="2019-11-06T11:26:05.399" v="330"/>
          <ac:picMkLst>
            <pc:docMk/>
            <pc:sldMk cId="4024283623" sldId="266"/>
            <ac:picMk id="65" creationId="{5ACCF4B2-7A97-4239-A1B4-B20F1D692941}"/>
          </ac:picMkLst>
        </pc:picChg>
        <pc:cxnChg chg="add">
          <ac:chgData name="Putaala Hanna" userId="S::hanna.putaala@aalto.fi::0a46a932-564b-4a2f-a393-999f58bcdb1c" providerId="AD" clId="Web-{9C203E5F-6713-4650-A48A-887757D2509C}" dt="2019-11-06T11:25:46.305" v="295"/>
          <ac:cxnSpMkLst>
            <pc:docMk/>
            <pc:sldMk cId="4024283623" sldId="266"/>
            <ac:cxnSpMk id="3" creationId="{792891F2-EADF-4A4F-8615-74F212146FB9}"/>
          </ac:cxnSpMkLst>
        </pc:cxnChg>
        <pc:cxnChg chg="add">
          <ac:chgData name="Putaala Hanna" userId="S::hanna.putaala@aalto.fi::0a46a932-564b-4a2f-a393-999f58bcdb1c" providerId="AD" clId="Web-{9C203E5F-6713-4650-A48A-887757D2509C}" dt="2019-11-06T11:25:46.336" v="300"/>
          <ac:cxnSpMkLst>
            <pc:docMk/>
            <pc:sldMk cId="4024283623" sldId="266"/>
            <ac:cxnSpMk id="13" creationId="{0D0A5986-02A1-4B52-9278-9130AD7142FF}"/>
          </ac:cxnSpMkLst>
        </pc:cxnChg>
        <pc:cxnChg chg="add">
          <ac:chgData name="Putaala Hanna" userId="S::hanna.putaala@aalto.fi::0a46a932-564b-4a2f-a393-999f58bcdb1c" providerId="AD" clId="Web-{9C203E5F-6713-4650-A48A-887757D2509C}" dt="2019-11-06T11:25:46.367" v="302"/>
          <ac:cxnSpMkLst>
            <pc:docMk/>
            <pc:sldMk cId="4024283623" sldId="266"/>
            <ac:cxnSpMk id="17" creationId="{4A2BC193-BCEA-450C-B601-863331BDD761}"/>
          </ac:cxnSpMkLst>
        </pc:cxnChg>
        <pc:cxnChg chg="add">
          <ac:chgData name="Putaala Hanna" userId="S::hanna.putaala@aalto.fi::0a46a932-564b-4a2f-a393-999f58bcdb1c" providerId="AD" clId="Web-{9C203E5F-6713-4650-A48A-887757D2509C}" dt="2019-11-06T11:25:46.383" v="304"/>
          <ac:cxnSpMkLst>
            <pc:docMk/>
            <pc:sldMk cId="4024283623" sldId="266"/>
            <ac:cxnSpMk id="21" creationId="{347C2FCE-6EF5-4C89-B722-A0F3233CF58E}"/>
          </ac:cxnSpMkLst>
        </pc:cxnChg>
        <pc:cxnChg chg="add">
          <ac:chgData name="Putaala Hanna" userId="S::hanna.putaala@aalto.fi::0a46a932-564b-4a2f-a393-999f58bcdb1c" providerId="AD" clId="Web-{9C203E5F-6713-4650-A48A-887757D2509C}" dt="2019-11-06T11:25:46.399" v="306"/>
          <ac:cxnSpMkLst>
            <pc:docMk/>
            <pc:sldMk cId="4024283623" sldId="266"/>
            <ac:cxnSpMk id="25" creationId="{1237B008-54B0-4264-94B8-4CB0D5612189}"/>
          </ac:cxnSpMkLst>
        </pc:cxnChg>
        <pc:cxnChg chg="add">
          <ac:chgData name="Putaala Hanna" userId="S::hanna.putaala@aalto.fi::0a46a932-564b-4a2f-a393-999f58bcdb1c" providerId="AD" clId="Web-{9C203E5F-6713-4650-A48A-887757D2509C}" dt="2019-11-06T11:25:46.445" v="309"/>
          <ac:cxnSpMkLst>
            <pc:docMk/>
            <pc:sldMk cId="4024283623" sldId="266"/>
            <ac:cxnSpMk id="31" creationId="{865E90C2-C1D6-43A8-9C54-FA85447A2791}"/>
          </ac:cxnSpMkLst>
        </pc:cxnChg>
        <pc:cxnChg chg="add">
          <ac:chgData name="Putaala Hanna" userId="S::hanna.putaala@aalto.fi::0a46a932-564b-4a2f-a393-999f58bcdb1c" providerId="AD" clId="Web-{9C203E5F-6713-4650-A48A-887757D2509C}" dt="2019-11-06T11:25:46.461" v="310"/>
          <ac:cxnSpMkLst>
            <pc:docMk/>
            <pc:sldMk cId="4024283623" sldId="266"/>
            <ac:cxnSpMk id="33" creationId="{3BC03927-EC32-404D-BB78-B59374144013}"/>
          </ac:cxnSpMkLst>
        </pc:cxnChg>
        <pc:cxnChg chg="add">
          <ac:chgData name="Putaala Hanna" userId="S::hanna.putaala@aalto.fi::0a46a932-564b-4a2f-a393-999f58bcdb1c" providerId="AD" clId="Web-{9C203E5F-6713-4650-A48A-887757D2509C}" dt="2019-11-06T11:25:46.508" v="312"/>
          <ac:cxnSpMkLst>
            <pc:docMk/>
            <pc:sldMk cId="4024283623" sldId="266"/>
            <ac:cxnSpMk id="37" creationId="{8A5BCC3B-FF4B-403D-9C51-E9893AC580BF}"/>
          </ac:cxnSpMkLst>
        </pc:cxnChg>
        <pc:cxnChg chg="add">
          <ac:chgData name="Putaala Hanna" userId="S::hanna.putaala@aalto.fi::0a46a932-564b-4a2f-a393-999f58bcdb1c" providerId="AD" clId="Web-{9C203E5F-6713-4650-A48A-887757D2509C}" dt="2019-11-06T11:25:46.555" v="315"/>
          <ac:cxnSpMkLst>
            <pc:docMk/>
            <pc:sldMk cId="4024283623" sldId="266"/>
            <ac:cxnSpMk id="43" creationId="{448E8290-A2A6-466E-8298-D3712B8B5A7A}"/>
          </ac:cxnSpMkLst>
        </pc:cxnChg>
        <pc:cxnChg chg="add">
          <ac:chgData name="Putaala Hanna" userId="S::hanna.putaala@aalto.fi::0a46a932-564b-4a2f-a393-999f58bcdb1c" providerId="AD" clId="Web-{9C203E5F-6713-4650-A48A-887757D2509C}" dt="2019-11-06T11:25:46.695" v="321"/>
          <ac:cxnSpMkLst>
            <pc:docMk/>
            <pc:sldMk cId="4024283623" sldId="266"/>
            <ac:cxnSpMk id="55" creationId="{74373905-06D2-4079-8A5D-7A75F272AE62}"/>
          </ac:cxnSpMkLst>
        </pc:cxnChg>
        <pc:cxnChg chg="add">
          <ac:chgData name="Putaala Hanna" userId="S::hanna.putaala@aalto.fi::0a46a932-564b-4a2f-a393-999f58bcdb1c" providerId="AD" clId="Web-{9C203E5F-6713-4650-A48A-887757D2509C}" dt="2019-11-06T11:25:46.742" v="323"/>
          <ac:cxnSpMkLst>
            <pc:docMk/>
            <pc:sldMk cId="4024283623" sldId="266"/>
            <ac:cxnSpMk id="59" creationId="{943D7085-4CE6-4981-B326-3926F9E9A48D}"/>
          </ac:cxnSpMkLst>
        </pc:cxnChg>
        <pc:cxnChg chg="add del">
          <ac:chgData name="Putaala Hanna" userId="S::hanna.putaala@aalto.fi::0a46a932-564b-4a2f-a393-999f58bcdb1c" providerId="AD" clId="Web-{9C203E5F-6713-4650-A48A-887757D2509C}" dt="2019-11-06T11:26:03.930" v="329"/>
          <ac:cxnSpMkLst>
            <pc:docMk/>
            <pc:sldMk cId="4024283623" sldId="266"/>
            <ac:cxnSpMk id="67" creationId="{D35CA433-18C3-4E64-B83B-6DD840BFC34D}"/>
          </ac:cxnSpMkLst>
        </pc:cxnChg>
      </pc:sldChg>
    </pc:docChg>
  </pc:docChgLst>
  <pc:docChgLst>
    <pc:chgData name="Putaala Hanna" userId="S::hanna.putaala@aalto.fi::0a46a932-564b-4a2f-a393-999f58bcdb1c" providerId="AD" clId="Web-{0D7C16EC-ED96-428D-AA03-21CD589CA251}"/>
    <pc:docChg chg="modSld">
      <pc:chgData name="Putaala Hanna" userId="S::hanna.putaala@aalto.fi::0a46a932-564b-4a2f-a393-999f58bcdb1c" providerId="AD" clId="Web-{0D7C16EC-ED96-428D-AA03-21CD589CA251}" dt="2019-11-04T11:49:46.875" v="197" actId="14100"/>
      <pc:docMkLst>
        <pc:docMk/>
      </pc:docMkLst>
      <pc:sldChg chg="modSp">
        <pc:chgData name="Putaala Hanna" userId="S::hanna.putaala@aalto.fi::0a46a932-564b-4a2f-a393-999f58bcdb1c" providerId="AD" clId="Web-{0D7C16EC-ED96-428D-AA03-21CD589CA251}" dt="2019-11-04T11:45:56.422" v="15" actId="20577"/>
        <pc:sldMkLst>
          <pc:docMk/>
          <pc:sldMk cId="2244305247" sldId="257"/>
        </pc:sldMkLst>
        <pc:spChg chg="mod">
          <ac:chgData name="Putaala Hanna" userId="S::hanna.putaala@aalto.fi::0a46a932-564b-4a2f-a393-999f58bcdb1c" providerId="AD" clId="Web-{0D7C16EC-ED96-428D-AA03-21CD589CA251}" dt="2019-11-04T11:45:56.422" v="15" actId="20577"/>
          <ac:spMkLst>
            <pc:docMk/>
            <pc:sldMk cId="2244305247" sldId="257"/>
            <ac:spMk id="3" creationId="{0D37C222-EDF4-41C6-8F2F-5015913730B7}"/>
          </ac:spMkLst>
        </pc:spChg>
      </pc:sldChg>
      <pc:sldChg chg="modSp">
        <pc:chgData name="Putaala Hanna" userId="S::hanna.putaala@aalto.fi::0a46a932-564b-4a2f-a393-999f58bcdb1c" providerId="AD" clId="Web-{0D7C16EC-ED96-428D-AA03-21CD589CA251}" dt="2019-11-04T11:49:46.875" v="197" actId="14100"/>
        <pc:sldMkLst>
          <pc:docMk/>
          <pc:sldMk cId="3218936443" sldId="260"/>
        </pc:sldMkLst>
        <pc:spChg chg="mod">
          <ac:chgData name="Putaala Hanna" userId="S::hanna.putaala@aalto.fi::0a46a932-564b-4a2f-a393-999f58bcdb1c" providerId="AD" clId="Web-{0D7C16EC-ED96-428D-AA03-21CD589CA251}" dt="2019-11-04T11:49:46.875" v="197" actId="14100"/>
          <ac:spMkLst>
            <pc:docMk/>
            <pc:sldMk cId="3218936443" sldId="260"/>
            <ac:spMk id="3" creationId="{E0753C27-A209-46B0-B543-DA935CFE78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11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dirty="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212954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dirty="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5955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dirty="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a:p>
        </p:txBody>
      </p:sp>
    </p:spTree>
    <p:extLst>
      <p:ext uri="{BB962C8B-B14F-4D97-AF65-F5344CB8AC3E}">
        <p14:creationId xmlns:p14="http://schemas.microsoft.com/office/powerpoint/2010/main" val="331818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13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dirty="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85953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dirty="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99114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15735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03008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12/1/2019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9116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20828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12/1/2019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91349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31A39E9-FDFD-4729-8401-93682B135DF2}"/>
              </a:ext>
            </a:extLst>
          </p:cNvPr>
          <p:cNvSpPr>
            <a:spLocks noGrp="1"/>
          </p:cNvSpPr>
          <p:nvPr>
            <p:ph type="ctrTitle"/>
          </p:nvPr>
        </p:nvSpPr>
        <p:spPr>
          <a:xfrm>
            <a:off x="1097280" y="758952"/>
            <a:ext cx="10058400" cy="3892168"/>
          </a:xfrm>
        </p:spPr>
        <p:txBody>
          <a:bodyPr>
            <a:normAutofit/>
          </a:bodyPr>
          <a:lstStyle/>
          <a:p>
            <a:r>
              <a:rPr lang="fi-FI"/>
              <a:t>Case 7: Remburssi &amp; Konossementti</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aotsikko 2">
            <a:extLst>
              <a:ext uri="{FF2B5EF4-FFF2-40B4-BE49-F238E27FC236}">
                <a16:creationId xmlns:a16="http://schemas.microsoft.com/office/drawing/2014/main" id="{D11F01D7-1E2F-4CAC-9A4A-E28CCF41AD81}"/>
              </a:ext>
            </a:extLst>
          </p:cNvPr>
          <p:cNvSpPr>
            <a:spLocks noGrp="1"/>
          </p:cNvSpPr>
          <p:nvPr>
            <p:ph type="subTitle" idx="1"/>
          </p:nvPr>
        </p:nvSpPr>
        <p:spPr>
          <a:xfrm>
            <a:off x="1100051" y="5225240"/>
            <a:ext cx="10058400" cy="1143000"/>
          </a:xfrm>
        </p:spPr>
        <p:txBody>
          <a:bodyPr>
            <a:normAutofit/>
          </a:bodyPr>
          <a:lstStyle/>
          <a:p>
            <a:r>
              <a:rPr lang="fi-FI">
                <a:solidFill>
                  <a:srgbClr val="FFFFFF"/>
                </a:solidFill>
              </a:rPr>
              <a:t>Antti Lehto, Asko Pasanen, Hanna Putaala</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1779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tsikko 1">
            <a:extLst>
              <a:ext uri="{FF2B5EF4-FFF2-40B4-BE49-F238E27FC236}">
                <a16:creationId xmlns:a16="http://schemas.microsoft.com/office/drawing/2014/main" id="{C2F82E40-8E38-470F-84FF-487D3D513562}"/>
              </a:ext>
            </a:extLst>
          </p:cNvPr>
          <p:cNvSpPr>
            <a:spLocks noGrp="1"/>
          </p:cNvSpPr>
          <p:nvPr>
            <p:ph type="title"/>
          </p:nvPr>
        </p:nvSpPr>
        <p:spPr>
          <a:xfrm>
            <a:off x="492370" y="605896"/>
            <a:ext cx="3084844" cy="5646208"/>
          </a:xfrm>
        </p:spPr>
        <p:txBody>
          <a:bodyPr anchor="ctr">
            <a:normAutofit/>
          </a:bodyPr>
          <a:lstStyle/>
          <a:p>
            <a:r>
              <a:rPr lang="fi-FI" sz="3600" b="1">
                <a:solidFill>
                  <a:srgbClr val="FFFFFF"/>
                </a:solidFill>
                <a:ea typeface="+mj-lt"/>
                <a:cs typeface="+mj-lt"/>
              </a:rPr>
              <a:t>Kuljetus ja rahti maksettuina (nimetty määräsatama)</a:t>
            </a:r>
            <a:endParaRPr lang="fi-FI" sz="3600">
              <a:solidFill>
                <a:srgbClr val="FFFFFF"/>
              </a:solidFill>
              <a:cs typeface="Calibri Light" panose="020F0302020204030204"/>
            </a:endParaRPr>
          </a:p>
        </p:txBody>
      </p:sp>
      <p:sp>
        <p:nvSpPr>
          <p:cNvPr id="15"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isällön paikkamerkki 2">
            <a:extLst>
              <a:ext uri="{FF2B5EF4-FFF2-40B4-BE49-F238E27FC236}">
                <a16:creationId xmlns:a16="http://schemas.microsoft.com/office/drawing/2014/main" id="{163D1714-0FBF-4725-B9FE-E8ABABD018C1}"/>
              </a:ext>
            </a:extLst>
          </p:cNvPr>
          <p:cNvSpPr>
            <a:spLocks noGrp="1"/>
          </p:cNvSpPr>
          <p:nvPr>
            <p:ph idx="1"/>
          </p:nvPr>
        </p:nvSpPr>
        <p:spPr>
          <a:xfrm>
            <a:off x="4742016" y="605896"/>
            <a:ext cx="7252827" cy="6147777"/>
          </a:xfrm>
        </p:spPr>
        <p:txBody>
          <a:bodyPr vert="horz" lIns="0" tIns="45720" rIns="0" bIns="45720" rtlCol="0" anchor="ctr">
            <a:normAutofit/>
          </a:bodyPr>
          <a:lstStyle/>
          <a:p>
            <a:pPr>
              <a:buFont typeface="Wingdings" panose="020F0502020204030204" pitchFamily="34" charset="0"/>
              <a:buChar char="v"/>
            </a:pPr>
            <a:r>
              <a:rPr lang="fi-FI">
                <a:ea typeface="+mn-lt"/>
                <a:cs typeface="+mn-lt"/>
              </a:rPr>
              <a:t> Myyjä toimittaa tavaran ostajalle lastaamalla sen alukseen lastaussatamassa sovittuna toimitusaikana.</a:t>
            </a:r>
            <a:endParaRPr lang="fi-FI">
              <a:cs typeface="Calibri" panose="020F0502020204030204"/>
            </a:endParaRPr>
          </a:p>
          <a:p>
            <a:pPr>
              <a:buFont typeface="Wingdings" panose="020F0502020204030204" pitchFamily="34" charset="0"/>
              <a:buChar char="v"/>
            </a:pPr>
            <a:r>
              <a:rPr lang="fi-FI">
                <a:ea typeface="+mn-lt"/>
                <a:cs typeface="+mn-lt"/>
              </a:rPr>
              <a:t> Myyjä maksaa kustannukset ja vastaa tavaralle aiheutuvista vahingoista, kunnes hän on toimittanut sen.</a:t>
            </a:r>
            <a:endParaRPr lang="fi-FI">
              <a:cs typeface="Calibri" panose="020F0502020204030204"/>
            </a:endParaRPr>
          </a:p>
          <a:p>
            <a:pPr>
              <a:buFont typeface="Wingdings" panose="020F0502020204030204" pitchFamily="34" charset="0"/>
              <a:buChar char="v"/>
            </a:pPr>
            <a:r>
              <a:rPr lang="fi-FI">
                <a:ea typeface="+mn-lt"/>
                <a:cs typeface="+mn-lt"/>
              </a:rPr>
              <a:t> Myyjä tekee kuljetussopimuksen ja maksaa rahdin sovittuun määräpaikkaan.</a:t>
            </a:r>
            <a:endParaRPr lang="fi-FI">
              <a:cs typeface="Calibri" panose="020F0502020204030204"/>
            </a:endParaRPr>
          </a:p>
          <a:p>
            <a:pPr>
              <a:buFont typeface="Wingdings" panose="020F0502020204030204" pitchFamily="34" charset="0"/>
              <a:buChar char="v"/>
            </a:pPr>
            <a:r>
              <a:rPr lang="fi-FI">
                <a:ea typeface="+mn-lt"/>
                <a:cs typeface="+mn-lt"/>
              </a:rPr>
              <a:t> Myyjä hoitaa vientimuodollisuudet.</a:t>
            </a:r>
            <a:endParaRPr lang="fi-FI">
              <a:cs typeface="Calibri" panose="020F0502020204030204"/>
            </a:endParaRPr>
          </a:p>
          <a:p>
            <a:pPr>
              <a:buFont typeface="Wingdings" panose="020F0502020204030204" pitchFamily="34" charset="0"/>
              <a:buChar char="v"/>
            </a:pPr>
            <a:r>
              <a:rPr lang="fi-FI">
                <a:ea typeface="+mn-lt"/>
                <a:cs typeface="+mn-lt"/>
              </a:rPr>
              <a:t> Myyjä vakuuttaa tavaran ostajan puolesta kuljetuksen aikaisten vahinkojen varalta.</a:t>
            </a:r>
            <a:endParaRPr lang="fi-FI">
              <a:cs typeface="Calibri" panose="020F0502020204030204"/>
            </a:endParaRPr>
          </a:p>
          <a:p>
            <a:pPr>
              <a:buFont typeface="Wingdings" panose="020F0502020204030204" pitchFamily="34" charset="0"/>
              <a:buChar char="v"/>
            </a:pPr>
            <a:r>
              <a:rPr lang="fi-FI">
                <a:ea typeface="+mn-lt"/>
                <a:cs typeface="+mn-lt"/>
              </a:rPr>
              <a:t> Ostaja vastaanottaa toimituksen myyjältä, kun myyjä on lastannut tavaran alukseen lastaussatamassa.</a:t>
            </a:r>
            <a:endParaRPr lang="fi-FI">
              <a:cs typeface="Calibri" panose="020F0502020204030204"/>
            </a:endParaRPr>
          </a:p>
          <a:p>
            <a:pPr>
              <a:buFont typeface="Wingdings" panose="020F0502020204030204" pitchFamily="34" charset="0"/>
              <a:buChar char="v"/>
            </a:pPr>
            <a:r>
              <a:rPr lang="fi-FI">
                <a:ea typeface="+mn-lt"/>
                <a:cs typeface="+mn-lt"/>
              </a:rPr>
              <a:t> Ostaja vastaanottaa tavaran rahdinkuljettajalta määräpaikalla.</a:t>
            </a:r>
            <a:endParaRPr lang="fi-FI">
              <a:cs typeface="Calibri" panose="020F0502020204030204"/>
            </a:endParaRPr>
          </a:p>
          <a:p>
            <a:pPr>
              <a:buFont typeface="Wingdings" panose="020F0502020204030204" pitchFamily="34" charset="0"/>
              <a:buChar char="v"/>
            </a:pPr>
            <a:r>
              <a:rPr lang="fi-FI">
                <a:ea typeface="+mn-lt"/>
                <a:cs typeface="+mn-lt"/>
              </a:rPr>
              <a:t>Ostaja maksaa kustannukset </a:t>
            </a:r>
            <a:r>
              <a:rPr lang="fi-FI" err="1">
                <a:ea typeface="+mn-lt"/>
                <a:cs typeface="+mn-lt"/>
              </a:rPr>
              <a:t>lukuunottamatta</a:t>
            </a:r>
            <a:r>
              <a:rPr lang="fi-FI">
                <a:ea typeface="+mn-lt"/>
                <a:cs typeface="+mn-lt"/>
              </a:rPr>
              <a:t> rahtia ja vastaa tavaralle aiheutuvista vahingoista sen jälkeen, kun se on toimitettu. </a:t>
            </a:r>
            <a:endParaRPr lang="fi-FI">
              <a:cs typeface="Calibri" panose="020F0502020204030204"/>
            </a:endParaRPr>
          </a:p>
          <a:p>
            <a:pPr>
              <a:buFont typeface="Wingdings" panose="020F0502020204030204" pitchFamily="34" charset="0"/>
              <a:buChar char="v"/>
            </a:pPr>
            <a:r>
              <a:rPr lang="fi-FI">
                <a:ea typeface="+mn-lt"/>
                <a:cs typeface="+mn-lt"/>
              </a:rPr>
              <a:t> Ostaja hoitaa tuontimuodollisuudet.</a:t>
            </a:r>
          </a:p>
          <a:p>
            <a:pPr marL="0" indent="0">
              <a:buNone/>
            </a:pPr>
            <a:r>
              <a:rPr lang="fi-FI" i="1"/>
              <a:t>Lähde: Logistiikanmaailma.fi</a:t>
            </a:r>
            <a:endParaRPr lang="fi-FI" i="1">
              <a:cs typeface="Calibri"/>
            </a:endParaRPr>
          </a:p>
          <a:p>
            <a:pPr marL="0" indent="0">
              <a:buNone/>
            </a:pPr>
            <a:endParaRPr lang="fi-FI" sz="1700">
              <a:cs typeface="Calibri"/>
            </a:endParaRPr>
          </a:p>
          <a:p>
            <a:endParaRPr lang="fi-FI" sz="1700">
              <a:cs typeface="Calibri"/>
            </a:endParaRPr>
          </a:p>
        </p:txBody>
      </p:sp>
    </p:spTree>
    <p:extLst>
      <p:ext uri="{BB962C8B-B14F-4D97-AF65-F5344CB8AC3E}">
        <p14:creationId xmlns:p14="http://schemas.microsoft.com/office/powerpoint/2010/main" val="414165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FE002F-D7B0-4D74-B5BE-9635B441E76E}"/>
              </a:ext>
            </a:extLst>
          </p:cNvPr>
          <p:cNvSpPr>
            <a:spLocks noGrp="1"/>
          </p:cNvSpPr>
          <p:nvPr>
            <p:ph type="title"/>
          </p:nvPr>
        </p:nvSpPr>
        <p:spPr/>
        <p:txBody>
          <a:bodyPr/>
          <a:lstStyle/>
          <a:p>
            <a:r>
              <a:rPr lang="fi-FI">
                <a:cs typeface="Calibri Light"/>
              </a:rPr>
              <a:t>CIF avainkohdat tapauksessa.</a:t>
            </a:r>
            <a:endParaRPr lang="fi-FI"/>
          </a:p>
        </p:txBody>
      </p:sp>
      <p:sp>
        <p:nvSpPr>
          <p:cNvPr id="3" name="Sisällön paikkamerkki 2">
            <a:extLst>
              <a:ext uri="{FF2B5EF4-FFF2-40B4-BE49-F238E27FC236}">
                <a16:creationId xmlns:a16="http://schemas.microsoft.com/office/drawing/2014/main" id="{42056BBD-6D3C-4F7F-8820-084572ECF229}"/>
              </a:ext>
            </a:extLst>
          </p:cNvPr>
          <p:cNvSpPr>
            <a:spLocks noGrp="1"/>
          </p:cNvSpPr>
          <p:nvPr>
            <p:ph idx="1"/>
          </p:nvPr>
        </p:nvSpPr>
        <p:spPr/>
        <p:txBody>
          <a:bodyPr vert="horz" lIns="0" tIns="45720" rIns="0" bIns="45720" rtlCol="0" anchor="t">
            <a:normAutofit fontScale="92500" lnSpcReduction="10000"/>
          </a:bodyPr>
          <a:lstStyle/>
          <a:p>
            <a:r>
              <a:rPr lang="fi-FI">
                <a:ea typeface="+mn-lt"/>
                <a:cs typeface="+mn-lt"/>
              </a:rPr>
              <a:t>Toimitus myyjältä ostajalle tapahtuu lähtösatamassa silloin, kun myyjä lastaa tavaran alukseen. Ostaja vastaanottaa tavaran rahdinkuljettajalta toimituslausekkeen yhteydessä mainitussa määräsatamassa, josta myyjä ja ostaja olivat sopineet. (Lastaussatama - Määräsatama)</a:t>
            </a:r>
          </a:p>
          <a:p>
            <a:r>
              <a:rPr lang="fi-FI">
                <a:ea typeface="+mn-lt"/>
                <a:cs typeface="+mn-lt"/>
              </a:rPr>
              <a:t>Riski siirtyy myyjältä ostajalle toimitushetkellä. Koska toimituksen jälkeinen riski on ostajalla, ostaja esittää korvausvaatimuksen mahdollisista kuljetuksen aikaisista vaurioista tai tavaran tuhoutumisesta myyjän osoittamalle vakuutusyhtiölle. Se korvaa vahingon vakuutusehtojen mukaisesti ja esittää vaatimuksen </a:t>
            </a:r>
            <a:r>
              <a:rPr lang="fi-FI" err="1">
                <a:ea typeface="+mn-lt"/>
                <a:cs typeface="+mn-lt"/>
              </a:rPr>
              <a:t>regressinä</a:t>
            </a:r>
            <a:r>
              <a:rPr lang="fi-FI">
                <a:ea typeface="+mn-lt"/>
                <a:cs typeface="+mn-lt"/>
              </a:rPr>
              <a:t> edelleen rahdinkuljettajalle.</a:t>
            </a:r>
          </a:p>
          <a:p>
            <a:r>
              <a:rPr lang="fi-FI">
                <a:ea typeface="+mn-lt"/>
                <a:cs typeface="+mn-lt"/>
              </a:rPr>
              <a:t>Näyttönä toimituksesta myyjä saa rahdinkuljettajalta asiakirjan, joka osoittaa tavaroiden olleen </a:t>
            </a:r>
            <a:r>
              <a:rPr lang="fi-FI" err="1">
                <a:ea typeface="+mn-lt"/>
                <a:cs typeface="+mn-lt"/>
              </a:rPr>
              <a:t>lastatuna</a:t>
            </a:r>
            <a:r>
              <a:rPr lang="fi-FI">
                <a:ea typeface="+mn-lt"/>
                <a:cs typeface="+mn-lt"/>
              </a:rPr>
              <a:t> alukseen. Jos asiakirja on konossementti, sen on oltava ”on </a:t>
            </a:r>
            <a:r>
              <a:rPr lang="fi-FI" err="1">
                <a:ea typeface="+mn-lt"/>
                <a:cs typeface="+mn-lt"/>
              </a:rPr>
              <a:t>board</a:t>
            </a:r>
            <a:r>
              <a:rPr lang="fi-FI">
                <a:ea typeface="+mn-lt"/>
                <a:cs typeface="+mn-lt"/>
              </a:rPr>
              <a:t>” -konossementti.</a:t>
            </a:r>
          </a:p>
          <a:p>
            <a:r>
              <a:rPr lang="fi-FI">
                <a:ea typeface="+mn-lt"/>
                <a:cs typeface="+mn-lt"/>
              </a:rPr>
              <a:t>Myyjä vakuuttaa tavaran kustannuksellaan ostajan puolesta hyvämaineisessa yhtiössä lastaussatamasta määräsatamaan. Vakuutus kattaa tavaran tuhoutumisen, vahingoittumisen ja yhteishaverin. Vakuutus on otettava vähintään minimiehdoin. Käytännössä vakuutus on useimmiten otettu mahdollisimman laajoin ehdoin. Vakuutusarvo on tavaran CIF-arvo+10%. Myyjän tulee antaa ostajalle näyttö vakuutuksen ottamisesta.</a:t>
            </a:r>
          </a:p>
        </p:txBody>
      </p:sp>
    </p:spTree>
    <p:extLst>
      <p:ext uri="{BB962C8B-B14F-4D97-AF65-F5344CB8AC3E}">
        <p14:creationId xmlns:p14="http://schemas.microsoft.com/office/powerpoint/2010/main" val="164444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FD0C8BB1-9203-4B24-8050-9D60FF8718A2}"/>
              </a:ext>
            </a:extLst>
          </p:cNvPr>
          <p:cNvSpPr>
            <a:spLocks noGrp="1"/>
          </p:cNvSpPr>
          <p:nvPr>
            <p:ph type="title"/>
          </p:nvPr>
        </p:nvSpPr>
        <p:spPr>
          <a:xfrm>
            <a:off x="1059650" y="220751"/>
            <a:ext cx="10058400" cy="1281424"/>
          </a:xfrm>
        </p:spPr>
        <p:txBody>
          <a:bodyPr>
            <a:noAutofit/>
          </a:bodyPr>
          <a:lstStyle/>
          <a:p>
            <a:r>
              <a:rPr lang="fi-FI" sz="3200" b="1">
                <a:cs typeface="Calibri Light"/>
              </a:rPr>
              <a:t>Voiko JJ estää pankkiaan maksamasta remburssi –sopimuksen mukaista suoritusta myyjälle juusto heikon laadun vuoksi?</a:t>
            </a:r>
            <a:endParaRPr lang="fi-FI" sz="3200">
              <a:cs typeface="Calibri Light" panose="020F0302020204030204"/>
            </a:endParaRPr>
          </a:p>
        </p:txBody>
      </p:sp>
      <p:sp>
        <p:nvSpPr>
          <p:cNvPr id="3" name="Tekstiruutu 2">
            <a:extLst>
              <a:ext uri="{FF2B5EF4-FFF2-40B4-BE49-F238E27FC236}">
                <a16:creationId xmlns:a16="http://schemas.microsoft.com/office/drawing/2014/main" id="{8B1DAB72-B42C-4E39-9827-8EF9FAD2988E}"/>
              </a:ext>
            </a:extLst>
          </p:cNvPr>
          <p:cNvSpPr txBox="1"/>
          <p:nvPr/>
        </p:nvSpPr>
        <p:spPr>
          <a:xfrm>
            <a:off x="785048" y="1898885"/>
            <a:ext cx="11247261"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Ø"/>
            </a:pPr>
            <a:r>
              <a:rPr lang="fi-FI" dirty="0">
                <a:cs typeface="Calibri"/>
              </a:rPr>
              <a:t>Vahingon vastuu on siirtynyt myyjältä ostajalle </a:t>
            </a:r>
            <a:r>
              <a:rPr lang="fi-FI" i="1" dirty="0">
                <a:cs typeface="Calibri"/>
              </a:rPr>
              <a:t>toimitushetkellä</a:t>
            </a:r>
            <a:r>
              <a:rPr lang="fi-FI" dirty="0">
                <a:cs typeface="Calibri"/>
              </a:rPr>
              <a:t> eli siinä kohtaa, kun hyödykkeet ovat lastattu lähtösatamassa rahdinkuljettajalle, ja konossementissa on todettu hyödykkeiden kunnon olevan hyvä</a:t>
            </a:r>
          </a:p>
          <a:p>
            <a:endParaRPr lang="fi-FI">
              <a:cs typeface="Calibri"/>
            </a:endParaRPr>
          </a:p>
          <a:p>
            <a:pPr marL="285750" indent="-285750">
              <a:buFont typeface="Wingdings"/>
              <a:buChar char="Ø"/>
            </a:pPr>
            <a:r>
              <a:rPr lang="fi-FI" b="1" dirty="0">
                <a:cs typeface="Calibri"/>
              </a:rPr>
              <a:t>Olettaen,</a:t>
            </a:r>
            <a:r>
              <a:rPr lang="fi-FI" dirty="0">
                <a:cs typeface="Calibri"/>
              </a:rPr>
              <a:t> että konossementti on laadittu ja toteutettu asianmukaisesti, vahinko on tapahtunut tavaroiden ollessa ostajan vastuulla</a:t>
            </a:r>
          </a:p>
          <a:p>
            <a:endParaRPr lang="fi-FI">
              <a:cs typeface="Calibri"/>
            </a:endParaRPr>
          </a:p>
          <a:p>
            <a:pPr marL="285750" indent="-285750">
              <a:buFont typeface="Wingdings"/>
              <a:buChar char="Ø"/>
            </a:pPr>
            <a:r>
              <a:rPr lang="fi-FI" dirty="0">
                <a:cs typeface="Calibri"/>
              </a:rPr>
              <a:t>Mikäli pankki on saanut kaikki remburssisopimuksen mukaiset asiakirjat myyjältä ja todennut niiden täyttävän ehdot, pankki ei voi kieltäytyä maksun suorittamisesta</a:t>
            </a:r>
          </a:p>
          <a:p>
            <a:pPr marL="285750" indent="-285750">
              <a:buFont typeface="Wingdings"/>
              <a:buChar char="Ø"/>
            </a:pPr>
            <a:endParaRPr lang="fi-FI">
              <a:cs typeface="Calibri"/>
            </a:endParaRPr>
          </a:p>
          <a:p>
            <a:pPr marL="285750" indent="-285750">
              <a:buFont typeface="Wingdings"/>
              <a:buChar char="Ø"/>
            </a:pPr>
            <a:r>
              <a:rPr lang="fi-FI" dirty="0">
                <a:cs typeface="Calibri"/>
              </a:rPr>
              <a:t>Pohdintaa: </a:t>
            </a:r>
          </a:p>
          <a:p>
            <a:pPr marL="742950" lvl="1" indent="-285750">
              <a:buFont typeface="Wingdings"/>
              <a:buChar char="Ø"/>
            </a:pPr>
            <a:r>
              <a:rPr lang="fi-FI" dirty="0">
                <a:cs typeface="Calibri"/>
              </a:rPr>
              <a:t>Tarkistiko myyjä/myyjän edustaja määräsatamassa konossementin oikeellisuuden? Mikäli myyjä/edustaja ei ole voinut tarkistaa hyödykkeiden laatua määräsatamassa, konossementtiin lisätään varauma. Puhdas konossementti = ei varausta. </a:t>
            </a:r>
          </a:p>
          <a:p>
            <a:pPr marL="742950" lvl="1" indent="-285750">
              <a:buFont typeface="Wingdings"/>
              <a:buChar char="Ø"/>
            </a:pPr>
            <a:r>
              <a:rPr lang="fi-FI" dirty="0">
                <a:cs typeface="Calibri"/>
              </a:rPr>
              <a:t>Jos ei, oliko konossementti oikeasti puhdas vai oliko myyjä ja rahtaaja voineet sopia puhtaasta konossementista, vaikka hyödykkeet olisivat vahingoittuneet (petos)</a:t>
            </a:r>
            <a:r>
              <a:rPr lang="fi-FI" dirty="0">
                <a:ea typeface="+mn-lt"/>
                <a:cs typeface="+mn-lt"/>
              </a:rPr>
              <a:t> tai oliko konossementti laadittu huolimattomasti</a:t>
            </a:r>
            <a:r>
              <a:rPr lang="fi-FI" dirty="0">
                <a:cs typeface="Calibri"/>
              </a:rPr>
              <a:t>?</a:t>
            </a:r>
          </a:p>
        </p:txBody>
      </p:sp>
    </p:spTree>
    <p:extLst>
      <p:ext uri="{BB962C8B-B14F-4D97-AF65-F5344CB8AC3E}">
        <p14:creationId xmlns:p14="http://schemas.microsoft.com/office/powerpoint/2010/main" val="138911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411FE55-88FA-4208-B068-D5461635D22F}"/>
              </a:ext>
            </a:extLst>
          </p:cNvPr>
          <p:cNvSpPr>
            <a:spLocks noGrp="1"/>
          </p:cNvSpPr>
          <p:nvPr>
            <p:ph type="title"/>
          </p:nvPr>
        </p:nvSpPr>
        <p:spPr>
          <a:xfrm>
            <a:off x="1097280" y="758952"/>
            <a:ext cx="10058400" cy="2831156"/>
          </a:xfrm>
        </p:spPr>
        <p:txBody>
          <a:bodyPr vert="horz" lIns="91440" tIns="45720" rIns="91440" bIns="45720" rtlCol="0" anchor="b">
            <a:normAutofit/>
          </a:bodyPr>
          <a:lstStyle/>
          <a:p>
            <a:pPr algn="ctr"/>
            <a:r>
              <a:rPr lang="en-US" sz="8000" err="1">
                <a:solidFill>
                  <a:schemeClr val="tx1">
                    <a:lumMod val="85000"/>
                    <a:lumOff val="15000"/>
                  </a:schemeClr>
                </a:solidFill>
                <a:cs typeface="Calibri Light"/>
              </a:rPr>
              <a:t>Kiitos</a:t>
            </a:r>
            <a:r>
              <a:rPr lang="en-US" sz="8000">
                <a:solidFill>
                  <a:schemeClr val="tx1">
                    <a:lumMod val="85000"/>
                    <a:lumOff val="15000"/>
                  </a:schemeClr>
                </a:solidFill>
                <a:cs typeface="Calibri Light"/>
              </a:rPr>
              <a:t>!</a:t>
            </a:r>
          </a:p>
        </p:txBody>
      </p:sp>
      <p:sp>
        <p:nvSpPr>
          <p:cNvPr id="15" name="Rectangle 14">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792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2A9477-C15D-489D-8403-FE79EDB8950C}"/>
              </a:ext>
            </a:extLst>
          </p:cNvPr>
          <p:cNvSpPr>
            <a:spLocks noGrp="1"/>
          </p:cNvSpPr>
          <p:nvPr>
            <p:ph type="title"/>
          </p:nvPr>
        </p:nvSpPr>
        <p:spPr>
          <a:xfrm>
            <a:off x="1346003" y="751562"/>
            <a:ext cx="10018713" cy="844463"/>
          </a:xfrm>
        </p:spPr>
        <p:txBody>
          <a:bodyPr/>
          <a:lstStyle/>
          <a:p>
            <a:r>
              <a:rPr lang="fi-FI"/>
              <a:t>Case lyhykäisyydessään</a:t>
            </a:r>
          </a:p>
        </p:txBody>
      </p:sp>
      <p:sp>
        <p:nvSpPr>
          <p:cNvPr id="3" name="Sisällön paikkamerkki 2">
            <a:extLst>
              <a:ext uri="{FF2B5EF4-FFF2-40B4-BE49-F238E27FC236}">
                <a16:creationId xmlns:a16="http://schemas.microsoft.com/office/drawing/2014/main" id="{0D37C222-EDF4-41C6-8F2F-5015913730B7}"/>
              </a:ext>
            </a:extLst>
          </p:cNvPr>
          <p:cNvSpPr>
            <a:spLocks noGrp="1"/>
          </p:cNvSpPr>
          <p:nvPr>
            <p:ph idx="1"/>
          </p:nvPr>
        </p:nvSpPr>
        <p:spPr>
          <a:xfrm>
            <a:off x="697389" y="1940097"/>
            <a:ext cx="11146054" cy="4546428"/>
          </a:xfrm>
        </p:spPr>
        <p:txBody>
          <a:bodyPr vert="horz" lIns="0" tIns="45720" rIns="0" bIns="45720" rtlCol="0" anchor="t">
            <a:normAutofit fontScale="85000" lnSpcReduction="20000"/>
          </a:bodyPr>
          <a:lstStyle/>
          <a:p>
            <a:r>
              <a:rPr lang="fi-FI">
                <a:ea typeface="+mn-lt"/>
                <a:cs typeface="+mn-lt"/>
              </a:rPr>
              <a:t>Jalonojan Juusto (JJ) ostanut ranskalaisesta yhtiöltä </a:t>
            </a:r>
            <a:r>
              <a:rPr lang="fi-FI" err="1">
                <a:ea typeface="+mn-lt"/>
                <a:cs typeface="+mn-lt"/>
              </a:rPr>
              <a:t>Fromagerie</a:t>
            </a:r>
            <a:r>
              <a:rPr lang="fi-FI">
                <a:ea typeface="+mn-lt"/>
                <a:cs typeface="+mn-lt"/>
              </a:rPr>
              <a:t> </a:t>
            </a:r>
            <a:r>
              <a:rPr lang="fi-FI" err="1">
                <a:ea typeface="+mn-lt"/>
                <a:cs typeface="+mn-lt"/>
              </a:rPr>
              <a:t>Général</a:t>
            </a:r>
            <a:r>
              <a:rPr lang="fi-FI">
                <a:ea typeface="+mn-lt"/>
                <a:cs typeface="+mn-lt"/>
              </a:rPr>
              <a:t> </a:t>
            </a:r>
            <a:r>
              <a:rPr lang="fi-FI" err="1">
                <a:ea typeface="+mn-lt"/>
                <a:cs typeface="+mn-lt"/>
              </a:rPr>
              <a:t>Ardennes</a:t>
            </a:r>
            <a:r>
              <a:rPr lang="fi-FI">
                <a:ea typeface="+mn-lt"/>
                <a:cs typeface="+mn-lt"/>
              </a:rPr>
              <a:t> S.A. (FGA) erän juustoa, jonka FGA on sitoutunut toimittamaan ostajalle 30.5. mennessä. Maksutapana on remburssi.</a:t>
            </a:r>
          </a:p>
          <a:p>
            <a:pPr>
              <a:buClr>
                <a:srgbClr val="1287C3"/>
              </a:buClr>
            </a:pPr>
            <a:r>
              <a:rPr lang="fi-FI">
                <a:ea typeface="+mn-lt"/>
                <a:cs typeface="+mn-lt"/>
              </a:rPr>
              <a:t>Myyntisopimuksessa on sovittu toimituslauseke (</a:t>
            </a:r>
            <a:r>
              <a:rPr lang="fi-FI" err="1">
                <a:ea typeface="+mn-lt"/>
                <a:cs typeface="+mn-lt"/>
              </a:rPr>
              <a:t>incoterms</a:t>
            </a:r>
            <a:r>
              <a:rPr lang="fi-FI">
                <a:ea typeface="+mn-lt"/>
                <a:cs typeface="+mn-lt"/>
              </a:rPr>
              <a:t>) ehdoista ja kuljetus tullaan tekemään </a:t>
            </a:r>
            <a:r>
              <a:rPr lang="fi-FI" err="1">
                <a:ea typeface="+mn-lt"/>
                <a:cs typeface="+mn-lt"/>
              </a:rPr>
              <a:t>CIF:in</a:t>
            </a:r>
            <a:r>
              <a:rPr lang="fi-FI">
                <a:ea typeface="+mn-lt"/>
                <a:cs typeface="+mn-lt"/>
              </a:rPr>
              <a:t> (</a:t>
            </a:r>
            <a:r>
              <a:rPr lang="fi-FI" err="1">
                <a:ea typeface="+mn-lt"/>
                <a:cs typeface="+mn-lt"/>
              </a:rPr>
              <a:t>Cost</a:t>
            </a:r>
            <a:r>
              <a:rPr lang="fi-FI">
                <a:ea typeface="+mn-lt"/>
                <a:cs typeface="+mn-lt"/>
              </a:rPr>
              <a:t>, Insurance, Freight) mukaisesti. Tavaran tulisi saapua 26.11.</a:t>
            </a:r>
            <a:endParaRPr lang="fi-FI">
              <a:cs typeface="Calibri"/>
            </a:endParaRPr>
          </a:p>
          <a:p>
            <a:pPr>
              <a:buClr>
                <a:srgbClr val="1287C3"/>
              </a:buClr>
            </a:pPr>
            <a:r>
              <a:rPr lang="fi-FI">
                <a:ea typeface="+mn-lt"/>
                <a:cs typeface="+mn-lt"/>
              </a:rPr>
              <a:t>FGA on tehnyt sopimuksen kuljettamisesta </a:t>
            </a:r>
            <a:r>
              <a:rPr lang="fi-FI" err="1">
                <a:ea typeface="+mn-lt"/>
                <a:cs typeface="+mn-lt"/>
              </a:rPr>
              <a:t>Frenchlines</a:t>
            </a:r>
            <a:r>
              <a:rPr lang="fi-FI">
                <a:ea typeface="+mn-lt"/>
                <a:cs typeface="+mn-lt"/>
              </a:rPr>
              <a:t> Ltd:n (FL) kanssa.</a:t>
            </a:r>
          </a:p>
          <a:p>
            <a:pPr>
              <a:buClr>
                <a:srgbClr val="1287C3"/>
              </a:buClr>
            </a:pPr>
            <a:r>
              <a:rPr lang="fi-FI">
                <a:ea typeface="+mn-lt"/>
                <a:cs typeface="+mn-lt"/>
              </a:rPr>
              <a:t>Rahtausyritykselle ei ollut toimitussopimuksessa asetettu vastuuta lievästä huolimattomuudesta koskien varastointia ja ahtaamista.</a:t>
            </a:r>
          </a:p>
          <a:p>
            <a:pPr>
              <a:buClr>
                <a:srgbClr val="1287C3"/>
              </a:buClr>
            </a:pPr>
            <a:r>
              <a:rPr lang="fi-FI" err="1">
                <a:ea typeface="+mn-lt"/>
                <a:cs typeface="+mn-lt"/>
              </a:rPr>
              <a:t>Kononssementissa</a:t>
            </a:r>
            <a:r>
              <a:rPr lang="fi-FI">
                <a:ea typeface="+mn-lt"/>
                <a:cs typeface="+mn-lt"/>
              </a:rPr>
              <a:t>, joka luovutettiin rahtaajalle, sisälsi pakollisen sopimusehdon (</a:t>
            </a:r>
            <a:r>
              <a:rPr lang="fi-FI" err="1">
                <a:ea typeface="+mn-lt"/>
                <a:cs typeface="+mn-lt"/>
              </a:rPr>
              <a:t>paramount</a:t>
            </a:r>
            <a:r>
              <a:rPr lang="fi-FI">
                <a:ea typeface="+mn-lt"/>
                <a:cs typeface="+mn-lt"/>
              </a:rPr>
              <a:t> </a:t>
            </a:r>
            <a:r>
              <a:rPr lang="fi-FI" err="1">
                <a:ea typeface="+mn-lt"/>
                <a:cs typeface="+mn-lt"/>
              </a:rPr>
              <a:t>Clause</a:t>
            </a:r>
            <a:r>
              <a:rPr lang="fi-FI">
                <a:ea typeface="+mn-lt"/>
                <a:cs typeface="+mn-lt"/>
              </a:rPr>
              <a:t>), jossa viitattiin vastuunvapautumisesta </a:t>
            </a:r>
            <a:r>
              <a:rPr lang="fi-FI" b="1" err="1">
                <a:ea typeface="+mn-lt"/>
                <a:cs typeface="+mn-lt"/>
              </a:rPr>
              <a:t>Hague</a:t>
            </a:r>
            <a:r>
              <a:rPr lang="fi-FI" b="1">
                <a:ea typeface="+mn-lt"/>
                <a:cs typeface="+mn-lt"/>
              </a:rPr>
              <a:t>-Visby</a:t>
            </a:r>
            <a:r>
              <a:rPr lang="fi-FI">
                <a:ea typeface="+mn-lt"/>
                <a:cs typeface="+mn-lt"/>
              </a:rPr>
              <a:t> -sääntöjen mukaisesti</a:t>
            </a:r>
          </a:p>
          <a:p>
            <a:pPr marL="383540" lvl="1">
              <a:buClr>
                <a:srgbClr val="1287C3"/>
              </a:buClr>
            </a:pPr>
            <a:r>
              <a:rPr lang="fi-FI" b="1">
                <a:ea typeface="+mn-lt"/>
                <a:cs typeface="+mn-lt"/>
              </a:rPr>
              <a:t>Poikkeukset vastuusta</a:t>
            </a:r>
            <a:r>
              <a:rPr lang="fi-FI">
                <a:ea typeface="+mn-lt"/>
                <a:cs typeface="+mn-lt"/>
              </a:rPr>
              <a:t>; </a:t>
            </a:r>
            <a:r>
              <a:rPr lang="fi-FI" i="1">
                <a:ea typeface="+mn-lt"/>
                <a:cs typeface="+mn-lt"/>
              </a:rPr>
              <a:t>"</a:t>
            </a:r>
            <a:r>
              <a:rPr lang="fi-FI" i="1" err="1">
                <a:ea typeface="+mn-lt"/>
                <a:cs typeface="+mn-lt"/>
              </a:rPr>
              <a:t>These</a:t>
            </a:r>
            <a:r>
              <a:rPr lang="fi-FI" i="1">
                <a:ea typeface="+mn-lt"/>
                <a:cs typeface="+mn-lt"/>
              </a:rPr>
              <a:t> </a:t>
            </a:r>
            <a:r>
              <a:rPr lang="fi-FI" i="1" err="1">
                <a:ea typeface="+mn-lt"/>
                <a:cs typeface="+mn-lt"/>
              </a:rPr>
              <a:t>exceptions</a:t>
            </a:r>
            <a:r>
              <a:rPr lang="fi-FI" i="1">
                <a:ea typeface="+mn-lt"/>
                <a:cs typeface="+mn-lt"/>
              </a:rPr>
              <a:t> </a:t>
            </a:r>
            <a:r>
              <a:rPr lang="fi-FI" i="1" err="1">
                <a:ea typeface="+mn-lt"/>
                <a:cs typeface="+mn-lt"/>
              </a:rPr>
              <a:t>build</a:t>
            </a:r>
            <a:r>
              <a:rPr lang="fi-FI" i="1">
                <a:ea typeface="+mn-lt"/>
                <a:cs typeface="+mn-lt"/>
              </a:rPr>
              <a:t> </a:t>
            </a:r>
            <a:r>
              <a:rPr lang="fi-FI" i="1" err="1">
                <a:ea typeface="+mn-lt"/>
                <a:cs typeface="+mn-lt"/>
              </a:rPr>
              <a:t>upon</a:t>
            </a:r>
            <a:r>
              <a:rPr lang="fi-FI" i="1">
                <a:ea typeface="+mn-lt"/>
                <a:cs typeface="+mn-lt"/>
              </a:rPr>
              <a:t> </a:t>
            </a:r>
            <a:r>
              <a:rPr lang="fi-FI" i="1" err="1">
                <a:ea typeface="+mn-lt"/>
                <a:cs typeface="+mn-lt"/>
              </a:rPr>
              <a:t>the</a:t>
            </a:r>
            <a:r>
              <a:rPr lang="fi-FI" i="1">
                <a:ea typeface="+mn-lt"/>
                <a:cs typeface="+mn-lt"/>
              </a:rPr>
              <a:t> </a:t>
            </a:r>
            <a:r>
              <a:rPr lang="fi-FI" i="1" err="1">
                <a:ea typeface="+mn-lt"/>
                <a:cs typeface="+mn-lt"/>
              </a:rPr>
              <a:t>four</a:t>
            </a:r>
            <a:r>
              <a:rPr lang="fi-FI" i="1">
                <a:ea typeface="+mn-lt"/>
                <a:cs typeface="+mn-lt"/>
              </a:rPr>
              <a:t> </a:t>
            </a:r>
            <a:r>
              <a:rPr lang="fi-FI" i="1" err="1">
                <a:ea typeface="+mn-lt"/>
                <a:cs typeface="+mn-lt"/>
              </a:rPr>
              <a:t>common</a:t>
            </a:r>
            <a:r>
              <a:rPr lang="fi-FI" i="1">
                <a:ea typeface="+mn-lt"/>
                <a:cs typeface="+mn-lt"/>
              </a:rPr>
              <a:t> </a:t>
            </a:r>
            <a:r>
              <a:rPr lang="fi-FI" i="1" err="1">
                <a:ea typeface="+mn-lt"/>
                <a:cs typeface="+mn-lt"/>
              </a:rPr>
              <a:t>law</a:t>
            </a:r>
            <a:r>
              <a:rPr lang="fi-FI" i="1">
                <a:ea typeface="+mn-lt"/>
                <a:cs typeface="+mn-lt"/>
              </a:rPr>
              <a:t> </a:t>
            </a:r>
            <a:r>
              <a:rPr lang="fi-FI" i="1" err="1">
                <a:ea typeface="+mn-lt"/>
                <a:cs typeface="+mn-lt"/>
              </a:rPr>
              <a:t>exceptions</a:t>
            </a:r>
            <a:r>
              <a:rPr lang="fi-FI" i="1">
                <a:ea typeface="+mn-lt"/>
                <a:cs typeface="+mn-lt"/>
              </a:rPr>
              <a:t> </a:t>
            </a:r>
            <a:r>
              <a:rPr lang="fi-FI" i="1" err="1">
                <a:ea typeface="+mn-lt"/>
                <a:cs typeface="+mn-lt"/>
              </a:rPr>
              <a:t>applicable</a:t>
            </a:r>
            <a:r>
              <a:rPr lang="fi-FI" i="1">
                <a:ea typeface="+mn-lt"/>
                <a:cs typeface="+mn-lt"/>
              </a:rPr>
              <a:t> to </a:t>
            </a:r>
            <a:r>
              <a:rPr lang="fi-FI" i="1" err="1">
                <a:ea typeface="+mn-lt"/>
                <a:cs typeface="+mn-lt"/>
              </a:rPr>
              <a:t>every</a:t>
            </a:r>
            <a:r>
              <a:rPr lang="fi-FI" i="1">
                <a:ea typeface="+mn-lt"/>
                <a:cs typeface="+mn-lt"/>
              </a:rPr>
              <a:t> </a:t>
            </a:r>
            <a:r>
              <a:rPr lang="fi-FI" i="1" err="1">
                <a:ea typeface="+mn-lt"/>
                <a:cs typeface="+mn-lt"/>
              </a:rPr>
              <a:t>carriage</a:t>
            </a:r>
            <a:r>
              <a:rPr lang="fi-FI" i="1">
                <a:ea typeface="+mn-lt"/>
                <a:cs typeface="+mn-lt"/>
              </a:rPr>
              <a:t>: act of </a:t>
            </a:r>
            <a:r>
              <a:rPr lang="fi-FI" i="1" err="1">
                <a:ea typeface="+mn-lt"/>
                <a:cs typeface="+mn-lt"/>
              </a:rPr>
              <a:t>God</a:t>
            </a:r>
            <a:r>
              <a:rPr lang="fi-FI" i="1">
                <a:ea typeface="+mn-lt"/>
                <a:cs typeface="+mn-lt"/>
              </a:rPr>
              <a:t>, </a:t>
            </a:r>
            <a:r>
              <a:rPr lang="fi-FI" i="1" err="1">
                <a:ea typeface="+mn-lt"/>
                <a:cs typeface="+mn-lt"/>
              </a:rPr>
              <a:t>Queen’s</a:t>
            </a:r>
            <a:r>
              <a:rPr lang="fi-FI" i="1">
                <a:ea typeface="+mn-lt"/>
                <a:cs typeface="+mn-lt"/>
              </a:rPr>
              <a:t> </a:t>
            </a:r>
            <a:r>
              <a:rPr lang="fi-FI" i="1" err="1">
                <a:ea typeface="+mn-lt"/>
                <a:cs typeface="+mn-lt"/>
              </a:rPr>
              <a:t>enemies</a:t>
            </a:r>
            <a:r>
              <a:rPr lang="fi-FI" i="1">
                <a:ea typeface="+mn-lt"/>
                <a:cs typeface="+mn-lt"/>
              </a:rPr>
              <a:t>, </a:t>
            </a:r>
            <a:r>
              <a:rPr lang="fi-FI" i="1" err="1">
                <a:ea typeface="+mn-lt"/>
                <a:cs typeface="+mn-lt"/>
              </a:rPr>
              <a:t>inherent</a:t>
            </a:r>
            <a:r>
              <a:rPr lang="fi-FI" i="1">
                <a:ea typeface="+mn-lt"/>
                <a:cs typeface="+mn-lt"/>
              </a:rPr>
              <a:t> </a:t>
            </a:r>
            <a:r>
              <a:rPr lang="fi-FI" i="1" err="1">
                <a:ea typeface="+mn-lt"/>
                <a:cs typeface="+mn-lt"/>
              </a:rPr>
              <a:t>vice</a:t>
            </a:r>
            <a:r>
              <a:rPr lang="fi-FI" i="1">
                <a:ea typeface="+mn-lt"/>
                <a:cs typeface="+mn-lt"/>
              </a:rPr>
              <a:t> and a general </a:t>
            </a:r>
            <a:r>
              <a:rPr lang="fi-FI" i="1" err="1">
                <a:ea typeface="+mn-lt"/>
                <a:cs typeface="+mn-lt"/>
              </a:rPr>
              <a:t>average</a:t>
            </a:r>
            <a:r>
              <a:rPr lang="fi-FI" i="1">
                <a:ea typeface="+mn-lt"/>
                <a:cs typeface="+mn-lt"/>
              </a:rPr>
              <a:t> </a:t>
            </a:r>
            <a:r>
              <a:rPr lang="fi-FI" i="1" err="1">
                <a:ea typeface="+mn-lt"/>
                <a:cs typeface="+mn-lt"/>
              </a:rPr>
              <a:t>sacrifice</a:t>
            </a:r>
            <a:r>
              <a:rPr lang="fi-FI" i="1">
                <a:ea typeface="+mn-lt"/>
                <a:cs typeface="+mn-lt"/>
              </a:rPr>
              <a:t>."</a:t>
            </a:r>
          </a:p>
          <a:p>
            <a:pPr>
              <a:buClr>
                <a:srgbClr val="1287C3"/>
              </a:buClr>
            </a:pPr>
            <a:r>
              <a:rPr lang="fi-FI" err="1">
                <a:ea typeface="+mn-lt"/>
                <a:cs typeface="+mn-lt"/>
              </a:rPr>
              <a:t>Kononssementti</a:t>
            </a:r>
            <a:r>
              <a:rPr lang="fi-FI">
                <a:ea typeface="+mn-lt"/>
                <a:cs typeface="+mn-lt"/>
              </a:rPr>
              <a:t> oli puhdas, sen mukaan hyödykkeet olivat hyvässä järjestyksessä sekä kunnossa.</a:t>
            </a:r>
          </a:p>
          <a:p>
            <a:pPr>
              <a:buClr>
                <a:srgbClr val="1287C3"/>
              </a:buClr>
            </a:pPr>
            <a:r>
              <a:rPr lang="fi-FI">
                <a:ea typeface="+mn-lt"/>
                <a:cs typeface="+mn-lt"/>
              </a:rPr>
              <a:t>Määränpäässä tavaraa purettaessa huomattiin, että osa pakkauksista oli rikkonaisia ja osa juustoista oli tämän takia pilalla.</a:t>
            </a:r>
          </a:p>
          <a:p>
            <a:pPr>
              <a:buClr>
                <a:srgbClr val="1287C3"/>
              </a:buClr>
            </a:pPr>
            <a:endParaRPr lang="fi-FI">
              <a:ea typeface="+mn-lt"/>
              <a:cs typeface="+mn-lt"/>
            </a:endParaRPr>
          </a:p>
          <a:p>
            <a:pPr marL="0" indent="0">
              <a:buClr>
                <a:srgbClr val="1287C3"/>
              </a:buClr>
              <a:buNone/>
            </a:pPr>
            <a:r>
              <a:rPr lang="fi-FI" b="1">
                <a:ea typeface="+mn-lt"/>
                <a:cs typeface="+mn-lt"/>
              </a:rPr>
              <a:t>Missio:</a:t>
            </a:r>
            <a:r>
              <a:rPr lang="fi-FI">
                <a:ea typeface="+mn-lt"/>
                <a:cs typeface="+mn-lt"/>
              </a:rPr>
              <a:t> Mitkä ovat osapuolien vastuut syntyneistä tappioista?  Voiko JJ estää pankkia maksamasta tätä remburssia vedoten huonoon laatuun ja käsittelyyn.</a:t>
            </a:r>
          </a:p>
        </p:txBody>
      </p:sp>
    </p:spTree>
    <p:extLst>
      <p:ext uri="{BB962C8B-B14F-4D97-AF65-F5344CB8AC3E}">
        <p14:creationId xmlns:p14="http://schemas.microsoft.com/office/powerpoint/2010/main" val="224430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5BA8AF-3ED8-47AA-A3AF-2ADA2F9CA787}"/>
              </a:ext>
            </a:extLst>
          </p:cNvPr>
          <p:cNvSpPr>
            <a:spLocks noGrp="1"/>
          </p:cNvSpPr>
          <p:nvPr>
            <p:ph type="title"/>
          </p:nvPr>
        </p:nvSpPr>
        <p:spPr/>
        <p:txBody>
          <a:bodyPr/>
          <a:lstStyle/>
          <a:p>
            <a:r>
              <a:rPr lang="fi-FI">
                <a:cs typeface="Calibri Light"/>
              </a:rPr>
              <a:t>Remburssi</a:t>
            </a:r>
            <a:endParaRPr lang="fi-FI"/>
          </a:p>
        </p:txBody>
      </p:sp>
      <p:sp>
        <p:nvSpPr>
          <p:cNvPr id="3" name="Sisällön paikkamerkki 2">
            <a:extLst>
              <a:ext uri="{FF2B5EF4-FFF2-40B4-BE49-F238E27FC236}">
                <a16:creationId xmlns:a16="http://schemas.microsoft.com/office/drawing/2014/main" id="{4A37031A-E4AA-4502-9C22-8969527C911B}"/>
              </a:ext>
            </a:extLst>
          </p:cNvPr>
          <p:cNvSpPr>
            <a:spLocks noGrp="1"/>
          </p:cNvSpPr>
          <p:nvPr>
            <p:ph idx="1"/>
          </p:nvPr>
        </p:nvSpPr>
        <p:spPr>
          <a:xfrm>
            <a:off x="1097280" y="1845734"/>
            <a:ext cx="8703734" cy="4023360"/>
          </a:xfrm>
        </p:spPr>
        <p:txBody>
          <a:bodyPr vert="horz" lIns="0" tIns="45720" rIns="0" bIns="45720" rtlCol="0" anchor="t">
            <a:normAutofit lnSpcReduction="10000"/>
          </a:bodyPr>
          <a:lstStyle/>
          <a:p>
            <a:pPr>
              <a:buFont typeface="Wingdings" panose="020F0502020204030204" pitchFamily="34" charset="0"/>
              <a:buChar char="v"/>
            </a:pPr>
            <a:r>
              <a:rPr lang="fi-FI">
                <a:cs typeface="Calibri" panose="020F0502020204030204"/>
              </a:rPr>
              <a:t>Maksutapa, jossa ostajan pankki sitoutuu maksamaan kauppahinnan myyjälle, kun tämä on esittänyt remburssi ehtojen mukaiset asiakirjat myyjän pankille (peruuttamaton sopimus)</a:t>
            </a:r>
            <a:endParaRPr lang="fi-FI"/>
          </a:p>
          <a:p>
            <a:pPr>
              <a:buFont typeface="Wingdings" panose="020F0502020204030204" pitchFamily="34" charset="0"/>
              <a:buChar char="v"/>
            </a:pPr>
            <a:r>
              <a:rPr lang="fi-FI">
                <a:cs typeface="Calibri" panose="020F0502020204030204"/>
              </a:rPr>
              <a:t>Suojaa sekä myyjää että ostajaa vastakkaiseen osapuoleen liittyviltä riskeiltä sekä kansainvälisessä kaupassa maakohtaisilta taloudellisilta ja poliittisilta riskeiltä</a:t>
            </a:r>
          </a:p>
          <a:p>
            <a:pPr>
              <a:buFont typeface="Wingdings" panose="020F0502020204030204" pitchFamily="34" charset="0"/>
              <a:buChar char="v"/>
            </a:pPr>
            <a:endParaRPr lang="fi-FI">
              <a:ea typeface="+mn-lt"/>
              <a:cs typeface="+mn-lt"/>
            </a:endParaRPr>
          </a:p>
          <a:p>
            <a:pPr marL="932180" lvl="4">
              <a:buFont typeface="Wingdings,Sans-Serif" panose="020F0502020204030204" pitchFamily="34" charset="0"/>
              <a:buChar char="v"/>
            </a:pPr>
            <a:r>
              <a:rPr lang="fi-FI" sz="1800">
                <a:ea typeface="+mn-lt"/>
                <a:cs typeface="+mn-lt"/>
              </a:rPr>
              <a:t>Remburssi avataan ennen tavaran toimittamista ostajan toimesta</a:t>
            </a:r>
            <a:endParaRPr lang="en-US" sz="1800">
              <a:ea typeface="+mn-lt"/>
              <a:cs typeface="+mn-lt"/>
            </a:endParaRPr>
          </a:p>
          <a:p>
            <a:pPr marL="1499870" lvl="7">
              <a:buFont typeface="Wingdings,Sans-Serif" panose="020F0502020204030204" pitchFamily="34" charset="0"/>
              <a:buChar char="v"/>
            </a:pPr>
            <a:r>
              <a:rPr lang="fi-FI">
                <a:ea typeface="+mn-lt"/>
                <a:cs typeface="+mn-lt"/>
              </a:rPr>
              <a:t>Avatakseen remburssin, ostajalla oltava maksukykyä</a:t>
            </a:r>
            <a:endParaRPr lang="fi-FI">
              <a:cs typeface="Calibri" panose="020F0502020204030204"/>
            </a:endParaRPr>
          </a:p>
          <a:p>
            <a:pPr marL="749300" lvl="3">
              <a:buFont typeface="Wingdings,Sans-Serif" panose="020F0502020204030204" pitchFamily="34" charset="0"/>
              <a:buChar char="v"/>
            </a:pPr>
            <a:endParaRPr lang="fi-FI" sz="1600">
              <a:cs typeface="Calibri" panose="020F0502020204030204"/>
            </a:endParaRPr>
          </a:p>
          <a:p>
            <a:pPr marL="932180" lvl="4">
              <a:buFont typeface="Wingdings,Sans-Serif" panose="020F0502020204030204" pitchFamily="34" charset="0"/>
              <a:buChar char="v"/>
            </a:pPr>
            <a:r>
              <a:rPr lang="fi-FI" sz="1800">
                <a:cs typeface="Calibri" panose="020F0502020204030204"/>
              </a:rPr>
              <a:t>Ostajan pankki maksaa myyjälle suoritteen vasta remburssi ehtojen määrittelemien asiakirjojen toimittamisen jälkeen</a:t>
            </a:r>
          </a:p>
          <a:p>
            <a:pPr marL="1499870" lvl="7">
              <a:buFont typeface="Wingdings,Sans-Serif" panose="020F0502020204030204" pitchFamily="34" charset="0"/>
              <a:buChar char="v"/>
            </a:pPr>
            <a:r>
              <a:rPr lang="fi-FI">
                <a:cs typeface="Calibri" panose="020F0502020204030204"/>
              </a:rPr>
              <a:t>Myyjä saa maksusuorituksen ainoastaan toimimalla ostajan ja myyjän välille asetettujen ehtojen mukaan</a:t>
            </a:r>
          </a:p>
          <a:p>
            <a:pPr>
              <a:buFont typeface="Wingdings" panose="020F0502020204030204" pitchFamily="34" charset="0"/>
              <a:buChar char="v"/>
            </a:pPr>
            <a:endParaRPr lang="fi-FI">
              <a:cs typeface="Calibri" panose="020F0502020204030204"/>
            </a:endParaRPr>
          </a:p>
          <a:p>
            <a:pPr>
              <a:buFont typeface="Wingdings" panose="020F0502020204030204" pitchFamily="34" charset="0"/>
              <a:buChar char="v"/>
            </a:pPr>
            <a:endParaRPr lang="fi-FI">
              <a:cs typeface="Calibri" panose="020F0502020204030204"/>
            </a:endParaRPr>
          </a:p>
        </p:txBody>
      </p:sp>
      <p:sp>
        <p:nvSpPr>
          <p:cNvPr id="6" name="Tekstiruutu 5">
            <a:extLst>
              <a:ext uri="{FF2B5EF4-FFF2-40B4-BE49-F238E27FC236}">
                <a16:creationId xmlns:a16="http://schemas.microsoft.com/office/drawing/2014/main" id="{44E0D9BC-66CC-47A7-A52E-872CE53695D5}"/>
              </a:ext>
            </a:extLst>
          </p:cNvPr>
          <p:cNvSpPr txBox="1"/>
          <p:nvPr/>
        </p:nvSpPr>
        <p:spPr>
          <a:xfrm>
            <a:off x="1881" y="6361288"/>
            <a:ext cx="54243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i="1"/>
              <a:t>Lähteet: Finnvera.fi, Logistiikanmaailma.fi</a:t>
            </a:r>
            <a:endParaRPr lang="fi-FI" sz="1600">
              <a:cs typeface="Calibri" panose="020F0502020204030204"/>
            </a:endParaRPr>
          </a:p>
        </p:txBody>
      </p:sp>
    </p:spTree>
    <p:extLst>
      <p:ext uri="{BB962C8B-B14F-4D97-AF65-F5344CB8AC3E}">
        <p14:creationId xmlns:p14="http://schemas.microsoft.com/office/powerpoint/2010/main" val="234740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24904BEF-8C7D-4B43-A6B6-6B6BE03C47D7}"/>
              </a:ext>
            </a:extLst>
          </p:cNvPr>
          <p:cNvSpPr/>
          <p:nvPr/>
        </p:nvSpPr>
        <p:spPr>
          <a:xfrm>
            <a:off x="607512"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MYYJÄ</a:t>
            </a:r>
          </a:p>
        </p:txBody>
      </p:sp>
      <p:sp>
        <p:nvSpPr>
          <p:cNvPr id="9" name="Suorakulmio 8">
            <a:extLst>
              <a:ext uri="{FF2B5EF4-FFF2-40B4-BE49-F238E27FC236}">
                <a16:creationId xmlns:a16="http://schemas.microsoft.com/office/drawing/2014/main" id="{79B10049-ED76-48C2-B8D4-A8751A7A1F03}"/>
              </a:ext>
            </a:extLst>
          </p:cNvPr>
          <p:cNvSpPr/>
          <p:nvPr/>
        </p:nvSpPr>
        <p:spPr>
          <a:xfrm>
            <a:off x="9657565"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OSTAJA</a:t>
            </a:r>
          </a:p>
        </p:txBody>
      </p:sp>
      <p:sp>
        <p:nvSpPr>
          <p:cNvPr id="11" name="Suorakulmio: Pyöristetyt kulmat 10">
            <a:extLst>
              <a:ext uri="{FF2B5EF4-FFF2-40B4-BE49-F238E27FC236}">
                <a16:creationId xmlns:a16="http://schemas.microsoft.com/office/drawing/2014/main" id="{485EEFD4-7EC8-4A1F-BBB7-0CEA7771A47F}"/>
              </a:ext>
            </a:extLst>
          </p:cNvPr>
          <p:cNvSpPr/>
          <p:nvPr/>
        </p:nvSpPr>
        <p:spPr>
          <a:xfrm>
            <a:off x="844332" y="4868319"/>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A</a:t>
            </a:r>
          </a:p>
          <a:p>
            <a:pPr algn="ctr"/>
            <a:r>
              <a:rPr lang="fi-FI"/>
              <a:t>(myyjän pankki)</a:t>
            </a:r>
          </a:p>
        </p:txBody>
      </p:sp>
      <p:sp>
        <p:nvSpPr>
          <p:cNvPr id="13" name="Suorakulmio: Pyöristetyt kulmat 12">
            <a:extLst>
              <a:ext uri="{FF2B5EF4-FFF2-40B4-BE49-F238E27FC236}">
                <a16:creationId xmlns:a16="http://schemas.microsoft.com/office/drawing/2014/main" id="{9FB934A3-23F0-419F-B826-573E705D1BFF}"/>
              </a:ext>
            </a:extLst>
          </p:cNvPr>
          <p:cNvSpPr/>
          <p:nvPr/>
        </p:nvSpPr>
        <p:spPr>
          <a:xfrm>
            <a:off x="9769127" y="5024896"/>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B</a:t>
            </a:r>
          </a:p>
          <a:p>
            <a:pPr algn="ctr"/>
            <a:r>
              <a:rPr lang="fi-FI"/>
              <a:t>(ostajan pankki)</a:t>
            </a:r>
          </a:p>
        </p:txBody>
      </p:sp>
      <p:cxnSp>
        <p:nvCxnSpPr>
          <p:cNvPr id="15" name="Suora nuoliyhdysviiva 14">
            <a:extLst>
              <a:ext uri="{FF2B5EF4-FFF2-40B4-BE49-F238E27FC236}">
                <a16:creationId xmlns:a16="http://schemas.microsoft.com/office/drawing/2014/main" id="{64FD9469-1624-4EC9-A066-B1BD3AE5382B}"/>
              </a:ext>
            </a:extLst>
          </p:cNvPr>
          <p:cNvCxnSpPr/>
          <p:nvPr/>
        </p:nvCxnSpPr>
        <p:spPr>
          <a:xfrm>
            <a:off x="2355608" y="633349"/>
            <a:ext cx="7010399" cy="4801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7" name="Tekstiruutu 16">
            <a:extLst>
              <a:ext uri="{FF2B5EF4-FFF2-40B4-BE49-F238E27FC236}">
                <a16:creationId xmlns:a16="http://schemas.microsoft.com/office/drawing/2014/main" id="{67EBC2E5-BEA4-46AF-812A-BC89C82FCAE9}"/>
              </a:ext>
            </a:extLst>
          </p:cNvPr>
          <p:cNvSpPr txBox="1"/>
          <p:nvPr/>
        </p:nvSpPr>
        <p:spPr>
          <a:xfrm>
            <a:off x="5027764" y="28875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t>Remburssi -sopimus</a:t>
            </a:r>
          </a:p>
        </p:txBody>
      </p:sp>
      <p:cxnSp>
        <p:nvCxnSpPr>
          <p:cNvPr id="19" name="Suora nuoliyhdysviiva 18">
            <a:extLst>
              <a:ext uri="{FF2B5EF4-FFF2-40B4-BE49-F238E27FC236}">
                <a16:creationId xmlns:a16="http://schemas.microsoft.com/office/drawing/2014/main" id="{F88687F8-F78D-41E5-A2B5-44B325EE45E9}"/>
              </a:ext>
            </a:extLst>
          </p:cNvPr>
          <p:cNvCxnSpPr/>
          <p:nvPr/>
        </p:nvCxnSpPr>
        <p:spPr>
          <a:xfrm flipH="1">
            <a:off x="10746811" y="1549574"/>
            <a:ext cx="4173" cy="29394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1" name="Tekstiruutu 20">
            <a:extLst>
              <a:ext uri="{FF2B5EF4-FFF2-40B4-BE49-F238E27FC236}">
                <a16:creationId xmlns:a16="http://schemas.microsoft.com/office/drawing/2014/main" id="{05547C1F-13E0-4809-A4D2-0D68CDE7611B}"/>
              </a:ext>
            </a:extLst>
          </p:cNvPr>
          <p:cNvSpPr txBox="1"/>
          <p:nvPr/>
        </p:nvSpPr>
        <p:spPr>
          <a:xfrm>
            <a:off x="10772775" y="1513952"/>
            <a:ext cx="19185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Toimeksianto </a:t>
            </a:r>
          </a:p>
          <a:p>
            <a:r>
              <a:rPr lang="fi-FI" sz="1200"/>
              <a:t>remburssin </a:t>
            </a:r>
            <a:endParaRPr lang="fi-FI" sz="1200">
              <a:cs typeface="Calibri"/>
            </a:endParaRPr>
          </a:p>
          <a:p>
            <a:r>
              <a:rPr lang="fi-FI" sz="1200"/>
              <a:t>avaamisesta myyjän </a:t>
            </a:r>
            <a:endParaRPr lang="fi-FI" sz="1200">
              <a:cs typeface="Calibri"/>
            </a:endParaRPr>
          </a:p>
          <a:p>
            <a:r>
              <a:rPr lang="fi-FI" sz="1200"/>
              <a:t>hyväksi</a:t>
            </a:r>
            <a:endParaRPr lang="fi-FI" sz="1200">
              <a:cs typeface="Calibri"/>
            </a:endParaRPr>
          </a:p>
        </p:txBody>
      </p:sp>
      <p:cxnSp>
        <p:nvCxnSpPr>
          <p:cNvPr id="23" name="Suora nuoliyhdysviiva 22">
            <a:extLst>
              <a:ext uri="{FF2B5EF4-FFF2-40B4-BE49-F238E27FC236}">
                <a16:creationId xmlns:a16="http://schemas.microsoft.com/office/drawing/2014/main" id="{576405FB-DDC9-4D9B-8BDF-03F6A8154131}"/>
              </a:ext>
            </a:extLst>
          </p:cNvPr>
          <p:cNvCxnSpPr/>
          <p:nvPr/>
        </p:nvCxnSpPr>
        <p:spPr>
          <a:xfrm flipH="1">
            <a:off x="2493986" y="5561814"/>
            <a:ext cx="6945678" cy="626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5" name="Tekstiruutu 24">
            <a:extLst>
              <a:ext uri="{FF2B5EF4-FFF2-40B4-BE49-F238E27FC236}">
                <a16:creationId xmlns:a16="http://schemas.microsoft.com/office/drawing/2014/main" id="{7DBC531F-475B-4F05-8B68-28D6AF6E16DA}"/>
              </a:ext>
            </a:extLst>
          </p:cNvPr>
          <p:cNvSpPr txBox="1"/>
          <p:nvPr/>
        </p:nvSpPr>
        <p:spPr>
          <a:xfrm>
            <a:off x="3615977" y="5630579"/>
            <a:ext cx="594777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B avaa remburssin myyjän pankkiin. Remburssissa määritellään ehdot, joiden perusteella myyjä saa suorituksen ostajan pankilta.</a:t>
            </a:r>
            <a:endParaRPr lang="fi-FI" sz="1200">
              <a:cs typeface="Calibri"/>
            </a:endParaRPr>
          </a:p>
        </p:txBody>
      </p:sp>
      <p:cxnSp>
        <p:nvCxnSpPr>
          <p:cNvPr id="27" name="Suora nuoliyhdysviiva 26">
            <a:extLst>
              <a:ext uri="{FF2B5EF4-FFF2-40B4-BE49-F238E27FC236}">
                <a16:creationId xmlns:a16="http://schemas.microsoft.com/office/drawing/2014/main" id="{ECC0BB31-E51B-4F36-A845-3D8BE2A67CB7}"/>
              </a:ext>
            </a:extLst>
          </p:cNvPr>
          <p:cNvCxnSpPr>
            <a:cxnSpLocks/>
          </p:cNvCxnSpPr>
          <p:nvPr/>
        </p:nvCxnSpPr>
        <p:spPr>
          <a:xfrm flipH="1" flipV="1">
            <a:off x="1185278" y="1555837"/>
            <a:ext cx="45926" cy="305217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3" name="Vuokaaviosymboli: Liitin 72">
            <a:extLst>
              <a:ext uri="{FF2B5EF4-FFF2-40B4-BE49-F238E27FC236}">
                <a16:creationId xmlns:a16="http://schemas.microsoft.com/office/drawing/2014/main" id="{FC7F6240-2B37-429E-A7DB-F88B748ED474}"/>
              </a:ext>
            </a:extLst>
          </p:cNvPr>
          <p:cNvSpPr/>
          <p:nvPr/>
        </p:nvSpPr>
        <p:spPr>
          <a:xfrm>
            <a:off x="8484163" y="524919"/>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1.</a:t>
            </a:r>
            <a:endParaRPr lang="fi-FI">
              <a:cs typeface="Calibri"/>
            </a:endParaRPr>
          </a:p>
        </p:txBody>
      </p:sp>
      <p:sp>
        <p:nvSpPr>
          <p:cNvPr id="75" name="Vuokaaviosymboli: Liitin 74">
            <a:extLst>
              <a:ext uri="{FF2B5EF4-FFF2-40B4-BE49-F238E27FC236}">
                <a16:creationId xmlns:a16="http://schemas.microsoft.com/office/drawing/2014/main" id="{F7D0CE26-9B36-41B2-8078-138264E02761}"/>
              </a:ext>
            </a:extLst>
          </p:cNvPr>
          <p:cNvSpPr/>
          <p:nvPr/>
        </p:nvSpPr>
        <p:spPr>
          <a:xfrm>
            <a:off x="10540520" y="2268124"/>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2.</a:t>
            </a:r>
            <a:endParaRPr lang="fi-FI">
              <a:cs typeface="Calibri"/>
            </a:endParaRPr>
          </a:p>
        </p:txBody>
      </p:sp>
      <p:sp>
        <p:nvSpPr>
          <p:cNvPr id="79" name="Vuokaaviosymboli: Liitin 78">
            <a:extLst>
              <a:ext uri="{FF2B5EF4-FFF2-40B4-BE49-F238E27FC236}">
                <a16:creationId xmlns:a16="http://schemas.microsoft.com/office/drawing/2014/main" id="{15836101-D1CA-4CE6-9A13-350CF6969C8B}"/>
              </a:ext>
            </a:extLst>
          </p:cNvPr>
          <p:cNvSpPr/>
          <p:nvPr/>
        </p:nvSpPr>
        <p:spPr>
          <a:xfrm>
            <a:off x="999861" y="4115712"/>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800">
                <a:cs typeface="Calibri"/>
              </a:rPr>
              <a:t>5.</a:t>
            </a:r>
            <a:endParaRPr lang="fi-FI">
              <a:cs typeface="Calibri"/>
            </a:endParaRPr>
          </a:p>
        </p:txBody>
      </p:sp>
      <p:sp>
        <p:nvSpPr>
          <p:cNvPr id="89" name="Vuokaaviosymboli: Liitin 88">
            <a:extLst>
              <a:ext uri="{FF2B5EF4-FFF2-40B4-BE49-F238E27FC236}">
                <a16:creationId xmlns:a16="http://schemas.microsoft.com/office/drawing/2014/main" id="{6A519A05-777B-4318-952B-A8F101ADD1C3}"/>
              </a:ext>
            </a:extLst>
          </p:cNvPr>
          <p:cNvSpPr/>
          <p:nvPr/>
        </p:nvSpPr>
        <p:spPr>
          <a:xfrm>
            <a:off x="8901696" y="5399630"/>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4.</a:t>
            </a:r>
            <a:endParaRPr lang="fi-FI">
              <a:cs typeface="Calibri"/>
            </a:endParaRPr>
          </a:p>
        </p:txBody>
      </p:sp>
      <p:sp>
        <p:nvSpPr>
          <p:cNvPr id="95" name="Tekstiruutu 94">
            <a:extLst>
              <a:ext uri="{FF2B5EF4-FFF2-40B4-BE49-F238E27FC236}">
                <a16:creationId xmlns:a16="http://schemas.microsoft.com/office/drawing/2014/main" id="{784B92BF-7813-4E46-9BEA-04688901C525}"/>
              </a:ext>
            </a:extLst>
          </p:cNvPr>
          <p:cNvSpPr txBox="1"/>
          <p:nvPr/>
        </p:nvSpPr>
        <p:spPr>
          <a:xfrm>
            <a:off x="1881" y="6361288"/>
            <a:ext cx="54243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i="1"/>
              <a:t>Lähteet: Finnvera.fi, Logistiikanmaailma.fi</a:t>
            </a:r>
            <a:endParaRPr lang="fi-FI" sz="1600">
              <a:cs typeface="Calibri" panose="020F0502020204030204"/>
            </a:endParaRPr>
          </a:p>
        </p:txBody>
      </p:sp>
      <p:sp>
        <p:nvSpPr>
          <p:cNvPr id="97" name="Tekstiruutu 96">
            <a:extLst>
              <a:ext uri="{FF2B5EF4-FFF2-40B4-BE49-F238E27FC236}">
                <a16:creationId xmlns:a16="http://schemas.microsoft.com/office/drawing/2014/main" id="{19789956-319F-46B3-AB8F-45644CD216A2}"/>
              </a:ext>
            </a:extLst>
          </p:cNvPr>
          <p:cNvSpPr txBox="1"/>
          <p:nvPr/>
        </p:nvSpPr>
        <p:spPr>
          <a:xfrm>
            <a:off x="-37655" y="2127078"/>
            <a:ext cx="144884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A </a:t>
            </a:r>
            <a:endParaRPr lang="fi-FI"/>
          </a:p>
          <a:p>
            <a:r>
              <a:rPr lang="fi-FI" sz="1200"/>
              <a:t>ilmoittaa avatusta </a:t>
            </a:r>
            <a:endParaRPr lang="fi-FI"/>
          </a:p>
          <a:p>
            <a:r>
              <a:rPr lang="fi-FI" sz="1200"/>
              <a:t>Remburssista </a:t>
            </a:r>
          </a:p>
          <a:p>
            <a:r>
              <a:rPr lang="fi-FI" sz="1200"/>
              <a:t>myyjälle. Pankki A </a:t>
            </a:r>
            <a:endParaRPr lang="fi-FI" sz="1200">
              <a:cs typeface="Calibri"/>
            </a:endParaRPr>
          </a:p>
          <a:p>
            <a:r>
              <a:rPr lang="fi-FI" sz="1200"/>
              <a:t>vahvistaa remburssin,</a:t>
            </a:r>
            <a:endParaRPr lang="fi-FI" sz="1200">
              <a:cs typeface="Calibri"/>
            </a:endParaRPr>
          </a:p>
          <a:p>
            <a:r>
              <a:rPr lang="fi-FI" sz="1200"/>
              <a:t>ja sitoutuu </a:t>
            </a:r>
            <a:endParaRPr lang="fi-FI" sz="1200">
              <a:cs typeface="Calibri"/>
            </a:endParaRPr>
          </a:p>
          <a:p>
            <a:r>
              <a:rPr lang="fi-FI" sz="1200"/>
              <a:t>maksamaan </a:t>
            </a:r>
            <a:endParaRPr lang="fi-FI"/>
          </a:p>
          <a:p>
            <a:r>
              <a:rPr lang="fi-FI" sz="1200"/>
              <a:t>kauppahinnan </a:t>
            </a:r>
          </a:p>
          <a:p>
            <a:r>
              <a:rPr lang="fi-FI" sz="1200"/>
              <a:t>myyjän täytettyä </a:t>
            </a:r>
            <a:endParaRPr lang="fi-FI" sz="1200">
              <a:cs typeface="Calibri"/>
            </a:endParaRPr>
          </a:p>
          <a:p>
            <a:r>
              <a:rPr lang="fi-FI" sz="1200"/>
              <a:t>remburssin ehdot</a:t>
            </a:r>
            <a:endParaRPr lang="fi-FI" sz="1600">
              <a:cs typeface="Calibri"/>
            </a:endParaRPr>
          </a:p>
        </p:txBody>
      </p:sp>
    </p:spTree>
    <p:extLst>
      <p:ext uri="{BB962C8B-B14F-4D97-AF65-F5344CB8AC3E}">
        <p14:creationId xmlns:p14="http://schemas.microsoft.com/office/powerpoint/2010/main" val="44944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uora nuoliyhdysviiva 2">
            <a:extLst>
              <a:ext uri="{FF2B5EF4-FFF2-40B4-BE49-F238E27FC236}">
                <a16:creationId xmlns:a16="http://schemas.microsoft.com/office/drawing/2014/main" id="{21BB1BBC-C370-4E25-880F-7F419317E769}"/>
              </a:ext>
            </a:extLst>
          </p:cNvPr>
          <p:cNvCxnSpPr/>
          <p:nvPr/>
        </p:nvCxnSpPr>
        <p:spPr>
          <a:xfrm flipH="1" flipV="1">
            <a:off x="2071885" y="1586499"/>
            <a:ext cx="35488" cy="303129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 name="Suorakulmio 4">
            <a:extLst>
              <a:ext uri="{FF2B5EF4-FFF2-40B4-BE49-F238E27FC236}">
                <a16:creationId xmlns:a16="http://schemas.microsoft.com/office/drawing/2014/main" id="{184B805E-F24A-4A02-837D-5D2665FF1659}"/>
              </a:ext>
            </a:extLst>
          </p:cNvPr>
          <p:cNvSpPr/>
          <p:nvPr/>
        </p:nvSpPr>
        <p:spPr>
          <a:xfrm>
            <a:off x="607512"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MYYJÄ</a:t>
            </a:r>
          </a:p>
        </p:txBody>
      </p:sp>
      <p:sp>
        <p:nvSpPr>
          <p:cNvPr id="7" name="Suorakulmio 6">
            <a:extLst>
              <a:ext uri="{FF2B5EF4-FFF2-40B4-BE49-F238E27FC236}">
                <a16:creationId xmlns:a16="http://schemas.microsoft.com/office/drawing/2014/main" id="{C86EE7F1-0913-4FC4-85C7-C648357185D6}"/>
              </a:ext>
            </a:extLst>
          </p:cNvPr>
          <p:cNvSpPr/>
          <p:nvPr/>
        </p:nvSpPr>
        <p:spPr>
          <a:xfrm>
            <a:off x="9657565"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OSTAJA</a:t>
            </a:r>
          </a:p>
        </p:txBody>
      </p:sp>
      <p:sp>
        <p:nvSpPr>
          <p:cNvPr id="9" name="Suorakulmio: Pyöristetyt kulmat 8">
            <a:extLst>
              <a:ext uri="{FF2B5EF4-FFF2-40B4-BE49-F238E27FC236}">
                <a16:creationId xmlns:a16="http://schemas.microsoft.com/office/drawing/2014/main" id="{3CE1A382-F8EE-4143-BE52-A8E7FA99BD43}"/>
              </a:ext>
            </a:extLst>
          </p:cNvPr>
          <p:cNvSpPr/>
          <p:nvPr/>
        </p:nvSpPr>
        <p:spPr>
          <a:xfrm>
            <a:off x="844332" y="4868319"/>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A</a:t>
            </a:r>
          </a:p>
          <a:p>
            <a:pPr algn="ctr"/>
            <a:r>
              <a:rPr lang="fi-FI"/>
              <a:t>(myyjän pankki)</a:t>
            </a:r>
          </a:p>
        </p:txBody>
      </p:sp>
      <p:sp>
        <p:nvSpPr>
          <p:cNvPr id="11" name="Suorakulmio: Pyöristetyt kulmat 10">
            <a:extLst>
              <a:ext uri="{FF2B5EF4-FFF2-40B4-BE49-F238E27FC236}">
                <a16:creationId xmlns:a16="http://schemas.microsoft.com/office/drawing/2014/main" id="{456A141B-4A2F-42BC-8FB3-FDE919923CA7}"/>
              </a:ext>
            </a:extLst>
          </p:cNvPr>
          <p:cNvSpPr/>
          <p:nvPr/>
        </p:nvSpPr>
        <p:spPr>
          <a:xfrm>
            <a:off x="9769127" y="5024896"/>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B</a:t>
            </a:r>
          </a:p>
          <a:p>
            <a:pPr algn="ctr"/>
            <a:r>
              <a:rPr lang="fi-FI"/>
              <a:t>(ostajan pankki)</a:t>
            </a:r>
          </a:p>
        </p:txBody>
      </p:sp>
      <p:cxnSp>
        <p:nvCxnSpPr>
          <p:cNvPr id="13" name="Suora nuoliyhdysviiva 12">
            <a:extLst>
              <a:ext uri="{FF2B5EF4-FFF2-40B4-BE49-F238E27FC236}">
                <a16:creationId xmlns:a16="http://schemas.microsoft.com/office/drawing/2014/main" id="{23B1092F-AF41-4F62-8524-21B118D43242}"/>
              </a:ext>
            </a:extLst>
          </p:cNvPr>
          <p:cNvCxnSpPr/>
          <p:nvPr/>
        </p:nvCxnSpPr>
        <p:spPr>
          <a:xfrm>
            <a:off x="2355608" y="633349"/>
            <a:ext cx="7010399" cy="4801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5" name="Tekstiruutu 14">
            <a:extLst>
              <a:ext uri="{FF2B5EF4-FFF2-40B4-BE49-F238E27FC236}">
                <a16:creationId xmlns:a16="http://schemas.microsoft.com/office/drawing/2014/main" id="{911A8463-E0FC-46F1-B6B6-69C29A91F5C2}"/>
              </a:ext>
            </a:extLst>
          </p:cNvPr>
          <p:cNvSpPr txBox="1"/>
          <p:nvPr/>
        </p:nvSpPr>
        <p:spPr>
          <a:xfrm>
            <a:off x="5027764" y="28875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t>Remburssi -sopimus</a:t>
            </a:r>
          </a:p>
        </p:txBody>
      </p:sp>
      <p:cxnSp>
        <p:nvCxnSpPr>
          <p:cNvPr id="17" name="Suora nuoliyhdysviiva 16">
            <a:extLst>
              <a:ext uri="{FF2B5EF4-FFF2-40B4-BE49-F238E27FC236}">
                <a16:creationId xmlns:a16="http://schemas.microsoft.com/office/drawing/2014/main" id="{A752878C-CDC1-4CF7-9A4C-B6D09C751E11}"/>
              </a:ext>
            </a:extLst>
          </p:cNvPr>
          <p:cNvCxnSpPr/>
          <p:nvPr/>
        </p:nvCxnSpPr>
        <p:spPr>
          <a:xfrm flipH="1">
            <a:off x="10746811" y="1549574"/>
            <a:ext cx="4173" cy="29394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9" name="Tekstiruutu 18">
            <a:extLst>
              <a:ext uri="{FF2B5EF4-FFF2-40B4-BE49-F238E27FC236}">
                <a16:creationId xmlns:a16="http://schemas.microsoft.com/office/drawing/2014/main" id="{36ACECA8-1DEF-4527-8FB0-E6B430C7BD21}"/>
              </a:ext>
            </a:extLst>
          </p:cNvPr>
          <p:cNvSpPr txBox="1"/>
          <p:nvPr/>
        </p:nvSpPr>
        <p:spPr>
          <a:xfrm>
            <a:off x="10772775" y="1513952"/>
            <a:ext cx="19185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Toimeksianto </a:t>
            </a:r>
          </a:p>
          <a:p>
            <a:r>
              <a:rPr lang="fi-FI" sz="1200"/>
              <a:t>remburssin </a:t>
            </a:r>
            <a:endParaRPr lang="fi-FI" sz="1200">
              <a:cs typeface="Calibri"/>
            </a:endParaRPr>
          </a:p>
          <a:p>
            <a:r>
              <a:rPr lang="fi-FI" sz="1200"/>
              <a:t>avaamisesta myyjän </a:t>
            </a:r>
            <a:endParaRPr lang="fi-FI" sz="1200">
              <a:cs typeface="Calibri"/>
            </a:endParaRPr>
          </a:p>
          <a:p>
            <a:r>
              <a:rPr lang="fi-FI" sz="1200"/>
              <a:t>hyväksi</a:t>
            </a:r>
            <a:endParaRPr lang="fi-FI" sz="1200">
              <a:cs typeface="Calibri"/>
            </a:endParaRPr>
          </a:p>
        </p:txBody>
      </p:sp>
      <p:cxnSp>
        <p:nvCxnSpPr>
          <p:cNvPr id="21" name="Suora nuoliyhdysviiva 20">
            <a:extLst>
              <a:ext uri="{FF2B5EF4-FFF2-40B4-BE49-F238E27FC236}">
                <a16:creationId xmlns:a16="http://schemas.microsoft.com/office/drawing/2014/main" id="{68E6BF13-1EC4-405D-9582-160CA40DDDF3}"/>
              </a:ext>
            </a:extLst>
          </p:cNvPr>
          <p:cNvCxnSpPr/>
          <p:nvPr/>
        </p:nvCxnSpPr>
        <p:spPr>
          <a:xfrm flipH="1">
            <a:off x="2493986" y="5561814"/>
            <a:ext cx="6945678" cy="626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kstiruutu 22">
            <a:extLst>
              <a:ext uri="{FF2B5EF4-FFF2-40B4-BE49-F238E27FC236}">
                <a16:creationId xmlns:a16="http://schemas.microsoft.com/office/drawing/2014/main" id="{0E3BFBA3-380E-4B7C-9D2E-1A4C27BF3134}"/>
              </a:ext>
            </a:extLst>
          </p:cNvPr>
          <p:cNvSpPr txBox="1"/>
          <p:nvPr/>
        </p:nvSpPr>
        <p:spPr>
          <a:xfrm>
            <a:off x="3615977" y="5630579"/>
            <a:ext cx="594777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B avaa remburssin myyjän pankkiin. Remburssissa määritellään ehdot, joiden perusteella myyjä saa suorituksen ostajan pankilta.</a:t>
            </a:r>
            <a:endParaRPr lang="fi-FI" sz="1200">
              <a:cs typeface="Calibri"/>
            </a:endParaRPr>
          </a:p>
        </p:txBody>
      </p:sp>
      <p:cxnSp>
        <p:nvCxnSpPr>
          <p:cNvPr id="25" name="Suora nuoliyhdysviiva 24">
            <a:extLst>
              <a:ext uri="{FF2B5EF4-FFF2-40B4-BE49-F238E27FC236}">
                <a16:creationId xmlns:a16="http://schemas.microsoft.com/office/drawing/2014/main" id="{E578228E-C566-4D13-827F-1F0E52CAF27B}"/>
              </a:ext>
            </a:extLst>
          </p:cNvPr>
          <p:cNvCxnSpPr>
            <a:cxnSpLocks/>
          </p:cNvCxnSpPr>
          <p:nvPr/>
        </p:nvCxnSpPr>
        <p:spPr>
          <a:xfrm flipH="1" flipV="1">
            <a:off x="1185278" y="1555837"/>
            <a:ext cx="45926" cy="305217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29" name="Kuva 17" descr="Hinaaja">
            <a:extLst>
              <a:ext uri="{FF2B5EF4-FFF2-40B4-BE49-F238E27FC236}">
                <a16:creationId xmlns:a16="http://schemas.microsoft.com/office/drawing/2014/main" id="{B96F14ED-7D4F-4D99-8C92-6AE55ECDC7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61347" y="1552182"/>
            <a:ext cx="914400" cy="914400"/>
          </a:xfrm>
          <a:prstGeom prst="rect">
            <a:avLst/>
          </a:prstGeom>
        </p:spPr>
      </p:pic>
      <p:cxnSp>
        <p:nvCxnSpPr>
          <p:cNvPr id="31" name="Suora nuoliyhdysviiva 30">
            <a:extLst>
              <a:ext uri="{FF2B5EF4-FFF2-40B4-BE49-F238E27FC236}">
                <a16:creationId xmlns:a16="http://schemas.microsoft.com/office/drawing/2014/main" id="{49461F1F-91FE-4084-B614-EE6992C2E957}"/>
              </a:ext>
            </a:extLst>
          </p:cNvPr>
          <p:cNvCxnSpPr/>
          <p:nvPr/>
        </p:nvCxnSpPr>
        <p:spPr>
          <a:xfrm>
            <a:off x="2241767" y="1004822"/>
            <a:ext cx="3002069" cy="820455"/>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Tekstiruutu 34">
            <a:extLst>
              <a:ext uri="{FF2B5EF4-FFF2-40B4-BE49-F238E27FC236}">
                <a16:creationId xmlns:a16="http://schemas.microsoft.com/office/drawing/2014/main" id="{A7B6DD43-714A-49AB-BBF9-8AEC145DBCF6}"/>
              </a:ext>
            </a:extLst>
          </p:cNvPr>
          <p:cNvSpPr txBox="1"/>
          <p:nvPr/>
        </p:nvSpPr>
        <p:spPr>
          <a:xfrm>
            <a:off x="2357504" y="1585064"/>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70C0"/>
                </a:solidFill>
              </a:rPr>
              <a:t>Myyjä valmistaa ja toimittaa </a:t>
            </a:r>
            <a:endParaRPr lang="fi-FI">
              <a:solidFill>
                <a:srgbClr val="0070C0"/>
              </a:solidFill>
              <a:cs typeface="Calibri"/>
            </a:endParaRPr>
          </a:p>
          <a:p>
            <a:r>
              <a:rPr lang="fi-FI" sz="1200">
                <a:solidFill>
                  <a:srgbClr val="0070C0"/>
                </a:solidFill>
              </a:rPr>
              <a:t>tavaran, sekä esittää </a:t>
            </a:r>
            <a:endParaRPr lang="fi-FI">
              <a:solidFill>
                <a:srgbClr val="0070C0"/>
              </a:solidFill>
              <a:cs typeface="Calibri"/>
            </a:endParaRPr>
          </a:p>
          <a:p>
            <a:r>
              <a:rPr lang="fi-FI" sz="1200">
                <a:solidFill>
                  <a:srgbClr val="0070C0"/>
                </a:solidFill>
              </a:rPr>
              <a:t>pyydettävät asiakirjat </a:t>
            </a:r>
            <a:endParaRPr lang="fi-FI">
              <a:solidFill>
                <a:srgbClr val="0070C0"/>
              </a:solidFill>
              <a:cs typeface="Calibri"/>
            </a:endParaRPr>
          </a:p>
          <a:p>
            <a:r>
              <a:rPr lang="fi-FI" sz="1200">
                <a:solidFill>
                  <a:srgbClr val="0070C0"/>
                </a:solidFill>
              </a:rPr>
              <a:t>pankille A</a:t>
            </a:r>
            <a:endParaRPr lang="fi-FI">
              <a:solidFill>
                <a:srgbClr val="0070C0"/>
              </a:solidFill>
              <a:cs typeface="Calibri"/>
            </a:endParaRPr>
          </a:p>
        </p:txBody>
      </p:sp>
      <p:cxnSp>
        <p:nvCxnSpPr>
          <p:cNvPr id="37" name="Suora nuoliyhdysviiva 36">
            <a:extLst>
              <a:ext uri="{FF2B5EF4-FFF2-40B4-BE49-F238E27FC236}">
                <a16:creationId xmlns:a16="http://schemas.microsoft.com/office/drawing/2014/main" id="{D31CE5B9-56CB-4D05-A535-D2CA7218F595}"/>
              </a:ext>
            </a:extLst>
          </p:cNvPr>
          <p:cNvCxnSpPr/>
          <p:nvPr/>
        </p:nvCxnSpPr>
        <p:spPr>
          <a:xfrm>
            <a:off x="1483680" y="1561968"/>
            <a:ext cx="16703" cy="3022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kstiruutu 40">
            <a:extLst>
              <a:ext uri="{FF2B5EF4-FFF2-40B4-BE49-F238E27FC236}">
                <a16:creationId xmlns:a16="http://schemas.microsoft.com/office/drawing/2014/main" id="{F47211C8-D5C3-4777-9939-56EA1D4A280B}"/>
              </a:ext>
            </a:extLst>
          </p:cNvPr>
          <p:cNvSpPr txBox="1"/>
          <p:nvPr/>
        </p:nvSpPr>
        <p:spPr>
          <a:xfrm>
            <a:off x="2191142" y="4404071"/>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FFC000"/>
                </a:solidFill>
              </a:rPr>
              <a:t>Pankki A toteaa remburssin ehdot täyttyneiksi, maksaa myyjälle kauppahinnan ja toimittaa asiakirjat edelleen pankkiin B</a:t>
            </a:r>
          </a:p>
        </p:txBody>
      </p:sp>
      <p:cxnSp>
        <p:nvCxnSpPr>
          <p:cNvPr id="43" name="Suora nuoliyhdysviiva 42">
            <a:extLst>
              <a:ext uri="{FF2B5EF4-FFF2-40B4-BE49-F238E27FC236}">
                <a16:creationId xmlns:a16="http://schemas.microsoft.com/office/drawing/2014/main" id="{898080BE-31C1-43FB-B1BA-9EF0BC339A83}"/>
              </a:ext>
            </a:extLst>
          </p:cNvPr>
          <p:cNvCxnSpPr/>
          <p:nvPr/>
        </p:nvCxnSpPr>
        <p:spPr>
          <a:xfrm flipV="1">
            <a:off x="2496856" y="5316253"/>
            <a:ext cx="6937330" cy="14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7" name="Kuva 25" descr="Tarkistuslista RTL">
            <a:extLst>
              <a:ext uri="{FF2B5EF4-FFF2-40B4-BE49-F238E27FC236}">
                <a16:creationId xmlns:a16="http://schemas.microsoft.com/office/drawing/2014/main" id="{31514EB0-D1EF-49CE-9FA6-737E8F820DF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26089" y="4015635"/>
            <a:ext cx="559496" cy="569935"/>
          </a:xfrm>
          <a:prstGeom prst="rect">
            <a:avLst/>
          </a:prstGeom>
        </p:spPr>
      </p:pic>
      <p:sp>
        <p:nvSpPr>
          <p:cNvPr id="49" name="Tekstiruutu 48">
            <a:extLst>
              <a:ext uri="{FF2B5EF4-FFF2-40B4-BE49-F238E27FC236}">
                <a16:creationId xmlns:a16="http://schemas.microsoft.com/office/drawing/2014/main" id="{5B216E93-9273-4A24-A7B1-E0FA8ABBF63C}"/>
              </a:ext>
            </a:extLst>
          </p:cNvPr>
          <p:cNvSpPr txBox="1"/>
          <p:nvPr/>
        </p:nvSpPr>
        <p:spPr>
          <a:xfrm>
            <a:off x="2212670" y="3235628"/>
            <a:ext cx="72859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B050"/>
                </a:solidFill>
              </a:rPr>
              <a:t>Maksu </a:t>
            </a:r>
            <a:endParaRPr lang="fi-FI" sz="1200"/>
          </a:p>
        </p:txBody>
      </p:sp>
      <p:pic>
        <p:nvPicPr>
          <p:cNvPr id="51" name="Kuva 34" descr="Kolikkoja">
            <a:extLst>
              <a:ext uri="{FF2B5EF4-FFF2-40B4-BE49-F238E27FC236}">
                <a16:creationId xmlns:a16="http://schemas.microsoft.com/office/drawing/2014/main" id="{F13E4278-10A3-4325-9A59-C91C95FE589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267210" y="2773470"/>
            <a:ext cx="455113" cy="465551"/>
          </a:xfrm>
          <a:prstGeom prst="rect">
            <a:avLst/>
          </a:prstGeom>
        </p:spPr>
      </p:pic>
      <p:sp>
        <p:nvSpPr>
          <p:cNvPr id="71" name="Vuokaaviosymboli: Liitin 70">
            <a:extLst>
              <a:ext uri="{FF2B5EF4-FFF2-40B4-BE49-F238E27FC236}">
                <a16:creationId xmlns:a16="http://schemas.microsoft.com/office/drawing/2014/main" id="{E697E944-EBF0-48E3-8964-AE4939DCF2AF}"/>
              </a:ext>
            </a:extLst>
          </p:cNvPr>
          <p:cNvSpPr/>
          <p:nvPr/>
        </p:nvSpPr>
        <p:spPr>
          <a:xfrm>
            <a:off x="8484163" y="524919"/>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1.</a:t>
            </a:r>
            <a:endParaRPr lang="fi-FI">
              <a:cs typeface="Calibri"/>
            </a:endParaRPr>
          </a:p>
        </p:txBody>
      </p:sp>
      <p:sp>
        <p:nvSpPr>
          <p:cNvPr id="73" name="Vuokaaviosymboli: Liitin 72">
            <a:extLst>
              <a:ext uri="{FF2B5EF4-FFF2-40B4-BE49-F238E27FC236}">
                <a16:creationId xmlns:a16="http://schemas.microsoft.com/office/drawing/2014/main" id="{9EB10D9E-2A97-4BA8-A8A6-13A2756EB187}"/>
              </a:ext>
            </a:extLst>
          </p:cNvPr>
          <p:cNvSpPr/>
          <p:nvPr/>
        </p:nvSpPr>
        <p:spPr>
          <a:xfrm>
            <a:off x="10540520" y="2268124"/>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2.</a:t>
            </a:r>
            <a:endParaRPr lang="fi-FI">
              <a:cs typeface="Calibri"/>
            </a:endParaRPr>
          </a:p>
        </p:txBody>
      </p:sp>
      <p:sp>
        <p:nvSpPr>
          <p:cNvPr id="75" name="Vuokaaviosymboli: Liitin 74">
            <a:extLst>
              <a:ext uri="{FF2B5EF4-FFF2-40B4-BE49-F238E27FC236}">
                <a16:creationId xmlns:a16="http://schemas.microsoft.com/office/drawing/2014/main" id="{2E3CF76E-4584-4EDC-A85B-E971FA523F31}"/>
              </a:ext>
            </a:extLst>
          </p:cNvPr>
          <p:cNvSpPr/>
          <p:nvPr/>
        </p:nvSpPr>
        <p:spPr>
          <a:xfrm>
            <a:off x="2492546" y="942452"/>
            <a:ext cx="415446" cy="331940"/>
          </a:xfrm>
          <a:prstGeom prst="flowChartConnector">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a:cs typeface="Calibri"/>
              </a:rPr>
              <a:t>6.</a:t>
            </a:r>
            <a:endParaRPr lang="fi-FI">
              <a:cs typeface="Calibri"/>
            </a:endParaRPr>
          </a:p>
        </p:txBody>
      </p:sp>
      <p:sp>
        <p:nvSpPr>
          <p:cNvPr id="77" name="Vuokaaviosymboli: Liitin 76">
            <a:extLst>
              <a:ext uri="{FF2B5EF4-FFF2-40B4-BE49-F238E27FC236}">
                <a16:creationId xmlns:a16="http://schemas.microsoft.com/office/drawing/2014/main" id="{084FE46B-E3BB-480C-AA51-5458073BF686}"/>
              </a:ext>
            </a:extLst>
          </p:cNvPr>
          <p:cNvSpPr/>
          <p:nvPr/>
        </p:nvSpPr>
        <p:spPr>
          <a:xfrm>
            <a:off x="999861" y="4115712"/>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800">
                <a:cs typeface="Calibri"/>
              </a:rPr>
              <a:t>5.</a:t>
            </a:r>
            <a:endParaRPr lang="fi-FI">
              <a:cs typeface="Calibri"/>
            </a:endParaRPr>
          </a:p>
        </p:txBody>
      </p:sp>
      <p:sp>
        <p:nvSpPr>
          <p:cNvPr id="79" name="Vuokaaviosymboli: Liitin 78">
            <a:extLst>
              <a:ext uri="{FF2B5EF4-FFF2-40B4-BE49-F238E27FC236}">
                <a16:creationId xmlns:a16="http://schemas.microsoft.com/office/drawing/2014/main" id="{FC32C876-5598-44DF-AAF0-1640F0F7F1EA}"/>
              </a:ext>
            </a:extLst>
          </p:cNvPr>
          <p:cNvSpPr/>
          <p:nvPr/>
        </p:nvSpPr>
        <p:spPr>
          <a:xfrm>
            <a:off x="1887119" y="3583355"/>
            <a:ext cx="415446" cy="331940"/>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i-FI" sz="800">
                <a:cs typeface="Calibri"/>
              </a:rPr>
              <a:t>8.</a:t>
            </a:r>
          </a:p>
        </p:txBody>
      </p:sp>
      <p:sp>
        <p:nvSpPr>
          <p:cNvPr id="81" name="Vuokaaviosymboli: Liitin 80">
            <a:extLst>
              <a:ext uri="{FF2B5EF4-FFF2-40B4-BE49-F238E27FC236}">
                <a16:creationId xmlns:a16="http://schemas.microsoft.com/office/drawing/2014/main" id="{FF63E5C7-3A91-49AF-81A9-71B8074B71FC}"/>
              </a:ext>
            </a:extLst>
          </p:cNvPr>
          <p:cNvSpPr/>
          <p:nvPr/>
        </p:nvSpPr>
        <p:spPr>
          <a:xfrm>
            <a:off x="1281696" y="172532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7.</a:t>
            </a:r>
            <a:endParaRPr lang="fi-FI">
              <a:cs typeface="Calibri"/>
            </a:endParaRPr>
          </a:p>
        </p:txBody>
      </p:sp>
      <p:sp>
        <p:nvSpPr>
          <p:cNvPr id="83" name="Vuokaaviosymboli: Liitin 82">
            <a:extLst>
              <a:ext uri="{FF2B5EF4-FFF2-40B4-BE49-F238E27FC236}">
                <a16:creationId xmlns:a16="http://schemas.microsoft.com/office/drawing/2014/main" id="{1EBB132F-CD8D-4622-8391-2FB23F0865EF}"/>
              </a:ext>
            </a:extLst>
          </p:cNvPr>
          <p:cNvSpPr/>
          <p:nvPr/>
        </p:nvSpPr>
        <p:spPr>
          <a:xfrm>
            <a:off x="3734708" y="515954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9.</a:t>
            </a:r>
          </a:p>
        </p:txBody>
      </p:sp>
      <p:sp>
        <p:nvSpPr>
          <p:cNvPr id="87" name="Vuokaaviosymboli: Liitin 86">
            <a:extLst>
              <a:ext uri="{FF2B5EF4-FFF2-40B4-BE49-F238E27FC236}">
                <a16:creationId xmlns:a16="http://schemas.microsoft.com/office/drawing/2014/main" id="{35910E9F-58CC-46EC-A1EA-EB375B3D8EB2}"/>
              </a:ext>
            </a:extLst>
          </p:cNvPr>
          <p:cNvSpPr/>
          <p:nvPr/>
        </p:nvSpPr>
        <p:spPr>
          <a:xfrm>
            <a:off x="8901696" y="5399630"/>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4.</a:t>
            </a:r>
            <a:endParaRPr lang="fi-FI">
              <a:cs typeface="Calibri"/>
            </a:endParaRPr>
          </a:p>
        </p:txBody>
      </p:sp>
      <p:sp>
        <p:nvSpPr>
          <p:cNvPr id="93" name="Tekstiruutu 92">
            <a:extLst>
              <a:ext uri="{FF2B5EF4-FFF2-40B4-BE49-F238E27FC236}">
                <a16:creationId xmlns:a16="http://schemas.microsoft.com/office/drawing/2014/main" id="{2AD37D3D-88A4-4477-B9EB-C17FF450933C}"/>
              </a:ext>
            </a:extLst>
          </p:cNvPr>
          <p:cNvSpPr txBox="1"/>
          <p:nvPr/>
        </p:nvSpPr>
        <p:spPr>
          <a:xfrm>
            <a:off x="1881" y="6361288"/>
            <a:ext cx="54243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i="1"/>
              <a:t>Lähteet: Finnvera.fi, Logistiikanmaailma.fi</a:t>
            </a:r>
            <a:endParaRPr lang="fi-FI" sz="1600">
              <a:cs typeface="Calibri" panose="020F0502020204030204"/>
            </a:endParaRPr>
          </a:p>
        </p:txBody>
      </p:sp>
      <p:sp>
        <p:nvSpPr>
          <p:cNvPr id="95" name="Tekstiruutu 94">
            <a:extLst>
              <a:ext uri="{FF2B5EF4-FFF2-40B4-BE49-F238E27FC236}">
                <a16:creationId xmlns:a16="http://schemas.microsoft.com/office/drawing/2014/main" id="{279D680A-68AD-4003-8D1D-5C95DC090676}"/>
              </a:ext>
            </a:extLst>
          </p:cNvPr>
          <p:cNvSpPr txBox="1"/>
          <p:nvPr/>
        </p:nvSpPr>
        <p:spPr>
          <a:xfrm>
            <a:off x="-37655" y="2127078"/>
            <a:ext cx="144884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A </a:t>
            </a:r>
            <a:endParaRPr lang="fi-FI"/>
          </a:p>
          <a:p>
            <a:r>
              <a:rPr lang="fi-FI" sz="1200"/>
              <a:t>ilmoittaa avatusta </a:t>
            </a:r>
            <a:endParaRPr lang="fi-FI"/>
          </a:p>
          <a:p>
            <a:r>
              <a:rPr lang="fi-FI" sz="1200"/>
              <a:t>Remburssista </a:t>
            </a:r>
          </a:p>
          <a:p>
            <a:r>
              <a:rPr lang="fi-FI" sz="1200"/>
              <a:t>myyjälle. Pankki A </a:t>
            </a:r>
            <a:endParaRPr lang="fi-FI" sz="1200">
              <a:cs typeface="Calibri"/>
            </a:endParaRPr>
          </a:p>
          <a:p>
            <a:r>
              <a:rPr lang="fi-FI" sz="1200"/>
              <a:t>vahvistaa remburssin,</a:t>
            </a:r>
            <a:endParaRPr lang="fi-FI" sz="1200">
              <a:cs typeface="Calibri"/>
            </a:endParaRPr>
          </a:p>
          <a:p>
            <a:r>
              <a:rPr lang="fi-FI" sz="1200"/>
              <a:t>ja sitoutuu </a:t>
            </a:r>
            <a:endParaRPr lang="fi-FI" sz="1200">
              <a:cs typeface="Calibri"/>
            </a:endParaRPr>
          </a:p>
          <a:p>
            <a:r>
              <a:rPr lang="fi-FI" sz="1200"/>
              <a:t>maksamaan </a:t>
            </a:r>
            <a:endParaRPr lang="fi-FI"/>
          </a:p>
          <a:p>
            <a:r>
              <a:rPr lang="fi-FI" sz="1200"/>
              <a:t>kauppahinnan </a:t>
            </a:r>
          </a:p>
          <a:p>
            <a:r>
              <a:rPr lang="fi-FI" sz="1200"/>
              <a:t>myyjän täytettyä </a:t>
            </a:r>
            <a:endParaRPr lang="fi-FI" sz="1200">
              <a:cs typeface="Calibri"/>
            </a:endParaRPr>
          </a:p>
          <a:p>
            <a:r>
              <a:rPr lang="fi-FI" sz="1200"/>
              <a:t>remburssin ehdot</a:t>
            </a:r>
            <a:endParaRPr lang="fi-FI" sz="1600">
              <a:cs typeface="Calibri"/>
            </a:endParaRPr>
          </a:p>
        </p:txBody>
      </p:sp>
      <p:pic>
        <p:nvPicPr>
          <p:cNvPr id="97" name="Kuva 25" descr="Tarkistuslista RTL">
            <a:extLst>
              <a:ext uri="{FF2B5EF4-FFF2-40B4-BE49-F238E27FC236}">
                <a16:creationId xmlns:a16="http://schemas.microsoft.com/office/drawing/2014/main" id="{1287363C-473F-4ED3-98B2-D5B685D9351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48798" y="3587661"/>
            <a:ext cx="559496" cy="569935"/>
          </a:xfrm>
          <a:prstGeom prst="rect">
            <a:avLst/>
          </a:prstGeom>
        </p:spPr>
      </p:pic>
    </p:spTree>
    <p:extLst>
      <p:ext uri="{BB962C8B-B14F-4D97-AF65-F5344CB8AC3E}">
        <p14:creationId xmlns:p14="http://schemas.microsoft.com/office/powerpoint/2010/main" val="260565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uora nuoliyhdysviiva 2">
            <a:extLst>
              <a:ext uri="{FF2B5EF4-FFF2-40B4-BE49-F238E27FC236}">
                <a16:creationId xmlns:a16="http://schemas.microsoft.com/office/drawing/2014/main" id="{62C012A0-D821-4992-A7F4-CEA4C51451C0}"/>
              </a:ext>
            </a:extLst>
          </p:cNvPr>
          <p:cNvCxnSpPr/>
          <p:nvPr/>
        </p:nvCxnSpPr>
        <p:spPr>
          <a:xfrm flipH="1" flipV="1">
            <a:off x="2071885" y="1586499"/>
            <a:ext cx="35488" cy="303129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 name="Suorakulmio 4">
            <a:extLst>
              <a:ext uri="{FF2B5EF4-FFF2-40B4-BE49-F238E27FC236}">
                <a16:creationId xmlns:a16="http://schemas.microsoft.com/office/drawing/2014/main" id="{91C388C6-D4A4-406C-A1AA-1DBB36C3CE01}"/>
              </a:ext>
            </a:extLst>
          </p:cNvPr>
          <p:cNvSpPr/>
          <p:nvPr/>
        </p:nvSpPr>
        <p:spPr>
          <a:xfrm>
            <a:off x="607512"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MYYJÄ</a:t>
            </a:r>
          </a:p>
        </p:txBody>
      </p:sp>
      <p:sp>
        <p:nvSpPr>
          <p:cNvPr id="7" name="Suorakulmio 6">
            <a:extLst>
              <a:ext uri="{FF2B5EF4-FFF2-40B4-BE49-F238E27FC236}">
                <a16:creationId xmlns:a16="http://schemas.microsoft.com/office/drawing/2014/main" id="{0C77668B-AD75-4A79-B262-6E8DB01CD32E}"/>
              </a:ext>
            </a:extLst>
          </p:cNvPr>
          <p:cNvSpPr/>
          <p:nvPr/>
        </p:nvSpPr>
        <p:spPr>
          <a:xfrm>
            <a:off x="9657565"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OSTAJA</a:t>
            </a:r>
          </a:p>
        </p:txBody>
      </p:sp>
      <p:sp>
        <p:nvSpPr>
          <p:cNvPr id="9" name="Suorakulmio: Pyöristetyt kulmat 8">
            <a:extLst>
              <a:ext uri="{FF2B5EF4-FFF2-40B4-BE49-F238E27FC236}">
                <a16:creationId xmlns:a16="http://schemas.microsoft.com/office/drawing/2014/main" id="{3B6C513E-B279-4937-81ED-71C34057D01B}"/>
              </a:ext>
            </a:extLst>
          </p:cNvPr>
          <p:cNvSpPr/>
          <p:nvPr/>
        </p:nvSpPr>
        <p:spPr>
          <a:xfrm>
            <a:off x="844332" y="4868319"/>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A</a:t>
            </a:r>
          </a:p>
          <a:p>
            <a:pPr algn="ctr"/>
            <a:r>
              <a:rPr lang="fi-FI"/>
              <a:t>(myyjän pankki)</a:t>
            </a:r>
          </a:p>
        </p:txBody>
      </p:sp>
      <p:sp>
        <p:nvSpPr>
          <p:cNvPr id="11" name="Suorakulmio: Pyöristetyt kulmat 10">
            <a:extLst>
              <a:ext uri="{FF2B5EF4-FFF2-40B4-BE49-F238E27FC236}">
                <a16:creationId xmlns:a16="http://schemas.microsoft.com/office/drawing/2014/main" id="{D3B75BB4-074E-4F1D-A67F-BA9444CE626D}"/>
              </a:ext>
            </a:extLst>
          </p:cNvPr>
          <p:cNvSpPr/>
          <p:nvPr/>
        </p:nvSpPr>
        <p:spPr>
          <a:xfrm>
            <a:off x="9769127" y="5024896"/>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B</a:t>
            </a:r>
          </a:p>
          <a:p>
            <a:pPr algn="ctr"/>
            <a:r>
              <a:rPr lang="fi-FI"/>
              <a:t>(ostajan pankki)</a:t>
            </a:r>
          </a:p>
        </p:txBody>
      </p:sp>
      <p:cxnSp>
        <p:nvCxnSpPr>
          <p:cNvPr id="13" name="Suora nuoliyhdysviiva 12">
            <a:extLst>
              <a:ext uri="{FF2B5EF4-FFF2-40B4-BE49-F238E27FC236}">
                <a16:creationId xmlns:a16="http://schemas.microsoft.com/office/drawing/2014/main" id="{BD6BA3DA-BFA1-49CA-8DB2-D081937FB4CD}"/>
              </a:ext>
            </a:extLst>
          </p:cNvPr>
          <p:cNvCxnSpPr/>
          <p:nvPr/>
        </p:nvCxnSpPr>
        <p:spPr>
          <a:xfrm>
            <a:off x="2355608" y="633349"/>
            <a:ext cx="7010399" cy="4801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5" name="Tekstiruutu 14">
            <a:extLst>
              <a:ext uri="{FF2B5EF4-FFF2-40B4-BE49-F238E27FC236}">
                <a16:creationId xmlns:a16="http://schemas.microsoft.com/office/drawing/2014/main" id="{E8521F32-AC43-4971-84D1-C0939CE72B27}"/>
              </a:ext>
            </a:extLst>
          </p:cNvPr>
          <p:cNvSpPr txBox="1"/>
          <p:nvPr/>
        </p:nvSpPr>
        <p:spPr>
          <a:xfrm>
            <a:off x="5027764" y="28875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t>Remburssi -sopimus</a:t>
            </a:r>
          </a:p>
        </p:txBody>
      </p:sp>
      <p:cxnSp>
        <p:nvCxnSpPr>
          <p:cNvPr id="17" name="Suora nuoliyhdysviiva 16">
            <a:extLst>
              <a:ext uri="{FF2B5EF4-FFF2-40B4-BE49-F238E27FC236}">
                <a16:creationId xmlns:a16="http://schemas.microsoft.com/office/drawing/2014/main" id="{B51F72C7-0A81-41A4-A4CB-0B21EB7FF245}"/>
              </a:ext>
            </a:extLst>
          </p:cNvPr>
          <p:cNvCxnSpPr/>
          <p:nvPr/>
        </p:nvCxnSpPr>
        <p:spPr>
          <a:xfrm flipH="1">
            <a:off x="10746811" y="1549574"/>
            <a:ext cx="4173" cy="29394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9" name="Tekstiruutu 18">
            <a:extLst>
              <a:ext uri="{FF2B5EF4-FFF2-40B4-BE49-F238E27FC236}">
                <a16:creationId xmlns:a16="http://schemas.microsoft.com/office/drawing/2014/main" id="{64025479-83C3-4932-96F0-24992614577E}"/>
              </a:ext>
            </a:extLst>
          </p:cNvPr>
          <p:cNvSpPr txBox="1"/>
          <p:nvPr/>
        </p:nvSpPr>
        <p:spPr>
          <a:xfrm>
            <a:off x="10772775" y="1513952"/>
            <a:ext cx="19185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Toimeksianto </a:t>
            </a:r>
          </a:p>
          <a:p>
            <a:r>
              <a:rPr lang="fi-FI" sz="1200"/>
              <a:t>remburssin </a:t>
            </a:r>
            <a:endParaRPr lang="fi-FI" sz="1200">
              <a:cs typeface="Calibri"/>
            </a:endParaRPr>
          </a:p>
          <a:p>
            <a:r>
              <a:rPr lang="fi-FI" sz="1200"/>
              <a:t>avaamisesta myyjän </a:t>
            </a:r>
            <a:endParaRPr lang="fi-FI" sz="1200">
              <a:cs typeface="Calibri"/>
            </a:endParaRPr>
          </a:p>
          <a:p>
            <a:r>
              <a:rPr lang="fi-FI" sz="1200"/>
              <a:t>hyväksi</a:t>
            </a:r>
            <a:endParaRPr lang="fi-FI" sz="1200">
              <a:cs typeface="Calibri"/>
            </a:endParaRPr>
          </a:p>
        </p:txBody>
      </p:sp>
      <p:cxnSp>
        <p:nvCxnSpPr>
          <p:cNvPr id="21" name="Suora nuoliyhdysviiva 20">
            <a:extLst>
              <a:ext uri="{FF2B5EF4-FFF2-40B4-BE49-F238E27FC236}">
                <a16:creationId xmlns:a16="http://schemas.microsoft.com/office/drawing/2014/main" id="{2DFCAAA5-20A3-4C1E-B698-95FC902E6FD8}"/>
              </a:ext>
            </a:extLst>
          </p:cNvPr>
          <p:cNvCxnSpPr/>
          <p:nvPr/>
        </p:nvCxnSpPr>
        <p:spPr>
          <a:xfrm flipH="1">
            <a:off x="2493986" y="5561814"/>
            <a:ext cx="6945678" cy="626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kstiruutu 22">
            <a:extLst>
              <a:ext uri="{FF2B5EF4-FFF2-40B4-BE49-F238E27FC236}">
                <a16:creationId xmlns:a16="http://schemas.microsoft.com/office/drawing/2014/main" id="{23CF00C0-8E57-4F4C-A381-1997281DEA7E}"/>
              </a:ext>
            </a:extLst>
          </p:cNvPr>
          <p:cNvSpPr txBox="1"/>
          <p:nvPr/>
        </p:nvSpPr>
        <p:spPr>
          <a:xfrm>
            <a:off x="3615977" y="5630579"/>
            <a:ext cx="594777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B avaa remburssin myyjän pankkiin. Remburssissa määritellään ehdot, joiden perusteella myyjä saa suorituksen ostajan pankilta.</a:t>
            </a:r>
            <a:endParaRPr lang="fi-FI" sz="1200">
              <a:cs typeface="Calibri"/>
            </a:endParaRPr>
          </a:p>
        </p:txBody>
      </p:sp>
      <p:cxnSp>
        <p:nvCxnSpPr>
          <p:cNvPr id="25" name="Suora nuoliyhdysviiva 24">
            <a:extLst>
              <a:ext uri="{FF2B5EF4-FFF2-40B4-BE49-F238E27FC236}">
                <a16:creationId xmlns:a16="http://schemas.microsoft.com/office/drawing/2014/main" id="{FF56D803-6A2D-46F4-9630-1B445D499FA1}"/>
              </a:ext>
            </a:extLst>
          </p:cNvPr>
          <p:cNvCxnSpPr>
            <a:cxnSpLocks/>
          </p:cNvCxnSpPr>
          <p:nvPr/>
        </p:nvCxnSpPr>
        <p:spPr>
          <a:xfrm flipH="1" flipV="1">
            <a:off x="1185278" y="1555837"/>
            <a:ext cx="45926" cy="305217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29" name="Kuva 17" descr="Hinaaja">
            <a:extLst>
              <a:ext uri="{FF2B5EF4-FFF2-40B4-BE49-F238E27FC236}">
                <a16:creationId xmlns:a16="http://schemas.microsoft.com/office/drawing/2014/main" id="{6AB7D646-840E-4BB9-BFF3-3471635871F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61347" y="1552182"/>
            <a:ext cx="914400" cy="914400"/>
          </a:xfrm>
          <a:prstGeom prst="rect">
            <a:avLst/>
          </a:prstGeom>
        </p:spPr>
      </p:pic>
      <p:cxnSp>
        <p:nvCxnSpPr>
          <p:cNvPr id="31" name="Suora nuoliyhdysviiva 30">
            <a:extLst>
              <a:ext uri="{FF2B5EF4-FFF2-40B4-BE49-F238E27FC236}">
                <a16:creationId xmlns:a16="http://schemas.microsoft.com/office/drawing/2014/main" id="{1073D410-F5D7-4C63-ADD3-1F0D6B7E5C48}"/>
              </a:ext>
            </a:extLst>
          </p:cNvPr>
          <p:cNvCxnSpPr/>
          <p:nvPr/>
        </p:nvCxnSpPr>
        <p:spPr>
          <a:xfrm>
            <a:off x="2241767" y="1004822"/>
            <a:ext cx="3002069" cy="820455"/>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uora nuoliyhdysviiva 32">
            <a:extLst>
              <a:ext uri="{FF2B5EF4-FFF2-40B4-BE49-F238E27FC236}">
                <a16:creationId xmlns:a16="http://schemas.microsoft.com/office/drawing/2014/main" id="{7AC310FB-8D49-40FB-AA9C-4E4AF27805B9}"/>
              </a:ext>
            </a:extLst>
          </p:cNvPr>
          <p:cNvCxnSpPr>
            <a:cxnSpLocks/>
          </p:cNvCxnSpPr>
          <p:nvPr/>
        </p:nvCxnSpPr>
        <p:spPr>
          <a:xfrm flipV="1">
            <a:off x="6531932" y="1063277"/>
            <a:ext cx="2782863" cy="84968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Tekstiruutu 34">
            <a:extLst>
              <a:ext uri="{FF2B5EF4-FFF2-40B4-BE49-F238E27FC236}">
                <a16:creationId xmlns:a16="http://schemas.microsoft.com/office/drawing/2014/main" id="{0EE55E4C-4DB9-400A-B2A1-D33DE0B66BAD}"/>
              </a:ext>
            </a:extLst>
          </p:cNvPr>
          <p:cNvSpPr txBox="1"/>
          <p:nvPr/>
        </p:nvSpPr>
        <p:spPr>
          <a:xfrm>
            <a:off x="2357504" y="1585064"/>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70C0"/>
                </a:solidFill>
              </a:rPr>
              <a:t>Myyjä valmistaa ja toimittaa </a:t>
            </a:r>
            <a:endParaRPr lang="fi-FI">
              <a:solidFill>
                <a:srgbClr val="0070C0"/>
              </a:solidFill>
              <a:cs typeface="Calibri"/>
            </a:endParaRPr>
          </a:p>
          <a:p>
            <a:r>
              <a:rPr lang="fi-FI" sz="1200">
                <a:solidFill>
                  <a:srgbClr val="0070C0"/>
                </a:solidFill>
              </a:rPr>
              <a:t>tavaran, sekä esittää </a:t>
            </a:r>
            <a:endParaRPr lang="fi-FI">
              <a:solidFill>
                <a:srgbClr val="0070C0"/>
              </a:solidFill>
              <a:cs typeface="Calibri"/>
            </a:endParaRPr>
          </a:p>
          <a:p>
            <a:r>
              <a:rPr lang="fi-FI" sz="1200">
                <a:solidFill>
                  <a:srgbClr val="0070C0"/>
                </a:solidFill>
              </a:rPr>
              <a:t>pyydettävät asiakirjat </a:t>
            </a:r>
            <a:endParaRPr lang="fi-FI">
              <a:solidFill>
                <a:srgbClr val="0070C0"/>
              </a:solidFill>
              <a:cs typeface="Calibri"/>
            </a:endParaRPr>
          </a:p>
          <a:p>
            <a:r>
              <a:rPr lang="fi-FI" sz="1200">
                <a:solidFill>
                  <a:srgbClr val="0070C0"/>
                </a:solidFill>
              </a:rPr>
              <a:t>pankille A</a:t>
            </a:r>
            <a:endParaRPr lang="fi-FI">
              <a:solidFill>
                <a:srgbClr val="0070C0"/>
              </a:solidFill>
              <a:cs typeface="Calibri"/>
            </a:endParaRPr>
          </a:p>
        </p:txBody>
      </p:sp>
      <p:cxnSp>
        <p:nvCxnSpPr>
          <p:cNvPr id="37" name="Suora nuoliyhdysviiva 36">
            <a:extLst>
              <a:ext uri="{FF2B5EF4-FFF2-40B4-BE49-F238E27FC236}">
                <a16:creationId xmlns:a16="http://schemas.microsoft.com/office/drawing/2014/main" id="{BF11EAB3-58B6-4525-AE01-D6A84BC8802D}"/>
              </a:ext>
            </a:extLst>
          </p:cNvPr>
          <p:cNvCxnSpPr/>
          <p:nvPr/>
        </p:nvCxnSpPr>
        <p:spPr>
          <a:xfrm>
            <a:off x="1483680" y="1561968"/>
            <a:ext cx="16703" cy="3022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kstiruutu 38">
            <a:extLst>
              <a:ext uri="{FF2B5EF4-FFF2-40B4-BE49-F238E27FC236}">
                <a16:creationId xmlns:a16="http://schemas.microsoft.com/office/drawing/2014/main" id="{EA2524F4-E04B-483B-AFAC-809BBC3EAFF0}"/>
              </a:ext>
            </a:extLst>
          </p:cNvPr>
          <p:cNvSpPr txBox="1"/>
          <p:nvPr/>
        </p:nvSpPr>
        <p:spPr>
          <a:xfrm>
            <a:off x="7767454" y="1514749"/>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70C0"/>
                </a:solidFill>
              </a:rPr>
              <a:t>Tavaran toimitus </a:t>
            </a:r>
            <a:endParaRPr lang="fi-FI" sz="1600">
              <a:solidFill>
                <a:srgbClr val="0070C0"/>
              </a:solidFill>
              <a:cs typeface="Calibri"/>
            </a:endParaRPr>
          </a:p>
          <a:p>
            <a:r>
              <a:rPr lang="fi-FI" sz="1200">
                <a:solidFill>
                  <a:srgbClr val="0070C0"/>
                </a:solidFill>
              </a:rPr>
              <a:t>määräpaikkaan</a:t>
            </a:r>
            <a:endParaRPr lang="fi-FI" sz="1200">
              <a:solidFill>
                <a:srgbClr val="0070C0"/>
              </a:solidFill>
              <a:cs typeface="Calibri"/>
            </a:endParaRPr>
          </a:p>
        </p:txBody>
      </p:sp>
      <p:sp>
        <p:nvSpPr>
          <p:cNvPr id="41" name="Tekstiruutu 40">
            <a:extLst>
              <a:ext uri="{FF2B5EF4-FFF2-40B4-BE49-F238E27FC236}">
                <a16:creationId xmlns:a16="http://schemas.microsoft.com/office/drawing/2014/main" id="{AAB0F9B5-9C6B-41B5-84E4-70DFDBAC194C}"/>
              </a:ext>
            </a:extLst>
          </p:cNvPr>
          <p:cNvSpPr txBox="1"/>
          <p:nvPr/>
        </p:nvSpPr>
        <p:spPr>
          <a:xfrm>
            <a:off x="2191142" y="4404071"/>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FFC000"/>
                </a:solidFill>
              </a:rPr>
              <a:t>Pankki A toteaa remburssin ehdot täyttyneiksi, maksaa myyjälle kauppahinnan ja toimittaa asiakirjat edelleen pankkiin B</a:t>
            </a:r>
          </a:p>
        </p:txBody>
      </p:sp>
      <p:cxnSp>
        <p:nvCxnSpPr>
          <p:cNvPr id="43" name="Suora nuoliyhdysviiva 42">
            <a:extLst>
              <a:ext uri="{FF2B5EF4-FFF2-40B4-BE49-F238E27FC236}">
                <a16:creationId xmlns:a16="http://schemas.microsoft.com/office/drawing/2014/main" id="{82AED901-7F06-4B6E-9B13-D9DDA38BFD90}"/>
              </a:ext>
            </a:extLst>
          </p:cNvPr>
          <p:cNvCxnSpPr/>
          <p:nvPr/>
        </p:nvCxnSpPr>
        <p:spPr>
          <a:xfrm flipV="1">
            <a:off x="2496856" y="5316253"/>
            <a:ext cx="6937330" cy="14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5" name="Kuva 25" descr="Tarkistuslista RTL">
            <a:extLst>
              <a:ext uri="{FF2B5EF4-FFF2-40B4-BE49-F238E27FC236}">
                <a16:creationId xmlns:a16="http://schemas.microsoft.com/office/drawing/2014/main" id="{12A4D4C4-5556-4E25-9FBD-EF00C4F4D85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48798" y="3587661"/>
            <a:ext cx="559496" cy="569935"/>
          </a:xfrm>
          <a:prstGeom prst="rect">
            <a:avLst/>
          </a:prstGeom>
        </p:spPr>
      </p:pic>
      <p:pic>
        <p:nvPicPr>
          <p:cNvPr id="47" name="Kuva 25" descr="Tarkistuslista RTL">
            <a:extLst>
              <a:ext uri="{FF2B5EF4-FFF2-40B4-BE49-F238E27FC236}">
                <a16:creationId xmlns:a16="http://schemas.microsoft.com/office/drawing/2014/main" id="{ED1B79B7-CC78-4975-A060-9E538A9A165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26089" y="4015635"/>
            <a:ext cx="559496" cy="569935"/>
          </a:xfrm>
          <a:prstGeom prst="rect">
            <a:avLst/>
          </a:prstGeom>
        </p:spPr>
      </p:pic>
      <p:sp>
        <p:nvSpPr>
          <p:cNvPr id="49" name="Tekstiruutu 48">
            <a:extLst>
              <a:ext uri="{FF2B5EF4-FFF2-40B4-BE49-F238E27FC236}">
                <a16:creationId xmlns:a16="http://schemas.microsoft.com/office/drawing/2014/main" id="{AD754CEC-F10F-4AB8-BB51-F110BD9E2EE1}"/>
              </a:ext>
            </a:extLst>
          </p:cNvPr>
          <p:cNvSpPr txBox="1"/>
          <p:nvPr/>
        </p:nvSpPr>
        <p:spPr>
          <a:xfrm>
            <a:off x="2212670" y="3235628"/>
            <a:ext cx="72859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B050"/>
                </a:solidFill>
              </a:rPr>
              <a:t>Maksu </a:t>
            </a:r>
            <a:endParaRPr lang="fi-FI" sz="1200"/>
          </a:p>
        </p:txBody>
      </p:sp>
      <p:pic>
        <p:nvPicPr>
          <p:cNvPr id="51" name="Kuva 34" descr="Kolikkoja">
            <a:extLst>
              <a:ext uri="{FF2B5EF4-FFF2-40B4-BE49-F238E27FC236}">
                <a16:creationId xmlns:a16="http://schemas.microsoft.com/office/drawing/2014/main" id="{EB52FBBC-5080-4134-BC41-12DD2CEA46E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267210" y="2773470"/>
            <a:ext cx="455113" cy="465551"/>
          </a:xfrm>
          <a:prstGeom prst="rect">
            <a:avLst/>
          </a:prstGeom>
        </p:spPr>
      </p:pic>
      <p:pic>
        <p:nvPicPr>
          <p:cNvPr id="53" name="Kuva 25" descr="Tarkistuslista RTL">
            <a:extLst>
              <a:ext uri="{FF2B5EF4-FFF2-40B4-BE49-F238E27FC236}">
                <a16:creationId xmlns:a16="http://schemas.microsoft.com/office/drawing/2014/main" id="{6DB392EC-DF9C-471B-A3E4-7A06AF92A0E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90551" y="1552181"/>
            <a:ext cx="559496" cy="569935"/>
          </a:xfrm>
          <a:prstGeom prst="rect">
            <a:avLst/>
          </a:prstGeom>
        </p:spPr>
      </p:pic>
      <p:cxnSp>
        <p:nvCxnSpPr>
          <p:cNvPr id="55" name="Suora nuoliyhdysviiva 54">
            <a:extLst>
              <a:ext uri="{FF2B5EF4-FFF2-40B4-BE49-F238E27FC236}">
                <a16:creationId xmlns:a16="http://schemas.microsoft.com/office/drawing/2014/main" id="{1D78C1C8-FCEE-4BC6-A728-DC8C97AD8CCD}"/>
              </a:ext>
            </a:extLst>
          </p:cNvPr>
          <p:cNvCxnSpPr/>
          <p:nvPr/>
        </p:nvCxnSpPr>
        <p:spPr>
          <a:xfrm flipH="1" flipV="1">
            <a:off x="10489112" y="1517346"/>
            <a:ext cx="14613" cy="2906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kstiruutu 56">
            <a:extLst>
              <a:ext uri="{FF2B5EF4-FFF2-40B4-BE49-F238E27FC236}">
                <a16:creationId xmlns:a16="http://schemas.microsoft.com/office/drawing/2014/main" id="{6E0578B0-D9D8-41BF-BD58-A0B068ACCA20}"/>
              </a:ext>
            </a:extLst>
          </p:cNvPr>
          <p:cNvSpPr txBox="1"/>
          <p:nvPr/>
        </p:nvSpPr>
        <p:spPr>
          <a:xfrm>
            <a:off x="8354337" y="4147680"/>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FFC000"/>
                </a:solidFill>
              </a:rPr>
              <a:t>Pankki B tarkistaa asiakirjat ja </a:t>
            </a:r>
            <a:endParaRPr lang="fi-FI">
              <a:solidFill>
                <a:srgbClr val="000000"/>
              </a:solidFill>
            </a:endParaRPr>
          </a:p>
          <a:p>
            <a:r>
              <a:rPr lang="fi-FI" sz="1200">
                <a:solidFill>
                  <a:srgbClr val="FFC000"/>
                </a:solidFill>
              </a:rPr>
              <a:t>toimittaa ne edelleen ostajalle, </a:t>
            </a:r>
            <a:endParaRPr lang="fi-FI">
              <a:cs typeface="Calibri"/>
            </a:endParaRPr>
          </a:p>
          <a:p>
            <a:r>
              <a:rPr lang="fi-FI" sz="1200">
                <a:solidFill>
                  <a:srgbClr val="FFC000"/>
                </a:solidFill>
              </a:rPr>
              <a:t>maksaa remburssin pankille A ehtojen mukaisesti</a:t>
            </a:r>
            <a:endParaRPr lang="fi-FI" sz="1200">
              <a:solidFill>
                <a:srgbClr val="FFC000"/>
              </a:solidFill>
              <a:cs typeface="Calibri"/>
            </a:endParaRPr>
          </a:p>
        </p:txBody>
      </p:sp>
      <p:cxnSp>
        <p:nvCxnSpPr>
          <p:cNvPr id="59" name="Suora nuoliyhdysviiva 58">
            <a:extLst>
              <a:ext uri="{FF2B5EF4-FFF2-40B4-BE49-F238E27FC236}">
                <a16:creationId xmlns:a16="http://schemas.microsoft.com/office/drawing/2014/main" id="{42B831D1-0017-4477-90A9-F1BB100D8E50}"/>
              </a:ext>
            </a:extLst>
          </p:cNvPr>
          <p:cNvCxnSpPr/>
          <p:nvPr/>
        </p:nvCxnSpPr>
        <p:spPr>
          <a:xfrm flipH="1">
            <a:off x="3614150" y="5095352"/>
            <a:ext cx="4753626" cy="167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1" name="Kuva 34" descr="Kolikkoja">
            <a:extLst>
              <a:ext uri="{FF2B5EF4-FFF2-40B4-BE49-F238E27FC236}">
                <a16:creationId xmlns:a16="http://schemas.microsoft.com/office/drawing/2014/main" id="{582218AF-E8E4-4644-84FB-EA543F50A7F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32743" y="4568867"/>
            <a:ext cx="455113" cy="465551"/>
          </a:xfrm>
          <a:prstGeom prst="rect">
            <a:avLst/>
          </a:prstGeom>
        </p:spPr>
      </p:pic>
      <p:sp>
        <p:nvSpPr>
          <p:cNvPr id="63" name="Tekstiruutu 62">
            <a:extLst>
              <a:ext uri="{FF2B5EF4-FFF2-40B4-BE49-F238E27FC236}">
                <a16:creationId xmlns:a16="http://schemas.microsoft.com/office/drawing/2014/main" id="{BB7C484C-4E80-4B78-BCF1-E2BD7150DB12}"/>
              </a:ext>
            </a:extLst>
          </p:cNvPr>
          <p:cNvSpPr txBox="1"/>
          <p:nvPr/>
        </p:nvSpPr>
        <p:spPr>
          <a:xfrm>
            <a:off x="6091824" y="4620015"/>
            <a:ext cx="697282"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B050"/>
                </a:solidFill>
              </a:rPr>
              <a:t>Maksu </a:t>
            </a:r>
            <a:endParaRPr lang="fi-FI" sz="1200"/>
          </a:p>
        </p:txBody>
      </p:sp>
      <p:sp>
        <p:nvSpPr>
          <p:cNvPr id="71" name="Vuokaaviosymboli: Liitin 70">
            <a:extLst>
              <a:ext uri="{FF2B5EF4-FFF2-40B4-BE49-F238E27FC236}">
                <a16:creationId xmlns:a16="http://schemas.microsoft.com/office/drawing/2014/main" id="{2DD98D2D-1AC8-4CD9-866E-A921EA499792}"/>
              </a:ext>
            </a:extLst>
          </p:cNvPr>
          <p:cNvSpPr/>
          <p:nvPr/>
        </p:nvSpPr>
        <p:spPr>
          <a:xfrm>
            <a:off x="8484163" y="524919"/>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1.</a:t>
            </a:r>
            <a:endParaRPr lang="fi-FI">
              <a:cs typeface="Calibri"/>
            </a:endParaRPr>
          </a:p>
        </p:txBody>
      </p:sp>
      <p:sp>
        <p:nvSpPr>
          <p:cNvPr id="73" name="Vuokaaviosymboli: Liitin 72">
            <a:extLst>
              <a:ext uri="{FF2B5EF4-FFF2-40B4-BE49-F238E27FC236}">
                <a16:creationId xmlns:a16="http://schemas.microsoft.com/office/drawing/2014/main" id="{53E628E9-7324-45C0-808B-221D9BA3AF1E}"/>
              </a:ext>
            </a:extLst>
          </p:cNvPr>
          <p:cNvSpPr/>
          <p:nvPr/>
        </p:nvSpPr>
        <p:spPr>
          <a:xfrm>
            <a:off x="10540520" y="2268124"/>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2.</a:t>
            </a:r>
            <a:endParaRPr lang="fi-FI">
              <a:cs typeface="Calibri"/>
            </a:endParaRPr>
          </a:p>
        </p:txBody>
      </p:sp>
      <p:sp>
        <p:nvSpPr>
          <p:cNvPr id="75" name="Vuokaaviosymboli: Liitin 74">
            <a:extLst>
              <a:ext uri="{FF2B5EF4-FFF2-40B4-BE49-F238E27FC236}">
                <a16:creationId xmlns:a16="http://schemas.microsoft.com/office/drawing/2014/main" id="{C1A8C73C-9905-4CA5-98E6-0E8D6E652262}"/>
              </a:ext>
            </a:extLst>
          </p:cNvPr>
          <p:cNvSpPr/>
          <p:nvPr/>
        </p:nvSpPr>
        <p:spPr>
          <a:xfrm>
            <a:off x="2492546" y="942452"/>
            <a:ext cx="415446" cy="331940"/>
          </a:xfrm>
          <a:prstGeom prst="flowChartConnector">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a:cs typeface="Calibri"/>
              </a:rPr>
              <a:t>6.</a:t>
            </a:r>
            <a:endParaRPr lang="fi-FI">
              <a:cs typeface="Calibri"/>
            </a:endParaRPr>
          </a:p>
        </p:txBody>
      </p:sp>
      <p:sp>
        <p:nvSpPr>
          <p:cNvPr id="77" name="Vuokaaviosymboli: Liitin 76">
            <a:extLst>
              <a:ext uri="{FF2B5EF4-FFF2-40B4-BE49-F238E27FC236}">
                <a16:creationId xmlns:a16="http://schemas.microsoft.com/office/drawing/2014/main" id="{109591A4-9B38-4653-972E-4921D2FF5734}"/>
              </a:ext>
            </a:extLst>
          </p:cNvPr>
          <p:cNvSpPr/>
          <p:nvPr/>
        </p:nvSpPr>
        <p:spPr>
          <a:xfrm>
            <a:off x="999861" y="4115712"/>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800">
                <a:cs typeface="Calibri"/>
              </a:rPr>
              <a:t>5.</a:t>
            </a:r>
            <a:endParaRPr lang="fi-FI">
              <a:cs typeface="Calibri"/>
            </a:endParaRPr>
          </a:p>
        </p:txBody>
      </p:sp>
      <p:sp>
        <p:nvSpPr>
          <p:cNvPr id="79" name="Vuokaaviosymboli: Liitin 78">
            <a:extLst>
              <a:ext uri="{FF2B5EF4-FFF2-40B4-BE49-F238E27FC236}">
                <a16:creationId xmlns:a16="http://schemas.microsoft.com/office/drawing/2014/main" id="{38F860E1-605D-4CCE-907B-A261AE444B34}"/>
              </a:ext>
            </a:extLst>
          </p:cNvPr>
          <p:cNvSpPr/>
          <p:nvPr/>
        </p:nvSpPr>
        <p:spPr>
          <a:xfrm>
            <a:off x="1887119" y="3583355"/>
            <a:ext cx="415446" cy="331940"/>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i-FI" sz="800">
                <a:cs typeface="Calibri"/>
              </a:rPr>
              <a:t>8.</a:t>
            </a:r>
          </a:p>
        </p:txBody>
      </p:sp>
      <p:sp>
        <p:nvSpPr>
          <p:cNvPr id="81" name="Vuokaaviosymboli: Liitin 80">
            <a:extLst>
              <a:ext uri="{FF2B5EF4-FFF2-40B4-BE49-F238E27FC236}">
                <a16:creationId xmlns:a16="http://schemas.microsoft.com/office/drawing/2014/main" id="{327D9BC7-BDEB-432A-B75E-7390ED4BB46E}"/>
              </a:ext>
            </a:extLst>
          </p:cNvPr>
          <p:cNvSpPr/>
          <p:nvPr/>
        </p:nvSpPr>
        <p:spPr>
          <a:xfrm>
            <a:off x="1281696" y="172532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7.</a:t>
            </a:r>
            <a:endParaRPr lang="fi-FI">
              <a:cs typeface="Calibri"/>
            </a:endParaRPr>
          </a:p>
        </p:txBody>
      </p:sp>
      <p:sp>
        <p:nvSpPr>
          <p:cNvPr id="83" name="Vuokaaviosymboli: Liitin 82">
            <a:extLst>
              <a:ext uri="{FF2B5EF4-FFF2-40B4-BE49-F238E27FC236}">
                <a16:creationId xmlns:a16="http://schemas.microsoft.com/office/drawing/2014/main" id="{5C8C7002-73EB-493D-A308-105F37E30959}"/>
              </a:ext>
            </a:extLst>
          </p:cNvPr>
          <p:cNvSpPr/>
          <p:nvPr/>
        </p:nvSpPr>
        <p:spPr>
          <a:xfrm>
            <a:off x="3734708" y="515954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9.</a:t>
            </a:r>
          </a:p>
        </p:txBody>
      </p:sp>
      <p:sp>
        <p:nvSpPr>
          <p:cNvPr id="85" name="Vuokaaviosymboli: Liitin 84">
            <a:extLst>
              <a:ext uri="{FF2B5EF4-FFF2-40B4-BE49-F238E27FC236}">
                <a16:creationId xmlns:a16="http://schemas.microsoft.com/office/drawing/2014/main" id="{D6D63FF9-A2A2-46B3-801D-4132C685B3B3}"/>
              </a:ext>
            </a:extLst>
          </p:cNvPr>
          <p:cNvSpPr/>
          <p:nvPr/>
        </p:nvSpPr>
        <p:spPr>
          <a:xfrm>
            <a:off x="7763913" y="4909026"/>
            <a:ext cx="415446" cy="331940"/>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i-FI" sz="800">
                <a:cs typeface="Calibri"/>
              </a:rPr>
              <a:t>10</a:t>
            </a:r>
          </a:p>
        </p:txBody>
      </p:sp>
      <p:sp>
        <p:nvSpPr>
          <p:cNvPr id="87" name="Vuokaaviosymboli: Liitin 86">
            <a:extLst>
              <a:ext uri="{FF2B5EF4-FFF2-40B4-BE49-F238E27FC236}">
                <a16:creationId xmlns:a16="http://schemas.microsoft.com/office/drawing/2014/main" id="{B2698BA9-87E0-43F4-A955-89BCF42FC85E}"/>
              </a:ext>
            </a:extLst>
          </p:cNvPr>
          <p:cNvSpPr/>
          <p:nvPr/>
        </p:nvSpPr>
        <p:spPr>
          <a:xfrm>
            <a:off x="8901696" y="5399630"/>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4.</a:t>
            </a:r>
            <a:endParaRPr lang="fi-FI">
              <a:cs typeface="Calibri"/>
            </a:endParaRPr>
          </a:p>
        </p:txBody>
      </p:sp>
      <p:sp>
        <p:nvSpPr>
          <p:cNvPr id="89" name="Vuokaaviosymboli: Liitin 88">
            <a:extLst>
              <a:ext uri="{FF2B5EF4-FFF2-40B4-BE49-F238E27FC236}">
                <a16:creationId xmlns:a16="http://schemas.microsoft.com/office/drawing/2014/main" id="{1C029695-AEB0-4CD8-A8DF-2BA16837B4C6}"/>
              </a:ext>
            </a:extLst>
          </p:cNvPr>
          <p:cNvSpPr/>
          <p:nvPr/>
        </p:nvSpPr>
        <p:spPr>
          <a:xfrm>
            <a:off x="10331750" y="407395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11</a:t>
            </a:r>
          </a:p>
        </p:txBody>
      </p:sp>
      <p:sp>
        <p:nvSpPr>
          <p:cNvPr id="93" name="Tekstiruutu 92">
            <a:extLst>
              <a:ext uri="{FF2B5EF4-FFF2-40B4-BE49-F238E27FC236}">
                <a16:creationId xmlns:a16="http://schemas.microsoft.com/office/drawing/2014/main" id="{F06C9CEA-FBB0-4A1F-AAC5-1079085FAD2D}"/>
              </a:ext>
            </a:extLst>
          </p:cNvPr>
          <p:cNvSpPr txBox="1"/>
          <p:nvPr/>
        </p:nvSpPr>
        <p:spPr>
          <a:xfrm>
            <a:off x="1881" y="6361288"/>
            <a:ext cx="54243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i="1"/>
              <a:t>Lähteet: Finnvera.fi, Logistiikanmaailma.fi</a:t>
            </a:r>
            <a:endParaRPr lang="fi-FI" sz="1600">
              <a:cs typeface="Calibri" panose="020F0502020204030204"/>
            </a:endParaRPr>
          </a:p>
        </p:txBody>
      </p:sp>
      <p:sp>
        <p:nvSpPr>
          <p:cNvPr id="95" name="Tekstiruutu 94">
            <a:extLst>
              <a:ext uri="{FF2B5EF4-FFF2-40B4-BE49-F238E27FC236}">
                <a16:creationId xmlns:a16="http://schemas.microsoft.com/office/drawing/2014/main" id="{2B539858-7B4A-45F7-BA7E-97F0AC1EDDA6}"/>
              </a:ext>
            </a:extLst>
          </p:cNvPr>
          <p:cNvSpPr txBox="1"/>
          <p:nvPr/>
        </p:nvSpPr>
        <p:spPr>
          <a:xfrm>
            <a:off x="-37655" y="2127078"/>
            <a:ext cx="144884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A </a:t>
            </a:r>
            <a:endParaRPr lang="fi-FI"/>
          </a:p>
          <a:p>
            <a:r>
              <a:rPr lang="fi-FI" sz="1200"/>
              <a:t>ilmoittaa avatusta </a:t>
            </a:r>
            <a:endParaRPr lang="fi-FI"/>
          </a:p>
          <a:p>
            <a:r>
              <a:rPr lang="fi-FI" sz="1200"/>
              <a:t>Remburssista </a:t>
            </a:r>
          </a:p>
          <a:p>
            <a:r>
              <a:rPr lang="fi-FI" sz="1200"/>
              <a:t>myyjälle. Pankki A </a:t>
            </a:r>
            <a:endParaRPr lang="fi-FI" sz="1200">
              <a:cs typeface="Calibri"/>
            </a:endParaRPr>
          </a:p>
          <a:p>
            <a:r>
              <a:rPr lang="fi-FI" sz="1200"/>
              <a:t>vahvistaa remburssin,</a:t>
            </a:r>
            <a:endParaRPr lang="fi-FI" sz="1200">
              <a:cs typeface="Calibri"/>
            </a:endParaRPr>
          </a:p>
          <a:p>
            <a:r>
              <a:rPr lang="fi-FI" sz="1200"/>
              <a:t>ja sitoutuu </a:t>
            </a:r>
            <a:endParaRPr lang="fi-FI" sz="1200">
              <a:cs typeface="Calibri"/>
            </a:endParaRPr>
          </a:p>
          <a:p>
            <a:r>
              <a:rPr lang="fi-FI" sz="1200"/>
              <a:t>maksamaan </a:t>
            </a:r>
            <a:endParaRPr lang="fi-FI"/>
          </a:p>
          <a:p>
            <a:r>
              <a:rPr lang="fi-FI" sz="1200"/>
              <a:t>kauppahinnan </a:t>
            </a:r>
          </a:p>
          <a:p>
            <a:r>
              <a:rPr lang="fi-FI" sz="1200"/>
              <a:t>myyjän täytettyä </a:t>
            </a:r>
            <a:endParaRPr lang="fi-FI" sz="1200">
              <a:cs typeface="Calibri"/>
            </a:endParaRPr>
          </a:p>
          <a:p>
            <a:r>
              <a:rPr lang="fi-FI" sz="1200"/>
              <a:t>remburssin ehdot</a:t>
            </a:r>
            <a:endParaRPr lang="fi-FI" sz="1600">
              <a:cs typeface="Calibri"/>
            </a:endParaRPr>
          </a:p>
        </p:txBody>
      </p:sp>
    </p:spTree>
    <p:extLst>
      <p:ext uri="{BB962C8B-B14F-4D97-AF65-F5344CB8AC3E}">
        <p14:creationId xmlns:p14="http://schemas.microsoft.com/office/powerpoint/2010/main" val="62707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uora nuoliyhdysviiva 29">
            <a:extLst>
              <a:ext uri="{FF2B5EF4-FFF2-40B4-BE49-F238E27FC236}">
                <a16:creationId xmlns:a16="http://schemas.microsoft.com/office/drawing/2014/main" id="{A776CB72-48BC-4469-8861-8FBC150FADDA}"/>
              </a:ext>
            </a:extLst>
          </p:cNvPr>
          <p:cNvCxnSpPr/>
          <p:nvPr/>
        </p:nvCxnSpPr>
        <p:spPr>
          <a:xfrm flipH="1" flipV="1">
            <a:off x="2071886" y="1586500"/>
            <a:ext cx="35488" cy="303129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 name="Suorakulmio 3">
            <a:extLst>
              <a:ext uri="{FF2B5EF4-FFF2-40B4-BE49-F238E27FC236}">
                <a16:creationId xmlns:a16="http://schemas.microsoft.com/office/drawing/2014/main" id="{6A93F7D9-48D3-448F-B725-1783773F4F24}"/>
              </a:ext>
            </a:extLst>
          </p:cNvPr>
          <p:cNvSpPr/>
          <p:nvPr/>
        </p:nvSpPr>
        <p:spPr>
          <a:xfrm>
            <a:off x="607513" y="424841"/>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MYYJÄ</a:t>
            </a:r>
          </a:p>
        </p:txBody>
      </p:sp>
      <p:sp>
        <p:nvSpPr>
          <p:cNvPr id="5" name="Suorakulmio 4">
            <a:extLst>
              <a:ext uri="{FF2B5EF4-FFF2-40B4-BE49-F238E27FC236}">
                <a16:creationId xmlns:a16="http://schemas.microsoft.com/office/drawing/2014/main" id="{ABDC1D30-A519-4B3F-BECE-89D1BD98EB8F}"/>
              </a:ext>
            </a:extLst>
          </p:cNvPr>
          <p:cNvSpPr/>
          <p:nvPr/>
        </p:nvSpPr>
        <p:spPr>
          <a:xfrm>
            <a:off x="9657566" y="424840"/>
            <a:ext cx="1530263" cy="95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OSTAJA</a:t>
            </a:r>
          </a:p>
        </p:txBody>
      </p:sp>
      <p:sp>
        <p:nvSpPr>
          <p:cNvPr id="6" name="Suorakulmio: Pyöristetyt kulmat 5">
            <a:extLst>
              <a:ext uri="{FF2B5EF4-FFF2-40B4-BE49-F238E27FC236}">
                <a16:creationId xmlns:a16="http://schemas.microsoft.com/office/drawing/2014/main" id="{CBAD505D-C000-43E9-96DA-BC26574C61D7}"/>
              </a:ext>
            </a:extLst>
          </p:cNvPr>
          <p:cNvSpPr/>
          <p:nvPr/>
        </p:nvSpPr>
        <p:spPr>
          <a:xfrm>
            <a:off x="844332" y="4868319"/>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A</a:t>
            </a:r>
          </a:p>
          <a:p>
            <a:pPr algn="ctr"/>
            <a:r>
              <a:rPr lang="fi-FI"/>
              <a:t>(myyjän pankki)</a:t>
            </a:r>
          </a:p>
        </p:txBody>
      </p:sp>
      <p:sp>
        <p:nvSpPr>
          <p:cNvPr id="7" name="Suorakulmio: Pyöristetyt kulmat 6">
            <a:extLst>
              <a:ext uri="{FF2B5EF4-FFF2-40B4-BE49-F238E27FC236}">
                <a16:creationId xmlns:a16="http://schemas.microsoft.com/office/drawing/2014/main" id="{2438C74B-26C4-4C83-8A61-B085245E6998}"/>
              </a:ext>
            </a:extLst>
          </p:cNvPr>
          <p:cNvSpPr/>
          <p:nvPr/>
        </p:nvSpPr>
        <p:spPr>
          <a:xfrm>
            <a:off x="9769127" y="5024896"/>
            <a:ext cx="1373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Pankki B</a:t>
            </a:r>
          </a:p>
          <a:p>
            <a:pPr algn="ctr"/>
            <a:r>
              <a:rPr lang="fi-FI"/>
              <a:t>(ostajan pankki)</a:t>
            </a:r>
          </a:p>
        </p:txBody>
      </p:sp>
      <p:cxnSp>
        <p:nvCxnSpPr>
          <p:cNvPr id="8" name="Suora nuoliyhdysviiva 7">
            <a:extLst>
              <a:ext uri="{FF2B5EF4-FFF2-40B4-BE49-F238E27FC236}">
                <a16:creationId xmlns:a16="http://schemas.microsoft.com/office/drawing/2014/main" id="{A91B474E-EDAA-4B1D-84B9-BAD41C4B9D8B}"/>
              </a:ext>
            </a:extLst>
          </p:cNvPr>
          <p:cNvCxnSpPr/>
          <p:nvPr/>
        </p:nvCxnSpPr>
        <p:spPr>
          <a:xfrm>
            <a:off x="2355609" y="633349"/>
            <a:ext cx="7010399" cy="4801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9" name="Tekstiruutu 8">
            <a:extLst>
              <a:ext uri="{FF2B5EF4-FFF2-40B4-BE49-F238E27FC236}">
                <a16:creationId xmlns:a16="http://schemas.microsoft.com/office/drawing/2014/main" id="{51C787C2-AAE4-4C2D-94B4-ED94C84D6DAF}"/>
              </a:ext>
            </a:extLst>
          </p:cNvPr>
          <p:cNvSpPr txBox="1"/>
          <p:nvPr/>
        </p:nvSpPr>
        <p:spPr>
          <a:xfrm>
            <a:off x="5027765" y="28875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t>Remburssi -sopimus</a:t>
            </a:r>
          </a:p>
        </p:txBody>
      </p:sp>
      <p:cxnSp>
        <p:nvCxnSpPr>
          <p:cNvPr id="10" name="Suora nuoliyhdysviiva 9">
            <a:extLst>
              <a:ext uri="{FF2B5EF4-FFF2-40B4-BE49-F238E27FC236}">
                <a16:creationId xmlns:a16="http://schemas.microsoft.com/office/drawing/2014/main" id="{45986F8A-A85E-4675-B01C-B23BEFAD1427}"/>
              </a:ext>
            </a:extLst>
          </p:cNvPr>
          <p:cNvCxnSpPr/>
          <p:nvPr/>
        </p:nvCxnSpPr>
        <p:spPr>
          <a:xfrm flipH="1">
            <a:off x="10746811" y="1549575"/>
            <a:ext cx="4173" cy="29394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Tekstiruutu 10">
            <a:extLst>
              <a:ext uri="{FF2B5EF4-FFF2-40B4-BE49-F238E27FC236}">
                <a16:creationId xmlns:a16="http://schemas.microsoft.com/office/drawing/2014/main" id="{132228F1-E223-4B08-825E-6F22BBA02B72}"/>
              </a:ext>
            </a:extLst>
          </p:cNvPr>
          <p:cNvSpPr txBox="1"/>
          <p:nvPr/>
        </p:nvSpPr>
        <p:spPr>
          <a:xfrm>
            <a:off x="10772775" y="1513953"/>
            <a:ext cx="19185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Toimeksianto </a:t>
            </a:r>
          </a:p>
          <a:p>
            <a:r>
              <a:rPr lang="fi-FI" sz="1200"/>
              <a:t>remburssin </a:t>
            </a:r>
            <a:endParaRPr lang="fi-FI" sz="1200">
              <a:cs typeface="Calibri"/>
            </a:endParaRPr>
          </a:p>
          <a:p>
            <a:r>
              <a:rPr lang="fi-FI" sz="1200"/>
              <a:t>avaamisesta myyjän </a:t>
            </a:r>
            <a:endParaRPr lang="fi-FI" sz="1200">
              <a:cs typeface="Calibri"/>
            </a:endParaRPr>
          </a:p>
          <a:p>
            <a:r>
              <a:rPr lang="fi-FI" sz="1200"/>
              <a:t>hyväksi</a:t>
            </a:r>
            <a:endParaRPr lang="fi-FI" sz="1200">
              <a:cs typeface="Calibri"/>
            </a:endParaRPr>
          </a:p>
        </p:txBody>
      </p:sp>
      <p:cxnSp>
        <p:nvCxnSpPr>
          <p:cNvPr id="12" name="Suora nuoliyhdysviiva 11">
            <a:extLst>
              <a:ext uri="{FF2B5EF4-FFF2-40B4-BE49-F238E27FC236}">
                <a16:creationId xmlns:a16="http://schemas.microsoft.com/office/drawing/2014/main" id="{502C5032-5C19-44EF-8450-BBE46FB377D7}"/>
              </a:ext>
            </a:extLst>
          </p:cNvPr>
          <p:cNvCxnSpPr/>
          <p:nvPr/>
        </p:nvCxnSpPr>
        <p:spPr>
          <a:xfrm flipH="1">
            <a:off x="2493986" y="5561814"/>
            <a:ext cx="6945678" cy="626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3" name="Tekstiruutu 12">
            <a:extLst>
              <a:ext uri="{FF2B5EF4-FFF2-40B4-BE49-F238E27FC236}">
                <a16:creationId xmlns:a16="http://schemas.microsoft.com/office/drawing/2014/main" id="{24959B1F-54BA-4CF0-9FC4-380AC7A32267}"/>
              </a:ext>
            </a:extLst>
          </p:cNvPr>
          <p:cNvSpPr txBox="1"/>
          <p:nvPr/>
        </p:nvSpPr>
        <p:spPr>
          <a:xfrm>
            <a:off x="3615978" y="5630580"/>
            <a:ext cx="594777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B avaa remburssin myyjän pankkiin. Remburssissa määritellään ehdot, joiden perusteella myyjä saa suorituksen ostajan pankilta.</a:t>
            </a:r>
            <a:endParaRPr lang="fi-FI" sz="1200">
              <a:cs typeface="Calibri"/>
            </a:endParaRPr>
          </a:p>
        </p:txBody>
      </p:sp>
      <p:cxnSp>
        <p:nvCxnSpPr>
          <p:cNvPr id="15" name="Suora nuoliyhdysviiva 14">
            <a:extLst>
              <a:ext uri="{FF2B5EF4-FFF2-40B4-BE49-F238E27FC236}">
                <a16:creationId xmlns:a16="http://schemas.microsoft.com/office/drawing/2014/main" id="{22A96938-4A2C-4D99-8EF5-36C9DCF45F4D}"/>
              </a:ext>
            </a:extLst>
          </p:cNvPr>
          <p:cNvCxnSpPr>
            <a:cxnSpLocks/>
          </p:cNvCxnSpPr>
          <p:nvPr/>
        </p:nvCxnSpPr>
        <p:spPr>
          <a:xfrm flipH="1" flipV="1">
            <a:off x="1185279" y="1555837"/>
            <a:ext cx="45926" cy="305217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Tekstiruutu 15">
            <a:extLst>
              <a:ext uri="{FF2B5EF4-FFF2-40B4-BE49-F238E27FC236}">
                <a16:creationId xmlns:a16="http://schemas.microsoft.com/office/drawing/2014/main" id="{6390938C-F7E3-4567-9C14-29468478B086}"/>
              </a:ext>
            </a:extLst>
          </p:cNvPr>
          <p:cNvSpPr txBox="1"/>
          <p:nvPr/>
        </p:nvSpPr>
        <p:spPr>
          <a:xfrm>
            <a:off x="-37656" y="2127078"/>
            <a:ext cx="144884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t>Pankki A </a:t>
            </a:r>
            <a:endParaRPr lang="fi-FI"/>
          </a:p>
          <a:p>
            <a:r>
              <a:rPr lang="fi-FI" sz="1200"/>
              <a:t>ilmoittaa avatusta </a:t>
            </a:r>
            <a:endParaRPr lang="fi-FI"/>
          </a:p>
          <a:p>
            <a:r>
              <a:rPr lang="fi-FI" sz="1200"/>
              <a:t>Remburssista </a:t>
            </a:r>
          </a:p>
          <a:p>
            <a:r>
              <a:rPr lang="fi-FI" sz="1200"/>
              <a:t>myyjälle. Pankki A </a:t>
            </a:r>
            <a:endParaRPr lang="fi-FI" sz="1200">
              <a:cs typeface="Calibri"/>
            </a:endParaRPr>
          </a:p>
          <a:p>
            <a:r>
              <a:rPr lang="fi-FI" sz="1200"/>
              <a:t>vahvistaa remburssin,</a:t>
            </a:r>
            <a:endParaRPr lang="fi-FI" sz="1200">
              <a:cs typeface="Calibri"/>
            </a:endParaRPr>
          </a:p>
          <a:p>
            <a:r>
              <a:rPr lang="fi-FI" sz="1200"/>
              <a:t>ja sitoutuu </a:t>
            </a:r>
            <a:endParaRPr lang="fi-FI" sz="1200">
              <a:cs typeface="Calibri"/>
            </a:endParaRPr>
          </a:p>
          <a:p>
            <a:r>
              <a:rPr lang="fi-FI" sz="1200"/>
              <a:t>maksamaan </a:t>
            </a:r>
            <a:endParaRPr lang="fi-FI"/>
          </a:p>
          <a:p>
            <a:r>
              <a:rPr lang="fi-FI" sz="1200"/>
              <a:t>kauppahinnan </a:t>
            </a:r>
          </a:p>
          <a:p>
            <a:r>
              <a:rPr lang="fi-FI" sz="1200"/>
              <a:t>myyjän täytettyä </a:t>
            </a:r>
            <a:endParaRPr lang="fi-FI" sz="1200">
              <a:cs typeface="Calibri"/>
            </a:endParaRPr>
          </a:p>
          <a:p>
            <a:r>
              <a:rPr lang="fi-FI" sz="1200"/>
              <a:t>remburssin ehdot</a:t>
            </a:r>
            <a:endParaRPr lang="fi-FI" sz="1600">
              <a:cs typeface="Calibri"/>
            </a:endParaRPr>
          </a:p>
        </p:txBody>
      </p:sp>
      <p:pic>
        <p:nvPicPr>
          <p:cNvPr id="17" name="Kuva 17" descr="Hinaaja">
            <a:extLst>
              <a:ext uri="{FF2B5EF4-FFF2-40B4-BE49-F238E27FC236}">
                <a16:creationId xmlns:a16="http://schemas.microsoft.com/office/drawing/2014/main" id="{C50AA577-4968-4E7D-8725-EB7B255631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61348" y="1552183"/>
            <a:ext cx="914400" cy="914400"/>
          </a:xfrm>
          <a:prstGeom prst="rect">
            <a:avLst/>
          </a:prstGeom>
        </p:spPr>
      </p:pic>
      <p:cxnSp>
        <p:nvCxnSpPr>
          <p:cNvPr id="20" name="Suora nuoliyhdysviiva 19">
            <a:extLst>
              <a:ext uri="{FF2B5EF4-FFF2-40B4-BE49-F238E27FC236}">
                <a16:creationId xmlns:a16="http://schemas.microsoft.com/office/drawing/2014/main" id="{F0A4F8AD-4CF9-4F1F-8B12-9965C1A7DC6E}"/>
              </a:ext>
            </a:extLst>
          </p:cNvPr>
          <p:cNvCxnSpPr/>
          <p:nvPr/>
        </p:nvCxnSpPr>
        <p:spPr>
          <a:xfrm>
            <a:off x="2241768" y="1004823"/>
            <a:ext cx="3002069" cy="820455"/>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uora nuoliyhdysviiva 20">
            <a:extLst>
              <a:ext uri="{FF2B5EF4-FFF2-40B4-BE49-F238E27FC236}">
                <a16:creationId xmlns:a16="http://schemas.microsoft.com/office/drawing/2014/main" id="{C6F85519-E8A2-44CF-B156-C82B16BC7374}"/>
              </a:ext>
            </a:extLst>
          </p:cNvPr>
          <p:cNvCxnSpPr>
            <a:cxnSpLocks/>
          </p:cNvCxnSpPr>
          <p:nvPr/>
        </p:nvCxnSpPr>
        <p:spPr>
          <a:xfrm flipV="1">
            <a:off x="6531932" y="1063278"/>
            <a:ext cx="2782863" cy="84968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2" name="Tekstiruutu 21">
            <a:extLst>
              <a:ext uri="{FF2B5EF4-FFF2-40B4-BE49-F238E27FC236}">
                <a16:creationId xmlns:a16="http://schemas.microsoft.com/office/drawing/2014/main" id="{2F116ABA-EAF0-47D1-B8AA-D6FBFE11D3C3}"/>
              </a:ext>
            </a:extLst>
          </p:cNvPr>
          <p:cNvSpPr txBox="1"/>
          <p:nvPr/>
        </p:nvSpPr>
        <p:spPr>
          <a:xfrm>
            <a:off x="2357504" y="1585064"/>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70C0"/>
                </a:solidFill>
              </a:rPr>
              <a:t>Myyjä valmistaa ja toimittaa </a:t>
            </a:r>
            <a:endParaRPr lang="fi-FI">
              <a:solidFill>
                <a:srgbClr val="0070C0"/>
              </a:solidFill>
              <a:cs typeface="Calibri"/>
            </a:endParaRPr>
          </a:p>
          <a:p>
            <a:r>
              <a:rPr lang="fi-FI" sz="1200">
                <a:solidFill>
                  <a:srgbClr val="0070C0"/>
                </a:solidFill>
              </a:rPr>
              <a:t>tavaran, sekä esittää </a:t>
            </a:r>
            <a:endParaRPr lang="fi-FI">
              <a:solidFill>
                <a:srgbClr val="0070C0"/>
              </a:solidFill>
              <a:cs typeface="Calibri"/>
            </a:endParaRPr>
          </a:p>
          <a:p>
            <a:r>
              <a:rPr lang="fi-FI" sz="1200">
                <a:solidFill>
                  <a:srgbClr val="0070C0"/>
                </a:solidFill>
              </a:rPr>
              <a:t>pyydettävät asiakirjat </a:t>
            </a:r>
            <a:endParaRPr lang="fi-FI">
              <a:solidFill>
                <a:srgbClr val="0070C0"/>
              </a:solidFill>
              <a:cs typeface="Calibri"/>
            </a:endParaRPr>
          </a:p>
          <a:p>
            <a:r>
              <a:rPr lang="fi-FI" sz="1200">
                <a:solidFill>
                  <a:srgbClr val="0070C0"/>
                </a:solidFill>
              </a:rPr>
              <a:t>pankille A</a:t>
            </a:r>
            <a:endParaRPr lang="fi-FI">
              <a:solidFill>
                <a:srgbClr val="0070C0"/>
              </a:solidFill>
              <a:cs typeface="Calibri"/>
            </a:endParaRPr>
          </a:p>
        </p:txBody>
      </p:sp>
      <p:cxnSp>
        <p:nvCxnSpPr>
          <p:cNvPr id="23" name="Suora nuoliyhdysviiva 22">
            <a:extLst>
              <a:ext uri="{FF2B5EF4-FFF2-40B4-BE49-F238E27FC236}">
                <a16:creationId xmlns:a16="http://schemas.microsoft.com/office/drawing/2014/main" id="{0CBE1CD1-6845-442D-835E-ECF93A3572FF}"/>
              </a:ext>
            </a:extLst>
          </p:cNvPr>
          <p:cNvCxnSpPr/>
          <p:nvPr/>
        </p:nvCxnSpPr>
        <p:spPr>
          <a:xfrm>
            <a:off x="1483681" y="1561969"/>
            <a:ext cx="16703" cy="3022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kstiruutu 23">
            <a:extLst>
              <a:ext uri="{FF2B5EF4-FFF2-40B4-BE49-F238E27FC236}">
                <a16:creationId xmlns:a16="http://schemas.microsoft.com/office/drawing/2014/main" id="{4D975FFA-858D-461F-A974-E4A6E17DE208}"/>
              </a:ext>
            </a:extLst>
          </p:cNvPr>
          <p:cNvSpPr txBox="1"/>
          <p:nvPr/>
        </p:nvSpPr>
        <p:spPr>
          <a:xfrm>
            <a:off x="7767455" y="151475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70C0"/>
                </a:solidFill>
              </a:rPr>
              <a:t>Tavaran toimitus </a:t>
            </a:r>
            <a:endParaRPr lang="fi-FI" sz="1600">
              <a:solidFill>
                <a:srgbClr val="0070C0"/>
              </a:solidFill>
              <a:cs typeface="Calibri"/>
            </a:endParaRPr>
          </a:p>
          <a:p>
            <a:r>
              <a:rPr lang="fi-FI" sz="1200">
                <a:solidFill>
                  <a:srgbClr val="0070C0"/>
                </a:solidFill>
              </a:rPr>
              <a:t>määräpaikkaan</a:t>
            </a:r>
            <a:endParaRPr lang="fi-FI" sz="1200">
              <a:solidFill>
                <a:srgbClr val="0070C0"/>
              </a:solidFill>
              <a:cs typeface="Calibri"/>
            </a:endParaRPr>
          </a:p>
        </p:txBody>
      </p:sp>
      <p:sp>
        <p:nvSpPr>
          <p:cNvPr id="27" name="Tekstiruutu 26">
            <a:extLst>
              <a:ext uri="{FF2B5EF4-FFF2-40B4-BE49-F238E27FC236}">
                <a16:creationId xmlns:a16="http://schemas.microsoft.com/office/drawing/2014/main" id="{239F9C99-A6B2-4E0C-9549-FAFFD3D85163}"/>
              </a:ext>
            </a:extLst>
          </p:cNvPr>
          <p:cNvSpPr txBox="1"/>
          <p:nvPr/>
        </p:nvSpPr>
        <p:spPr>
          <a:xfrm>
            <a:off x="2191142" y="4404071"/>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FFC000"/>
                </a:solidFill>
              </a:rPr>
              <a:t>Pankki A toteaa remburssin ehdot täyttyneiksi, maksaa myyjälle kauppahinnan ja toimittaa asiakirjat edelleen pankkiin B</a:t>
            </a:r>
          </a:p>
        </p:txBody>
      </p:sp>
      <p:cxnSp>
        <p:nvCxnSpPr>
          <p:cNvPr id="28" name="Suora nuoliyhdysviiva 27">
            <a:extLst>
              <a:ext uri="{FF2B5EF4-FFF2-40B4-BE49-F238E27FC236}">
                <a16:creationId xmlns:a16="http://schemas.microsoft.com/office/drawing/2014/main" id="{71CA2B40-21D0-42AB-9CC3-94B5D2C1C9DE}"/>
              </a:ext>
            </a:extLst>
          </p:cNvPr>
          <p:cNvCxnSpPr/>
          <p:nvPr/>
        </p:nvCxnSpPr>
        <p:spPr>
          <a:xfrm flipV="1">
            <a:off x="2496856" y="5316254"/>
            <a:ext cx="6937330" cy="14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9" name="Kuva 25" descr="Tarkistuslista RTL">
            <a:extLst>
              <a:ext uri="{FF2B5EF4-FFF2-40B4-BE49-F238E27FC236}">
                <a16:creationId xmlns:a16="http://schemas.microsoft.com/office/drawing/2014/main" id="{C50A550A-B109-44B2-BD12-45A44875D7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48798" y="3587661"/>
            <a:ext cx="559496" cy="569935"/>
          </a:xfrm>
          <a:prstGeom prst="rect">
            <a:avLst/>
          </a:prstGeom>
        </p:spPr>
      </p:pic>
      <p:pic>
        <p:nvPicPr>
          <p:cNvPr id="25" name="Kuva 25" descr="Tarkistuslista RTL">
            <a:extLst>
              <a:ext uri="{FF2B5EF4-FFF2-40B4-BE49-F238E27FC236}">
                <a16:creationId xmlns:a16="http://schemas.microsoft.com/office/drawing/2014/main" id="{F2D11ED4-85EC-4781-844C-3C7CA7950A6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26089" y="4015635"/>
            <a:ext cx="559496" cy="569935"/>
          </a:xfrm>
          <a:prstGeom prst="rect">
            <a:avLst/>
          </a:prstGeom>
        </p:spPr>
      </p:pic>
      <p:sp>
        <p:nvSpPr>
          <p:cNvPr id="31" name="Tekstiruutu 30">
            <a:extLst>
              <a:ext uri="{FF2B5EF4-FFF2-40B4-BE49-F238E27FC236}">
                <a16:creationId xmlns:a16="http://schemas.microsoft.com/office/drawing/2014/main" id="{1ED605E2-19E9-4C6D-8BEB-48BBB134B284}"/>
              </a:ext>
            </a:extLst>
          </p:cNvPr>
          <p:cNvSpPr txBox="1"/>
          <p:nvPr/>
        </p:nvSpPr>
        <p:spPr>
          <a:xfrm>
            <a:off x="2212670" y="3235629"/>
            <a:ext cx="72859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B050"/>
                </a:solidFill>
              </a:rPr>
              <a:t>Maksu </a:t>
            </a:r>
            <a:endParaRPr lang="fi-FI" sz="1200"/>
          </a:p>
        </p:txBody>
      </p:sp>
      <p:pic>
        <p:nvPicPr>
          <p:cNvPr id="34" name="Kuva 34" descr="Kolikkoja">
            <a:extLst>
              <a:ext uri="{FF2B5EF4-FFF2-40B4-BE49-F238E27FC236}">
                <a16:creationId xmlns:a16="http://schemas.microsoft.com/office/drawing/2014/main" id="{A668F31D-09D2-43CC-90E7-476DD0BBE1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267211" y="2773471"/>
            <a:ext cx="455113" cy="465551"/>
          </a:xfrm>
          <a:prstGeom prst="rect">
            <a:avLst/>
          </a:prstGeom>
        </p:spPr>
      </p:pic>
      <p:pic>
        <p:nvPicPr>
          <p:cNvPr id="36" name="Kuva 25" descr="Tarkistuslista RTL">
            <a:extLst>
              <a:ext uri="{FF2B5EF4-FFF2-40B4-BE49-F238E27FC236}">
                <a16:creationId xmlns:a16="http://schemas.microsoft.com/office/drawing/2014/main" id="{E656C4BD-0C20-4E8C-AC13-1EC99403EAC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490551" y="1552182"/>
            <a:ext cx="559496" cy="569935"/>
          </a:xfrm>
          <a:prstGeom prst="rect">
            <a:avLst/>
          </a:prstGeom>
        </p:spPr>
      </p:pic>
      <p:cxnSp>
        <p:nvCxnSpPr>
          <p:cNvPr id="37" name="Suora nuoliyhdysviiva 36">
            <a:extLst>
              <a:ext uri="{FF2B5EF4-FFF2-40B4-BE49-F238E27FC236}">
                <a16:creationId xmlns:a16="http://schemas.microsoft.com/office/drawing/2014/main" id="{87C49ACE-4B83-4CE4-BCA2-9DA0574DA90F}"/>
              </a:ext>
            </a:extLst>
          </p:cNvPr>
          <p:cNvCxnSpPr/>
          <p:nvPr/>
        </p:nvCxnSpPr>
        <p:spPr>
          <a:xfrm flipH="1" flipV="1">
            <a:off x="10489113" y="1517346"/>
            <a:ext cx="14613" cy="2906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kstiruutu 37">
            <a:extLst>
              <a:ext uri="{FF2B5EF4-FFF2-40B4-BE49-F238E27FC236}">
                <a16:creationId xmlns:a16="http://schemas.microsoft.com/office/drawing/2014/main" id="{1307D6F2-01DC-46FF-B947-16CE077CA93C}"/>
              </a:ext>
            </a:extLst>
          </p:cNvPr>
          <p:cNvSpPr txBox="1"/>
          <p:nvPr/>
        </p:nvSpPr>
        <p:spPr>
          <a:xfrm>
            <a:off x="8354338" y="4147681"/>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FFC000"/>
                </a:solidFill>
              </a:rPr>
              <a:t>Pankki B tarkistaa asiakirjat ja </a:t>
            </a:r>
            <a:endParaRPr lang="fi-FI">
              <a:solidFill>
                <a:srgbClr val="000000"/>
              </a:solidFill>
            </a:endParaRPr>
          </a:p>
          <a:p>
            <a:r>
              <a:rPr lang="fi-FI" sz="1200">
                <a:solidFill>
                  <a:srgbClr val="FFC000"/>
                </a:solidFill>
              </a:rPr>
              <a:t>toimittaa ne edelleen ostajalle, </a:t>
            </a:r>
            <a:endParaRPr lang="fi-FI">
              <a:cs typeface="Calibri"/>
            </a:endParaRPr>
          </a:p>
          <a:p>
            <a:r>
              <a:rPr lang="fi-FI" sz="1200">
                <a:solidFill>
                  <a:srgbClr val="FFC000"/>
                </a:solidFill>
              </a:rPr>
              <a:t>maksaa remburssin pankille A ehtojen mukaisesti</a:t>
            </a:r>
            <a:endParaRPr lang="fi-FI" sz="1200">
              <a:solidFill>
                <a:srgbClr val="FFC000"/>
              </a:solidFill>
              <a:cs typeface="Calibri"/>
            </a:endParaRPr>
          </a:p>
        </p:txBody>
      </p:sp>
      <p:cxnSp>
        <p:nvCxnSpPr>
          <p:cNvPr id="39" name="Suora nuoliyhdysviiva 38">
            <a:extLst>
              <a:ext uri="{FF2B5EF4-FFF2-40B4-BE49-F238E27FC236}">
                <a16:creationId xmlns:a16="http://schemas.microsoft.com/office/drawing/2014/main" id="{A315FBFB-5FF4-45A4-A7E1-7BC46A4A450E}"/>
              </a:ext>
            </a:extLst>
          </p:cNvPr>
          <p:cNvCxnSpPr/>
          <p:nvPr/>
        </p:nvCxnSpPr>
        <p:spPr>
          <a:xfrm flipH="1">
            <a:off x="3614150" y="5095353"/>
            <a:ext cx="4753626" cy="167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40" name="Kuva 34" descr="Kolikkoja">
            <a:extLst>
              <a:ext uri="{FF2B5EF4-FFF2-40B4-BE49-F238E27FC236}">
                <a16:creationId xmlns:a16="http://schemas.microsoft.com/office/drawing/2014/main" id="{C920C4FA-A42B-4201-9836-B68716676B0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32744" y="4568868"/>
            <a:ext cx="455113" cy="465551"/>
          </a:xfrm>
          <a:prstGeom prst="rect">
            <a:avLst/>
          </a:prstGeom>
        </p:spPr>
      </p:pic>
      <p:sp>
        <p:nvSpPr>
          <p:cNvPr id="41" name="Tekstiruutu 40">
            <a:extLst>
              <a:ext uri="{FF2B5EF4-FFF2-40B4-BE49-F238E27FC236}">
                <a16:creationId xmlns:a16="http://schemas.microsoft.com/office/drawing/2014/main" id="{04F58C2D-53E6-4CB3-940E-C56458B68D82}"/>
              </a:ext>
            </a:extLst>
          </p:cNvPr>
          <p:cNvSpPr txBox="1"/>
          <p:nvPr/>
        </p:nvSpPr>
        <p:spPr>
          <a:xfrm>
            <a:off x="6091825" y="4620016"/>
            <a:ext cx="697282"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B050"/>
                </a:solidFill>
              </a:rPr>
              <a:t>Maksu </a:t>
            </a:r>
            <a:endParaRPr lang="fi-FI" sz="1200"/>
          </a:p>
        </p:txBody>
      </p:sp>
      <p:pic>
        <p:nvPicPr>
          <p:cNvPr id="42" name="Kuva 34" descr="Kolikkoja">
            <a:extLst>
              <a:ext uri="{FF2B5EF4-FFF2-40B4-BE49-F238E27FC236}">
                <a16:creationId xmlns:a16="http://schemas.microsoft.com/office/drawing/2014/main" id="{65C4F10E-CF78-4AD3-BB5D-1DFB4CC8DF7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30634" y="2512511"/>
            <a:ext cx="455113" cy="465551"/>
          </a:xfrm>
          <a:prstGeom prst="rect">
            <a:avLst/>
          </a:prstGeom>
        </p:spPr>
      </p:pic>
      <p:cxnSp>
        <p:nvCxnSpPr>
          <p:cNvPr id="43" name="Suora nuoliyhdysviiva 42">
            <a:extLst>
              <a:ext uri="{FF2B5EF4-FFF2-40B4-BE49-F238E27FC236}">
                <a16:creationId xmlns:a16="http://schemas.microsoft.com/office/drawing/2014/main" id="{0CD26ED4-8C0B-4621-8BC4-ED78836337A0}"/>
              </a:ext>
            </a:extLst>
          </p:cNvPr>
          <p:cNvCxnSpPr>
            <a:cxnSpLocks/>
          </p:cNvCxnSpPr>
          <p:nvPr/>
        </p:nvCxnSpPr>
        <p:spPr>
          <a:xfrm flipH="1">
            <a:off x="10273339" y="1642491"/>
            <a:ext cx="4176" cy="240708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4" name="Tekstiruutu 43">
            <a:extLst>
              <a:ext uri="{FF2B5EF4-FFF2-40B4-BE49-F238E27FC236}">
                <a16:creationId xmlns:a16="http://schemas.microsoft.com/office/drawing/2014/main" id="{14FBBE57-23DC-4889-9F0B-411A33DECC06}"/>
              </a:ext>
            </a:extLst>
          </p:cNvPr>
          <p:cNvSpPr txBox="1"/>
          <p:nvPr/>
        </p:nvSpPr>
        <p:spPr>
          <a:xfrm>
            <a:off x="7782839" y="2187878"/>
            <a:ext cx="241961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a:solidFill>
                  <a:srgbClr val="00B050"/>
                </a:solidFill>
              </a:rPr>
              <a:t>Ostaja toteaa asiakirjojen mukaiset ehdot täyttyneiksi ja maksaa kauppahinnan pankilleen B </a:t>
            </a:r>
            <a:endParaRPr lang="fi-FI" sz="1600">
              <a:cs typeface="Calibri" panose="020F0502020204030204"/>
            </a:endParaRPr>
          </a:p>
        </p:txBody>
      </p:sp>
      <p:sp>
        <p:nvSpPr>
          <p:cNvPr id="3" name="Vuokaaviosymboli: Liitin 2">
            <a:extLst>
              <a:ext uri="{FF2B5EF4-FFF2-40B4-BE49-F238E27FC236}">
                <a16:creationId xmlns:a16="http://schemas.microsoft.com/office/drawing/2014/main" id="{5942F6D3-9A1D-4030-B74D-D336C7A2140B}"/>
              </a:ext>
            </a:extLst>
          </p:cNvPr>
          <p:cNvSpPr/>
          <p:nvPr/>
        </p:nvSpPr>
        <p:spPr>
          <a:xfrm>
            <a:off x="8484163" y="524919"/>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1.</a:t>
            </a:r>
            <a:endParaRPr lang="fi-FI">
              <a:cs typeface="Calibri"/>
            </a:endParaRPr>
          </a:p>
        </p:txBody>
      </p:sp>
      <p:sp>
        <p:nvSpPr>
          <p:cNvPr id="14" name="Vuokaaviosymboli: Liitin 13">
            <a:extLst>
              <a:ext uri="{FF2B5EF4-FFF2-40B4-BE49-F238E27FC236}">
                <a16:creationId xmlns:a16="http://schemas.microsoft.com/office/drawing/2014/main" id="{092BF5C9-F6ED-47A9-B16C-65233021AB12}"/>
              </a:ext>
            </a:extLst>
          </p:cNvPr>
          <p:cNvSpPr/>
          <p:nvPr/>
        </p:nvSpPr>
        <p:spPr>
          <a:xfrm>
            <a:off x="10540520" y="2268125"/>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2.</a:t>
            </a:r>
            <a:endParaRPr lang="fi-FI">
              <a:cs typeface="Calibri"/>
            </a:endParaRPr>
          </a:p>
        </p:txBody>
      </p:sp>
      <p:sp>
        <p:nvSpPr>
          <p:cNvPr id="18" name="Vuokaaviosymboli: Liitin 17">
            <a:extLst>
              <a:ext uri="{FF2B5EF4-FFF2-40B4-BE49-F238E27FC236}">
                <a16:creationId xmlns:a16="http://schemas.microsoft.com/office/drawing/2014/main" id="{51F104CB-12DE-45E2-B52D-5F981BE357CC}"/>
              </a:ext>
            </a:extLst>
          </p:cNvPr>
          <p:cNvSpPr/>
          <p:nvPr/>
        </p:nvSpPr>
        <p:spPr>
          <a:xfrm>
            <a:off x="2492546" y="942452"/>
            <a:ext cx="415446" cy="331940"/>
          </a:xfrm>
          <a:prstGeom prst="flowChartConnector">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a:cs typeface="Calibri"/>
              </a:rPr>
              <a:t>6.</a:t>
            </a:r>
            <a:endParaRPr lang="fi-FI">
              <a:cs typeface="Calibri"/>
            </a:endParaRPr>
          </a:p>
        </p:txBody>
      </p:sp>
      <p:sp>
        <p:nvSpPr>
          <p:cNvPr id="33" name="Vuokaaviosymboli: Liitin 32">
            <a:extLst>
              <a:ext uri="{FF2B5EF4-FFF2-40B4-BE49-F238E27FC236}">
                <a16:creationId xmlns:a16="http://schemas.microsoft.com/office/drawing/2014/main" id="{B6BFC3F9-D1C4-41F6-8867-C645DDF86FE9}"/>
              </a:ext>
            </a:extLst>
          </p:cNvPr>
          <p:cNvSpPr/>
          <p:nvPr/>
        </p:nvSpPr>
        <p:spPr>
          <a:xfrm>
            <a:off x="999861" y="4115713"/>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800">
                <a:cs typeface="Calibri"/>
              </a:rPr>
              <a:t>5.</a:t>
            </a:r>
            <a:endParaRPr lang="fi-FI">
              <a:cs typeface="Calibri"/>
            </a:endParaRPr>
          </a:p>
        </p:txBody>
      </p:sp>
      <p:sp>
        <p:nvSpPr>
          <p:cNvPr id="35" name="Vuokaaviosymboli: Liitin 34">
            <a:extLst>
              <a:ext uri="{FF2B5EF4-FFF2-40B4-BE49-F238E27FC236}">
                <a16:creationId xmlns:a16="http://schemas.microsoft.com/office/drawing/2014/main" id="{7911A911-DA44-479B-B32A-6C45572CF9F0}"/>
              </a:ext>
            </a:extLst>
          </p:cNvPr>
          <p:cNvSpPr/>
          <p:nvPr/>
        </p:nvSpPr>
        <p:spPr>
          <a:xfrm>
            <a:off x="1887120" y="3583356"/>
            <a:ext cx="415446" cy="331940"/>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i-FI" sz="800">
                <a:cs typeface="Calibri"/>
              </a:rPr>
              <a:t>8.</a:t>
            </a:r>
          </a:p>
        </p:txBody>
      </p:sp>
      <p:sp>
        <p:nvSpPr>
          <p:cNvPr id="54" name="Vuokaaviosymboli: Liitin 53">
            <a:extLst>
              <a:ext uri="{FF2B5EF4-FFF2-40B4-BE49-F238E27FC236}">
                <a16:creationId xmlns:a16="http://schemas.microsoft.com/office/drawing/2014/main" id="{E4CDF709-4681-4CCE-8100-070D62032CD9}"/>
              </a:ext>
            </a:extLst>
          </p:cNvPr>
          <p:cNvSpPr/>
          <p:nvPr/>
        </p:nvSpPr>
        <p:spPr>
          <a:xfrm>
            <a:off x="1281696" y="172532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7.</a:t>
            </a:r>
            <a:endParaRPr lang="fi-FI">
              <a:cs typeface="Calibri"/>
            </a:endParaRPr>
          </a:p>
        </p:txBody>
      </p:sp>
      <p:sp>
        <p:nvSpPr>
          <p:cNvPr id="56" name="Vuokaaviosymboli: Liitin 55">
            <a:extLst>
              <a:ext uri="{FF2B5EF4-FFF2-40B4-BE49-F238E27FC236}">
                <a16:creationId xmlns:a16="http://schemas.microsoft.com/office/drawing/2014/main" id="{6242EA6F-964C-4B94-86B3-F15A564BB32F}"/>
              </a:ext>
            </a:extLst>
          </p:cNvPr>
          <p:cNvSpPr/>
          <p:nvPr/>
        </p:nvSpPr>
        <p:spPr>
          <a:xfrm>
            <a:off x="3734708" y="515954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9.</a:t>
            </a:r>
          </a:p>
        </p:txBody>
      </p:sp>
      <p:sp>
        <p:nvSpPr>
          <p:cNvPr id="58" name="Vuokaaviosymboli: Liitin 57">
            <a:extLst>
              <a:ext uri="{FF2B5EF4-FFF2-40B4-BE49-F238E27FC236}">
                <a16:creationId xmlns:a16="http://schemas.microsoft.com/office/drawing/2014/main" id="{D21A6D9A-0264-40B6-9DD5-063646136EA2}"/>
              </a:ext>
            </a:extLst>
          </p:cNvPr>
          <p:cNvSpPr/>
          <p:nvPr/>
        </p:nvSpPr>
        <p:spPr>
          <a:xfrm>
            <a:off x="7763914" y="4909026"/>
            <a:ext cx="415446" cy="331940"/>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i-FI" sz="800">
                <a:cs typeface="Calibri"/>
              </a:rPr>
              <a:t>10</a:t>
            </a:r>
          </a:p>
        </p:txBody>
      </p:sp>
      <p:sp>
        <p:nvSpPr>
          <p:cNvPr id="60" name="Vuokaaviosymboli: Liitin 59">
            <a:extLst>
              <a:ext uri="{FF2B5EF4-FFF2-40B4-BE49-F238E27FC236}">
                <a16:creationId xmlns:a16="http://schemas.microsoft.com/office/drawing/2014/main" id="{5829A8C5-6D3E-4AEF-87C8-991EA9508028}"/>
              </a:ext>
            </a:extLst>
          </p:cNvPr>
          <p:cNvSpPr/>
          <p:nvPr/>
        </p:nvSpPr>
        <p:spPr>
          <a:xfrm>
            <a:off x="8901697" y="5399630"/>
            <a:ext cx="415446" cy="33194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000">
                <a:cs typeface="Calibri"/>
              </a:rPr>
              <a:t>4.</a:t>
            </a:r>
            <a:endParaRPr lang="fi-FI">
              <a:cs typeface="Calibri"/>
            </a:endParaRPr>
          </a:p>
        </p:txBody>
      </p:sp>
      <p:sp>
        <p:nvSpPr>
          <p:cNvPr id="61" name="Vuokaaviosymboli: Liitin 60">
            <a:extLst>
              <a:ext uri="{FF2B5EF4-FFF2-40B4-BE49-F238E27FC236}">
                <a16:creationId xmlns:a16="http://schemas.microsoft.com/office/drawing/2014/main" id="{CDACDEDC-0486-47D0-B26D-FDC6DA48F8F2}"/>
              </a:ext>
            </a:extLst>
          </p:cNvPr>
          <p:cNvSpPr/>
          <p:nvPr/>
        </p:nvSpPr>
        <p:spPr>
          <a:xfrm>
            <a:off x="10331750" y="4073958"/>
            <a:ext cx="415446" cy="3319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cs typeface="Calibri"/>
              </a:rPr>
              <a:t>11</a:t>
            </a:r>
          </a:p>
        </p:txBody>
      </p:sp>
      <p:sp>
        <p:nvSpPr>
          <p:cNvPr id="62" name="Vuokaaviosymboli: Liitin 61">
            <a:extLst>
              <a:ext uri="{FF2B5EF4-FFF2-40B4-BE49-F238E27FC236}">
                <a16:creationId xmlns:a16="http://schemas.microsoft.com/office/drawing/2014/main" id="{1E3D2093-569D-4C06-98C0-F6177C14FBCD}"/>
              </a:ext>
            </a:extLst>
          </p:cNvPr>
          <p:cNvSpPr/>
          <p:nvPr/>
        </p:nvSpPr>
        <p:spPr>
          <a:xfrm>
            <a:off x="10039476" y="1840150"/>
            <a:ext cx="415446" cy="331940"/>
          </a:xfrm>
          <a:prstGeom prst="flowChart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i-FI" sz="800">
                <a:cs typeface="Calibri"/>
              </a:rPr>
              <a:t>12</a:t>
            </a:r>
          </a:p>
        </p:txBody>
      </p:sp>
      <p:sp>
        <p:nvSpPr>
          <p:cNvPr id="2" name="Tekstiruutu 1">
            <a:extLst>
              <a:ext uri="{FF2B5EF4-FFF2-40B4-BE49-F238E27FC236}">
                <a16:creationId xmlns:a16="http://schemas.microsoft.com/office/drawing/2014/main" id="{9BE86BE1-A8C3-45CF-B142-E8EA6CED92AD}"/>
              </a:ext>
            </a:extLst>
          </p:cNvPr>
          <p:cNvSpPr txBox="1"/>
          <p:nvPr/>
        </p:nvSpPr>
        <p:spPr>
          <a:xfrm>
            <a:off x="1881" y="6361288"/>
            <a:ext cx="54243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i="1"/>
              <a:t>Lähteet: Finnvera.fi, Logistiikanmaailma.fi</a:t>
            </a:r>
            <a:endParaRPr lang="fi-FI" sz="1600">
              <a:cs typeface="Calibri" panose="020F0502020204030204"/>
            </a:endParaRPr>
          </a:p>
        </p:txBody>
      </p:sp>
    </p:spTree>
    <p:extLst>
      <p:ext uri="{BB962C8B-B14F-4D97-AF65-F5344CB8AC3E}">
        <p14:creationId xmlns:p14="http://schemas.microsoft.com/office/powerpoint/2010/main" val="48802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6C1278-6ABD-4560-A621-681B7D7F72D5}"/>
              </a:ext>
            </a:extLst>
          </p:cNvPr>
          <p:cNvSpPr>
            <a:spLocks noGrp="1"/>
          </p:cNvSpPr>
          <p:nvPr>
            <p:ph type="title"/>
          </p:nvPr>
        </p:nvSpPr>
        <p:spPr/>
        <p:txBody>
          <a:bodyPr/>
          <a:lstStyle/>
          <a:p>
            <a:r>
              <a:rPr lang="fi-FI">
                <a:cs typeface="Calibri Light"/>
              </a:rPr>
              <a:t>Konossementti</a:t>
            </a:r>
            <a:endParaRPr lang="fi-FI"/>
          </a:p>
        </p:txBody>
      </p:sp>
      <p:sp>
        <p:nvSpPr>
          <p:cNvPr id="3" name="Sisällön paikkamerkki 2">
            <a:extLst>
              <a:ext uri="{FF2B5EF4-FFF2-40B4-BE49-F238E27FC236}">
                <a16:creationId xmlns:a16="http://schemas.microsoft.com/office/drawing/2014/main" id="{F422BC67-C9AF-4BFD-ABDB-58B9B6544197}"/>
              </a:ext>
            </a:extLst>
          </p:cNvPr>
          <p:cNvSpPr>
            <a:spLocks noGrp="1"/>
          </p:cNvSpPr>
          <p:nvPr>
            <p:ph sz="half" idx="1"/>
          </p:nvPr>
        </p:nvSpPr>
        <p:spPr>
          <a:xfrm>
            <a:off x="1211579" y="1845734"/>
            <a:ext cx="4937760" cy="4023360"/>
          </a:xfrm>
        </p:spPr>
        <p:txBody>
          <a:bodyPr vert="horz" lIns="0" tIns="45720" rIns="0" bIns="45720" rtlCol="0" anchor="t">
            <a:normAutofit/>
          </a:bodyPr>
          <a:lstStyle/>
          <a:p>
            <a:r>
              <a:rPr lang="fi-FI">
                <a:ea typeface="+mn-lt"/>
                <a:cs typeface="+mn-lt"/>
              </a:rPr>
              <a:t>Rahdinkuljettajan antama tai hänen puolestaan annettu asiakirja, joka on:</a:t>
            </a:r>
            <a:endParaRPr lang="fi-FI">
              <a:cs typeface="Calibri" panose="020F0502020204030204"/>
            </a:endParaRPr>
          </a:p>
          <a:p>
            <a:pPr>
              <a:buFont typeface="Wingdings" panose="020F0502020204030204" pitchFamily="34" charset="0"/>
              <a:buChar char="ü"/>
            </a:pPr>
            <a:r>
              <a:rPr lang="fi-FI">
                <a:ea typeface="+mn-lt"/>
                <a:cs typeface="+mn-lt"/>
              </a:rPr>
              <a:t>TODISTE kuljetussopimuksesta</a:t>
            </a:r>
            <a:endParaRPr lang="fi-FI">
              <a:cs typeface="Calibri" panose="020F0502020204030204"/>
            </a:endParaRPr>
          </a:p>
          <a:p>
            <a:pPr>
              <a:buFont typeface="Wingdings" panose="020F0502020204030204" pitchFamily="34" charset="0"/>
              <a:buChar char="ü"/>
            </a:pPr>
            <a:r>
              <a:rPr lang="fi-FI">
                <a:ea typeface="+mn-lt"/>
                <a:cs typeface="+mn-lt"/>
              </a:rPr>
              <a:t>KUITTI siitä, että rahdinkuljettaja on vastaanottanut tavaran kuljetusta varten tai lastannut tavaran alukseen</a:t>
            </a:r>
            <a:endParaRPr lang="fi-FI">
              <a:cs typeface="Calibri" panose="020F0502020204030204"/>
            </a:endParaRPr>
          </a:p>
          <a:p>
            <a:pPr>
              <a:buFont typeface="Wingdings" panose="020F0502020204030204" pitchFamily="34" charset="0"/>
              <a:buChar char="ü"/>
            </a:pPr>
            <a:r>
              <a:rPr lang="fi-FI">
                <a:ea typeface="+mn-lt"/>
                <a:cs typeface="+mn-lt"/>
              </a:rPr>
              <a:t>SITOUMUS toimittaa tavara määräpaikkaan</a:t>
            </a:r>
            <a:endParaRPr lang="fi-FI">
              <a:cs typeface="Calibri" panose="020F0502020204030204"/>
            </a:endParaRPr>
          </a:p>
          <a:p>
            <a:pPr>
              <a:buFont typeface="Wingdings" panose="020F0502020204030204" pitchFamily="34" charset="0"/>
              <a:buChar char="ü"/>
            </a:pPr>
            <a:r>
              <a:rPr lang="fi-FI">
                <a:ea typeface="+mn-lt"/>
                <a:cs typeface="+mn-lt"/>
              </a:rPr>
              <a:t>SITOUMUS luovuttaa tavara määräpaikassa ainoastaan sille, joka esittää alkuperäisen konossementin (= asiakirjan palauttamista vastaan).</a:t>
            </a:r>
            <a:endParaRPr lang="fi-FI">
              <a:cs typeface="Calibri" panose="020F0502020204030204"/>
            </a:endParaRPr>
          </a:p>
          <a:p>
            <a:endParaRPr lang="fi-FI">
              <a:cs typeface="Calibri" panose="020F0502020204030204"/>
            </a:endParaRPr>
          </a:p>
        </p:txBody>
      </p:sp>
      <p:pic>
        <p:nvPicPr>
          <p:cNvPr id="5" name="Kuva 5" descr="Kuva, joka sisältää kohteen näyttökuva&#10;&#10;Kuvaus luotu, erittäin korkea luotettavuus">
            <a:extLst>
              <a:ext uri="{FF2B5EF4-FFF2-40B4-BE49-F238E27FC236}">
                <a16:creationId xmlns:a16="http://schemas.microsoft.com/office/drawing/2014/main" id="{EF9A14AC-1174-4C65-9E5B-5EF17B42B842}"/>
              </a:ext>
            </a:extLst>
          </p:cNvPr>
          <p:cNvPicPr>
            <a:picLocks noGrp="1" noChangeAspect="1"/>
          </p:cNvPicPr>
          <p:nvPr>
            <p:ph sz="half" idx="2"/>
          </p:nvPr>
        </p:nvPicPr>
        <p:blipFill>
          <a:blip r:embed="rId2"/>
          <a:stretch>
            <a:fillRect/>
          </a:stretch>
        </p:blipFill>
        <p:spPr>
          <a:xfrm>
            <a:off x="7290406" y="1845735"/>
            <a:ext cx="2792788" cy="4023360"/>
          </a:xfrm>
        </p:spPr>
      </p:pic>
      <p:sp>
        <p:nvSpPr>
          <p:cNvPr id="7" name="Tekstiruutu 6">
            <a:extLst>
              <a:ext uri="{FF2B5EF4-FFF2-40B4-BE49-F238E27FC236}">
                <a16:creationId xmlns:a16="http://schemas.microsoft.com/office/drawing/2014/main" id="{6B76C57A-6721-4420-B4FC-A99B9EE026D1}"/>
              </a:ext>
            </a:extLst>
          </p:cNvPr>
          <p:cNvSpPr txBox="1"/>
          <p:nvPr/>
        </p:nvSpPr>
        <p:spPr>
          <a:xfrm>
            <a:off x="1209675" y="5867400"/>
            <a:ext cx="36004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i="1"/>
              <a:t>Lähde: Logistiikanmaailma.fi</a:t>
            </a:r>
          </a:p>
        </p:txBody>
      </p:sp>
    </p:spTree>
    <p:extLst>
      <p:ext uri="{BB962C8B-B14F-4D97-AF65-F5344CB8AC3E}">
        <p14:creationId xmlns:p14="http://schemas.microsoft.com/office/powerpoint/2010/main" val="274371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F1F37B-F543-4FDF-98EB-7EFC784C6EB2}"/>
              </a:ext>
            </a:extLst>
          </p:cNvPr>
          <p:cNvSpPr>
            <a:spLocks noGrp="1"/>
          </p:cNvSpPr>
          <p:nvPr>
            <p:ph type="title"/>
          </p:nvPr>
        </p:nvSpPr>
        <p:spPr>
          <a:xfrm>
            <a:off x="1097280" y="210403"/>
            <a:ext cx="10058400" cy="1450757"/>
          </a:xfrm>
        </p:spPr>
        <p:txBody>
          <a:bodyPr>
            <a:normAutofit/>
          </a:bodyPr>
          <a:lstStyle/>
          <a:p>
            <a:r>
              <a:rPr lang="fi-FI">
                <a:ea typeface="+mj-lt"/>
                <a:cs typeface="+mj-lt"/>
              </a:rPr>
              <a:t>Vastuiden määrittäminen</a:t>
            </a:r>
            <a:endParaRPr lang="fi-FI"/>
          </a:p>
        </p:txBody>
      </p:sp>
      <p:pic>
        <p:nvPicPr>
          <p:cNvPr id="4" name="Kuva 4" descr="Kuva, joka sisältää kohteen musta&#10;&#10;Kuvaus luotu, erittäin korkea luotettavuus">
            <a:extLst>
              <a:ext uri="{FF2B5EF4-FFF2-40B4-BE49-F238E27FC236}">
                <a16:creationId xmlns:a16="http://schemas.microsoft.com/office/drawing/2014/main" id="{6C21DE33-F0B0-4557-87EF-D1A6EA8182A9}"/>
              </a:ext>
            </a:extLst>
          </p:cNvPr>
          <p:cNvPicPr>
            <a:picLocks noGrp="1" noChangeAspect="1"/>
          </p:cNvPicPr>
          <p:nvPr>
            <p:ph idx="1"/>
          </p:nvPr>
        </p:nvPicPr>
        <p:blipFill>
          <a:blip r:embed="rId2"/>
          <a:stretch>
            <a:fillRect/>
          </a:stretch>
        </p:blipFill>
        <p:spPr>
          <a:xfrm>
            <a:off x="1697355" y="2304839"/>
            <a:ext cx="8134350" cy="3409950"/>
          </a:xfrm>
        </p:spPr>
      </p:pic>
      <p:sp>
        <p:nvSpPr>
          <p:cNvPr id="3" name="Tekstiruutu 2">
            <a:extLst>
              <a:ext uri="{FF2B5EF4-FFF2-40B4-BE49-F238E27FC236}">
                <a16:creationId xmlns:a16="http://schemas.microsoft.com/office/drawing/2014/main" id="{107BBD7D-3919-4095-828F-F7305BEF261C}"/>
              </a:ext>
            </a:extLst>
          </p:cNvPr>
          <p:cNvSpPr txBox="1"/>
          <p:nvPr/>
        </p:nvSpPr>
        <p:spPr>
          <a:xfrm>
            <a:off x="247650" y="5867400"/>
            <a:ext cx="68484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i="1"/>
              <a:t>Lähde: </a:t>
            </a:r>
            <a:r>
              <a:rPr lang="fi-FI" i="1" err="1">
                <a:ea typeface="+mn-lt"/>
                <a:cs typeface="+mn-lt"/>
              </a:rPr>
              <a:t>Internationalcommercialterms.guru</a:t>
            </a:r>
            <a:endParaRPr lang="fi-FI" i="1" err="1">
              <a:cs typeface="Calibri"/>
            </a:endParaRPr>
          </a:p>
        </p:txBody>
      </p:sp>
    </p:spTree>
    <p:extLst>
      <p:ext uri="{BB962C8B-B14F-4D97-AF65-F5344CB8AC3E}">
        <p14:creationId xmlns:p14="http://schemas.microsoft.com/office/powerpoint/2010/main" val="7861238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B8981E94EEA36D46B51B76B4284DE6F5" ma:contentTypeVersion="2" ma:contentTypeDescription="Luo uusi asiakirja." ma:contentTypeScope="" ma:versionID="6cf5466d8e09469ec307ab7c7ac9e6aa">
  <xsd:schema xmlns:xsd="http://www.w3.org/2001/XMLSchema" xmlns:xs="http://www.w3.org/2001/XMLSchema" xmlns:p="http://schemas.microsoft.com/office/2006/metadata/properties" xmlns:ns2="d18ce7ea-263e-4361-b190-9824b7711e9e" targetNamespace="http://schemas.microsoft.com/office/2006/metadata/properties" ma:root="true" ma:fieldsID="50a510773819e8d3ca407d9922897051" ns2:_="">
    <xsd:import namespace="d18ce7ea-263e-4361-b190-9824b7711e9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ce7ea-263e-4361-b190-9824b7711e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A0E1A-37BB-470F-BEE8-47AE9D68A7AA}">
  <ds:schemaRefs>
    <ds:schemaRef ds:uri="http://schemas.microsoft.com/sharepoint/v3/contenttype/forms"/>
  </ds:schemaRefs>
</ds:datastoreItem>
</file>

<file path=customXml/itemProps2.xml><?xml version="1.0" encoding="utf-8"?>
<ds:datastoreItem xmlns:ds="http://schemas.openxmlformats.org/officeDocument/2006/customXml" ds:itemID="{54357662-9EBC-4568-AC1A-DFBF8DCE21DB}">
  <ds:schemaRefs>
    <ds:schemaRef ds:uri="08534761-e067-4182-9156-8f21373af7a5"/>
    <ds:schemaRef ds:uri="999c9e7a-9f67-4306-a71b-8133e6f1adb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35FAE33-9A04-4583-BF76-C845A678D618}">
  <ds:schemaRefs>
    <ds:schemaRef ds:uri="d18ce7ea-263e-4361-b190-9824b7711e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Retrospect</vt:lpstr>
      <vt:lpstr>Case 7: Remburssi &amp; Konossementti</vt:lpstr>
      <vt:lpstr>Case lyhykäisyydessään</vt:lpstr>
      <vt:lpstr>Remburssi</vt:lpstr>
      <vt:lpstr>PowerPoint Presentation</vt:lpstr>
      <vt:lpstr>PowerPoint Presentation</vt:lpstr>
      <vt:lpstr>PowerPoint Presentation</vt:lpstr>
      <vt:lpstr>PowerPoint Presentation</vt:lpstr>
      <vt:lpstr>Konossementti</vt:lpstr>
      <vt:lpstr>Vastuiden määrittäminen</vt:lpstr>
      <vt:lpstr>Kuljetus ja rahti maksettuina (nimetty määräsatama)</vt:lpstr>
      <vt:lpstr>CIF avainkohdat tapauksessa.</vt:lpstr>
      <vt:lpstr>Voiko JJ estää pankkiaan maksamasta remburssi –sopimuksen mukaista suoritusta myyjälle juusto heikon laadun vuoksi?</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Lehto Antti</dc:creator>
  <cp:revision>8</cp:revision>
  <dcterms:created xsi:type="dcterms:W3CDTF">2019-11-04T11:24:52Z</dcterms:created>
  <dcterms:modified xsi:type="dcterms:W3CDTF">2019-12-01T22:17:52Z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0x010100B8981E94EEA36D46B51B76B4284DE6F5</vt:lpwstr>
  </property>
</Properties>
</file>