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7" r:id="rId5"/>
    <p:sldId id="257" r:id="rId6"/>
    <p:sldId id="260" r:id="rId7"/>
    <p:sldId id="278" r:id="rId8"/>
    <p:sldId id="263" r:id="rId9"/>
    <p:sldId id="279" r:id="rId10"/>
    <p:sldId id="280" r:id="rId11"/>
    <p:sldId id="282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67" d="100"/>
          <a:sy n="67" d="100"/>
        </p:scale>
        <p:origin x="500" y="44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A9E86-FBE7-429F-B658-A21225E9B8C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22BD0-9653-40ED-8594-428FFB35EDF4}">
      <dgm:prSet/>
      <dgm:spPr/>
      <dgm:t>
        <a:bodyPr/>
        <a:lstStyle/>
        <a:p>
          <a:r>
            <a:rPr lang="en-US" baseline="0"/>
            <a:t>hattu = hat</a:t>
          </a:r>
          <a:endParaRPr lang="en-US"/>
        </a:p>
      </dgm:t>
    </dgm:pt>
    <dgm:pt modelId="{9D23E462-B4BE-47CC-866D-0F334A5E8C56}" type="parTrans" cxnId="{904F1929-68EE-45DA-83B2-1779E08F7919}">
      <dgm:prSet/>
      <dgm:spPr/>
      <dgm:t>
        <a:bodyPr/>
        <a:lstStyle/>
        <a:p>
          <a:endParaRPr lang="en-US"/>
        </a:p>
      </dgm:t>
    </dgm:pt>
    <dgm:pt modelId="{D4C7F282-721B-4864-BC19-07DEFE32592F}" type="sibTrans" cxnId="{904F1929-68EE-45DA-83B2-1779E08F7919}">
      <dgm:prSet/>
      <dgm:spPr/>
      <dgm:t>
        <a:bodyPr/>
        <a:lstStyle/>
        <a:p>
          <a:endParaRPr lang="en-US"/>
        </a:p>
      </dgm:t>
    </dgm:pt>
    <dgm:pt modelId="{C0A2376A-8CD9-461E-AE7F-6227BDB17F88}">
      <dgm:prSet/>
      <dgm:spPr/>
      <dgm:t>
        <a:bodyPr/>
        <a:lstStyle/>
        <a:p>
          <a:r>
            <a:rPr lang="en-US" baseline="0"/>
            <a:t>lippis = lippalakki</a:t>
          </a:r>
          <a:endParaRPr lang="en-US"/>
        </a:p>
      </dgm:t>
    </dgm:pt>
    <dgm:pt modelId="{F9F65602-E891-4DF9-BE6E-3F12064920E3}" type="parTrans" cxnId="{3BCE7B94-5ADB-4249-B447-9DBA5B58D722}">
      <dgm:prSet/>
      <dgm:spPr/>
      <dgm:t>
        <a:bodyPr/>
        <a:lstStyle/>
        <a:p>
          <a:endParaRPr lang="en-US"/>
        </a:p>
      </dgm:t>
    </dgm:pt>
    <dgm:pt modelId="{26D78738-8E20-40BE-A9B4-2BD2AB2B168C}" type="sibTrans" cxnId="{3BCE7B94-5ADB-4249-B447-9DBA5B58D722}">
      <dgm:prSet/>
      <dgm:spPr/>
      <dgm:t>
        <a:bodyPr/>
        <a:lstStyle/>
        <a:p>
          <a:endParaRPr lang="en-US"/>
        </a:p>
      </dgm:t>
    </dgm:pt>
    <dgm:pt modelId="{B8DDCF59-4C92-4FC2-BCFC-2D20471D9122}">
      <dgm:prSet/>
      <dgm:spPr/>
      <dgm:t>
        <a:bodyPr/>
        <a:lstStyle/>
        <a:p>
          <a:r>
            <a:rPr lang="en-US" baseline="0"/>
            <a:t>sukka, sukat</a:t>
          </a:r>
          <a:endParaRPr lang="en-US"/>
        </a:p>
      </dgm:t>
    </dgm:pt>
    <dgm:pt modelId="{2998A506-A03A-4CA4-997C-44DEAB2451EC}" type="parTrans" cxnId="{63168BEC-381B-4C40-9A64-30DCA96D42A1}">
      <dgm:prSet/>
      <dgm:spPr/>
      <dgm:t>
        <a:bodyPr/>
        <a:lstStyle/>
        <a:p>
          <a:endParaRPr lang="en-US"/>
        </a:p>
      </dgm:t>
    </dgm:pt>
    <dgm:pt modelId="{34E54EB8-F127-4F2C-BA2F-328FABE8508B}" type="sibTrans" cxnId="{63168BEC-381B-4C40-9A64-30DCA96D42A1}">
      <dgm:prSet/>
      <dgm:spPr/>
      <dgm:t>
        <a:bodyPr/>
        <a:lstStyle/>
        <a:p>
          <a:endParaRPr lang="en-US"/>
        </a:p>
      </dgm:t>
    </dgm:pt>
    <dgm:pt modelId="{81DF716A-477C-4B94-8268-CD08E83E8714}">
      <dgm:prSet/>
      <dgm:spPr/>
      <dgm:t>
        <a:bodyPr/>
        <a:lstStyle/>
        <a:p>
          <a:r>
            <a:rPr lang="en-US" baseline="0"/>
            <a:t>sukkahousut</a:t>
          </a:r>
          <a:endParaRPr lang="en-US"/>
        </a:p>
      </dgm:t>
    </dgm:pt>
    <dgm:pt modelId="{7E7502DE-7D67-4239-83F8-08FD710223A2}" type="parTrans" cxnId="{DC6FCA75-6EFB-4909-88A5-25734A356B5A}">
      <dgm:prSet/>
      <dgm:spPr/>
      <dgm:t>
        <a:bodyPr/>
        <a:lstStyle/>
        <a:p>
          <a:endParaRPr lang="en-US"/>
        </a:p>
      </dgm:t>
    </dgm:pt>
    <dgm:pt modelId="{CFDF3766-E54C-4AD8-9337-3E1F5A04DC86}" type="sibTrans" cxnId="{DC6FCA75-6EFB-4909-88A5-25734A356B5A}">
      <dgm:prSet/>
      <dgm:spPr/>
      <dgm:t>
        <a:bodyPr/>
        <a:lstStyle/>
        <a:p>
          <a:endParaRPr lang="en-US"/>
        </a:p>
      </dgm:t>
    </dgm:pt>
    <dgm:pt modelId="{AA72CBC4-D12A-4AC9-96AC-F657A24AFE9D}">
      <dgm:prSet/>
      <dgm:spPr/>
      <dgm:t>
        <a:bodyPr/>
        <a:lstStyle/>
        <a:p>
          <a:r>
            <a:rPr lang="en-US" baseline="0"/>
            <a:t>legginssit</a:t>
          </a:r>
          <a:endParaRPr lang="en-US"/>
        </a:p>
      </dgm:t>
    </dgm:pt>
    <dgm:pt modelId="{F15AE62A-65FA-4871-BBE8-26A1B6FEF2BB}" type="parTrans" cxnId="{3664BE63-58F8-4918-AE2A-EC928A554CD9}">
      <dgm:prSet/>
      <dgm:spPr/>
      <dgm:t>
        <a:bodyPr/>
        <a:lstStyle/>
        <a:p>
          <a:endParaRPr lang="en-US"/>
        </a:p>
      </dgm:t>
    </dgm:pt>
    <dgm:pt modelId="{416853D7-FF80-44F5-BD64-D7F3ADA95AD3}" type="sibTrans" cxnId="{3664BE63-58F8-4918-AE2A-EC928A554CD9}">
      <dgm:prSet/>
      <dgm:spPr/>
      <dgm:t>
        <a:bodyPr/>
        <a:lstStyle/>
        <a:p>
          <a:endParaRPr lang="en-US"/>
        </a:p>
      </dgm:t>
    </dgm:pt>
    <dgm:pt modelId="{70E37C19-2AFC-43B4-B015-7093B57C0929}">
      <dgm:prSet/>
      <dgm:spPr/>
      <dgm:t>
        <a:bodyPr/>
        <a:lstStyle/>
        <a:p>
          <a:r>
            <a:rPr lang="en-US" baseline="0"/>
            <a:t>huppari</a:t>
          </a:r>
          <a:endParaRPr lang="en-US"/>
        </a:p>
      </dgm:t>
    </dgm:pt>
    <dgm:pt modelId="{1F851678-C65E-4A27-99F0-FE2D6832CE9A}" type="parTrans" cxnId="{DAA26BA5-B0D6-4983-A017-49B9D5F2C910}">
      <dgm:prSet/>
      <dgm:spPr/>
      <dgm:t>
        <a:bodyPr/>
        <a:lstStyle/>
        <a:p>
          <a:endParaRPr lang="en-US"/>
        </a:p>
      </dgm:t>
    </dgm:pt>
    <dgm:pt modelId="{921ECBBD-067A-4A1A-AA88-78AE5DEE5DDF}" type="sibTrans" cxnId="{DAA26BA5-B0D6-4983-A017-49B9D5F2C910}">
      <dgm:prSet/>
      <dgm:spPr/>
      <dgm:t>
        <a:bodyPr/>
        <a:lstStyle/>
        <a:p>
          <a:endParaRPr lang="en-US"/>
        </a:p>
      </dgm:t>
    </dgm:pt>
    <dgm:pt modelId="{EEAB62FF-8421-4338-8158-B498A5CCB900}">
      <dgm:prSet/>
      <dgm:spPr/>
      <dgm:t>
        <a:bodyPr/>
        <a:lstStyle/>
        <a:p>
          <a:r>
            <a:rPr lang="en-US" baseline="0"/>
            <a:t>villapaita / neule</a:t>
          </a:r>
          <a:endParaRPr lang="en-US"/>
        </a:p>
      </dgm:t>
    </dgm:pt>
    <dgm:pt modelId="{EB1EF1F3-9FE9-43DE-BD36-93281E48C5FA}" type="parTrans" cxnId="{2C107174-6863-4DF3-847A-C32EF282CC46}">
      <dgm:prSet/>
      <dgm:spPr/>
      <dgm:t>
        <a:bodyPr/>
        <a:lstStyle/>
        <a:p>
          <a:endParaRPr lang="en-US"/>
        </a:p>
      </dgm:t>
    </dgm:pt>
    <dgm:pt modelId="{D489AE34-81EA-4B0F-9918-6F8C533C9B5F}" type="sibTrans" cxnId="{2C107174-6863-4DF3-847A-C32EF282CC46}">
      <dgm:prSet/>
      <dgm:spPr/>
      <dgm:t>
        <a:bodyPr/>
        <a:lstStyle/>
        <a:p>
          <a:endParaRPr lang="en-US"/>
        </a:p>
      </dgm:t>
    </dgm:pt>
    <dgm:pt modelId="{4AED5F30-0AEA-42C1-BD3A-4FC512A5742B}">
      <dgm:prSet/>
      <dgm:spPr/>
      <dgm:t>
        <a:bodyPr/>
        <a:lstStyle/>
        <a:p>
          <a:r>
            <a:rPr lang="en-US" baseline="0"/>
            <a:t>collegepaita</a:t>
          </a:r>
          <a:endParaRPr lang="en-US"/>
        </a:p>
      </dgm:t>
    </dgm:pt>
    <dgm:pt modelId="{3316CD1D-853F-4825-8C5A-788DA8947A7E}" type="parTrans" cxnId="{220D7DA1-E702-4E73-A209-818F653B9D7A}">
      <dgm:prSet/>
      <dgm:spPr/>
      <dgm:t>
        <a:bodyPr/>
        <a:lstStyle/>
        <a:p>
          <a:endParaRPr lang="en-US"/>
        </a:p>
      </dgm:t>
    </dgm:pt>
    <dgm:pt modelId="{C04DAB82-5F43-4F4A-80B7-C46F6136AE0F}" type="sibTrans" cxnId="{220D7DA1-E702-4E73-A209-818F653B9D7A}">
      <dgm:prSet/>
      <dgm:spPr/>
      <dgm:t>
        <a:bodyPr/>
        <a:lstStyle/>
        <a:p>
          <a:endParaRPr lang="en-US"/>
        </a:p>
      </dgm:t>
    </dgm:pt>
    <dgm:pt modelId="{03632B54-8286-496B-9B55-62A9C1B9EBE5}">
      <dgm:prSet/>
      <dgm:spPr/>
      <dgm:t>
        <a:bodyPr/>
        <a:lstStyle/>
        <a:p>
          <a:r>
            <a:rPr lang="en-US" baseline="0"/>
            <a:t>mekko</a:t>
          </a:r>
          <a:endParaRPr lang="en-US"/>
        </a:p>
      </dgm:t>
    </dgm:pt>
    <dgm:pt modelId="{A097DBB4-102E-415C-AE9D-768B761C8FD7}" type="parTrans" cxnId="{C3C9E963-3B47-4CE4-9CB5-283DBA104962}">
      <dgm:prSet/>
      <dgm:spPr/>
      <dgm:t>
        <a:bodyPr/>
        <a:lstStyle/>
        <a:p>
          <a:endParaRPr lang="en-US"/>
        </a:p>
      </dgm:t>
    </dgm:pt>
    <dgm:pt modelId="{046F5D42-2957-41CD-AD4E-96A54FE08A8E}" type="sibTrans" cxnId="{C3C9E963-3B47-4CE4-9CB5-283DBA104962}">
      <dgm:prSet/>
      <dgm:spPr/>
      <dgm:t>
        <a:bodyPr/>
        <a:lstStyle/>
        <a:p>
          <a:endParaRPr lang="en-US"/>
        </a:p>
      </dgm:t>
    </dgm:pt>
    <dgm:pt modelId="{1AB557EE-C752-4061-9ED0-CCFC4A20F7D1}">
      <dgm:prSet/>
      <dgm:spPr/>
      <dgm:t>
        <a:bodyPr/>
        <a:lstStyle/>
        <a:p>
          <a:r>
            <a:rPr lang="en-US" baseline="0"/>
            <a:t>uimahousut / uimapuku</a:t>
          </a:r>
          <a:endParaRPr lang="en-US"/>
        </a:p>
      </dgm:t>
    </dgm:pt>
    <dgm:pt modelId="{3574CDC4-8AF2-4F29-9B51-2E88D4FAC1CD}" type="parTrans" cxnId="{4DC285D0-4881-464B-9864-CE0353575418}">
      <dgm:prSet/>
      <dgm:spPr/>
      <dgm:t>
        <a:bodyPr/>
        <a:lstStyle/>
        <a:p>
          <a:endParaRPr lang="en-US"/>
        </a:p>
      </dgm:t>
    </dgm:pt>
    <dgm:pt modelId="{EFAEECF5-4707-4E65-8171-F3346EED17FA}" type="sibTrans" cxnId="{4DC285D0-4881-464B-9864-CE0353575418}">
      <dgm:prSet/>
      <dgm:spPr/>
      <dgm:t>
        <a:bodyPr/>
        <a:lstStyle/>
        <a:p>
          <a:endParaRPr lang="en-US"/>
        </a:p>
      </dgm:t>
    </dgm:pt>
    <dgm:pt modelId="{ED98EED4-B116-4CCD-A0D6-5AB4C93517A5}">
      <dgm:prSet/>
      <dgm:spPr/>
      <dgm:t>
        <a:bodyPr/>
        <a:lstStyle/>
        <a:p>
          <a:r>
            <a:rPr lang="en-US" baseline="0"/>
            <a:t>bikinit </a:t>
          </a:r>
          <a:endParaRPr lang="en-US"/>
        </a:p>
      </dgm:t>
    </dgm:pt>
    <dgm:pt modelId="{BFFDF239-B4B7-4B03-B668-FED5DEB16437}" type="parTrans" cxnId="{DEFEEE5E-EDD3-49E2-A594-D6DDC4F54D9F}">
      <dgm:prSet/>
      <dgm:spPr/>
      <dgm:t>
        <a:bodyPr/>
        <a:lstStyle/>
        <a:p>
          <a:endParaRPr lang="en-US"/>
        </a:p>
      </dgm:t>
    </dgm:pt>
    <dgm:pt modelId="{5365583E-6D5B-4CB8-B9C1-6C714CCC2835}" type="sibTrans" cxnId="{DEFEEE5E-EDD3-49E2-A594-D6DDC4F54D9F}">
      <dgm:prSet/>
      <dgm:spPr/>
      <dgm:t>
        <a:bodyPr/>
        <a:lstStyle/>
        <a:p>
          <a:endParaRPr lang="en-US"/>
        </a:p>
      </dgm:t>
    </dgm:pt>
    <dgm:pt modelId="{520F4553-2F81-4CAB-A54B-C37AB52AF6A3}">
      <dgm:prSet/>
      <dgm:spPr/>
      <dgm:t>
        <a:bodyPr/>
        <a:lstStyle/>
        <a:p>
          <a:r>
            <a:rPr lang="en-US" baseline="0"/>
            <a:t>kauluspaita</a:t>
          </a:r>
          <a:endParaRPr lang="en-US"/>
        </a:p>
      </dgm:t>
    </dgm:pt>
    <dgm:pt modelId="{AC5EA0E6-BB69-4BB7-9294-E693F473449A}" type="parTrans" cxnId="{04DB31A3-3CBF-45E6-B4BE-B8A17AF10D17}">
      <dgm:prSet/>
      <dgm:spPr/>
      <dgm:t>
        <a:bodyPr/>
        <a:lstStyle/>
        <a:p>
          <a:endParaRPr lang="en-US"/>
        </a:p>
      </dgm:t>
    </dgm:pt>
    <dgm:pt modelId="{111B8957-218B-48A5-81CC-6B3A0CE985D4}" type="sibTrans" cxnId="{04DB31A3-3CBF-45E6-B4BE-B8A17AF10D17}">
      <dgm:prSet/>
      <dgm:spPr/>
      <dgm:t>
        <a:bodyPr/>
        <a:lstStyle/>
        <a:p>
          <a:endParaRPr lang="en-US"/>
        </a:p>
      </dgm:t>
    </dgm:pt>
    <dgm:pt modelId="{FCCAF34D-C333-40EA-8667-84784CA65E4C}">
      <dgm:prSet/>
      <dgm:spPr/>
      <dgm:t>
        <a:bodyPr/>
        <a:lstStyle/>
        <a:p>
          <a:r>
            <a:rPr lang="en-US" baseline="0"/>
            <a:t>tennarit (converset)</a:t>
          </a:r>
          <a:endParaRPr lang="en-US"/>
        </a:p>
      </dgm:t>
    </dgm:pt>
    <dgm:pt modelId="{3CA364C8-E702-4E2B-9105-5D5999629EEA}" type="parTrans" cxnId="{5F7B7E66-9794-4034-AD63-03C00C68490A}">
      <dgm:prSet/>
      <dgm:spPr/>
      <dgm:t>
        <a:bodyPr/>
        <a:lstStyle/>
        <a:p>
          <a:endParaRPr lang="en-US"/>
        </a:p>
      </dgm:t>
    </dgm:pt>
    <dgm:pt modelId="{D40410EA-6A22-4712-B7C5-AB4C6D109740}" type="sibTrans" cxnId="{5F7B7E66-9794-4034-AD63-03C00C68490A}">
      <dgm:prSet/>
      <dgm:spPr/>
      <dgm:t>
        <a:bodyPr/>
        <a:lstStyle/>
        <a:p>
          <a:endParaRPr lang="en-US"/>
        </a:p>
      </dgm:t>
    </dgm:pt>
    <dgm:pt modelId="{2448B161-35D5-4A47-848E-57CDA9230E37}">
      <dgm:prSet/>
      <dgm:spPr/>
      <dgm:t>
        <a:bodyPr/>
        <a:lstStyle/>
        <a:p>
          <a:r>
            <a:rPr lang="en-US" baseline="0"/>
            <a:t>lenkkarit (adidas, nike)</a:t>
          </a:r>
          <a:endParaRPr lang="en-US"/>
        </a:p>
      </dgm:t>
    </dgm:pt>
    <dgm:pt modelId="{A02AB298-C25F-45EA-82CB-50B48D2EA1F7}" type="parTrans" cxnId="{88C9CCD0-FEF8-45B1-9B5D-024EEE3CCAEF}">
      <dgm:prSet/>
      <dgm:spPr/>
      <dgm:t>
        <a:bodyPr/>
        <a:lstStyle/>
        <a:p>
          <a:endParaRPr lang="en-US"/>
        </a:p>
      </dgm:t>
    </dgm:pt>
    <dgm:pt modelId="{3D835AFF-E6CB-487D-95D0-55A1B473345B}" type="sibTrans" cxnId="{88C9CCD0-FEF8-45B1-9B5D-024EEE3CCAEF}">
      <dgm:prSet/>
      <dgm:spPr/>
      <dgm:t>
        <a:bodyPr/>
        <a:lstStyle/>
        <a:p>
          <a:endParaRPr lang="en-US"/>
        </a:p>
      </dgm:t>
    </dgm:pt>
    <dgm:pt modelId="{2BB3A3BA-3C88-47CF-A089-CABC4C208A98}">
      <dgm:prSet/>
      <dgm:spPr/>
      <dgm:t>
        <a:bodyPr/>
        <a:lstStyle/>
        <a:p>
          <a:r>
            <a:rPr lang="en-US" baseline="0"/>
            <a:t>kumisaappaat = kumpparit</a:t>
          </a:r>
          <a:endParaRPr lang="en-US"/>
        </a:p>
      </dgm:t>
    </dgm:pt>
    <dgm:pt modelId="{4A3D5C2E-D55B-487E-A93E-912F069CF258}" type="parTrans" cxnId="{16A90C7F-FEE3-4A6C-9A00-72FE730243FA}">
      <dgm:prSet/>
      <dgm:spPr/>
      <dgm:t>
        <a:bodyPr/>
        <a:lstStyle/>
        <a:p>
          <a:endParaRPr lang="en-US"/>
        </a:p>
      </dgm:t>
    </dgm:pt>
    <dgm:pt modelId="{7C7236AD-031A-4157-81D0-5359EC530C06}" type="sibTrans" cxnId="{16A90C7F-FEE3-4A6C-9A00-72FE730243FA}">
      <dgm:prSet/>
      <dgm:spPr/>
      <dgm:t>
        <a:bodyPr/>
        <a:lstStyle/>
        <a:p>
          <a:endParaRPr lang="en-US"/>
        </a:p>
      </dgm:t>
    </dgm:pt>
    <dgm:pt modelId="{721AC1E5-5E1E-4E54-B853-0DCB833A96E0}">
      <dgm:prSet/>
      <dgm:spPr/>
      <dgm:t>
        <a:bodyPr/>
        <a:lstStyle/>
        <a:p>
          <a:r>
            <a:rPr lang="en-US" baseline="0"/>
            <a:t>alusvaatteet</a:t>
          </a:r>
          <a:endParaRPr lang="en-US"/>
        </a:p>
      </dgm:t>
    </dgm:pt>
    <dgm:pt modelId="{60D041A5-F342-447F-B10C-F1F766E25867}" type="parTrans" cxnId="{99769055-09CC-4AF7-966D-DEC7A4034B46}">
      <dgm:prSet/>
      <dgm:spPr/>
      <dgm:t>
        <a:bodyPr/>
        <a:lstStyle/>
        <a:p>
          <a:endParaRPr lang="en-US"/>
        </a:p>
      </dgm:t>
    </dgm:pt>
    <dgm:pt modelId="{25AF238D-08BB-4E2F-A224-E31FB7AF346E}" type="sibTrans" cxnId="{99769055-09CC-4AF7-966D-DEC7A4034B46}">
      <dgm:prSet/>
      <dgm:spPr/>
      <dgm:t>
        <a:bodyPr/>
        <a:lstStyle/>
        <a:p>
          <a:endParaRPr lang="en-US"/>
        </a:p>
      </dgm:t>
    </dgm:pt>
    <dgm:pt modelId="{99DFEBE3-7B8E-4B6F-A486-68E10D9A6F24}">
      <dgm:prSet/>
      <dgm:spPr/>
      <dgm:t>
        <a:bodyPr/>
        <a:lstStyle/>
        <a:p>
          <a:r>
            <a:rPr lang="en-US" baseline="0"/>
            <a:t>bleiseri</a:t>
          </a:r>
          <a:endParaRPr lang="en-US"/>
        </a:p>
      </dgm:t>
    </dgm:pt>
    <dgm:pt modelId="{7DA94997-139E-44A9-A1B3-04A9E0760C1E}" type="parTrans" cxnId="{944CF9D5-C988-4D16-801E-95ABB7CD0EDF}">
      <dgm:prSet/>
      <dgm:spPr/>
      <dgm:t>
        <a:bodyPr/>
        <a:lstStyle/>
        <a:p>
          <a:endParaRPr lang="en-US"/>
        </a:p>
      </dgm:t>
    </dgm:pt>
    <dgm:pt modelId="{6DD6EA24-CFFD-4B63-A0E6-CC63E0FF5973}" type="sibTrans" cxnId="{944CF9D5-C988-4D16-801E-95ABB7CD0EDF}">
      <dgm:prSet/>
      <dgm:spPr/>
      <dgm:t>
        <a:bodyPr/>
        <a:lstStyle/>
        <a:p>
          <a:endParaRPr lang="en-US"/>
        </a:p>
      </dgm:t>
    </dgm:pt>
    <dgm:pt modelId="{FB374F15-2FD0-4589-B0BE-67BA418BCF7C}">
      <dgm:prSet/>
      <dgm:spPr/>
      <dgm:t>
        <a:bodyPr/>
        <a:lstStyle/>
        <a:p>
          <a:r>
            <a:rPr lang="en-US" baseline="0"/>
            <a:t>silmälasit</a:t>
          </a:r>
          <a:endParaRPr lang="en-US"/>
        </a:p>
      </dgm:t>
    </dgm:pt>
    <dgm:pt modelId="{3C95EF59-22FF-466B-BA7F-164128BF7659}" type="parTrans" cxnId="{EA44DA52-335F-4F49-97B5-E8248D3D8F91}">
      <dgm:prSet/>
      <dgm:spPr/>
      <dgm:t>
        <a:bodyPr/>
        <a:lstStyle/>
        <a:p>
          <a:endParaRPr lang="en-US"/>
        </a:p>
      </dgm:t>
    </dgm:pt>
    <dgm:pt modelId="{DED19051-BB22-4371-A181-2F81C98F2EB9}" type="sibTrans" cxnId="{EA44DA52-335F-4F49-97B5-E8248D3D8F91}">
      <dgm:prSet/>
      <dgm:spPr/>
      <dgm:t>
        <a:bodyPr/>
        <a:lstStyle/>
        <a:p>
          <a:endParaRPr lang="en-US"/>
        </a:p>
      </dgm:t>
    </dgm:pt>
    <dgm:pt modelId="{BF253263-869B-49D7-8B2B-CB75EF6F13A6}">
      <dgm:prSet/>
      <dgm:spPr/>
      <dgm:t>
        <a:bodyPr/>
        <a:lstStyle/>
        <a:p>
          <a:r>
            <a:rPr lang="en-US" baseline="0"/>
            <a:t>aurinkolasit</a:t>
          </a:r>
          <a:endParaRPr lang="en-US"/>
        </a:p>
      </dgm:t>
    </dgm:pt>
    <dgm:pt modelId="{C8EA1D70-77FB-41C9-B585-747A93B6FE21}" type="parTrans" cxnId="{924CE35A-043E-4916-86EA-95D911B284E2}">
      <dgm:prSet/>
      <dgm:spPr/>
      <dgm:t>
        <a:bodyPr/>
        <a:lstStyle/>
        <a:p>
          <a:endParaRPr lang="en-US"/>
        </a:p>
      </dgm:t>
    </dgm:pt>
    <dgm:pt modelId="{361B6762-ED47-4A08-96BE-968037604370}" type="sibTrans" cxnId="{924CE35A-043E-4916-86EA-95D911B284E2}">
      <dgm:prSet/>
      <dgm:spPr/>
      <dgm:t>
        <a:bodyPr/>
        <a:lstStyle/>
        <a:p>
          <a:endParaRPr lang="en-US"/>
        </a:p>
      </dgm:t>
    </dgm:pt>
    <dgm:pt modelId="{1A495E78-0B1B-495D-BE3A-A52C2C026DC8}">
      <dgm:prSet/>
      <dgm:spPr/>
      <dgm:t>
        <a:bodyPr/>
        <a:lstStyle/>
        <a:p>
          <a:r>
            <a:rPr lang="en-US" baseline="0"/>
            <a:t>vyö</a:t>
          </a:r>
          <a:endParaRPr lang="en-US"/>
        </a:p>
      </dgm:t>
    </dgm:pt>
    <dgm:pt modelId="{CE136675-9E87-4EAA-BBF8-8084B13AE1E5}" type="parTrans" cxnId="{B27F1B61-1226-42CB-B12B-8889A0C86951}">
      <dgm:prSet/>
      <dgm:spPr/>
      <dgm:t>
        <a:bodyPr/>
        <a:lstStyle/>
        <a:p>
          <a:endParaRPr lang="en-US"/>
        </a:p>
      </dgm:t>
    </dgm:pt>
    <dgm:pt modelId="{D0551D70-FDFC-4B20-A4BB-2E87578B283D}" type="sibTrans" cxnId="{B27F1B61-1226-42CB-B12B-8889A0C86951}">
      <dgm:prSet/>
      <dgm:spPr/>
      <dgm:t>
        <a:bodyPr/>
        <a:lstStyle/>
        <a:p>
          <a:endParaRPr lang="en-US"/>
        </a:p>
      </dgm:t>
    </dgm:pt>
    <dgm:pt modelId="{8518C817-8B35-4DE0-ADAC-B322734E4D47}">
      <dgm:prSet/>
      <dgm:spPr/>
      <dgm:t>
        <a:bodyPr/>
        <a:lstStyle/>
        <a:p>
          <a:r>
            <a:rPr lang="en-US" baseline="0" dirty="0" err="1"/>
            <a:t>Kravatti</a:t>
          </a:r>
          <a:endParaRPr lang="en-US" dirty="0"/>
        </a:p>
      </dgm:t>
    </dgm:pt>
    <dgm:pt modelId="{8B7FA747-604B-4765-96BB-352883F7BE9F}" type="parTrans" cxnId="{A91DF6AF-46EA-4888-9FD7-AF9C13466E19}">
      <dgm:prSet/>
      <dgm:spPr/>
      <dgm:t>
        <a:bodyPr/>
        <a:lstStyle/>
        <a:p>
          <a:endParaRPr lang="en-US"/>
        </a:p>
      </dgm:t>
    </dgm:pt>
    <dgm:pt modelId="{A096264C-E781-4482-BF72-A87CD6037366}" type="sibTrans" cxnId="{A91DF6AF-46EA-4888-9FD7-AF9C13466E19}">
      <dgm:prSet/>
      <dgm:spPr/>
      <dgm:t>
        <a:bodyPr/>
        <a:lstStyle/>
        <a:p>
          <a:endParaRPr lang="en-US"/>
        </a:p>
      </dgm:t>
    </dgm:pt>
    <dgm:pt modelId="{7F3E29B6-4E1C-41CE-9452-B968C2858847}">
      <dgm:prSet/>
      <dgm:spPr/>
      <dgm:t>
        <a:bodyPr/>
        <a:lstStyle/>
        <a:p>
          <a:r>
            <a:rPr lang="en-US" baseline="0"/>
            <a:t>puku</a:t>
          </a:r>
          <a:endParaRPr lang="en-US"/>
        </a:p>
      </dgm:t>
    </dgm:pt>
    <dgm:pt modelId="{4C9BEE3D-0459-47EA-AF1F-77F9E312B8E1}" type="parTrans" cxnId="{546AE1BC-5711-4071-9F94-7FB7E6116249}">
      <dgm:prSet/>
      <dgm:spPr/>
      <dgm:t>
        <a:bodyPr/>
        <a:lstStyle/>
        <a:p>
          <a:endParaRPr lang="en-US"/>
        </a:p>
      </dgm:t>
    </dgm:pt>
    <dgm:pt modelId="{685159D1-3537-439F-ACCC-768E759FCE88}" type="sibTrans" cxnId="{546AE1BC-5711-4071-9F94-7FB7E6116249}">
      <dgm:prSet/>
      <dgm:spPr/>
      <dgm:t>
        <a:bodyPr/>
        <a:lstStyle/>
        <a:p>
          <a:endParaRPr lang="en-US"/>
        </a:p>
      </dgm:t>
    </dgm:pt>
    <dgm:pt modelId="{C3000DE2-28C6-438D-AEEE-FFF9BCF90CF9}">
      <dgm:prSet/>
      <dgm:spPr/>
      <dgm:t>
        <a:bodyPr/>
        <a:lstStyle/>
        <a:p>
          <a:r>
            <a:rPr lang="en-US" baseline="0" dirty="0" err="1"/>
            <a:t>Shortsit</a:t>
          </a:r>
          <a:endParaRPr lang="en-US" dirty="0"/>
        </a:p>
      </dgm:t>
    </dgm:pt>
    <dgm:pt modelId="{0986A047-8BE8-4732-8983-8018C224B9CD}" type="parTrans" cxnId="{102A27B2-00DB-4100-BC41-FF9AF65F2EA8}">
      <dgm:prSet/>
      <dgm:spPr/>
      <dgm:t>
        <a:bodyPr/>
        <a:lstStyle/>
        <a:p>
          <a:endParaRPr lang="en-US"/>
        </a:p>
      </dgm:t>
    </dgm:pt>
    <dgm:pt modelId="{27D0DADF-0174-429F-A400-A9650A0B45BD}" type="sibTrans" cxnId="{102A27B2-00DB-4100-BC41-FF9AF65F2EA8}">
      <dgm:prSet/>
      <dgm:spPr/>
      <dgm:t>
        <a:bodyPr/>
        <a:lstStyle/>
        <a:p>
          <a:endParaRPr lang="en-US"/>
        </a:p>
      </dgm:t>
    </dgm:pt>
    <dgm:pt modelId="{28894478-0CAD-45B0-A2B6-C28A3A848BB3}">
      <dgm:prSet/>
      <dgm:spPr/>
      <dgm:t>
        <a:bodyPr/>
        <a:lstStyle/>
        <a:p>
          <a:r>
            <a:rPr lang="en-US" dirty="0" err="1"/>
            <a:t>Kassi</a:t>
          </a:r>
          <a:r>
            <a:rPr lang="en-US" dirty="0"/>
            <a:t> (fabric bag), </a:t>
          </a:r>
          <a:r>
            <a:rPr lang="en-US" dirty="0" err="1"/>
            <a:t>pussi</a:t>
          </a:r>
          <a:r>
            <a:rPr lang="en-US" dirty="0"/>
            <a:t> (plastic bag)</a:t>
          </a:r>
        </a:p>
      </dgm:t>
    </dgm:pt>
    <dgm:pt modelId="{78C92558-233F-4502-B28E-D0E028C885BC}" type="parTrans" cxnId="{B9E05D5C-3467-4D47-BA18-B82231F77417}">
      <dgm:prSet/>
      <dgm:spPr/>
      <dgm:t>
        <a:bodyPr/>
        <a:lstStyle/>
        <a:p>
          <a:endParaRPr lang="en-US"/>
        </a:p>
      </dgm:t>
    </dgm:pt>
    <dgm:pt modelId="{50E05F82-68C1-4307-B3FD-E623E1E7F695}" type="sibTrans" cxnId="{B9E05D5C-3467-4D47-BA18-B82231F77417}">
      <dgm:prSet/>
      <dgm:spPr/>
      <dgm:t>
        <a:bodyPr/>
        <a:lstStyle/>
        <a:p>
          <a:endParaRPr lang="en-US"/>
        </a:p>
      </dgm:t>
    </dgm:pt>
    <dgm:pt modelId="{71F68353-3C1F-4E82-B9C3-F6E25458F4EF}">
      <dgm:prSet/>
      <dgm:spPr/>
      <dgm:t>
        <a:bodyPr/>
        <a:lstStyle/>
        <a:p>
          <a:r>
            <a:rPr lang="en-US" dirty="0" err="1"/>
            <a:t>Hanskat</a:t>
          </a:r>
          <a:r>
            <a:rPr lang="en-US" dirty="0"/>
            <a:t> (gloves)</a:t>
          </a:r>
        </a:p>
      </dgm:t>
    </dgm:pt>
    <dgm:pt modelId="{58F843DC-43E6-4910-97CF-77BEA0CC890B}" type="parTrans" cxnId="{CC093CED-F882-4B1C-950E-5C2C15F5A77F}">
      <dgm:prSet/>
      <dgm:spPr/>
      <dgm:t>
        <a:bodyPr/>
        <a:lstStyle/>
        <a:p>
          <a:endParaRPr lang="en-US"/>
        </a:p>
      </dgm:t>
    </dgm:pt>
    <dgm:pt modelId="{8168E448-233D-4879-B0FF-B9E5F67ABC3F}" type="sibTrans" cxnId="{CC093CED-F882-4B1C-950E-5C2C15F5A77F}">
      <dgm:prSet/>
      <dgm:spPr/>
      <dgm:t>
        <a:bodyPr/>
        <a:lstStyle/>
        <a:p>
          <a:endParaRPr lang="en-US"/>
        </a:p>
      </dgm:t>
    </dgm:pt>
    <dgm:pt modelId="{A0EEE2DC-4197-4AE1-AC4C-C82653B35FF8}" type="pres">
      <dgm:prSet presAssocID="{3A1A9E86-FBE7-429F-B658-A21225E9B8CA}" presName="vert0" presStyleCnt="0">
        <dgm:presLayoutVars>
          <dgm:dir/>
          <dgm:animOne val="branch"/>
          <dgm:animLvl val="lvl"/>
        </dgm:presLayoutVars>
      </dgm:prSet>
      <dgm:spPr/>
    </dgm:pt>
    <dgm:pt modelId="{49B6E934-058B-423A-BE07-C63F25274BCD}" type="pres">
      <dgm:prSet presAssocID="{F6522BD0-9653-40ED-8594-428FFB35EDF4}" presName="thickLine" presStyleLbl="alignNode1" presStyleIdx="0" presStyleCnt="25"/>
      <dgm:spPr/>
    </dgm:pt>
    <dgm:pt modelId="{21D490CB-37E9-4151-94E2-E55D893847FB}" type="pres">
      <dgm:prSet presAssocID="{F6522BD0-9653-40ED-8594-428FFB35EDF4}" presName="horz1" presStyleCnt="0"/>
      <dgm:spPr/>
    </dgm:pt>
    <dgm:pt modelId="{720A5672-A26D-4891-89A5-A005D1007450}" type="pres">
      <dgm:prSet presAssocID="{F6522BD0-9653-40ED-8594-428FFB35EDF4}" presName="tx1" presStyleLbl="revTx" presStyleIdx="0" presStyleCnt="25"/>
      <dgm:spPr/>
    </dgm:pt>
    <dgm:pt modelId="{7E8A7FD4-695A-447F-B188-B336EFCE0C7F}" type="pres">
      <dgm:prSet presAssocID="{F6522BD0-9653-40ED-8594-428FFB35EDF4}" presName="vert1" presStyleCnt="0"/>
      <dgm:spPr/>
    </dgm:pt>
    <dgm:pt modelId="{464A4E8A-5F35-4B9F-946F-240684E3D973}" type="pres">
      <dgm:prSet presAssocID="{C0A2376A-8CD9-461E-AE7F-6227BDB17F88}" presName="thickLine" presStyleLbl="alignNode1" presStyleIdx="1" presStyleCnt="25"/>
      <dgm:spPr/>
    </dgm:pt>
    <dgm:pt modelId="{E81C77A9-277F-44DB-93BD-FC9E893E6A7E}" type="pres">
      <dgm:prSet presAssocID="{C0A2376A-8CD9-461E-AE7F-6227BDB17F88}" presName="horz1" presStyleCnt="0"/>
      <dgm:spPr/>
    </dgm:pt>
    <dgm:pt modelId="{89683CB6-56F7-461B-B763-9803EF45C0C5}" type="pres">
      <dgm:prSet presAssocID="{C0A2376A-8CD9-461E-AE7F-6227BDB17F88}" presName="tx1" presStyleLbl="revTx" presStyleIdx="1" presStyleCnt="25"/>
      <dgm:spPr/>
    </dgm:pt>
    <dgm:pt modelId="{F988A9B2-E594-4C21-9A7F-E0E6FFFC5CAA}" type="pres">
      <dgm:prSet presAssocID="{C0A2376A-8CD9-461E-AE7F-6227BDB17F88}" presName="vert1" presStyleCnt="0"/>
      <dgm:spPr/>
    </dgm:pt>
    <dgm:pt modelId="{1A67621D-6527-4F2D-82BE-F346193E2CFB}" type="pres">
      <dgm:prSet presAssocID="{B8DDCF59-4C92-4FC2-BCFC-2D20471D9122}" presName="thickLine" presStyleLbl="alignNode1" presStyleIdx="2" presStyleCnt="25"/>
      <dgm:spPr/>
    </dgm:pt>
    <dgm:pt modelId="{B84ADB7F-C19C-446C-B52B-4FF911C0D7C1}" type="pres">
      <dgm:prSet presAssocID="{B8DDCF59-4C92-4FC2-BCFC-2D20471D9122}" presName="horz1" presStyleCnt="0"/>
      <dgm:spPr/>
    </dgm:pt>
    <dgm:pt modelId="{173C1092-F528-4B7F-B53D-546752A96368}" type="pres">
      <dgm:prSet presAssocID="{B8DDCF59-4C92-4FC2-BCFC-2D20471D9122}" presName="tx1" presStyleLbl="revTx" presStyleIdx="2" presStyleCnt="25"/>
      <dgm:spPr/>
    </dgm:pt>
    <dgm:pt modelId="{F8D80077-0E1F-404B-9040-1BDA1397BF0B}" type="pres">
      <dgm:prSet presAssocID="{B8DDCF59-4C92-4FC2-BCFC-2D20471D9122}" presName="vert1" presStyleCnt="0"/>
      <dgm:spPr/>
    </dgm:pt>
    <dgm:pt modelId="{9474B29C-4A5F-4698-A08E-2F8D556F5C7C}" type="pres">
      <dgm:prSet presAssocID="{81DF716A-477C-4B94-8268-CD08E83E8714}" presName="thickLine" presStyleLbl="alignNode1" presStyleIdx="3" presStyleCnt="25"/>
      <dgm:spPr/>
    </dgm:pt>
    <dgm:pt modelId="{00DB604B-890E-4131-99D0-64CCF74CC8D3}" type="pres">
      <dgm:prSet presAssocID="{81DF716A-477C-4B94-8268-CD08E83E8714}" presName="horz1" presStyleCnt="0"/>
      <dgm:spPr/>
    </dgm:pt>
    <dgm:pt modelId="{5AFECE82-F6BC-437A-A52E-101325D0AD22}" type="pres">
      <dgm:prSet presAssocID="{81DF716A-477C-4B94-8268-CD08E83E8714}" presName="tx1" presStyleLbl="revTx" presStyleIdx="3" presStyleCnt="25"/>
      <dgm:spPr/>
    </dgm:pt>
    <dgm:pt modelId="{3E3E2215-F875-437C-9315-C6731F0E4A37}" type="pres">
      <dgm:prSet presAssocID="{81DF716A-477C-4B94-8268-CD08E83E8714}" presName="vert1" presStyleCnt="0"/>
      <dgm:spPr/>
    </dgm:pt>
    <dgm:pt modelId="{C7D361D1-1986-4E79-974B-08DAA4B4C657}" type="pres">
      <dgm:prSet presAssocID="{AA72CBC4-D12A-4AC9-96AC-F657A24AFE9D}" presName="thickLine" presStyleLbl="alignNode1" presStyleIdx="4" presStyleCnt="25"/>
      <dgm:spPr/>
    </dgm:pt>
    <dgm:pt modelId="{0984E13D-9692-4CC3-8490-BC6296742E72}" type="pres">
      <dgm:prSet presAssocID="{AA72CBC4-D12A-4AC9-96AC-F657A24AFE9D}" presName="horz1" presStyleCnt="0"/>
      <dgm:spPr/>
    </dgm:pt>
    <dgm:pt modelId="{BD96EC9F-3878-4698-BC61-4CFB5D473686}" type="pres">
      <dgm:prSet presAssocID="{AA72CBC4-D12A-4AC9-96AC-F657A24AFE9D}" presName="tx1" presStyleLbl="revTx" presStyleIdx="4" presStyleCnt="25"/>
      <dgm:spPr/>
    </dgm:pt>
    <dgm:pt modelId="{FF3E9F26-F700-414D-82BD-3DDDF0F7860C}" type="pres">
      <dgm:prSet presAssocID="{AA72CBC4-D12A-4AC9-96AC-F657A24AFE9D}" presName="vert1" presStyleCnt="0"/>
      <dgm:spPr/>
    </dgm:pt>
    <dgm:pt modelId="{72E6DC7B-4FC4-4BE6-8A72-E3D994522C5C}" type="pres">
      <dgm:prSet presAssocID="{70E37C19-2AFC-43B4-B015-7093B57C0929}" presName="thickLine" presStyleLbl="alignNode1" presStyleIdx="5" presStyleCnt="25"/>
      <dgm:spPr/>
    </dgm:pt>
    <dgm:pt modelId="{E4D720F5-E73C-45BC-9112-5F829C936A0C}" type="pres">
      <dgm:prSet presAssocID="{70E37C19-2AFC-43B4-B015-7093B57C0929}" presName="horz1" presStyleCnt="0"/>
      <dgm:spPr/>
    </dgm:pt>
    <dgm:pt modelId="{56BC35A6-0860-445A-A408-9BE498A32375}" type="pres">
      <dgm:prSet presAssocID="{70E37C19-2AFC-43B4-B015-7093B57C0929}" presName="tx1" presStyleLbl="revTx" presStyleIdx="5" presStyleCnt="25"/>
      <dgm:spPr/>
    </dgm:pt>
    <dgm:pt modelId="{7F77F922-4FE7-4C40-A31C-20BD13B3BC71}" type="pres">
      <dgm:prSet presAssocID="{70E37C19-2AFC-43B4-B015-7093B57C0929}" presName="vert1" presStyleCnt="0"/>
      <dgm:spPr/>
    </dgm:pt>
    <dgm:pt modelId="{E15AE51A-84C4-4E94-B63D-98B88AFD1BAC}" type="pres">
      <dgm:prSet presAssocID="{EEAB62FF-8421-4338-8158-B498A5CCB900}" presName="thickLine" presStyleLbl="alignNode1" presStyleIdx="6" presStyleCnt="25"/>
      <dgm:spPr/>
    </dgm:pt>
    <dgm:pt modelId="{B100B9A5-6A4D-48A3-A243-44C76EFF8006}" type="pres">
      <dgm:prSet presAssocID="{EEAB62FF-8421-4338-8158-B498A5CCB900}" presName="horz1" presStyleCnt="0"/>
      <dgm:spPr/>
    </dgm:pt>
    <dgm:pt modelId="{CA3602DC-4010-4BDA-9F73-60C46B98B8AD}" type="pres">
      <dgm:prSet presAssocID="{EEAB62FF-8421-4338-8158-B498A5CCB900}" presName="tx1" presStyleLbl="revTx" presStyleIdx="6" presStyleCnt="25"/>
      <dgm:spPr/>
    </dgm:pt>
    <dgm:pt modelId="{9A2F1808-8868-419F-839E-AFE4CD8E85D4}" type="pres">
      <dgm:prSet presAssocID="{EEAB62FF-8421-4338-8158-B498A5CCB900}" presName="vert1" presStyleCnt="0"/>
      <dgm:spPr/>
    </dgm:pt>
    <dgm:pt modelId="{CB99C690-6FFA-4E93-9373-16B6B4729D70}" type="pres">
      <dgm:prSet presAssocID="{4AED5F30-0AEA-42C1-BD3A-4FC512A5742B}" presName="thickLine" presStyleLbl="alignNode1" presStyleIdx="7" presStyleCnt="25"/>
      <dgm:spPr/>
    </dgm:pt>
    <dgm:pt modelId="{B7F446B5-0F1D-410F-A26F-5DCF640D8F5F}" type="pres">
      <dgm:prSet presAssocID="{4AED5F30-0AEA-42C1-BD3A-4FC512A5742B}" presName="horz1" presStyleCnt="0"/>
      <dgm:spPr/>
    </dgm:pt>
    <dgm:pt modelId="{2C6D8A61-FCD9-46C4-B97B-A6A6BE5212A7}" type="pres">
      <dgm:prSet presAssocID="{4AED5F30-0AEA-42C1-BD3A-4FC512A5742B}" presName="tx1" presStyleLbl="revTx" presStyleIdx="7" presStyleCnt="25"/>
      <dgm:spPr/>
    </dgm:pt>
    <dgm:pt modelId="{CD55B87A-26F6-4EA0-99CA-F4D633ED278D}" type="pres">
      <dgm:prSet presAssocID="{4AED5F30-0AEA-42C1-BD3A-4FC512A5742B}" presName="vert1" presStyleCnt="0"/>
      <dgm:spPr/>
    </dgm:pt>
    <dgm:pt modelId="{4443D74F-DC3D-47B4-A3BD-BAE9A0D92FFF}" type="pres">
      <dgm:prSet presAssocID="{03632B54-8286-496B-9B55-62A9C1B9EBE5}" presName="thickLine" presStyleLbl="alignNode1" presStyleIdx="8" presStyleCnt="25"/>
      <dgm:spPr/>
    </dgm:pt>
    <dgm:pt modelId="{D11DFA88-63AE-447D-B954-1BBBCE45757F}" type="pres">
      <dgm:prSet presAssocID="{03632B54-8286-496B-9B55-62A9C1B9EBE5}" presName="horz1" presStyleCnt="0"/>
      <dgm:spPr/>
    </dgm:pt>
    <dgm:pt modelId="{EC61A442-DF33-4031-91AE-8E9557CD35BA}" type="pres">
      <dgm:prSet presAssocID="{03632B54-8286-496B-9B55-62A9C1B9EBE5}" presName="tx1" presStyleLbl="revTx" presStyleIdx="8" presStyleCnt="25"/>
      <dgm:spPr/>
    </dgm:pt>
    <dgm:pt modelId="{178E66DD-CFD5-461E-8CE7-3DE43690A60E}" type="pres">
      <dgm:prSet presAssocID="{03632B54-8286-496B-9B55-62A9C1B9EBE5}" presName="vert1" presStyleCnt="0"/>
      <dgm:spPr/>
    </dgm:pt>
    <dgm:pt modelId="{8B02066D-2FAE-4F67-BCEB-12DE8C7A2414}" type="pres">
      <dgm:prSet presAssocID="{1AB557EE-C752-4061-9ED0-CCFC4A20F7D1}" presName="thickLine" presStyleLbl="alignNode1" presStyleIdx="9" presStyleCnt="25"/>
      <dgm:spPr/>
    </dgm:pt>
    <dgm:pt modelId="{08014266-8913-4880-9699-62FD326AA6CA}" type="pres">
      <dgm:prSet presAssocID="{1AB557EE-C752-4061-9ED0-CCFC4A20F7D1}" presName="horz1" presStyleCnt="0"/>
      <dgm:spPr/>
    </dgm:pt>
    <dgm:pt modelId="{AB22CBF8-2DC4-4013-9083-279D8982F28E}" type="pres">
      <dgm:prSet presAssocID="{1AB557EE-C752-4061-9ED0-CCFC4A20F7D1}" presName="tx1" presStyleLbl="revTx" presStyleIdx="9" presStyleCnt="25"/>
      <dgm:spPr/>
    </dgm:pt>
    <dgm:pt modelId="{550042B0-1F1C-4EC9-B86F-ED8F5FE29160}" type="pres">
      <dgm:prSet presAssocID="{1AB557EE-C752-4061-9ED0-CCFC4A20F7D1}" presName="vert1" presStyleCnt="0"/>
      <dgm:spPr/>
    </dgm:pt>
    <dgm:pt modelId="{0EF64D2D-0D59-498D-AD29-CB4BBF5AB9A0}" type="pres">
      <dgm:prSet presAssocID="{ED98EED4-B116-4CCD-A0D6-5AB4C93517A5}" presName="thickLine" presStyleLbl="alignNode1" presStyleIdx="10" presStyleCnt="25"/>
      <dgm:spPr/>
    </dgm:pt>
    <dgm:pt modelId="{49C83FA4-0B28-4E96-A642-36A909A996EB}" type="pres">
      <dgm:prSet presAssocID="{ED98EED4-B116-4CCD-A0D6-5AB4C93517A5}" presName="horz1" presStyleCnt="0"/>
      <dgm:spPr/>
    </dgm:pt>
    <dgm:pt modelId="{87CD5E3A-6AC2-485C-9B73-59EB109A8A9B}" type="pres">
      <dgm:prSet presAssocID="{ED98EED4-B116-4CCD-A0D6-5AB4C93517A5}" presName="tx1" presStyleLbl="revTx" presStyleIdx="10" presStyleCnt="25"/>
      <dgm:spPr/>
    </dgm:pt>
    <dgm:pt modelId="{83B395A3-1B3A-466E-85BF-739D4C954A8C}" type="pres">
      <dgm:prSet presAssocID="{ED98EED4-B116-4CCD-A0D6-5AB4C93517A5}" presName="vert1" presStyleCnt="0"/>
      <dgm:spPr/>
    </dgm:pt>
    <dgm:pt modelId="{FD5848D3-A608-4C53-9ED7-A3727A7C6C90}" type="pres">
      <dgm:prSet presAssocID="{520F4553-2F81-4CAB-A54B-C37AB52AF6A3}" presName="thickLine" presStyleLbl="alignNode1" presStyleIdx="11" presStyleCnt="25"/>
      <dgm:spPr/>
    </dgm:pt>
    <dgm:pt modelId="{C41E638D-88FC-4926-9EA9-7896D646C5A8}" type="pres">
      <dgm:prSet presAssocID="{520F4553-2F81-4CAB-A54B-C37AB52AF6A3}" presName="horz1" presStyleCnt="0"/>
      <dgm:spPr/>
    </dgm:pt>
    <dgm:pt modelId="{5506C4F9-65E7-4864-8C14-89C1FD65D6AE}" type="pres">
      <dgm:prSet presAssocID="{520F4553-2F81-4CAB-A54B-C37AB52AF6A3}" presName="tx1" presStyleLbl="revTx" presStyleIdx="11" presStyleCnt="25"/>
      <dgm:spPr/>
    </dgm:pt>
    <dgm:pt modelId="{89F3AB6B-9E87-4FFA-8C40-EE4E9587A4EB}" type="pres">
      <dgm:prSet presAssocID="{520F4553-2F81-4CAB-A54B-C37AB52AF6A3}" presName="vert1" presStyleCnt="0"/>
      <dgm:spPr/>
    </dgm:pt>
    <dgm:pt modelId="{00FB3D9F-D411-4DCD-9997-0672F9968D11}" type="pres">
      <dgm:prSet presAssocID="{FCCAF34D-C333-40EA-8667-84784CA65E4C}" presName="thickLine" presStyleLbl="alignNode1" presStyleIdx="12" presStyleCnt="25"/>
      <dgm:spPr/>
    </dgm:pt>
    <dgm:pt modelId="{0C4CE1BA-1E8F-40E1-B8F2-423526FDB0AC}" type="pres">
      <dgm:prSet presAssocID="{FCCAF34D-C333-40EA-8667-84784CA65E4C}" presName="horz1" presStyleCnt="0"/>
      <dgm:spPr/>
    </dgm:pt>
    <dgm:pt modelId="{D6E986F3-C94A-42F9-95E9-3D8E15F0EFEC}" type="pres">
      <dgm:prSet presAssocID="{FCCAF34D-C333-40EA-8667-84784CA65E4C}" presName="tx1" presStyleLbl="revTx" presStyleIdx="12" presStyleCnt="25"/>
      <dgm:spPr/>
    </dgm:pt>
    <dgm:pt modelId="{7513F66F-00D4-4927-84B0-3E7B2A945FF6}" type="pres">
      <dgm:prSet presAssocID="{FCCAF34D-C333-40EA-8667-84784CA65E4C}" presName="vert1" presStyleCnt="0"/>
      <dgm:spPr/>
    </dgm:pt>
    <dgm:pt modelId="{AEC661EE-95C1-42B4-A6F7-6D1B55412EF5}" type="pres">
      <dgm:prSet presAssocID="{2448B161-35D5-4A47-848E-57CDA9230E37}" presName="thickLine" presStyleLbl="alignNode1" presStyleIdx="13" presStyleCnt="25"/>
      <dgm:spPr/>
    </dgm:pt>
    <dgm:pt modelId="{A89B8787-01AA-412C-BBDC-E2ACCF99837C}" type="pres">
      <dgm:prSet presAssocID="{2448B161-35D5-4A47-848E-57CDA9230E37}" presName="horz1" presStyleCnt="0"/>
      <dgm:spPr/>
    </dgm:pt>
    <dgm:pt modelId="{667AEA99-E945-4B89-ABD9-28FAF240AC5D}" type="pres">
      <dgm:prSet presAssocID="{2448B161-35D5-4A47-848E-57CDA9230E37}" presName="tx1" presStyleLbl="revTx" presStyleIdx="13" presStyleCnt="25"/>
      <dgm:spPr/>
    </dgm:pt>
    <dgm:pt modelId="{0D280366-85D8-4F8D-99B0-57249A8D65B9}" type="pres">
      <dgm:prSet presAssocID="{2448B161-35D5-4A47-848E-57CDA9230E37}" presName="vert1" presStyleCnt="0"/>
      <dgm:spPr/>
    </dgm:pt>
    <dgm:pt modelId="{FAE8D0F1-C3AF-408F-A30F-704E7EBDD449}" type="pres">
      <dgm:prSet presAssocID="{2BB3A3BA-3C88-47CF-A089-CABC4C208A98}" presName="thickLine" presStyleLbl="alignNode1" presStyleIdx="14" presStyleCnt="25"/>
      <dgm:spPr/>
    </dgm:pt>
    <dgm:pt modelId="{5DBFAFB8-A0BD-4238-8696-8A35F5A33E0B}" type="pres">
      <dgm:prSet presAssocID="{2BB3A3BA-3C88-47CF-A089-CABC4C208A98}" presName="horz1" presStyleCnt="0"/>
      <dgm:spPr/>
    </dgm:pt>
    <dgm:pt modelId="{4E0C0152-9746-40FE-BDC7-21D2F13ADC15}" type="pres">
      <dgm:prSet presAssocID="{2BB3A3BA-3C88-47CF-A089-CABC4C208A98}" presName="tx1" presStyleLbl="revTx" presStyleIdx="14" presStyleCnt="25"/>
      <dgm:spPr/>
    </dgm:pt>
    <dgm:pt modelId="{356409DB-F923-49FE-A722-95B5442819AA}" type="pres">
      <dgm:prSet presAssocID="{2BB3A3BA-3C88-47CF-A089-CABC4C208A98}" presName="vert1" presStyleCnt="0"/>
      <dgm:spPr/>
    </dgm:pt>
    <dgm:pt modelId="{5FA8D0B6-A0E3-4739-8916-8DC21589F862}" type="pres">
      <dgm:prSet presAssocID="{721AC1E5-5E1E-4E54-B853-0DCB833A96E0}" presName="thickLine" presStyleLbl="alignNode1" presStyleIdx="15" presStyleCnt="25"/>
      <dgm:spPr/>
    </dgm:pt>
    <dgm:pt modelId="{32E41C60-4782-439B-8E3E-01F585552542}" type="pres">
      <dgm:prSet presAssocID="{721AC1E5-5E1E-4E54-B853-0DCB833A96E0}" presName="horz1" presStyleCnt="0"/>
      <dgm:spPr/>
    </dgm:pt>
    <dgm:pt modelId="{0A7AF556-DCC0-43FD-9B56-D1CB2DBC1C57}" type="pres">
      <dgm:prSet presAssocID="{721AC1E5-5E1E-4E54-B853-0DCB833A96E0}" presName="tx1" presStyleLbl="revTx" presStyleIdx="15" presStyleCnt="25"/>
      <dgm:spPr/>
    </dgm:pt>
    <dgm:pt modelId="{FB446CE3-1444-4AF3-84F4-D369388A576E}" type="pres">
      <dgm:prSet presAssocID="{721AC1E5-5E1E-4E54-B853-0DCB833A96E0}" presName="vert1" presStyleCnt="0"/>
      <dgm:spPr/>
    </dgm:pt>
    <dgm:pt modelId="{369D8112-724A-491B-8ACE-EA725D9FAE9E}" type="pres">
      <dgm:prSet presAssocID="{99DFEBE3-7B8E-4B6F-A486-68E10D9A6F24}" presName="thickLine" presStyleLbl="alignNode1" presStyleIdx="16" presStyleCnt="25"/>
      <dgm:spPr/>
    </dgm:pt>
    <dgm:pt modelId="{3ABD061F-98F7-402D-B9E4-BCA752567A1A}" type="pres">
      <dgm:prSet presAssocID="{99DFEBE3-7B8E-4B6F-A486-68E10D9A6F24}" presName="horz1" presStyleCnt="0"/>
      <dgm:spPr/>
    </dgm:pt>
    <dgm:pt modelId="{B98FB763-6266-4546-A436-1093B0045D9F}" type="pres">
      <dgm:prSet presAssocID="{99DFEBE3-7B8E-4B6F-A486-68E10D9A6F24}" presName="tx1" presStyleLbl="revTx" presStyleIdx="16" presStyleCnt="25"/>
      <dgm:spPr/>
    </dgm:pt>
    <dgm:pt modelId="{05BAE5B3-84BC-4C26-B5A4-AF53BBCD7E2B}" type="pres">
      <dgm:prSet presAssocID="{99DFEBE3-7B8E-4B6F-A486-68E10D9A6F24}" presName="vert1" presStyleCnt="0"/>
      <dgm:spPr/>
    </dgm:pt>
    <dgm:pt modelId="{E3C00471-7C5E-4520-9AFB-3A6FEC707E54}" type="pres">
      <dgm:prSet presAssocID="{FB374F15-2FD0-4589-B0BE-67BA418BCF7C}" presName="thickLine" presStyleLbl="alignNode1" presStyleIdx="17" presStyleCnt="25"/>
      <dgm:spPr/>
    </dgm:pt>
    <dgm:pt modelId="{8BEC8573-BF7C-403B-9528-CF5A50A5ECE0}" type="pres">
      <dgm:prSet presAssocID="{FB374F15-2FD0-4589-B0BE-67BA418BCF7C}" presName="horz1" presStyleCnt="0"/>
      <dgm:spPr/>
    </dgm:pt>
    <dgm:pt modelId="{2A4C3207-F76D-4BCD-B540-BDAE08745A39}" type="pres">
      <dgm:prSet presAssocID="{FB374F15-2FD0-4589-B0BE-67BA418BCF7C}" presName="tx1" presStyleLbl="revTx" presStyleIdx="17" presStyleCnt="25"/>
      <dgm:spPr/>
    </dgm:pt>
    <dgm:pt modelId="{5E9DC84F-03B0-45B1-86F9-CD43A9F45D4D}" type="pres">
      <dgm:prSet presAssocID="{FB374F15-2FD0-4589-B0BE-67BA418BCF7C}" presName="vert1" presStyleCnt="0"/>
      <dgm:spPr/>
    </dgm:pt>
    <dgm:pt modelId="{4BB9F193-0FC3-4FA5-AC4D-394312E0A4F4}" type="pres">
      <dgm:prSet presAssocID="{BF253263-869B-49D7-8B2B-CB75EF6F13A6}" presName="thickLine" presStyleLbl="alignNode1" presStyleIdx="18" presStyleCnt="25"/>
      <dgm:spPr/>
    </dgm:pt>
    <dgm:pt modelId="{6277363C-2244-42D4-8757-8689444BD331}" type="pres">
      <dgm:prSet presAssocID="{BF253263-869B-49D7-8B2B-CB75EF6F13A6}" presName="horz1" presStyleCnt="0"/>
      <dgm:spPr/>
    </dgm:pt>
    <dgm:pt modelId="{03DAE022-E7E0-44A6-9E4F-86A652D71B98}" type="pres">
      <dgm:prSet presAssocID="{BF253263-869B-49D7-8B2B-CB75EF6F13A6}" presName="tx1" presStyleLbl="revTx" presStyleIdx="18" presStyleCnt="25"/>
      <dgm:spPr/>
    </dgm:pt>
    <dgm:pt modelId="{F331C535-6A9F-4D26-A9B5-CE8DC64BD21A}" type="pres">
      <dgm:prSet presAssocID="{BF253263-869B-49D7-8B2B-CB75EF6F13A6}" presName="vert1" presStyleCnt="0"/>
      <dgm:spPr/>
    </dgm:pt>
    <dgm:pt modelId="{E09EE996-6C46-45A0-823E-2097E6E5C999}" type="pres">
      <dgm:prSet presAssocID="{1A495E78-0B1B-495D-BE3A-A52C2C026DC8}" presName="thickLine" presStyleLbl="alignNode1" presStyleIdx="19" presStyleCnt="25"/>
      <dgm:spPr/>
    </dgm:pt>
    <dgm:pt modelId="{2160102D-CEE3-478E-93C1-6D431ACDC42A}" type="pres">
      <dgm:prSet presAssocID="{1A495E78-0B1B-495D-BE3A-A52C2C026DC8}" presName="horz1" presStyleCnt="0"/>
      <dgm:spPr/>
    </dgm:pt>
    <dgm:pt modelId="{4BD114FD-AA01-4175-9BA0-35ADA2F8418B}" type="pres">
      <dgm:prSet presAssocID="{1A495E78-0B1B-495D-BE3A-A52C2C026DC8}" presName="tx1" presStyleLbl="revTx" presStyleIdx="19" presStyleCnt="25"/>
      <dgm:spPr/>
    </dgm:pt>
    <dgm:pt modelId="{2E5C4D81-92E6-4FD9-9622-4D15905A8AED}" type="pres">
      <dgm:prSet presAssocID="{1A495E78-0B1B-495D-BE3A-A52C2C026DC8}" presName="vert1" presStyleCnt="0"/>
      <dgm:spPr/>
    </dgm:pt>
    <dgm:pt modelId="{C27AD496-36F0-4D19-AEAF-260F0A2C2CF7}" type="pres">
      <dgm:prSet presAssocID="{8518C817-8B35-4DE0-ADAC-B322734E4D47}" presName="thickLine" presStyleLbl="alignNode1" presStyleIdx="20" presStyleCnt="25"/>
      <dgm:spPr/>
    </dgm:pt>
    <dgm:pt modelId="{A6D84222-9A30-4AB6-BF1C-9E4D7B7592F1}" type="pres">
      <dgm:prSet presAssocID="{8518C817-8B35-4DE0-ADAC-B322734E4D47}" presName="horz1" presStyleCnt="0"/>
      <dgm:spPr/>
    </dgm:pt>
    <dgm:pt modelId="{3F26C919-DB36-41CD-ACC3-5EFFC8F9963F}" type="pres">
      <dgm:prSet presAssocID="{8518C817-8B35-4DE0-ADAC-B322734E4D47}" presName="tx1" presStyleLbl="revTx" presStyleIdx="20" presStyleCnt="25"/>
      <dgm:spPr/>
    </dgm:pt>
    <dgm:pt modelId="{278DEBDA-C6A5-45ED-A75E-21568108C146}" type="pres">
      <dgm:prSet presAssocID="{8518C817-8B35-4DE0-ADAC-B322734E4D47}" presName="vert1" presStyleCnt="0"/>
      <dgm:spPr/>
    </dgm:pt>
    <dgm:pt modelId="{6F1FBC97-7925-45D8-88D1-90B5920122A0}" type="pres">
      <dgm:prSet presAssocID="{28894478-0CAD-45B0-A2B6-C28A3A848BB3}" presName="thickLine" presStyleLbl="alignNode1" presStyleIdx="21" presStyleCnt="25"/>
      <dgm:spPr/>
    </dgm:pt>
    <dgm:pt modelId="{31D6DAE3-225F-4AFD-BE0A-E7B758AF7D48}" type="pres">
      <dgm:prSet presAssocID="{28894478-0CAD-45B0-A2B6-C28A3A848BB3}" presName="horz1" presStyleCnt="0"/>
      <dgm:spPr/>
    </dgm:pt>
    <dgm:pt modelId="{4CC61E95-9945-4ACB-8503-9D0FA27E1B36}" type="pres">
      <dgm:prSet presAssocID="{28894478-0CAD-45B0-A2B6-C28A3A848BB3}" presName="tx1" presStyleLbl="revTx" presStyleIdx="21" presStyleCnt="25"/>
      <dgm:spPr/>
    </dgm:pt>
    <dgm:pt modelId="{A27A5810-8F75-4F9A-A572-4A389BBCE332}" type="pres">
      <dgm:prSet presAssocID="{28894478-0CAD-45B0-A2B6-C28A3A848BB3}" presName="vert1" presStyleCnt="0"/>
      <dgm:spPr/>
    </dgm:pt>
    <dgm:pt modelId="{63207BB4-9C39-410E-8514-C19A3D82F049}" type="pres">
      <dgm:prSet presAssocID="{7F3E29B6-4E1C-41CE-9452-B968C2858847}" presName="thickLine" presStyleLbl="alignNode1" presStyleIdx="22" presStyleCnt="25"/>
      <dgm:spPr/>
    </dgm:pt>
    <dgm:pt modelId="{88AF645E-9A24-4A96-A493-AB1D6B8C6B09}" type="pres">
      <dgm:prSet presAssocID="{7F3E29B6-4E1C-41CE-9452-B968C2858847}" presName="horz1" presStyleCnt="0"/>
      <dgm:spPr/>
    </dgm:pt>
    <dgm:pt modelId="{4811FDCB-6650-46A7-AC3D-6920C54B5617}" type="pres">
      <dgm:prSet presAssocID="{7F3E29B6-4E1C-41CE-9452-B968C2858847}" presName="tx1" presStyleLbl="revTx" presStyleIdx="22" presStyleCnt="25"/>
      <dgm:spPr/>
    </dgm:pt>
    <dgm:pt modelId="{4072C61E-D5FC-4055-827E-6C9F7A442F52}" type="pres">
      <dgm:prSet presAssocID="{7F3E29B6-4E1C-41CE-9452-B968C2858847}" presName="vert1" presStyleCnt="0"/>
      <dgm:spPr/>
    </dgm:pt>
    <dgm:pt modelId="{CB115E49-A864-4FC5-96A8-E76A2DDDB450}" type="pres">
      <dgm:prSet presAssocID="{C3000DE2-28C6-438D-AEEE-FFF9BCF90CF9}" presName="thickLine" presStyleLbl="alignNode1" presStyleIdx="23" presStyleCnt="25"/>
      <dgm:spPr/>
    </dgm:pt>
    <dgm:pt modelId="{5BB69E51-E782-4B3A-9167-609A7819534F}" type="pres">
      <dgm:prSet presAssocID="{C3000DE2-28C6-438D-AEEE-FFF9BCF90CF9}" presName="horz1" presStyleCnt="0"/>
      <dgm:spPr/>
    </dgm:pt>
    <dgm:pt modelId="{E564D0C9-4984-478B-8B4E-85C42E39E62E}" type="pres">
      <dgm:prSet presAssocID="{C3000DE2-28C6-438D-AEEE-FFF9BCF90CF9}" presName="tx1" presStyleLbl="revTx" presStyleIdx="23" presStyleCnt="25"/>
      <dgm:spPr/>
    </dgm:pt>
    <dgm:pt modelId="{D3371A53-93B9-4402-B269-E301EC2B5E6D}" type="pres">
      <dgm:prSet presAssocID="{C3000DE2-28C6-438D-AEEE-FFF9BCF90CF9}" presName="vert1" presStyleCnt="0"/>
      <dgm:spPr/>
    </dgm:pt>
    <dgm:pt modelId="{1F413C30-0A5D-49C8-A7CE-09577AF1790C}" type="pres">
      <dgm:prSet presAssocID="{71F68353-3C1F-4E82-B9C3-F6E25458F4EF}" presName="thickLine" presStyleLbl="alignNode1" presStyleIdx="24" presStyleCnt="25"/>
      <dgm:spPr/>
    </dgm:pt>
    <dgm:pt modelId="{2C9274D3-83ED-4EC6-8A7E-82FC4C076B97}" type="pres">
      <dgm:prSet presAssocID="{71F68353-3C1F-4E82-B9C3-F6E25458F4EF}" presName="horz1" presStyleCnt="0"/>
      <dgm:spPr/>
    </dgm:pt>
    <dgm:pt modelId="{F6333326-1AF2-4AD7-B0FF-766C9137DB4B}" type="pres">
      <dgm:prSet presAssocID="{71F68353-3C1F-4E82-B9C3-F6E25458F4EF}" presName="tx1" presStyleLbl="revTx" presStyleIdx="24" presStyleCnt="25"/>
      <dgm:spPr/>
    </dgm:pt>
    <dgm:pt modelId="{7DCD076D-843A-46F4-BBFD-7FD2323BF937}" type="pres">
      <dgm:prSet presAssocID="{71F68353-3C1F-4E82-B9C3-F6E25458F4EF}" presName="vert1" presStyleCnt="0"/>
      <dgm:spPr/>
    </dgm:pt>
  </dgm:ptLst>
  <dgm:cxnLst>
    <dgm:cxn modelId="{C8BFD600-5E9A-4F9A-86AA-FDA287FBDB6C}" type="presOf" srcId="{7F3E29B6-4E1C-41CE-9452-B968C2858847}" destId="{4811FDCB-6650-46A7-AC3D-6920C54B5617}" srcOrd="0" destOrd="0" presId="urn:microsoft.com/office/officeart/2008/layout/LinedList"/>
    <dgm:cxn modelId="{68AB0312-B828-4CC9-B128-B422015C0136}" type="presOf" srcId="{03632B54-8286-496B-9B55-62A9C1B9EBE5}" destId="{EC61A442-DF33-4031-91AE-8E9557CD35BA}" srcOrd="0" destOrd="0" presId="urn:microsoft.com/office/officeart/2008/layout/LinedList"/>
    <dgm:cxn modelId="{76BE8412-2D50-4225-8011-B6A0445C23A0}" type="presOf" srcId="{3A1A9E86-FBE7-429F-B658-A21225E9B8CA}" destId="{A0EEE2DC-4197-4AE1-AC4C-C82653B35FF8}" srcOrd="0" destOrd="0" presId="urn:microsoft.com/office/officeart/2008/layout/LinedList"/>
    <dgm:cxn modelId="{A12F471A-0215-4596-AD66-A191FF6B1E6C}" type="presOf" srcId="{2448B161-35D5-4A47-848E-57CDA9230E37}" destId="{667AEA99-E945-4B89-ABD9-28FAF240AC5D}" srcOrd="0" destOrd="0" presId="urn:microsoft.com/office/officeart/2008/layout/LinedList"/>
    <dgm:cxn modelId="{904F1929-68EE-45DA-83B2-1779E08F7919}" srcId="{3A1A9E86-FBE7-429F-B658-A21225E9B8CA}" destId="{F6522BD0-9653-40ED-8594-428FFB35EDF4}" srcOrd="0" destOrd="0" parTransId="{9D23E462-B4BE-47CC-866D-0F334A5E8C56}" sibTransId="{D4C7F282-721B-4864-BC19-07DEFE32592F}"/>
    <dgm:cxn modelId="{DAEB6F36-40E7-4780-BFE6-E3815F21305B}" type="presOf" srcId="{B8DDCF59-4C92-4FC2-BCFC-2D20471D9122}" destId="{173C1092-F528-4B7F-B53D-546752A96368}" srcOrd="0" destOrd="0" presId="urn:microsoft.com/office/officeart/2008/layout/LinedList"/>
    <dgm:cxn modelId="{B9E05D5C-3467-4D47-BA18-B82231F77417}" srcId="{3A1A9E86-FBE7-429F-B658-A21225E9B8CA}" destId="{28894478-0CAD-45B0-A2B6-C28A3A848BB3}" srcOrd="21" destOrd="0" parTransId="{78C92558-233F-4502-B28E-D0E028C885BC}" sibTransId="{50E05F82-68C1-4307-B3FD-E623E1E7F695}"/>
    <dgm:cxn modelId="{DEFEEE5E-EDD3-49E2-A594-D6DDC4F54D9F}" srcId="{3A1A9E86-FBE7-429F-B658-A21225E9B8CA}" destId="{ED98EED4-B116-4CCD-A0D6-5AB4C93517A5}" srcOrd="10" destOrd="0" parTransId="{BFFDF239-B4B7-4B03-B668-FED5DEB16437}" sibTransId="{5365583E-6D5B-4CB8-B9C1-6C714CCC2835}"/>
    <dgm:cxn modelId="{C2601860-A4DF-47D9-9A0E-257009D9FF97}" type="presOf" srcId="{99DFEBE3-7B8E-4B6F-A486-68E10D9A6F24}" destId="{B98FB763-6266-4546-A436-1093B0045D9F}" srcOrd="0" destOrd="0" presId="urn:microsoft.com/office/officeart/2008/layout/LinedList"/>
    <dgm:cxn modelId="{B27F1B61-1226-42CB-B12B-8889A0C86951}" srcId="{3A1A9E86-FBE7-429F-B658-A21225E9B8CA}" destId="{1A495E78-0B1B-495D-BE3A-A52C2C026DC8}" srcOrd="19" destOrd="0" parTransId="{CE136675-9E87-4EAA-BBF8-8084B13AE1E5}" sibTransId="{D0551D70-FDFC-4B20-A4BB-2E87578B283D}"/>
    <dgm:cxn modelId="{3664BE63-58F8-4918-AE2A-EC928A554CD9}" srcId="{3A1A9E86-FBE7-429F-B658-A21225E9B8CA}" destId="{AA72CBC4-D12A-4AC9-96AC-F657A24AFE9D}" srcOrd="4" destOrd="0" parTransId="{F15AE62A-65FA-4871-BBE8-26A1B6FEF2BB}" sibTransId="{416853D7-FF80-44F5-BD64-D7F3ADA95AD3}"/>
    <dgm:cxn modelId="{C3C9E963-3B47-4CE4-9CB5-283DBA104962}" srcId="{3A1A9E86-FBE7-429F-B658-A21225E9B8CA}" destId="{03632B54-8286-496B-9B55-62A9C1B9EBE5}" srcOrd="8" destOrd="0" parTransId="{A097DBB4-102E-415C-AE9D-768B761C8FD7}" sibTransId="{046F5D42-2957-41CD-AD4E-96A54FE08A8E}"/>
    <dgm:cxn modelId="{5F7B7E66-9794-4034-AD63-03C00C68490A}" srcId="{3A1A9E86-FBE7-429F-B658-A21225E9B8CA}" destId="{FCCAF34D-C333-40EA-8667-84784CA65E4C}" srcOrd="12" destOrd="0" parTransId="{3CA364C8-E702-4E2B-9105-5D5999629EEA}" sibTransId="{D40410EA-6A22-4712-B7C5-AB4C6D109740}"/>
    <dgm:cxn modelId="{B1042851-F6D3-424E-BE09-10B1432780FD}" type="presOf" srcId="{70E37C19-2AFC-43B4-B015-7093B57C0929}" destId="{56BC35A6-0860-445A-A408-9BE498A32375}" srcOrd="0" destOrd="0" presId="urn:microsoft.com/office/officeart/2008/layout/LinedList"/>
    <dgm:cxn modelId="{EA44DA52-335F-4F49-97B5-E8248D3D8F91}" srcId="{3A1A9E86-FBE7-429F-B658-A21225E9B8CA}" destId="{FB374F15-2FD0-4589-B0BE-67BA418BCF7C}" srcOrd="17" destOrd="0" parTransId="{3C95EF59-22FF-466B-BA7F-164128BF7659}" sibTransId="{DED19051-BB22-4371-A181-2F81C98F2EB9}"/>
    <dgm:cxn modelId="{C3FA8653-A42F-4126-8206-41279BA48724}" type="presOf" srcId="{F6522BD0-9653-40ED-8594-428FFB35EDF4}" destId="{720A5672-A26D-4891-89A5-A005D1007450}" srcOrd="0" destOrd="0" presId="urn:microsoft.com/office/officeart/2008/layout/LinedList"/>
    <dgm:cxn modelId="{B629DB53-3194-4870-A794-1DB9863698D8}" type="presOf" srcId="{C0A2376A-8CD9-461E-AE7F-6227BDB17F88}" destId="{89683CB6-56F7-461B-B763-9803EF45C0C5}" srcOrd="0" destOrd="0" presId="urn:microsoft.com/office/officeart/2008/layout/LinedList"/>
    <dgm:cxn modelId="{9DA6E573-A04D-49C2-ADF5-F61C334E4C3F}" type="presOf" srcId="{BF253263-869B-49D7-8B2B-CB75EF6F13A6}" destId="{03DAE022-E7E0-44A6-9E4F-86A652D71B98}" srcOrd="0" destOrd="0" presId="urn:microsoft.com/office/officeart/2008/layout/LinedList"/>
    <dgm:cxn modelId="{2C107174-6863-4DF3-847A-C32EF282CC46}" srcId="{3A1A9E86-FBE7-429F-B658-A21225E9B8CA}" destId="{EEAB62FF-8421-4338-8158-B498A5CCB900}" srcOrd="6" destOrd="0" parTransId="{EB1EF1F3-9FE9-43DE-BD36-93281E48C5FA}" sibTransId="{D489AE34-81EA-4B0F-9918-6F8C533C9B5F}"/>
    <dgm:cxn modelId="{99769055-09CC-4AF7-966D-DEC7A4034B46}" srcId="{3A1A9E86-FBE7-429F-B658-A21225E9B8CA}" destId="{721AC1E5-5E1E-4E54-B853-0DCB833A96E0}" srcOrd="15" destOrd="0" parTransId="{60D041A5-F342-447F-B10C-F1F766E25867}" sibTransId="{25AF238D-08BB-4E2F-A224-E31FB7AF346E}"/>
    <dgm:cxn modelId="{DC6FCA75-6EFB-4909-88A5-25734A356B5A}" srcId="{3A1A9E86-FBE7-429F-B658-A21225E9B8CA}" destId="{81DF716A-477C-4B94-8268-CD08E83E8714}" srcOrd="3" destOrd="0" parTransId="{7E7502DE-7D67-4239-83F8-08FD710223A2}" sibTransId="{CFDF3766-E54C-4AD8-9337-3E1F5A04DC86}"/>
    <dgm:cxn modelId="{924CE35A-043E-4916-86EA-95D911B284E2}" srcId="{3A1A9E86-FBE7-429F-B658-A21225E9B8CA}" destId="{BF253263-869B-49D7-8B2B-CB75EF6F13A6}" srcOrd="18" destOrd="0" parTransId="{C8EA1D70-77FB-41C9-B585-747A93B6FE21}" sibTransId="{361B6762-ED47-4A08-96BE-968037604370}"/>
    <dgm:cxn modelId="{7A41CA7B-098B-4682-BE4F-E917DFF0BF5F}" type="presOf" srcId="{520F4553-2F81-4CAB-A54B-C37AB52AF6A3}" destId="{5506C4F9-65E7-4864-8C14-89C1FD65D6AE}" srcOrd="0" destOrd="0" presId="urn:microsoft.com/office/officeart/2008/layout/LinedList"/>
    <dgm:cxn modelId="{4241477C-BF2C-4CC5-8A84-3529EDFD881B}" type="presOf" srcId="{4AED5F30-0AEA-42C1-BD3A-4FC512A5742B}" destId="{2C6D8A61-FCD9-46C4-B97B-A6A6BE5212A7}" srcOrd="0" destOrd="0" presId="urn:microsoft.com/office/officeart/2008/layout/LinedList"/>
    <dgm:cxn modelId="{8A6FAA7E-F1F4-4A68-88AB-DF0765E8511E}" type="presOf" srcId="{C3000DE2-28C6-438D-AEEE-FFF9BCF90CF9}" destId="{E564D0C9-4984-478B-8B4E-85C42E39E62E}" srcOrd="0" destOrd="0" presId="urn:microsoft.com/office/officeart/2008/layout/LinedList"/>
    <dgm:cxn modelId="{16A90C7F-FEE3-4A6C-9A00-72FE730243FA}" srcId="{3A1A9E86-FBE7-429F-B658-A21225E9B8CA}" destId="{2BB3A3BA-3C88-47CF-A089-CABC4C208A98}" srcOrd="14" destOrd="0" parTransId="{4A3D5C2E-D55B-487E-A93E-912F069CF258}" sibTransId="{7C7236AD-031A-4157-81D0-5359EC530C06}"/>
    <dgm:cxn modelId="{007B4188-9C93-44F5-A9BE-E7A10234CC45}" type="presOf" srcId="{1AB557EE-C752-4061-9ED0-CCFC4A20F7D1}" destId="{AB22CBF8-2DC4-4013-9083-279D8982F28E}" srcOrd="0" destOrd="0" presId="urn:microsoft.com/office/officeart/2008/layout/LinedList"/>
    <dgm:cxn modelId="{1EF6C48D-C301-4F33-84F6-10A491103406}" type="presOf" srcId="{81DF716A-477C-4B94-8268-CD08E83E8714}" destId="{5AFECE82-F6BC-437A-A52E-101325D0AD22}" srcOrd="0" destOrd="0" presId="urn:microsoft.com/office/officeart/2008/layout/LinedList"/>
    <dgm:cxn modelId="{3BCE7B94-5ADB-4249-B447-9DBA5B58D722}" srcId="{3A1A9E86-FBE7-429F-B658-A21225E9B8CA}" destId="{C0A2376A-8CD9-461E-AE7F-6227BDB17F88}" srcOrd="1" destOrd="0" parTransId="{F9F65602-E891-4DF9-BE6E-3F12064920E3}" sibTransId="{26D78738-8E20-40BE-A9B4-2BD2AB2B168C}"/>
    <dgm:cxn modelId="{E2E7AA9A-9E82-45B6-BA17-CBBF7B2A83A5}" type="presOf" srcId="{8518C817-8B35-4DE0-ADAC-B322734E4D47}" destId="{3F26C919-DB36-41CD-ACC3-5EFFC8F9963F}" srcOrd="0" destOrd="0" presId="urn:microsoft.com/office/officeart/2008/layout/LinedList"/>
    <dgm:cxn modelId="{220D7DA1-E702-4E73-A209-818F653B9D7A}" srcId="{3A1A9E86-FBE7-429F-B658-A21225E9B8CA}" destId="{4AED5F30-0AEA-42C1-BD3A-4FC512A5742B}" srcOrd="7" destOrd="0" parTransId="{3316CD1D-853F-4825-8C5A-788DA8947A7E}" sibTransId="{C04DAB82-5F43-4F4A-80B7-C46F6136AE0F}"/>
    <dgm:cxn modelId="{04DB31A3-3CBF-45E6-B4BE-B8A17AF10D17}" srcId="{3A1A9E86-FBE7-429F-B658-A21225E9B8CA}" destId="{520F4553-2F81-4CAB-A54B-C37AB52AF6A3}" srcOrd="11" destOrd="0" parTransId="{AC5EA0E6-BB69-4BB7-9294-E693F473449A}" sibTransId="{111B8957-218B-48A5-81CC-6B3A0CE985D4}"/>
    <dgm:cxn modelId="{DAA26BA5-B0D6-4983-A017-49B9D5F2C910}" srcId="{3A1A9E86-FBE7-429F-B658-A21225E9B8CA}" destId="{70E37C19-2AFC-43B4-B015-7093B57C0929}" srcOrd="5" destOrd="0" parTransId="{1F851678-C65E-4A27-99F0-FE2D6832CE9A}" sibTransId="{921ECBBD-067A-4A1A-AA88-78AE5DEE5DDF}"/>
    <dgm:cxn modelId="{00406DA5-49C7-437C-B826-9E7E3339D0D0}" type="presOf" srcId="{1A495E78-0B1B-495D-BE3A-A52C2C026DC8}" destId="{4BD114FD-AA01-4175-9BA0-35ADA2F8418B}" srcOrd="0" destOrd="0" presId="urn:microsoft.com/office/officeart/2008/layout/LinedList"/>
    <dgm:cxn modelId="{A91DF6AF-46EA-4888-9FD7-AF9C13466E19}" srcId="{3A1A9E86-FBE7-429F-B658-A21225E9B8CA}" destId="{8518C817-8B35-4DE0-ADAC-B322734E4D47}" srcOrd="20" destOrd="0" parTransId="{8B7FA747-604B-4765-96BB-352883F7BE9F}" sibTransId="{A096264C-E781-4482-BF72-A87CD6037366}"/>
    <dgm:cxn modelId="{102A27B2-00DB-4100-BC41-FF9AF65F2EA8}" srcId="{3A1A9E86-FBE7-429F-B658-A21225E9B8CA}" destId="{C3000DE2-28C6-438D-AEEE-FFF9BCF90CF9}" srcOrd="23" destOrd="0" parTransId="{0986A047-8BE8-4732-8983-8018C224B9CD}" sibTransId="{27D0DADF-0174-429F-A400-A9650A0B45BD}"/>
    <dgm:cxn modelId="{04B33CB8-E6C4-43B0-99D2-F88C830553FB}" type="presOf" srcId="{EEAB62FF-8421-4338-8158-B498A5CCB900}" destId="{CA3602DC-4010-4BDA-9F73-60C46B98B8AD}" srcOrd="0" destOrd="0" presId="urn:microsoft.com/office/officeart/2008/layout/LinedList"/>
    <dgm:cxn modelId="{BC24A8BA-CA7D-4DD6-A2DE-F39B6D027B62}" type="presOf" srcId="{FCCAF34D-C333-40EA-8667-84784CA65E4C}" destId="{D6E986F3-C94A-42F9-95E9-3D8E15F0EFEC}" srcOrd="0" destOrd="0" presId="urn:microsoft.com/office/officeart/2008/layout/LinedList"/>
    <dgm:cxn modelId="{546AE1BC-5711-4071-9F94-7FB7E6116249}" srcId="{3A1A9E86-FBE7-429F-B658-A21225E9B8CA}" destId="{7F3E29B6-4E1C-41CE-9452-B968C2858847}" srcOrd="22" destOrd="0" parTransId="{4C9BEE3D-0459-47EA-AF1F-77F9E312B8E1}" sibTransId="{685159D1-3537-439F-ACCC-768E759FCE88}"/>
    <dgm:cxn modelId="{D2622DC1-A5CD-47B6-B987-37040543298E}" type="presOf" srcId="{71F68353-3C1F-4E82-B9C3-F6E25458F4EF}" destId="{F6333326-1AF2-4AD7-B0FF-766C9137DB4B}" srcOrd="0" destOrd="0" presId="urn:microsoft.com/office/officeart/2008/layout/LinedList"/>
    <dgm:cxn modelId="{91761BC5-16F2-4559-9517-DABE9BA33E89}" type="presOf" srcId="{2BB3A3BA-3C88-47CF-A089-CABC4C208A98}" destId="{4E0C0152-9746-40FE-BDC7-21D2F13ADC15}" srcOrd="0" destOrd="0" presId="urn:microsoft.com/office/officeart/2008/layout/LinedList"/>
    <dgm:cxn modelId="{0C842CC9-5AB4-492C-AEA2-EBBC9DEAC559}" type="presOf" srcId="{AA72CBC4-D12A-4AC9-96AC-F657A24AFE9D}" destId="{BD96EC9F-3878-4698-BC61-4CFB5D473686}" srcOrd="0" destOrd="0" presId="urn:microsoft.com/office/officeart/2008/layout/LinedList"/>
    <dgm:cxn modelId="{738244CA-BE93-4FE0-AA43-FE79FB9ABE76}" type="presOf" srcId="{ED98EED4-B116-4CCD-A0D6-5AB4C93517A5}" destId="{87CD5E3A-6AC2-485C-9B73-59EB109A8A9B}" srcOrd="0" destOrd="0" presId="urn:microsoft.com/office/officeart/2008/layout/LinedList"/>
    <dgm:cxn modelId="{4DC285D0-4881-464B-9864-CE0353575418}" srcId="{3A1A9E86-FBE7-429F-B658-A21225E9B8CA}" destId="{1AB557EE-C752-4061-9ED0-CCFC4A20F7D1}" srcOrd="9" destOrd="0" parTransId="{3574CDC4-8AF2-4F29-9B51-2E88D4FAC1CD}" sibTransId="{EFAEECF5-4707-4E65-8171-F3346EED17FA}"/>
    <dgm:cxn modelId="{88C9CCD0-FEF8-45B1-9B5D-024EEE3CCAEF}" srcId="{3A1A9E86-FBE7-429F-B658-A21225E9B8CA}" destId="{2448B161-35D5-4A47-848E-57CDA9230E37}" srcOrd="13" destOrd="0" parTransId="{A02AB298-C25F-45EA-82CB-50B48D2EA1F7}" sibTransId="{3D835AFF-E6CB-487D-95D0-55A1B473345B}"/>
    <dgm:cxn modelId="{944CF9D5-C988-4D16-801E-95ABB7CD0EDF}" srcId="{3A1A9E86-FBE7-429F-B658-A21225E9B8CA}" destId="{99DFEBE3-7B8E-4B6F-A486-68E10D9A6F24}" srcOrd="16" destOrd="0" parTransId="{7DA94997-139E-44A9-A1B3-04A9E0760C1E}" sibTransId="{6DD6EA24-CFFD-4B63-A0E6-CC63E0FF5973}"/>
    <dgm:cxn modelId="{5DC163D6-9893-4AE1-AE97-16A4D776C806}" type="presOf" srcId="{28894478-0CAD-45B0-A2B6-C28A3A848BB3}" destId="{4CC61E95-9945-4ACB-8503-9D0FA27E1B36}" srcOrd="0" destOrd="0" presId="urn:microsoft.com/office/officeart/2008/layout/LinedList"/>
    <dgm:cxn modelId="{63168BEC-381B-4C40-9A64-30DCA96D42A1}" srcId="{3A1A9E86-FBE7-429F-B658-A21225E9B8CA}" destId="{B8DDCF59-4C92-4FC2-BCFC-2D20471D9122}" srcOrd="2" destOrd="0" parTransId="{2998A506-A03A-4CA4-997C-44DEAB2451EC}" sibTransId="{34E54EB8-F127-4F2C-BA2F-328FABE8508B}"/>
    <dgm:cxn modelId="{CC093CED-F882-4B1C-950E-5C2C15F5A77F}" srcId="{3A1A9E86-FBE7-429F-B658-A21225E9B8CA}" destId="{71F68353-3C1F-4E82-B9C3-F6E25458F4EF}" srcOrd="24" destOrd="0" parTransId="{58F843DC-43E6-4910-97CF-77BEA0CC890B}" sibTransId="{8168E448-233D-4879-B0FF-B9E5F67ABC3F}"/>
    <dgm:cxn modelId="{927361FC-F114-4A3B-8572-B02DE05FC807}" type="presOf" srcId="{721AC1E5-5E1E-4E54-B853-0DCB833A96E0}" destId="{0A7AF556-DCC0-43FD-9B56-D1CB2DBC1C57}" srcOrd="0" destOrd="0" presId="urn:microsoft.com/office/officeart/2008/layout/LinedList"/>
    <dgm:cxn modelId="{530F2FFE-EFD9-4037-8D4E-A1606D1F56BB}" type="presOf" srcId="{FB374F15-2FD0-4589-B0BE-67BA418BCF7C}" destId="{2A4C3207-F76D-4BCD-B540-BDAE08745A39}" srcOrd="0" destOrd="0" presId="urn:microsoft.com/office/officeart/2008/layout/LinedList"/>
    <dgm:cxn modelId="{F8022B40-CCA8-4B77-BF74-FC42CA73D9E1}" type="presParOf" srcId="{A0EEE2DC-4197-4AE1-AC4C-C82653B35FF8}" destId="{49B6E934-058B-423A-BE07-C63F25274BCD}" srcOrd="0" destOrd="0" presId="urn:microsoft.com/office/officeart/2008/layout/LinedList"/>
    <dgm:cxn modelId="{BF9B9FA0-9AE7-4BDA-93E3-5636AA44A6C0}" type="presParOf" srcId="{A0EEE2DC-4197-4AE1-AC4C-C82653B35FF8}" destId="{21D490CB-37E9-4151-94E2-E55D893847FB}" srcOrd="1" destOrd="0" presId="urn:microsoft.com/office/officeart/2008/layout/LinedList"/>
    <dgm:cxn modelId="{F1B75996-4160-4CCA-B2E6-710133C3BA6C}" type="presParOf" srcId="{21D490CB-37E9-4151-94E2-E55D893847FB}" destId="{720A5672-A26D-4891-89A5-A005D1007450}" srcOrd="0" destOrd="0" presId="urn:microsoft.com/office/officeart/2008/layout/LinedList"/>
    <dgm:cxn modelId="{16693C6A-96A9-4106-B28E-08BD26D62C3B}" type="presParOf" srcId="{21D490CB-37E9-4151-94E2-E55D893847FB}" destId="{7E8A7FD4-695A-447F-B188-B336EFCE0C7F}" srcOrd="1" destOrd="0" presId="urn:microsoft.com/office/officeart/2008/layout/LinedList"/>
    <dgm:cxn modelId="{BBD7E18B-1B3B-4752-857F-3D00B525E489}" type="presParOf" srcId="{A0EEE2DC-4197-4AE1-AC4C-C82653B35FF8}" destId="{464A4E8A-5F35-4B9F-946F-240684E3D973}" srcOrd="2" destOrd="0" presId="urn:microsoft.com/office/officeart/2008/layout/LinedList"/>
    <dgm:cxn modelId="{6CEEF071-2711-4D2C-91C3-E0A6579E2B45}" type="presParOf" srcId="{A0EEE2DC-4197-4AE1-AC4C-C82653B35FF8}" destId="{E81C77A9-277F-44DB-93BD-FC9E893E6A7E}" srcOrd="3" destOrd="0" presId="urn:microsoft.com/office/officeart/2008/layout/LinedList"/>
    <dgm:cxn modelId="{997D68C4-0F88-48DD-BD8C-48160C1B8734}" type="presParOf" srcId="{E81C77A9-277F-44DB-93BD-FC9E893E6A7E}" destId="{89683CB6-56F7-461B-B763-9803EF45C0C5}" srcOrd="0" destOrd="0" presId="urn:microsoft.com/office/officeart/2008/layout/LinedList"/>
    <dgm:cxn modelId="{F792FE63-FF96-4231-B03A-D2691380C9CE}" type="presParOf" srcId="{E81C77A9-277F-44DB-93BD-FC9E893E6A7E}" destId="{F988A9B2-E594-4C21-9A7F-E0E6FFFC5CAA}" srcOrd="1" destOrd="0" presId="urn:microsoft.com/office/officeart/2008/layout/LinedList"/>
    <dgm:cxn modelId="{F21BCFE8-5FAF-475C-87E2-6459969E3F25}" type="presParOf" srcId="{A0EEE2DC-4197-4AE1-AC4C-C82653B35FF8}" destId="{1A67621D-6527-4F2D-82BE-F346193E2CFB}" srcOrd="4" destOrd="0" presId="urn:microsoft.com/office/officeart/2008/layout/LinedList"/>
    <dgm:cxn modelId="{396B1F7C-47E8-42A2-8F88-DE9E2D6BC354}" type="presParOf" srcId="{A0EEE2DC-4197-4AE1-AC4C-C82653B35FF8}" destId="{B84ADB7F-C19C-446C-B52B-4FF911C0D7C1}" srcOrd="5" destOrd="0" presId="urn:microsoft.com/office/officeart/2008/layout/LinedList"/>
    <dgm:cxn modelId="{3BA87513-81E4-4ED8-B09D-13B9AAF2FD7A}" type="presParOf" srcId="{B84ADB7F-C19C-446C-B52B-4FF911C0D7C1}" destId="{173C1092-F528-4B7F-B53D-546752A96368}" srcOrd="0" destOrd="0" presId="urn:microsoft.com/office/officeart/2008/layout/LinedList"/>
    <dgm:cxn modelId="{26018EA9-8F4E-4ED6-ADB2-EB9F93CAA1BE}" type="presParOf" srcId="{B84ADB7F-C19C-446C-B52B-4FF911C0D7C1}" destId="{F8D80077-0E1F-404B-9040-1BDA1397BF0B}" srcOrd="1" destOrd="0" presId="urn:microsoft.com/office/officeart/2008/layout/LinedList"/>
    <dgm:cxn modelId="{025743BB-51C6-4C29-B66B-CF0B0BCEDA8C}" type="presParOf" srcId="{A0EEE2DC-4197-4AE1-AC4C-C82653B35FF8}" destId="{9474B29C-4A5F-4698-A08E-2F8D556F5C7C}" srcOrd="6" destOrd="0" presId="urn:microsoft.com/office/officeart/2008/layout/LinedList"/>
    <dgm:cxn modelId="{8B34773B-1EE6-43CD-8178-B88EF217AD94}" type="presParOf" srcId="{A0EEE2DC-4197-4AE1-AC4C-C82653B35FF8}" destId="{00DB604B-890E-4131-99D0-64CCF74CC8D3}" srcOrd="7" destOrd="0" presId="urn:microsoft.com/office/officeart/2008/layout/LinedList"/>
    <dgm:cxn modelId="{704F0B9C-F138-486D-893E-F9C6C88F5AF2}" type="presParOf" srcId="{00DB604B-890E-4131-99D0-64CCF74CC8D3}" destId="{5AFECE82-F6BC-437A-A52E-101325D0AD22}" srcOrd="0" destOrd="0" presId="urn:microsoft.com/office/officeart/2008/layout/LinedList"/>
    <dgm:cxn modelId="{22E623C7-4336-4DA7-8D38-F04CD7C8F583}" type="presParOf" srcId="{00DB604B-890E-4131-99D0-64CCF74CC8D3}" destId="{3E3E2215-F875-437C-9315-C6731F0E4A37}" srcOrd="1" destOrd="0" presId="urn:microsoft.com/office/officeart/2008/layout/LinedList"/>
    <dgm:cxn modelId="{2FAF4723-3BA3-407D-AB87-23586960D1B2}" type="presParOf" srcId="{A0EEE2DC-4197-4AE1-AC4C-C82653B35FF8}" destId="{C7D361D1-1986-4E79-974B-08DAA4B4C657}" srcOrd="8" destOrd="0" presId="urn:microsoft.com/office/officeart/2008/layout/LinedList"/>
    <dgm:cxn modelId="{74CC52A6-9221-43AF-993B-2E5AC01E794F}" type="presParOf" srcId="{A0EEE2DC-4197-4AE1-AC4C-C82653B35FF8}" destId="{0984E13D-9692-4CC3-8490-BC6296742E72}" srcOrd="9" destOrd="0" presId="urn:microsoft.com/office/officeart/2008/layout/LinedList"/>
    <dgm:cxn modelId="{05271FC0-73C4-4208-AAAA-15BD5860CB9D}" type="presParOf" srcId="{0984E13D-9692-4CC3-8490-BC6296742E72}" destId="{BD96EC9F-3878-4698-BC61-4CFB5D473686}" srcOrd="0" destOrd="0" presId="urn:microsoft.com/office/officeart/2008/layout/LinedList"/>
    <dgm:cxn modelId="{77BF705C-BA5D-4981-AE2D-ABCFFA592253}" type="presParOf" srcId="{0984E13D-9692-4CC3-8490-BC6296742E72}" destId="{FF3E9F26-F700-414D-82BD-3DDDF0F7860C}" srcOrd="1" destOrd="0" presId="urn:microsoft.com/office/officeart/2008/layout/LinedList"/>
    <dgm:cxn modelId="{020225CC-96ED-467E-BF32-296557363BBE}" type="presParOf" srcId="{A0EEE2DC-4197-4AE1-AC4C-C82653B35FF8}" destId="{72E6DC7B-4FC4-4BE6-8A72-E3D994522C5C}" srcOrd="10" destOrd="0" presId="urn:microsoft.com/office/officeart/2008/layout/LinedList"/>
    <dgm:cxn modelId="{C7E2F37E-D509-4D75-A11A-31194983E05B}" type="presParOf" srcId="{A0EEE2DC-4197-4AE1-AC4C-C82653B35FF8}" destId="{E4D720F5-E73C-45BC-9112-5F829C936A0C}" srcOrd="11" destOrd="0" presId="urn:microsoft.com/office/officeart/2008/layout/LinedList"/>
    <dgm:cxn modelId="{1027C97A-BD63-4B35-913C-6A20292E3B69}" type="presParOf" srcId="{E4D720F5-E73C-45BC-9112-5F829C936A0C}" destId="{56BC35A6-0860-445A-A408-9BE498A32375}" srcOrd="0" destOrd="0" presId="urn:microsoft.com/office/officeart/2008/layout/LinedList"/>
    <dgm:cxn modelId="{8D4806F1-EBA1-4313-AF59-81EEC7A32188}" type="presParOf" srcId="{E4D720F5-E73C-45BC-9112-5F829C936A0C}" destId="{7F77F922-4FE7-4C40-A31C-20BD13B3BC71}" srcOrd="1" destOrd="0" presId="urn:microsoft.com/office/officeart/2008/layout/LinedList"/>
    <dgm:cxn modelId="{D3281914-3111-4342-A183-7D5630B2664C}" type="presParOf" srcId="{A0EEE2DC-4197-4AE1-AC4C-C82653B35FF8}" destId="{E15AE51A-84C4-4E94-B63D-98B88AFD1BAC}" srcOrd="12" destOrd="0" presId="urn:microsoft.com/office/officeart/2008/layout/LinedList"/>
    <dgm:cxn modelId="{F662B78A-22A2-4A66-858A-809352F574BE}" type="presParOf" srcId="{A0EEE2DC-4197-4AE1-AC4C-C82653B35FF8}" destId="{B100B9A5-6A4D-48A3-A243-44C76EFF8006}" srcOrd="13" destOrd="0" presId="urn:microsoft.com/office/officeart/2008/layout/LinedList"/>
    <dgm:cxn modelId="{F8F3E43C-4151-46CA-A85E-BC1E0FDC9AB2}" type="presParOf" srcId="{B100B9A5-6A4D-48A3-A243-44C76EFF8006}" destId="{CA3602DC-4010-4BDA-9F73-60C46B98B8AD}" srcOrd="0" destOrd="0" presId="urn:microsoft.com/office/officeart/2008/layout/LinedList"/>
    <dgm:cxn modelId="{A0F7FFA0-B840-4F70-B595-B4326D94F82B}" type="presParOf" srcId="{B100B9A5-6A4D-48A3-A243-44C76EFF8006}" destId="{9A2F1808-8868-419F-839E-AFE4CD8E85D4}" srcOrd="1" destOrd="0" presId="urn:microsoft.com/office/officeart/2008/layout/LinedList"/>
    <dgm:cxn modelId="{91586B61-6AB4-4ABA-BFA7-41D850759DA7}" type="presParOf" srcId="{A0EEE2DC-4197-4AE1-AC4C-C82653B35FF8}" destId="{CB99C690-6FFA-4E93-9373-16B6B4729D70}" srcOrd="14" destOrd="0" presId="urn:microsoft.com/office/officeart/2008/layout/LinedList"/>
    <dgm:cxn modelId="{2A081E1A-B526-4592-9DEF-454EB84FE736}" type="presParOf" srcId="{A0EEE2DC-4197-4AE1-AC4C-C82653B35FF8}" destId="{B7F446B5-0F1D-410F-A26F-5DCF640D8F5F}" srcOrd="15" destOrd="0" presId="urn:microsoft.com/office/officeart/2008/layout/LinedList"/>
    <dgm:cxn modelId="{DFF35F54-5CFF-4A62-A869-834984215F83}" type="presParOf" srcId="{B7F446B5-0F1D-410F-A26F-5DCF640D8F5F}" destId="{2C6D8A61-FCD9-46C4-B97B-A6A6BE5212A7}" srcOrd="0" destOrd="0" presId="urn:microsoft.com/office/officeart/2008/layout/LinedList"/>
    <dgm:cxn modelId="{A0DA4ECF-6386-409B-B98D-C967B1900A12}" type="presParOf" srcId="{B7F446B5-0F1D-410F-A26F-5DCF640D8F5F}" destId="{CD55B87A-26F6-4EA0-99CA-F4D633ED278D}" srcOrd="1" destOrd="0" presId="urn:microsoft.com/office/officeart/2008/layout/LinedList"/>
    <dgm:cxn modelId="{0BFA49B5-9847-4758-8A79-9FD6E46C16B6}" type="presParOf" srcId="{A0EEE2DC-4197-4AE1-AC4C-C82653B35FF8}" destId="{4443D74F-DC3D-47B4-A3BD-BAE9A0D92FFF}" srcOrd="16" destOrd="0" presId="urn:microsoft.com/office/officeart/2008/layout/LinedList"/>
    <dgm:cxn modelId="{82424F4F-5835-4669-B472-157181854C5B}" type="presParOf" srcId="{A0EEE2DC-4197-4AE1-AC4C-C82653B35FF8}" destId="{D11DFA88-63AE-447D-B954-1BBBCE45757F}" srcOrd="17" destOrd="0" presId="urn:microsoft.com/office/officeart/2008/layout/LinedList"/>
    <dgm:cxn modelId="{80BFFF4D-4D6D-429F-BAF7-CA31E0FA9F18}" type="presParOf" srcId="{D11DFA88-63AE-447D-B954-1BBBCE45757F}" destId="{EC61A442-DF33-4031-91AE-8E9557CD35BA}" srcOrd="0" destOrd="0" presId="urn:microsoft.com/office/officeart/2008/layout/LinedList"/>
    <dgm:cxn modelId="{05EC47E9-3235-4D92-AA38-C9F3736BC6C9}" type="presParOf" srcId="{D11DFA88-63AE-447D-B954-1BBBCE45757F}" destId="{178E66DD-CFD5-461E-8CE7-3DE43690A60E}" srcOrd="1" destOrd="0" presId="urn:microsoft.com/office/officeart/2008/layout/LinedList"/>
    <dgm:cxn modelId="{2B11ACA9-A968-4DEA-90E6-064CDC3C0912}" type="presParOf" srcId="{A0EEE2DC-4197-4AE1-AC4C-C82653B35FF8}" destId="{8B02066D-2FAE-4F67-BCEB-12DE8C7A2414}" srcOrd="18" destOrd="0" presId="urn:microsoft.com/office/officeart/2008/layout/LinedList"/>
    <dgm:cxn modelId="{146EC429-E027-464E-8787-7B6ACFF7E366}" type="presParOf" srcId="{A0EEE2DC-4197-4AE1-AC4C-C82653B35FF8}" destId="{08014266-8913-4880-9699-62FD326AA6CA}" srcOrd="19" destOrd="0" presId="urn:microsoft.com/office/officeart/2008/layout/LinedList"/>
    <dgm:cxn modelId="{A5CC4474-A5D8-46AA-85DF-609D0E1ADCE2}" type="presParOf" srcId="{08014266-8913-4880-9699-62FD326AA6CA}" destId="{AB22CBF8-2DC4-4013-9083-279D8982F28E}" srcOrd="0" destOrd="0" presId="urn:microsoft.com/office/officeart/2008/layout/LinedList"/>
    <dgm:cxn modelId="{EC6EF6AB-786A-41FF-A9ED-1E358BF0EE87}" type="presParOf" srcId="{08014266-8913-4880-9699-62FD326AA6CA}" destId="{550042B0-1F1C-4EC9-B86F-ED8F5FE29160}" srcOrd="1" destOrd="0" presId="urn:microsoft.com/office/officeart/2008/layout/LinedList"/>
    <dgm:cxn modelId="{CB5A4CB7-65C8-48FF-89C1-65F02D6E1956}" type="presParOf" srcId="{A0EEE2DC-4197-4AE1-AC4C-C82653B35FF8}" destId="{0EF64D2D-0D59-498D-AD29-CB4BBF5AB9A0}" srcOrd="20" destOrd="0" presId="urn:microsoft.com/office/officeart/2008/layout/LinedList"/>
    <dgm:cxn modelId="{2279E334-7D1F-4C1A-9DCF-997FA2AC7AF6}" type="presParOf" srcId="{A0EEE2DC-4197-4AE1-AC4C-C82653B35FF8}" destId="{49C83FA4-0B28-4E96-A642-36A909A996EB}" srcOrd="21" destOrd="0" presId="urn:microsoft.com/office/officeart/2008/layout/LinedList"/>
    <dgm:cxn modelId="{894E47BD-AA01-4C3E-82C6-D265EA1FDB0A}" type="presParOf" srcId="{49C83FA4-0B28-4E96-A642-36A909A996EB}" destId="{87CD5E3A-6AC2-485C-9B73-59EB109A8A9B}" srcOrd="0" destOrd="0" presId="urn:microsoft.com/office/officeart/2008/layout/LinedList"/>
    <dgm:cxn modelId="{553123ED-3014-48B7-A962-FDD23E1B0310}" type="presParOf" srcId="{49C83FA4-0B28-4E96-A642-36A909A996EB}" destId="{83B395A3-1B3A-466E-85BF-739D4C954A8C}" srcOrd="1" destOrd="0" presId="urn:microsoft.com/office/officeart/2008/layout/LinedList"/>
    <dgm:cxn modelId="{DD15471B-216C-49C7-B540-72B5E1EBC3A6}" type="presParOf" srcId="{A0EEE2DC-4197-4AE1-AC4C-C82653B35FF8}" destId="{FD5848D3-A608-4C53-9ED7-A3727A7C6C90}" srcOrd="22" destOrd="0" presId="urn:microsoft.com/office/officeart/2008/layout/LinedList"/>
    <dgm:cxn modelId="{89B5337F-60E2-4FDB-8D0B-8E3CD213BB59}" type="presParOf" srcId="{A0EEE2DC-4197-4AE1-AC4C-C82653B35FF8}" destId="{C41E638D-88FC-4926-9EA9-7896D646C5A8}" srcOrd="23" destOrd="0" presId="urn:microsoft.com/office/officeart/2008/layout/LinedList"/>
    <dgm:cxn modelId="{15AE06DC-6053-4C0C-8553-911755765814}" type="presParOf" srcId="{C41E638D-88FC-4926-9EA9-7896D646C5A8}" destId="{5506C4F9-65E7-4864-8C14-89C1FD65D6AE}" srcOrd="0" destOrd="0" presId="urn:microsoft.com/office/officeart/2008/layout/LinedList"/>
    <dgm:cxn modelId="{C209E374-2AAD-4749-92DE-DFE34F9A1FCF}" type="presParOf" srcId="{C41E638D-88FC-4926-9EA9-7896D646C5A8}" destId="{89F3AB6B-9E87-4FFA-8C40-EE4E9587A4EB}" srcOrd="1" destOrd="0" presId="urn:microsoft.com/office/officeart/2008/layout/LinedList"/>
    <dgm:cxn modelId="{A0A0B0D6-459C-4B08-A82D-D2EF6813B1D3}" type="presParOf" srcId="{A0EEE2DC-4197-4AE1-AC4C-C82653B35FF8}" destId="{00FB3D9F-D411-4DCD-9997-0672F9968D11}" srcOrd="24" destOrd="0" presId="urn:microsoft.com/office/officeart/2008/layout/LinedList"/>
    <dgm:cxn modelId="{5BC832A4-A35D-4FBC-B44A-2BA127D50475}" type="presParOf" srcId="{A0EEE2DC-4197-4AE1-AC4C-C82653B35FF8}" destId="{0C4CE1BA-1E8F-40E1-B8F2-423526FDB0AC}" srcOrd="25" destOrd="0" presId="urn:microsoft.com/office/officeart/2008/layout/LinedList"/>
    <dgm:cxn modelId="{B78DE1E1-4C01-4197-AC7F-FCB4608DE747}" type="presParOf" srcId="{0C4CE1BA-1E8F-40E1-B8F2-423526FDB0AC}" destId="{D6E986F3-C94A-42F9-95E9-3D8E15F0EFEC}" srcOrd="0" destOrd="0" presId="urn:microsoft.com/office/officeart/2008/layout/LinedList"/>
    <dgm:cxn modelId="{CFEE16E2-96AB-4ECD-9FAB-43DD9F7D0419}" type="presParOf" srcId="{0C4CE1BA-1E8F-40E1-B8F2-423526FDB0AC}" destId="{7513F66F-00D4-4927-84B0-3E7B2A945FF6}" srcOrd="1" destOrd="0" presId="urn:microsoft.com/office/officeart/2008/layout/LinedList"/>
    <dgm:cxn modelId="{99823D0D-F418-4A4A-AEF8-3FB8C8F3F799}" type="presParOf" srcId="{A0EEE2DC-4197-4AE1-AC4C-C82653B35FF8}" destId="{AEC661EE-95C1-42B4-A6F7-6D1B55412EF5}" srcOrd="26" destOrd="0" presId="urn:microsoft.com/office/officeart/2008/layout/LinedList"/>
    <dgm:cxn modelId="{8394E033-4D05-451C-9D34-19BE9A9D2707}" type="presParOf" srcId="{A0EEE2DC-4197-4AE1-AC4C-C82653B35FF8}" destId="{A89B8787-01AA-412C-BBDC-E2ACCF99837C}" srcOrd="27" destOrd="0" presId="urn:microsoft.com/office/officeart/2008/layout/LinedList"/>
    <dgm:cxn modelId="{947780BF-EF94-4CDB-AEE9-DD6D69435229}" type="presParOf" srcId="{A89B8787-01AA-412C-BBDC-E2ACCF99837C}" destId="{667AEA99-E945-4B89-ABD9-28FAF240AC5D}" srcOrd="0" destOrd="0" presId="urn:microsoft.com/office/officeart/2008/layout/LinedList"/>
    <dgm:cxn modelId="{9832F3B2-13A7-43DA-96C2-C4AE8E9A2ACA}" type="presParOf" srcId="{A89B8787-01AA-412C-BBDC-E2ACCF99837C}" destId="{0D280366-85D8-4F8D-99B0-57249A8D65B9}" srcOrd="1" destOrd="0" presId="urn:microsoft.com/office/officeart/2008/layout/LinedList"/>
    <dgm:cxn modelId="{141049E2-4C77-4A10-8459-9727818E7B92}" type="presParOf" srcId="{A0EEE2DC-4197-4AE1-AC4C-C82653B35FF8}" destId="{FAE8D0F1-C3AF-408F-A30F-704E7EBDD449}" srcOrd="28" destOrd="0" presId="urn:microsoft.com/office/officeart/2008/layout/LinedList"/>
    <dgm:cxn modelId="{041EAD4D-96A3-4CA9-AA6B-79EC4A9D3B0A}" type="presParOf" srcId="{A0EEE2DC-4197-4AE1-AC4C-C82653B35FF8}" destId="{5DBFAFB8-A0BD-4238-8696-8A35F5A33E0B}" srcOrd="29" destOrd="0" presId="urn:microsoft.com/office/officeart/2008/layout/LinedList"/>
    <dgm:cxn modelId="{19733336-5EB4-4FA0-9D59-174612D678B4}" type="presParOf" srcId="{5DBFAFB8-A0BD-4238-8696-8A35F5A33E0B}" destId="{4E0C0152-9746-40FE-BDC7-21D2F13ADC15}" srcOrd="0" destOrd="0" presId="urn:microsoft.com/office/officeart/2008/layout/LinedList"/>
    <dgm:cxn modelId="{35AEAC0D-87CB-4FBC-A346-4B9D999F21C4}" type="presParOf" srcId="{5DBFAFB8-A0BD-4238-8696-8A35F5A33E0B}" destId="{356409DB-F923-49FE-A722-95B5442819AA}" srcOrd="1" destOrd="0" presId="urn:microsoft.com/office/officeart/2008/layout/LinedList"/>
    <dgm:cxn modelId="{805E5BB6-F468-42FF-8B5B-A146BFFA8CCF}" type="presParOf" srcId="{A0EEE2DC-4197-4AE1-AC4C-C82653B35FF8}" destId="{5FA8D0B6-A0E3-4739-8916-8DC21589F862}" srcOrd="30" destOrd="0" presId="urn:microsoft.com/office/officeart/2008/layout/LinedList"/>
    <dgm:cxn modelId="{F0CFFE0B-D9A1-49A2-A238-EE4000A92DB5}" type="presParOf" srcId="{A0EEE2DC-4197-4AE1-AC4C-C82653B35FF8}" destId="{32E41C60-4782-439B-8E3E-01F585552542}" srcOrd="31" destOrd="0" presId="urn:microsoft.com/office/officeart/2008/layout/LinedList"/>
    <dgm:cxn modelId="{061E8BA1-84D8-4AC1-A39F-1C29C177A0CE}" type="presParOf" srcId="{32E41C60-4782-439B-8E3E-01F585552542}" destId="{0A7AF556-DCC0-43FD-9B56-D1CB2DBC1C57}" srcOrd="0" destOrd="0" presId="urn:microsoft.com/office/officeart/2008/layout/LinedList"/>
    <dgm:cxn modelId="{E7C20AF6-0A8D-463D-8F5A-39836E634BC1}" type="presParOf" srcId="{32E41C60-4782-439B-8E3E-01F585552542}" destId="{FB446CE3-1444-4AF3-84F4-D369388A576E}" srcOrd="1" destOrd="0" presId="urn:microsoft.com/office/officeart/2008/layout/LinedList"/>
    <dgm:cxn modelId="{B24E022C-F771-4DB2-88D6-CBEBD196941D}" type="presParOf" srcId="{A0EEE2DC-4197-4AE1-AC4C-C82653B35FF8}" destId="{369D8112-724A-491B-8ACE-EA725D9FAE9E}" srcOrd="32" destOrd="0" presId="urn:microsoft.com/office/officeart/2008/layout/LinedList"/>
    <dgm:cxn modelId="{0260033F-6D8F-4CFE-A210-7BB4EF90509D}" type="presParOf" srcId="{A0EEE2DC-4197-4AE1-AC4C-C82653B35FF8}" destId="{3ABD061F-98F7-402D-B9E4-BCA752567A1A}" srcOrd="33" destOrd="0" presId="urn:microsoft.com/office/officeart/2008/layout/LinedList"/>
    <dgm:cxn modelId="{2D6673DE-0F49-4845-9110-FBE01479A29D}" type="presParOf" srcId="{3ABD061F-98F7-402D-B9E4-BCA752567A1A}" destId="{B98FB763-6266-4546-A436-1093B0045D9F}" srcOrd="0" destOrd="0" presId="urn:microsoft.com/office/officeart/2008/layout/LinedList"/>
    <dgm:cxn modelId="{789CE43B-4C8B-4F22-BD0B-41B82A978381}" type="presParOf" srcId="{3ABD061F-98F7-402D-B9E4-BCA752567A1A}" destId="{05BAE5B3-84BC-4C26-B5A4-AF53BBCD7E2B}" srcOrd="1" destOrd="0" presId="urn:microsoft.com/office/officeart/2008/layout/LinedList"/>
    <dgm:cxn modelId="{641CFD4E-3542-4B5C-8F2E-9FC94AAD7D79}" type="presParOf" srcId="{A0EEE2DC-4197-4AE1-AC4C-C82653B35FF8}" destId="{E3C00471-7C5E-4520-9AFB-3A6FEC707E54}" srcOrd="34" destOrd="0" presId="urn:microsoft.com/office/officeart/2008/layout/LinedList"/>
    <dgm:cxn modelId="{AA4F9BD7-B2BD-4321-B359-2183179AB90E}" type="presParOf" srcId="{A0EEE2DC-4197-4AE1-AC4C-C82653B35FF8}" destId="{8BEC8573-BF7C-403B-9528-CF5A50A5ECE0}" srcOrd="35" destOrd="0" presId="urn:microsoft.com/office/officeart/2008/layout/LinedList"/>
    <dgm:cxn modelId="{1A2ADD8F-AD05-486B-BCF5-0CCEDE21D2F5}" type="presParOf" srcId="{8BEC8573-BF7C-403B-9528-CF5A50A5ECE0}" destId="{2A4C3207-F76D-4BCD-B540-BDAE08745A39}" srcOrd="0" destOrd="0" presId="urn:microsoft.com/office/officeart/2008/layout/LinedList"/>
    <dgm:cxn modelId="{F5EF01BC-0F53-4997-9C8D-2FA1FBDE726A}" type="presParOf" srcId="{8BEC8573-BF7C-403B-9528-CF5A50A5ECE0}" destId="{5E9DC84F-03B0-45B1-86F9-CD43A9F45D4D}" srcOrd="1" destOrd="0" presId="urn:microsoft.com/office/officeart/2008/layout/LinedList"/>
    <dgm:cxn modelId="{D837EB7C-832A-479E-A537-DD16ACF2E163}" type="presParOf" srcId="{A0EEE2DC-4197-4AE1-AC4C-C82653B35FF8}" destId="{4BB9F193-0FC3-4FA5-AC4D-394312E0A4F4}" srcOrd="36" destOrd="0" presId="urn:microsoft.com/office/officeart/2008/layout/LinedList"/>
    <dgm:cxn modelId="{D3F17470-E523-4723-B387-7F85D783735A}" type="presParOf" srcId="{A0EEE2DC-4197-4AE1-AC4C-C82653B35FF8}" destId="{6277363C-2244-42D4-8757-8689444BD331}" srcOrd="37" destOrd="0" presId="urn:microsoft.com/office/officeart/2008/layout/LinedList"/>
    <dgm:cxn modelId="{C9786353-1692-4EBE-8B05-17D3881CE1C0}" type="presParOf" srcId="{6277363C-2244-42D4-8757-8689444BD331}" destId="{03DAE022-E7E0-44A6-9E4F-86A652D71B98}" srcOrd="0" destOrd="0" presId="urn:microsoft.com/office/officeart/2008/layout/LinedList"/>
    <dgm:cxn modelId="{69AF867A-EEB0-4DBA-8457-31AF54EF1134}" type="presParOf" srcId="{6277363C-2244-42D4-8757-8689444BD331}" destId="{F331C535-6A9F-4D26-A9B5-CE8DC64BD21A}" srcOrd="1" destOrd="0" presId="urn:microsoft.com/office/officeart/2008/layout/LinedList"/>
    <dgm:cxn modelId="{92834A28-F064-4917-A060-F86817F55498}" type="presParOf" srcId="{A0EEE2DC-4197-4AE1-AC4C-C82653B35FF8}" destId="{E09EE996-6C46-45A0-823E-2097E6E5C999}" srcOrd="38" destOrd="0" presId="urn:microsoft.com/office/officeart/2008/layout/LinedList"/>
    <dgm:cxn modelId="{C6F2EB89-32FE-4176-854F-93FB2D52F86E}" type="presParOf" srcId="{A0EEE2DC-4197-4AE1-AC4C-C82653B35FF8}" destId="{2160102D-CEE3-478E-93C1-6D431ACDC42A}" srcOrd="39" destOrd="0" presId="urn:microsoft.com/office/officeart/2008/layout/LinedList"/>
    <dgm:cxn modelId="{ED8D3851-E28D-45DC-9913-B53E5E0C0528}" type="presParOf" srcId="{2160102D-CEE3-478E-93C1-6D431ACDC42A}" destId="{4BD114FD-AA01-4175-9BA0-35ADA2F8418B}" srcOrd="0" destOrd="0" presId="urn:microsoft.com/office/officeart/2008/layout/LinedList"/>
    <dgm:cxn modelId="{7FD9CD02-CEC9-4EAD-852C-E359F7DC2F6E}" type="presParOf" srcId="{2160102D-CEE3-478E-93C1-6D431ACDC42A}" destId="{2E5C4D81-92E6-4FD9-9622-4D15905A8AED}" srcOrd="1" destOrd="0" presId="urn:microsoft.com/office/officeart/2008/layout/LinedList"/>
    <dgm:cxn modelId="{8CD0E574-2D5D-452F-ADFD-F47B9A33DD8F}" type="presParOf" srcId="{A0EEE2DC-4197-4AE1-AC4C-C82653B35FF8}" destId="{C27AD496-36F0-4D19-AEAF-260F0A2C2CF7}" srcOrd="40" destOrd="0" presId="urn:microsoft.com/office/officeart/2008/layout/LinedList"/>
    <dgm:cxn modelId="{EEB06F53-0380-4156-A818-5C858AD44287}" type="presParOf" srcId="{A0EEE2DC-4197-4AE1-AC4C-C82653B35FF8}" destId="{A6D84222-9A30-4AB6-BF1C-9E4D7B7592F1}" srcOrd="41" destOrd="0" presId="urn:microsoft.com/office/officeart/2008/layout/LinedList"/>
    <dgm:cxn modelId="{7ED4AF75-A6FE-41DA-BC7B-05E0BFDC3CC4}" type="presParOf" srcId="{A6D84222-9A30-4AB6-BF1C-9E4D7B7592F1}" destId="{3F26C919-DB36-41CD-ACC3-5EFFC8F9963F}" srcOrd="0" destOrd="0" presId="urn:microsoft.com/office/officeart/2008/layout/LinedList"/>
    <dgm:cxn modelId="{37CE424C-22CE-4234-AFF3-563FB71F850C}" type="presParOf" srcId="{A6D84222-9A30-4AB6-BF1C-9E4D7B7592F1}" destId="{278DEBDA-C6A5-45ED-A75E-21568108C146}" srcOrd="1" destOrd="0" presId="urn:microsoft.com/office/officeart/2008/layout/LinedList"/>
    <dgm:cxn modelId="{3AF94B09-6C76-44AC-87DD-A6D7298AD76E}" type="presParOf" srcId="{A0EEE2DC-4197-4AE1-AC4C-C82653B35FF8}" destId="{6F1FBC97-7925-45D8-88D1-90B5920122A0}" srcOrd="42" destOrd="0" presId="urn:microsoft.com/office/officeart/2008/layout/LinedList"/>
    <dgm:cxn modelId="{2B574D2D-9C2C-44B3-ABCA-2EDCB0AD0DCF}" type="presParOf" srcId="{A0EEE2DC-4197-4AE1-AC4C-C82653B35FF8}" destId="{31D6DAE3-225F-4AFD-BE0A-E7B758AF7D48}" srcOrd="43" destOrd="0" presId="urn:microsoft.com/office/officeart/2008/layout/LinedList"/>
    <dgm:cxn modelId="{9F6D93C4-A770-401B-B71E-23DB426E027F}" type="presParOf" srcId="{31D6DAE3-225F-4AFD-BE0A-E7B758AF7D48}" destId="{4CC61E95-9945-4ACB-8503-9D0FA27E1B36}" srcOrd="0" destOrd="0" presId="urn:microsoft.com/office/officeart/2008/layout/LinedList"/>
    <dgm:cxn modelId="{E777BDB6-6C94-405B-A612-B2BF3953BBE4}" type="presParOf" srcId="{31D6DAE3-225F-4AFD-BE0A-E7B758AF7D48}" destId="{A27A5810-8F75-4F9A-A572-4A389BBCE332}" srcOrd="1" destOrd="0" presId="urn:microsoft.com/office/officeart/2008/layout/LinedList"/>
    <dgm:cxn modelId="{CB092C04-8A27-48B6-A25F-90A910BA4FCB}" type="presParOf" srcId="{A0EEE2DC-4197-4AE1-AC4C-C82653B35FF8}" destId="{63207BB4-9C39-410E-8514-C19A3D82F049}" srcOrd="44" destOrd="0" presId="urn:microsoft.com/office/officeart/2008/layout/LinedList"/>
    <dgm:cxn modelId="{8A8AA52C-C6BD-4935-9140-C8F2A5DF1F1F}" type="presParOf" srcId="{A0EEE2DC-4197-4AE1-AC4C-C82653B35FF8}" destId="{88AF645E-9A24-4A96-A493-AB1D6B8C6B09}" srcOrd="45" destOrd="0" presId="urn:microsoft.com/office/officeart/2008/layout/LinedList"/>
    <dgm:cxn modelId="{A3B9E297-D1DE-4755-895C-224CADC45CDC}" type="presParOf" srcId="{88AF645E-9A24-4A96-A493-AB1D6B8C6B09}" destId="{4811FDCB-6650-46A7-AC3D-6920C54B5617}" srcOrd="0" destOrd="0" presId="urn:microsoft.com/office/officeart/2008/layout/LinedList"/>
    <dgm:cxn modelId="{A38D3765-01E4-41E0-994F-72BADC517784}" type="presParOf" srcId="{88AF645E-9A24-4A96-A493-AB1D6B8C6B09}" destId="{4072C61E-D5FC-4055-827E-6C9F7A442F52}" srcOrd="1" destOrd="0" presId="urn:microsoft.com/office/officeart/2008/layout/LinedList"/>
    <dgm:cxn modelId="{74D36256-D294-4786-98E9-4BB7AEF054B0}" type="presParOf" srcId="{A0EEE2DC-4197-4AE1-AC4C-C82653B35FF8}" destId="{CB115E49-A864-4FC5-96A8-E76A2DDDB450}" srcOrd="46" destOrd="0" presId="urn:microsoft.com/office/officeart/2008/layout/LinedList"/>
    <dgm:cxn modelId="{AF955281-6929-494F-9480-D58A692A33B4}" type="presParOf" srcId="{A0EEE2DC-4197-4AE1-AC4C-C82653B35FF8}" destId="{5BB69E51-E782-4B3A-9167-609A7819534F}" srcOrd="47" destOrd="0" presId="urn:microsoft.com/office/officeart/2008/layout/LinedList"/>
    <dgm:cxn modelId="{E6454000-3EFE-47FD-82D8-FB0FD1A0CB44}" type="presParOf" srcId="{5BB69E51-E782-4B3A-9167-609A7819534F}" destId="{E564D0C9-4984-478B-8B4E-85C42E39E62E}" srcOrd="0" destOrd="0" presId="urn:microsoft.com/office/officeart/2008/layout/LinedList"/>
    <dgm:cxn modelId="{2D69AFEE-2C86-48A6-9E9E-31A8AD71434C}" type="presParOf" srcId="{5BB69E51-E782-4B3A-9167-609A7819534F}" destId="{D3371A53-93B9-4402-B269-E301EC2B5E6D}" srcOrd="1" destOrd="0" presId="urn:microsoft.com/office/officeart/2008/layout/LinedList"/>
    <dgm:cxn modelId="{F22A6DFC-263A-473F-A8B9-0872F473DB9A}" type="presParOf" srcId="{A0EEE2DC-4197-4AE1-AC4C-C82653B35FF8}" destId="{1F413C30-0A5D-49C8-A7CE-09577AF1790C}" srcOrd="48" destOrd="0" presId="urn:microsoft.com/office/officeart/2008/layout/LinedList"/>
    <dgm:cxn modelId="{B1B5B0D1-D667-44D9-99E0-D230265E3F2A}" type="presParOf" srcId="{A0EEE2DC-4197-4AE1-AC4C-C82653B35FF8}" destId="{2C9274D3-83ED-4EC6-8A7E-82FC4C076B97}" srcOrd="49" destOrd="0" presId="urn:microsoft.com/office/officeart/2008/layout/LinedList"/>
    <dgm:cxn modelId="{C5E8DC19-062A-4194-B20C-34627168848F}" type="presParOf" srcId="{2C9274D3-83ED-4EC6-8A7E-82FC4C076B97}" destId="{F6333326-1AF2-4AD7-B0FF-766C9137DB4B}" srcOrd="0" destOrd="0" presId="urn:microsoft.com/office/officeart/2008/layout/LinedList"/>
    <dgm:cxn modelId="{BB3CA3C2-B905-43E3-A777-A23EFD1430ED}" type="presParOf" srcId="{2C9274D3-83ED-4EC6-8A7E-82FC4C076B97}" destId="{7DCD076D-843A-46F4-BBFD-7FD2323BF9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E934-058B-423A-BE07-C63F25274BCD}">
      <dsp:nvSpPr>
        <dsp:cNvPr id="0" name=""/>
        <dsp:cNvSpPr/>
      </dsp:nvSpPr>
      <dsp:spPr>
        <a:xfrm>
          <a:off x="0" y="152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A5672-A26D-4891-89A5-A005D1007450}">
      <dsp:nvSpPr>
        <dsp:cNvPr id="0" name=""/>
        <dsp:cNvSpPr/>
      </dsp:nvSpPr>
      <dsp:spPr>
        <a:xfrm>
          <a:off x="0" y="152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hattu = hat</a:t>
          </a:r>
          <a:endParaRPr lang="en-US" sz="1000" kern="1200"/>
        </a:p>
      </dsp:txBody>
      <dsp:txXfrm>
        <a:off x="0" y="1526"/>
        <a:ext cx="5759450" cy="222261"/>
      </dsp:txXfrm>
    </dsp:sp>
    <dsp:sp modelId="{464A4E8A-5F35-4B9F-946F-240684E3D973}">
      <dsp:nvSpPr>
        <dsp:cNvPr id="0" name=""/>
        <dsp:cNvSpPr/>
      </dsp:nvSpPr>
      <dsp:spPr>
        <a:xfrm>
          <a:off x="0" y="22378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83CB6-56F7-461B-B763-9803EF45C0C5}">
      <dsp:nvSpPr>
        <dsp:cNvPr id="0" name=""/>
        <dsp:cNvSpPr/>
      </dsp:nvSpPr>
      <dsp:spPr>
        <a:xfrm>
          <a:off x="0" y="22378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lippis = lippalakki</a:t>
          </a:r>
          <a:endParaRPr lang="en-US" sz="1000" kern="1200"/>
        </a:p>
      </dsp:txBody>
      <dsp:txXfrm>
        <a:off x="0" y="223788"/>
        <a:ext cx="5759450" cy="222261"/>
      </dsp:txXfrm>
    </dsp:sp>
    <dsp:sp modelId="{1A67621D-6527-4F2D-82BE-F346193E2CFB}">
      <dsp:nvSpPr>
        <dsp:cNvPr id="0" name=""/>
        <dsp:cNvSpPr/>
      </dsp:nvSpPr>
      <dsp:spPr>
        <a:xfrm>
          <a:off x="0" y="44605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C1092-F528-4B7F-B53D-546752A96368}">
      <dsp:nvSpPr>
        <dsp:cNvPr id="0" name=""/>
        <dsp:cNvSpPr/>
      </dsp:nvSpPr>
      <dsp:spPr>
        <a:xfrm>
          <a:off x="0" y="44605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sukka, sukat</a:t>
          </a:r>
          <a:endParaRPr lang="en-US" sz="1000" kern="1200"/>
        </a:p>
      </dsp:txBody>
      <dsp:txXfrm>
        <a:off x="0" y="446050"/>
        <a:ext cx="5759450" cy="222261"/>
      </dsp:txXfrm>
    </dsp:sp>
    <dsp:sp modelId="{9474B29C-4A5F-4698-A08E-2F8D556F5C7C}">
      <dsp:nvSpPr>
        <dsp:cNvPr id="0" name=""/>
        <dsp:cNvSpPr/>
      </dsp:nvSpPr>
      <dsp:spPr>
        <a:xfrm>
          <a:off x="0" y="66831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ECE82-F6BC-437A-A52E-101325D0AD22}">
      <dsp:nvSpPr>
        <dsp:cNvPr id="0" name=""/>
        <dsp:cNvSpPr/>
      </dsp:nvSpPr>
      <dsp:spPr>
        <a:xfrm>
          <a:off x="0" y="66831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sukkahousut</a:t>
          </a:r>
          <a:endParaRPr lang="en-US" sz="1000" kern="1200"/>
        </a:p>
      </dsp:txBody>
      <dsp:txXfrm>
        <a:off x="0" y="668312"/>
        <a:ext cx="5759450" cy="222261"/>
      </dsp:txXfrm>
    </dsp:sp>
    <dsp:sp modelId="{C7D361D1-1986-4E79-974B-08DAA4B4C657}">
      <dsp:nvSpPr>
        <dsp:cNvPr id="0" name=""/>
        <dsp:cNvSpPr/>
      </dsp:nvSpPr>
      <dsp:spPr>
        <a:xfrm>
          <a:off x="0" y="89057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6EC9F-3878-4698-BC61-4CFB5D473686}">
      <dsp:nvSpPr>
        <dsp:cNvPr id="0" name=""/>
        <dsp:cNvSpPr/>
      </dsp:nvSpPr>
      <dsp:spPr>
        <a:xfrm>
          <a:off x="0" y="89057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legginssit</a:t>
          </a:r>
          <a:endParaRPr lang="en-US" sz="1000" kern="1200"/>
        </a:p>
      </dsp:txBody>
      <dsp:txXfrm>
        <a:off x="0" y="890574"/>
        <a:ext cx="5759450" cy="222261"/>
      </dsp:txXfrm>
    </dsp:sp>
    <dsp:sp modelId="{72E6DC7B-4FC4-4BE6-8A72-E3D994522C5C}">
      <dsp:nvSpPr>
        <dsp:cNvPr id="0" name=""/>
        <dsp:cNvSpPr/>
      </dsp:nvSpPr>
      <dsp:spPr>
        <a:xfrm>
          <a:off x="0" y="111283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C35A6-0860-445A-A408-9BE498A32375}">
      <dsp:nvSpPr>
        <dsp:cNvPr id="0" name=""/>
        <dsp:cNvSpPr/>
      </dsp:nvSpPr>
      <dsp:spPr>
        <a:xfrm>
          <a:off x="0" y="111283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huppari</a:t>
          </a:r>
          <a:endParaRPr lang="en-US" sz="1000" kern="1200"/>
        </a:p>
      </dsp:txBody>
      <dsp:txXfrm>
        <a:off x="0" y="1112835"/>
        <a:ext cx="5759450" cy="222261"/>
      </dsp:txXfrm>
    </dsp:sp>
    <dsp:sp modelId="{E15AE51A-84C4-4E94-B63D-98B88AFD1BAC}">
      <dsp:nvSpPr>
        <dsp:cNvPr id="0" name=""/>
        <dsp:cNvSpPr/>
      </dsp:nvSpPr>
      <dsp:spPr>
        <a:xfrm>
          <a:off x="0" y="133509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602DC-4010-4BDA-9F73-60C46B98B8AD}">
      <dsp:nvSpPr>
        <dsp:cNvPr id="0" name=""/>
        <dsp:cNvSpPr/>
      </dsp:nvSpPr>
      <dsp:spPr>
        <a:xfrm>
          <a:off x="0" y="133509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villapaita / neule</a:t>
          </a:r>
          <a:endParaRPr lang="en-US" sz="1000" kern="1200"/>
        </a:p>
      </dsp:txBody>
      <dsp:txXfrm>
        <a:off x="0" y="1335097"/>
        <a:ext cx="5759450" cy="222261"/>
      </dsp:txXfrm>
    </dsp:sp>
    <dsp:sp modelId="{CB99C690-6FFA-4E93-9373-16B6B4729D70}">
      <dsp:nvSpPr>
        <dsp:cNvPr id="0" name=""/>
        <dsp:cNvSpPr/>
      </dsp:nvSpPr>
      <dsp:spPr>
        <a:xfrm>
          <a:off x="0" y="155735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D8A61-FCD9-46C4-B97B-A6A6BE5212A7}">
      <dsp:nvSpPr>
        <dsp:cNvPr id="0" name=""/>
        <dsp:cNvSpPr/>
      </dsp:nvSpPr>
      <dsp:spPr>
        <a:xfrm>
          <a:off x="0" y="155735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collegepaita</a:t>
          </a:r>
          <a:endParaRPr lang="en-US" sz="1000" kern="1200"/>
        </a:p>
      </dsp:txBody>
      <dsp:txXfrm>
        <a:off x="0" y="1557359"/>
        <a:ext cx="5759450" cy="222261"/>
      </dsp:txXfrm>
    </dsp:sp>
    <dsp:sp modelId="{4443D74F-DC3D-47B4-A3BD-BAE9A0D92FFF}">
      <dsp:nvSpPr>
        <dsp:cNvPr id="0" name=""/>
        <dsp:cNvSpPr/>
      </dsp:nvSpPr>
      <dsp:spPr>
        <a:xfrm>
          <a:off x="0" y="177962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1A442-DF33-4031-91AE-8E9557CD35BA}">
      <dsp:nvSpPr>
        <dsp:cNvPr id="0" name=""/>
        <dsp:cNvSpPr/>
      </dsp:nvSpPr>
      <dsp:spPr>
        <a:xfrm>
          <a:off x="0" y="177962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mekko</a:t>
          </a:r>
          <a:endParaRPr lang="en-US" sz="1000" kern="1200"/>
        </a:p>
      </dsp:txBody>
      <dsp:txXfrm>
        <a:off x="0" y="1779621"/>
        <a:ext cx="5759450" cy="222261"/>
      </dsp:txXfrm>
    </dsp:sp>
    <dsp:sp modelId="{8B02066D-2FAE-4F67-BCEB-12DE8C7A2414}">
      <dsp:nvSpPr>
        <dsp:cNvPr id="0" name=""/>
        <dsp:cNvSpPr/>
      </dsp:nvSpPr>
      <dsp:spPr>
        <a:xfrm>
          <a:off x="0" y="200188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2CBF8-2DC4-4013-9083-279D8982F28E}">
      <dsp:nvSpPr>
        <dsp:cNvPr id="0" name=""/>
        <dsp:cNvSpPr/>
      </dsp:nvSpPr>
      <dsp:spPr>
        <a:xfrm>
          <a:off x="0" y="200188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uimahousut / uimapuku</a:t>
          </a:r>
          <a:endParaRPr lang="en-US" sz="1000" kern="1200"/>
        </a:p>
      </dsp:txBody>
      <dsp:txXfrm>
        <a:off x="0" y="2001883"/>
        <a:ext cx="5759450" cy="222261"/>
      </dsp:txXfrm>
    </dsp:sp>
    <dsp:sp modelId="{0EF64D2D-0D59-498D-AD29-CB4BBF5AB9A0}">
      <dsp:nvSpPr>
        <dsp:cNvPr id="0" name=""/>
        <dsp:cNvSpPr/>
      </dsp:nvSpPr>
      <dsp:spPr>
        <a:xfrm>
          <a:off x="0" y="222414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D5E3A-6AC2-485C-9B73-59EB109A8A9B}">
      <dsp:nvSpPr>
        <dsp:cNvPr id="0" name=""/>
        <dsp:cNvSpPr/>
      </dsp:nvSpPr>
      <dsp:spPr>
        <a:xfrm>
          <a:off x="0" y="222414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bikinit </a:t>
          </a:r>
          <a:endParaRPr lang="en-US" sz="1000" kern="1200"/>
        </a:p>
      </dsp:txBody>
      <dsp:txXfrm>
        <a:off x="0" y="2224144"/>
        <a:ext cx="5759450" cy="222261"/>
      </dsp:txXfrm>
    </dsp:sp>
    <dsp:sp modelId="{FD5848D3-A608-4C53-9ED7-A3727A7C6C90}">
      <dsp:nvSpPr>
        <dsp:cNvPr id="0" name=""/>
        <dsp:cNvSpPr/>
      </dsp:nvSpPr>
      <dsp:spPr>
        <a:xfrm>
          <a:off x="0" y="244640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6C4F9-65E7-4864-8C14-89C1FD65D6AE}">
      <dsp:nvSpPr>
        <dsp:cNvPr id="0" name=""/>
        <dsp:cNvSpPr/>
      </dsp:nvSpPr>
      <dsp:spPr>
        <a:xfrm>
          <a:off x="0" y="244640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kauluspaita</a:t>
          </a:r>
          <a:endParaRPr lang="en-US" sz="1000" kern="1200"/>
        </a:p>
      </dsp:txBody>
      <dsp:txXfrm>
        <a:off x="0" y="2446406"/>
        <a:ext cx="5759450" cy="222261"/>
      </dsp:txXfrm>
    </dsp:sp>
    <dsp:sp modelId="{00FB3D9F-D411-4DCD-9997-0672F9968D11}">
      <dsp:nvSpPr>
        <dsp:cNvPr id="0" name=""/>
        <dsp:cNvSpPr/>
      </dsp:nvSpPr>
      <dsp:spPr>
        <a:xfrm>
          <a:off x="0" y="266866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986F3-C94A-42F9-95E9-3D8E15F0EFEC}">
      <dsp:nvSpPr>
        <dsp:cNvPr id="0" name=""/>
        <dsp:cNvSpPr/>
      </dsp:nvSpPr>
      <dsp:spPr>
        <a:xfrm>
          <a:off x="0" y="266866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tennarit (converset)</a:t>
          </a:r>
          <a:endParaRPr lang="en-US" sz="1000" kern="1200"/>
        </a:p>
      </dsp:txBody>
      <dsp:txXfrm>
        <a:off x="0" y="2668668"/>
        <a:ext cx="5759450" cy="222261"/>
      </dsp:txXfrm>
    </dsp:sp>
    <dsp:sp modelId="{AEC661EE-95C1-42B4-A6F7-6D1B55412EF5}">
      <dsp:nvSpPr>
        <dsp:cNvPr id="0" name=""/>
        <dsp:cNvSpPr/>
      </dsp:nvSpPr>
      <dsp:spPr>
        <a:xfrm>
          <a:off x="0" y="289093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EA99-E945-4B89-ABD9-28FAF240AC5D}">
      <dsp:nvSpPr>
        <dsp:cNvPr id="0" name=""/>
        <dsp:cNvSpPr/>
      </dsp:nvSpPr>
      <dsp:spPr>
        <a:xfrm>
          <a:off x="0" y="289093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lenkkarit (adidas, nike)</a:t>
          </a:r>
          <a:endParaRPr lang="en-US" sz="1000" kern="1200"/>
        </a:p>
      </dsp:txBody>
      <dsp:txXfrm>
        <a:off x="0" y="2890930"/>
        <a:ext cx="5759450" cy="222261"/>
      </dsp:txXfrm>
    </dsp:sp>
    <dsp:sp modelId="{FAE8D0F1-C3AF-408F-A30F-704E7EBDD449}">
      <dsp:nvSpPr>
        <dsp:cNvPr id="0" name=""/>
        <dsp:cNvSpPr/>
      </dsp:nvSpPr>
      <dsp:spPr>
        <a:xfrm>
          <a:off x="0" y="311319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C0152-9746-40FE-BDC7-21D2F13ADC15}">
      <dsp:nvSpPr>
        <dsp:cNvPr id="0" name=""/>
        <dsp:cNvSpPr/>
      </dsp:nvSpPr>
      <dsp:spPr>
        <a:xfrm>
          <a:off x="0" y="311319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kumisaappaat = kumpparit</a:t>
          </a:r>
          <a:endParaRPr lang="en-US" sz="1000" kern="1200"/>
        </a:p>
      </dsp:txBody>
      <dsp:txXfrm>
        <a:off x="0" y="3113192"/>
        <a:ext cx="5759450" cy="222261"/>
      </dsp:txXfrm>
    </dsp:sp>
    <dsp:sp modelId="{5FA8D0B6-A0E3-4739-8916-8DC21589F862}">
      <dsp:nvSpPr>
        <dsp:cNvPr id="0" name=""/>
        <dsp:cNvSpPr/>
      </dsp:nvSpPr>
      <dsp:spPr>
        <a:xfrm>
          <a:off x="0" y="333545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F556-DCC0-43FD-9B56-D1CB2DBC1C57}">
      <dsp:nvSpPr>
        <dsp:cNvPr id="0" name=""/>
        <dsp:cNvSpPr/>
      </dsp:nvSpPr>
      <dsp:spPr>
        <a:xfrm>
          <a:off x="0" y="333545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alusvaatteet</a:t>
          </a:r>
          <a:endParaRPr lang="en-US" sz="1000" kern="1200"/>
        </a:p>
      </dsp:txBody>
      <dsp:txXfrm>
        <a:off x="0" y="3335454"/>
        <a:ext cx="5759450" cy="222261"/>
      </dsp:txXfrm>
    </dsp:sp>
    <dsp:sp modelId="{369D8112-724A-491B-8ACE-EA725D9FAE9E}">
      <dsp:nvSpPr>
        <dsp:cNvPr id="0" name=""/>
        <dsp:cNvSpPr/>
      </dsp:nvSpPr>
      <dsp:spPr>
        <a:xfrm>
          <a:off x="0" y="355771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FB763-6266-4546-A436-1093B0045D9F}">
      <dsp:nvSpPr>
        <dsp:cNvPr id="0" name=""/>
        <dsp:cNvSpPr/>
      </dsp:nvSpPr>
      <dsp:spPr>
        <a:xfrm>
          <a:off x="0" y="355771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bleiseri</a:t>
          </a:r>
          <a:endParaRPr lang="en-US" sz="1000" kern="1200"/>
        </a:p>
      </dsp:txBody>
      <dsp:txXfrm>
        <a:off x="0" y="3557715"/>
        <a:ext cx="5759450" cy="222261"/>
      </dsp:txXfrm>
    </dsp:sp>
    <dsp:sp modelId="{E3C00471-7C5E-4520-9AFB-3A6FEC707E54}">
      <dsp:nvSpPr>
        <dsp:cNvPr id="0" name=""/>
        <dsp:cNvSpPr/>
      </dsp:nvSpPr>
      <dsp:spPr>
        <a:xfrm>
          <a:off x="0" y="377997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3207-F76D-4BCD-B540-BDAE08745A39}">
      <dsp:nvSpPr>
        <dsp:cNvPr id="0" name=""/>
        <dsp:cNvSpPr/>
      </dsp:nvSpPr>
      <dsp:spPr>
        <a:xfrm>
          <a:off x="0" y="377997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silmälasit</a:t>
          </a:r>
          <a:endParaRPr lang="en-US" sz="1000" kern="1200"/>
        </a:p>
      </dsp:txBody>
      <dsp:txXfrm>
        <a:off x="0" y="3779977"/>
        <a:ext cx="5759450" cy="222261"/>
      </dsp:txXfrm>
    </dsp:sp>
    <dsp:sp modelId="{4BB9F193-0FC3-4FA5-AC4D-394312E0A4F4}">
      <dsp:nvSpPr>
        <dsp:cNvPr id="0" name=""/>
        <dsp:cNvSpPr/>
      </dsp:nvSpPr>
      <dsp:spPr>
        <a:xfrm>
          <a:off x="0" y="400223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AE022-E7E0-44A6-9E4F-86A652D71B98}">
      <dsp:nvSpPr>
        <dsp:cNvPr id="0" name=""/>
        <dsp:cNvSpPr/>
      </dsp:nvSpPr>
      <dsp:spPr>
        <a:xfrm>
          <a:off x="0" y="400223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aurinkolasit</a:t>
          </a:r>
          <a:endParaRPr lang="en-US" sz="1000" kern="1200"/>
        </a:p>
      </dsp:txBody>
      <dsp:txXfrm>
        <a:off x="0" y="4002239"/>
        <a:ext cx="5759450" cy="222261"/>
      </dsp:txXfrm>
    </dsp:sp>
    <dsp:sp modelId="{E09EE996-6C46-45A0-823E-2097E6E5C999}">
      <dsp:nvSpPr>
        <dsp:cNvPr id="0" name=""/>
        <dsp:cNvSpPr/>
      </dsp:nvSpPr>
      <dsp:spPr>
        <a:xfrm>
          <a:off x="0" y="422450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114FD-AA01-4175-9BA0-35ADA2F8418B}">
      <dsp:nvSpPr>
        <dsp:cNvPr id="0" name=""/>
        <dsp:cNvSpPr/>
      </dsp:nvSpPr>
      <dsp:spPr>
        <a:xfrm>
          <a:off x="0" y="422450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vyö</a:t>
          </a:r>
          <a:endParaRPr lang="en-US" sz="1000" kern="1200"/>
        </a:p>
      </dsp:txBody>
      <dsp:txXfrm>
        <a:off x="0" y="4224501"/>
        <a:ext cx="5759450" cy="222261"/>
      </dsp:txXfrm>
    </dsp:sp>
    <dsp:sp modelId="{C27AD496-36F0-4D19-AEAF-260F0A2C2CF7}">
      <dsp:nvSpPr>
        <dsp:cNvPr id="0" name=""/>
        <dsp:cNvSpPr/>
      </dsp:nvSpPr>
      <dsp:spPr>
        <a:xfrm>
          <a:off x="0" y="444676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6C919-DB36-41CD-ACC3-5EFFC8F9963F}">
      <dsp:nvSpPr>
        <dsp:cNvPr id="0" name=""/>
        <dsp:cNvSpPr/>
      </dsp:nvSpPr>
      <dsp:spPr>
        <a:xfrm>
          <a:off x="0" y="444676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Kravatti</a:t>
          </a:r>
          <a:endParaRPr lang="en-US" sz="1000" kern="1200" dirty="0"/>
        </a:p>
      </dsp:txBody>
      <dsp:txXfrm>
        <a:off x="0" y="4446763"/>
        <a:ext cx="5759450" cy="222261"/>
      </dsp:txXfrm>
    </dsp:sp>
    <dsp:sp modelId="{6F1FBC97-7925-45D8-88D1-90B5920122A0}">
      <dsp:nvSpPr>
        <dsp:cNvPr id="0" name=""/>
        <dsp:cNvSpPr/>
      </dsp:nvSpPr>
      <dsp:spPr>
        <a:xfrm>
          <a:off x="0" y="466902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1E95-9945-4ACB-8503-9D0FA27E1B36}">
      <dsp:nvSpPr>
        <dsp:cNvPr id="0" name=""/>
        <dsp:cNvSpPr/>
      </dsp:nvSpPr>
      <dsp:spPr>
        <a:xfrm>
          <a:off x="0" y="466902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Kassi</a:t>
          </a:r>
          <a:r>
            <a:rPr lang="en-US" sz="1000" kern="1200" dirty="0"/>
            <a:t> (fabric bag), </a:t>
          </a:r>
          <a:r>
            <a:rPr lang="en-US" sz="1000" kern="1200" dirty="0" err="1"/>
            <a:t>pussi</a:t>
          </a:r>
          <a:r>
            <a:rPr lang="en-US" sz="1000" kern="1200" dirty="0"/>
            <a:t> (plastic bag)</a:t>
          </a:r>
        </a:p>
      </dsp:txBody>
      <dsp:txXfrm>
        <a:off x="0" y="4669024"/>
        <a:ext cx="5759450" cy="222261"/>
      </dsp:txXfrm>
    </dsp:sp>
    <dsp:sp modelId="{63207BB4-9C39-410E-8514-C19A3D82F049}">
      <dsp:nvSpPr>
        <dsp:cNvPr id="0" name=""/>
        <dsp:cNvSpPr/>
      </dsp:nvSpPr>
      <dsp:spPr>
        <a:xfrm>
          <a:off x="0" y="489128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1FDCB-6650-46A7-AC3D-6920C54B5617}">
      <dsp:nvSpPr>
        <dsp:cNvPr id="0" name=""/>
        <dsp:cNvSpPr/>
      </dsp:nvSpPr>
      <dsp:spPr>
        <a:xfrm>
          <a:off x="0" y="489128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puku</a:t>
          </a:r>
          <a:endParaRPr lang="en-US" sz="1000" kern="1200"/>
        </a:p>
      </dsp:txBody>
      <dsp:txXfrm>
        <a:off x="0" y="4891286"/>
        <a:ext cx="5759450" cy="222261"/>
      </dsp:txXfrm>
    </dsp:sp>
    <dsp:sp modelId="{CB115E49-A864-4FC5-96A8-E76A2DDDB450}">
      <dsp:nvSpPr>
        <dsp:cNvPr id="0" name=""/>
        <dsp:cNvSpPr/>
      </dsp:nvSpPr>
      <dsp:spPr>
        <a:xfrm>
          <a:off x="0" y="511354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D0C9-4984-478B-8B4E-85C42E39E62E}">
      <dsp:nvSpPr>
        <dsp:cNvPr id="0" name=""/>
        <dsp:cNvSpPr/>
      </dsp:nvSpPr>
      <dsp:spPr>
        <a:xfrm>
          <a:off x="0" y="511354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Shortsit</a:t>
          </a:r>
          <a:endParaRPr lang="en-US" sz="1000" kern="1200" dirty="0"/>
        </a:p>
      </dsp:txBody>
      <dsp:txXfrm>
        <a:off x="0" y="5113548"/>
        <a:ext cx="5759450" cy="222261"/>
      </dsp:txXfrm>
    </dsp:sp>
    <dsp:sp modelId="{1F413C30-0A5D-49C8-A7CE-09577AF1790C}">
      <dsp:nvSpPr>
        <dsp:cNvPr id="0" name=""/>
        <dsp:cNvSpPr/>
      </dsp:nvSpPr>
      <dsp:spPr>
        <a:xfrm>
          <a:off x="0" y="533581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33326-1AF2-4AD7-B0FF-766C9137DB4B}">
      <dsp:nvSpPr>
        <dsp:cNvPr id="0" name=""/>
        <dsp:cNvSpPr/>
      </dsp:nvSpPr>
      <dsp:spPr>
        <a:xfrm>
          <a:off x="0" y="533581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Hanskat</a:t>
          </a:r>
          <a:r>
            <a:rPr lang="en-US" sz="1000" kern="1200" dirty="0"/>
            <a:t> (gloves)</a:t>
          </a:r>
        </a:p>
      </dsp:txBody>
      <dsp:txXfrm>
        <a:off x="0" y="5335810"/>
        <a:ext cx="5759450" cy="22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30.12.2023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30.12.2023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ja.keranen@aalto.f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/>
          <a:lstStyle/>
          <a:p>
            <a:r>
              <a:rPr lang="en-US" noProof="0" dirty="0"/>
              <a:t>Suomi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noProof="0" dirty="0"/>
              <a:t>(</a:t>
            </a:r>
            <a:r>
              <a:rPr lang="en-US" dirty="0"/>
              <a:t>9</a:t>
            </a:r>
            <a:r>
              <a:rPr lang="en-US" noProof="0" dirty="0"/>
              <a:t>.1. – 14.3.24)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903788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63" y="1064578"/>
            <a:ext cx="2408537" cy="1313302"/>
          </a:xfrm>
        </p:spPr>
        <p:txBody>
          <a:bodyPr/>
          <a:lstStyle/>
          <a:p>
            <a:r>
              <a:rPr lang="en-US" sz="2800" b="1" dirty="0" err="1"/>
              <a:t>Tänään</a:t>
            </a:r>
            <a:r>
              <a:rPr lang="en-US" sz="2800" b="1" dirty="0"/>
              <a:t> 9.1.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262" y="236852"/>
            <a:ext cx="5874487" cy="214102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3200" dirty="0"/>
              <a:t>TUTUSTUTAAN!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KURSSI-INFO JA KURSSIOHJELMA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VAATTEET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Kuka on </a:t>
            </a:r>
            <a:r>
              <a:rPr lang="en-US" sz="3200" dirty="0" err="1">
                <a:sym typeface="Wingdings" panose="05000000000000000000" pitchFamily="2" charset="2"/>
              </a:rPr>
              <a:t>paikalla</a:t>
            </a:r>
            <a:r>
              <a:rPr lang="en-US" sz="3200" dirty="0">
                <a:sym typeface="Wingdings" panose="05000000000000000000" pitchFamily="2" charset="2"/>
              </a:rPr>
              <a:t>?</a:t>
            </a: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group of clothes on a clothesline&#10;&#10;Description automatically generated">
            <a:extLst>
              <a:ext uri="{FF2B5EF4-FFF2-40B4-BE49-F238E27FC236}">
                <a16:creationId xmlns:a16="http://schemas.microsoft.com/office/drawing/2014/main" id="{D7A5A411-2BC2-59A5-8CAB-4540FEB27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25" b="17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647951" cy="6858000"/>
          </a:xfrm>
        </p:spPr>
      </p:pic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0" y="1206224"/>
            <a:ext cx="8480939" cy="5651775"/>
          </a:xfrm>
        </p:spPr>
        <p:txBody>
          <a:bodyPr/>
          <a:lstStyle/>
          <a:p>
            <a:r>
              <a:rPr lang="en-US" sz="2000" dirty="0"/>
              <a:t>- 9.1.–14.3.2024 </a:t>
            </a:r>
            <a:r>
              <a:rPr lang="en-US" sz="2000" dirty="0" err="1"/>
              <a:t>tiistaisin</a:t>
            </a:r>
            <a:r>
              <a:rPr lang="en-US" sz="2000" dirty="0"/>
              <a:t> ja </a:t>
            </a:r>
            <a:r>
              <a:rPr lang="en-US" sz="2000" dirty="0" err="1"/>
              <a:t>torstaisin</a:t>
            </a:r>
            <a:r>
              <a:rPr lang="en-US" sz="2000" dirty="0"/>
              <a:t> </a:t>
            </a:r>
            <a:r>
              <a:rPr lang="en-US" sz="2000" dirty="0" err="1"/>
              <a:t>kello</a:t>
            </a:r>
            <a:r>
              <a:rPr lang="en-US" sz="2000" dirty="0"/>
              <a:t> 12.30–14.00 </a:t>
            </a:r>
          </a:p>
          <a:p>
            <a:r>
              <a:rPr lang="en-US" sz="2000" dirty="0" err="1"/>
              <a:t>Opettaja</a:t>
            </a:r>
            <a:r>
              <a:rPr lang="en-US" sz="2000" dirty="0"/>
              <a:t>: Anja Keränen (</a:t>
            </a:r>
            <a:r>
              <a:rPr lang="en-US" sz="2000" dirty="0">
                <a:hlinkClick r:id="rId3"/>
              </a:rPr>
              <a:t>anja.keranen@aalto.fi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Kurssimateriaali</a:t>
            </a:r>
            <a:r>
              <a:rPr lang="en-US" sz="2000" dirty="0"/>
              <a:t>: Oma </a:t>
            </a:r>
            <a:r>
              <a:rPr lang="en-US" sz="2000" dirty="0" err="1"/>
              <a:t>suomi</a:t>
            </a:r>
            <a:r>
              <a:rPr lang="en-US" sz="2000" dirty="0"/>
              <a:t> 1, </a:t>
            </a:r>
            <a:r>
              <a:rPr lang="en-US" sz="2000" dirty="0" err="1"/>
              <a:t>kpl</a:t>
            </a:r>
            <a:r>
              <a:rPr lang="en-US" sz="2000" dirty="0"/>
              <a:t> 6–9 + </a:t>
            </a:r>
            <a:r>
              <a:rPr lang="en-US" sz="2000" dirty="0" err="1"/>
              <a:t>opettajan</a:t>
            </a:r>
            <a:r>
              <a:rPr lang="en-US" sz="2000" dirty="0"/>
              <a:t> </a:t>
            </a:r>
            <a:r>
              <a:rPr lang="en-US" sz="2000" dirty="0" err="1"/>
              <a:t>materiaali</a:t>
            </a:r>
            <a:r>
              <a:rPr lang="en-US" sz="2000" dirty="0"/>
              <a:t> </a:t>
            </a:r>
          </a:p>
          <a:p>
            <a:r>
              <a:rPr lang="en-US" sz="2000" dirty="0"/>
              <a:t>MyCourses: </a:t>
            </a:r>
            <a:r>
              <a:rPr lang="en-US" sz="2000" dirty="0" err="1"/>
              <a:t>kuuntelut</a:t>
            </a:r>
            <a:r>
              <a:rPr lang="en-US" sz="2000" dirty="0"/>
              <a:t> (audio files) ja </a:t>
            </a:r>
            <a:r>
              <a:rPr lang="en-US" sz="2000" dirty="0" err="1"/>
              <a:t>tehtävien</a:t>
            </a:r>
            <a:r>
              <a:rPr lang="en-US" sz="2000" dirty="0"/>
              <a:t> </a:t>
            </a:r>
            <a:r>
              <a:rPr lang="en-US" sz="2000" dirty="0" err="1"/>
              <a:t>vastaukset</a:t>
            </a:r>
            <a:r>
              <a:rPr lang="en-US" sz="2000" dirty="0"/>
              <a:t> (key to exercises) + </a:t>
            </a:r>
            <a:r>
              <a:rPr lang="en-US" sz="2000" dirty="0" err="1"/>
              <a:t>digitehtävät</a:t>
            </a:r>
            <a:r>
              <a:rPr lang="en-US" sz="2000" dirty="0"/>
              <a:t> </a:t>
            </a:r>
          </a:p>
          <a:p>
            <a:r>
              <a:rPr lang="en-US" sz="2000" dirty="0"/>
              <a:t>➢ </a:t>
            </a:r>
            <a:r>
              <a:rPr lang="en-US" sz="2000" dirty="0" err="1"/>
              <a:t>tarkasta</a:t>
            </a:r>
            <a:r>
              <a:rPr lang="en-US" sz="2000" dirty="0"/>
              <a:t> </a:t>
            </a:r>
            <a:r>
              <a:rPr lang="en-US" sz="2000" dirty="0" err="1"/>
              <a:t>kotitehtävät</a:t>
            </a:r>
            <a:r>
              <a:rPr lang="en-US" sz="2000" dirty="0"/>
              <a:t> </a:t>
            </a:r>
            <a:r>
              <a:rPr lang="en-US" sz="2000" dirty="0" err="1"/>
              <a:t>kotona</a:t>
            </a:r>
            <a:r>
              <a:rPr lang="en-US" sz="2000" dirty="0"/>
              <a:t>, </a:t>
            </a:r>
            <a:r>
              <a:rPr lang="en-US" sz="2000" dirty="0" err="1"/>
              <a:t>kysy</a:t>
            </a:r>
            <a:r>
              <a:rPr lang="en-US" sz="2000" dirty="0"/>
              <a:t> </a:t>
            </a:r>
            <a:r>
              <a:rPr lang="en-US" sz="2000" dirty="0" err="1"/>
              <a:t>kurssilla</a:t>
            </a:r>
            <a:r>
              <a:rPr lang="en-US" sz="2000" dirty="0"/>
              <a:t> check exercises at home, ask in class!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Flipped learning: </a:t>
            </a:r>
            <a:r>
              <a:rPr lang="en-US" sz="2000" dirty="0" err="1"/>
              <a:t>opiskele</a:t>
            </a:r>
            <a:r>
              <a:rPr lang="en-US" sz="2000" dirty="0"/>
              <a:t> </a:t>
            </a:r>
            <a:r>
              <a:rPr lang="en-US" sz="2000" dirty="0" err="1"/>
              <a:t>ensin</a:t>
            </a:r>
            <a:r>
              <a:rPr lang="en-US" sz="2000" dirty="0"/>
              <a:t> </a:t>
            </a:r>
            <a:r>
              <a:rPr lang="en-US" sz="2000" dirty="0" err="1"/>
              <a:t>itse</a:t>
            </a:r>
            <a:r>
              <a:rPr lang="en-US" sz="2000" dirty="0"/>
              <a:t> / study new topics first on your own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Voit</a:t>
            </a:r>
            <a:r>
              <a:rPr lang="en-US" sz="2000" dirty="0"/>
              <a:t> olla </a:t>
            </a:r>
            <a:r>
              <a:rPr lang="en-US" sz="2000" dirty="0" err="1"/>
              <a:t>poissa</a:t>
            </a:r>
            <a:r>
              <a:rPr lang="en-US" sz="2000" dirty="0"/>
              <a:t> (</a:t>
            </a:r>
            <a:r>
              <a:rPr lang="en-US" sz="2000" b="1" dirty="0"/>
              <a:t>absent</a:t>
            </a:r>
            <a:r>
              <a:rPr lang="en-US" sz="2000" dirty="0"/>
              <a:t>) 3 </a:t>
            </a:r>
            <a:r>
              <a:rPr lang="en-US" sz="2000" dirty="0" err="1"/>
              <a:t>kertaa</a:t>
            </a:r>
            <a:r>
              <a:rPr lang="en-US" sz="2000" dirty="0"/>
              <a:t> &gt;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olet</a:t>
            </a:r>
            <a:r>
              <a:rPr lang="en-US" sz="2000" dirty="0"/>
              <a:t> </a:t>
            </a:r>
            <a:r>
              <a:rPr lang="en-US" sz="2000" dirty="0" err="1"/>
              <a:t>enemmän</a:t>
            </a:r>
            <a:r>
              <a:rPr lang="en-US" sz="2000" dirty="0"/>
              <a:t> (</a:t>
            </a:r>
            <a:r>
              <a:rPr lang="en-US" sz="2000" b="1" dirty="0"/>
              <a:t>more</a:t>
            </a:r>
            <a:r>
              <a:rPr lang="en-US" sz="2000" dirty="0"/>
              <a:t>) </a:t>
            </a:r>
            <a:r>
              <a:rPr lang="en-US" sz="2000" dirty="0" err="1"/>
              <a:t>poissa</a:t>
            </a:r>
            <a:r>
              <a:rPr lang="en-US" sz="2000" dirty="0"/>
              <a:t>, </a:t>
            </a:r>
            <a:r>
              <a:rPr lang="en-US" sz="2000" dirty="0" err="1"/>
              <a:t>kirjoita</a:t>
            </a:r>
            <a:r>
              <a:rPr lang="en-US" sz="2000" dirty="0"/>
              <a:t> </a:t>
            </a:r>
            <a:r>
              <a:rPr lang="en-US" sz="2000" dirty="0" err="1"/>
              <a:t>Anjalle</a:t>
            </a:r>
            <a:r>
              <a:rPr lang="en-US" sz="2000" dirty="0"/>
              <a:t> </a:t>
            </a:r>
            <a:r>
              <a:rPr lang="en-US" sz="2000" dirty="0" err="1"/>
              <a:t>sähköpostia</a:t>
            </a:r>
            <a:r>
              <a:rPr lang="en-US" sz="2000" dirty="0"/>
              <a:t>! </a:t>
            </a:r>
          </a:p>
          <a:p>
            <a:endParaRPr lang="en-US" sz="2000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41C40-8E36-E40C-2328-E198EB2227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0350" y="522246"/>
            <a:ext cx="3421103" cy="426393"/>
          </a:xfrm>
        </p:spPr>
        <p:txBody>
          <a:bodyPr/>
          <a:lstStyle/>
          <a:p>
            <a:r>
              <a:rPr lang="en-US" sz="4000" dirty="0" err="1"/>
              <a:t>Kurssi</a:t>
            </a:r>
            <a:r>
              <a:rPr lang="en-US" sz="4000" dirty="0"/>
              <a:t>-info</a:t>
            </a: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tlantic Puffins on rock">
            <a:extLst>
              <a:ext uri="{FF2B5EF4-FFF2-40B4-BE49-F238E27FC236}">
                <a16:creationId xmlns:a16="http://schemas.microsoft.com/office/drawing/2014/main" id="{A9A600AA-E31E-5E5E-2B2E-3B66DAA88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89FFCA-5F62-4D1C-9AFE-B15DF4BC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PUHU RYHMÄSSÄ: KUKA SÄ OLET?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2A017-AA0D-5655-BC60-5E2BA139CC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1CEF7D7-7EDD-9D80-83E0-C04E9B02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3039726" cy="7523915"/>
          </a:xfrm>
          <a:prstGeom prst="rect">
            <a:avLst/>
          </a:prstGeom>
        </p:spPr>
      </p:pic>
      <p:pic>
        <p:nvPicPr>
          <p:cNvPr id="32" name="Picture 31" descr="Yellow speech bubble on pink background">
            <a:extLst>
              <a:ext uri="{FF2B5EF4-FFF2-40B4-BE49-F238E27FC236}">
                <a16:creationId xmlns:a16="http://schemas.microsoft.com/office/drawing/2014/main" id="{87AB7E7F-17DB-7B67-D061-4D7716D5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072" y="4365625"/>
            <a:ext cx="265392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55E22-8221-C6EB-1BE0-E1CCFA54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r>
              <a:rPr lang="en-US" dirty="0" err="1"/>
              <a:t>Tehtävä</a:t>
            </a:r>
            <a:r>
              <a:rPr lang="en-US" dirty="0"/>
              <a:t>:</a:t>
            </a:r>
          </a:p>
        </p:txBody>
      </p:sp>
      <p:pic>
        <p:nvPicPr>
          <p:cNvPr id="9" name="Picture Placeholder 8" descr="Mittens and socks of various patterns and colors fastened to horizontal wood line">
            <a:extLst>
              <a:ext uri="{FF2B5EF4-FFF2-40B4-BE49-F238E27FC236}">
                <a16:creationId xmlns:a16="http://schemas.microsoft.com/office/drawing/2014/main" id="{585D66A6-9F69-E9C0-CFE4-A74CB12853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831" b="24572"/>
          <a:stretch/>
        </p:blipFill>
        <p:spPr>
          <a:xfrm>
            <a:off x="20" y="1845129"/>
            <a:ext cx="12191980" cy="501287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DC7C-B0F9-F3CB-F6C6-4C1BE1F2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33B505-0072-EF0C-8BC5-5B74BD3A3C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27913" y="1"/>
            <a:ext cx="6564087" cy="1845126"/>
          </a:xfrm>
        </p:spPr>
        <p:txBody>
          <a:bodyPr/>
          <a:lstStyle/>
          <a:p>
            <a:r>
              <a:rPr lang="fi-FI" dirty="0"/>
              <a:t>Tee ryhmässä Oma suomi 1, s. 95: harj. 2 </a:t>
            </a:r>
          </a:p>
          <a:p>
            <a:endParaRPr lang="fi-FI" dirty="0"/>
          </a:p>
          <a:p>
            <a:r>
              <a:rPr lang="fi-FI" dirty="0"/>
              <a:t>&gt;&gt; sitten kysy: Mitä </a:t>
            </a:r>
            <a:r>
              <a:rPr lang="fi-FI" dirty="0" err="1"/>
              <a:t>sulla</a:t>
            </a:r>
            <a:r>
              <a:rPr lang="fi-FI" dirty="0"/>
              <a:t> on päällä tänään?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03B0-FF31-0A85-1CF7-E2EDD45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clothes and shoes&#10;&#10;Description automatically generated">
            <a:extLst>
              <a:ext uri="{FF2B5EF4-FFF2-40B4-BE49-F238E27FC236}">
                <a16:creationId xmlns:a16="http://schemas.microsoft.com/office/drawing/2014/main" id="{F8A29154-5EC0-3494-8BA3-798224FB5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981A620-6A23-0910-1FA9-BB19E14160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F5229-9BE7-294F-CBD1-D6B8C87033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3137953B-4D86-2BA6-6174-1FBFED897B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E0FB-A539-311B-F950-1C5776B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4114800" cy="623923"/>
          </a:xfrm>
        </p:spPr>
        <p:txBody>
          <a:bodyPr anchor="ctr">
            <a:normAutofit/>
          </a:bodyPr>
          <a:lstStyle/>
          <a:p>
            <a:r>
              <a:rPr lang="en-US" dirty="0" err="1"/>
              <a:t>vaatteita</a:t>
            </a:r>
            <a:endParaRPr lang="en-US" dirty="0"/>
          </a:p>
        </p:txBody>
      </p:sp>
      <p:pic>
        <p:nvPicPr>
          <p:cNvPr id="11" name="Picture Placeholder 10" descr="Formal wear hanging in built-in closet, with bags and shawls">
            <a:extLst>
              <a:ext uri="{FF2B5EF4-FFF2-40B4-BE49-F238E27FC236}">
                <a16:creationId xmlns:a16="http://schemas.microsoft.com/office/drawing/2014/main" id="{0BE2B79B-8492-F640-CAFB-91B53AAD4B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49" r="19549"/>
          <a:stretch>
            <a:fillRect/>
          </a:stretch>
        </p:blipFill>
        <p:spPr>
          <a:xfrm>
            <a:off x="7597775" y="0"/>
            <a:ext cx="4594225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6F3F-46B9-7AB5-30CC-CD995249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383E903D-1A14-EFFB-2613-4FD5C5330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218358"/>
              </p:ext>
            </p:extLst>
          </p:nvPr>
        </p:nvGraphicFramePr>
        <p:xfrm>
          <a:off x="914400" y="905856"/>
          <a:ext cx="5759450" cy="555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5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4170D09-4B90-EA29-2085-3C3E74441D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220" b="8889"/>
          <a:stretch/>
        </p:blipFill>
        <p:spPr>
          <a:xfrm>
            <a:off x="121920" y="136525"/>
            <a:ext cx="12192000" cy="417576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BBBB1-4957-1FC9-A87D-00756CEEF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047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1312B601-74D5-4529-842A-79B5D1AD1257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8D2790-C93D-4E77-87F2-435D4508A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{F4E2543F-1F13-4755-8692-3C4EB0459954}tf16411175_win32</Template>
  <TotalTime>97</TotalTime>
  <Words>234</Words>
  <Application>Microsoft Office PowerPoint</Application>
  <PresentationFormat>Widescreen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Tenorite </vt:lpstr>
      <vt:lpstr>Tenorite Bold</vt:lpstr>
      <vt:lpstr>Custom</vt:lpstr>
      <vt:lpstr>Suomi 2</vt:lpstr>
      <vt:lpstr>Tänään 9.1.</vt:lpstr>
      <vt:lpstr>PowerPoint Presentation</vt:lpstr>
      <vt:lpstr>PUHU RYHMÄSSÄ: KUKA SÄ OLET?</vt:lpstr>
      <vt:lpstr>PowerPoint Presentation</vt:lpstr>
      <vt:lpstr>Tehtävä:</vt:lpstr>
      <vt:lpstr>PowerPoint Presentation</vt:lpstr>
      <vt:lpstr>vaatteita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2</dc:title>
  <dc:creator>Keränen Anja</dc:creator>
  <cp:lastModifiedBy>Keränen Anja</cp:lastModifiedBy>
  <cp:revision>5</cp:revision>
  <dcterms:created xsi:type="dcterms:W3CDTF">2023-09-08T07:38:34Z</dcterms:created>
  <dcterms:modified xsi:type="dcterms:W3CDTF">2023-12-30T22:48:42Z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