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69" r:id="rId3"/>
    <p:sldId id="265" r:id="rId4"/>
    <p:sldId id="266" r:id="rId5"/>
    <p:sldId id="270" r:id="rId6"/>
    <p:sldId id="271" r:id="rId7"/>
    <p:sldId id="273" r:id="rId8"/>
    <p:sldId id="268" r:id="rId9"/>
    <p:sldId id="272" r:id="rId10"/>
    <p:sldId id="274" r:id="rId11"/>
    <p:sldId id="275" r:id="rId12"/>
    <p:sldId id="276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40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4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41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6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2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6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21.3.2022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3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21.3.2022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8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Green leaves on a white and pink pastel surface">
            <a:extLst>
              <a:ext uri="{FF2B5EF4-FFF2-40B4-BE49-F238E27FC236}">
                <a16:creationId xmlns:a16="http://schemas.microsoft.com/office/drawing/2014/main" id="{E9116722-FB5A-8136-C817-E2CA8C555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15708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61421F-7ACF-4B63-82A4-1DA68A215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33" y="686020"/>
            <a:ext cx="8630138" cy="274298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Suomi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45552A-5687-4AD6-BC43-0374DED88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33" y="3602038"/>
            <a:ext cx="8630138" cy="256994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21.3. klo 16.15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433877-8295-4A0D-94F7-BFD8A63360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FD208E-0612-408E-9D15-241B45325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0005FEAC-EF53-4E59-AFAA-B72D0F702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0D9F4E7-B583-4E44-AE18-421B268FB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41D6DC-5CB2-4929-AAA8-328E7AA84D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810D7DDE-644B-4D22-86B4-C3FEDF985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5777DB78-76A6-4C7E-884B-AE5A8540D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97642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BF1ECC-66B7-4A3F-8DAA-206640132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7" y="1179679"/>
            <a:ext cx="11429446" cy="348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45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15097C-8F6C-4B43-921F-3A9A2B3B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4" y="1005840"/>
            <a:ext cx="11706866" cy="48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6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36F7B-2189-445E-8B31-AA4D202CE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1" y="1127760"/>
            <a:ext cx="11959416" cy="456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1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E5259-4D58-43EF-93B7-3F084B96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163881"/>
            <a:ext cx="9733280" cy="653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5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7033D6-B095-4528-8781-59FCB0B90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0891"/>
            <a:ext cx="9245600" cy="649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14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06D8F4-15FC-4057-9729-EAA374981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994" y="182091"/>
            <a:ext cx="4856566" cy="64938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B31E6-309F-4A6B-8865-D6C9D2B3558B}"/>
              </a:ext>
            </a:extLst>
          </p:cNvPr>
          <p:cNvSpPr txBox="1"/>
          <p:nvPr/>
        </p:nvSpPr>
        <p:spPr>
          <a:xfrm>
            <a:off x="8493760" y="934720"/>
            <a:ext cx="19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153</a:t>
            </a:r>
          </a:p>
        </p:txBody>
      </p:sp>
    </p:spTree>
    <p:extLst>
      <p:ext uri="{BB962C8B-B14F-4D97-AF65-F5344CB8AC3E}">
        <p14:creationId xmlns:p14="http://schemas.microsoft.com/office/powerpoint/2010/main" val="2577691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6F795E-8810-40E9-8303-285D2703B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89" y="1524000"/>
            <a:ext cx="11035096" cy="37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4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E2442-387F-417F-ADF1-3746765D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2" y="1620520"/>
            <a:ext cx="10960490" cy="361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1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774C59F6-927E-4017-B42A-7B08AAE1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ure">
            <a:extLst>
              <a:ext uri="{FF2B5EF4-FFF2-40B4-BE49-F238E27FC236}">
                <a16:creationId xmlns:a16="http://schemas.microsoft.com/office/drawing/2014/main" id="{6ECF82C0-05FE-4A82-B7AC-32C94138E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947E2-432D-4467-9165-F75D32C4EA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2565" b="1"/>
          <a:stretch/>
        </p:blipFill>
        <p:spPr>
          <a:xfrm>
            <a:off x="457201" y="602379"/>
            <a:ext cx="11234056" cy="5653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41FF9-3781-4FFD-A8AE-C70B935E8578}"/>
              </a:ext>
            </a:extLst>
          </p:cNvPr>
          <p:cNvSpPr txBox="1"/>
          <p:nvPr/>
        </p:nvSpPr>
        <p:spPr>
          <a:xfrm>
            <a:off x="5638799" y="751840"/>
            <a:ext cx="6257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b="1" dirty="0">
                <a:solidFill>
                  <a:schemeClr val="accent2"/>
                </a:solidFill>
              </a:rPr>
              <a:t>Mitä vieraat tekevät?</a:t>
            </a:r>
          </a:p>
        </p:txBody>
      </p:sp>
    </p:spTree>
    <p:extLst>
      <p:ext uri="{BB962C8B-B14F-4D97-AF65-F5344CB8AC3E}">
        <p14:creationId xmlns:p14="http://schemas.microsoft.com/office/powerpoint/2010/main" val="238876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774C59F6-927E-4017-B42A-7B08AAE1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pattFill prst="pct5">
            <a:fgClr>
              <a:schemeClr val="accent4">
                <a:lumMod val="50000"/>
              </a:schemeClr>
            </a:fgClr>
            <a:bgClr>
              <a:schemeClr val="accent4">
                <a:lumMod val="75000"/>
              </a:schemeClr>
            </a:bgClr>
          </a:patt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ure">
            <a:extLst>
              <a:ext uri="{FF2B5EF4-FFF2-40B4-BE49-F238E27FC236}">
                <a16:creationId xmlns:a16="http://schemas.microsoft.com/office/drawing/2014/main" id="{CBA62C31-0C99-4D6C-BD25-B0CF2996B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2E5FC-24F4-4B5A-A10D-791386971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11072" b="-1"/>
          <a:stretch/>
        </p:blipFill>
        <p:spPr>
          <a:xfrm>
            <a:off x="457201" y="602379"/>
            <a:ext cx="11234056" cy="5653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ED7348-E718-4098-81C4-E7F81178A49A}"/>
              </a:ext>
            </a:extLst>
          </p:cNvPr>
          <p:cNvSpPr txBox="1"/>
          <p:nvPr/>
        </p:nvSpPr>
        <p:spPr>
          <a:xfrm>
            <a:off x="6278880" y="731520"/>
            <a:ext cx="4795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>
                <a:solidFill>
                  <a:schemeClr val="accent2"/>
                </a:solidFill>
              </a:rPr>
              <a:t>Mitä vieraat eivät tee?</a:t>
            </a:r>
          </a:p>
        </p:txBody>
      </p:sp>
    </p:spTree>
    <p:extLst>
      <p:ext uri="{BB962C8B-B14F-4D97-AF65-F5344CB8AC3E}">
        <p14:creationId xmlns:p14="http://schemas.microsoft.com/office/powerpoint/2010/main" val="30346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11EC32-2A1A-410A-9320-136F433C5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4" y="1155616"/>
            <a:ext cx="11741832" cy="38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66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7197-874B-4BCF-8AD4-6CE6709E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156238"/>
            <a:ext cx="11934825" cy="554962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Paritehtävä 1. Kirjoita verbi oikeassa muodossa.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E0FC-42E4-4F4F-94B3-08CDCF6BB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1103314"/>
            <a:ext cx="11877675" cy="55070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sz="2800" dirty="0"/>
              <a:t>Synttäreillä vieraat (onnitella) _______________synttärisankaria, (kertoa) ________________ vitsejä, (jutella) ______________ ja (nauttia) ____________ juhlasta.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Niina (tykätä) ___________ synttärijuhlasta.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Ystävät (tavata) __________ synttärijuhlissa klo 20.00.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Minä (pakata) ___________ matkalaukun ja (lähteä) __________ Espanjaan ystäväni häihin (häät).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Leena (kuunnella) tarkasti Maijan juhlapuhetta.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Pekka (soittaa) ____________ kitaraa tupareissa.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Minä (leipoa) _____________ kakun tupareihin.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2800" dirty="0"/>
              <a:t>Sinä (täyttää) ___________ huomenna 40 vuotta.</a:t>
            </a:r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3569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3DCE7-A415-437F-A5B0-0F0CE5B7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06074"/>
            <a:ext cx="11449050" cy="875001"/>
          </a:xfrm>
        </p:spPr>
        <p:txBody>
          <a:bodyPr/>
          <a:lstStyle/>
          <a:p>
            <a:r>
              <a:rPr lang="fi-FI" b="1" dirty="0"/>
              <a:t>Paritehtävä 2.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C3C2CC-9D71-4BBE-801F-2BD8D118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60" y="1998326"/>
            <a:ext cx="11338085" cy="28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92434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AnalogousFromLightSeedRightStep">
      <a:dk1>
        <a:srgbClr val="000000"/>
      </a:dk1>
      <a:lt1>
        <a:srgbClr val="FFFFFF"/>
      </a:lt1>
      <a:dk2>
        <a:srgbClr val="2F3920"/>
      </a:dk2>
      <a:lt2>
        <a:srgbClr val="E5E8E2"/>
      </a:lt2>
      <a:accent1>
        <a:srgbClr val="B196C6"/>
      </a:accent1>
      <a:accent2>
        <a:srgbClr val="B87FBA"/>
      </a:accent2>
      <a:accent3>
        <a:srgbClr val="C696B4"/>
      </a:accent3>
      <a:accent4>
        <a:srgbClr val="BA7F8B"/>
      </a:accent4>
      <a:accent5>
        <a:srgbClr val="C39B90"/>
      </a:accent5>
      <a:accent6>
        <a:srgbClr val="B6A17C"/>
      </a:accent6>
      <a:hlink>
        <a:srgbClr val="6E8C55"/>
      </a:hlink>
      <a:folHlink>
        <a:srgbClr val="7F7F7F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119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Gill Sans Nova</vt:lpstr>
      <vt:lpstr>TropicVTI</vt:lpstr>
      <vt:lpstr>Suomi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Paritehtävä 1. Kirjoita verbi oikeassa muodossa.</vt:lpstr>
      <vt:lpstr>Paritehtävä 2.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3</cp:revision>
  <dcterms:created xsi:type="dcterms:W3CDTF">2022-03-21T09:05:16Z</dcterms:created>
  <dcterms:modified xsi:type="dcterms:W3CDTF">2022-03-21T09:31:19Z</dcterms:modified>
</cp:coreProperties>
</file>