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67" r:id="rId7"/>
    <p:sldId id="259" r:id="rId8"/>
    <p:sldId id="260" r:id="rId9"/>
    <p:sldId id="261" r:id="rId10"/>
    <p:sldId id="263" r:id="rId11"/>
    <p:sldId id="265" r:id="rId12"/>
    <p:sldId id="272" r:id="rId13"/>
    <p:sldId id="270" r:id="rId14"/>
    <p:sldId id="268" r:id="rId15"/>
    <p:sldId id="266" r:id="rId16"/>
    <p:sldId id="269" r:id="rId17"/>
    <p:sldId id="271" r:id="rId18"/>
    <p:sldId id="262" r:id="rId19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  <p:cmAuthor id="2" name="Sah Aashish" initials="SA" lastIdx="1" clrIdx="1">
    <p:extLst>
      <p:ext uri="{19B8F6BF-5375-455C-9EA6-DF929625EA0E}">
        <p15:presenceInfo xmlns:p15="http://schemas.microsoft.com/office/powerpoint/2012/main" userId="S::aashish.sah@aalto.fi::589d2e23-4d0f-40f6-8f38-a91510a602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51EFA-3FE9-429F-9EEE-3A7720BAF453}" v="3" dt="2022-09-06T14:15:34.841"/>
    <p1510:client id="{298ADC28-E54A-4529-A555-8F873CED2B3E}" v="20" dt="2022-09-07T12:57:04.289"/>
    <p1510:client id="{332B1C0F-704E-4778-8E7A-4596F472AFAC}" v="7" dt="2022-09-07T11:33:09.637"/>
    <p1510:client id="{578E6333-F31A-48BA-96FD-7006B04FE5A5}" v="3850" dt="2022-09-01T15:04:20.883"/>
    <p1510:client id="{78D1CFC5-1650-4D86-B8AA-5699C7A4B9D5}" v="166" dt="2022-09-06T13:35:42.529"/>
    <p1510:client id="{9E80AA76-5A7F-4B9A-A0A5-BB3F160382E1}" v="261" dt="2022-09-01T15:10:27.230"/>
    <p1510:client id="{A6C8A0DF-C1F5-49BF-8065-1044B29006C4}" v="9" dt="2022-09-02T15:59:56.307"/>
    <p1510:client id="{B3017C51-F2FE-434F-9625-3808F8F34F9D}" v="553" dt="2021-09-13T11:15:45.855"/>
    <p1510:client id="{E891D363-2DD5-4834-B399-B06685290F9F}" v="4" dt="2021-09-13T08:31:36.059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öttönen Mikko" userId="2e9560c6-b9b3-44ca-ba16-c9b638496574" providerId="ADAL" clId="{B3017C51-F2FE-434F-9625-3808F8F34F9D}"/>
    <pc:docChg chg="undo custSel modSld">
      <pc:chgData name="Möttönen Mikko" userId="2e9560c6-b9b3-44ca-ba16-c9b638496574" providerId="ADAL" clId="{B3017C51-F2FE-434F-9625-3808F8F34F9D}" dt="2021-09-13T11:15:45.855" v="790" actId="20577"/>
      <pc:docMkLst>
        <pc:docMk/>
      </pc:docMkLst>
      <pc:sldChg chg="modSp mod">
        <pc:chgData name="Möttönen Mikko" userId="2e9560c6-b9b3-44ca-ba16-c9b638496574" providerId="ADAL" clId="{B3017C51-F2FE-434F-9625-3808F8F34F9D}" dt="2021-08-26T06:51:42.735" v="151" actId="20577"/>
        <pc:sldMkLst>
          <pc:docMk/>
          <pc:sldMk cId="1440309634" sldId="257"/>
        </pc:sldMkLst>
        <pc:spChg chg="mod">
          <ac:chgData name="Möttönen Mikko" userId="2e9560c6-b9b3-44ca-ba16-c9b638496574" providerId="ADAL" clId="{B3017C51-F2FE-434F-9625-3808F8F34F9D}" dt="2021-08-26T06:51:42.735" v="151" actId="20577"/>
          <ac:spMkLst>
            <pc:docMk/>
            <pc:sldMk cId="1440309634" sldId="257"/>
            <ac:spMk id="2" creationId="{00000000-0000-0000-0000-000000000000}"/>
          </ac:spMkLst>
        </pc:spChg>
        <pc:spChg chg="mod">
          <ac:chgData name="Möttönen Mikko" userId="2e9560c6-b9b3-44ca-ba16-c9b638496574" providerId="ADAL" clId="{B3017C51-F2FE-434F-9625-3808F8F34F9D}" dt="2021-08-26T06:50:45.870" v="137" actId="20577"/>
          <ac:spMkLst>
            <pc:docMk/>
            <pc:sldMk cId="1440309634" sldId="257"/>
            <ac:spMk id="4" creationId="{00000000-0000-0000-0000-000000000000}"/>
          </ac:spMkLst>
        </pc:spChg>
        <pc:spChg chg="mod">
          <ac:chgData name="Möttönen Mikko" userId="2e9560c6-b9b3-44ca-ba16-c9b638496574" providerId="ADAL" clId="{B3017C51-F2FE-434F-9625-3808F8F34F9D}" dt="2021-08-26T06:50:23.390" v="134" actId="1076"/>
          <ac:spMkLst>
            <pc:docMk/>
            <pc:sldMk cId="1440309634" sldId="257"/>
            <ac:spMk id="5" creationId="{00000000-0000-0000-0000-000000000000}"/>
          </ac:spMkLst>
        </pc:spChg>
      </pc:sldChg>
      <pc:sldChg chg="modSp mod">
        <pc:chgData name="Möttönen Mikko" userId="2e9560c6-b9b3-44ca-ba16-c9b638496574" providerId="ADAL" clId="{B3017C51-F2FE-434F-9625-3808F8F34F9D}" dt="2021-09-13T11:10:56.985" v="634" actId="20577"/>
        <pc:sldMkLst>
          <pc:docMk/>
          <pc:sldMk cId="808411168" sldId="258"/>
        </pc:sldMkLst>
        <pc:spChg chg="mod">
          <ac:chgData name="Möttönen Mikko" userId="2e9560c6-b9b3-44ca-ba16-c9b638496574" providerId="ADAL" clId="{B3017C51-F2FE-434F-9625-3808F8F34F9D}" dt="2021-09-13T11:10:56.985" v="634" actId="20577"/>
          <ac:spMkLst>
            <pc:docMk/>
            <pc:sldMk cId="808411168" sldId="258"/>
            <ac:spMk id="3" creationId="{1FF24724-EB4B-40B7-BD80-0064E63250EB}"/>
          </ac:spMkLst>
        </pc:spChg>
      </pc:sldChg>
      <pc:sldChg chg="modSp mod">
        <pc:chgData name="Möttönen Mikko" userId="2e9560c6-b9b3-44ca-ba16-c9b638496574" providerId="ADAL" clId="{B3017C51-F2FE-434F-9625-3808F8F34F9D}" dt="2021-09-07T14:42:25.607" v="191" actId="404"/>
        <pc:sldMkLst>
          <pc:docMk/>
          <pc:sldMk cId="3675329252" sldId="259"/>
        </pc:sldMkLst>
        <pc:spChg chg="mod">
          <ac:chgData name="Möttönen Mikko" userId="2e9560c6-b9b3-44ca-ba16-c9b638496574" providerId="ADAL" clId="{B3017C51-F2FE-434F-9625-3808F8F34F9D}" dt="2021-09-07T14:42:06.462" v="161" actId="20577"/>
          <ac:spMkLst>
            <pc:docMk/>
            <pc:sldMk cId="3675329252" sldId="259"/>
            <ac:spMk id="2" creationId="{CC6894AA-51FE-4B9D-A1F5-CCE607F681C7}"/>
          </ac:spMkLst>
        </pc:spChg>
        <pc:spChg chg="mod">
          <ac:chgData name="Möttönen Mikko" userId="2e9560c6-b9b3-44ca-ba16-c9b638496574" providerId="ADAL" clId="{B3017C51-F2FE-434F-9625-3808F8F34F9D}" dt="2021-09-07T14:42:25.607" v="191" actId="404"/>
          <ac:spMkLst>
            <pc:docMk/>
            <pc:sldMk cId="3675329252" sldId="259"/>
            <ac:spMk id="3" creationId="{1FF24724-EB4B-40B7-BD80-0064E63250EB}"/>
          </ac:spMkLst>
        </pc:spChg>
      </pc:sldChg>
      <pc:sldChg chg="modSp mod">
        <pc:chgData name="Möttönen Mikko" userId="2e9560c6-b9b3-44ca-ba16-c9b638496574" providerId="ADAL" clId="{B3017C51-F2FE-434F-9625-3808F8F34F9D}" dt="2021-09-07T14:43:06.906" v="228" actId="1076"/>
        <pc:sldMkLst>
          <pc:docMk/>
          <pc:sldMk cId="726802239" sldId="260"/>
        </pc:sldMkLst>
        <pc:spChg chg="mod">
          <ac:chgData name="Möttönen Mikko" userId="2e9560c6-b9b3-44ca-ba16-c9b638496574" providerId="ADAL" clId="{B3017C51-F2FE-434F-9625-3808F8F34F9D}" dt="2021-09-07T14:42:50.123" v="225" actId="403"/>
          <ac:spMkLst>
            <pc:docMk/>
            <pc:sldMk cId="726802239" sldId="260"/>
            <ac:spMk id="3" creationId="{1FF24724-EB4B-40B7-BD80-0064E63250EB}"/>
          </ac:spMkLst>
        </pc:spChg>
        <pc:picChg chg="mod">
          <ac:chgData name="Möttönen Mikko" userId="2e9560c6-b9b3-44ca-ba16-c9b638496574" providerId="ADAL" clId="{B3017C51-F2FE-434F-9625-3808F8F34F9D}" dt="2021-09-07T14:43:06.906" v="228" actId="1076"/>
          <ac:picMkLst>
            <pc:docMk/>
            <pc:sldMk cId="726802239" sldId="260"/>
            <ac:picMk id="7" creationId="{B121D411-1C8B-40A3-896F-8B1B387AE9D1}"/>
          </ac:picMkLst>
        </pc:picChg>
      </pc:sldChg>
      <pc:sldChg chg="modSp mod">
        <pc:chgData name="Möttönen Mikko" userId="2e9560c6-b9b3-44ca-ba16-c9b638496574" providerId="ADAL" clId="{B3017C51-F2FE-434F-9625-3808F8F34F9D}" dt="2021-09-07T14:45:00.081" v="239" actId="115"/>
        <pc:sldMkLst>
          <pc:docMk/>
          <pc:sldMk cId="3238012932" sldId="261"/>
        </pc:sldMkLst>
        <pc:spChg chg="mod">
          <ac:chgData name="Möttönen Mikko" userId="2e9560c6-b9b3-44ca-ba16-c9b638496574" providerId="ADAL" clId="{B3017C51-F2FE-434F-9625-3808F8F34F9D}" dt="2021-09-07T14:45:00.081" v="239" actId="115"/>
          <ac:spMkLst>
            <pc:docMk/>
            <pc:sldMk cId="3238012932" sldId="261"/>
            <ac:spMk id="3" creationId="{1FF24724-EB4B-40B7-BD80-0064E63250EB}"/>
          </ac:spMkLst>
        </pc:spChg>
      </pc:sldChg>
      <pc:sldChg chg="modSp mod">
        <pc:chgData name="Möttönen Mikko" userId="2e9560c6-b9b3-44ca-ba16-c9b638496574" providerId="ADAL" clId="{B3017C51-F2FE-434F-9625-3808F8F34F9D}" dt="2021-09-13T11:07:48.677" v="384" actId="313"/>
        <pc:sldMkLst>
          <pc:docMk/>
          <pc:sldMk cId="956236794" sldId="263"/>
        </pc:sldMkLst>
        <pc:spChg chg="mod">
          <ac:chgData name="Möttönen Mikko" userId="2e9560c6-b9b3-44ca-ba16-c9b638496574" providerId="ADAL" clId="{B3017C51-F2FE-434F-9625-3808F8F34F9D}" dt="2021-09-07T14:44:09.704" v="236" actId="255"/>
          <ac:spMkLst>
            <pc:docMk/>
            <pc:sldMk cId="956236794" sldId="263"/>
            <ac:spMk id="3" creationId="{1FF24724-EB4B-40B7-BD80-0064E63250EB}"/>
          </ac:spMkLst>
        </pc:spChg>
        <pc:spChg chg="mod">
          <ac:chgData name="Möttönen Mikko" userId="2e9560c6-b9b3-44ca-ba16-c9b638496574" providerId="ADAL" clId="{B3017C51-F2FE-434F-9625-3808F8F34F9D}" dt="2021-09-13T11:07:48.677" v="384" actId="313"/>
          <ac:spMkLst>
            <pc:docMk/>
            <pc:sldMk cId="956236794" sldId="263"/>
            <ac:spMk id="10" creationId="{B047B339-D06A-44B9-880D-6E2CB07AB36B}"/>
          </ac:spMkLst>
        </pc:spChg>
      </pc:sldChg>
      <pc:sldChg chg="modSp mod">
        <pc:chgData name="Möttönen Mikko" userId="2e9560c6-b9b3-44ca-ba16-c9b638496574" providerId="ADAL" clId="{B3017C51-F2FE-434F-9625-3808F8F34F9D}" dt="2021-09-13T11:10:41.284" v="632" actId="20577"/>
        <pc:sldMkLst>
          <pc:docMk/>
          <pc:sldMk cId="1584952945" sldId="265"/>
        </pc:sldMkLst>
        <pc:spChg chg="mod">
          <ac:chgData name="Möttönen Mikko" userId="2e9560c6-b9b3-44ca-ba16-c9b638496574" providerId="ADAL" clId="{B3017C51-F2FE-434F-9625-3808F8F34F9D}" dt="2021-09-13T11:10:41.284" v="632" actId="20577"/>
          <ac:spMkLst>
            <pc:docMk/>
            <pc:sldMk cId="1584952945" sldId="265"/>
            <ac:spMk id="3" creationId="{1FF24724-EB4B-40B7-BD80-0064E63250EB}"/>
          </ac:spMkLst>
        </pc:spChg>
      </pc:sldChg>
      <pc:sldChg chg="modSp">
        <pc:chgData name="Möttönen Mikko" userId="2e9560c6-b9b3-44ca-ba16-c9b638496574" providerId="ADAL" clId="{B3017C51-F2FE-434F-9625-3808F8F34F9D}" dt="2021-09-07T14:45:50.775" v="241" actId="20577"/>
        <pc:sldMkLst>
          <pc:docMk/>
          <pc:sldMk cId="3216977010" sldId="266"/>
        </pc:sldMkLst>
        <pc:spChg chg="mod">
          <ac:chgData name="Möttönen Mikko" userId="2e9560c6-b9b3-44ca-ba16-c9b638496574" providerId="ADAL" clId="{B3017C51-F2FE-434F-9625-3808F8F34F9D}" dt="2021-09-07T14:45:50.775" v="241" actId="20577"/>
          <ac:spMkLst>
            <pc:docMk/>
            <pc:sldMk cId="3216977010" sldId="266"/>
            <ac:spMk id="3" creationId="{D2A8580D-0A98-486D-BAF6-52094BE6C3CB}"/>
          </ac:spMkLst>
        </pc:spChg>
      </pc:sldChg>
      <pc:sldChg chg="modSp mod">
        <pc:chgData name="Möttönen Mikko" userId="2e9560c6-b9b3-44ca-ba16-c9b638496574" providerId="ADAL" clId="{B3017C51-F2FE-434F-9625-3808F8F34F9D}" dt="2021-09-13T11:03:30.738" v="254" actId="113"/>
        <pc:sldMkLst>
          <pc:docMk/>
          <pc:sldMk cId="861367608" sldId="267"/>
        </pc:sldMkLst>
        <pc:spChg chg="mod">
          <ac:chgData name="Möttönen Mikko" userId="2e9560c6-b9b3-44ca-ba16-c9b638496574" providerId="ADAL" clId="{B3017C51-F2FE-434F-9625-3808F8F34F9D}" dt="2021-09-13T11:03:30.738" v="254" actId="113"/>
          <ac:spMkLst>
            <pc:docMk/>
            <pc:sldMk cId="861367608" sldId="267"/>
            <ac:spMk id="3" creationId="{68DE4762-E4E1-4E6E-B230-F72C0E5DA558}"/>
          </ac:spMkLst>
        </pc:spChg>
      </pc:sldChg>
      <pc:sldChg chg="modSp mod">
        <pc:chgData name="Möttönen Mikko" userId="2e9560c6-b9b3-44ca-ba16-c9b638496574" providerId="ADAL" clId="{B3017C51-F2FE-434F-9625-3808F8F34F9D}" dt="2021-09-13T11:15:45.855" v="790" actId="20577"/>
        <pc:sldMkLst>
          <pc:docMk/>
          <pc:sldMk cId="137170972" sldId="268"/>
        </pc:sldMkLst>
        <pc:spChg chg="mod">
          <ac:chgData name="Möttönen Mikko" userId="2e9560c6-b9b3-44ca-ba16-c9b638496574" providerId="ADAL" clId="{B3017C51-F2FE-434F-9625-3808F8F34F9D}" dt="2021-09-13T11:15:45.855" v="790" actId="20577"/>
          <ac:spMkLst>
            <pc:docMk/>
            <pc:sldMk cId="137170972" sldId="268"/>
            <ac:spMk id="3" creationId="{45A725E2-2AC7-4185-B842-A13F500FD8A7}"/>
          </ac:spMkLst>
        </pc:spChg>
        <pc:spChg chg="mod">
          <ac:chgData name="Möttönen Mikko" userId="2e9560c6-b9b3-44ca-ba16-c9b638496574" providerId="ADAL" clId="{B3017C51-F2FE-434F-9625-3808F8F34F9D}" dt="2021-09-13T11:13:38.492" v="744" actId="20577"/>
          <ac:spMkLst>
            <pc:docMk/>
            <pc:sldMk cId="137170972" sldId="268"/>
            <ac:spMk id="4" creationId="{B249CAF9-9C6A-4031-A37F-5C0CE8DC54EC}"/>
          </ac:spMkLst>
        </pc:spChg>
      </pc:sldChg>
    </pc:docChg>
  </pc:docChgLst>
  <pc:docChgLst>
    <pc:chgData name="Keränen Aarne" userId="S::aarne.keranen@aalto.fi::dedea4ca-e519-4f57-bbab-0d95ff1f95bd" providerId="AD" clId="Web-{332B1C0F-704E-4778-8E7A-4596F472AFAC}"/>
    <pc:docChg chg="modSld">
      <pc:chgData name="Keränen Aarne" userId="S::aarne.keranen@aalto.fi::dedea4ca-e519-4f57-bbab-0d95ff1f95bd" providerId="AD" clId="Web-{332B1C0F-704E-4778-8E7A-4596F472AFAC}" dt="2022-09-07T11:33:09.637" v="6" actId="20577"/>
      <pc:docMkLst>
        <pc:docMk/>
      </pc:docMkLst>
      <pc:sldChg chg="modSp">
        <pc:chgData name="Keränen Aarne" userId="S::aarne.keranen@aalto.fi::dedea4ca-e519-4f57-bbab-0d95ff1f95bd" providerId="AD" clId="Web-{332B1C0F-704E-4778-8E7A-4596F472AFAC}" dt="2022-09-07T11:33:09.637" v="6" actId="20577"/>
        <pc:sldMkLst>
          <pc:docMk/>
          <pc:sldMk cId="861367608" sldId="267"/>
        </pc:sldMkLst>
        <pc:spChg chg="mod">
          <ac:chgData name="Keränen Aarne" userId="S::aarne.keranen@aalto.fi::dedea4ca-e519-4f57-bbab-0d95ff1f95bd" providerId="AD" clId="Web-{332B1C0F-704E-4778-8E7A-4596F472AFAC}" dt="2022-09-07T11:33:09.637" v="6" actId="20577"/>
          <ac:spMkLst>
            <pc:docMk/>
            <pc:sldMk cId="861367608" sldId="267"/>
            <ac:spMk id="3" creationId="{68DE4762-E4E1-4E6E-B230-F72C0E5DA558}"/>
          </ac:spMkLst>
        </pc:spChg>
      </pc:sldChg>
    </pc:docChg>
  </pc:docChgLst>
  <pc:docChgLst>
    <pc:chgData name="Sah Aashish" userId="S::aashish.sah@aalto.fi::589d2e23-4d0f-40f6-8f38-a91510a602ad" providerId="AD" clId="Web-{EEBB04F0-5223-49CD-9A12-8A85812DF9FB}"/>
    <pc:docChg chg="modSld">
      <pc:chgData name="Sah Aashish" userId="S::aashish.sah@aalto.fi::589d2e23-4d0f-40f6-8f38-a91510a602ad" providerId="AD" clId="Web-{EEBB04F0-5223-49CD-9A12-8A85812DF9FB}" dt="2021-09-09T07:17:03.207" v="1" actId="20577"/>
      <pc:docMkLst>
        <pc:docMk/>
      </pc:docMkLst>
      <pc:sldChg chg="modSp">
        <pc:chgData name="Sah Aashish" userId="S::aashish.sah@aalto.fi::589d2e23-4d0f-40f6-8f38-a91510a602ad" providerId="AD" clId="Web-{EEBB04F0-5223-49CD-9A12-8A85812DF9FB}" dt="2021-09-09T07:17:03.207" v="1" actId="20577"/>
        <pc:sldMkLst>
          <pc:docMk/>
          <pc:sldMk cId="861367608" sldId="267"/>
        </pc:sldMkLst>
        <pc:spChg chg="mod">
          <ac:chgData name="Sah Aashish" userId="S::aashish.sah@aalto.fi::589d2e23-4d0f-40f6-8f38-a91510a602ad" providerId="AD" clId="Web-{EEBB04F0-5223-49CD-9A12-8A85812DF9FB}" dt="2021-09-09T07:17:03.207" v="1" actId="20577"/>
          <ac:spMkLst>
            <pc:docMk/>
            <pc:sldMk cId="861367608" sldId="267"/>
            <ac:spMk id="3" creationId="{68DE4762-E4E1-4E6E-B230-F72C0E5DA558}"/>
          </ac:spMkLst>
        </pc:spChg>
      </pc:sldChg>
    </pc:docChg>
  </pc:docChgLst>
  <pc:docChgLst>
    <pc:chgData name="Mercier de Lepinay Laure" userId="S::laure.mercierdelepinay@aalto.fi::a16b83de-99df-4785-a299-d5642f26b5b6" providerId="AD" clId="Web-{298ADC28-E54A-4529-A555-8F873CED2B3E}"/>
    <pc:docChg chg="modSld sldOrd">
      <pc:chgData name="Mercier de Lepinay Laure" userId="S::laure.mercierdelepinay@aalto.fi::a16b83de-99df-4785-a299-d5642f26b5b6" providerId="AD" clId="Web-{298ADC28-E54A-4529-A555-8F873CED2B3E}" dt="2022-09-07T12:57:04.289" v="18" actId="20577"/>
      <pc:docMkLst>
        <pc:docMk/>
      </pc:docMkLst>
      <pc:sldChg chg="modSp">
        <pc:chgData name="Mercier de Lepinay Laure" userId="S::laure.mercierdelepinay@aalto.fi::a16b83de-99df-4785-a299-d5642f26b5b6" providerId="AD" clId="Web-{298ADC28-E54A-4529-A555-8F873CED2B3E}" dt="2022-09-07T12:56:16.132" v="6" actId="20577"/>
        <pc:sldMkLst>
          <pc:docMk/>
          <pc:sldMk cId="137170972" sldId="268"/>
        </pc:sldMkLst>
        <pc:spChg chg="mod">
          <ac:chgData name="Mercier de Lepinay Laure" userId="S::laure.mercierdelepinay@aalto.fi::a16b83de-99df-4785-a299-d5642f26b5b6" providerId="AD" clId="Web-{298ADC28-E54A-4529-A555-8F873CED2B3E}" dt="2022-09-07T12:56:16.132" v="6" actId="20577"/>
          <ac:spMkLst>
            <pc:docMk/>
            <pc:sldMk cId="137170972" sldId="268"/>
            <ac:spMk id="3" creationId="{45A725E2-2AC7-4185-B842-A13F500FD8A7}"/>
          </ac:spMkLst>
        </pc:spChg>
      </pc:sldChg>
      <pc:sldChg chg="ord">
        <pc:chgData name="Mercier de Lepinay Laure" userId="S::laure.mercierdelepinay@aalto.fi::a16b83de-99df-4785-a299-d5642f26b5b6" providerId="AD" clId="Web-{298ADC28-E54A-4529-A555-8F873CED2B3E}" dt="2022-09-07T12:55:14.679" v="0"/>
        <pc:sldMkLst>
          <pc:docMk/>
          <pc:sldMk cId="2881172730" sldId="269"/>
        </pc:sldMkLst>
      </pc:sldChg>
      <pc:sldChg chg="modSp">
        <pc:chgData name="Mercier de Lepinay Laure" userId="S::laure.mercierdelepinay@aalto.fi::a16b83de-99df-4785-a299-d5642f26b5b6" providerId="AD" clId="Web-{298ADC28-E54A-4529-A555-8F873CED2B3E}" dt="2022-09-07T12:57:04.289" v="18" actId="20577"/>
        <pc:sldMkLst>
          <pc:docMk/>
          <pc:sldMk cId="3900649470" sldId="272"/>
        </pc:sldMkLst>
        <pc:spChg chg="mod">
          <ac:chgData name="Mercier de Lepinay Laure" userId="S::laure.mercierdelepinay@aalto.fi::a16b83de-99df-4785-a299-d5642f26b5b6" providerId="AD" clId="Web-{298ADC28-E54A-4529-A555-8F873CED2B3E}" dt="2022-09-07T12:57:04.289" v="18" actId="20577"/>
          <ac:spMkLst>
            <pc:docMk/>
            <pc:sldMk cId="3900649470" sldId="272"/>
            <ac:spMk id="3" creationId="{1FF24724-EB4B-40B7-BD80-0064E63250EB}"/>
          </ac:spMkLst>
        </pc:spChg>
      </pc:sldChg>
    </pc:docChg>
  </pc:docChgLst>
  <pc:docChgLst>
    <pc:chgData name="Mörstedt Timm" userId="S::timm.morstedt@aalto.fi::1f7c0a4c-3839-4306-8063-10d17c5674c9" providerId="AD" clId="Web-{D3EB4D25-8CC8-4863-AC6B-C38A84617C73}"/>
    <pc:docChg chg="modSld">
      <pc:chgData name="Mörstedt Timm" userId="S::timm.morstedt@aalto.fi::1f7c0a4c-3839-4306-8063-10d17c5674c9" providerId="AD" clId="Web-{D3EB4D25-8CC8-4863-AC6B-C38A84617C73}" dt="2021-08-26T10:45:15.339" v="58" actId="20577"/>
      <pc:docMkLst>
        <pc:docMk/>
      </pc:docMkLst>
      <pc:sldChg chg="addSp delSp modSp">
        <pc:chgData name="Mörstedt Timm" userId="S::timm.morstedt@aalto.fi::1f7c0a4c-3839-4306-8063-10d17c5674c9" providerId="AD" clId="Web-{D3EB4D25-8CC8-4863-AC6B-C38A84617C73}" dt="2021-08-26T10:45:15.339" v="58" actId="20577"/>
        <pc:sldMkLst>
          <pc:docMk/>
          <pc:sldMk cId="3216977010" sldId="266"/>
        </pc:sldMkLst>
        <pc:spChg chg="del mod">
          <ac:chgData name="Mörstedt Timm" userId="S::timm.morstedt@aalto.fi::1f7c0a4c-3839-4306-8063-10d17c5674c9" providerId="AD" clId="Web-{D3EB4D25-8CC8-4863-AC6B-C38A84617C73}" dt="2021-08-26T10:36:08.744" v="30"/>
          <ac:spMkLst>
            <pc:docMk/>
            <pc:sldMk cId="3216977010" sldId="266"/>
            <ac:spMk id="3" creationId="{1FF24724-EB4B-40B7-BD80-0064E63250EB}"/>
          </ac:spMkLst>
        </pc:spChg>
        <pc:spChg chg="add del mod">
          <ac:chgData name="Mörstedt Timm" userId="S::timm.morstedt@aalto.fi::1f7c0a4c-3839-4306-8063-10d17c5674c9" providerId="AD" clId="Web-{D3EB4D25-8CC8-4863-AC6B-C38A84617C73}" dt="2021-08-26T10:37:21.262" v="48"/>
          <ac:spMkLst>
            <pc:docMk/>
            <pc:sldMk cId="3216977010" sldId="266"/>
            <ac:spMk id="6" creationId="{3A83C528-42E5-4E5F-9FC4-9F7D57970D0B}"/>
          </ac:spMkLst>
        </pc:spChg>
        <pc:spChg chg="add mod">
          <ac:chgData name="Mörstedt Timm" userId="S::timm.morstedt@aalto.fi::1f7c0a4c-3839-4306-8063-10d17c5674c9" providerId="AD" clId="Web-{D3EB4D25-8CC8-4863-AC6B-C38A84617C73}" dt="2021-08-26T10:45:15.339" v="58" actId="20577"/>
          <ac:spMkLst>
            <pc:docMk/>
            <pc:sldMk cId="3216977010" sldId="266"/>
            <ac:spMk id="7" creationId="{D59A9BD8-BF89-45ED-BE65-94573BE96113}"/>
          </ac:spMkLst>
        </pc:spChg>
        <pc:picChg chg="add mod modCrop">
          <ac:chgData name="Mörstedt Timm" userId="S::timm.morstedt@aalto.fi::1f7c0a4c-3839-4306-8063-10d17c5674c9" providerId="AD" clId="Web-{D3EB4D25-8CC8-4863-AC6B-C38A84617C73}" dt="2021-08-26T10:37:28.434" v="49" actId="14100"/>
          <ac:picMkLst>
            <pc:docMk/>
            <pc:sldMk cId="3216977010" sldId="266"/>
            <ac:picMk id="4" creationId="{1EE30621-3455-47E1-AB5E-F596ED165E1F}"/>
          </ac:picMkLst>
        </pc:picChg>
      </pc:sldChg>
    </pc:docChg>
  </pc:docChgLst>
  <pc:docChgLst>
    <pc:chgData name="Mörstedt Timm" userId="1f7c0a4c-3839-4306-8063-10d17c5674c9" providerId="ADAL" clId="{A8568008-9E78-4350-8F1A-7D82D179739F}"/>
    <pc:docChg chg="undo custSel modSld">
      <pc:chgData name="Mörstedt Timm" userId="1f7c0a4c-3839-4306-8063-10d17c5674c9" providerId="ADAL" clId="{A8568008-9E78-4350-8F1A-7D82D179739F}" dt="2021-08-26T11:14:08.929" v="435" actId="122"/>
      <pc:docMkLst>
        <pc:docMk/>
      </pc:docMkLst>
      <pc:sldChg chg="addSp modSp mod">
        <pc:chgData name="Mörstedt Timm" userId="1f7c0a4c-3839-4306-8063-10d17c5674c9" providerId="ADAL" clId="{A8568008-9E78-4350-8F1A-7D82D179739F}" dt="2021-08-26T11:14:08.929" v="435" actId="122"/>
        <pc:sldMkLst>
          <pc:docMk/>
          <pc:sldMk cId="3216977010" sldId="266"/>
        </pc:sldMkLst>
        <pc:spChg chg="add mod">
          <ac:chgData name="Mörstedt Timm" userId="1f7c0a4c-3839-4306-8063-10d17c5674c9" providerId="ADAL" clId="{A8568008-9E78-4350-8F1A-7D82D179739F}" dt="2021-08-26T10:52:15.686" v="98" actId="1076"/>
          <ac:spMkLst>
            <pc:docMk/>
            <pc:sldMk cId="3216977010" sldId="266"/>
            <ac:spMk id="3" creationId="{D2A8580D-0A98-486D-BAF6-52094BE6C3CB}"/>
          </ac:spMkLst>
        </pc:spChg>
        <pc:spChg chg="add mod">
          <ac:chgData name="Mörstedt Timm" userId="1f7c0a4c-3839-4306-8063-10d17c5674c9" providerId="ADAL" clId="{A8568008-9E78-4350-8F1A-7D82D179739F}" dt="2021-08-26T11:14:08.929" v="435" actId="122"/>
          <ac:spMkLst>
            <pc:docMk/>
            <pc:sldMk cId="3216977010" sldId="266"/>
            <ac:spMk id="5" creationId="{EEF301C7-C40B-414A-A627-E911285E7017}"/>
          </ac:spMkLst>
        </pc:spChg>
        <pc:spChg chg="mod">
          <ac:chgData name="Mörstedt Timm" userId="1f7c0a4c-3839-4306-8063-10d17c5674c9" providerId="ADAL" clId="{A8568008-9E78-4350-8F1A-7D82D179739F}" dt="2021-08-26T10:59:07.568" v="281" actId="20577"/>
          <ac:spMkLst>
            <pc:docMk/>
            <pc:sldMk cId="3216977010" sldId="266"/>
            <ac:spMk id="7" creationId="{D59A9BD8-BF89-45ED-BE65-94573BE96113}"/>
          </ac:spMkLst>
        </pc:spChg>
        <pc:picChg chg="mod ord">
          <ac:chgData name="Mörstedt Timm" userId="1f7c0a4c-3839-4306-8063-10d17c5674c9" providerId="ADAL" clId="{A8568008-9E78-4350-8F1A-7D82D179739F}" dt="2021-08-26T10:59:17.876" v="282" actId="167"/>
          <ac:picMkLst>
            <pc:docMk/>
            <pc:sldMk cId="3216977010" sldId="266"/>
            <ac:picMk id="4" creationId="{1EE30621-3455-47E1-AB5E-F596ED165E1F}"/>
          </ac:picMkLst>
        </pc:picChg>
      </pc:sldChg>
    </pc:docChg>
  </pc:docChgLst>
  <pc:docChgLst>
    <pc:chgData name="Volard Marie-Melody" userId="S::marie-melody.volard@aalto.fi::bc02a5d3-9fc7-42d4-baee-e219384328f8" providerId="AD" clId="Web-{FF90AD81-546D-44C9-BBA5-563E72247F71}"/>
    <pc:docChg chg="modSld">
      <pc:chgData name="Volard Marie-Melody" userId="S::marie-melody.volard@aalto.fi::bc02a5d3-9fc7-42d4-baee-e219384328f8" providerId="AD" clId="Web-{FF90AD81-546D-44C9-BBA5-563E72247F71}" dt="2021-09-07T18:20:15.057" v="167" actId="1076"/>
      <pc:docMkLst>
        <pc:docMk/>
      </pc:docMkLst>
      <pc:sldChg chg="addSp delSp modSp">
        <pc:chgData name="Volard Marie-Melody" userId="S::marie-melody.volard@aalto.fi::bc02a5d3-9fc7-42d4-baee-e219384328f8" providerId="AD" clId="Web-{FF90AD81-546D-44C9-BBA5-563E72247F71}" dt="2021-09-07T18:20:15.057" v="167" actId="1076"/>
        <pc:sldMkLst>
          <pc:docMk/>
          <pc:sldMk cId="956236794" sldId="263"/>
        </pc:sldMkLst>
        <pc:spChg chg="mod">
          <ac:chgData name="Volard Marie-Melody" userId="S::marie-melody.volard@aalto.fi::bc02a5d3-9fc7-42d4-baee-e219384328f8" providerId="AD" clId="Web-{FF90AD81-546D-44C9-BBA5-563E72247F71}" dt="2021-09-07T18:16:51.037" v="92" actId="20577"/>
          <ac:spMkLst>
            <pc:docMk/>
            <pc:sldMk cId="956236794" sldId="263"/>
            <ac:spMk id="3" creationId="{1FF24724-EB4B-40B7-BD80-0064E63250EB}"/>
          </ac:spMkLst>
        </pc:spChg>
        <pc:spChg chg="add del mod">
          <ac:chgData name="Volard Marie-Melody" userId="S::marie-melody.volard@aalto.fi::bc02a5d3-9fc7-42d4-baee-e219384328f8" providerId="AD" clId="Web-{FF90AD81-546D-44C9-BBA5-563E72247F71}" dt="2021-09-07T18:11:17.826" v="19"/>
          <ac:spMkLst>
            <pc:docMk/>
            <pc:sldMk cId="956236794" sldId="263"/>
            <ac:spMk id="5" creationId="{6B53780F-8251-40F6-9461-1077522DB238}"/>
          </ac:spMkLst>
        </pc:spChg>
        <pc:spChg chg="add mod">
          <ac:chgData name="Volard Marie-Melody" userId="S::marie-melody.volard@aalto.fi::bc02a5d3-9fc7-42d4-baee-e219384328f8" providerId="AD" clId="Web-{FF90AD81-546D-44C9-BBA5-563E72247F71}" dt="2021-09-07T18:20:15.057" v="167" actId="1076"/>
          <ac:spMkLst>
            <pc:docMk/>
            <pc:sldMk cId="956236794" sldId="263"/>
            <ac:spMk id="10" creationId="{B047B339-D06A-44B9-880D-6E2CB07AB36B}"/>
          </ac:spMkLst>
        </pc:spChg>
        <pc:picChg chg="add mod">
          <ac:chgData name="Volard Marie-Melody" userId="S::marie-melody.volard@aalto.fi::bc02a5d3-9fc7-42d4-baee-e219384328f8" providerId="AD" clId="Web-{FF90AD81-546D-44C9-BBA5-563E72247F71}" dt="2021-09-07T18:11:41.826" v="21" actId="1076"/>
          <ac:picMkLst>
            <pc:docMk/>
            <pc:sldMk cId="956236794" sldId="263"/>
            <ac:picMk id="6" creationId="{41BB2151-1A30-45AE-A9A5-81008269BCAB}"/>
          </ac:picMkLst>
        </pc:picChg>
        <pc:picChg chg="add del mod">
          <ac:chgData name="Volard Marie-Melody" userId="S::marie-melody.volard@aalto.fi::bc02a5d3-9fc7-42d4-baee-e219384328f8" providerId="AD" clId="Web-{FF90AD81-546D-44C9-BBA5-563E72247F71}" dt="2021-09-07T18:12:48.953" v="26"/>
          <ac:picMkLst>
            <pc:docMk/>
            <pc:sldMk cId="956236794" sldId="263"/>
            <ac:picMk id="7" creationId="{96961490-7B99-4868-A3B7-A555EFA3FD6E}"/>
          </ac:picMkLst>
        </pc:picChg>
        <pc:picChg chg="add mod modCrop">
          <ac:chgData name="Volard Marie-Melody" userId="S::marie-melody.volard@aalto.fi::bc02a5d3-9fc7-42d4-baee-e219384328f8" providerId="AD" clId="Web-{FF90AD81-546D-44C9-BBA5-563E72247F71}" dt="2021-09-07T18:13:50.501" v="32" actId="14100"/>
          <ac:picMkLst>
            <pc:docMk/>
            <pc:sldMk cId="956236794" sldId="263"/>
            <ac:picMk id="8" creationId="{33689015-9F4C-40EB-B6F2-51EA4C20BE2F}"/>
          </ac:picMkLst>
        </pc:picChg>
      </pc:sldChg>
    </pc:docChg>
  </pc:docChgLst>
  <pc:docChgLst>
    <pc:chgData name="Sah Aashish" userId="S::aashish.sah@aalto.fi::589d2e23-4d0f-40f6-8f38-a91510a602ad" providerId="AD" clId="Web-{BB11766E-BCCA-4D7B-ABF8-D63CB443FAD9}"/>
    <pc:docChg chg="modSld">
      <pc:chgData name="Sah Aashish" userId="S::aashish.sah@aalto.fi::589d2e23-4d0f-40f6-8f38-a91510a602ad" providerId="AD" clId="Web-{BB11766E-BCCA-4D7B-ABF8-D63CB443FAD9}" dt="2021-09-07T07:11:37.172" v="2" actId="20577"/>
      <pc:docMkLst>
        <pc:docMk/>
      </pc:docMkLst>
      <pc:sldChg chg="modSp">
        <pc:chgData name="Sah Aashish" userId="S::aashish.sah@aalto.fi::589d2e23-4d0f-40f6-8f38-a91510a602ad" providerId="AD" clId="Web-{BB11766E-BCCA-4D7B-ABF8-D63CB443FAD9}" dt="2021-09-07T07:11:37.172" v="2" actId="20577"/>
        <pc:sldMkLst>
          <pc:docMk/>
          <pc:sldMk cId="861367608" sldId="267"/>
        </pc:sldMkLst>
        <pc:spChg chg="mod">
          <ac:chgData name="Sah Aashish" userId="S::aashish.sah@aalto.fi::589d2e23-4d0f-40f6-8f38-a91510a602ad" providerId="AD" clId="Web-{BB11766E-BCCA-4D7B-ABF8-D63CB443FAD9}" dt="2021-09-07T07:11:37.172" v="2" actId="20577"/>
          <ac:spMkLst>
            <pc:docMk/>
            <pc:sldMk cId="861367608" sldId="267"/>
            <ac:spMk id="3" creationId="{68DE4762-E4E1-4E6E-B230-F72C0E5DA558}"/>
          </ac:spMkLst>
        </pc:spChg>
      </pc:sldChg>
    </pc:docChg>
  </pc:docChgLst>
  <pc:docChgLst>
    <pc:chgData name="Mercier de Lepinay Laure" userId="S::laure.mercierdelepinay@aalto.fi::a16b83de-99df-4785-a299-d5642f26b5b6" providerId="AD" clId="Web-{9E80AA76-5A7F-4B9A-A0A5-BB3F160382E1}"/>
    <pc:docChg chg="modSld">
      <pc:chgData name="Mercier de Lepinay Laure" userId="S::laure.mercierdelepinay@aalto.fi::a16b83de-99df-4785-a299-d5642f26b5b6" providerId="AD" clId="Web-{9E80AA76-5A7F-4B9A-A0A5-BB3F160382E1}" dt="2022-09-01T15:10:21.933" v="258" actId="20577"/>
      <pc:docMkLst>
        <pc:docMk/>
      </pc:docMkLst>
      <pc:sldChg chg="modSp">
        <pc:chgData name="Mercier de Lepinay Laure" userId="S::laure.mercierdelepinay@aalto.fi::a16b83de-99df-4785-a299-d5642f26b5b6" providerId="AD" clId="Web-{9E80AA76-5A7F-4B9A-A0A5-BB3F160382E1}" dt="2022-09-01T15:10:21.933" v="258" actId="20577"/>
        <pc:sldMkLst>
          <pc:docMk/>
          <pc:sldMk cId="137170972" sldId="268"/>
        </pc:sldMkLst>
        <pc:spChg chg="mod">
          <ac:chgData name="Mercier de Lepinay Laure" userId="S::laure.mercierdelepinay@aalto.fi::a16b83de-99df-4785-a299-d5642f26b5b6" providerId="AD" clId="Web-{9E80AA76-5A7F-4B9A-A0A5-BB3F160382E1}" dt="2022-09-01T15:10:21.933" v="258" actId="20577"/>
          <ac:spMkLst>
            <pc:docMk/>
            <pc:sldMk cId="137170972" sldId="268"/>
            <ac:spMk id="3" creationId="{45A725E2-2AC7-4185-B842-A13F500FD8A7}"/>
          </ac:spMkLst>
        </pc:spChg>
      </pc:sldChg>
      <pc:sldChg chg="modSp">
        <pc:chgData name="Mercier de Lepinay Laure" userId="S::laure.mercierdelepinay@aalto.fi::a16b83de-99df-4785-a299-d5642f26b5b6" providerId="AD" clId="Web-{9E80AA76-5A7F-4B9A-A0A5-BB3F160382E1}" dt="2022-09-01T15:09:33.667" v="245" actId="20577"/>
        <pc:sldMkLst>
          <pc:docMk/>
          <pc:sldMk cId="1908111789" sldId="270"/>
        </pc:sldMkLst>
        <pc:spChg chg="mod">
          <ac:chgData name="Mercier de Lepinay Laure" userId="S::laure.mercierdelepinay@aalto.fi::a16b83de-99df-4785-a299-d5642f26b5b6" providerId="AD" clId="Web-{9E80AA76-5A7F-4B9A-A0A5-BB3F160382E1}" dt="2022-09-01T15:09:33.667" v="245" actId="20577"/>
          <ac:spMkLst>
            <pc:docMk/>
            <pc:sldMk cId="1908111789" sldId="270"/>
            <ac:spMk id="3" creationId="{1FF24724-EB4B-40B7-BD80-0064E63250EB}"/>
          </ac:spMkLst>
        </pc:spChg>
      </pc:sldChg>
    </pc:docChg>
  </pc:docChgLst>
  <pc:docChgLst>
    <pc:chgData name="Sah Aashish" userId="S::aashish.sah@aalto.fi::589d2e23-4d0f-40f6-8f38-a91510a602ad" providerId="AD" clId="Web-{399A04D8-3D47-4077-BF96-3D0072EE5D63}"/>
    <pc:docChg chg="modSld">
      <pc:chgData name="Sah Aashish" userId="S::aashish.sah@aalto.fi::589d2e23-4d0f-40f6-8f38-a91510a602ad" providerId="AD" clId="Web-{399A04D8-3D47-4077-BF96-3D0072EE5D63}" dt="2021-08-25T13:36:57.239" v="1" actId="20577"/>
      <pc:docMkLst>
        <pc:docMk/>
      </pc:docMkLst>
      <pc:sldChg chg="modSp">
        <pc:chgData name="Sah Aashish" userId="S::aashish.sah@aalto.fi::589d2e23-4d0f-40f6-8f38-a91510a602ad" providerId="AD" clId="Web-{399A04D8-3D47-4077-BF96-3D0072EE5D63}" dt="2021-08-25T13:36:57.239" v="1" actId="20577"/>
        <pc:sldMkLst>
          <pc:docMk/>
          <pc:sldMk cId="2657862238" sldId="262"/>
        </pc:sldMkLst>
        <pc:spChg chg="mod">
          <ac:chgData name="Sah Aashish" userId="S::aashish.sah@aalto.fi::589d2e23-4d0f-40f6-8f38-a91510a602ad" providerId="AD" clId="Web-{399A04D8-3D47-4077-BF96-3D0072EE5D63}" dt="2021-08-25T13:36:57.239" v="1" actId="20577"/>
          <ac:spMkLst>
            <pc:docMk/>
            <pc:sldMk cId="2657862238" sldId="262"/>
            <ac:spMk id="2" creationId="{982F2D58-1EC6-4534-B16C-DA0F48BEFD50}"/>
          </ac:spMkLst>
        </pc:spChg>
      </pc:sldChg>
    </pc:docChg>
  </pc:docChgLst>
  <pc:docChgLst>
    <pc:chgData name="Mercier de Lepinay Laure" userId="S::laure.mercierdelepinay@aalto.fi::a16b83de-99df-4785-a299-d5642f26b5b6" providerId="AD" clId="Web-{578E6333-F31A-48BA-96FD-7006B04FE5A5}"/>
    <pc:docChg chg="addSld modSld sldOrd">
      <pc:chgData name="Mercier de Lepinay Laure" userId="S::laure.mercierdelepinay@aalto.fi::a16b83de-99df-4785-a299-d5642f26b5b6" providerId="AD" clId="Web-{578E6333-F31A-48BA-96FD-7006B04FE5A5}" dt="2022-09-01T15:04:20.883" v="3834" actId="1076"/>
      <pc:docMkLst>
        <pc:docMk/>
      </pc:docMkLst>
      <pc:sldChg chg="modSp">
        <pc:chgData name="Mercier de Lepinay Laure" userId="S::laure.mercierdelepinay@aalto.fi::a16b83de-99df-4785-a299-d5642f26b5b6" providerId="AD" clId="Web-{578E6333-F31A-48BA-96FD-7006B04FE5A5}" dt="2022-09-01T13:47:11.324" v="0" actId="14100"/>
        <pc:sldMkLst>
          <pc:docMk/>
          <pc:sldMk cId="1584952945" sldId="265"/>
        </pc:sldMkLst>
        <pc:spChg chg="mod">
          <ac:chgData name="Mercier de Lepinay Laure" userId="S::laure.mercierdelepinay@aalto.fi::a16b83de-99df-4785-a299-d5642f26b5b6" providerId="AD" clId="Web-{578E6333-F31A-48BA-96FD-7006B04FE5A5}" dt="2022-09-01T13:47:11.324" v="0" actId="14100"/>
          <ac:spMkLst>
            <pc:docMk/>
            <pc:sldMk cId="1584952945" sldId="265"/>
            <ac:spMk id="3" creationId="{1FF24724-EB4B-40B7-BD80-0064E63250EB}"/>
          </ac:spMkLst>
        </pc:spChg>
      </pc:sldChg>
      <pc:sldChg chg="modSp">
        <pc:chgData name="Mercier de Lepinay Laure" userId="S::laure.mercierdelepinay@aalto.fi::a16b83de-99df-4785-a299-d5642f26b5b6" providerId="AD" clId="Web-{578E6333-F31A-48BA-96FD-7006B04FE5A5}" dt="2022-09-01T13:58:16.096" v="307" actId="20577"/>
        <pc:sldMkLst>
          <pc:docMk/>
          <pc:sldMk cId="137170972" sldId="268"/>
        </pc:sldMkLst>
        <pc:spChg chg="mod">
          <ac:chgData name="Mercier de Lepinay Laure" userId="S::laure.mercierdelepinay@aalto.fi::a16b83de-99df-4785-a299-d5642f26b5b6" providerId="AD" clId="Web-{578E6333-F31A-48BA-96FD-7006B04FE5A5}" dt="2022-09-01T13:51:53.358" v="8" actId="20577"/>
          <ac:spMkLst>
            <pc:docMk/>
            <pc:sldMk cId="137170972" sldId="268"/>
            <ac:spMk id="2" creationId="{85EA292C-EFDB-4F3E-9F48-97D8CAAAAC96}"/>
          </ac:spMkLst>
        </pc:spChg>
        <pc:spChg chg="mod">
          <ac:chgData name="Mercier de Lepinay Laure" userId="S::laure.mercierdelepinay@aalto.fi::a16b83de-99df-4785-a299-d5642f26b5b6" providerId="AD" clId="Web-{578E6333-F31A-48BA-96FD-7006B04FE5A5}" dt="2022-09-01T13:58:16.096" v="307" actId="20577"/>
          <ac:spMkLst>
            <pc:docMk/>
            <pc:sldMk cId="137170972" sldId="268"/>
            <ac:spMk id="3" creationId="{45A725E2-2AC7-4185-B842-A13F500FD8A7}"/>
          </ac:spMkLst>
        </pc:spChg>
      </pc:sldChg>
      <pc:sldChg chg="addSp delSp modSp add ord replId">
        <pc:chgData name="Mercier de Lepinay Laure" userId="S::laure.mercierdelepinay@aalto.fi::a16b83de-99df-4785-a299-d5642f26b5b6" providerId="AD" clId="Web-{578E6333-F31A-48BA-96FD-7006B04FE5A5}" dt="2022-09-01T14:38:01.759" v="2076" actId="20577"/>
        <pc:sldMkLst>
          <pc:docMk/>
          <pc:sldMk cId="2881172730" sldId="269"/>
        </pc:sldMkLst>
        <pc:spChg chg="mod">
          <ac:chgData name="Mercier de Lepinay Laure" userId="S::laure.mercierdelepinay@aalto.fi::a16b83de-99df-4785-a299-d5642f26b5b6" providerId="AD" clId="Web-{578E6333-F31A-48BA-96FD-7006B04FE5A5}" dt="2022-09-01T13:52:14.264" v="39" actId="20577"/>
          <ac:spMkLst>
            <pc:docMk/>
            <pc:sldMk cId="2881172730" sldId="269"/>
            <ac:spMk id="2" creationId="{CC6894AA-51FE-4B9D-A1F5-CCE607F681C7}"/>
          </ac:spMkLst>
        </pc:spChg>
        <pc:spChg chg="del">
          <ac:chgData name="Mercier de Lepinay Laure" userId="S::laure.mercierdelepinay@aalto.fi::a16b83de-99df-4785-a299-d5642f26b5b6" providerId="AD" clId="Web-{578E6333-F31A-48BA-96FD-7006B04FE5A5}" dt="2022-09-01T13:52:16.874" v="40"/>
          <ac:spMkLst>
            <pc:docMk/>
            <pc:sldMk cId="2881172730" sldId="269"/>
            <ac:spMk id="3" creationId="{1FF24724-EB4B-40B7-BD80-0064E63250EB}"/>
          </ac:spMkLst>
        </pc:spChg>
        <pc:spChg chg="add mod">
          <ac:chgData name="Mercier de Lepinay Laure" userId="S::laure.mercierdelepinay@aalto.fi::a16b83de-99df-4785-a299-d5642f26b5b6" providerId="AD" clId="Web-{578E6333-F31A-48BA-96FD-7006B04FE5A5}" dt="2022-09-01T14:38:01.759" v="2076" actId="20577"/>
          <ac:spMkLst>
            <pc:docMk/>
            <pc:sldMk cId="2881172730" sldId="269"/>
            <ac:spMk id="5" creationId="{38BB687A-7024-B4CC-E53F-4AB8E0C880A5}"/>
          </ac:spMkLst>
        </pc:spChg>
        <pc:spChg chg="add mod">
          <ac:chgData name="Mercier de Lepinay Laure" userId="S::laure.mercierdelepinay@aalto.fi::a16b83de-99df-4785-a299-d5642f26b5b6" providerId="AD" clId="Web-{578E6333-F31A-48BA-96FD-7006B04FE5A5}" dt="2022-09-01T14:14:07.402" v="850" actId="1076"/>
          <ac:spMkLst>
            <pc:docMk/>
            <pc:sldMk cId="2881172730" sldId="269"/>
            <ac:spMk id="6" creationId="{C540CF74-5386-6FF9-530B-6F07AAA3740A}"/>
          </ac:spMkLst>
        </pc:spChg>
        <pc:spChg chg="add mod">
          <ac:chgData name="Mercier de Lepinay Laure" userId="S::laure.mercierdelepinay@aalto.fi::a16b83de-99df-4785-a299-d5642f26b5b6" providerId="AD" clId="Web-{578E6333-F31A-48BA-96FD-7006B04FE5A5}" dt="2022-09-01T14:15:22.980" v="864"/>
          <ac:spMkLst>
            <pc:docMk/>
            <pc:sldMk cId="2881172730" sldId="269"/>
            <ac:spMk id="7" creationId="{88F2E458-FBA1-A63F-6DA1-C1D4AF123D01}"/>
          </ac:spMkLst>
        </pc:spChg>
      </pc:sldChg>
      <pc:sldChg chg="modSp add replId">
        <pc:chgData name="Mercier de Lepinay Laure" userId="S::laure.mercierdelepinay@aalto.fi::a16b83de-99df-4785-a299-d5642f26b5b6" providerId="AD" clId="Web-{578E6333-F31A-48BA-96FD-7006B04FE5A5}" dt="2022-09-01T15:03:47.508" v="3825" actId="20577"/>
        <pc:sldMkLst>
          <pc:docMk/>
          <pc:sldMk cId="1908111789" sldId="270"/>
        </pc:sldMkLst>
        <pc:spChg chg="mod">
          <ac:chgData name="Mercier de Lepinay Laure" userId="S::laure.mercierdelepinay@aalto.fi::a16b83de-99df-4785-a299-d5642f26b5b6" providerId="AD" clId="Web-{578E6333-F31A-48BA-96FD-7006B04FE5A5}" dt="2022-09-01T13:53:00.921" v="45" actId="20577"/>
          <ac:spMkLst>
            <pc:docMk/>
            <pc:sldMk cId="1908111789" sldId="270"/>
            <ac:spMk id="2" creationId="{CC6894AA-51FE-4B9D-A1F5-CCE607F681C7}"/>
          </ac:spMkLst>
        </pc:spChg>
        <pc:spChg chg="mod">
          <ac:chgData name="Mercier de Lepinay Laure" userId="S::laure.mercierdelepinay@aalto.fi::a16b83de-99df-4785-a299-d5642f26b5b6" providerId="AD" clId="Web-{578E6333-F31A-48BA-96FD-7006B04FE5A5}" dt="2022-09-01T15:03:47.508" v="3825" actId="20577"/>
          <ac:spMkLst>
            <pc:docMk/>
            <pc:sldMk cId="1908111789" sldId="270"/>
            <ac:spMk id="3" creationId="{1FF24724-EB4B-40B7-BD80-0064E63250EB}"/>
          </ac:spMkLst>
        </pc:spChg>
      </pc:sldChg>
      <pc:sldChg chg="delSp modSp add replId">
        <pc:chgData name="Mercier de Lepinay Laure" userId="S::laure.mercierdelepinay@aalto.fi::a16b83de-99df-4785-a299-d5642f26b5b6" providerId="AD" clId="Web-{578E6333-F31A-48BA-96FD-7006B04FE5A5}" dt="2022-09-01T15:04:20.883" v="3834" actId="1076"/>
        <pc:sldMkLst>
          <pc:docMk/>
          <pc:sldMk cId="2583142170" sldId="271"/>
        </pc:sldMkLst>
        <pc:spChg chg="mod">
          <ac:chgData name="Mercier de Lepinay Laure" userId="S::laure.mercierdelepinay@aalto.fi::a16b83de-99df-4785-a299-d5642f26b5b6" providerId="AD" clId="Web-{578E6333-F31A-48BA-96FD-7006B04FE5A5}" dt="2022-09-01T15:03:57.758" v="3826" actId="20577"/>
          <ac:spMkLst>
            <pc:docMk/>
            <pc:sldMk cId="2583142170" sldId="271"/>
            <ac:spMk id="2" creationId="{CC6894AA-51FE-4B9D-A1F5-CCE607F681C7}"/>
          </ac:spMkLst>
        </pc:spChg>
        <pc:spChg chg="mod">
          <ac:chgData name="Mercier de Lepinay Laure" userId="S::laure.mercierdelepinay@aalto.fi::a16b83de-99df-4785-a299-d5642f26b5b6" providerId="AD" clId="Web-{578E6333-F31A-48BA-96FD-7006B04FE5A5}" dt="2022-09-01T15:04:20.883" v="3834" actId="1076"/>
          <ac:spMkLst>
            <pc:docMk/>
            <pc:sldMk cId="2583142170" sldId="271"/>
            <ac:spMk id="5" creationId="{38BB687A-7024-B4CC-E53F-4AB8E0C880A5}"/>
          </ac:spMkLst>
        </pc:spChg>
        <pc:spChg chg="del">
          <ac:chgData name="Mercier de Lepinay Laure" userId="S::laure.mercierdelepinay@aalto.fi::a16b83de-99df-4785-a299-d5642f26b5b6" providerId="AD" clId="Web-{578E6333-F31A-48BA-96FD-7006B04FE5A5}" dt="2022-09-01T14:17:26.997" v="913"/>
          <ac:spMkLst>
            <pc:docMk/>
            <pc:sldMk cId="2583142170" sldId="271"/>
            <ac:spMk id="6" creationId="{C540CF74-5386-6FF9-530B-6F07AAA3740A}"/>
          </ac:spMkLst>
        </pc:spChg>
        <pc:spChg chg="del">
          <ac:chgData name="Mercier de Lepinay Laure" userId="S::laure.mercierdelepinay@aalto.fi::a16b83de-99df-4785-a299-d5642f26b5b6" providerId="AD" clId="Web-{578E6333-F31A-48BA-96FD-7006B04FE5A5}" dt="2022-09-01T14:17:26.997" v="912"/>
          <ac:spMkLst>
            <pc:docMk/>
            <pc:sldMk cId="2583142170" sldId="271"/>
            <ac:spMk id="7" creationId="{88F2E458-FBA1-A63F-6DA1-C1D4AF123D01}"/>
          </ac:spMkLst>
        </pc:spChg>
      </pc:sldChg>
      <pc:sldChg chg="modSp add replId">
        <pc:chgData name="Mercier de Lepinay Laure" userId="S::laure.mercierdelepinay@aalto.fi::a16b83de-99df-4785-a299-d5642f26b5b6" providerId="AD" clId="Web-{578E6333-F31A-48BA-96FD-7006B04FE5A5}" dt="2022-09-01T14:52:07.579" v="2932" actId="20577"/>
        <pc:sldMkLst>
          <pc:docMk/>
          <pc:sldMk cId="3900649470" sldId="272"/>
        </pc:sldMkLst>
        <pc:spChg chg="mod">
          <ac:chgData name="Mercier de Lepinay Laure" userId="S::laure.mercierdelepinay@aalto.fi::a16b83de-99df-4785-a299-d5642f26b5b6" providerId="AD" clId="Web-{578E6333-F31A-48BA-96FD-7006B04FE5A5}" dt="2022-09-01T14:39:11.884" v="2086" actId="20577"/>
          <ac:spMkLst>
            <pc:docMk/>
            <pc:sldMk cId="3900649470" sldId="272"/>
            <ac:spMk id="2" creationId="{CC6894AA-51FE-4B9D-A1F5-CCE607F681C7}"/>
          </ac:spMkLst>
        </pc:spChg>
        <pc:spChg chg="mod">
          <ac:chgData name="Mercier de Lepinay Laure" userId="S::laure.mercierdelepinay@aalto.fi::a16b83de-99df-4785-a299-d5642f26b5b6" providerId="AD" clId="Web-{578E6333-F31A-48BA-96FD-7006B04FE5A5}" dt="2022-09-01T14:52:07.579" v="2932" actId="20577"/>
          <ac:spMkLst>
            <pc:docMk/>
            <pc:sldMk cId="3900649470" sldId="272"/>
            <ac:spMk id="3" creationId="{1FF24724-EB4B-40B7-BD80-0064E63250EB}"/>
          </ac:spMkLst>
        </pc:spChg>
      </pc:sldChg>
    </pc:docChg>
  </pc:docChgLst>
  <pc:docChgLst>
    <pc:chgData name="Mörstedt Timm" userId="S::timm.morstedt@aalto.fi::1f7c0a4c-3839-4306-8063-10d17c5674c9" providerId="AD" clId="Web-{1E951EFA-3FE9-429F-9EEE-3A7720BAF453}"/>
    <pc:docChg chg="modSld">
      <pc:chgData name="Mörstedt Timm" userId="S::timm.morstedt@aalto.fi::1f7c0a4c-3839-4306-8063-10d17c5674c9" providerId="AD" clId="Web-{1E951EFA-3FE9-429F-9EEE-3A7720BAF453}" dt="2022-09-06T14:15:34.841" v="2" actId="20577"/>
      <pc:docMkLst>
        <pc:docMk/>
      </pc:docMkLst>
      <pc:sldChg chg="modSp">
        <pc:chgData name="Mörstedt Timm" userId="S::timm.morstedt@aalto.fi::1f7c0a4c-3839-4306-8063-10d17c5674c9" providerId="AD" clId="Web-{1E951EFA-3FE9-429F-9EEE-3A7720BAF453}" dt="2022-09-06T14:15:34.841" v="2" actId="20577"/>
        <pc:sldMkLst>
          <pc:docMk/>
          <pc:sldMk cId="861367608" sldId="267"/>
        </pc:sldMkLst>
        <pc:spChg chg="mod">
          <ac:chgData name="Mörstedt Timm" userId="S::timm.morstedt@aalto.fi::1f7c0a4c-3839-4306-8063-10d17c5674c9" providerId="AD" clId="Web-{1E951EFA-3FE9-429F-9EEE-3A7720BAF453}" dt="2022-09-06T14:15:34.841" v="2" actId="20577"/>
          <ac:spMkLst>
            <pc:docMk/>
            <pc:sldMk cId="861367608" sldId="267"/>
            <ac:spMk id="3" creationId="{68DE4762-E4E1-4E6E-B230-F72C0E5DA558}"/>
          </ac:spMkLst>
        </pc:spChg>
      </pc:sldChg>
    </pc:docChg>
  </pc:docChgLst>
  <pc:docChgLst>
    <pc:chgData name="Mercier de Lepinay Laure" userId="S::laure.mercierdelepinay@aalto.fi::a16b83de-99df-4785-a299-d5642f26b5b6" providerId="AD" clId="Web-{A6C8A0DF-C1F5-49BF-8065-1044B29006C4}"/>
    <pc:docChg chg="modSld">
      <pc:chgData name="Mercier de Lepinay Laure" userId="S::laure.mercierdelepinay@aalto.fi::a16b83de-99df-4785-a299-d5642f26b5b6" providerId="AD" clId="Web-{A6C8A0DF-C1F5-49BF-8065-1044B29006C4}" dt="2022-09-02T15:59:56.307" v="8" actId="20577"/>
      <pc:docMkLst>
        <pc:docMk/>
      </pc:docMkLst>
      <pc:sldChg chg="modSp">
        <pc:chgData name="Mercier de Lepinay Laure" userId="S::laure.mercierdelepinay@aalto.fi::a16b83de-99df-4785-a299-d5642f26b5b6" providerId="AD" clId="Web-{A6C8A0DF-C1F5-49BF-8065-1044B29006C4}" dt="2022-09-02T15:59:56.307" v="8" actId="20577"/>
        <pc:sldMkLst>
          <pc:docMk/>
          <pc:sldMk cId="861367608" sldId="267"/>
        </pc:sldMkLst>
        <pc:spChg chg="mod">
          <ac:chgData name="Mercier de Lepinay Laure" userId="S::laure.mercierdelepinay@aalto.fi::a16b83de-99df-4785-a299-d5642f26b5b6" providerId="AD" clId="Web-{A6C8A0DF-C1F5-49BF-8065-1044B29006C4}" dt="2022-09-02T15:59:56.307" v="8" actId="20577"/>
          <ac:spMkLst>
            <pc:docMk/>
            <pc:sldMk cId="861367608" sldId="267"/>
            <ac:spMk id="3" creationId="{68DE4762-E4E1-4E6E-B230-F72C0E5DA558}"/>
          </ac:spMkLst>
        </pc:spChg>
      </pc:sldChg>
    </pc:docChg>
  </pc:docChgLst>
  <pc:docChgLst>
    <pc:chgData name="Mörstedt Timm" userId="S::timm.morstedt@aalto.fi::1f7c0a4c-3839-4306-8063-10d17c5674c9" providerId="AD" clId="Web-{78D1CFC5-1650-4D86-B8AA-5699C7A4B9D5}"/>
    <pc:docChg chg="modSld">
      <pc:chgData name="Mörstedt Timm" userId="S::timm.morstedt@aalto.fi::1f7c0a4c-3839-4306-8063-10d17c5674c9" providerId="AD" clId="Web-{78D1CFC5-1650-4D86-B8AA-5699C7A4B9D5}" dt="2022-09-06T13:35:41.185" v="130" actId="20577"/>
      <pc:docMkLst>
        <pc:docMk/>
      </pc:docMkLst>
      <pc:sldChg chg="addSp delSp modSp">
        <pc:chgData name="Mörstedt Timm" userId="S::timm.morstedt@aalto.fi::1f7c0a4c-3839-4306-8063-10d17c5674c9" providerId="AD" clId="Web-{78D1CFC5-1650-4D86-B8AA-5699C7A4B9D5}" dt="2022-09-06T13:35:41.185" v="130" actId="20577"/>
        <pc:sldMkLst>
          <pc:docMk/>
          <pc:sldMk cId="726802239" sldId="260"/>
        </pc:sldMkLst>
        <pc:spChg chg="mod">
          <ac:chgData name="Mörstedt Timm" userId="S::timm.morstedt@aalto.fi::1f7c0a4c-3839-4306-8063-10d17c5674c9" providerId="AD" clId="Web-{78D1CFC5-1650-4D86-B8AA-5699C7A4B9D5}" dt="2022-09-06T13:35:41.185" v="130" actId="20577"/>
          <ac:spMkLst>
            <pc:docMk/>
            <pc:sldMk cId="726802239" sldId="260"/>
            <ac:spMk id="2" creationId="{CC6894AA-51FE-4B9D-A1F5-CCE607F681C7}"/>
          </ac:spMkLst>
        </pc:spChg>
        <pc:spChg chg="mod">
          <ac:chgData name="Mörstedt Timm" userId="S::timm.morstedt@aalto.fi::1f7c0a4c-3839-4306-8063-10d17c5674c9" providerId="AD" clId="Web-{78D1CFC5-1650-4D86-B8AA-5699C7A4B9D5}" dt="2022-09-06T13:35:08.138" v="127" actId="20577"/>
          <ac:spMkLst>
            <pc:docMk/>
            <pc:sldMk cId="726802239" sldId="260"/>
            <ac:spMk id="3" creationId="{1FF24724-EB4B-40B7-BD80-0064E63250EB}"/>
          </ac:spMkLst>
        </pc:spChg>
        <pc:spChg chg="mod">
          <ac:chgData name="Mörstedt Timm" userId="S::timm.morstedt@aalto.fi::1f7c0a4c-3839-4306-8063-10d17c5674c9" providerId="AD" clId="Web-{78D1CFC5-1650-4D86-B8AA-5699C7A4B9D5}" dt="2022-09-06T13:34:03.981" v="110" actId="1076"/>
          <ac:spMkLst>
            <pc:docMk/>
            <pc:sldMk cId="726802239" sldId="260"/>
            <ac:spMk id="4" creationId="{1345F124-EBCB-45E0-A4B3-186FE29803BE}"/>
          </ac:spMkLst>
        </pc:spChg>
        <pc:picChg chg="add mod">
          <ac:chgData name="Mörstedt Timm" userId="S::timm.morstedt@aalto.fi::1f7c0a4c-3839-4306-8063-10d17c5674c9" providerId="AD" clId="Web-{78D1CFC5-1650-4D86-B8AA-5699C7A4B9D5}" dt="2022-09-06T13:34:09.465" v="111" actId="14100"/>
          <ac:picMkLst>
            <pc:docMk/>
            <pc:sldMk cId="726802239" sldId="260"/>
            <ac:picMk id="5" creationId="{A8D83DAA-EEB0-5BBE-87FD-29E95CE613B1}"/>
          </ac:picMkLst>
        </pc:picChg>
        <pc:picChg chg="del">
          <ac:chgData name="Mörstedt Timm" userId="S::timm.morstedt@aalto.fi::1f7c0a4c-3839-4306-8063-10d17c5674c9" providerId="AD" clId="Web-{78D1CFC5-1650-4D86-B8AA-5699C7A4B9D5}" dt="2022-09-06T13:25:23.006" v="79"/>
          <ac:picMkLst>
            <pc:docMk/>
            <pc:sldMk cId="726802239" sldId="260"/>
            <ac:picMk id="6" creationId="{F58523C3-9535-407C-8D95-D1607064E404}"/>
          </ac:picMkLst>
        </pc:picChg>
        <pc:picChg chg="del">
          <ac:chgData name="Mörstedt Timm" userId="S::timm.morstedt@aalto.fi::1f7c0a4c-3839-4306-8063-10d17c5674c9" providerId="AD" clId="Web-{78D1CFC5-1650-4D86-B8AA-5699C7A4B9D5}" dt="2022-09-06T13:33:30.871" v="105"/>
          <ac:picMkLst>
            <pc:docMk/>
            <pc:sldMk cId="726802239" sldId="260"/>
            <ac:picMk id="7" creationId="{B121D411-1C8B-40A3-896F-8B1B387AE9D1}"/>
          </ac:picMkLst>
        </pc:picChg>
      </pc:sldChg>
    </pc:docChg>
  </pc:docChgLst>
  <pc:docChgLst>
    <pc:chgData name="Sah Aashish" userId="S::aashish.sah@aalto.fi::589d2e23-4d0f-40f6-8f38-a91510a602ad" providerId="AD" clId="Web-{E891D363-2DD5-4834-B399-B06685290F9F}"/>
    <pc:docChg chg="modSld">
      <pc:chgData name="Sah Aashish" userId="S::aashish.sah@aalto.fi::589d2e23-4d0f-40f6-8f38-a91510a602ad" providerId="AD" clId="Web-{E891D363-2DD5-4834-B399-B06685290F9F}" dt="2021-09-13T08:31:36.059" v="3" actId="20577"/>
      <pc:docMkLst>
        <pc:docMk/>
      </pc:docMkLst>
      <pc:sldChg chg="modSp">
        <pc:chgData name="Sah Aashish" userId="S::aashish.sah@aalto.fi::589d2e23-4d0f-40f6-8f38-a91510a602ad" providerId="AD" clId="Web-{E891D363-2DD5-4834-B399-B06685290F9F}" dt="2021-09-13T08:31:36.059" v="3" actId="20577"/>
        <pc:sldMkLst>
          <pc:docMk/>
          <pc:sldMk cId="861367608" sldId="267"/>
        </pc:sldMkLst>
        <pc:spChg chg="mod">
          <ac:chgData name="Sah Aashish" userId="S::aashish.sah@aalto.fi::589d2e23-4d0f-40f6-8f38-a91510a602ad" providerId="AD" clId="Web-{E891D363-2DD5-4834-B399-B06685290F9F}" dt="2021-09-13T08:31:36.059" v="3" actId="20577"/>
          <ac:spMkLst>
            <pc:docMk/>
            <pc:sldMk cId="861367608" sldId="267"/>
            <ac:spMk id="3" creationId="{68DE4762-E4E1-4E6E-B230-F72C0E5DA558}"/>
          </ac:spMkLst>
        </pc:spChg>
      </pc:sldChg>
    </pc:docChg>
  </pc:docChgLst>
  <pc:docChgLst>
    <pc:chgData name="Sah Aashish" userId="S::aashish.sah@aalto.fi::589d2e23-4d0f-40f6-8f38-a91510a602ad" providerId="AD" clId="Web-{BD7F0565-0B06-4D0F-8BBC-0468AD594C8B}"/>
    <pc:docChg chg="modSld">
      <pc:chgData name="Sah Aashish" userId="S::aashish.sah@aalto.fi::589d2e23-4d0f-40f6-8f38-a91510a602ad" providerId="AD" clId="Web-{BD7F0565-0B06-4D0F-8BBC-0468AD594C8B}" dt="2021-08-26T11:17:05.836" v="2" actId="20577"/>
      <pc:docMkLst>
        <pc:docMk/>
      </pc:docMkLst>
      <pc:sldChg chg="modSp">
        <pc:chgData name="Sah Aashish" userId="S::aashish.sah@aalto.fi::589d2e23-4d0f-40f6-8f38-a91510a602ad" providerId="AD" clId="Web-{BD7F0565-0B06-4D0F-8BBC-0468AD594C8B}" dt="2021-08-26T11:17:05.836" v="2" actId="20577"/>
        <pc:sldMkLst>
          <pc:docMk/>
          <pc:sldMk cId="808411168" sldId="258"/>
        </pc:sldMkLst>
        <pc:spChg chg="mod">
          <ac:chgData name="Sah Aashish" userId="S::aashish.sah@aalto.fi::589d2e23-4d0f-40f6-8f38-a91510a602ad" providerId="AD" clId="Web-{BD7F0565-0B06-4D0F-8BBC-0468AD594C8B}" dt="2021-08-26T11:17:05.836" v="2" actId="20577"/>
          <ac:spMkLst>
            <pc:docMk/>
            <pc:sldMk cId="808411168" sldId="258"/>
            <ac:spMk id="3" creationId="{1FF24724-EB4B-40B7-BD80-0064E63250EB}"/>
          </ac:spMkLst>
        </pc:spChg>
      </pc:sldChg>
    </pc:docChg>
  </pc:docChgLst>
  <pc:docChgLst>
    <pc:chgData name="Mörstedt Timm" userId="S::timm.morstedt@aalto.fi::1f7c0a4c-3839-4306-8063-10d17c5674c9" providerId="AD" clId="Web-{DD36DC8C-7AD6-4B7A-B467-7B07C7E96C92}"/>
    <pc:docChg chg="modSld">
      <pc:chgData name="Mörstedt Timm" userId="S::timm.morstedt@aalto.fi::1f7c0a4c-3839-4306-8063-10d17c5674c9" providerId="AD" clId="Web-{DD36DC8C-7AD6-4B7A-B467-7B07C7E96C92}" dt="2021-08-26T10:18:39.369" v="465" actId="20577"/>
      <pc:docMkLst>
        <pc:docMk/>
      </pc:docMkLst>
      <pc:sldChg chg="modSp">
        <pc:chgData name="Mörstedt Timm" userId="S::timm.morstedt@aalto.fi::1f7c0a4c-3839-4306-8063-10d17c5674c9" providerId="AD" clId="Web-{DD36DC8C-7AD6-4B7A-B467-7B07C7E96C92}" dt="2021-08-26T09:53:08.029" v="1" actId="20577"/>
        <pc:sldMkLst>
          <pc:docMk/>
          <pc:sldMk cId="1440309634" sldId="257"/>
        </pc:sldMkLst>
        <pc:spChg chg="mod">
          <ac:chgData name="Mörstedt Timm" userId="S::timm.morstedt@aalto.fi::1f7c0a4c-3839-4306-8063-10d17c5674c9" providerId="AD" clId="Web-{DD36DC8C-7AD6-4B7A-B467-7B07C7E96C92}" dt="2021-08-26T09:53:08.029" v="1" actId="20577"/>
          <ac:spMkLst>
            <pc:docMk/>
            <pc:sldMk cId="1440309634" sldId="257"/>
            <ac:spMk id="4" creationId="{00000000-0000-0000-0000-000000000000}"/>
          </ac:spMkLst>
        </pc:spChg>
      </pc:sldChg>
      <pc:sldChg chg="modSp">
        <pc:chgData name="Mörstedt Timm" userId="S::timm.morstedt@aalto.fi::1f7c0a4c-3839-4306-8063-10d17c5674c9" providerId="AD" clId="Web-{DD36DC8C-7AD6-4B7A-B467-7B07C7E96C92}" dt="2021-08-26T09:56:43.401" v="134" actId="20577"/>
        <pc:sldMkLst>
          <pc:docMk/>
          <pc:sldMk cId="808411168" sldId="258"/>
        </pc:sldMkLst>
        <pc:spChg chg="mod">
          <ac:chgData name="Mörstedt Timm" userId="S::timm.morstedt@aalto.fi::1f7c0a4c-3839-4306-8063-10d17c5674c9" providerId="AD" clId="Web-{DD36DC8C-7AD6-4B7A-B467-7B07C7E96C92}" dt="2021-08-26T09:56:43.401" v="134" actId="20577"/>
          <ac:spMkLst>
            <pc:docMk/>
            <pc:sldMk cId="808411168" sldId="258"/>
            <ac:spMk id="3" creationId="{1FF24724-EB4B-40B7-BD80-0064E63250EB}"/>
          </ac:spMkLst>
        </pc:spChg>
      </pc:sldChg>
      <pc:sldChg chg="addSp delSp modSp">
        <pc:chgData name="Mörstedt Timm" userId="S::timm.morstedt@aalto.fi::1f7c0a4c-3839-4306-8063-10d17c5674c9" providerId="AD" clId="Web-{DD36DC8C-7AD6-4B7A-B467-7B07C7E96C92}" dt="2021-08-26T10:17:54.897" v="463" actId="20577"/>
        <pc:sldMkLst>
          <pc:docMk/>
          <pc:sldMk cId="726802239" sldId="260"/>
        </pc:sldMkLst>
        <pc:spChg chg="mod">
          <ac:chgData name="Mörstedt Timm" userId="S::timm.morstedt@aalto.fi::1f7c0a4c-3839-4306-8063-10d17c5674c9" providerId="AD" clId="Web-{DD36DC8C-7AD6-4B7A-B467-7B07C7E96C92}" dt="2021-08-26T10:17:49.444" v="462" actId="20577"/>
          <ac:spMkLst>
            <pc:docMk/>
            <pc:sldMk cId="726802239" sldId="260"/>
            <ac:spMk id="3" creationId="{1FF24724-EB4B-40B7-BD80-0064E63250EB}"/>
          </ac:spMkLst>
        </pc:spChg>
        <pc:spChg chg="add mod">
          <ac:chgData name="Mörstedt Timm" userId="S::timm.morstedt@aalto.fi::1f7c0a4c-3839-4306-8063-10d17c5674c9" providerId="AD" clId="Web-{DD36DC8C-7AD6-4B7A-B467-7B07C7E96C92}" dt="2021-08-26T10:17:54.897" v="463" actId="20577"/>
          <ac:spMkLst>
            <pc:docMk/>
            <pc:sldMk cId="726802239" sldId="260"/>
            <ac:spMk id="4" creationId="{1345F124-EBCB-45E0-A4B3-186FE29803BE}"/>
          </ac:spMkLst>
        </pc:spChg>
        <pc:spChg chg="add del">
          <ac:chgData name="Mörstedt Timm" userId="S::timm.morstedt@aalto.fi::1f7c0a4c-3839-4306-8063-10d17c5674c9" providerId="AD" clId="Web-{DD36DC8C-7AD6-4B7A-B467-7B07C7E96C92}" dt="2021-08-26T10:00:10.819" v="255"/>
          <ac:spMkLst>
            <pc:docMk/>
            <pc:sldMk cId="726802239" sldId="260"/>
            <ac:spMk id="5" creationId="{86E3C6A4-C2B1-4C6F-899E-0F59237A0616}"/>
          </ac:spMkLst>
        </pc:spChg>
        <pc:picChg chg="add mod">
          <ac:chgData name="Mörstedt Timm" userId="S::timm.morstedt@aalto.fi::1f7c0a4c-3839-4306-8063-10d17c5674c9" providerId="AD" clId="Web-{DD36DC8C-7AD6-4B7A-B467-7B07C7E96C92}" dt="2021-08-26T10:07:09.672" v="306" actId="1076"/>
          <ac:picMkLst>
            <pc:docMk/>
            <pc:sldMk cId="726802239" sldId="260"/>
            <ac:picMk id="6" creationId="{F58523C3-9535-407C-8D95-D1607064E404}"/>
          </ac:picMkLst>
        </pc:picChg>
        <pc:picChg chg="add mod">
          <ac:chgData name="Mörstedt Timm" userId="S::timm.morstedt@aalto.fi::1f7c0a4c-3839-4306-8063-10d17c5674c9" providerId="AD" clId="Web-{DD36DC8C-7AD6-4B7A-B467-7B07C7E96C92}" dt="2021-08-26T10:09:03.257" v="325" actId="14100"/>
          <ac:picMkLst>
            <pc:docMk/>
            <pc:sldMk cId="726802239" sldId="260"/>
            <ac:picMk id="7" creationId="{B121D411-1C8B-40A3-896F-8B1B387AE9D1}"/>
          </ac:picMkLst>
        </pc:picChg>
      </pc:sldChg>
      <pc:sldChg chg="modSp">
        <pc:chgData name="Mörstedt Timm" userId="S::timm.morstedt@aalto.fi::1f7c0a4c-3839-4306-8063-10d17c5674c9" providerId="AD" clId="Web-{DD36DC8C-7AD6-4B7A-B467-7B07C7E96C92}" dt="2021-08-26T10:18:39.369" v="465" actId="20577"/>
        <pc:sldMkLst>
          <pc:docMk/>
          <pc:sldMk cId="1584952945" sldId="265"/>
        </pc:sldMkLst>
        <pc:spChg chg="mod">
          <ac:chgData name="Mörstedt Timm" userId="S::timm.morstedt@aalto.fi::1f7c0a4c-3839-4306-8063-10d17c5674c9" providerId="AD" clId="Web-{DD36DC8C-7AD6-4B7A-B467-7B07C7E96C92}" dt="2021-08-26T10:18:39.369" v="465" actId="20577"/>
          <ac:spMkLst>
            <pc:docMk/>
            <pc:sldMk cId="1584952945" sldId="265"/>
            <ac:spMk id="3" creationId="{1FF24724-EB4B-40B7-BD80-0064E63250EB}"/>
          </ac:spMkLst>
        </pc:spChg>
      </pc:sldChg>
    </pc:docChg>
  </pc:docChgLst>
  <pc:docChgLst>
    <pc:chgData name="Sah Aashish" userId="S::aashish.sah@aalto.fi::589d2e23-4d0f-40f6-8f38-a91510a602ad" providerId="AD" clId="Web-{5DE05BB7-A1DE-49B0-BB5B-E5909D71CC1B}"/>
    <pc:docChg chg="modSld">
      <pc:chgData name="Sah Aashish" userId="S::aashish.sah@aalto.fi::589d2e23-4d0f-40f6-8f38-a91510a602ad" providerId="AD" clId="Web-{5DE05BB7-A1DE-49B0-BB5B-E5909D71CC1B}" dt="2021-09-06T13:33:17.084" v="6" actId="20577"/>
      <pc:docMkLst>
        <pc:docMk/>
      </pc:docMkLst>
      <pc:sldChg chg="modSp">
        <pc:chgData name="Sah Aashish" userId="S::aashish.sah@aalto.fi::589d2e23-4d0f-40f6-8f38-a91510a602ad" providerId="AD" clId="Web-{5DE05BB7-A1DE-49B0-BB5B-E5909D71CC1B}" dt="2021-09-06T13:33:17.084" v="6" actId="20577"/>
        <pc:sldMkLst>
          <pc:docMk/>
          <pc:sldMk cId="137170972" sldId="268"/>
        </pc:sldMkLst>
        <pc:spChg chg="mod">
          <ac:chgData name="Sah Aashish" userId="S::aashish.sah@aalto.fi::589d2e23-4d0f-40f6-8f38-a91510a602ad" providerId="AD" clId="Web-{5DE05BB7-A1DE-49B0-BB5B-E5909D71CC1B}" dt="2021-09-06T13:33:17.084" v="6" actId="20577"/>
          <ac:spMkLst>
            <pc:docMk/>
            <pc:sldMk cId="137170972" sldId="268"/>
            <ac:spMk id="3" creationId="{45A725E2-2AC7-4185-B842-A13F500FD8A7}"/>
          </ac:spMkLst>
        </pc:spChg>
      </pc:sldChg>
    </pc:docChg>
  </pc:docChgLst>
  <pc:docChgLst>
    <pc:chgData name="Sah Aashish" userId="S::aashish.sah@aalto.fi::589d2e23-4d0f-40f6-8f38-a91510a602ad" providerId="AD" clId="Web-{7B4532B7-DBA9-467C-BC30-486E3E43F891}"/>
    <pc:docChg chg="addSld modSld sldOrd">
      <pc:chgData name="Sah Aashish" userId="S::aashish.sah@aalto.fi::589d2e23-4d0f-40f6-8f38-a91510a602ad" providerId="AD" clId="Web-{7B4532B7-DBA9-467C-BC30-486E3E43F891}" dt="2021-09-06T13:32:16.728" v="946" actId="20577"/>
      <pc:docMkLst>
        <pc:docMk/>
      </pc:docMkLst>
      <pc:sldChg chg="addSp delSp modSp">
        <pc:chgData name="Sah Aashish" userId="S::aashish.sah@aalto.fi::589d2e23-4d0f-40f6-8f38-a91510a602ad" providerId="AD" clId="Web-{7B4532B7-DBA9-467C-BC30-486E3E43F891}" dt="2021-09-06T12:35:24.120" v="445" actId="1076"/>
        <pc:sldMkLst>
          <pc:docMk/>
          <pc:sldMk cId="3675329252" sldId="259"/>
        </pc:sldMkLst>
        <pc:spChg chg="mod">
          <ac:chgData name="Sah Aashish" userId="S::aashish.sah@aalto.fi::589d2e23-4d0f-40f6-8f38-a91510a602ad" providerId="AD" clId="Web-{7B4532B7-DBA9-467C-BC30-486E3E43F891}" dt="2021-09-06T11:43:37.315" v="295" actId="1076"/>
          <ac:spMkLst>
            <pc:docMk/>
            <pc:sldMk cId="3675329252" sldId="259"/>
            <ac:spMk id="3" creationId="{1FF24724-EB4B-40B7-BD80-0064E63250EB}"/>
          </ac:spMkLst>
        </pc:spChg>
        <pc:spChg chg="add mod">
          <ac:chgData name="Sah Aashish" userId="S::aashish.sah@aalto.fi::589d2e23-4d0f-40f6-8f38-a91510a602ad" providerId="AD" clId="Web-{7B4532B7-DBA9-467C-BC30-486E3E43F891}" dt="2021-09-06T11:00:04.178" v="237" actId="1076"/>
          <ac:spMkLst>
            <pc:docMk/>
            <pc:sldMk cId="3675329252" sldId="259"/>
            <ac:spMk id="5" creationId="{C072D623-033D-4D9B-B213-77FF3365795B}"/>
          </ac:spMkLst>
        </pc:spChg>
        <pc:spChg chg="add del mod">
          <ac:chgData name="Sah Aashish" userId="S::aashish.sah@aalto.fi::589d2e23-4d0f-40f6-8f38-a91510a602ad" providerId="AD" clId="Web-{7B4532B7-DBA9-467C-BC30-486E3E43F891}" dt="2021-09-06T12:34:46.493" v="442"/>
          <ac:spMkLst>
            <pc:docMk/>
            <pc:sldMk cId="3675329252" sldId="259"/>
            <ac:spMk id="16" creationId="{479ECF20-7CC8-478E-B5AB-68C453478238}"/>
          </ac:spMkLst>
        </pc:spChg>
        <pc:grpChg chg="add mod">
          <ac:chgData name="Sah Aashish" userId="S::aashish.sah@aalto.fi::589d2e23-4d0f-40f6-8f38-a91510a602ad" providerId="AD" clId="Web-{7B4532B7-DBA9-467C-BC30-486E3E43F891}" dt="2021-09-06T11:03:00.275" v="256" actId="1076"/>
          <ac:grpSpMkLst>
            <pc:docMk/>
            <pc:sldMk cId="3675329252" sldId="259"/>
            <ac:grpSpMk id="9" creationId="{C4780B1A-D336-4898-AE01-F0AA33DA9CDE}"/>
          </ac:grpSpMkLst>
        </pc:grpChg>
        <pc:grpChg chg="add del mod">
          <ac:chgData name="Sah Aashish" userId="S::aashish.sah@aalto.fi::589d2e23-4d0f-40f6-8f38-a91510a602ad" providerId="AD" clId="Web-{7B4532B7-DBA9-467C-BC30-486E3E43F891}" dt="2021-09-06T11:32:06.975" v="282"/>
          <ac:grpSpMkLst>
            <pc:docMk/>
            <pc:sldMk cId="3675329252" sldId="259"/>
            <ac:grpSpMk id="10" creationId="{067B6A2F-A17C-453A-BE46-529998C3BDF8}"/>
          </ac:grpSpMkLst>
        </pc:grpChg>
        <pc:grpChg chg="add">
          <ac:chgData name="Sah Aashish" userId="S::aashish.sah@aalto.fi::589d2e23-4d0f-40f6-8f38-a91510a602ad" providerId="AD" clId="Web-{7B4532B7-DBA9-467C-BC30-486E3E43F891}" dt="2021-09-06T11:23:45.709" v="278"/>
          <ac:grpSpMkLst>
            <pc:docMk/>
            <pc:sldMk cId="3675329252" sldId="259"/>
            <ac:grpSpMk id="12" creationId="{793EAE10-5E89-4055-A2A4-499C4AF5041E}"/>
          </ac:grpSpMkLst>
        </pc:grpChg>
        <pc:grpChg chg="add mod">
          <ac:chgData name="Sah Aashish" userId="S::aashish.sah@aalto.fi::589d2e23-4d0f-40f6-8f38-a91510a602ad" providerId="AD" clId="Web-{7B4532B7-DBA9-467C-BC30-486E3E43F891}" dt="2021-09-06T11:39:29.940" v="293" actId="1076"/>
          <ac:grpSpMkLst>
            <pc:docMk/>
            <pc:sldMk cId="3675329252" sldId="259"/>
            <ac:grpSpMk id="14" creationId="{0F1CF4FD-ECE5-4587-8B58-D9890C75B45A}"/>
          </ac:grpSpMkLst>
        </pc:grpChg>
        <pc:picChg chg="add mod">
          <ac:chgData name="Sah Aashish" userId="S::aashish.sah@aalto.fi::589d2e23-4d0f-40f6-8f38-a91510a602ad" providerId="AD" clId="Web-{7B4532B7-DBA9-467C-BC30-486E3E43F891}" dt="2021-09-06T11:20:36.635" v="264" actId="1076"/>
          <ac:picMkLst>
            <pc:docMk/>
            <pc:sldMk cId="3675329252" sldId="259"/>
            <ac:picMk id="4" creationId="{548D87DF-362C-46C8-85E9-F4A06B43CC26}"/>
          </ac:picMkLst>
        </pc:picChg>
        <pc:picChg chg="add mod">
          <ac:chgData name="Sah Aashish" userId="S::aashish.sah@aalto.fi::589d2e23-4d0f-40f6-8f38-a91510a602ad" providerId="AD" clId="Web-{7B4532B7-DBA9-467C-BC30-486E3E43F891}" dt="2021-09-06T11:00:14.787" v="240" actId="1076"/>
          <ac:picMkLst>
            <pc:docMk/>
            <pc:sldMk cId="3675329252" sldId="259"/>
            <ac:picMk id="6" creationId="{8423C97B-2002-4E63-A131-A42FCB4A9873}"/>
          </ac:picMkLst>
        </pc:picChg>
        <pc:picChg chg="add mod">
          <ac:chgData name="Sah Aashish" userId="S::aashish.sah@aalto.fi::589d2e23-4d0f-40f6-8f38-a91510a602ad" providerId="AD" clId="Web-{7B4532B7-DBA9-467C-BC30-486E3E43F891}" dt="2021-09-06T11:00:35.553" v="243" actId="1076"/>
          <ac:picMkLst>
            <pc:docMk/>
            <pc:sldMk cId="3675329252" sldId="259"/>
            <ac:picMk id="7" creationId="{EEAAFB02-F25F-4B7A-9A3B-7F7580062619}"/>
          </ac:picMkLst>
        </pc:picChg>
        <pc:picChg chg="add mod">
          <ac:chgData name="Sah Aashish" userId="S::aashish.sah@aalto.fi::589d2e23-4d0f-40f6-8f38-a91510a602ad" providerId="AD" clId="Web-{7B4532B7-DBA9-467C-BC30-486E3E43F891}" dt="2021-09-06T11:01:27.821" v="251" actId="1076"/>
          <ac:picMkLst>
            <pc:docMk/>
            <pc:sldMk cId="3675329252" sldId="259"/>
            <ac:picMk id="8" creationId="{D19E68C7-C618-4EB1-88BE-4385B9948009}"/>
          </ac:picMkLst>
        </pc:picChg>
        <pc:picChg chg="add mod">
          <ac:chgData name="Sah Aashish" userId="S::aashish.sah@aalto.fi::589d2e23-4d0f-40f6-8f38-a91510a602ad" providerId="AD" clId="Web-{7B4532B7-DBA9-467C-BC30-486E3E43F891}" dt="2021-09-06T11:22:13.609" v="277" actId="1076"/>
          <ac:picMkLst>
            <pc:docMk/>
            <pc:sldMk cId="3675329252" sldId="259"/>
            <ac:picMk id="11" creationId="{205F61C5-8BF4-4437-837F-80B3B3452892}"/>
          </ac:picMkLst>
        </pc:picChg>
        <pc:picChg chg="add mod">
          <ac:chgData name="Sah Aashish" userId="S::aashish.sah@aalto.fi::589d2e23-4d0f-40f6-8f38-a91510a602ad" providerId="AD" clId="Web-{7B4532B7-DBA9-467C-BC30-486E3E43F891}" dt="2021-09-06T11:31:55.084" v="280" actId="1076"/>
          <ac:picMkLst>
            <pc:docMk/>
            <pc:sldMk cId="3675329252" sldId="259"/>
            <ac:picMk id="13" creationId="{6001C856-78EC-42ED-AD3D-68775A260F8B}"/>
          </ac:picMkLst>
        </pc:picChg>
        <pc:picChg chg="add del mod">
          <ac:chgData name="Sah Aashish" userId="S::aashish.sah@aalto.fi::589d2e23-4d0f-40f6-8f38-a91510a602ad" providerId="AD" clId="Web-{7B4532B7-DBA9-467C-BC30-486E3E43F891}" dt="2021-09-06T12:34:42.774" v="441"/>
          <ac:picMkLst>
            <pc:docMk/>
            <pc:sldMk cId="3675329252" sldId="259"/>
            <ac:picMk id="15" creationId="{10FCEE94-067E-4987-9820-697837B9C9AC}"/>
          </ac:picMkLst>
        </pc:picChg>
        <pc:picChg chg="add mod">
          <ac:chgData name="Sah Aashish" userId="S::aashish.sah@aalto.fi::589d2e23-4d0f-40f6-8f38-a91510a602ad" providerId="AD" clId="Web-{7B4532B7-DBA9-467C-BC30-486E3E43F891}" dt="2021-09-06T12:35:24.120" v="445" actId="1076"/>
          <ac:picMkLst>
            <pc:docMk/>
            <pc:sldMk cId="3675329252" sldId="259"/>
            <ac:picMk id="17" creationId="{9D38CEF4-8062-4D58-98E6-8E373DC09465}"/>
          </ac:picMkLst>
        </pc:picChg>
      </pc:sldChg>
      <pc:sldChg chg="modSp new">
        <pc:chgData name="Sah Aashish" userId="S::aashish.sah@aalto.fi::589d2e23-4d0f-40f6-8f38-a91510a602ad" providerId="AD" clId="Web-{7B4532B7-DBA9-467C-BC30-486E3E43F891}" dt="2021-09-06T12:31:11.745" v="432" actId="20577"/>
        <pc:sldMkLst>
          <pc:docMk/>
          <pc:sldMk cId="861367608" sldId="267"/>
        </pc:sldMkLst>
        <pc:spChg chg="mod">
          <ac:chgData name="Sah Aashish" userId="S::aashish.sah@aalto.fi::589d2e23-4d0f-40f6-8f38-a91510a602ad" providerId="AD" clId="Web-{7B4532B7-DBA9-467C-BC30-486E3E43F891}" dt="2021-09-06T12:10:15.119" v="304" actId="20577"/>
          <ac:spMkLst>
            <pc:docMk/>
            <pc:sldMk cId="861367608" sldId="267"/>
            <ac:spMk id="2" creationId="{4F12311A-052E-4D0E-BF1F-23F8F3F5A1DC}"/>
          </ac:spMkLst>
        </pc:spChg>
        <pc:spChg chg="mod">
          <ac:chgData name="Sah Aashish" userId="S::aashish.sah@aalto.fi::589d2e23-4d0f-40f6-8f38-a91510a602ad" providerId="AD" clId="Web-{7B4532B7-DBA9-467C-BC30-486E3E43F891}" dt="2021-09-06T12:31:11.745" v="432" actId="20577"/>
          <ac:spMkLst>
            <pc:docMk/>
            <pc:sldMk cId="861367608" sldId="267"/>
            <ac:spMk id="3" creationId="{68DE4762-E4E1-4E6E-B230-F72C0E5DA558}"/>
          </ac:spMkLst>
        </pc:spChg>
      </pc:sldChg>
      <pc:sldChg chg="addSp delSp modSp new ord">
        <pc:chgData name="Sah Aashish" userId="S::aashish.sah@aalto.fi::589d2e23-4d0f-40f6-8f38-a91510a602ad" providerId="AD" clId="Web-{7B4532B7-DBA9-467C-BC30-486E3E43F891}" dt="2021-09-06T13:32:16.728" v="946" actId="20577"/>
        <pc:sldMkLst>
          <pc:docMk/>
          <pc:sldMk cId="137170972" sldId="268"/>
        </pc:sldMkLst>
        <pc:spChg chg="mod">
          <ac:chgData name="Sah Aashish" userId="S::aashish.sah@aalto.fi::589d2e23-4d0f-40f6-8f38-a91510a602ad" providerId="AD" clId="Web-{7B4532B7-DBA9-467C-BC30-486E3E43F891}" dt="2021-09-06T12:43:36.041" v="456" actId="20577"/>
          <ac:spMkLst>
            <pc:docMk/>
            <pc:sldMk cId="137170972" sldId="268"/>
            <ac:spMk id="2" creationId="{85EA292C-EFDB-4F3E-9F48-97D8CAAAAC96}"/>
          </ac:spMkLst>
        </pc:spChg>
        <pc:spChg chg="mod">
          <ac:chgData name="Sah Aashish" userId="S::aashish.sah@aalto.fi::589d2e23-4d0f-40f6-8f38-a91510a602ad" providerId="AD" clId="Web-{7B4532B7-DBA9-467C-BC30-486E3E43F891}" dt="2021-09-06T13:32:16.728" v="946" actId="20577"/>
          <ac:spMkLst>
            <pc:docMk/>
            <pc:sldMk cId="137170972" sldId="268"/>
            <ac:spMk id="3" creationId="{45A725E2-2AC7-4185-B842-A13F500FD8A7}"/>
          </ac:spMkLst>
        </pc:spChg>
        <pc:spChg chg="add mod">
          <ac:chgData name="Sah Aashish" userId="S::aashish.sah@aalto.fi::589d2e23-4d0f-40f6-8f38-a91510a602ad" providerId="AD" clId="Web-{7B4532B7-DBA9-467C-BC30-486E3E43F891}" dt="2021-09-06T13:23:10.313" v="612" actId="1076"/>
          <ac:spMkLst>
            <pc:docMk/>
            <pc:sldMk cId="137170972" sldId="268"/>
            <ac:spMk id="4" creationId="{B249CAF9-9C6A-4031-A37F-5C0CE8DC54EC}"/>
          </ac:spMkLst>
        </pc:spChg>
        <pc:spChg chg="add del">
          <ac:chgData name="Sah Aashish" userId="S::aashish.sah@aalto.fi::589d2e23-4d0f-40f6-8f38-a91510a602ad" providerId="AD" clId="Web-{7B4532B7-DBA9-467C-BC30-486E3E43F891}" dt="2021-09-06T13:17:19.339" v="522"/>
          <ac:spMkLst>
            <pc:docMk/>
            <pc:sldMk cId="137170972" sldId="268"/>
            <ac:spMk id="5" creationId="{BF02D748-9B4B-43F3-A649-4A7C623ED1DF}"/>
          </ac:spMkLst>
        </pc:spChg>
      </pc:sldChg>
    </pc:docChg>
  </pc:docChgLst>
  <pc:docChgLst>
    <pc:chgData name="Hällström Lassi" userId="4e2cc9e1-bbb0-4c50-9f05-943217676917" providerId="ADAL" clId="{2A81B5EB-E6A6-44C3-8D19-20948D8DC72E}"/>
    <pc:docChg chg="undo custSel modSld">
      <pc:chgData name="Hällström Lassi" userId="4e2cc9e1-bbb0-4c50-9f05-943217676917" providerId="ADAL" clId="{2A81B5EB-E6A6-44C3-8D19-20948D8DC72E}" dt="2021-09-08T08:42:35.411" v="208" actId="6549"/>
      <pc:docMkLst>
        <pc:docMk/>
      </pc:docMkLst>
      <pc:sldChg chg="addSp modSp mod modAnim">
        <pc:chgData name="Hällström Lassi" userId="4e2cc9e1-bbb0-4c50-9f05-943217676917" providerId="ADAL" clId="{2A81B5EB-E6A6-44C3-8D19-20948D8DC72E}" dt="2021-09-08T08:42:35.411" v="208" actId="6549"/>
        <pc:sldMkLst>
          <pc:docMk/>
          <pc:sldMk cId="3238012932" sldId="261"/>
        </pc:sldMkLst>
        <pc:spChg chg="mod">
          <ac:chgData name="Hällström Lassi" userId="4e2cc9e1-bbb0-4c50-9f05-943217676917" providerId="ADAL" clId="{2A81B5EB-E6A6-44C3-8D19-20948D8DC72E}" dt="2021-09-08T08:02:52.036" v="23" actId="20577"/>
          <ac:spMkLst>
            <pc:docMk/>
            <pc:sldMk cId="3238012932" sldId="261"/>
            <ac:spMk id="2" creationId="{CC6894AA-51FE-4B9D-A1F5-CCE607F681C7}"/>
          </ac:spMkLst>
        </pc:spChg>
        <pc:spChg chg="add mod">
          <ac:chgData name="Hällström Lassi" userId="4e2cc9e1-bbb0-4c50-9f05-943217676917" providerId="ADAL" clId="{2A81B5EB-E6A6-44C3-8D19-20948D8DC72E}" dt="2021-09-08T08:13:57.806" v="192" actId="1076"/>
          <ac:spMkLst>
            <pc:docMk/>
            <pc:sldMk cId="3238012932" sldId="261"/>
            <ac:spMk id="7" creationId="{FCD8255D-CF8D-49DD-BD09-2AE4AB1753B4}"/>
          </ac:spMkLst>
        </pc:spChg>
        <pc:spChg chg="add mod">
          <ac:chgData name="Hällström Lassi" userId="4e2cc9e1-bbb0-4c50-9f05-943217676917" providerId="ADAL" clId="{2A81B5EB-E6A6-44C3-8D19-20948D8DC72E}" dt="2021-09-08T08:42:35.411" v="208" actId="6549"/>
          <ac:spMkLst>
            <pc:docMk/>
            <pc:sldMk cId="3238012932" sldId="261"/>
            <ac:spMk id="8" creationId="{061DCD42-A02B-4C44-BBCB-AB418F2CB093}"/>
          </ac:spMkLst>
        </pc:spChg>
        <pc:picChg chg="add mod">
          <ac:chgData name="Hällström Lassi" userId="4e2cc9e1-bbb0-4c50-9f05-943217676917" providerId="ADAL" clId="{2A81B5EB-E6A6-44C3-8D19-20948D8DC72E}" dt="2021-09-08T08:12:54.902" v="171" actId="14100"/>
          <ac:picMkLst>
            <pc:docMk/>
            <pc:sldMk cId="3238012932" sldId="261"/>
            <ac:picMk id="4" creationId="{C8EA4494-7CAD-4633-99F6-8F5A0B90D336}"/>
          </ac:picMkLst>
        </pc:picChg>
        <pc:picChg chg="add mod modCrop">
          <ac:chgData name="Hällström Lassi" userId="4e2cc9e1-bbb0-4c50-9f05-943217676917" providerId="ADAL" clId="{2A81B5EB-E6A6-44C3-8D19-20948D8DC72E}" dt="2021-09-08T08:14:30.438" v="199" actId="1076"/>
          <ac:picMkLst>
            <pc:docMk/>
            <pc:sldMk cId="3238012932" sldId="261"/>
            <ac:picMk id="6" creationId="{B798869E-B09F-45FC-B91B-F9BF4B435F5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1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7520"/>
            <a:ext cx="1750409" cy="169066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2733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49089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622732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5184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91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6784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467760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2864"/>
            <a:ext cx="2025396" cy="845820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456908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40577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456906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5690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37311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chart</a:t>
            </a:r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155976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02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1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9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6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405642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2018</a:t>
            </a:r>
          </a:p>
        </p:txBody>
      </p:sp>
      <p:pic>
        <p:nvPicPr>
          <p:cNvPr id="16" name="Kuva 1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838"/>
            <a:ext cx="1969868" cy="86273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6594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55" y="1583186"/>
            <a:ext cx="863747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85880" y="1583186"/>
            <a:ext cx="863747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26005" y="1583186"/>
            <a:ext cx="863747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56801" y="1583186"/>
            <a:ext cx="863747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2932" y="1583186"/>
            <a:ext cx="863747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560340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57589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57588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575888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57588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6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40" y="3186907"/>
            <a:ext cx="2955323" cy="393067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9" y="1516268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3" name="Kuva 12"/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Kuva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2" name="Kuva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40737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2" name="Kuva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</a:p>
          <a:p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7520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2" name="Kuva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69868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Kuva 8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69868" cy="862738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consequat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pic>
        <p:nvPicPr>
          <p:cNvPr id="9" name="Kuva 8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69868" cy="86273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74303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5678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504597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886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56786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2374542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9" y="1458417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  <a:p>
            <a:pPr lvl="0"/>
            <a:endParaRPr lang="en-US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886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1" y="155139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22732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22732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r>
              <a:rPr lang="fi-FI"/>
              <a:t/>
            </a: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34675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63856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1" y="1954917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dd.mm.yyyy</a:t>
            </a: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2399" y="-265471"/>
            <a:ext cx="8701601" cy="1895996"/>
          </a:xfrm>
        </p:spPr>
        <p:txBody>
          <a:bodyPr/>
          <a:lstStyle/>
          <a:p>
            <a:r>
              <a:rPr lang="fi-FI"/>
              <a:t>Quantum Labs, 2022 / Period I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2"/>
          </p:nvPr>
        </p:nvSpPr>
        <p:spPr/>
        <p:txBody>
          <a:bodyPr lIns="0" tIns="0" rIns="0" bIns="0" anchor="t"/>
          <a:lstStyle/>
          <a:p>
            <a:r>
              <a:rPr lang="fi-FI">
                <a:latin typeface="arial"/>
                <a:cs typeface="arial"/>
              </a:rPr>
              <a:t>Course </a:t>
            </a:r>
            <a:r>
              <a:rPr lang="fi-FI" err="1">
                <a:latin typeface="arial"/>
                <a:cs typeface="arial"/>
              </a:rPr>
              <a:t>overview</a:t>
            </a:r>
            <a:endParaRPr lang="fi-FI" err="1">
              <a:cs typeface="arial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>
          <a:xfrm>
            <a:off x="442399" y="2718684"/>
            <a:ext cx="7913916" cy="327132"/>
          </a:xfrm>
        </p:spPr>
        <p:txBody>
          <a:bodyPr lIns="0" tIns="0" rIns="0" bIns="0" anchor="t"/>
          <a:lstStyle/>
          <a:p>
            <a:r>
              <a:rPr lang="fi-FI" u="sng">
                <a:latin typeface="arial"/>
                <a:cs typeface="arial"/>
              </a:rPr>
              <a:t>Lecturers</a:t>
            </a:r>
            <a:r>
              <a:rPr lang="fi-FI">
                <a:latin typeface="arial"/>
                <a:cs typeface="arial"/>
              </a:rPr>
              <a:t>:	Ilkka Tittonen, Laure Mercier de Lépinay</a:t>
            </a:r>
          </a:p>
          <a:p>
            <a:r>
              <a:rPr lang="fi-FI" u="sng">
                <a:latin typeface="arial"/>
                <a:cs typeface="arial"/>
              </a:rPr>
              <a:t>Assistants</a:t>
            </a:r>
            <a:r>
              <a:rPr lang="fi-FI">
                <a:latin typeface="arial"/>
                <a:cs typeface="arial"/>
              </a:rPr>
              <a:t>:	</a:t>
            </a:r>
            <a:r>
              <a:rPr lang="en-US" err="1">
                <a:latin typeface="arial"/>
                <a:cs typeface="arial"/>
              </a:rPr>
              <a:t>Aashish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Sah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 err="1">
                <a:latin typeface="arial"/>
                <a:cs typeface="arial"/>
              </a:rPr>
              <a:t>Timm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Mörstedt</a:t>
            </a:r>
            <a:r>
              <a:rPr lang="en-US">
                <a:latin typeface="arial"/>
                <a:cs typeface="arial"/>
              </a:rPr>
              <a:t>, </a:t>
            </a:r>
            <a:r>
              <a:rPr lang="en-US" err="1">
                <a:latin typeface="arial"/>
                <a:cs typeface="arial"/>
              </a:rPr>
              <a:t>Aarne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Keränen</a:t>
            </a:r>
            <a:r>
              <a:rPr lang="en-US">
                <a:latin typeface="arial"/>
                <a:cs typeface="arial"/>
              </a:rPr>
              <a:t>,</a:t>
            </a:r>
          </a:p>
          <a:p>
            <a:r>
              <a:rPr lang="en-US">
                <a:latin typeface="arial"/>
                <a:cs typeface="arial"/>
              </a:rPr>
              <a:t>		</a:t>
            </a:r>
            <a:r>
              <a:rPr lang="en-US" err="1">
                <a:latin typeface="arial"/>
                <a:cs typeface="arial"/>
              </a:rPr>
              <a:t>Lassi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Hällström</a:t>
            </a:r>
            <a:r>
              <a:rPr lang="en-US">
                <a:latin typeface="arial"/>
                <a:cs typeface="arial"/>
              </a:rPr>
              <a:t>, Vladimir </a:t>
            </a:r>
            <a:r>
              <a:rPr lang="en-US" err="1">
                <a:latin typeface="arial"/>
                <a:cs typeface="arial"/>
              </a:rPr>
              <a:t>Kornienko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>
          <a:xfrm>
            <a:off x="442398" y="3953945"/>
            <a:ext cx="3869137" cy="360060"/>
          </a:xfrm>
        </p:spPr>
        <p:txBody>
          <a:bodyPr lIns="0" tIns="0" rIns="0" bIns="0" anchor="t"/>
          <a:lstStyle/>
          <a:p>
            <a:r>
              <a:rPr lang="fi-FI">
                <a:latin typeface="arial"/>
                <a:cs typeface="arial"/>
              </a:rPr>
              <a:t>12.09.2021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Report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55511" y="831649"/>
            <a:ext cx="8903349" cy="3626414"/>
          </a:xfrm>
        </p:spPr>
        <p:txBody>
          <a:bodyPr lIns="0" tIns="0" rIns="0" bIns="0" anchor="t"/>
          <a:lstStyle/>
          <a:p>
            <a:r>
              <a:rPr lang="en-US" sz="2000" b="0">
                <a:ea typeface="+mn-lt"/>
                <a:cs typeface="+mn-lt"/>
              </a:rPr>
              <a:t>Focus the report on </a:t>
            </a:r>
            <a:r>
              <a:rPr lang="en-US" sz="2000">
                <a:ea typeface="+mn-lt"/>
                <a:cs typeface="+mn-lt"/>
              </a:rPr>
              <a:t>your work</a:t>
            </a:r>
            <a:r>
              <a:rPr lang="en-US" sz="2000" b="0">
                <a:ea typeface="+mn-lt"/>
                <a:cs typeface="+mn-lt"/>
              </a:rPr>
              <a:t>, rather than on theory</a:t>
            </a:r>
            <a:endParaRPr lang="en-US">
              <a:cs typeface="Arial" panose="020B0604020202020204"/>
            </a:endParaRPr>
          </a:p>
          <a:p>
            <a:pPr marL="971550" lvl="1" indent="-271145"/>
            <a:r>
              <a:rPr lang="en-US" sz="2000">
                <a:ea typeface="+mn-lt"/>
                <a:cs typeface="+mn-lt"/>
              </a:rPr>
              <a:t>No need to reexplain everything (for this course at least)</a:t>
            </a:r>
            <a:endParaRPr lang="en-US" sz="2000" b="0">
              <a:ea typeface="+mn-lt"/>
              <a:cs typeface="+mn-lt"/>
            </a:endParaRPr>
          </a:p>
          <a:p>
            <a:pPr marL="971550" lvl="1" indent="-271145"/>
            <a:r>
              <a:rPr lang="en-US" sz="2000">
                <a:ea typeface="+mn-lt"/>
                <a:cs typeface="+mn-lt"/>
              </a:rPr>
              <a:t>Present briefly what you did/the way you did it</a:t>
            </a:r>
            <a:endParaRPr lang="en-US" sz="2000" b="0">
              <a:ea typeface="+mn-lt"/>
              <a:cs typeface="+mn-lt"/>
            </a:endParaRPr>
          </a:p>
          <a:p>
            <a:pPr marL="971550" lvl="1" indent="-271145"/>
            <a:r>
              <a:rPr lang="en-US" sz="2000">
                <a:ea typeface="+mn-lt"/>
                <a:cs typeface="+mn-lt"/>
              </a:rPr>
              <a:t>Present results </a:t>
            </a:r>
            <a:r>
              <a:rPr lang="en-US" sz="2000" b="1">
                <a:ea typeface="+mn-lt"/>
                <a:cs typeface="+mn-lt"/>
              </a:rPr>
              <a:t>with care</a:t>
            </a:r>
            <a:r>
              <a:rPr lang="en-US" sz="2000">
                <a:ea typeface="+mn-lt"/>
                <a:cs typeface="+mn-lt"/>
              </a:rPr>
              <a:t> (see next slides)</a:t>
            </a:r>
          </a:p>
          <a:p>
            <a:pPr marL="971550" lvl="1" indent="-271145"/>
            <a:r>
              <a:rPr lang="en-US" sz="2000">
                <a:ea typeface="+mn-lt"/>
                <a:cs typeface="+mn-lt"/>
              </a:rPr>
              <a:t>Discuss results </a:t>
            </a:r>
          </a:p>
          <a:p>
            <a:pPr marL="1200150" lvl="3" indent="-171450">
              <a:buChar char="•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can you draw some conclusion from the result? </a:t>
            </a:r>
          </a:p>
          <a:p>
            <a:pPr marL="1200150" lvl="3" indent="-171450">
              <a:buChar char="•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Is the result lower, higher, different than expected, why (do you think)? </a:t>
            </a:r>
          </a:p>
          <a:p>
            <a:pPr marL="1200150" lvl="3" indent="-171450">
              <a:buChar char="•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Is the uncertainty particularly low or high, why? </a:t>
            </a:r>
          </a:p>
          <a:p>
            <a:pPr marL="1200150" lvl="3" indent="-171450">
              <a:buChar char="•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Is there a systematic error, what is it, what could you do to cancel it? </a:t>
            </a:r>
          </a:p>
          <a:p>
            <a:pPr marL="1200150" lvl="3" indent="-171450">
              <a:buChar char="•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What can be done better and how would it improve the experiment? </a:t>
            </a:r>
          </a:p>
          <a:p>
            <a:pPr marL="1200150" lvl="3" indent="-171450">
              <a:buChar char="•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What other related experiment could you do?...</a:t>
            </a:r>
            <a:endParaRPr lang="en-US" sz="1600">
              <a:solidFill>
                <a:schemeClr val="bg1">
                  <a:lumMod val="50000"/>
                </a:schemeClr>
              </a:solidFill>
              <a:cs typeface="Arial"/>
            </a:endParaRPr>
          </a:p>
          <a:p>
            <a:pPr marL="1200150" lvl="3" indent="-171450">
              <a:buFont typeface="Arial"/>
              <a:buChar char="•"/>
            </a:pPr>
            <a:endParaRPr lang="en-US" sz="160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171450"/>
            <a:r>
              <a:rPr lang="en-US" sz="1600" b="0">
                <a:ea typeface="+mn-lt"/>
                <a:cs typeface="+mn-lt"/>
              </a:rPr>
              <a:t>Do not copy-paste anything from any source (even Wikipedia).</a:t>
            </a:r>
            <a:r>
              <a:rPr lang="en-US" sz="16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pPr marL="171450"/>
            <a:r>
              <a:rPr lang="en-US" sz="1600" b="0">
                <a:ea typeface="+mn-lt"/>
                <a:cs typeface="+mn-lt"/>
              </a:rPr>
              <a:t>Try to rephrase (sometimes difficult). At least do not </a:t>
            </a:r>
            <a:r>
              <a:rPr lang="en-US" sz="1600" b="0" u="sng">
                <a:ea typeface="+mn-lt"/>
                <a:cs typeface="+mn-lt"/>
              </a:rPr>
              <a:t>ever</a:t>
            </a:r>
            <a:r>
              <a:rPr lang="en-US" sz="1600" b="0">
                <a:ea typeface="+mn-lt"/>
                <a:cs typeface="+mn-lt"/>
              </a:rPr>
              <a:t> write something you do not understand.</a:t>
            </a:r>
            <a:endParaRPr lang="en-US">
              <a:cs typeface="Arial"/>
            </a:endParaRPr>
          </a:p>
          <a:p>
            <a:pPr marL="342900" indent="-342900">
              <a:buChar char="•"/>
            </a:pPr>
            <a:endParaRPr lang="en-US" sz="2000" b="0">
              <a:ea typeface="+mn-lt"/>
              <a:cs typeface="+mn-lt"/>
            </a:endParaRPr>
          </a:p>
          <a:p>
            <a:pPr marL="342900" indent="-342900"/>
            <a:endParaRPr lang="en-US" sz="2000" b="0">
              <a:ea typeface="+mn-lt"/>
              <a:cs typeface="+mn-lt"/>
            </a:endParaRPr>
          </a:p>
          <a:p>
            <a:pPr marL="971550" lvl="1" indent="-271145"/>
            <a:endParaRPr lang="en-US" sz="2000" b="0">
              <a:ea typeface="+mn-lt"/>
              <a:cs typeface="+mn-lt"/>
            </a:endParaRPr>
          </a:p>
          <a:p>
            <a:pPr marL="342900" indent="-342900"/>
            <a:endParaRPr lang="en-US" sz="2000" b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811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EA292C-EFDB-4F3E-9F48-97D8CAAAAC9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Uncertainty and error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725E2-2AC7-4185-B842-A13F500FD8A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758597"/>
            <a:ext cx="8492897" cy="3388289"/>
          </a:xfrm>
        </p:spPr>
        <p:txBody>
          <a:bodyPr lIns="0" tIns="0" rIns="0" bIns="0" anchor="t"/>
          <a:lstStyle/>
          <a:p>
            <a:r>
              <a:rPr lang="en-US" sz="2000" dirty="0">
                <a:cs typeface="Arial"/>
              </a:rPr>
              <a:t>Type A (or statistical uncertainty): </a:t>
            </a:r>
            <a:r>
              <a:rPr lang="en-US" sz="2000" b="0" dirty="0">
                <a:cs typeface="Arial"/>
              </a:rPr>
              <a:t>Uncertainty in this category is evaluated using statistical tools such as </a:t>
            </a:r>
            <a:r>
              <a:rPr lang="en-US" sz="2000" dirty="0">
                <a:cs typeface="Arial"/>
              </a:rPr>
              <a:t>mean </a:t>
            </a:r>
            <a:r>
              <a:rPr lang="en-US" sz="2000" b="0" dirty="0">
                <a:cs typeface="Arial"/>
              </a:rPr>
              <a:t>and </a:t>
            </a:r>
            <a:r>
              <a:rPr lang="en-US" sz="2000" dirty="0">
                <a:cs typeface="Arial"/>
              </a:rPr>
              <a:t>standard deviation</a:t>
            </a:r>
            <a:r>
              <a:rPr lang="en-US" sz="2000" b="0" dirty="0">
                <a:cs typeface="Arial"/>
              </a:rPr>
              <a:t>. Experiments are repeated several times under similar conditions and the outcomes are recorded. </a:t>
            </a:r>
            <a:endParaRPr lang="en-US" sz="2000" dirty="0">
              <a:cs typeface="Arial"/>
            </a:endParaRPr>
          </a:p>
          <a:p>
            <a:r>
              <a:rPr lang="en-US" sz="2000" b="0" dirty="0">
                <a:cs typeface="Arial"/>
              </a:rPr>
              <a:t>Statistical analysis is performed on the recorded data to quantify the Type A uncertainty in the measurement. </a:t>
            </a:r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Type B: </a:t>
            </a:r>
            <a:r>
              <a:rPr lang="en-US" sz="2000" b="0" dirty="0">
                <a:ea typeface="+mn-lt"/>
                <a:cs typeface="+mn-lt"/>
              </a:rPr>
              <a:t>Uncertainty of this category is based on previous measurement data, manufacturer's specification, instrument calibration, etc. </a:t>
            </a:r>
            <a:endParaRPr lang="en-US" sz="2000" b="0">
              <a:cs typeface="Arial"/>
            </a:endParaRPr>
          </a:p>
          <a:p>
            <a:endParaRPr lang="en-US" sz="20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9CAF9-9C6A-4031-A37F-5C0CE8DC54EC}"/>
              </a:ext>
            </a:extLst>
          </p:cNvPr>
          <p:cNvSpPr txBox="1"/>
          <p:nvPr/>
        </p:nvSpPr>
        <p:spPr>
          <a:xfrm>
            <a:off x="234950" y="863600"/>
            <a:ext cx="8191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Uncertainty characterizes the estimated possible deviation between the measured and actual values. Two different types of uncertainty</a:t>
            </a:r>
            <a:r>
              <a:rPr lang="en-US" sz="1800"/>
              <a:t>:</a:t>
            </a:r>
            <a:endParaRPr lang="en-US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70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EE30621-3455-47E1-AB5E-F596ED165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6" t="17021" r="6529" b="27021"/>
          <a:stretch/>
        </p:blipFill>
        <p:spPr>
          <a:xfrm>
            <a:off x="5331198" y="614855"/>
            <a:ext cx="3810145" cy="201268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Uncertainty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9A9BD8-BF89-45ED-BE65-94573BE96113}"/>
                  </a:ext>
                </a:extLst>
              </p:cNvPr>
              <p:cNvSpPr txBox="1"/>
              <p:nvPr/>
            </p:nvSpPr>
            <p:spPr>
              <a:xfrm>
                <a:off x="248557" y="1504775"/>
                <a:ext cx="5082641" cy="3597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>
                  <a:buFont typeface="Arial"/>
                  <a:buChar char="•"/>
                </a:pPr>
                <a:r>
                  <a:rPr lang="en-US" sz="2000">
                    <a:ea typeface="+mn-lt"/>
                    <a:cs typeface="+mn-lt"/>
                  </a:rPr>
                  <a:t>When measuring a variable, always consider measurement uncertainty</a:t>
                </a:r>
              </a:p>
              <a:p>
                <a:pPr marL="342900" indent="-342900" algn="l">
                  <a:buFont typeface="Arial"/>
                  <a:buChar char="•"/>
                </a:pPr>
                <a:endParaRPr lang="en-US" sz="2000">
                  <a:cs typeface="Arial" panose="020B0604020202020204"/>
                </a:endParaRPr>
              </a:p>
              <a:p>
                <a:pPr marL="342900" indent="-342900">
                  <a:buFont typeface="Arial"/>
                  <a:buChar char="•"/>
                </a:pPr>
                <a:r>
                  <a:rPr lang="en-US" sz="2000">
                    <a:cs typeface="Arial" panose="020B0604020202020204"/>
                  </a:rPr>
                  <a:t>Gauss distribution</a:t>
                </a:r>
              </a:p>
              <a:p>
                <a:pPr marL="342900" indent="-342900">
                  <a:buFont typeface="Arial"/>
                  <a:buChar char="•"/>
                </a:pPr>
                <a:endParaRPr lang="en-US" sz="2000">
                  <a:cs typeface="Arial" panose="020B0604020202020204"/>
                </a:endParaRPr>
              </a:p>
              <a:p>
                <a:pPr marL="342900" indent="-342900">
                  <a:buFont typeface="Arial"/>
                  <a:buChar char="•"/>
                </a:pPr>
                <a:r>
                  <a:rPr lang="en-US" sz="2000">
                    <a:cs typeface="Arial" panose="020B0604020202020204"/>
                  </a:rPr>
                  <a:t>Standard deviation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</a:rPr>
                      <m:t>𝜎</m:t>
                    </m:r>
                  </m:oMath>
                </a14:m>
                <a:r>
                  <a:rPr lang="en-US" sz="2000">
                    <a:cs typeface="Arial" panose="020B0604020202020204"/>
                  </a:rPr>
                  <a:t>, 68% confidence interval</a:t>
                </a:r>
              </a:p>
              <a:p>
                <a:pPr marL="342900" indent="-342900">
                  <a:buFont typeface="Arial"/>
                  <a:buChar char="•"/>
                </a:pPr>
                <a:endParaRPr lang="en-US" sz="2000">
                  <a:cs typeface="Arial" panose="020B0604020202020204"/>
                </a:endParaRPr>
              </a:p>
              <a:p>
                <a:pPr marL="342900" indent="-342900">
                  <a:buFont typeface="Arial"/>
                  <a:buChar char="•"/>
                </a:pPr>
                <a:r>
                  <a:rPr lang="en-US" sz="2000">
                    <a:cs typeface="Arial" panose="020B0604020202020204"/>
                  </a:rPr>
                  <a:t>Repeated measurement (N times)</a:t>
                </a:r>
              </a:p>
              <a:p>
                <a:pPr marL="685800" lvl="1" indent="-342900">
                  <a:buFont typeface="Arial"/>
                  <a:buChar char="•"/>
                </a:pPr>
                <a:r>
                  <a:rPr lang="en-US" sz="2000">
                    <a:cs typeface="Arial" panose="020B0604020202020204"/>
                  </a:rPr>
                  <a:t>Standard Error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/>
                      </a:rPr>
                      <m:t>𝑆𝐸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US" sz="2000">
                  <a:cs typeface="Arial" panose="020B0604020202020204"/>
                </a:endParaRPr>
              </a:p>
              <a:p>
                <a:endParaRPr lang="en-US" sz="2000">
                  <a:cs typeface="Arial" panose="020B060402020202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9A9BD8-BF89-45ED-BE65-94573BE96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57" y="1504775"/>
                <a:ext cx="5082641" cy="3597075"/>
              </a:xfrm>
              <a:prstGeom prst="rect">
                <a:avLst/>
              </a:prstGeom>
              <a:blipFill>
                <a:blip r:embed="rId3"/>
                <a:stretch>
                  <a:fillRect l="-1079" t="-8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A8580D-0A98-486D-BAF6-52094BE6C3CB}"/>
                  </a:ext>
                </a:extLst>
              </p:cNvPr>
              <p:cNvSpPr txBox="1"/>
              <p:nvPr/>
            </p:nvSpPr>
            <p:spPr>
              <a:xfrm>
                <a:off x="2774731" y="2341406"/>
                <a:ext cx="2697533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  <m:rad>
                            <m:radPr>
                              <m:degHide m:val="on"/>
                              <m:ctrlPr>
                                <a:rPr lang="el-G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)/(2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fi-FI" sz="1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A8580D-0A98-486D-BAF6-52094BE6C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731" y="2341406"/>
                <a:ext cx="2697533" cy="5722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F301C7-C40B-414A-A627-E911285E7017}"/>
                  </a:ext>
                </a:extLst>
              </p:cNvPr>
              <p:cNvSpPr txBox="1"/>
              <p:nvPr/>
            </p:nvSpPr>
            <p:spPr>
              <a:xfrm>
                <a:off x="5108027" y="2857500"/>
                <a:ext cx="3925613" cy="2122119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Error propagation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fi-FI" sz="2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den>
                    </m:f>
                  </m:oMath>
                </a14:m>
                <a:endParaRPr lang="fi-FI" sz="20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F301C7-C40B-414A-A627-E911285E7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027" y="2857500"/>
                <a:ext cx="3925613" cy="2122119"/>
              </a:xfrm>
              <a:prstGeom prst="rect">
                <a:avLst/>
              </a:prstGeom>
              <a:blipFill>
                <a:blip r:embed="rId5"/>
                <a:stretch>
                  <a:fillRect l="-1548" t="-1143"/>
                </a:stretch>
              </a:blipFill>
              <a:ln w="12700"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697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Presenting measurement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B687A-7024-B4CC-E53F-4AB8E0C880A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986325"/>
            <a:ext cx="8492897" cy="3906561"/>
          </a:xfrm>
        </p:spPr>
        <p:txBody>
          <a:bodyPr lIns="0" tIns="0" rIns="0" bIns="0" anchor="t"/>
          <a:lstStyle/>
          <a:p>
            <a:pPr marL="342900" indent="-342900">
              <a:buChar char="•"/>
            </a:pPr>
            <a:r>
              <a:rPr lang="en-US" sz="1800" b="0">
                <a:cs typeface="Arial" panose="020B0604020202020204"/>
              </a:rPr>
              <a:t>A measurement result should have a </a:t>
            </a:r>
            <a:r>
              <a:rPr lang="en-US" sz="1800">
                <a:cs typeface="Arial" panose="020B0604020202020204"/>
              </a:rPr>
              <a:t>unit   </a:t>
            </a:r>
            <a:r>
              <a:rPr lang="en-US" sz="1800" b="0">
                <a:cs typeface="Arial" panose="020B0604020202020204"/>
              </a:rPr>
              <a:t> (in most cases)</a:t>
            </a:r>
          </a:p>
          <a:p>
            <a:pPr marL="342900" indent="-342900">
              <a:buChar char="•"/>
            </a:pPr>
            <a:r>
              <a:rPr lang="en-US" sz="1800" b="0">
                <a:cs typeface="Arial" panose="020B0604020202020204"/>
              </a:rPr>
              <a:t>Use </a:t>
            </a:r>
            <a:r>
              <a:rPr lang="en-US" sz="1800">
                <a:cs typeface="Arial" panose="020B0604020202020204"/>
              </a:rPr>
              <a:t>consistent </a:t>
            </a:r>
            <a:r>
              <a:rPr lang="en-US" sz="1800" b="0">
                <a:cs typeface="Arial" panose="020B0604020202020204"/>
              </a:rPr>
              <a:t>units throughout the report </a:t>
            </a:r>
            <a:r>
              <a:rPr lang="en-US" sz="1600" b="0">
                <a:cs typeface="Arial" panose="020B0604020202020204"/>
              </a:rPr>
              <a:t>(avoid conversions back and forth between radians and degrees)</a:t>
            </a:r>
            <a:endParaRPr lang="en-US" sz="1600">
              <a:cs typeface="Arial" panose="020B0604020202020204"/>
            </a:endParaRPr>
          </a:p>
          <a:p>
            <a:pPr marL="342900" indent="-342900">
              <a:buChar char="•"/>
            </a:pPr>
            <a:r>
              <a:rPr lang="en-US" sz="1800" b="0">
                <a:cs typeface="Arial" panose="020B0604020202020204"/>
              </a:rPr>
              <a:t>Use "</a:t>
            </a:r>
            <a:r>
              <a:rPr lang="en-US" sz="1800">
                <a:cs typeface="Arial" panose="020B0604020202020204"/>
              </a:rPr>
              <a:t>reasonable</a:t>
            </a:r>
            <a:r>
              <a:rPr lang="en-US" sz="1800" b="0">
                <a:cs typeface="Arial" panose="020B0604020202020204"/>
              </a:rPr>
              <a:t>" units:</a:t>
            </a:r>
          </a:p>
          <a:p>
            <a:pPr marL="971550" lvl="1" indent="-271145"/>
            <a:r>
              <a:rPr lang="en-US" sz="1800" b="1">
                <a:cs typeface="Arial" panose="020B0604020202020204"/>
              </a:rPr>
              <a:t>SI </a:t>
            </a:r>
            <a:r>
              <a:rPr lang="en-US" sz="1800">
                <a:cs typeface="Arial" panose="020B0604020202020204"/>
              </a:rPr>
              <a:t>if possible (</a:t>
            </a:r>
            <a:r>
              <a:rPr lang="en-US" sz="18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m, s, A, kg, K, … Newton, Joule, </a:t>
            </a:r>
            <a:r>
              <a:rPr lang="en-US" sz="1800" err="1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etc</a:t>
            </a:r>
            <a:r>
              <a:rPr lang="en-US" sz="1800">
                <a:cs typeface="Arial" panose="020B0604020202020204"/>
              </a:rPr>
              <a:t>).</a:t>
            </a:r>
            <a:endParaRPr lang="en-US" sz="1800" b="0">
              <a:cs typeface="Arial" panose="020B0604020202020204"/>
            </a:endParaRPr>
          </a:p>
          <a:p>
            <a:pPr marL="971550" lvl="1" indent="-271145"/>
            <a:r>
              <a:rPr lang="en-US" sz="1800">
                <a:cs typeface="Arial" panose="020B0604020202020204"/>
              </a:rPr>
              <a:t>Numbers should be </a:t>
            </a:r>
            <a:r>
              <a:rPr lang="en-US" sz="1800" b="1">
                <a:cs typeface="Arial" panose="020B0604020202020204"/>
              </a:rPr>
              <a:t>readable by humans</a:t>
            </a:r>
            <a:r>
              <a:rPr lang="en-US" sz="1800">
                <a:cs typeface="Arial" panose="020B0604020202020204"/>
              </a:rPr>
              <a:t> (</a:t>
            </a:r>
            <a:r>
              <a:rPr lang="en-US" sz="18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1300000 Hz  -&gt; 1.3 MHz</a:t>
            </a:r>
            <a:r>
              <a:rPr lang="en-US" sz="1800">
                <a:cs typeface="Arial" panose="020B0604020202020204"/>
              </a:rPr>
              <a:t>)</a:t>
            </a:r>
            <a:endParaRPr lang="en-US" sz="1800" b="0">
              <a:cs typeface="Arial" panose="020B0604020202020204"/>
            </a:endParaRPr>
          </a:p>
          <a:p>
            <a:pPr marL="971550" lvl="1" indent="-271145"/>
            <a:r>
              <a:rPr lang="en-US" sz="1800">
                <a:cs typeface="Arial" panose="020B0604020202020204"/>
              </a:rPr>
              <a:t>Alternatively: </a:t>
            </a:r>
            <a:r>
              <a:rPr lang="en-US" sz="18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1.3 x 10</a:t>
            </a:r>
            <a:r>
              <a:rPr lang="en-US" sz="1800" baseline="300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6</a:t>
            </a:r>
            <a:r>
              <a:rPr lang="en-US" sz="18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 Hz</a:t>
            </a:r>
            <a:endParaRPr lang="en-US" sz="1600">
              <a:solidFill>
                <a:schemeClr val="bg2">
                  <a:lumMod val="75000"/>
                </a:schemeClr>
              </a:solidFill>
              <a:cs typeface="Arial"/>
            </a:endParaRPr>
          </a:p>
          <a:p>
            <a:pPr marL="971550" lvl="1" indent="-271145"/>
            <a:r>
              <a:rPr lang="en-US" sz="1800" b="0">
                <a:cs typeface="Arial" panose="020B0604020202020204"/>
              </a:rPr>
              <a:t>Present the </a:t>
            </a:r>
            <a:r>
              <a:rPr lang="en-US" sz="1800" b="1">
                <a:cs typeface="Arial" panose="020B0604020202020204"/>
              </a:rPr>
              <a:t>uncertainty </a:t>
            </a:r>
            <a:r>
              <a:rPr lang="en-US" sz="1800" b="0">
                <a:cs typeface="Arial" panose="020B0604020202020204"/>
              </a:rPr>
              <a:t>at least on important results:   </a:t>
            </a:r>
            <a:r>
              <a:rPr lang="en-US" sz="1800" b="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10.4 ± 0.2 V</a:t>
            </a:r>
          </a:p>
          <a:p>
            <a:pPr marL="342900" indent="-342900">
              <a:buChar char="•"/>
            </a:pPr>
            <a:r>
              <a:rPr lang="en-US" sz="1800">
                <a:cs typeface="Arial" panose="020B0604020202020204"/>
              </a:rPr>
              <a:t>Round </a:t>
            </a:r>
            <a:r>
              <a:rPr lang="en-US" sz="1800" b="0">
                <a:cs typeface="Arial" panose="020B0604020202020204"/>
              </a:rPr>
              <a:t>numbers as necessary:  </a:t>
            </a:r>
          </a:p>
          <a:p>
            <a:pPr marL="700405" lvl="1" indent="0">
              <a:buNone/>
            </a:pPr>
            <a:r>
              <a:rPr lang="en-US" sz="18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134.567354</a:t>
            </a:r>
            <a:r>
              <a:rPr lang="en-US" sz="1800" b="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 </a:t>
            </a:r>
            <a:r>
              <a:rPr lang="en-US" sz="1800" b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± </a:t>
            </a:r>
            <a:r>
              <a:rPr lang="en-US" sz="180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1.2</a:t>
            </a:r>
            <a:r>
              <a:rPr lang="en-US" sz="1800" b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V</a:t>
            </a:r>
            <a:r>
              <a:rPr lang="en-US" sz="1800" b="0">
                <a:ea typeface="+mn-lt"/>
                <a:cs typeface="+mn-lt"/>
              </a:rPr>
              <a:t> </a:t>
            </a:r>
            <a:endParaRPr lang="en-US">
              <a:cs typeface="Arial" panose="020B0604020202020204"/>
            </a:endParaRPr>
          </a:p>
          <a:p>
            <a:pPr marL="700405" lvl="1" indent="0">
              <a:buNone/>
            </a:pPr>
            <a:r>
              <a:rPr lang="en-US" sz="18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134.6 ± 1.2 V</a:t>
            </a:r>
            <a:r>
              <a:rPr lang="en-US" sz="1800">
                <a:cs typeface="Arial" panose="020B0604020202020204"/>
              </a:rPr>
              <a:t> </a:t>
            </a:r>
            <a:endParaRPr lang="en-US" sz="1800" b="0">
              <a:cs typeface="Arial" panose="020B0604020202020204"/>
            </a:endParaRPr>
          </a:p>
          <a:p>
            <a:pPr marL="71755"/>
            <a:endParaRPr lang="en-US" sz="1800" b="0">
              <a:cs typeface="Arial" panose="020B0604020202020204"/>
            </a:endParaRPr>
          </a:p>
          <a:p>
            <a:pPr marL="342900" indent="-342900">
              <a:buChar char="•"/>
            </a:pPr>
            <a:endParaRPr lang="en-US" sz="1800" b="0">
              <a:cs typeface="Arial" panose="020B0604020202020204"/>
            </a:endParaRPr>
          </a:p>
          <a:p>
            <a:pPr marL="971550" lvl="1" indent="-271145">
              <a:buChar char="•"/>
            </a:pPr>
            <a:endParaRPr lang="en-US" sz="1800" b="0">
              <a:cs typeface="Arial" panose="020B0604020202020204"/>
            </a:endParaRPr>
          </a:p>
          <a:p>
            <a:pPr marL="971550" lvl="1" indent="-271145">
              <a:buChar char="•"/>
            </a:pPr>
            <a:endParaRPr lang="en-US" sz="1800" b="0">
              <a:cs typeface="Arial" panose="020B0604020202020204"/>
            </a:endParaRPr>
          </a:p>
          <a:p>
            <a:pPr marL="342900" indent="-342900">
              <a:buChar char="•"/>
            </a:pPr>
            <a:endParaRPr lang="en-US" b="0">
              <a:cs typeface="Arial" panose="020B0604020202020204"/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C540CF74-5386-6FF9-530B-6F07AAA3740A}"/>
              </a:ext>
            </a:extLst>
          </p:cNvPr>
          <p:cNvSpPr/>
          <p:nvPr/>
        </p:nvSpPr>
        <p:spPr>
          <a:xfrm>
            <a:off x="2986688" y="3773019"/>
            <a:ext cx="314888" cy="315165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88F2E458-FBA1-A63F-6DA1-C1D4AF123D01}"/>
              </a:ext>
            </a:extLst>
          </p:cNvPr>
          <p:cNvSpPr/>
          <p:nvPr/>
        </p:nvSpPr>
        <p:spPr>
          <a:xfrm>
            <a:off x="2400846" y="4090986"/>
            <a:ext cx="314888" cy="308162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72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Presenting graphs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B687A-7024-B4CC-E53F-4AB8E0C880A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55511" y="974851"/>
            <a:ext cx="8759159" cy="3906561"/>
          </a:xfrm>
        </p:spPr>
        <p:txBody>
          <a:bodyPr lIns="0" tIns="0" rIns="0" bIns="0" anchor="t"/>
          <a:lstStyle/>
          <a:p>
            <a:pPr marL="628650" indent="-285750">
              <a:buChar char="•"/>
            </a:pPr>
            <a:r>
              <a:rPr lang="en-US" sz="1800">
                <a:cs typeface="Arial" panose="020B0604020202020204"/>
              </a:rPr>
              <a:t> </a:t>
            </a:r>
            <a:r>
              <a:rPr lang="en-US" sz="1800" b="1">
                <a:cs typeface="Arial" panose="020B0604020202020204"/>
              </a:rPr>
              <a:t>label </a:t>
            </a:r>
            <a:r>
              <a:rPr lang="en-US" sz="1800">
                <a:cs typeface="Arial" panose="020B0604020202020204"/>
              </a:rPr>
              <a:t>both axes in a clear way: </a:t>
            </a:r>
            <a:endParaRPr lang="en-US" sz="1600" b="0">
              <a:cs typeface="Arial" panose="020B0604020202020204"/>
            </a:endParaRPr>
          </a:p>
          <a:p>
            <a:pPr marL="1314450" lvl="3" indent="-342900">
              <a:buChar char="•"/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"Voltage"</a:t>
            </a:r>
            <a:r>
              <a:rPr lang="en-US" sz="1600">
                <a:cs typeface="Arial" panose="020B0604020202020204"/>
              </a:rPr>
              <a:t> might be confusing if there are 2 relevant voltages in your experiment that this graph could represent. </a:t>
            </a:r>
            <a:r>
              <a:rPr lang="en-US" sz="1600" u="sng">
                <a:cs typeface="Arial" panose="020B0604020202020204"/>
              </a:rPr>
              <a:t>Use</a:t>
            </a:r>
            <a:r>
              <a:rPr lang="en-US" sz="1600">
                <a:cs typeface="Arial" panose="020B0604020202020204"/>
              </a:rPr>
              <a:t>:</a:t>
            </a:r>
          </a:p>
          <a:p>
            <a:pPr marL="2686050" lvl="3" indent="-342900">
              <a:buFont typeface="Wingdings"/>
              <a:buChar char="Ø"/>
            </a:pPr>
            <a:r>
              <a:rPr lang="en-US" sz="1600">
                <a:ea typeface="+mn-lt"/>
                <a:cs typeface="+mn-lt"/>
              </a:rPr>
              <a:t> </a:t>
            </a:r>
            <a:r>
              <a:rPr lang="en-US" sz="160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"Excitation voltage (V)" </a:t>
            </a:r>
            <a:r>
              <a:rPr lang="en-US" sz="1600">
                <a:ea typeface="+mn-lt"/>
                <a:cs typeface="+mn-lt"/>
              </a:rPr>
              <a:t>OR</a:t>
            </a:r>
          </a:p>
          <a:p>
            <a:pPr marL="2686050" lvl="3" indent="-342900">
              <a:buFont typeface="Wingdings"/>
              <a:buChar char="Ø"/>
            </a:pPr>
            <a:r>
              <a:rPr lang="en-US" sz="1600">
                <a:ea typeface="+mn-lt"/>
                <a:cs typeface="+mn-lt"/>
              </a:rPr>
              <a:t> </a:t>
            </a:r>
            <a:r>
              <a:rPr lang="en-US" sz="160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"</a:t>
            </a:r>
            <a:r>
              <a:rPr lang="en-US" sz="160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V</a:t>
            </a:r>
            <a:r>
              <a:rPr lang="en-US" sz="1600" baseline="-2500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a</a:t>
            </a:r>
            <a:r>
              <a:rPr lang="en-US" sz="160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 (V)" </a:t>
            </a:r>
            <a:r>
              <a:rPr lang="en-US" sz="1600">
                <a:ea typeface="+mn-lt"/>
                <a:cs typeface="+mn-lt"/>
              </a:rPr>
              <a:t>if you have defined </a:t>
            </a:r>
            <a:r>
              <a:rPr lang="en-US" sz="1600" err="1">
                <a:cs typeface="Arial" panose="020B0604020202020204"/>
              </a:rPr>
              <a:t>V</a:t>
            </a:r>
            <a:r>
              <a:rPr lang="en-US" sz="1600" baseline="-25000" err="1">
                <a:cs typeface="Arial" panose="020B0604020202020204"/>
              </a:rPr>
              <a:t>a</a:t>
            </a:r>
            <a:r>
              <a:rPr lang="en-US" sz="1600">
                <a:cs typeface="Arial" panose="020B0604020202020204"/>
              </a:rPr>
              <a:t> elsewhere</a:t>
            </a:r>
            <a:endParaRPr lang="en-US" sz="1600">
              <a:ea typeface="+mn-lt"/>
              <a:cs typeface="+mn-lt"/>
            </a:endParaRPr>
          </a:p>
          <a:p>
            <a:pPr marL="1314450" lvl="3" indent="-342900">
              <a:buChar char="•"/>
            </a:pPr>
            <a:r>
              <a:rPr lang="en-US" sz="1600">
                <a:cs typeface="Arial" panose="020B0604020202020204"/>
              </a:rPr>
              <a:t>Do not count on the text to replace the labels on the axes:</a:t>
            </a:r>
          </a:p>
          <a:p>
            <a:pPr marL="1943100" lvl="4" indent="-285750">
              <a:buChar char="•"/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"The graph above represents the current as a function of the voltage"</a:t>
            </a:r>
          </a:p>
          <a:p>
            <a:pPr marL="1943100" lvl="4" indent="-285750">
              <a:buChar char="•"/>
            </a:pPr>
            <a:r>
              <a:rPr lang="en-US" sz="16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"As can be seen on the graph above, the voltage is a linear function of the magnetic field"</a:t>
            </a:r>
            <a:endParaRPr lang="en-US">
              <a:solidFill>
                <a:schemeClr val="bg2">
                  <a:lumMod val="75000"/>
                </a:schemeClr>
              </a:solidFill>
              <a:cs typeface="Arial" panose="020B0604020202020204"/>
            </a:endParaRPr>
          </a:p>
          <a:p>
            <a:pPr marL="1657350" lvl="4"/>
            <a:r>
              <a:rPr lang="en-US" sz="1600">
                <a:cs typeface="Arial" panose="020B0604020202020204"/>
              </a:rPr>
              <a:t> You </a:t>
            </a:r>
            <a:r>
              <a:rPr lang="en-US" sz="1600" i="1">
                <a:cs typeface="Arial" panose="020B0604020202020204"/>
              </a:rPr>
              <a:t>can </a:t>
            </a:r>
            <a:r>
              <a:rPr lang="en-US" sz="1600">
                <a:cs typeface="Arial" panose="020B0604020202020204"/>
              </a:rPr>
              <a:t>write such sentences if you like but the axes of the graph still need to be labeled.</a:t>
            </a:r>
            <a:endParaRPr lang="en-US">
              <a:cs typeface="Arial" panose="020B0604020202020204"/>
            </a:endParaRPr>
          </a:p>
          <a:p>
            <a:pPr marL="342900" indent="0"/>
            <a:endParaRPr lang="en-US" sz="1600" b="0">
              <a:cs typeface="Arial" panose="020B0604020202020204"/>
            </a:endParaRPr>
          </a:p>
          <a:p>
            <a:pPr marL="628650" indent="-285750">
              <a:buChar char="•"/>
            </a:pPr>
            <a:r>
              <a:rPr lang="en-US" sz="1800">
                <a:cs typeface="Arial" panose="020B0604020202020204"/>
              </a:rPr>
              <a:t> Include the</a:t>
            </a:r>
            <a:r>
              <a:rPr lang="en-US" sz="1800" b="1">
                <a:cs typeface="Arial" panose="020B0604020202020204"/>
              </a:rPr>
              <a:t> units</a:t>
            </a:r>
            <a:r>
              <a:rPr lang="en-US" sz="1800">
                <a:cs typeface="Arial" panose="020B0604020202020204"/>
              </a:rPr>
              <a:t> in the axis label whenever relevant, e.g.:</a:t>
            </a:r>
            <a:endParaRPr lang="en-US" sz="1800" b="0">
              <a:cs typeface="Arial" panose="020B0604020202020204"/>
            </a:endParaRPr>
          </a:p>
          <a:p>
            <a:pPr marL="1200150" lvl="3" indent="-171450">
              <a:buFont typeface="Wingdings"/>
              <a:buChar char="v"/>
            </a:pPr>
            <a:r>
              <a:rPr lang="en-US" sz="2000">
                <a:cs typeface="Arial" panose="020B0604020202020204"/>
              </a:rPr>
              <a:t> </a:t>
            </a:r>
            <a:r>
              <a:rPr lang="en-US" sz="20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"Excitation voltage (V)"  </a:t>
            </a:r>
            <a:r>
              <a:rPr lang="en-US" sz="1600">
                <a:cs typeface="Arial" panose="020B0604020202020204"/>
              </a:rPr>
              <a:t>or </a:t>
            </a:r>
            <a:r>
              <a:rPr lang="en-US" sz="16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"</a:t>
            </a:r>
            <a:r>
              <a:rPr lang="en-US" sz="1600" err="1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V</a:t>
            </a:r>
            <a:r>
              <a:rPr lang="en-US" sz="1600" baseline="-25000" err="1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a</a:t>
            </a:r>
            <a:r>
              <a:rPr lang="en-US" sz="1600">
                <a:solidFill>
                  <a:schemeClr val="bg2">
                    <a:lumMod val="75000"/>
                  </a:schemeClr>
                </a:solidFill>
                <a:cs typeface="Arial" panose="020B0604020202020204"/>
              </a:rPr>
              <a:t> (V)" </a:t>
            </a:r>
            <a:r>
              <a:rPr lang="en-US" sz="1600">
                <a:cs typeface="Arial" panose="020B0604020202020204"/>
              </a:rPr>
              <a:t>if you have defined </a:t>
            </a:r>
            <a:r>
              <a:rPr lang="en-US" sz="1600" err="1">
                <a:ea typeface="+mn-lt"/>
                <a:cs typeface="+mn-lt"/>
              </a:rPr>
              <a:t>V</a:t>
            </a:r>
            <a:r>
              <a:rPr lang="en-US" sz="1600" baseline="-25000" err="1">
                <a:ea typeface="+mn-lt"/>
                <a:cs typeface="+mn-lt"/>
              </a:rPr>
              <a:t>a</a:t>
            </a:r>
            <a:r>
              <a:rPr lang="en-US" sz="1600" baseline="-25000">
                <a:ea typeface="+mn-lt"/>
                <a:cs typeface="+mn-lt"/>
              </a:rPr>
              <a:t>  </a:t>
            </a:r>
            <a:r>
              <a:rPr lang="en-US" sz="1600">
                <a:ea typeface="+mn-lt"/>
                <a:cs typeface="+mn-lt"/>
              </a:rPr>
              <a:t>elsewhere</a:t>
            </a:r>
            <a:endParaRPr lang="en-US" sz="1600" b="0">
              <a:ea typeface="+mn-lt"/>
              <a:cs typeface="+mn-lt"/>
            </a:endParaRPr>
          </a:p>
          <a:p>
            <a:pPr marL="1200150" lvl="3" indent="-171450">
              <a:buFont typeface="Wingdings"/>
              <a:buChar char="v"/>
            </a:pP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"Number of occurrences" </a:t>
            </a:r>
            <a:r>
              <a:rPr lang="en-US" sz="2000">
                <a:ea typeface="+mn-lt"/>
                <a:cs typeface="+mn-lt"/>
              </a:rPr>
              <a:t>     </a:t>
            </a:r>
            <a:r>
              <a:rPr lang="en-US" sz="1600">
                <a:ea typeface="+mn-lt"/>
                <a:cs typeface="+mn-lt"/>
              </a:rPr>
              <a:t>(no need for a unit, unit is "1")</a:t>
            </a:r>
            <a:endParaRPr lang="en-US" sz="1600">
              <a:cs typeface="Arial" panose="020B0604020202020204"/>
            </a:endParaRPr>
          </a:p>
          <a:p>
            <a:pPr marL="1200150" lvl="3" indent="-171450">
              <a:buFont typeface="Wingdings"/>
              <a:buChar char="v"/>
            </a:pPr>
            <a:endParaRPr lang="en-US" sz="2000" b="0">
              <a:cs typeface="Arial" panose="020B0604020202020204"/>
            </a:endParaRPr>
          </a:p>
          <a:p>
            <a:pPr marL="1371600" lvl="3" indent="-342900">
              <a:buChar char="•"/>
            </a:pPr>
            <a:endParaRPr lang="en-US" sz="2000" b="0">
              <a:cs typeface="Arial" panose="020B0604020202020204"/>
            </a:endParaRPr>
          </a:p>
          <a:p>
            <a:pPr marL="971550" lvl="1" indent="-271145"/>
            <a:endParaRPr lang="en-US" sz="1800" b="0">
              <a:cs typeface="Arial" panose="020B0604020202020204"/>
            </a:endParaRPr>
          </a:p>
          <a:p>
            <a:pPr marL="71755"/>
            <a:endParaRPr lang="en-US" sz="1800" b="0">
              <a:cs typeface="Arial" panose="020B0604020202020204"/>
            </a:endParaRPr>
          </a:p>
          <a:p>
            <a:pPr marL="342900" indent="-342900">
              <a:buChar char="•"/>
            </a:pPr>
            <a:endParaRPr lang="en-US" sz="1800" b="0">
              <a:cs typeface="Arial" panose="020B0604020202020204"/>
            </a:endParaRPr>
          </a:p>
          <a:p>
            <a:pPr marL="971550" lvl="1" indent="-271145">
              <a:buChar char="•"/>
            </a:pPr>
            <a:endParaRPr lang="en-US" sz="1800" b="0">
              <a:cs typeface="Arial" panose="020B0604020202020204"/>
            </a:endParaRPr>
          </a:p>
          <a:p>
            <a:pPr marL="971550" lvl="1" indent="-271145">
              <a:buChar char="•"/>
            </a:pPr>
            <a:endParaRPr lang="en-US" sz="1800" b="0">
              <a:cs typeface="Arial" panose="020B0604020202020204"/>
            </a:endParaRPr>
          </a:p>
          <a:p>
            <a:pPr marL="342900" indent="-342900">
              <a:buChar char="•"/>
            </a:pPr>
            <a:endParaRPr lang="en-US" b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3142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2F2D58-1EC6-4534-B16C-DA0F48BEFD5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Feedback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83D09-825B-4CB5-91AA-C09C7A20FE0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General info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lIns="0" tIns="0" rIns="0" bIns="0" anchor="t"/>
          <a:lstStyle/>
          <a:p>
            <a:pPr marL="342900" indent="-342900">
              <a:buChar char="•"/>
            </a:pPr>
            <a:r>
              <a:rPr lang="en-US">
                <a:cs typeface="Arial" panose="020B0604020202020204"/>
              </a:rPr>
              <a:t>Period I (05.09.-23.10.2022)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cs typeface="Arial" panose="020B0604020202020204"/>
              </a:rPr>
              <a:t>4 different experiments</a:t>
            </a:r>
          </a:p>
          <a:p>
            <a:pPr marL="342900" indent="-342900">
              <a:buChar char="•"/>
            </a:pPr>
            <a:r>
              <a:rPr lang="en-US">
                <a:cs typeface="Arial" panose="020B0604020202020204"/>
              </a:rPr>
              <a:t>Groups of 4 students </a:t>
            </a:r>
          </a:p>
          <a:p>
            <a:pPr marL="342900" indent="-342900">
              <a:buChar char="•"/>
            </a:pPr>
            <a:r>
              <a:rPr lang="en-US">
                <a:cs typeface="Arial" panose="020B0604020202020204"/>
              </a:rPr>
              <a:t>3 Steps for each experiment: </a:t>
            </a:r>
            <a:r>
              <a:rPr lang="en-US" err="1">
                <a:cs typeface="Arial" panose="020B0604020202020204"/>
              </a:rPr>
              <a:t>Labwork</a:t>
            </a:r>
            <a:r>
              <a:rPr lang="en-US">
                <a:cs typeface="Arial" panose="020B0604020202020204"/>
              </a:rPr>
              <a:t> (all), report (choose one) and presentation (choose one)</a:t>
            </a:r>
          </a:p>
          <a:p>
            <a:pPr marL="342900" indent="-342900">
              <a:buChar char="•"/>
            </a:pPr>
            <a:r>
              <a:rPr lang="en-US">
                <a:cs typeface="Arial" panose="020B0604020202020204"/>
              </a:rPr>
              <a:t>Time slots for </a:t>
            </a:r>
            <a:r>
              <a:rPr lang="en-US" err="1">
                <a:cs typeface="Arial" panose="020B0604020202020204"/>
              </a:rPr>
              <a:t>Labwork</a:t>
            </a:r>
            <a:r>
              <a:rPr lang="en-US">
                <a:cs typeface="Arial" panose="020B0604020202020204"/>
              </a:rPr>
              <a:t> can be booked in MyCourses/Scheduling, 3h/experiment</a:t>
            </a:r>
          </a:p>
          <a:p>
            <a:pPr marL="342900" indent="-342900">
              <a:buChar char="•"/>
            </a:pPr>
            <a:r>
              <a:rPr lang="en-US">
                <a:cs typeface="Arial" panose="020B0604020202020204"/>
              </a:rPr>
              <a:t>A presentation session for each group with a talk from each experiment (in total four talks in each session)</a:t>
            </a:r>
          </a:p>
        </p:txBody>
      </p:sp>
    </p:spTree>
    <p:extLst>
      <p:ext uri="{BB962C8B-B14F-4D97-AF65-F5344CB8AC3E}">
        <p14:creationId xmlns:p14="http://schemas.microsoft.com/office/powerpoint/2010/main" val="80841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2311A-052E-4D0E-BF1F-23F8F3F5A1D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Scheduling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E4762-E4E1-4E6E-B230-F72C0E5DA558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492897" cy="3216839"/>
          </a:xfrm>
        </p:spPr>
        <p:txBody>
          <a:bodyPr lIns="0" tIns="0" rIns="0" bIns="0" anchor="t"/>
          <a:lstStyle/>
          <a:p>
            <a:r>
              <a:rPr lang="en-US">
                <a:cs typeface="Arial"/>
              </a:rPr>
              <a:t>The experiments can only be done during the following dates: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Experiment 1: 13.09 - 04.10.2022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Experiment 2: 14.09 - 05.10.2022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Experiment 3: </a:t>
            </a:r>
            <a:r>
              <a:rPr lang="en-US" sz="2000">
                <a:ea typeface="+mn-lt"/>
                <a:cs typeface="+mn-lt"/>
              </a:rPr>
              <a:t>14.09 - 02.10.2022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Experiment 4: 14.09 - 05.10.2022</a:t>
            </a:r>
          </a:p>
        </p:txBody>
      </p:sp>
    </p:spTree>
    <p:extLst>
      <p:ext uri="{BB962C8B-B14F-4D97-AF65-F5344CB8AC3E}">
        <p14:creationId xmlns:p14="http://schemas.microsoft.com/office/powerpoint/2010/main" val="86136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Experiment 1: Quantum Measurement with </a:t>
            </a:r>
            <a:r>
              <a:rPr lang="en-US" err="1">
                <a:cs typeface="Arial"/>
              </a:rPr>
              <a:t>Qiskit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486821"/>
            <a:ext cx="8492897" cy="3388289"/>
          </a:xfrm>
        </p:spPr>
        <p:txBody>
          <a:bodyPr lIns="0" tIns="0" rIns="0" bIns="0" anchor="t"/>
          <a:lstStyle/>
          <a:p>
            <a:pPr marL="342900" indent="-342900">
              <a:buChar char="•"/>
            </a:pPr>
            <a:r>
              <a:rPr lang="en-US" sz="1600" b="0">
                <a:cs typeface="Arial"/>
              </a:rPr>
              <a:t>Responsible TA: Aashish Sah</a:t>
            </a:r>
          </a:p>
          <a:p>
            <a:pPr marL="342900" indent="-342900">
              <a:buChar char="•"/>
            </a:pPr>
            <a:r>
              <a:rPr lang="en-US" sz="1600" b="0">
                <a:cs typeface="Arial"/>
              </a:rPr>
              <a:t>Measuring the energy levels of the hydrogen ground state using IBM simulator and quantum computer</a:t>
            </a:r>
            <a:endParaRPr lang="en-US" sz="1800">
              <a:cs typeface="Arial" panose="020B0604020202020204"/>
            </a:endParaRPr>
          </a:p>
          <a:p>
            <a:pPr marL="342900" indent="-342900">
              <a:buChar char="•"/>
            </a:pPr>
            <a:endParaRPr lang="en-US" sz="1800">
              <a:cs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2D623-033D-4D9B-B213-77FF3365795B}"/>
              </a:ext>
            </a:extLst>
          </p:cNvPr>
          <p:cNvSpPr txBox="1"/>
          <p:nvPr/>
        </p:nvSpPr>
        <p:spPr>
          <a:xfrm>
            <a:off x="6111394" y="2307294"/>
            <a:ext cx="2743200" cy="2862322"/>
          </a:xfrm>
          <a:prstGeom prst="rect">
            <a:avLst/>
          </a:prstGeom>
          <a:noFill/>
          <a:ln w="1270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Arial"/>
              </a:rPr>
              <a:t>Key concepts</a:t>
            </a:r>
          </a:p>
          <a:p>
            <a:endParaRPr lang="en-US" sz="2000" b="1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Hyperfine splitting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Single Qubit Gates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Multiple Qubits and Entangled States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Mitigating Noise on Real Quantum Computer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1CF4FD-ECE5-4587-8B58-D9890C75B45A}"/>
              </a:ext>
            </a:extLst>
          </p:cNvPr>
          <p:cNvGrpSpPr/>
          <p:nvPr/>
        </p:nvGrpSpPr>
        <p:grpSpPr>
          <a:xfrm>
            <a:off x="2842972" y="2273060"/>
            <a:ext cx="2745004" cy="2897606"/>
            <a:chOff x="169646" y="2304810"/>
            <a:chExt cx="2745004" cy="28976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93EAE10-5E89-4055-A2A4-499C4AF5041E}"/>
                </a:ext>
              </a:extLst>
            </p:cNvPr>
            <p:cNvGrpSpPr/>
            <p:nvPr/>
          </p:nvGrpSpPr>
          <p:grpSpPr>
            <a:xfrm>
              <a:off x="169646" y="2304810"/>
              <a:ext cx="2743578" cy="1222896"/>
              <a:chOff x="169646" y="2304810"/>
              <a:chExt cx="2743578" cy="1222896"/>
            </a:xfrm>
          </p:grpSpPr>
          <p:pic>
            <p:nvPicPr>
              <p:cNvPr id="4" name="Picture 10" descr="A picture containing timeline&#10;&#10;Description automatically generated">
                <a:extLst>
                  <a:ext uri="{FF2B5EF4-FFF2-40B4-BE49-F238E27FC236}">
                    <a16:creationId xmlns:a16="http://schemas.microsoft.com/office/drawing/2014/main" id="{548D87DF-362C-46C8-85E9-F4A06B43C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9646" y="2304810"/>
                <a:ext cx="2743578" cy="828136"/>
              </a:xfrm>
              <a:prstGeom prst="rect">
                <a:avLst/>
              </a:prstGeom>
            </p:spPr>
          </p:pic>
          <p:pic>
            <p:nvPicPr>
              <p:cNvPr id="11" name="Picture 11">
                <a:extLst>
                  <a:ext uri="{FF2B5EF4-FFF2-40B4-BE49-F238E27FC236}">
                    <a16:creationId xmlns:a16="http://schemas.microsoft.com/office/drawing/2014/main" id="{205F61C5-8BF4-4437-837F-80B3B3452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057" y="3132444"/>
                <a:ext cx="2680559" cy="395262"/>
              </a:xfrm>
              <a:prstGeom prst="rect">
                <a:avLst/>
              </a:prstGeom>
            </p:spPr>
          </p:pic>
        </p:grpSp>
        <p:pic>
          <p:nvPicPr>
            <p:cNvPr id="13" name="Picture 13" descr="Chart, bar chart&#10;&#10;Description automatically generated">
              <a:extLst>
                <a:ext uri="{FF2B5EF4-FFF2-40B4-BE49-F238E27FC236}">
                  <a16:creationId xmlns:a16="http://schemas.microsoft.com/office/drawing/2014/main" id="{6001C856-78EC-42ED-AD3D-68775A260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50" y="3357384"/>
              <a:ext cx="2743200" cy="1845032"/>
            </a:xfrm>
            <a:prstGeom prst="rect">
              <a:avLst/>
            </a:prstGeom>
          </p:spPr>
        </p:pic>
      </p:grpSp>
      <p:pic>
        <p:nvPicPr>
          <p:cNvPr id="17" name="Picture 17" descr="Diagram&#10;&#10;Description automatically generated">
            <a:extLst>
              <a:ext uri="{FF2B5EF4-FFF2-40B4-BE49-F238E27FC236}">
                <a16:creationId xmlns:a16="http://schemas.microsoft.com/office/drawing/2014/main" id="{9D38CEF4-8062-4D58-98E6-8E373DC09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2716789"/>
            <a:ext cx="2152650" cy="201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2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Experiment 2: Temperature-dependent noise measurement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lIns="0" tIns="0" rIns="0" bIns="0" anchor="t"/>
          <a:lstStyle/>
          <a:p>
            <a:pPr marL="342900" indent="-342900">
              <a:buChar char="•"/>
            </a:pPr>
            <a:r>
              <a:rPr lang="en-US" sz="1600" b="0">
                <a:cs typeface="Arial"/>
              </a:rPr>
              <a:t>Responsible TA: Timm </a:t>
            </a:r>
            <a:r>
              <a:rPr lang="en-US" sz="1600" b="0" err="1">
                <a:cs typeface="Arial"/>
              </a:rPr>
              <a:t>Mörstedt</a:t>
            </a:r>
            <a:endParaRPr lang="en-US" sz="1600" b="0">
              <a:cs typeface="Arial"/>
            </a:endParaRPr>
          </a:p>
          <a:p>
            <a:pPr marL="342900" indent="-342900">
              <a:buChar char="•"/>
            </a:pPr>
            <a:r>
              <a:rPr lang="en-US" sz="1600" b="0">
                <a:cs typeface="Arial"/>
              </a:rPr>
              <a:t>Measurement of noise spectra of different resistors using a spectrum analyzer</a:t>
            </a:r>
          </a:p>
          <a:p>
            <a:pPr marL="342900" indent="-342900">
              <a:buChar char="•"/>
            </a:pPr>
            <a:r>
              <a:rPr lang="en-US" sz="1600" b="0">
                <a:cs typeface="Arial"/>
              </a:rPr>
              <a:t>Measurements at RT and in liquid nitrogen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5F124-EBCB-45E0-A4B3-186FE29803BE}"/>
              </a:ext>
            </a:extLst>
          </p:cNvPr>
          <p:cNvSpPr txBox="1"/>
          <p:nvPr/>
        </p:nvSpPr>
        <p:spPr>
          <a:xfrm>
            <a:off x="5365298" y="2490437"/>
            <a:ext cx="3104147" cy="2554545"/>
          </a:xfrm>
          <a:prstGeom prst="rect">
            <a:avLst/>
          </a:prstGeom>
          <a:noFill/>
          <a:ln w="1270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Arial"/>
              </a:rPr>
              <a:t>Key concepts</a:t>
            </a:r>
          </a:p>
          <a:p>
            <a:endParaRPr lang="en-US" sz="2000" b="1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Noise spectrum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Johnson-Nyquist noise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RF analysis: averaging, RMS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Boltzmann constant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pic>
        <p:nvPicPr>
          <p:cNvPr id="5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8D83DAA-EEB0-5BBE-87FD-29E95CE6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4" y="2493245"/>
            <a:ext cx="4292265" cy="25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0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Experiment 3: Dual path interference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>
                <a:cs typeface="Arial"/>
              </a:rPr>
              <a:t>Responsible TAs: </a:t>
            </a:r>
            <a:r>
              <a:rPr lang="en-US" sz="1800" b="0" u="sng">
                <a:cs typeface="Arial"/>
              </a:rPr>
              <a:t>Lassi Hällström</a:t>
            </a:r>
            <a:r>
              <a:rPr lang="en-US" sz="1800" b="0">
                <a:cs typeface="Arial"/>
              </a:rPr>
              <a:t>, Vladimir Kornienko</a:t>
            </a:r>
          </a:p>
          <a:p>
            <a:endParaRPr lang="en-US" sz="1800"/>
          </a:p>
        </p:txBody>
      </p:sp>
      <p:pic>
        <p:nvPicPr>
          <p:cNvPr id="4" name="splitOperator">
            <a:hlinkClick r:id="" action="ppaction://media"/>
            <a:extLst>
              <a:ext uri="{FF2B5EF4-FFF2-40B4-BE49-F238E27FC236}">
                <a16:creationId xmlns:a16="http://schemas.microsoft.com/office/drawing/2014/main" id="{C8EA4494-7CAD-4633-99F6-8F5A0B90D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74" y="1898015"/>
            <a:ext cx="3611246" cy="203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8869E-B09F-45FC-B91B-F9BF4B435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70" t="5330" r="9707"/>
          <a:stretch/>
        </p:blipFill>
        <p:spPr>
          <a:xfrm>
            <a:off x="4091940" y="1745436"/>
            <a:ext cx="2778530" cy="2095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8255D-CF8D-49DD-BD09-2AE4AB1753B4}"/>
                  </a:ext>
                </a:extLst>
              </p:cNvPr>
              <p:cNvSpPr txBox="1"/>
              <p:nvPr/>
            </p:nvSpPr>
            <p:spPr>
              <a:xfrm>
                <a:off x="734280" y="4030146"/>
                <a:ext cx="2684331" cy="5852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"/>
                          <m:endChr m:val="⟩"/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sz="2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8255D-CF8D-49DD-BD09-2AE4AB175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80" y="4030146"/>
                <a:ext cx="2684331" cy="585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61DCD42-A02B-4C44-BBCB-AB418F2CB093}"/>
              </a:ext>
            </a:extLst>
          </p:cNvPr>
          <p:cNvSpPr txBox="1"/>
          <p:nvPr/>
        </p:nvSpPr>
        <p:spPr>
          <a:xfrm>
            <a:off x="5725391" y="3929341"/>
            <a:ext cx="2957146" cy="1323439"/>
          </a:xfrm>
          <a:prstGeom prst="rect">
            <a:avLst/>
          </a:prstGeom>
          <a:noFill/>
          <a:ln w="1270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Arial"/>
              </a:rPr>
              <a:t>Key concepts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Wave-particle duality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Superposition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Interference </a:t>
            </a:r>
          </a:p>
        </p:txBody>
      </p:sp>
    </p:spTree>
    <p:extLst>
      <p:ext uri="{BB962C8B-B14F-4D97-AF65-F5344CB8AC3E}">
        <p14:creationId xmlns:p14="http://schemas.microsoft.com/office/powerpoint/2010/main" val="32380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Experiment 4: Conduction quantization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>
                <a:cs typeface="Arial"/>
              </a:rPr>
              <a:t>Responsible TA: </a:t>
            </a:r>
            <a:r>
              <a:rPr lang="en-US" sz="1800" b="0" err="1">
                <a:cs typeface="Arial"/>
              </a:rPr>
              <a:t>Aarne</a:t>
            </a:r>
            <a:r>
              <a:rPr lang="en-US" sz="1800" b="0">
                <a:cs typeface="Arial"/>
              </a:rPr>
              <a:t> </a:t>
            </a:r>
            <a:r>
              <a:rPr lang="en-US" sz="1800" b="0" err="1">
                <a:cs typeface="Arial"/>
              </a:rPr>
              <a:t>Keränen</a:t>
            </a:r>
            <a:endParaRPr lang="en-US" sz="1800" b="0">
              <a:cs typeface="Arial"/>
            </a:endParaRPr>
          </a:p>
          <a:p>
            <a:pPr marL="342900" indent="-342900">
              <a:buChar char="•"/>
            </a:pPr>
            <a:r>
              <a:rPr lang="en-US" sz="1800" b="0">
                <a:cs typeface="Arial"/>
              </a:rPr>
              <a:t>Creation of gold nanowire </a:t>
            </a:r>
          </a:p>
          <a:p>
            <a:pPr marL="342900" indent="-342900">
              <a:buChar char="•"/>
            </a:pPr>
            <a:r>
              <a:rPr lang="en-US" sz="1800" b="0">
                <a:cs typeface="Arial"/>
              </a:rPr>
              <a:t>Observing </a:t>
            </a:r>
            <a:r>
              <a:rPr lang="en-US" sz="1800" b="0" err="1">
                <a:cs typeface="Arial"/>
              </a:rPr>
              <a:t>quantisation</a:t>
            </a:r>
            <a:r>
              <a:rPr lang="en-US" sz="1800" b="0">
                <a:cs typeface="Arial"/>
              </a:rPr>
              <a:t> of conductance in gold nanowire</a:t>
            </a:r>
            <a:endParaRPr lang="en-US"/>
          </a:p>
          <a:p>
            <a:endParaRPr lang="en-US" sz="1800"/>
          </a:p>
          <a:p>
            <a:endParaRPr lang="en-US" sz="1800">
              <a:cs typeface="Arial" panose="020B0604020202020204"/>
            </a:endParaRPr>
          </a:p>
        </p:txBody>
      </p:sp>
      <p:pic>
        <p:nvPicPr>
          <p:cNvPr id="6" name="Picture 6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41BB2151-1A30-45AE-A9A5-81008269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62" y="2855721"/>
            <a:ext cx="2743200" cy="20038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3689015-9F4C-40EB-B6F2-51EA4C20B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0" t="32576" r="286" b="-521"/>
          <a:stretch/>
        </p:blipFill>
        <p:spPr>
          <a:xfrm>
            <a:off x="3328236" y="2851484"/>
            <a:ext cx="2495595" cy="20061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47B339-D06A-44B9-880D-6E2CB07AB36B}"/>
              </a:ext>
            </a:extLst>
          </p:cNvPr>
          <p:cNvSpPr txBox="1"/>
          <p:nvPr/>
        </p:nvSpPr>
        <p:spPr>
          <a:xfrm>
            <a:off x="5996956" y="2648352"/>
            <a:ext cx="2916153" cy="2246769"/>
          </a:xfrm>
          <a:prstGeom prst="rect">
            <a:avLst/>
          </a:prstGeom>
          <a:noFill/>
          <a:ln w="1270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Arial"/>
              </a:rPr>
              <a:t>Key concepts</a:t>
            </a:r>
          </a:p>
          <a:p>
            <a:endParaRPr lang="en-US" sz="2000" b="1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Schrödinger equation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Particle in square well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Quantization of conductance</a:t>
            </a:r>
          </a:p>
        </p:txBody>
      </p:sp>
    </p:spTree>
    <p:extLst>
      <p:ext uri="{BB962C8B-B14F-4D97-AF65-F5344CB8AC3E}">
        <p14:creationId xmlns:p14="http://schemas.microsoft.com/office/powerpoint/2010/main" val="956236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Report and presentation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492897" cy="3318253"/>
          </a:xfrm>
        </p:spPr>
        <p:txBody>
          <a:bodyPr lIns="0" tIns="0" rIns="0" bIns="0" anchor="t"/>
          <a:lstStyle/>
          <a:p>
            <a:pPr marL="342900" indent="-342900">
              <a:buChar char="•"/>
            </a:pPr>
            <a:r>
              <a:rPr lang="en-US" sz="2000" b="0">
                <a:cs typeface="Arial" panose="020B0604020202020204"/>
              </a:rPr>
              <a:t>Each group member writes a report on a single experiment (four reports in total per group covering all four experiments)</a:t>
            </a:r>
          </a:p>
          <a:p>
            <a:pPr marL="342900" indent="-342900">
              <a:buChar char="•"/>
            </a:pPr>
            <a:r>
              <a:rPr lang="en-US" sz="2000" b="0">
                <a:cs typeface="Arial" panose="020B0604020202020204"/>
              </a:rPr>
              <a:t>Length 4–5 pages</a:t>
            </a:r>
          </a:p>
          <a:p>
            <a:pPr marL="342900" indent="-342900">
              <a:buChar char="•"/>
            </a:pPr>
            <a:r>
              <a:rPr lang="en-US" sz="2000" b="0">
                <a:cs typeface="Arial" panose="020B0604020202020204"/>
              </a:rPr>
              <a:t>1 revision possible after feedback </a:t>
            </a:r>
          </a:p>
          <a:p>
            <a:r>
              <a:rPr lang="en-US" sz="2000" b="0">
                <a:cs typeface="Arial" panose="020B0604020202020204"/>
              </a:rPr>
              <a:t>	</a:t>
            </a:r>
            <a:r>
              <a:rPr lang="en-US" sz="1600" b="0">
                <a:cs typeface="Arial" panose="020B0604020202020204"/>
              </a:rPr>
              <a:t>(if not a serious attempt, will be given back as such with comment: “finish report”)</a:t>
            </a:r>
            <a:endParaRPr lang="en-US" sz="2000" b="0">
              <a:cs typeface="Arial" panose="020B0604020202020204"/>
            </a:endParaRPr>
          </a:p>
          <a:p>
            <a:pPr marL="342900" indent="-342900">
              <a:buChar char="•"/>
            </a:pPr>
            <a:r>
              <a:rPr lang="en-US" sz="2000" b="0">
                <a:ea typeface="+mn-lt"/>
                <a:cs typeface="+mn-lt"/>
              </a:rPr>
              <a:t>DL one week after experiment, revision DL one week after feedback</a:t>
            </a:r>
            <a:endParaRPr lang="en-US" sz="2000" b="0">
              <a:cs typeface="Arial" panose="020B0604020202020204"/>
            </a:endParaRPr>
          </a:p>
          <a:p>
            <a:pPr marL="342900" indent="-342900">
              <a:buChar char="•"/>
            </a:pPr>
            <a:r>
              <a:rPr lang="en-US" sz="2000" b="0">
                <a:cs typeface="Arial" panose="020B0604020202020204"/>
              </a:rPr>
              <a:t>One talk per student (all four experiments covered in each group)</a:t>
            </a:r>
          </a:p>
          <a:p>
            <a:pPr marL="342900" indent="-342900">
              <a:buChar char="•"/>
            </a:pPr>
            <a:r>
              <a:rPr lang="en-US" sz="2000" b="0">
                <a:cs typeface="Arial" panose="020B0604020202020204"/>
              </a:rPr>
              <a:t>8 min talk + 2 min questions</a:t>
            </a:r>
            <a:endParaRPr lang="en-US" sz="2000" b="0"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en-US" sz="2000" b="0">
                <a:ea typeface="+mn-lt"/>
                <a:cs typeface="+mn-lt"/>
              </a:rPr>
              <a:t>Templates and instructions on MyCourses</a:t>
            </a:r>
          </a:p>
        </p:txBody>
      </p:sp>
    </p:spTree>
    <p:extLst>
      <p:ext uri="{BB962C8B-B14F-4D97-AF65-F5344CB8AC3E}">
        <p14:creationId xmlns:p14="http://schemas.microsoft.com/office/powerpoint/2010/main" val="158495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894AA-51FE-4B9D-A1F5-CCE607F681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r>
              <a:rPr lang="en-US">
                <a:cs typeface="Arial"/>
              </a:rPr>
              <a:t>Teamwork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4724-EB4B-40B7-BD80-0064E63250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972616"/>
            <a:ext cx="8728527" cy="3318253"/>
          </a:xfrm>
        </p:spPr>
        <p:txBody>
          <a:bodyPr lIns="0" tIns="0" rIns="0" bIns="0" anchor="t"/>
          <a:lstStyle/>
          <a:p>
            <a:pPr marL="342900" indent="-342900">
              <a:buFont typeface="Arial"/>
              <a:buChar char="•"/>
            </a:pPr>
            <a:r>
              <a:rPr lang="en-US" sz="2000" b="0" dirty="0">
                <a:ea typeface="+mn-lt"/>
                <a:cs typeface="+mn-lt"/>
              </a:rPr>
              <a:t>Each group has 4 persons and does 4 experiments:</a:t>
            </a:r>
            <a:endParaRPr lang="en-US" b="0" dirty="0">
              <a:cs typeface="Arial" panose="020B0604020202020204"/>
            </a:endParaRPr>
          </a:p>
          <a:p>
            <a:pPr marL="971550" lvl="1" indent="0">
              <a:buFont typeface="Wingdings" panose="020B0604020202020204" pitchFamily="34" charset="0"/>
              <a:buChar char="Ø"/>
            </a:pPr>
            <a:r>
              <a:rPr lang="en-US" sz="2000" dirty="0">
                <a:ea typeface="+mn-lt"/>
                <a:cs typeface="+mn-lt"/>
              </a:rPr>
              <a:t> Each member of the group is the main responsible for              </a:t>
            </a:r>
            <a:r>
              <a:rPr lang="en-US" sz="2000" u="sng" dirty="0">
                <a:ea typeface="+mn-lt"/>
                <a:cs typeface="+mn-lt"/>
              </a:rPr>
              <a:t>1 of the reports</a:t>
            </a:r>
            <a:r>
              <a:rPr lang="en-US" sz="2000" dirty="0">
                <a:ea typeface="+mn-lt"/>
                <a:cs typeface="+mn-lt"/>
              </a:rPr>
              <a:t> (on 1 of the 4 experiments)</a:t>
            </a:r>
          </a:p>
          <a:p>
            <a:pPr marL="971550" lvl="1" indent="0">
              <a:buFont typeface="Wingdings" panose="020B0604020202020204" pitchFamily="34" charset="0"/>
              <a:buChar char="Ø"/>
            </a:pPr>
            <a:r>
              <a:rPr lang="en-US" sz="2000" dirty="0">
                <a:ea typeface="+mn-lt"/>
                <a:cs typeface="+mn-lt"/>
              </a:rPr>
              <a:t> but </a:t>
            </a:r>
            <a:r>
              <a:rPr lang="en-US" sz="2000" b="1" dirty="0">
                <a:ea typeface="+mn-lt"/>
                <a:cs typeface="+mn-lt"/>
              </a:rPr>
              <a:t>ALL group members</a:t>
            </a:r>
            <a:r>
              <a:rPr lang="en-US" sz="2000" dirty="0">
                <a:ea typeface="+mn-lt"/>
                <a:cs typeface="+mn-lt"/>
              </a:rPr>
              <a:t> should be involved in </a:t>
            </a:r>
            <a:r>
              <a:rPr lang="en-US" sz="2000" b="1" dirty="0">
                <a:ea typeface="+mn-lt"/>
                <a:cs typeface="+mn-lt"/>
              </a:rPr>
              <a:t>each experiment</a:t>
            </a:r>
          </a:p>
          <a:p>
            <a:pPr marL="971550" lvl="1" indent="0">
              <a:buFont typeface="Wingdings" panose="020B0604020202020204" pitchFamily="34" charset="0"/>
              <a:buChar char="Ø"/>
            </a:pPr>
            <a:r>
              <a:rPr lang="en-US" sz="2000" dirty="0">
                <a:ea typeface="+mn-lt"/>
                <a:cs typeface="+mn-lt"/>
              </a:rPr>
              <a:t> 1 person's job ≠ 1 experiment</a:t>
            </a:r>
            <a:endParaRPr lang="en-US" dirty="0"/>
          </a:p>
          <a:p>
            <a:pPr marL="971550" lvl="1" indent="0">
              <a:buFont typeface="Wingdings" panose="020B0604020202020204" pitchFamily="34" charset="0"/>
              <a:buChar char="Ø"/>
            </a:pPr>
            <a:r>
              <a:rPr lang="en-US" sz="2000" dirty="0">
                <a:ea typeface="+mn-lt"/>
                <a:cs typeface="+mn-lt"/>
              </a:rPr>
              <a:t> 1 person's job = 4 experiments + writing (most of) one report + checking/giving feedback on all reports of the group</a:t>
            </a:r>
          </a:p>
          <a:p>
            <a:pPr marL="971550" lvl="1" indent="0">
              <a:buFont typeface="Wingdings" panose="020B0604020202020204" pitchFamily="34" charset="0"/>
              <a:buChar char="Ø"/>
            </a:pPr>
            <a:r>
              <a:rPr lang="en-US" sz="2000" dirty="0">
                <a:ea typeface="+mn-lt"/>
                <a:cs typeface="+mn-lt"/>
              </a:rPr>
              <a:t> Do not assign roles in advance in case one person is sick one day</a:t>
            </a:r>
          </a:p>
          <a:p>
            <a:pPr marL="971550" lvl="1" indent="0">
              <a:buFont typeface="Wingdings" panose="020B0604020202020204" pitchFamily="34" charset="0"/>
              <a:buChar char="Ø"/>
            </a:pPr>
            <a:endParaRPr lang="en-US" sz="2000">
              <a:ea typeface="+mn-lt"/>
              <a:cs typeface="+mn-lt"/>
            </a:endParaRPr>
          </a:p>
          <a:p>
            <a:pPr marL="342900" indent="-342900">
              <a:buChar char="•"/>
            </a:pPr>
            <a:r>
              <a:rPr lang="en-US" sz="2000" b="0" dirty="0">
                <a:ea typeface="+mn-lt"/>
                <a:cs typeface="+mn-lt"/>
              </a:rPr>
              <a:t>Communicate between yourselves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ea typeface="+mn-lt"/>
                <a:cs typeface="+mn-lt"/>
              </a:rPr>
              <a:t>For experiments in </a:t>
            </a:r>
            <a:r>
              <a:rPr lang="en-US" sz="2000" b="0" dirty="0" err="1">
                <a:ea typeface="+mn-lt"/>
                <a:cs typeface="+mn-lt"/>
              </a:rPr>
              <a:t>Micronova</a:t>
            </a:r>
            <a:r>
              <a:rPr lang="en-US" sz="2000" b="0" dirty="0">
                <a:ea typeface="+mn-lt"/>
                <a:cs typeface="+mn-lt"/>
              </a:rPr>
              <a:t>: don't be late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ea typeface="+mn-lt"/>
              <a:cs typeface="+mn-lt"/>
            </a:endParaRPr>
          </a:p>
          <a:p>
            <a:pPr marL="685800" indent="-342900">
              <a:buFont typeface="Wingdings" panose="020B0604020202020204" pitchFamily="34" charset="0"/>
              <a:buChar char="Ø"/>
            </a:pPr>
            <a:endParaRPr lang="en-US" sz="2000">
              <a:ea typeface="+mn-lt"/>
              <a:cs typeface="+mn-lt"/>
            </a:endParaRPr>
          </a:p>
          <a:p>
            <a:pPr marL="1314450" lvl="1" indent="-342900">
              <a:buFont typeface="Wingdings" panose="020B0604020202020204" pitchFamily="34" charset="0"/>
              <a:buChar char="Ø"/>
            </a:pPr>
            <a:endParaRPr lang="en-US" sz="2000">
              <a:ea typeface="+mn-lt"/>
              <a:cs typeface="+mn-lt"/>
            </a:endParaRPr>
          </a:p>
          <a:p>
            <a:pPr marL="1314450" lvl="1" indent="-342900">
              <a:buFont typeface="Wingdings" panose="020B0604020202020204" pitchFamily="34" charset="0"/>
              <a:buChar char="Ø"/>
            </a:pPr>
            <a:endParaRPr lang="en-US" sz="2000">
              <a:ea typeface="+mn-lt"/>
              <a:cs typeface="+mn-lt"/>
            </a:endParaRPr>
          </a:p>
          <a:p>
            <a:pPr marL="1314450" lvl="1" indent="-342900">
              <a:buFont typeface="Wingdings" panose="020B0604020202020204" pitchFamily="34" charset="0"/>
              <a:buChar char="Ø"/>
            </a:pP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64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005EB8"/>
      </a:dk2>
      <a:lt2>
        <a:srgbClr val="669ED4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blue.potx" id="{57B4E72F-0AC3-4536-B6E2-A4627A3270C7}" vid="{580A0972-A816-4397-854E-B747351155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224EE6583B748A59D622E7CD30B59" ma:contentTypeVersion="10" ma:contentTypeDescription="Create a new document." ma:contentTypeScope="" ma:versionID="47e2748cfd0a2d6ad1425f614f5a750b">
  <xsd:schema xmlns:xsd="http://www.w3.org/2001/XMLSchema" xmlns:xs="http://www.w3.org/2001/XMLSchema" xmlns:p="http://schemas.microsoft.com/office/2006/metadata/properties" xmlns:ns2="fdf8d52b-0995-4d0c-9e77-b8feb4649440" targetNamespace="http://schemas.microsoft.com/office/2006/metadata/properties" ma:root="true" ma:fieldsID="c957f3808cec1389ca08212cf17193dc" ns2:_="">
    <xsd:import namespace="fdf8d52b-0995-4d0c-9e77-b8feb46494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8d52b-0995-4d0c-9e77-b8feb46494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6A6C60-D6CF-4D08-B5F4-43EF212091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A76397-A865-411F-92A5-A55D75C3ED92}">
  <ds:schemaRefs>
    <ds:schemaRef ds:uri="fdf8d52b-0995-4d0c-9e77-b8feb46494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B49849-3A49-4EC7-9ED1-B315FC83B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f8d52b-0995-4d0c-9e77-b8feb46494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Aalto_1610_blue</Template>
  <TotalTime>0</TotalTime>
  <Words>368</Words>
  <Application>Microsoft Office PowerPoint</Application>
  <PresentationFormat>On-screen Show (16:10)</PresentationFormat>
  <Paragraphs>147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Arial</vt:lpstr>
      <vt:lpstr>Arial Hebrew Scholar</vt:lpstr>
      <vt:lpstr>Calibri</vt:lpstr>
      <vt:lpstr>Cambria Math</vt:lpstr>
      <vt:lpstr>Wingdings</vt:lpstr>
      <vt:lpstr>Office-teema</vt:lpstr>
      <vt:lpstr>Quantum Labs, 2022 / Period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Unigrafia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quantum driving</dc:title>
  <dc:creator>Sah Aashish</dc:creator>
  <cp:lastModifiedBy>Mercier de Lepinay Laure</cp:lastModifiedBy>
  <cp:revision>14</cp:revision>
  <dcterms:created xsi:type="dcterms:W3CDTF">2021-03-30T07:14:47Z</dcterms:created>
  <dcterms:modified xsi:type="dcterms:W3CDTF">2022-09-07T16:26:05Z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0x0101007B2224EE6583B748A59D622E7CD30B59</vt:lpwstr>
  </property>
</Properties>
</file>