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343" r:id="rId3"/>
    <p:sldId id="260" r:id="rId4"/>
    <p:sldId id="344" r:id="rId5"/>
    <p:sldId id="345" r:id="rId6"/>
    <p:sldId id="346" r:id="rId7"/>
    <p:sldId id="347" r:id="rId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03"/>
  </p:normalViewPr>
  <p:slideViewPr>
    <p:cSldViewPr snapToGrid="0" snapToObjects="1">
      <p:cViewPr varScale="1">
        <p:scale>
          <a:sx n="124" d="100"/>
          <a:sy n="124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76A1-18DC-C64D-979A-095E2353C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AF90F-9C96-DE4C-93EE-C1BE86EFF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F5393-5414-6D49-A924-644173A0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ED3DF-5E5D-E447-9393-F8B14563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0A9F-9822-FA47-88D5-608F4BC9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13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4886-BB9D-8B42-96A2-A417E452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8D3CE-358C-9E4D-AC7D-1A9BDEC68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C4DD5-8185-4E45-B42F-50FD8F52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D2B3B-D1A1-0448-8158-7C6531A6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0BE84-07BE-0247-B880-AD5951C6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0133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8A97D-88B6-BC48-9D10-9894DA9BF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A88EA-21B2-5D4B-947F-3C4CBB8F5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0514D-9039-9D43-A606-D3B2FD0B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3CBB-1DC6-3E45-A229-EF525224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7E71-2D92-6949-AAA0-0C156BF3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79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743F-CE84-1D4C-92B0-FCE302C7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E272-4A73-2C4B-B526-577DFCAD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B7D0-DCB7-1346-A71F-46E646EA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F7F89-3E15-2140-BB62-A047C7E7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DC508-57D3-5842-9F68-7214BB41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3759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EBB0-4B5C-6E4F-9BD8-B6B5C190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A9EA6-5986-FA4A-BFDC-82E64C8E6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E043-6F97-BF4A-B940-30FF2A7A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EA97C-3AC0-CA4A-9A73-3B89DB0B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6814-8838-644E-8196-5A011290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8412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8D6E-9619-124C-9233-F3334B0F9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9E34D-B898-D842-89CC-7D88F2EB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94D63-9C18-7B4D-8082-141B01923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26660-8D42-594C-BAD1-B9B1FA7D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65181-3872-994A-B31F-D0DCE82B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CAE68-02CE-6A40-8D54-32D1216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072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FC91-46D8-1D46-AA69-07EF74EC5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88073-4760-924D-B53C-C841A111D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30053-28C5-7C4A-901F-0B0EB17E2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29B9F-06EC-1C4E-9F28-30084C8DE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99598-8A54-AE46-A515-2C83A388B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31D0E-52E2-F741-9198-B69F9C57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77923B-DF5F-7349-85E4-6183A138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94EC0-EB2D-E346-A084-7AF764EE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5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96A9-6685-994D-A30D-93F7770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BA68B-CEE3-3541-B5B9-4DA0D2D8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A0495-CDDD-4349-8022-5E28F10E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10E71-31D5-3B47-B656-C23A7FC5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161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8D63C-B44D-E84A-831E-B9CC49AB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7E475-D533-8A4C-B442-6661DD24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C6852-1951-B74C-BFB4-71E0D563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6449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D459-C701-6244-9948-C417001A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A4F1B-D34E-9E44-8CF6-DB6BAADED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EE57-F5D3-1942-89B2-2787AA82A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52C1F-403A-1440-8ACB-AC1C53CD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BD69A-4338-F040-B9D5-CEA69662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17B1B-73BF-AA44-812A-B9103814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98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F1BAC-ADA3-D649-9003-32C1B071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22CF0-8D6A-184D-B28D-53184DB41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4E7CE-953F-C24E-B102-8F8DAC09B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3F580-A857-E241-8616-13394B0E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F55B3-A132-484C-83BB-FD9CB6F2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CEB58-CF0E-E844-98E7-6A62760D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197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14E22-CF65-774A-93D9-EF70C559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FB4B5-D2A8-3649-854B-ABC7CC6ED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059DB-F5DD-3147-BF12-DFB53DCA8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75A2-435B-2348-A812-D0099F384A0D}" type="datetimeFigureOut">
              <a:rPr lang="en-FI" smtClean="0"/>
              <a:t>17.10.2022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781E9-7E70-5F48-B5D6-4AAE5EF4B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69DCC-680C-6149-9CD7-18E86EDDD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027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2851" y="5969285"/>
            <a:ext cx="8566297" cy="60617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Your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names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indicate clearly if someone missing)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A9AB38-D8D8-4DB7-B156-FF9570C96A1F}"/>
              </a:ext>
            </a:extLst>
          </p:cNvPr>
          <p:cNvSpPr txBox="1">
            <a:spLocks/>
          </p:cNvSpPr>
          <p:nvPr/>
        </p:nvSpPr>
        <p:spPr>
          <a:xfrm>
            <a:off x="456682" y="3927069"/>
            <a:ext cx="11168008" cy="89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Synthesis for WAT-E1100 course week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62F43-7487-5840-865A-CC97403E38E8}"/>
              </a:ext>
            </a:extLst>
          </p:cNvPr>
          <p:cNvSpPr txBox="1"/>
          <p:nvPr/>
        </p:nvSpPr>
        <p:spPr>
          <a:xfrm>
            <a:off x="4274049" y="1500027"/>
            <a:ext cx="353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i="1" dirty="0"/>
              <a:t>Add image(s) about your week here</a:t>
            </a:r>
          </a:p>
        </p:txBody>
      </p:sp>
    </p:spTree>
    <p:extLst>
      <p:ext uri="{BB962C8B-B14F-4D97-AF65-F5344CB8AC3E}">
        <p14:creationId xmlns:p14="http://schemas.microsoft.com/office/powerpoint/2010/main" val="24046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30184" y="159189"/>
            <a:ext cx="9152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376092"/>
                </a:solidFill>
                <a:cs typeface="Chalkduster"/>
              </a:rPr>
              <a:t>ALL WEEKLY THEMES + METHODS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459FA-6643-9942-A206-BE0AE86E3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3" y="1411840"/>
            <a:ext cx="114935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7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theme: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00735" y="2828835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Synthesise your weekly theme here: </a:t>
            </a:r>
          </a:p>
          <a:p>
            <a:pPr algn="ctr"/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01710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method: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815119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Synthesise your weekly method here: </a:t>
            </a:r>
            <a:br>
              <a:rPr lang="en-FI" i="1" dirty="0"/>
            </a:br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87640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context: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If your week had a context, synthesise it here: </a:t>
            </a:r>
            <a:br>
              <a:rPr lang="en-FI" i="1" dirty="0"/>
            </a:br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48705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General notes on the week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Write here general notes about the week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FI" i="1" dirty="0">
              <a:sym typeface="Wingdings" pitchFamily="2" charset="2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>
                <a:sym typeface="Wingdings" pitchFamily="2" charset="2"/>
              </a:rPr>
              <a:t>W</a:t>
            </a:r>
            <a:r>
              <a:rPr lang="en-FI" i="1" dirty="0"/>
              <a:t>hat worked and what not?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What was special about this week?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Other points you want to raise?</a:t>
            </a:r>
          </a:p>
          <a:p>
            <a:pPr algn="ctr"/>
            <a:endParaRPr lang="en-FI" i="1" dirty="0"/>
          </a:p>
          <a:p>
            <a:pPr algn="ctr"/>
            <a:endParaRPr lang="en-FI" i="1" dirty="0"/>
          </a:p>
        </p:txBody>
      </p:sp>
    </p:spTree>
    <p:extLst>
      <p:ext uri="{BB962C8B-B14F-4D97-AF65-F5344CB8AC3E}">
        <p14:creationId xmlns:p14="http://schemas.microsoft.com/office/powerpoint/2010/main" val="422728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Link to WAT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Write here a short view on how this week and its theme and method (+ possible context) links to the field of water and environmental engineering, </a:t>
            </a:r>
            <a:br>
              <a:rPr lang="en-FI" i="1" dirty="0"/>
            </a:br>
            <a:r>
              <a:rPr lang="en-FI" i="1" dirty="0"/>
              <a:t>and to the three study themes of our WAT Master’s Programme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FI" i="1" dirty="0">
              <a:sym typeface="Wingdings" pitchFamily="2" charset="2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Which study theme the week mainly links to?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Is the weekly theme general or more specific?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How is the weekly method relevant in our field?</a:t>
            </a:r>
          </a:p>
          <a:p>
            <a:pPr algn="ctr"/>
            <a:endParaRPr lang="en-FI" i="1" dirty="0"/>
          </a:p>
          <a:p>
            <a:pPr algn="ctr"/>
            <a:endParaRPr lang="en-FI" i="1" dirty="0"/>
          </a:p>
        </p:txBody>
      </p:sp>
    </p:spTree>
    <p:extLst>
      <p:ext uri="{BB962C8B-B14F-4D97-AF65-F5344CB8AC3E}">
        <p14:creationId xmlns:p14="http://schemas.microsoft.com/office/powerpoint/2010/main" val="324223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274</Words>
  <Application>Microsoft Macintosh PowerPoint</Application>
  <PresentationFormat>Widescreen</PresentationFormat>
  <Paragraphs>29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Weekly theme: XXX</vt:lpstr>
      <vt:lpstr>Weekly method: XXX</vt:lpstr>
      <vt:lpstr>Weekly context: XXX</vt:lpstr>
      <vt:lpstr>General notes on the week</vt:lpstr>
      <vt:lpstr>Link to WAT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Keskinen Marko</dc:creator>
  <cp:lastModifiedBy>Keskinen Marko</cp:lastModifiedBy>
  <cp:revision>7</cp:revision>
  <dcterms:created xsi:type="dcterms:W3CDTF">2022-10-17T06:29:09Z</dcterms:created>
  <dcterms:modified xsi:type="dcterms:W3CDTF">2022-10-17T06:42:48Z</dcterms:modified>
</cp:coreProperties>
</file>