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08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änty lähikuva valo kuva">
            <a:extLst>
              <a:ext uri="{FF2B5EF4-FFF2-40B4-BE49-F238E27FC236}">
                <a16:creationId xmlns:a16="http://schemas.microsoft.com/office/drawing/2014/main" id="{49E21519-4833-4191-A916-8BB76B73A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6CB41-85F1-4BFD-B1E1-A11E52916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Suomi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8F851-0254-413A-8222-43641894F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2.2.22</a:t>
            </a:r>
          </a:p>
        </p:txBody>
      </p:sp>
    </p:spTree>
    <p:extLst>
      <p:ext uri="{BB962C8B-B14F-4D97-AF65-F5344CB8AC3E}">
        <p14:creationId xmlns:p14="http://schemas.microsoft.com/office/powerpoint/2010/main" val="40003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8689-2BEA-4E66-9F66-B89E31E1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120014"/>
            <a:ext cx="11420474" cy="19770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3200" dirty="0"/>
              <a:t>- </a:t>
            </a:r>
            <a:r>
              <a:rPr lang="fi-FI" sz="3200" b="1" dirty="0"/>
              <a:t>Paljonko</a:t>
            </a:r>
            <a:r>
              <a:rPr lang="fi-FI" sz="3200" dirty="0"/>
              <a:t> tämä </a:t>
            </a:r>
            <a:r>
              <a:rPr lang="fi-FI" sz="3200" dirty="0">
                <a:solidFill>
                  <a:schemeClr val="accent1"/>
                </a:solidFill>
              </a:rPr>
              <a:t>takki</a:t>
            </a:r>
            <a:r>
              <a:rPr lang="fi-FI" sz="3200" dirty="0"/>
              <a:t> maksaa? / </a:t>
            </a:r>
            <a:r>
              <a:rPr lang="fi-FI" sz="3200" b="1" dirty="0"/>
              <a:t>Mitä</a:t>
            </a:r>
            <a:r>
              <a:rPr lang="fi-FI" sz="3200" dirty="0"/>
              <a:t> tämä </a:t>
            </a:r>
            <a:r>
              <a:rPr lang="fi-FI" sz="3200" dirty="0">
                <a:solidFill>
                  <a:schemeClr val="accent1"/>
                </a:solidFill>
              </a:rPr>
              <a:t>takki</a:t>
            </a:r>
            <a:r>
              <a:rPr lang="fi-FI" sz="3200" dirty="0"/>
              <a:t> maksaa?</a:t>
            </a:r>
            <a:br>
              <a:rPr lang="fi-FI" sz="3200" dirty="0"/>
            </a:br>
            <a:r>
              <a:rPr lang="fi-FI" sz="3200" dirty="0"/>
              <a:t>- </a:t>
            </a:r>
            <a:r>
              <a:rPr lang="fi-FI" sz="3200" b="1" dirty="0"/>
              <a:t>Se maksaa </a:t>
            </a:r>
            <a:r>
              <a:rPr lang="fi-FI" sz="3200" dirty="0"/>
              <a:t>80 euroa.</a:t>
            </a:r>
          </a:p>
        </p:txBody>
      </p:sp>
      <p:pic>
        <p:nvPicPr>
          <p:cNvPr id="1026" name="Picture 2" descr="takki | Papunet">
            <a:extLst>
              <a:ext uri="{FF2B5EF4-FFF2-40B4-BE49-F238E27FC236}">
                <a16:creationId xmlns:a16="http://schemas.microsoft.com/office/drawing/2014/main" id="{F0871533-331C-4D4A-A635-63B10204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189227"/>
            <a:ext cx="3314700" cy="40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1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B5D2-A4B5-4A1A-8F9D-8CE52CC6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0"/>
            <a:ext cx="10168128" cy="1943100"/>
          </a:xfrm>
        </p:spPr>
        <p:txBody>
          <a:bodyPr>
            <a:noAutofit/>
          </a:bodyPr>
          <a:lstStyle/>
          <a:p>
            <a:r>
              <a:rPr lang="fi-FI" sz="2800" dirty="0"/>
              <a:t>Paritehtävä 1. Kysy ja vastaa. / Pair exercise 1. Ask and answer.</a:t>
            </a:r>
            <a:br>
              <a:rPr lang="fi-FI" sz="2800" dirty="0"/>
            </a:br>
            <a:r>
              <a:rPr lang="fi-FI" sz="2800" dirty="0"/>
              <a:t> </a:t>
            </a:r>
            <a:br>
              <a:rPr lang="fi-FI" sz="2800" dirty="0"/>
            </a:br>
            <a:r>
              <a:rPr lang="fi-FI" sz="2800" b="1" dirty="0"/>
              <a:t>- Paljonko tämä … maksaa? / Paljonko nämä … maksavat?</a:t>
            </a:r>
            <a:br>
              <a:rPr lang="fi-FI" sz="2800" b="1" dirty="0"/>
            </a:br>
            <a:r>
              <a:rPr lang="fi-FI" sz="2800" b="1" dirty="0"/>
              <a:t>- Se maksaa … / Ne maksavat…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13CF89-A0D7-4B07-9306-C449465830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46" y="1835659"/>
            <a:ext cx="8415814" cy="50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0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ukea | Papunet">
            <a:extLst>
              <a:ext uri="{FF2B5EF4-FFF2-40B4-BE49-F238E27FC236}">
                <a16:creationId xmlns:a16="http://schemas.microsoft.com/office/drawing/2014/main" id="{BC1A1BF8-E352-4076-9608-FA8E17D6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281" y="643466"/>
            <a:ext cx="262466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kea | Papunet">
            <a:extLst>
              <a:ext uri="{FF2B5EF4-FFF2-40B4-BE49-F238E27FC236}">
                <a16:creationId xmlns:a16="http://schemas.microsoft.com/office/drawing/2014/main" id="{E2B79E33-D974-40AA-9093-96532141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93" y="1557228"/>
            <a:ext cx="3743538" cy="3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ttaa aurinkoa | Papunet">
            <a:extLst>
              <a:ext uri="{FF2B5EF4-FFF2-40B4-BE49-F238E27FC236}">
                <a16:creationId xmlns:a16="http://schemas.microsoft.com/office/drawing/2014/main" id="{C81584D4-3B3A-40B7-99AF-BFEA616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317" y="643466"/>
            <a:ext cx="2624662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iihto | Papunet">
            <a:extLst>
              <a:ext uri="{FF2B5EF4-FFF2-40B4-BE49-F238E27FC236}">
                <a16:creationId xmlns:a16="http://schemas.microsoft.com/office/drawing/2014/main" id="{12569303-D576-4497-A1B8-A791EF64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364" y="3589863"/>
            <a:ext cx="2756497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kentaa | Papunet">
            <a:extLst>
              <a:ext uri="{FF2B5EF4-FFF2-40B4-BE49-F238E27FC236}">
                <a16:creationId xmlns:a16="http://schemas.microsoft.com/office/drawing/2014/main" id="{8EF404EF-3C0D-4131-BD6B-C1455257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651" y="3589863"/>
            <a:ext cx="2643992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E1FD3E-4600-4736-8BCA-A5B07A7BBB4A}"/>
              </a:ext>
            </a:extLst>
          </p:cNvPr>
          <p:cNvSpPr txBox="1"/>
          <p:nvPr/>
        </p:nvSpPr>
        <p:spPr>
          <a:xfrm>
            <a:off x="1914526" y="14545"/>
            <a:ext cx="11191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Paritehtävä 2. </a:t>
            </a:r>
            <a:r>
              <a:rPr lang="fi-FI" sz="2400" dirty="0"/>
              <a:t>Kirjoita MINÄ-lause. / Write MINÄ -sentence.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397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B360-CF5F-45A2-ABE7-CFB86E1F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215266"/>
            <a:ext cx="10168128" cy="784860"/>
          </a:xfrm>
        </p:spPr>
        <p:txBody>
          <a:bodyPr>
            <a:normAutofit/>
          </a:bodyPr>
          <a:lstStyle/>
          <a:p>
            <a:r>
              <a:rPr lang="fi-FI" sz="2800" b="1" dirty="0"/>
              <a:t>Paritehtävä 3</a:t>
            </a:r>
            <a:r>
              <a:rPr lang="fi-FI" sz="2800" dirty="0"/>
              <a:t>. Kysy ja vastaa. / Ask and answer.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E63E-59F4-4AA9-963F-0D1A8D3C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238250"/>
            <a:ext cx="10847832" cy="54044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Ymmärrätkö suomea hyvin?                                 YMMÄ</a:t>
            </a:r>
            <a:r>
              <a:rPr lang="fi-FI" b="1" dirty="0"/>
              <a:t>RT</a:t>
            </a:r>
            <a:r>
              <a:rPr lang="fi-FI" dirty="0"/>
              <a:t>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Luetko suomeksi joka ilta?                                    LU</a:t>
            </a:r>
            <a:r>
              <a:rPr lang="fi-FI" b="1" dirty="0"/>
              <a:t>K</a:t>
            </a:r>
            <a:r>
              <a:rPr lang="fi-FI" dirty="0"/>
              <a:t>EA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Laitatko ruokaa kotona?                                        LAI</a:t>
            </a:r>
            <a:r>
              <a:rPr lang="fi-FI" b="1" dirty="0"/>
              <a:t>TT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Käytätkö tietokonetta paljon?                               KÄY</a:t>
            </a:r>
            <a:r>
              <a:rPr lang="fi-FI" b="1" dirty="0"/>
              <a:t>TT</a:t>
            </a:r>
            <a:r>
              <a:rPr lang="fi-FI" dirty="0"/>
              <a:t>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Rakennatko talon kesällä?                                     RAKE</a:t>
            </a:r>
            <a:r>
              <a:rPr lang="fi-FI" b="1" dirty="0"/>
              <a:t>NT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Tiedätkö, mitä tarkoittaa sana lempinimi?          TIE</a:t>
            </a:r>
            <a:r>
              <a:rPr lang="fi-FI" b="1" dirty="0"/>
              <a:t>T</a:t>
            </a:r>
            <a:r>
              <a:rPr lang="fi-FI" dirty="0"/>
              <a:t>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Sovitatko vaatteita kaupassa?                               SOVI</a:t>
            </a:r>
            <a:r>
              <a:rPr lang="fi-FI" b="1" dirty="0"/>
              <a:t>TT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Autatko ystäviä?                                                       AU</a:t>
            </a:r>
            <a:r>
              <a:rPr lang="fi-FI" b="1" dirty="0"/>
              <a:t>TT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Annatko minulle oman puhelinnumeron?          A</a:t>
            </a:r>
            <a:r>
              <a:rPr lang="fi-FI" b="1" dirty="0"/>
              <a:t>NT</a:t>
            </a:r>
            <a:r>
              <a:rPr lang="fi-FI" dirty="0"/>
              <a:t>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46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B16A6-1F55-40CE-8254-D516F6CC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452"/>
            <a:ext cx="6566650" cy="565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06427-8C4B-4DA0-9DCF-2767E3BCE7F4}"/>
              </a:ext>
            </a:extLst>
          </p:cNvPr>
          <p:cNvSpPr txBox="1"/>
          <p:nvPr/>
        </p:nvSpPr>
        <p:spPr>
          <a:xfrm>
            <a:off x="6381751" y="177180"/>
            <a:ext cx="5838824" cy="650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Lillillä</a:t>
            </a:r>
            <a:r>
              <a:rPr lang="fi-FI" sz="2000" dirty="0"/>
              <a:t> </a:t>
            </a:r>
            <a:r>
              <a:rPr lang="fi-FI" sz="2000" b="1" dirty="0">
                <a:solidFill>
                  <a:srgbClr val="FF0000"/>
                </a:solidFill>
              </a:rPr>
              <a:t>on</a:t>
            </a:r>
            <a:r>
              <a:rPr lang="fi-FI" sz="2000" dirty="0"/>
              <a:t> 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Lillillä on tänään päällä… / Lillillä ei ole 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Timolla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Timolla on tänään päällä … / Timolla ei ole…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Ainolla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Ainolla on tänään päällä… / Ainolla ei ole…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Annalla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Annalla on tänään päällä… / Annalla ei ole…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Mikolla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Mikolla on tänään päällä…/ Mikolla ei ole…</a:t>
            </a:r>
          </a:p>
        </p:txBody>
      </p:sp>
    </p:spTree>
    <p:extLst>
      <p:ext uri="{BB962C8B-B14F-4D97-AF65-F5344CB8AC3E}">
        <p14:creationId xmlns:p14="http://schemas.microsoft.com/office/powerpoint/2010/main" val="365005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498A9-125C-4C34-ABE3-2C4EAB626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" r="14472" b="-1"/>
          <a:stretch/>
        </p:blipFill>
        <p:spPr>
          <a:xfrm>
            <a:off x="699473" y="753966"/>
            <a:ext cx="10700259" cy="51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31CC-4661-40CC-8C50-199AFEC7F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9" r="143" b="1"/>
          <a:stretch/>
        </p:blipFill>
        <p:spPr>
          <a:xfrm>
            <a:off x="731945" y="666370"/>
            <a:ext cx="10901846" cy="52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3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F7BD-833A-4873-9665-C742BE97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62737"/>
            <a:ext cx="10168128" cy="761238"/>
          </a:xfrm>
        </p:spPr>
        <p:txBody>
          <a:bodyPr>
            <a:normAutofit/>
          </a:bodyPr>
          <a:lstStyle/>
          <a:p>
            <a:r>
              <a:rPr lang="fi-FI" b="1" dirty="0"/>
              <a:t>Paritehtävä 1 ja 2, MyCourses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823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896F-4AE5-473C-A3BC-EAFD37EA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96012"/>
            <a:ext cx="10168128" cy="1179576"/>
          </a:xfrm>
        </p:spPr>
        <p:txBody>
          <a:bodyPr/>
          <a:lstStyle/>
          <a:p>
            <a:r>
              <a:rPr lang="fi-FI" b="1" dirty="0"/>
              <a:t>Verbitehtävä 1.</a:t>
            </a:r>
            <a:r>
              <a:rPr lang="fi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AC80-B9ED-4146-B491-7351AFE1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305052"/>
            <a:ext cx="10168128" cy="555294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Talvella minä (hiihtää) ____________ paljon.</a:t>
            </a:r>
          </a:p>
          <a:p>
            <a:pPr marL="0" indent="0">
              <a:buNone/>
            </a:pPr>
            <a:r>
              <a:rPr lang="fi-FI" dirty="0"/>
              <a:t>Kesällä sinä (hoitaa) __________ puutarhaa.</a:t>
            </a:r>
          </a:p>
          <a:p>
            <a:pPr marL="0" indent="0">
              <a:buNone/>
            </a:pPr>
            <a:r>
              <a:rPr lang="fi-FI" dirty="0"/>
              <a:t>Keväällä me (pukea) ____________ kevätvaatteita.</a:t>
            </a:r>
          </a:p>
          <a:p>
            <a:pPr marL="0" indent="0">
              <a:buNone/>
            </a:pPr>
            <a:r>
              <a:rPr lang="fi-FI" dirty="0"/>
              <a:t>Syksyllä te (lähteä) ___________ ulkomaille.</a:t>
            </a:r>
          </a:p>
          <a:p>
            <a:pPr marL="0" indent="0">
              <a:buNone/>
            </a:pPr>
            <a:r>
              <a:rPr lang="fi-FI" dirty="0"/>
              <a:t>He (kirjoittaa) ___________ meille joka päivä.</a:t>
            </a:r>
          </a:p>
          <a:p>
            <a:pPr marL="0" indent="0">
              <a:buNone/>
            </a:pPr>
            <a:r>
              <a:rPr lang="fi-FI" dirty="0"/>
              <a:t>Äiti ( soittaa) ___________ minulle usein.</a:t>
            </a:r>
          </a:p>
          <a:p>
            <a:pPr marL="0" indent="0">
              <a:buNone/>
            </a:pPr>
            <a:r>
              <a:rPr lang="fi-FI" dirty="0"/>
              <a:t>Yöllä ihmiset (nukkua) ___________.</a:t>
            </a:r>
          </a:p>
          <a:p>
            <a:pPr marL="0" indent="0">
              <a:buNone/>
            </a:pPr>
            <a:r>
              <a:rPr lang="fi-FI" dirty="0"/>
              <a:t>Linnut (lentää) _____________ Etelään.</a:t>
            </a:r>
          </a:p>
          <a:p>
            <a:pPr marL="0" indent="0">
              <a:buNone/>
            </a:pPr>
            <a:r>
              <a:rPr lang="fi-FI" dirty="0"/>
              <a:t>Minä (rakentaa) ___________ omakotitalon.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2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C1FC-480C-4097-BA24-D8282A51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2"/>
            <a:ext cx="10168128" cy="1179576"/>
          </a:xfrm>
        </p:spPr>
        <p:txBody>
          <a:bodyPr/>
          <a:lstStyle/>
          <a:p>
            <a:r>
              <a:rPr lang="fi-FI" b="1" dirty="0"/>
              <a:t>Verbitehtävä 2</a:t>
            </a:r>
            <a:r>
              <a:rPr lang="fi-FI" dirty="0"/>
              <a:t>. Tee negatiivinen lause.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4D2E-4C6A-4319-BD22-D0CA8F7A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382648"/>
            <a:ext cx="10168128" cy="494195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Talvella minä </a:t>
            </a:r>
            <a:r>
              <a:rPr lang="fi-FI" b="1" dirty="0"/>
              <a:t>hiihdän</a:t>
            </a:r>
            <a:r>
              <a:rPr lang="fi-FI" dirty="0"/>
              <a:t> paljon.                                     </a:t>
            </a:r>
            <a:r>
              <a:rPr lang="fi-FI" b="1" dirty="0"/>
              <a:t>hiihtää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Kesällä sinä </a:t>
            </a:r>
            <a:r>
              <a:rPr lang="fi-FI" b="1" dirty="0"/>
              <a:t>hoidat</a:t>
            </a:r>
            <a:r>
              <a:rPr lang="fi-FI" dirty="0"/>
              <a:t> puutarhaa.                                  </a:t>
            </a:r>
            <a:r>
              <a:rPr lang="fi-FI" b="1" dirty="0"/>
              <a:t>hoitaa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Keväällä me </a:t>
            </a:r>
            <a:r>
              <a:rPr lang="fi-FI" b="1" dirty="0"/>
              <a:t>puemme</a:t>
            </a:r>
            <a:r>
              <a:rPr lang="fi-FI" dirty="0"/>
              <a:t> kevätvaatteita.                      </a:t>
            </a:r>
            <a:r>
              <a:rPr lang="fi-FI" b="1" dirty="0"/>
              <a:t>pukea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Syksyllä te </a:t>
            </a:r>
            <a:r>
              <a:rPr lang="fi-FI" b="1" dirty="0"/>
              <a:t>lähdette</a:t>
            </a:r>
            <a:r>
              <a:rPr lang="fi-FI" dirty="0"/>
              <a:t> ulkomaille.                                 </a:t>
            </a:r>
            <a:r>
              <a:rPr lang="fi-FI" b="1" dirty="0"/>
              <a:t>lähteä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He </a:t>
            </a:r>
            <a:r>
              <a:rPr lang="fi-FI" b="1" dirty="0"/>
              <a:t>kirjoittavat</a:t>
            </a:r>
            <a:r>
              <a:rPr lang="fi-FI" dirty="0"/>
              <a:t> meille joka päivä.                              </a:t>
            </a:r>
            <a:r>
              <a:rPr lang="fi-FI" b="1" dirty="0"/>
              <a:t>kirjoittaa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Äiti </a:t>
            </a:r>
            <a:r>
              <a:rPr lang="fi-FI" b="1" dirty="0"/>
              <a:t>soittaa</a:t>
            </a:r>
            <a:r>
              <a:rPr lang="fi-FI" dirty="0"/>
              <a:t> minulle usein.                                           </a:t>
            </a:r>
            <a:r>
              <a:rPr lang="fi-FI" b="1" dirty="0"/>
              <a:t>soittaa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Yöllä ihmiset </a:t>
            </a:r>
            <a:r>
              <a:rPr lang="fi-FI" b="1" dirty="0"/>
              <a:t>nukkuvat</a:t>
            </a:r>
            <a:r>
              <a:rPr lang="fi-FI" dirty="0"/>
              <a:t>.                                               </a:t>
            </a:r>
            <a:r>
              <a:rPr lang="fi-FI" b="1" dirty="0"/>
              <a:t>nukkua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Linnut </a:t>
            </a:r>
            <a:r>
              <a:rPr lang="fi-FI" b="1" dirty="0"/>
              <a:t>lentävät</a:t>
            </a:r>
            <a:r>
              <a:rPr lang="fi-FI" dirty="0"/>
              <a:t> Etelään.                                              </a:t>
            </a:r>
            <a:r>
              <a:rPr lang="fi-FI" b="1" dirty="0"/>
              <a:t>lentää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Minä </a:t>
            </a:r>
            <a:r>
              <a:rPr lang="fi-FI" b="1" dirty="0"/>
              <a:t>rakennan</a:t>
            </a:r>
            <a:r>
              <a:rPr lang="fi-FI" dirty="0"/>
              <a:t> omakotitalon.                                   </a:t>
            </a:r>
            <a:r>
              <a:rPr lang="fi-FI" b="1" dirty="0"/>
              <a:t>rakentaa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10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3CD91-05F8-4F25-BEE2-EFD5A98A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11866440" cy="494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D4897-44C8-42BD-B2FB-088136FA98AB}"/>
              </a:ext>
            </a:extLst>
          </p:cNvPr>
          <p:cNvSpPr txBox="1"/>
          <p:nvPr/>
        </p:nvSpPr>
        <p:spPr>
          <a:xfrm>
            <a:off x="436880" y="15240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9933"/>
                </a:solidFill>
              </a:rPr>
              <a:t>Lue teksti.</a:t>
            </a:r>
          </a:p>
          <a:p>
            <a:r>
              <a:rPr lang="fi-FI" sz="4000" b="1" dirty="0">
                <a:solidFill>
                  <a:srgbClr val="FF9933"/>
                </a:solidFill>
              </a:rPr>
              <a:t>Etsi verbit, muodosta infinitiivit.</a:t>
            </a:r>
          </a:p>
        </p:txBody>
      </p:sp>
    </p:spTree>
    <p:extLst>
      <p:ext uri="{BB962C8B-B14F-4D97-AF65-F5344CB8AC3E}">
        <p14:creationId xmlns:p14="http://schemas.microsoft.com/office/powerpoint/2010/main" val="412833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BC4D4-E88D-41C2-9BE5-9AF82926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" y="0"/>
            <a:ext cx="10455910" cy="4359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EFFED-73A9-45BA-A352-0138B1114763}"/>
              </a:ext>
            </a:extLst>
          </p:cNvPr>
          <p:cNvSpPr txBox="1"/>
          <p:nvPr/>
        </p:nvSpPr>
        <p:spPr>
          <a:xfrm>
            <a:off x="542925" y="4359775"/>
            <a:ext cx="1043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Mitä Samuli tekee töissä?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Miksi Samuli on hyvällä tuulella?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Miksi Heikillä on pipo ja talvitakki?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Miksi Samuli lähtee vaatekauppaan?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Mitä Soppa etsii vaatekaupassa?</a:t>
            </a:r>
          </a:p>
        </p:txBody>
      </p:sp>
    </p:spTree>
    <p:extLst>
      <p:ext uri="{BB962C8B-B14F-4D97-AF65-F5344CB8AC3E}">
        <p14:creationId xmlns:p14="http://schemas.microsoft.com/office/powerpoint/2010/main" val="270659168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23C2A"/>
      </a:dk2>
      <a:lt2>
        <a:srgbClr val="E2E7E8"/>
      </a:lt2>
      <a:accent1>
        <a:srgbClr val="C3644D"/>
      </a:accent1>
      <a:accent2>
        <a:srgbClr val="B1833B"/>
      </a:accent2>
      <a:accent3>
        <a:srgbClr val="A5A842"/>
      </a:accent3>
      <a:accent4>
        <a:srgbClr val="7DB13B"/>
      </a:accent4>
      <a:accent5>
        <a:srgbClr val="57B848"/>
      </a:accent5>
      <a:accent6>
        <a:srgbClr val="3BB15C"/>
      </a:accent6>
      <a:hlink>
        <a:srgbClr val="368EA3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393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Calibri</vt:lpstr>
      <vt:lpstr>AccentBoxVTI</vt:lpstr>
      <vt:lpstr>Suomi 2</vt:lpstr>
      <vt:lpstr>PowerPoint Presentation</vt:lpstr>
      <vt:lpstr>PowerPoint Presentation</vt:lpstr>
      <vt:lpstr>PowerPoint Presentation</vt:lpstr>
      <vt:lpstr>Paritehtävä 1 ja 2, MyCourses</vt:lpstr>
      <vt:lpstr>Verbitehtävä 1. </vt:lpstr>
      <vt:lpstr>Verbitehtävä 2. Tee negatiivinen lause.</vt:lpstr>
      <vt:lpstr>PowerPoint Presentation</vt:lpstr>
      <vt:lpstr>PowerPoint Presentation</vt:lpstr>
      <vt:lpstr>- Paljonko tämä takki maksaa? / Mitä tämä takki maksaa? - Se maksaa 80 euroa.</vt:lpstr>
      <vt:lpstr>Paritehtävä 1. Kysy ja vastaa. / Pair exercise 1. Ask and answer.   - Paljonko tämä … maksaa? / Paljonko nämä … maksavat? - Se maksaa … / Ne maksavat…</vt:lpstr>
      <vt:lpstr>PowerPoint Presentation</vt:lpstr>
      <vt:lpstr>Paritehtävä 3. Kysy ja vastaa. / Ask and answer.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11</cp:revision>
  <dcterms:created xsi:type="dcterms:W3CDTF">2022-01-31T16:18:14Z</dcterms:created>
  <dcterms:modified xsi:type="dcterms:W3CDTF">2022-01-31T17:58:50Z</dcterms:modified>
</cp:coreProperties>
</file>