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BE35DE9-7ABC-4C14-9F4D-D075E2D00BA9}">
  <a:tblStyle styleId="{8BE35DE9-7ABC-4C14-9F4D-D075E2D00B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e86c066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Google Shape;31;g10e86c066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0e86c066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g10e86c066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371bc09d0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371bc09d0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Ajanmääreet</a:t>
            </a:r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" sz="1800" dirty="0"/>
              <a:t>nuförtiden = nykyään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v-FI" sz="1800" dirty="0"/>
              <a:t>f</a:t>
            </a:r>
            <a:r>
              <a:rPr lang="en" sz="1800" dirty="0"/>
              <a:t>ör tillfället = tällä hetkellä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v-FI" sz="1800" dirty="0"/>
              <a:t>t</a:t>
            </a:r>
            <a:r>
              <a:rPr lang="en" sz="1800" dirty="0"/>
              <a:t>ills vidare / hittills = toistaiseksi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- år 2018 = vuonna 2018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 - i år = tänä vuonna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- nästa vecka/år/månad = ensi viikolla/vuonna 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- i fjol / förra året = viime vuonna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- i somras / förra sommaren = viime kesänä</a:t>
            </a:r>
            <a:endParaRPr sz="18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" sz="1800" dirty="0"/>
              <a:t>i början av året/veckan/månaden = vuoden alussa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" sz="1800" dirty="0"/>
              <a:t>i slutet av året/veckan/januari = vuoden lopussa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400050" y="1211822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- under de senaste åren = viime vuosina</a:t>
            </a:r>
            <a:endParaRPr sz="1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- under de närmaste åren = lähivuosina</a:t>
            </a:r>
            <a:endParaRPr sz="18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" sz="1800" dirty="0"/>
              <a:t>i framtiden = tulevaisuudessa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" sz="1800" dirty="0"/>
              <a:t>i det förflutna = menneisyydessä</a:t>
            </a:r>
          </a:p>
          <a:p>
            <a:pPr marL="285750" indent="-285750">
              <a:buFontTx/>
              <a:buChar char="-"/>
            </a:pPr>
            <a:r>
              <a:rPr lang="en" sz="1800" dirty="0"/>
              <a:t>sedan 2000 = vuodesta 2000 lähtien</a:t>
            </a:r>
          </a:p>
          <a:p>
            <a:pPr marL="285750" indent="-285750">
              <a:buFontTx/>
              <a:buChar char="-"/>
            </a:pPr>
            <a:r>
              <a:rPr lang="sv-FI" sz="1800" dirty="0"/>
              <a:t>f</a:t>
            </a:r>
            <a:r>
              <a:rPr lang="en" sz="1800" dirty="0"/>
              <a:t>ör 3 år sedan = kolme vuotta sitten</a:t>
            </a:r>
          </a:p>
          <a:p>
            <a:pPr marL="285750" indent="-285750">
              <a:buFontTx/>
              <a:buChar char="-"/>
            </a:pPr>
            <a:r>
              <a:rPr lang="sv-FI" sz="1800" dirty="0"/>
              <a:t>i</a:t>
            </a:r>
            <a:r>
              <a:rPr lang="en" sz="1800" dirty="0"/>
              <a:t> slutet av 90-talet = 90-luvun lopussa</a:t>
            </a:r>
          </a:p>
          <a:p>
            <a:pPr marL="285750" indent="-285750">
              <a:buFontTx/>
              <a:buChar char="-"/>
            </a:pPr>
            <a:r>
              <a:rPr lang="sv-FI" sz="1800" dirty="0"/>
              <a:t>p</a:t>
            </a:r>
            <a:r>
              <a:rPr lang="en" sz="1800" dirty="0"/>
              <a:t>å 2020-talet = 2020-luvulla</a:t>
            </a:r>
          </a:p>
          <a:p>
            <a:pPr marL="285750" indent="-285750">
              <a:buFontTx/>
              <a:buChar char="-"/>
            </a:pPr>
            <a:r>
              <a:rPr lang="sv-FI" sz="1800" dirty="0"/>
              <a:t>i</a:t>
            </a:r>
            <a:r>
              <a:rPr lang="en" sz="1800" dirty="0"/>
              <a:t> mitten av novenmer = marraskuun puolivälissä</a:t>
            </a:r>
          </a:p>
          <a:p>
            <a:pPr marL="285750" indent="-285750">
              <a:buFontTx/>
              <a:buChar char="-"/>
            </a:pPr>
            <a:r>
              <a:rPr lang="sv-FI" sz="1800" dirty="0"/>
              <a:t>n</a:t>
            </a:r>
            <a:r>
              <a:rPr lang="en" sz="1800"/>
              <a:t>yligen = äskettäin</a:t>
            </a:r>
            <a:endParaRPr lang="sv-FI" sz="1800" dirty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FontTx/>
              <a:buChar char="-"/>
            </a:pPr>
            <a:endParaRPr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Google Shape;45;p11"/>
          <p:cNvGraphicFramePr/>
          <p:nvPr>
            <p:extLst>
              <p:ext uri="{D42A27DB-BD31-4B8C-83A1-F6EECF244321}">
                <p14:modId xmlns:p14="http://schemas.microsoft.com/office/powerpoint/2010/main" val="3208398329"/>
              </p:ext>
            </p:extLst>
          </p:nvPr>
        </p:nvGraphicFramePr>
        <p:xfrm>
          <a:off x="152400" y="152400"/>
          <a:ext cx="7477125" cy="6126060"/>
        </p:xfrm>
        <a:graphic>
          <a:graphicData uri="http://schemas.openxmlformats.org/drawingml/2006/table">
            <a:tbl>
              <a:tblPr>
                <a:noFill/>
                <a:tableStyleId>{8BE35DE9-7ABC-4C14-9F4D-D075E2D00BA9}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 b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DÅ (silloin)</a:t>
                      </a:r>
                      <a:endParaRPr sz="10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NU (nyt)</a:t>
                      </a:r>
                      <a:endParaRPr sz="10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 b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FRAMTID</a:t>
                      </a:r>
                      <a:endParaRPr sz="10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VARJE</a:t>
                      </a:r>
                      <a:endParaRPr sz="1000" b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förrgår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går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dag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morgon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övermorgon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på dagen/på dagarna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går morse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morse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nu på morgonen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morgon bitti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på morgonen/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morgnarna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går natt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natt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natt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natt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på natten/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nätterna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förrförra året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fjol/förra året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år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nästa år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nästnästa år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varje år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förrförra månaden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förra månaden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den här månaden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nästa månad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nästnästa månad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varje månad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förra helgen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helgen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helgen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helgen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nästa helg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på helgen/helgerna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förra måndagen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måndags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på måndag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nästa måndag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på måndagar/måndagarna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somras/ höstas/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vintras/ våras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sommar/ höst/ vinter/ vår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sommar/ höst/ vinter/ vår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på sommaren/somrarna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förr, förut, tidigare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nuförtiden, numera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 framtiden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(år) 1917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(år) 2120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FÖRE DÅ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DÅ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EFTER DÅ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dagen före/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innan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dagen efter/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dagen därpå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000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334</Words>
  <Application>Microsoft Office PowerPoint</Application>
  <PresentationFormat>Bildspel på skärmen (16:9)</PresentationFormat>
  <Paragraphs>106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Verdana</vt:lpstr>
      <vt:lpstr>Light Gradient</vt:lpstr>
      <vt:lpstr>Ajanmääreet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Ajanmääreet</dc:title>
  <dc:creator>Fröjdman</dc:creator>
  <cp:lastModifiedBy>Fröjdman Isabella</cp:lastModifiedBy>
  <cp:revision>4</cp:revision>
  <dcterms:modified xsi:type="dcterms:W3CDTF">2020-11-14T12:04:33Z</dcterms:modified>
</cp:coreProperties>
</file>