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6491" y="1018743"/>
            <a:ext cx="3119120" cy="838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804409" y="1692097"/>
            <a:ext cx="4177029" cy="40176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32231" y="685800"/>
            <a:ext cx="8406765" cy="49353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2200" b="1" dirty="0">
                <a:latin typeface="Arial"/>
                <a:cs typeface="Arial"/>
              </a:rPr>
              <a:t>Considerations for transformational presentations: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endParaRPr sz="2200" b="1" dirty="0">
              <a:latin typeface="Arial"/>
              <a:cs typeface="Arial"/>
            </a:endParaRPr>
          </a:p>
          <a:p>
            <a:pPr marL="469900" marR="240665" indent="-457834">
              <a:lnSpc>
                <a:spcPct val="100000"/>
              </a:lnSpc>
              <a:spcBef>
                <a:spcPts val="1815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000" b="1" dirty="0">
                <a:latin typeface="Arial"/>
                <a:cs typeface="Arial"/>
              </a:rPr>
              <a:t>Situation</a:t>
            </a:r>
            <a:r>
              <a:rPr sz="2000" dirty="0">
                <a:latin typeface="Arial"/>
                <a:cs typeface="Arial"/>
              </a:rPr>
              <a:t>: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Who</a:t>
            </a:r>
            <a:r>
              <a:rPr sz="2000" spc="-114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are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you?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Who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is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audience?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What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is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intended outcome?</a:t>
            </a:r>
            <a:endParaRPr sz="2000" dirty="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120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000" b="1" spc="-10" dirty="0">
                <a:latin typeface="Arial"/>
                <a:cs typeface="Arial"/>
              </a:rPr>
              <a:t>Transformational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style</a:t>
            </a:r>
            <a:r>
              <a:rPr sz="2000" dirty="0">
                <a:latin typeface="Arial"/>
                <a:cs typeface="Arial"/>
              </a:rPr>
              <a:t>: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What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transformational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features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does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your</a:t>
            </a:r>
            <a:endParaRPr sz="2000" dirty="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presentation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contain?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Why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have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you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chosen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these?</a:t>
            </a:r>
            <a:endParaRPr sz="2000" dirty="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1200"/>
              </a:spcBef>
              <a:buAutoNum type="arabicPeriod" startAt="3"/>
              <a:tabLst>
                <a:tab pos="469900" algn="l"/>
                <a:tab pos="470534" algn="l"/>
              </a:tabLst>
            </a:pPr>
            <a:r>
              <a:rPr sz="2000" b="1" dirty="0">
                <a:latin typeface="Arial"/>
                <a:cs typeface="Arial"/>
              </a:rPr>
              <a:t>Audience</a:t>
            </a:r>
            <a:r>
              <a:rPr sz="2000" dirty="0">
                <a:latin typeface="Arial"/>
                <a:cs typeface="Arial"/>
              </a:rPr>
              <a:t>: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How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have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you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taken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audience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into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consideration?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Most</a:t>
            </a:r>
            <a:endParaRPr sz="2000" dirty="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Arial"/>
                <a:cs typeface="Arial"/>
              </a:rPr>
              <a:t>challenging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aspects?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How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will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you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lang="en-US" sz="2000" spc="-10" dirty="0">
                <a:latin typeface="Arial"/>
                <a:cs typeface="Arial"/>
              </a:rPr>
              <a:t>get them to participate</a:t>
            </a:r>
            <a:r>
              <a:rPr sz="2000" spc="-10" dirty="0">
                <a:latin typeface="Arial"/>
                <a:cs typeface="Arial"/>
              </a:rPr>
              <a:t>?</a:t>
            </a:r>
            <a:endParaRPr sz="2000" dirty="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1200"/>
              </a:spcBef>
              <a:buAutoNum type="arabicPeriod" startAt="4"/>
              <a:tabLst>
                <a:tab pos="469900" algn="l"/>
                <a:tab pos="470534" algn="l"/>
              </a:tabLst>
            </a:pPr>
            <a:r>
              <a:rPr sz="2000" b="1" dirty="0">
                <a:latin typeface="Arial"/>
                <a:cs typeface="Arial"/>
              </a:rPr>
              <a:t>Introduction</a:t>
            </a:r>
            <a:r>
              <a:rPr sz="2000" dirty="0">
                <a:latin typeface="Arial"/>
                <a:cs typeface="Arial"/>
              </a:rPr>
              <a:t>: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How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will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you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begin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your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speech?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How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will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you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arouse</a:t>
            </a:r>
            <a:endParaRPr sz="2000" dirty="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attention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/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engage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audience?</a:t>
            </a:r>
            <a:endParaRPr sz="2000" dirty="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1200"/>
              </a:spcBef>
              <a:buAutoNum type="arabicPeriod" startAt="5"/>
              <a:tabLst>
                <a:tab pos="469900" algn="l"/>
                <a:tab pos="470534" algn="l"/>
              </a:tabLst>
            </a:pPr>
            <a:r>
              <a:rPr sz="2000" b="1" dirty="0">
                <a:latin typeface="Arial"/>
                <a:cs typeface="Arial"/>
              </a:rPr>
              <a:t>Outro</a:t>
            </a:r>
            <a:r>
              <a:rPr sz="2000" dirty="0">
                <a:latin typeface="Arial"/>
                <a:cs typeface="Arial"/>
              </a:rPr>
              <a:t>: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How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will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you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conclude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your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speech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to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reinforce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its</a:t>
            </a:r>
            <a:endParaRPr sz="2000" dirty="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5"/>
              </a:spcBef>
            </a:pPr>
            <a:r>
              <a:rPr sz="2000" spc="-10" dirty="0">
                <a:latin typeface="Arial"/>
                <a:cs typeface="Arial"/>
              </a:rPr>
              <a:t>transformational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nature?</a:t>
            </a:r>
            <a:r>
              <a:rPr lang="en-US" sz="2000" spc="-10" dirty="0">
                <a:latin typeface="Arial"/>
                <a:cs typeface="Arial"/>
              </a:rPr>
              <a:t> Are you giving recommendations? Presenting a call for action, or perhaps a rhetorical question? Imagining the future?</a:t>
            </a:r>
            <a:endParaRPr sz="2000" dirty="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2231" y="6294120"/>
            <a:ext cx="1773936" cy="34442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116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swlo</dc:creator>
  <cp:lastModifiedBy>Soini Aleksi</cp:lastModifiedBy>
  <cp:revision>1</cp:revision>
  <dcterms:created xsi:type="dcterms:W3CDTF">2023-01-02T11:58:52Z</dcterms:created>
  <dcterms:modified xsi:type="dcterms:W3CDTF">2023-01-02T12:03:40Z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2021-01-22T00:00:00Z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2023-01-02T00:00:00Z</vt:filetime>
  </property>
  <property fmtid="{D5CDD505-2E9C-101B-9397-08002B2CF9AE}" pid="5" name="Producer">
    <vt:lpwstr>Microsoft® PowerPoint® for Microsoft 365</vt:lpwstr>
  </property>
</Properties>
</file>