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30275213" cy="42811700"/>
  <p:notesSz cx="7315200" cy="9601200"/>
  <p:defaultTextStyle>
    <a:defPPr>
      <a:defRPr lang="en-US"/>
    </a:defPPr>
    <a:lvl1pPr algn="l" defTabSz="4173538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2085975" indent="-1438275" algn="l" defTabSz="4173538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4173538" indent="-2879725" algn="l" defTabSz="4173538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6262688" indent="-4321175" algn="l" defTabSz="4173538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8350250" indent="-5764213" algn="l" defTabSz="4173538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" d="100"/>
          <a:sy n="19" d="100"/>
        </p:scale>
        <p:origin x="2928" y="174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21434" tIns="10717" rIns="21434" bIns="10717" rtlCol="0"/>
          <a:lstStyle>
            <a:lvl1pPr algn="l" defTabSz="4174420">
              <a:defRPr sz="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t" anchorCtr="0" compatLnSpc="1">
            <a:prstTxWarp prst="textNoShape">
              <a:avLst/>
            </a:prstTxWarp>
          </a:bodyPr>
          <a:lstStyle>
            <a:lvl1pPr algn="r">
              <a:defRPr sz="300"/>
            </a:lvl1pPr>
          </a:lstStyle>
          <a:p>
            <a:fld id="{781C3E0D-5FF8-439D-8895-B9ED1105D98E}" type="datetimeFigureOut">
              <a:rPr lang="en-US" altLang="fi-FI"/>
              <a:pPr/>
              <a:t>8/31/2018</a:t>
            </a:fld>
            <a:endParaRPr lang="en-US" alt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21434" tIns="10717" rIns="21434" bIns="10717" rtlCol="0" anchor="b"/>
          <a:lstStyle>
            <a:lvl1pPr algn="l" defTabSz="4174420">
              <a:defRPr sz="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b" anchorCtr="0" compatLnSpc="1">
            <a:prstTxWarp prst="textNoShape">
              <a:avLst/>
            </a:prstTxWarp>
          </a:bodyPr>
          <a:lstStyle>
            <a:lvl1pPr algn="r">
              <a:defRPr sz="300"/>
            </a:lvl1pPr>
          </a:lstStyle>
          <a:p>
            <a:fld id="{34F86EFF-9CA4-42E7-BB37-EAF41853B55B}" type="slidenum">
              <a:rPr lang="en-US" altLang="fi-FI"/>
              <a:pPr/>
              <a:t>‹#›</a:t>
            </a:fld>
            <a:endParaRPr lang="en-US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78"/>
            <a:ext cx="25733931" cy="91767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3"/>
            <a:ext cx="21192649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859451-65B8-4D97-9199-321BDC9C4429}" type="datetimeFigureOut">
              <a:rPr lang="en-US" altLang="fi-FI"/>
              <a:pPr/>
              <a:t>8/31/2018</a:t>
            </a:fld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2B148-F09F-4263-BC13-04BB9E73704E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7960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9AC508-93C3-4023-97C3-78C01BB021E7}" type="datetimeFigureOut">
              <a:rPr lang="en-US" altLang="fi-FI"/>
              <a:pPr/>
              <a:t>8/31/2018</a:t>
            </a:fld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61925-B057-49A4-8499-3EC5753578E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29497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36460" y="7571332"/>
            <a:ext cx="15931278" cy="1612871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42622" y="7571332"/>
            <a:ext cx="47289253" cy="1612871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7A6234-F005-4F10-B331-3800398C65E4}" type="datetimeFigureOut">
              <a:rPr lang="en-US" altLang="fi-FI"/>
              <a:pPr/>
              <a:t>8/31/2018</a:t>
            </a:fld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12A3A-D913-4412-86FD-82E54AE1134A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15071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E6F73E-B792-412C-9826-4AB61FE74E33}" type="datetimeFigureOut">
              <a:rPr lang="en-US" altLang="fi-FI"/>
              <a:pPr/>
              <a:t>8/31/2018</a:t>
            </a:fld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B555A-C1F5-4EDE-AFBD-09BBEE86BC46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84983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85"/>
            <a:ext cx="25733931" cy="8502879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9"/>
            <a:ext cx="25733931" cy="9365056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803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06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40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12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15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18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62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424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B6F662-6607-4A42-B409-CADFA393086D}" type="datetimeFigureOut">
              <a:rPr lang="en-US" altLang="fi-FI"/>
              <a:pPr/>
              <a:t>8/31/2018</a:t>
            </a:fld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B8A0B-4794-4129-A7F7-73D62FAD3BB6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50029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2622" y="44109929"/>
            <a:ext cx="31610265" cy="124748537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57475" y="44109929"/>
            <a:ext cx="31610265" cy="124748537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A287F7-6405-4AED-BFD1-B435358314AF}" type="datetimeFigureOut">
              <a:rPr lang="en-US" altLang="fi-FI"/>
              <a:pPr/>
              <a:t>8/31/2018</a:t>
            </a:fld>
            <a:endParaRPr lang="en-US" alt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F5D3E-478E-4EA9-AA7A-F94DB8F75CA6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45870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2" y="9583085"/>
            <a:ext cx="13376810" cy="399377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031" indent="0">
              <a:buNone/>
              <a:defRPr sz="9200" b="1"/>
            </a:lvl2pPr>
            <a:lvl3pPr marL="4176061" indent="0">
              <a:buNone/>
              <a:defRPr sz="8200" b="1"/>
            </a:lvl3pPr>
            <a:lvl4pPr marL="6264092" indent="0">
              <a:buNone/>
              <a:defRPr sz="7400" b="1"/>
            </a:lvl4pPr>
            <a:lvl5pPr marL="8352123" indent="0">
              <a:buNone/>
              <a:defRPr sz="7400" b="1"/>
            </a:lvl5pPr>
            <a:lvl6pPr marL="10440153" indent="0">
              <a:buNone/>
              <a:defRPr sz="7400" b="1"/>
            </a:lvl6pPr>
            <a:lvl7pPr marL="12528184" indent="0">
              <a:buNone/>
              <a:defRPr sz="7400" b="1"/>
            </a:lvl7pPr>
            <a:lvl8pPr marL="14616214" indent="0">
              <a:buNone/>
              <a:defRPr sz="7400" b="1"/>
            </a:lvl8pPr>
            <a:lvl9pPr marL="16704245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2" y="13576858"/>
            <a:ext cx="13376810" cy="24666281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89" y="9583085"/>
            <a:ext cx="13382065" cy="399377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031" indent="0">
              <a:buNone/>
              <a:defRPr sz="9200" b="1"/>
            </a:lvl2pPr>
            <a:lvl3pPr marL="4176061" indent="0">
              <a:buNone/>
              <a:defRPr sz="8200" b="1"/>
            </a:lvl3pPr>
            <a:lvl4pPr marL="6264092" indent="0">
              <a:buNone/>
              <a:defRPr sz="7400" b="1"/>
            </a:lvl4pPr>
            <a:lvl5pPr marL="8352123" indent="0">
              <a:buNone/>
              <a:defRPr sz="7400" b="1"/>
            </a:lvl5pPr>
            <a:lvl6pPr marL="10440153" indent="0">
              <a:buNone/>
              <a:defRPr sz="7400" b="1"/>
            </a:lvl6pPr>
            <a:lvl7pPr marL="12528184" indent="0">
              <a:buNone/>
              <a:defRPr sz="7400" b="1"/>
            </a:lvl7pPr>
            <a:lvl8pPr marL="14616214" indent="0">
              <a:buNone/>
              <a:defRPr sz="7400" b="1"/>
            </a:lvl8pPr>
            <a:lvl9pPr marL="16704245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89" y="13576858"/>
            <a:ext cx="13382065" cy="24666281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FC3DC5-B85A-4EEA-B1DD-79E3423B926C}" type="datetimeFigureOut">
              <a:rPr lang="en-US" altLang="fi-FI"/>
              <a:pPr/>
              <a:t>8/31/2018</a:t>
            </a:fld>
            <a:endParaRPr lang="en-US" alt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9EAF-B334-4034-BD08-F631C75F385E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64406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5348AA-27C6-4E1A-8A18-5D7C6BB30B84}" type="datetimeFigureOut">
              <a:rPr lang="en-US" altLang="fi-FI"/>
              <a:pPr/>
              <a:t>8/31/2018</a:t>
            </a:fld>
            <a:endParaRPr lang="en-US" alt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41611-658F-458F-B93A-05D795066F65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5334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F9AAF-5F1F-4898-B79A-FA9532B21032}" type="datetimeFigureOut">
              <a:rPr lang="en-US" altLang="fi-FI"/>
              <a:pPr/>
              <a:t>8/31/2018</a:t>
            </a:fld>
            <a:endParaRPr lang="en-US" alt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0102E-5D5D-4B17-B6FD-451E371654AD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44551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2" y="1704539"/>
            <a:ext cx="9960337" cy="7254205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8" y="1704543"/>
            <a:ext cx="16924685" cy="36538600"/>
          </a:xfrm>
        </p:spPr>
        <p:txBody>
          <a:bodyPr/>
          <a:lstStyle>
            <a:lvl1pPr>
              <a:defRPr sz="14600"/>
            </a:lvl1pPr>
            <a:lvl2pPr>
              <a:defRPr sz="127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2" y="8958747"/>
            <a:ext cx="9960337" cy="29284395"/>
          </a:xfrm>
        </p:spPr>
        <p:txBody>
          <a:bodyPr/>
          <a:lstStyle>
            <a:lvl1pPr marL="0" indent="0">
              <a:buNone/>
              <a:defRPr sz="6400"/>
            </a:lvl1pPr>
            <a:lvl2pPr marL="2088031" indent="0">
              <a:buNone/>
              <a:defRPr sz="5500"/>
            </a:lvl2pPr>
            <a:lvl3pPr marL="4176061" indent="0">
              <a:buNone/>
              <a:defRPr sz="4500"/>
            </a:lvl3pPr>
            <a:lvl4pPr marL="6264092" indent="0">
              <a:buNone/>
              <a:defRPr sz="4100"/>
            </a:lvl4pPr>
            <a:lvl5pPr marL="8352123" indent="0">
              <a:buNone/>
              <a:defRPr sz="4100"/>
            </a:lvl5pPr>
            <a:lvl6pPr marL="10440153" indent="0">
              <a:buNone/>
              <a:defRPr sz="4100"/>
            </a:lvl6pPr>
            <a:lvl7pPr marL="12528184" indent="0">
              <a:buNone/>
              <a:defRPr sz="4100"/>
            </a:lvl7pPr>
            <a:lvl8pPr marL="14616214" indent="0">
              <a:buNone/>
              <a:defRPr sz="4100"/>
            </a:lvl8pPr>
            <a:lvl9pPr marL="16704245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B58E6C-7E87-4C94-85C8-342868B46975}" type="datetimeFigureOut">
              <a:rPr lang="en-US" altLang="fi-FI"/>
              <a:pPr/>
              <a:t>8/31/2018</a:t>
            </a:fld>
            <a:endParaRPr lang="en-US" alt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B4062-1238-4043-9A13-83ABB0084C6A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49265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3" y="29968189"/>
            <a:ext cx="18165128" cy="3537915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3" y="3825306"/>
            <a:ext cx="18165128" cy="25687020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8031" indent="0">
              <a:buNone/>
              <a:defRPr sz="12700"/>
            </a:lvl2pPr>
            <a:lvl3pPr marL="4176061" indent="0">
              <a:buNone/>
              <a:defRPr sz="10900"/>
            </a:lvl3pPr>
            <a:lvl4pPr marL="6264092" indent="0">
              <a:buNone/>
              <a:defRPr sz="9200"/>
            </a:lvl4pPr>
            <a:lvl5pPr marL="8352123" indent="0">
              <a:buNone/>
              <a:defRPr sz="9200"/>
            </a:lvl5pPr>
            <a:lvl6pPr marL="10440153" indent="0">
              <a:buNone/>
              <a:defRPr sz="9200"/>
            </a:lvl6pPr>
            <a:lvl7pPr marL="12528184" indent="0">
              <a:buNone/>
              <a:defRPr sz="9200"/>
            </a:lvl7pPr>
            <a:lvl8pPr marL="14616214" indent="0">
              <a:buNone/>
              <a:defRPr sz="9200"/>
            </a:lvl8pPr>
            <a:lvl9pPr marL="16704245" indent="0">
              <a:buNone/>
              <a:defRPr sz="9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3" y="33506105"/>
            <a:ext cx="18165128" cy="5024425"/>
          </a:xfrm>
        </p:spPr>
        <p:txBody>
          <a:bodyPr/>
          <a:lstStyle>
            <a:lvl1pPr marL="0" indent="0">
              <a:buNone/>
              <a:defRPr sz="6400"/>
            </a:lvl1pPr>
            <a:lvl2pPr marL="2088031" indent="0">
              <a:buNone/>
              <a:defRPr sz="5500"/>
            </a:lvl2pPr>
            <a:lvl3pPr marL="4176061" indent="0">
              <a:buNone/>
              <a:defRPr sz="4500"/>
            </a:lvl3pPr>
            <a:lvl4pPr marL="6264092" indent="0">
              <a:buNone/>
              <a:defRPr sz="4100"/>
            </a:lvl4pPr>
            <a:lvl5pPr marL="8352123" indent="0">
              <a:buNone/>
              <a:defRPr sz="4100"/>
            </a:lvl5pPr>
            <a:lvl6pPr marL="10440153" indent="0">
              <a:buNone/>
              <a:defRPr sz="4100"/>
            </a:lvl6pPr>
            <a:lvl7pPr marL="12528184" indent="0">
              <a:buNone/>
              <a:defRPr sz="4100"/>
            </a:lvl7pPr>
            <a:lvl8pPr marL="14616214" indent="0">
              <a:buNone/>
              <a:defRPr sz="4100"/>
            </a:lvl8pPr>
            <a:lvl9pPr marL="16704245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52430B-6720-4C1D-AF5D-69AF79880A20}" type="datetimeFigureOut">
              <a:rPr lang="en-US" altLang="fi-FI"/>
              <a:pPr/>
              <a:t>8/31/2018</a:t>
            </a:fld>
            <a:endParaRPr lang="en-US" alt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08187-F7C8-4F79-A45B-8E4C7736FA4A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68997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46263" cy="713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90138"/>
            <a:ext cx="27246263" cy="282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06" tIns="208803" rIns="417606" bIns="2088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81150"/>
            <a:ext cx="7062788" cy="2278063"/>
          </a:xfrm>
          <a:prstGeom prst="rect">
            <a:avLst/>
          </a:prstGeom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>
            <a:lvl1pPr>
              <a:defRPr sz="55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1EB480D-EEE3-4BAA-8354-93CB68C68F63}" type="datetimeFigureOut">
              <a:rPr lang="en-US" altLang="fi-FI"/>
              <a:pPr/>
              <a:t>8/31/2018</a:t>
            </a:fld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150" y="39681150"/>
            <a:ext cx="9586913" cy="2278063"/>
          </a:xfrm>
          <a:prstGeom prst="rect">
            <a:avLst/>
          </a:prstGeom>
        </p:spPr>
        <p:txBody>
          <a:bodyPr vert="horz" lIns="417606" tIns="208803" rIns="417606" bIns="208803" rtlCol="0" anchor="ctr"/>
          <a:lstStyle>
            <a:lvl1pPr algn="ctr" defTabSz="4176061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950" y="39681150"/>
            <a:ext cx="7062788" cy="2278063"/>
          </a:xfrm>
          <a:prstGeom prst="rect">
            <a:avLst/>
          </a:prstGeom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>
            <a:lvl1pPr algn="r">
              <a:defRPr sz="55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655909B-6991-4554-B241-27760060B44E}" type="slidenum">
              <a:rPr lang="en-US" altLang="fi-FI"/>
              <a:pPr/>
              <a:t>‹#›</a:t>
            </a:fld>
            <a:endParaRPr lang="en-US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3538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646709" algn="ctr" defTabSz="417442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1293419" algn="ctr" defTabSz="417442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940128" algn="ctr" defTabSz="417442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2586838" algn="ctr" defTabSz="417442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3688" indent="-1563688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3392488" indent="-1303338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7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218113" indent="-1041400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305675" indent="-1041400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394825" indent="-1041400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484168" indent="-1044016" algn="l" defTabSz="417606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200" indent="-1044016" algn="l" defTabSz="417606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229" indent="-1044016" algn="l" defTabSz="417606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261" indent="-1044016" algn="l" defTabSz="417606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031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061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092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123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153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184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214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245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5"/>
          <p:cNvSpPr txBox="1">
            <a:spLocks noChangeArrowheads="1"/>
          </p:cNvSpPr>
          <p:nvPr/>
        </p:nvSpPr>
        <p:spPr bwMode="auto">
          <a:xfrm>
            <a:off x="1382713" y="1243013"/>
            <a:ext cx="2757963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113790">
              <a:lnSpc>
                <a:spcPct val="95000"/>
              </a:lnSpc>
              <a:defRPr/>
            </a:pPr>
            <a:r>
              <a:rPr lang="fi-FI" sz="4800" b="1" kern="0" dirty="0" smtClean="0">
                <a:solidFill>
                  <a:srgbClr val="8C857B"/>
                </a:solidFill>
                <a:latin typeface="Arial"/>
                <a:ea typeface="ＭＳ Ｐゴシック" charset="0"/>
                <a:cs typeface="ＭＳ Ｐゴシック" charset="0"/>
              </a:rPr>
              <a:t>CHEM-C2230 Pintakemia</a:t>
            </a:r>
          </a:p>
          <a:p>
            <a:pPr defTabSz="4113790">
              <a:lnSpc>
                <a:spcPct val="95000"/>
              </a:lnSpc>
              <a:defRPr/>
            </a:pPr>
            <a:r>
              <a:rPr lang="fi-FI" sz="4800" b="1" kern="0" dirty="0" smtClean="0">
                <a:solidFill>
                  <a:srgbClr val="8C857B"/>
                </a:solidFill>
                <a:latin typeface="Arial"/>
                <a:ea typeface="ＭＳ Ｐゴシック" charset="0"/>
                <a:cs typeface="+mj-cs"/>
              </a:rPr>
              <a:t>Kemian tekniikan kandidaattiohjelma</a:t>
            </a:r>
            <a:endParaRPr lang="fi-FI" sz="4800" kern="0" dirty="0">
              <a:solidFill>
                <a:srgbClr val="8C857B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455738" y="4700588"/>
            <a:ext cx="216741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82490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600" kern="0" dirty="0">
                <a:latin typeface="Arial"/>
                <a:ea typeface="+mn-ea"/>
                <a:cs typeface="Arial"/>
              </a:rPr>
              <a:t>F. Lastname, </a:t>
            </a:r>
            <a:r>
              <a:rPr lang="en-US" sz="5600" kern="0" dirty="0">
                <a:latin typeface="Arial"/>
                <a:ea typeface="ＭＳ Ｐゴシック" charset="0"/>
                <a:cs typeface="Arial"/>
              </a:rPr>
              <a:t>F. Lastname</a:t>
            </a:r>
            <a:r>
              <a:rPr lang="en-US" sz="5600" kern="0" dirty="0">
                <a:latin typeface="Arial"/>
                <a:ea typeface="+mn-ea"/>
                <a:cs typeface="Arial"/>
              </a:rPr>
              <a:t>, </a:t>
            </a:r>
            <a:r>
              <a:rPr lang="en-US" sz="5600" kern="0" dirty="0">
                <a:latin typeface="Arial"/>
                <a:ea typeface="ＭＳ Ｐゴシック" charset="0"/>
                <a:cs typeface="Arial"/>
              </a:rPr>
              <a:t>F. Lastname</a:t>
            </a:r>
            <a:endParaRPr lang="en-US" sz="5600" kern="0" baseline="30000" dirty="0">
              <a:latin typeface="Arial"/>
              <a:ea typeface="+mn-ea"/>
              <a:cs typeface="Arial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6146463" y="39768463"/>
            <a:ext cx="127444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88249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i-FI" sz="4800" kern="0" dirty="0" smtClean="0">
                <a:solidFill>
                  <a:srgbClr val="8C857B"/>
                </a:solidFill>
                <a:latin typeface="Arial"/>
                <a:ea typeface="+mn-ea"/>
                <a:cs typeface="Arial"/>
              </a:rPr>
              <a:t>chem.aalto.fi</a:t>
            </a:r>
            <a:endParaRPr lang="fi-FI" sz="4800" kern="0" dirty="0">
              <a:solidFill>
                <a:srgbClr val="8C857B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1455737" y="6356351"/>
            <a:ext cx="27435175" cy="3888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fi-FI" altLang="fi-FI" sz="140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Projektin otsikko</a:t>
            </a:r>
            <a:endParaRPr lang="fi-FI" altLang="fi-FI" sz="1400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47788" y="3187700"/>
            <a:ext cx="27543125" cy="0"/>
          </a:xfrm>
          <a:prstGeom prst="line">
            <a:avLst/>
          </a:prstGeom>
          <a:ln w="635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34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8634988"/>
            <a:ext cx="9128708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1347788" y="38687375"/>
            <a:ext cx="27543125" cy="0"/>
          </a:xfrm>
          <a:prstGeom prst="line">
            <a:avLst/>
          </a:prstGeom>
          <a:ln w="635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1">
      <a:dk1>
        <a:sysClr val="windowText" lastClr="000000"/>
      </a:dk1>
      <a:lt1>
        <a:sysClr val="window" lastClr="FFFFFF"/>
      </a:lt1>
      <a:dk2>
        <a:srgbClr val="8C857B"/>
      </a:dk2>
      <a:lt2>
        <a:srgbClr val="FFFFFF"/>
      </a:lt2>
      <a:accent1>
        <a:srgbClr val="00965E"/>
      </a:accent1>
      <a:accent2>
        <a:srgbClr val="005EB8"/>
      </a:accent2>
      <a:accent3>
        <a:srgbClr val="FFCD00"/>
      </a:accent3>
      <a:accent4>
        <a:srgbClr val="EF3340"/>
      </a:accent4>
      <a:accent5>
        <a:srgbClr val="8C857B"/>
      </a:accent5>
      <a:accent6>
        <a:srgbClr val="8C857B"/>
      </a:accent6>
      <a:hlink>
        <a:srgbClr val="005EB8"/>
      </a:hlink>
      <a:folHlink>
        <a:srgbClr val="7D55C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19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MS PGothic</vt:lpstr>
      <vt:lpstr>Calibri</vt:lpstr>
      <vt:lpstr>Office Theme</vt:lpstr>
      <vt:lpstr>PowerPoint Presentation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Dmitry Chicherin</dc:creator>
  <cp:lastModifiedBy>Ketola Lumi</cp:lastModifiedBy>
  <cp:revision>111</cp:revision>
  <dcterms:created xsi:type="dcterms:W3CDTF">2010-03-10T13:17:50Z</dcterms:created>
  <dcterms:modified xsi:type="dcterms:W3CDTF">2018-08-31T08:49:30Z</dcterms:modified>
</cp:coreProperties>
</file>