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58727A-38A4-4AEC-B49E-C1FF598A8F1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659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E6D3BA-D78F-4853-BC24-504D04CCE8D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24779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5FB083-BF30-4D36-8910-7E97DC66F2C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21756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C3368BD-3013-4B02-90C3-05B1A43200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090892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62446-67AE-4E21-B96E-64BF33D6581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83540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2923CB-8B61-4654-8157-284B6A295A0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0634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994BD2-5605-42C6-8490-21B2B46850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88258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279ABC-F062-490A-AF32-653791C45C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5873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200702-3F97-4493-A39E-619A82B55E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72363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i-FI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A522516-12BD-4D62-92B3-921BA1B1D7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84865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i-FI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4C63E5-3388-42F1-9717-8476BF8FA5F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23187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i-FI"/>
              <a:t>Click to edit Master text styles</a:t>
            </a:r>
          </a:p>
          <a:p>
            <a:pPr lvl="1"/>
            <a:r>
              <a:rPr lang="en-US" altLang="fi-FI"/>
              <a:t>Second level</a:t>
            </a:r>
          </a:p>
          <a:p>
            <a:pPr lvl="2"/>
            <a:r>
              <a:rPr lang="en-US" altLang="fi-FI"/>
              <a:t>Third level</a:t>
            </a:r>
          </a:p>
          <a:p>
            <a:pPr lvl="3"/>
            <a:r>
              <a:rPr lang="en-US" altLang="fi-FI"/>
              <a:t>Fourth level</a:t>
            </a:r>
          </a:p>
          <a:p>
            <a:pPr lvl="4"/>
            <a:r>
              <a:rPr lang="en-US" altLang="fi-FI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71A4EE5-2E7C-4EB0-B2B8-CFE6D68D0994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Lopuksi</a:t>
            </a:r>
            <a:endParaRPr lang="en-US" altLang="fi-FI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endParaRPr lang="fi-FI" altLang="fi-FI"/>
          </a:p>
          <a:p>
            <a:pPr eaLnBrk="1" hangingPunct="1"/>
            <a:endParaRPr lang="en-US" altLang="fi-FI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Oma strategianne</a:t>
            </a:r>
            <a:endParaRPr lang="en-US" alt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Miettikää oma immateriaalioikeusstrategianne</a:t>
            </a:r>
          </a:p>
          <a:p>
            <a:pPr eaLnBrk="1" hangingPunct="1"/>
            <a:r>
              <a:rPr lang="fi-FI" altLang="fi-FI" dirty="0"/>
              <a:t>Viiden hengen pieni yritys Aalto </a:t>
            </a:r>
            <a:r>
              <a:rPr lang="fi-FI" altLang="fi-FI" dirty="0" err="1"/>
              <a:t>Startup</a:t>
            </a:r>
            <a:r>
              <a:rPr lang="fi-FI" altLang="fi-FI" dirty="0"/>
              <a:t> </a:t>
            </a:r>
            <a:r>
              <a:rPr lang="fi-FI" altLang="fi-FI" dirty="0" err="1"/>
              <a:t>Centerissa</a:t>
            </a:r>
            <a:endParaRPr lang="fi-FI" altLang="fi-FI" dirty="0"/>
          </a:p>
          <a:p>
            <a:pPr eaLnBrk="1" hangingPunct="1"/>
            <a:r>
              <a:rPr lang="fi-FI" altLang="fi-FI" dirty="0"/>
              <a:t>Kasvu alkaa, rahoitusta Business Finlandista</a:t>
            </a:r>
          </a:p>
          <a:p>
            <a:pPr eaLnBrk="1" hangingPunct="1"/>
            <a:r>
              <a:rPr lang="fi-FI" altLang="fi-FI" dirty="0"/>
              <a:t>Mahdollinen pääomasijoittaja tulee mukaan</a:t>
            </a:r>
            <a:endParaRPr lang="en-US" altLang="fi-FI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Oma strategianne</a:t>
            </a:r>
            <a:endParaRPr lang="en-US" altLang="fi-FI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fi-FI" altLang="fi-FI"/>
              <a:t>Tässä vaiheessa viimeistään harkittava, miten osaaminen suojataan jatkossa</a:t>
            </a:r>
          </a:p>
          <a:p>
            <a:pPr eaLnBrk="1" hangingPunct="1"/>
            <a:r>
              <a:rPr lang="fi-FI" altLang="fi-FI"/>
              <a:t>Ulkomaiset markkinat, haetaanko joka maassa patenttia?</a:t>
            </a:r>
          </a:p>
          <a:p>
            <a:pPr eaLnBrk="1" hangingPunct="1"/>
            <a:r>
              <a:rPr lang="fi-FI" altLang="fi-FI"/>
              <a:t>Patentin puolustaminen ja valvonta kysyy aikaa ja resursseja. Mistä ne otetaan?</a:t>
            </a:r>
            <a:endParaRPr lang="en-US" altLang="fi-FI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55</Words>
  <Application>Microsoft Office PowerPoint</Application>
  <PresentationFormat>On-screen Show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Default Design</vt:lpstr>
      <vt:lpstr>Lopuksi</vt:lpstr>
      <vt:lpstr>Oma strategianne</vt:lpstr>
      <vt:lpstr>Oma strategianne</vt:lpstr>
    </vt:vector>
  </TitlesOfParts>
  <Company>TKK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Lopuksi</dc:title>
  <dc:creator>Panu Kuosmanen</dc:creator>
  <cp:lastModifiedBy>Kuosmanen Panu</cp:lastModifiedBy>
  <cp:revision>4</cp:revision>
  <dcterms:created xsi:type="dcterms:W3CDTF">2007-02-07T13:54:22Z</dcterms:created>
  <dcterms:modified xsi:type="dcterms:W3CDTF">2023-01-25T13:27:04Z</dcterms:modified>
</cp:coreProperties>
</file>