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6BE3AC-A145-4BEF-B818-8369ABDE6E4F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3EC3C3A-9574-4E56-9ABF-54AF32C9283F}">
      <dgm:prSet/>
      <dgm:spPr/>
      <dgm:t>
        <a:bodyPr/>
        <a:lstStyle/>
        <a:p>
          <a:r>
            <a:rPr lang="en-US"/>
            <a:t>Learning outcomes </a:t>
          </a:r>
        </a:p>
      </dgm:t>
    </dgm:pt>
    <dgm:pt modelId="{A139693C-1A50-406A-9234-1D545CC0672C}" type="parTrans" cxnId="{4EB60CD8-521F-4A47-BB69-922F5E1F8F4C}">
      <dgm:prSet/>
      <dgm:spPr/>
      <dgm:t>
        <a:bodyPr/>
        <a:lstStyle/>
        <a:p>
          <a:endParaRPr lang="en-US"/>
        </a:p>
      </dgm:t>
    </dgm:pt>
    <dgm:pt modelId="{19DA5988-CB5F-4695-8F36-C23FDD2D6DFA}" type="sibTrans" cxnId="{4EB60CD8-521F-4A47-BB69-922F5E1F8F4C}">
      <dgm:prSet/>
      <dgm:spPr/>
      <dgm:t>
        <a:bodyPr/>
        <a:lstStyle/>
        <a:p>
          <a:endParaRPr lang="en-US"/>
        </a:p>
      </dgm:t>
    </dgm:pt>
    <dgm:pt modelId="{8D73F3E9-57EE-472E-AE58-6BCCD0F51CDD}">
      <dgm:prSet/>
      <dgm:spPr/>
      <dgm:t>
        <a:bodyPr/>
        <a:lstStyle/>
        <a:p>
          <a:r>
            <a:rPr lang="en-US"/>
            <a:t>After the course students are able to… </a:t>
          </a:r>
        </a:p>
      </dgm:t>
    </dgm:pt>
    <dgm:pt modelId="{7107E7DF-B63D-47E4-BE60-A1B0C21467CB}" type="parTrans" cxnId="{EFB5BC52-A5C9-4CE2-9A33-25FDD0D60D53}">
      <dgm:prSet/>
      <dgm:spPr/>
      <dgm:t>
        <a:bodyPr/>
        <a:lstStyle/>
        <a:p>
          <a:endParaRPr lang="en-US"/>
        </a:p>
      </dgm:t>
    </dgm:pt>
    <dgm:pt modelId="{81DD4667-8AAD-4B8E-92AD-154FB8ADF4E7}" type="sibTrans" cxnId="{EFB5BC52-A5C9-4CE2-9A33-25FDD0D60D53}">
      <dgm:prSet/>
      <dgm:spPr/>
      <dgm:t>
        <a:bodyPr/>
        <a:lstStyle/>
        <a:p>
          <a:endParaRPr lang="en-US"/>
        </a:p>
      </dgm:t>
    </dgm:pt>
    <dgm:pt modelId="{4753D880-9FA6-4FC5-B720-13AF738D2613}">
      <dgm:prSet/>
      <dgm:spPr/>
      <dgm:t>
        <a:bodyPr/>
        <a:lstStyle/>
        <a:p>
          <a:r>
            <a:rPr lang="en-US"/>
            <a:t>• use simple language to talk about their hobbies and to plan leisure time activities together with others. </a:t>
          </a:r>
        </a:p>
      </dgm:t>
    </dgm:pt>
    <dgm:pt modelId="{E8D911D0-02AA-41A7-AFF6-38E49F2BF1D7}" type="parTrans" cxnId="{B26895F4-9216-46A8-8510-408277DBADC9}">
      <dgm:prSet/>
      <dgm:spPr/>
      <dgm:t>
        <a:bodyPr/>
        <a:lstStyle/>
        <a:p>
          <a:endParaRPr lang="en-US"/>
        </a:p>
      </dgm:t>
    </dgm:pt>
    <dgm:pt modelId="{30DB556B-D869-4EBF-BB8D-DA7BFAA10EE0}" type="sibTrans" cxnId="{B26895F4-9216-46A8-8510-408277DBADC9}">
      <dgm:prSet/>
      <dgm:spPr/>
      <dgm:t>
        <a:bodyPr/>
        <a:lstStyle/>
        <a:p>
          <a:endParaRPr lang="en-US"/>
        </a:p>
      </dgm:t>
    </dgm:pt>
    <dgm:pt modelId="{5B11201C-EF15-4BD5-B246-DCEED6A21DD1}">
      <dgm:prSet/>
      <dgm:spPr/>
      <dgm:t>
        <a:bodyPr/>
        <a:lstStyle/>
        <a:p>
          <a:r>
            <a:rPr lang="en-US"/>
            <a:t>• talk about themselves, their family, everyday life, the weather, clothes and their home. </a:t>
          </a:r>
        </a:p>
      </dgm:t>
    </dgm:pt>
    <dgm:pt modelId="{ABC5D576-EB91-4924-93F5-89700722F21A}" type="parTrans" cxnId="{96F5972E-5122-46B0-9843-B63B5E6A12DE}">
      <dgm:prSet/>
      <dgm:spPr/>
      <dgm:t>
        <a:bodyPr/>
        <a:lstStyle/>
        <a:p>
          <a:endParaRPr lang="en-US"/>
        </a:p>
      </dgm:t>
    </dgm:pt>
    <dgm:pt modelId="{3FD7D414-BC95-45A5-9BA9-8CBC8A5B1F4E}" type="sibTrans" cxnId="{96F5972E-5122-46B0-9843-B63B5E6A12DE}">
      <dgm:prSet/>
      <dgm:spPr/>
      <dgm:t>
        <a:bodyPr/>
        <a:lstStyle/>
        <a:p>
          <a:endParaRPr lang="en-US"/>
        </a:p>
      </dgm:t>
    </dgm:pt>
    <dgm:pt modelId="{C1FB9A10-8C24-499A-B198-14A6C8C0B9F7}">
      <dgm:prSet/>
      <dgm:spPr/>
      <dgm:t>
        <a:bodyPr/>
        <a:lstStyle/>
        <a:p>
          <a:r>
            <a:rPr lang="en-US"/>
            <a:t>• tell what they like and dislike. </a:t>
          </a:r>
        </a:p>
      </dgm:t>
    </dgm:pt>
    <dgm:pt modelId="{907207A2-791B-4B89-8376-4B0B6F6C4207}" type="parTrans" cxnId="{5DE31C87-87DC-4580-804A-80934B89BB27}">
      <dgm:prSet/>
      <dgm:spPr/>
      <dgm:t>
        <a:bodyPr/>
        <a:lstStyle/>
        <a:p>
          <a:endParaRPr lang="en-US"/>
        </a:p>
      </dgm:t>
    </dgm:pt>
    <dgm:pt modelId="{3365F0FB-BF4B-449E-9E69-09E5FC5E844D}" type="sibTrans" cxnId="{5DE31C87-87DC-4580-804A-80934B89BB27}">
      <dgm:prSet/>
      <dgm:spPr/>
      <dgm:t>
        <a:bodyPr/>
        <a:lstStyle/>
        <a:p>
          <a:endParaRPr lang="en-US"/>
        </a:p>
      </dgm:t>
    </dgm:pt>
    <dgm:pt modelId="{2779BD2F-2DDC-46C0-97B9-C23005E1F82B}">
      <dgm:prSet/>
      <dgm:spPr/>
      <dgm:t>
        <a:bodyPr/>
        <a:lstStyle/>
        <a:p>
          <a:r>
            <a:rPr lang="en-US"/>
            <a:t>• tell what they have done or experienced. </a:t>
          </a:r>
        </a:p>
      </dgm:t>
    </dgm:pt>
    <dgm:pt modelId="{EEF8EEAF-C3BE-473F-BF00-B4CC0642AA25}" type="parTrans" cxnId="{39F3FAE7-2B24-4721-936B-4600F3A09604}">
      <dgm:prSet/>
      <dgm:spPr/>
      <dgm:t>
        <a:bodyPr/>
        <a:lstStyle/>
        <a:p>
          <a:endParaRPr lang="en-US"/>
        </a:p>
      </dgm:t>
    </dgm:pt>
    <dgm:pt modelId="{013667BE-DD0B-41C4-9DCF-828A8D5FB3E5}" type="sibTrans" cxnId="{39F3FAE7-2B24-4721-936B-4600F3A09604}">
      <dgm:prSet/>
      <dgm:spPr/>
      <dgm:t>
        <a:bodyPr/>
        <a:lstStyle/>
        <a:p>
          <a:endParaRPr lang="en-US"/>
        </a:p>
      </dgm:t>
    </dgm:pt>
    <dgm:pt modelId="{4C3E9211-564C-46CA-9715-45E3BFB1D6FA}">
      <dgm:prSet/>
      <dgm:spPr/>
      <dgm:t>
        <a:bodyPr/>
        <a:lstStyle/>
        <a:p>
          <a:r>
            <a:rPr lang="en-US"/>
            <a:t>The course equips students with the basic Swedish skills needed in everyday communicative situations. </a:t>
          </a:r>
        </a:p>
      </dgm:t>
    </dgm:pt>
    <dgm:pt modelId="{70B3ABEE-428F-4D9E-86F5-E404AA801696}" type="parTrans" cxnId="{845FED01-71C2-4EE8-9D75-BC13463D816F}">
      <dgm:prSet/>
      <dgm:spPr/>
      <dgm:t>
        <a:bodyPr/>
        <a:lstStyle/>
        <a:p>
          <a:endParaRPr lang="en-US"/>
        </a:p>
      </dgm:t>
    </dgm:pt>
    <dgm:pt modelId="{1A0127B5-0BB5-4CE7-B44F-D5AA8FDD8F59}" type="sibTrans" cxnId="{845FED01-71C2-4EE8-9D75-BC13463D816F}">
      <dgm:prSet/>
      <dgm:spPr/>
      <dgm:t>
        <a:bodyPr/>
        <a:lstStyle/>
        <a:p>
          <a:endParaRPr lang="en-US"/>
        </a:p>
      </dgm:t>
    </dgm:pt>
    <dgm:pt modelId="{C63C1982-DBC2-4319-877D-AE1645C8BEB6}">
      <dgm:prSet/>
      <dgm:spPr/>
      <dgm:t>
        <a:bodyPr/>
        <a:lstStyle/>
        <a:p>
          <a:r>
            <a:rPr lang="en-US"/>
            <a:t>Target level is A1 - A2.</a:t>
          </a:r>
        </a:p>
      </dgm:t>
    </dgm:pt>
    <dgm:pt modelId="{3126624E-8BB2-4B3F-A509-921BB6B0EFD8}" type="parTrans" cxnId="{FAD9ADC5-E538-4400-A189-7EA42E74D813}">
      <dgm:prSet/>
      <dgm:spPr/>
      <dgm:t>
        <a:bodyPr/>
        <a:lstStyle/>
        <a:p>
          <a:endParaRPr lang="en-US"/>
        </a:p>
      </dgm:t>
    </dgm:pt>
    <dgm:pt modelId="{93973411-1C8C-41B7-B2CD-7125328748D1}" type="sibTrans" cxnId="{FAD9ADC5-E538-4400-A189-7EA42E74D813}">
      <dgm:prSet/>
      <dgm:spPr/>
      <dgm:t>
        <a:bodyPr/>
        <a:lstStyle/>
        <a:p>
          <a:endParaRPr lang="en-US"/>
        </a:p>
      </dgm:t>
    </dgm:pt>
    <dgm:pt modelId="{89B48143-F901-4476-8EED-44930297DC9C}" type="pres">
      <dgm:prSet presAssocID="{BF6BE3AC-A145-4BEF-B818-8369ABDE6E4F}" presName="Name0" presStyleCnt="0">
        <dgm:presLayoutVars>
          <dgm:dir/>
          <dgm:resizeHandles val="exact"/>
        </dgm:presLayoutVars>
      </dgm:prSet>
      <dgm:spPr/>
    </dgm:pt>
    <dgm:pt modelId="{6A628758-3CB9-4146-B4E5-745EE7AD8F55}" type="pres">
      <dgm:prSet presAssocID="{F3EC3C3A-9574-4E56-9ABF-54AF32C9283F}" presName="node" presStyleLbl="node1" presStyleIdx="0" presStyleCnt="8">
        <dgm:presLayoutVars>
          <dgm:bulletEnabled val="1"/>
        </dgm:presLayoutVars>
      </dgm:prSet>
      <dgm:spPr/>
    </dgm:pt>
    <dgm:pt modelId="{3C0FCA1C-869B-4662-A002-D4E8AF38C187}" type="pres">
      <dgm:prSet presAssocID="{19DA5988-CB5F-4695-8F36-C23FDD2D6DFA}" presName="sibTrans" presStyleLbl="sibTrans1D1" presStyleIdx="0" presStyleCnt="7"/>
      <dgm:spPr/>
    </dgm:pt>
    <dgm:pt modelId="{8FD622E3-D595-4531-8F6B-A56E6E40284F}" type="pres">
      <dgm:prSet presAssocID="{19DA5988-CB5F-4695-8F36-C23FDD2D6DFA}" presName="connectorText" presStyleLbl="sibTrans1D1" presStyleIdx="0" presStyleCnt="7"/>
      <dgm:spPr/>
    </dgm:pt>
    <dgm:pt modelId="{DE4C9338-0E3F-499F-AA66-AA48E0564844}" type="pres">
      <dgm:prSet presAssocID="{8D73F3E9-57EE-472E-AE58-6BCCD0F51CDD}" presName="node" presStyleLbl="node1" presStyleIdx="1" presStyleCnt="8">
        <dgm:presLayoutVars>
          <dgm:bulletEnabled val="1"/>
        </dgm:presLayoutVars>
      </dgm:prSet>
      <dgm:spPr/>
    </dgm:pt>
    <dgm:pt modelId="{9B09FFFC-7A1A-4AD1-8A63-0F0C0457E40C}" type="pres">
      <dgm:prSet presAssocID="{81DD4667-8AAD-4B8E-92AD-154FB8ADF4E7}" presName="sibTrans" presStyleLbl="sibTrans1D1" presStyleIdx="1" presStyleCnt="7"/>
      <dgm:spPr/>
    </dgm:pt>
    <dgm:pt modelId="{2C9F456F-E630-4BD2-AA1A-86A7BF2ED432}" type="pres">
      <dgm:prSet presAssocID="{81DD4667-8AAD-4B8E-92AD-154FB8ADF4E7}" presName="connectorText" presStyleLbl="sibTrans1D1" presStyleIdx="1" presStyleCnt="7"/>
      <dgm:spPr/>
    </dgm:pt>
    <dgm:pt modelId="{A9F1F52B-0244-4C84-A53E-356721BD198A}" type="pres">
      <dgm:prSet presAssocID="{4753D880-9FA6-4FC5-B720-13AF738D2613}" presName="node" presStyleLbl="node1" presStyleIdx="2" presStyleCnt="8">
        <dgm:presLayoutVars>
          <dgm:bulletEnabled val="1"/>
        </dgm:presLayoutVars>
      </dgm:prSet>
      <dgm:spPr/>
    </dgm:pt>
    <dgm:pt modelId="{D68772ED-D71A-4F7C-BDED-A6C75F34502F}" type="pres">
      <dgm:prSet presAssocID="{30DB556B-D869-4EBF-BB8D-DA7BFAA10EE0}" presName="sibTrans" presStyleLbl="sibTrans1D1" presStyleIdx="2" presStyleCnt="7"/>
      <dgm:spPr/>
    </dgm:pt>
    <dgm:pt modelId="{B8C34296-1EDE-4F37-842A-B3B3CE0868CE}" type="pres">
      <dgm:prSet presAssocID="{30DB556B-D869-4EBF-BB8D-DA7BFAA10EE0}" presName="connectorText" presStyleLbl="sibTrans1D1" presStyleIdx="2" presStyleCnt="7"/>
      <dgm:spPr/>
    </dgm:pt>
    <dgm:pt modelId="{67CEC6C3-BA7E-432E-9198-C32E5392D94B}" type="pres">
      <dgm:prSet presAssocID="{5B11201C-EF15-4BD5-B246-DCEED6A21DD1}" presName="node" presStyleLbl="node1" presStyleIdx="3" presStyleCnt="8">
        <dgm:presLayoutVars>
          <dgm:bulletEnabled val="1"/>
        </dgm:presLayoutVars>
      </dgm:prSet>
      <dgm:spPr/>
    </dgm:pt>
    <dgm:pt modelId="{EF58E887-A767-4009-AB06-259547C8DF01}" type="pres">
      <dgm:prSet presAssocID="{3FD7D414-BC95-45A5-9BA9-8CBC8A5B1F4E}" presName="sibTrans" presStyleLbl="sibTrans1D1" presStyleIdx="3" presStyleCnt="7"/>
      <dgm:spPr/>
    </dgm:pt>
    <dgm:pt modelId="{27310703-3E16-40E9-A9DD-8CB5FF4BB91D}" type="pres">
      <dgm:prSet presAssocID="{3FD7D414-BC95-45A5-9BA9-8CBC8A5B1F4E}" presName="connectorText" presStyleLbl="sibTrans1D1" presStyleIdx="3" presStyleCnt="7"/>
      <dgm:spPr/>
    </dgm:pt>
    <dgm:pt modelId="{6FD4850A-0DBD-4237-89F7-06EF9111DC8E}" type="pres">
      <dgm:prSet presAssocID="{C1FB9A10-8C24-499A-B198-14A6C8C0B9F7}" presName="node" presStyleLbl="node1" presStyleIdx="4" presStyleCnt="8">
        <dgm:presLayoutVars>
          <dgm:bulletEnabled val="1"/>
        </dgm:presLayoutVars>
      </dgm:prSet>
      <dgm:spPr/>
    </dgm:pt>
    <dgm:pt modelId="{64B4525D-3086-45F2-BA21-5C9DC2A4FCB4}" type="pres">
      <dgm:prSet presAssocID="{3365F0FB-BF4B-449E-9E69-09E5FC5E844D}" presName="sibTrans" presStyleLbl="sibTrans1D1" presStyleIdx="4" presStyleCnt="7"/>
      <dgm:spPr/>
    </dgm:pt>
    <dgm:pt modelId="{557A9E88-2F53-4062-9D23-E1F96C078ECF}" type="pres">
      <dgm:prSet presAssocID="{3365F0FB-BF4B-449E-9E69-09E5FC5E844D}" presName="connectorText" presStyleLbl="sibTrans1D1" presStyleIdx="4" presStyleCnt="7"/>
      <dgm:spPr/>
    </dgm:pt>
    <dgm:pt modelId="{6423A08C-AB8C-4D82-B2DA-A9692E37B4F8}" type="pres">
      <dgm:prSet presAssocID="{2779BD2F-2DDC-46C0-97B9-C23005E1F82B}" presName="node" presStyleLbl="node1" presStyleIdx="5" presStyleCnt="8">
        <dgm:presLayoutVars>
          <dgm:bulletEnabled val="1"/>
        </dgm:presLayoutVars>
      </dgm:prSet>
      <dgm:spPr/>
    </dgm:pt>
    <dgm:pt modelId="{03FF0DDA-1AB1-4820-B790-596B15EC040B}" type="pres">
      <dgm:prSet presAssocID="{013667BE-DD0B-41C4-9DCF-828A8D5FB3E5}" presName="sibTrans" presStyleLbl="sibTrans1D1" presStyleIdx="5" presStyleCnt="7"/>
      <dgm:spPr/>
    </dgm:pt>
    <dgm:pt modelId="{E45AFAE4-79E5-4B74-A54F-060B9594C435}" type="pres">
      <dgm:prSet presAssocID="{013667BE-DD0B-41C4-9DCF-828A8D5FB3E5}" presName="connectorText" presStyleLbl="sibTrans1D1" presStyleIdx="5" presStyleCnt="7"/>
      <dgm:spPr/>
    </dgm:pt>
    <dgm:pt modelId="{CB3DE0DB-CE2F-40F6-BC07-6D4028ADEBAA}" type="pres">
      <dgm:prSet presAssocID="{4C3E9211-564C-46CA-9715-45E3BFB1D6FA}" presName="node" presStyleLbl="node1" presStyleIdx="6" presStyleCnt="8">
        <dgm:presLayoutVars>
          <dgm:bulletEnabled val="1"/>
        </dgm:presLayoutVars>
      </dgm:prSet>
      <dgm:spPr/>
    </dgm:pt>
    <dgm:pt modelId="{DCB2CA3E-68E5-48CD-83CE-6CEDAFFBEC89}" type="pres">
      <dgm:prSet presAssocID="{1A0127B5-0BB5-4CE7-B44F-D5AA8FDD8F59}" presName="sibTrans" presStyleLbl="sibTrans1D1" presStyleIdx="6" presStyleCnt="7"/>
      <dgm:spPr/>
    </dgm:pt>
    <dgm:pt modelId="{559B77B0-C871-47B8-A096-AA3E03EF2AD5}" type="pres">
      <dgm:prSet presAssocID="{1A0127B5-0BB5-4CE7-B44F-D5AA8FDD8F59}" presName="connectorText" presStyleLbl="sibTrans1D1" presStyleIdx="6" presStyleCnt="7"/>
      <dgm:spPr/>
    </dgm:pt>
    <dgm:pt modelId="{A96771C3-CBB6-4038-92D0-FAF53AAEF25F}" type="pres">
      <dgm:prSet presAssocID="{C63C1982-DBC2-4319-877D-AE1645C8BEB6}" presName="node" presStyleLbl="node1" presStyleIdx="7" presStyleCnt="8">
        <dgm:presLayoutVars>
          <dgm:bulletEnabled val="1"/>
        </dgm:presLayoutVars>
      </dgm:prSet>
      <dgm:spPr/>
    </dgm:pt>
  </dgm:ptLst>
  <dgm:cxnLst>
    <dgm:cxn modelId="{845FED01-71C2-4EE8-9D75-BC13463D816F}" srcId="{BF6BE3AC-A145-4BEF-B818-8369ABDE6E4F}" destId="{4C3E9211-564C-46CA-9715-45E3BFB1D6FA}" srcOrd="6" destOrd="0" parTransId="{70B3ABEE-428F-4D9E-86F5-E404AA801696}" sibTransId="{1A0127B5-0BB5-4CE7-B44F-D5AA8FDD8F59}"/>
    <dgm:cxn modelId="{A6F7E807-E1DE-4DA0-97A5-223FC25F8CA1}" type="presOf" srcId="{1A0127B5-0BB5-4CE7-B44F-D5AA8FDD8F59}" destId="{DCB2CA3E-68E5-48CD-83CE-6CEDAFFBEC89}" srcOrd="0" destOrd="0" presId="urn:microsoft.com/office/officeart/2016/7/layout/RepeatingBendingProcessNew"/>
    <dgm:cxn modelId="{B3F0DB0C-5825-4C07-A8D5-AECF98D447DF}" type="presOf" srcId="{013667BE-DD0B-41C4-9DCF-828A8D5FB3E5}" destId="{E45AFAE4-79E5-4B74-A54F-060B9594C435}" srcOrd="1" destOrd="0" presId="urn:microsoft.com/office/officeart/2016/7/layout/RepeatingBendingProcessNew"/>
    <dgm:cxn modelId="{DF03BD10-ED01-4E90-BB75-B09782596B02}" type="presOf" srcId="{013667BE-DD0B-41C4-9DCF-828A8D5FB3E5}" destId="{03FF0DDA-1AB1-4820-B790-596B15EC040B}" srcOrd="0" destOrd="0" presId="urn:microsoft.com/office/officeart/2016/7/layout/RepeatingBendingProcessNew"/>
    <dgm:cxn modelId="{3A85F011-10F5-4AB1-8231-0D6E8EB67F48}" type="presOf" srcId="{4753D880-9FA6-4FC5-B720-13AF738D2613}" destId="{A9F1F52B-0244-4C84-A53E-356721BD198A}" srcOrd="0" destOrd="0" presId="urn:microsoft.com/office/officeart/2016/7/layout/RepeatingBendingProcessNew"/>
    <dgm:cxn modelId="{513F5114-6A60-4113-B1E2-F9361E3DA7CC}" type="presOf" srcId="{3365F0FB-BF4B-449E-9E69-09E5FC5E844D}" destId="{557A9E88-2F53-4062-9D23-E1F96C078ECF}" srcOrd="1" destOrd="0" presId="urn:microsoft.com/office/officeart/2016/7/layout/RepeatingBendingProcessNew"/>
    <dgm:cxn modelId="{A7B45A2B-6EA2-4004-B03E-81505DC1E429}" type="presOf" srcId="{2779BD2F-2DDC-46C0-97B9-C23005E1F82B}" destId="{6423A08C-AB8C-4D82-B2DA-A9692E37B4F8}" srcOrd="0" destOrd="0" presId="urn:microsoft.com/office/officeart/2016/7/layout/RepeatingBendingProcessNew"/>
    <dgm:cxn modelId="{96F5972E-5122-46B0-9843-B63B5E6A12DE}" srcId="{BF6BE3AC-A145-4BEF-B818-8369ABDE6E4F}" destId="{5B11201C-EF15-4BD5-B246-DCEED6A21DD1}" srcOrd="3" destOrd="0" parTransId="{ABC5D576-EB91-4924-93F5-89700722F21A}" sibTransId="{3FD7D414-BC95-45A5-9BA9-8CBC8A5B1F4E}"/>
    <dgm:cxn modelId="{8C9DCB36-9107-4C32-AAC4-79CA0396E4FC}" type="presOf" srcId="{30DB556B-D869-4EBF-BB8D-DA7BFAA10EE0}" destId="{B8C34296-1EDE-4F37-842A-B3B3CE0868CE}" srcOrd="1" destOrd="0" presId="urn:microsoft.com/office/officeart/2016/7/layout/RepeatingBendingProcessNew"/>
    <dgm:cxn modelId="{ED40F25F-3288-4D0A-8779-2398FB10F653}" type="presOf" srcId="{81DD4667-8AAD-4B8E-92AD-154FB8ADF4E7}" destId="{9B09FFFC-7A1A-4AD1-8A63-0F0C0457E40C}" srcOrd="0" destOrd="0" presId="urn:microsoft.com/office/officeart/2016/7/layout/RepeatingBendingProcessNew"/>
    <dgm:cxn modelId="{12FB2643-E4F9-463B-82C6-65A1D4906F2E}" type="presOf" srcId="{3365F0FB-BF4B-449E-9E69-09E5FC5E844D}" destId="{64B4525D-3086-45F2-BA21-5C9DC2A4FCB4}" srcOrd="0" destOrd="0" presId="urn:microsoft.com/office/officeart/2016/7/layout/RepeatingBendingProcessNew"/>
    <dgm:cxn modelId="{EFB5BC52-A5C9-4CE2-9A33-25FDD0D60D53}" srcId="{BF6BE3AC-A145-4BEF-B818-8369ABDE6E4F}" destId="{8D73F3E9-57EE-472E-AE58-6BCCD0F51CDD}" srcOrd="1" destOrd="0" parTransId="{7107E7DF-B63D-47E4-BE60-A1B0C21467CB}" sibTransId="{81DD4667-8AAD-4B8E-92AD-154FB8ADF4E7}"/>
    <dgm:cxn modelId="{6BA00256-C1A2-4982-A962-DB30E4070722}" type="presOf" srcId="{3FD7D414-BC95-45A5-9BA9-8CBC8A5B1F4E}" destId="{27310703-3E16-40E9-A9DD-8CB5FF4BB91D}" srcOrd="1" destOrd="0" presId="urn:microsoft.com/office/officeart/2016/7/layout/RepeatingBendingProcessNew"/>
    <dgm:cxn modelId="{AA9F2C7D-7AEA-4909-9283-91EA8B74C465}" type="presOf" srcId="{19DA5988-CB5F-4695-8F36-C23FDD2D6DFA}" destId="{3C0FCA1C-869B-4662-A002-D4E8AF38C187}" srcOrd="0" destOrd="0" presId="urn:microsoft.com/office/officeart/2016/7/layout/RepeatingBendingProcessNew"/>
    <dgm:cxn modelId="{0DD1387E-47F2-48C3-AFD7-2213D04CD187}" type="presOf" srcId="{19DA5988-CB5F-4695-8F36-C23FDD2D6DFA}" destId="{8FD622E3-D595-4531-8F6B-A56E6E40284F}" srcOrd="1" destOrd="0" presId="urn:microsoft.com/office/officeart/2016/7/layout/RepeatingBendingProcessNew"/>
    <dgm:cxn modelId="{D94A5A7F-AB48-4BB7-BF33-4B75321BC1C7}" type="presOf" srcId="{1A0127B5-0BB5-4CE7-B44F-D5AA8FDD8F59}" destId="{559B77B0-C871-47B8-A096-AA3E03EF2AD5}" srcOrd="1" destOrd="0" presId="urn:microsoft.com/office/officeart/2016/7/layout/RepeatingBendingProcessNew"/>
    <dgm:cxn modelId="{5DE31C87-87DC-4580-804A-80934B89BB27}" srcId="{BF6BE3AC-A145-4BEF-B818-8369ABDE6E4F}" destId="{C1FB9A10-8C24-499A-B198-14A6C8C0B9F7}" srcOrd="4" destOrd="0" parTransId="{907207A2-791B-4B89-8376-4B0B6F6C4207}" sibTransId="{3365F0FB-BF4B-449E-9E69-09E5FC5E844D}"/>
    <dgm:cxn modelId="{98791593-12D8-408C-8A89-5FD04453F419}" type="presOf" srcId="{C1FB9A10-8C24-499A-B198-14A6C8C0B9F7}" destId="{6FD4850A-0DBD-4237-89F7-06EF9111DC8E}" srcOrd="0" destOrd="0" presId="urn:microsoft.com/office/officeart/2016/7/layout/RepeatingBendingProcessNew"/>
    <dgm:cxn modelId="{11F5F295-8055-44F3-94DD-B19B4453635C}" type="presOf" srcId="{3FD7D414-BC95-45A5-9BA9-8CBC8A5B1F4E}" destId="{EF58E887-A767-4009-AB06-259547C8DF01}" srcOrd="0" destOrd="0" presId="urn:microsoft.com/office/officeart/2016/7/layout/RepeatingBendingProcessNew"/>
    <dgm:cxn modelId="{1B9FA6A6-7951-4135-B759-5F013C64CBFF}" type="presOf" srcId="{C63C1982-DBC2-4319-877D-AE1645C8BEB6}" destId="{A96771C3-CBB6-4038-92D0-FAF53AAEF25F}" srcOrd="0" destOrd="0" presId="urn:microsoft.com/office/officeart/2016/7/layout/RepeatingBendingProcessNew"/>
    <dgm:cxn modelId="{366161A8-91F7-4B3B-AD4F-97D9D23E2419}" type="presOf" srcId="{8D73F3E9-57EE-472E-AE58-6BCCD0F51CDD}" destId="{DE4C9338-0E3F-499F-AA66-AA48E0564844}" srcOrd="0" destOrd="0" presId="urn:microsoft.com/office/officeart/2016/7/layout/RepeatingBendingProcessNew"/>
    <dgm:cxn modelId="{FAD9ADC5-E538-4400-A189-7EA42E74D813}" srcId="{BF6BE3AC-A145-4BEF-B818-8369ABDE6E4F}" destId="{C63C1982-DBC2-4319-877D-AE1645C8BEB6}" srcOrd="7" destOrd="0" parTransId="{3126624E-8BB2-4B3F-A509-921BB6B0EFD8}" sibTransId="{93973411-1C8C-41B7-B2CD-7125328748D1}"/>
    <dgm:cxn modelId="{A36364CD-97EA-42E5-8F98-7C1F9294C553}" type="presOf" srcId="{BF6BE3AC-A145-4BEF-B818-8369ABDE6E4F}" destId="{89B48143-F901-4476-8EED-44930297DC9C}" srcOrd="0" destOrd="0" presId="urn:microsoft.com/office/officeart/2016/7/layout/RepeatingBendingProcessNew"/>
    <dgm:cxn modelId="{3EEC74CE-4E79-4DE3-836D-F4B2F40C9A95}" type="presOf" srcId="{4C3E9211-564C-46CA-9715-45E3BFB1D6FA}" destId="{CB3DE0DB-CE2F-40F6-BC07-6D4028ADEBAA}" srcOrd="0" destOrd="0" presId="urn:microsoft.com/office/officeart/2016/7/layout/RepeatingBendingProcessNew"/>
    <dgm:cxn modelId="{4EB60CD8-521F-4A47-BB69-922F5E1F8F4C}" srcId="{BF6BE3AC-A145-4BEF-B818-8369ABDE6E4F}" destId="{F3EC3C3A-9574-4E56-9ABF-54AF32C9283F}" srcOrd="0" destOrd="0" parTransId="{A139693C-1A50-406A-9234-1D545CC0672C}" sibTransId="{19DA5988-CB5F-4695-8F36-C23FDD2D6DFA}"/>
    <dgm:cxn modelId="{39F3FAE7-2B24-4721-936B-4600F3A09604}" srcId="{BF6BE3AC-A145-4BEF-B818-8369ABDE6E4F}" destId="{2779BD2F-2DDC-46C0-97B9-C23005E1F82B}" srcOrd="5" destOrd="0" parTransId="{EEF8EEAF-C3BE-473F-BF00-B4CC0642AA25}" sibTransId="{013667BE-DD0B-41C4-9DCF-828A8D5FB3E5}"/>
    <dgm:cxn modelId="{127147EE-5322-45A1-8084-985629590633}" type="presOf" srcId="{5B11201C-EF15-4BD5-B246-DCEED6A21DD1}" destId="{67CEC6C3-BA7E-432E-9198-C32E5392D94B}" srcOrd="0" destOrd="0" presId="urn:microsoft.com/office/officeart/2016/7/layout/RepeatingBendingProcessNew"/>
    <dgm:cxn modelId="{863631F0-9A81-4B9C-8719-160EC92AE332}" type="presOf" srcId="{F3EC3C3A-9574-4E56-9ABF-54AF32C9283F}" destId="{6A628758-3CB9-4146-B4E5-745EE7AD8F55}" srcOrd="0" destOrd="0" presId="urn:microsoft.com/office/officeart/2016/7/layout/RepeatingBendingProcessNew"/>
    <dgm:cxn modelId="{2F7352F0-E0F6-4B76-AD98-F83FBEB1BD01}" type="presOf" srcId="{81DD4667-8AAD-4B8E-92AD-154FB8ADF4E7}" destId="{2C9F456F-E630-4BD2-AA1A-86A7BF2ED432}" srcOrd="1" destOrd="0" presId="urn:microsoft.com/office/officeart/2016/7/layout/RepeatingBendingProcessNew"/>
    <dgm:cxn modelId="{B26895F4-9216-46A8-8510-408277DBADC9}" srcId="{BF6BE3AC-A145-4BEF-B818-8369ABDE6E4F}" destId="{4753D880-9FA6-4FC5-B720-13AF738D2613}" srcOrd="2" destOrd="0" parTransId="{E8D911D0-02AA-41A7-AFF6-38E49F2BF1D7}" sibTransId="{30DB556B-D869-4EBF-BB8D-DA7BFAA10EE0}"/>
    <dgm:cxn modelId="{ABCA30F9-3C98-45AA-8B20-3C0302F54E53}" type="presOf" srcId="{30DB556B-D869-4EBF-BB8D-DA7BFAA10EE0}" destId="{D68772ED-D71A-4F7C-BDED-A6C75F34502F}" srcOrd="0" destOrd="0" presId="urn:microsoft.com/office/officeart/2016/7/layout/RepeatingBendingProcessNew"/>
    <dgm:cxn modelId="{329827EF-4E38-44F3-90EE-D59FC311B8DF}" type="presParOf" srcId="{89B48143-F901-4476-8EED-44930297DC9C}" destId="{6A628758-3CB9-4146-B4E5-745EE7AD8F55}" srcOrd="0" destOrd="0" presId="urn:microsoft.com/office/officeart/2016/7/layout/RepeatingBendingProcessNew"/>
    <dgm:cxn modelId="{1FA931FD-7264-4B7B-97AC-EBB178DA64C4}" type="presParOf" srcId="{89B48143-F901-4476-8EED-44930297DC9C}" destId="{3C0FCA1C-869B-4662-A002-D4E8AF38C187}" srcOrd="1" destOrd="0" presId="urn:microsoft.com/office/officeart/2016/7/layout/RepeatingBendingProcessNew"/>
    <dgm:cxn modelId="{51F27103-4328-480A-83F1-AE96D63C315D}" type="presParOf" srcId="{3C0FCA1C-869B-4662-A002-D4E8AF38C187}" destId="{8FD622E3-D595-4531-8F6B-A56E6E40284F}" srcOrd="0" destOrd="0" presId="urn:microsoft.com/office/officeart/2016/7/layout/RepeatingBendingProcessNew"/>
    <dgm:cxn modelId="{C79D03E7-0ED5-40EF-AA88-0DF9889D11A5}" type="presParOf" srcId="{89B48143-F901-4476-8EED-44930297DC9C}" destId="{DE4C9338-0E3F-499F-AA66-AA48E0564844}" srcOrd="2" destOrd="0" presId="urn:microsoft.com/office/officeart/2016/7/layout/RepeatingBendingProcessNew"/>
    <dgm:cxn modelId="{013DF34B-D357-460B-906C-47F20EF650D5}" type="presParOf" srcId="{89B48143-F901-4476-8EED-44930297DC9C}" destId="{9B09FFFC-7A1A-4AD1-8A63-0F0C0457E40C}" srcOrd="3" destOrd="0" presId="urn:microsoft.com/office/officeart/2016/7/layout/RepeatingBendingProcessNew"/>
    <dgm:cxn modelId="{325E6FCE-8986-4FB0-95E4-AF24A1BDAB06}" type="presParOf" srcId="{9B09FFFC-7A1A-4AD1-8A63-0F0C0457E40C}" destId="{2C9F456F-E630-4BD2-AA1A-86A7BF2ED432}" srcOrd="0" destOrd="0" presId="urn:microsoft.com/office/officeart/2016/7/layout/RepeatingBendingProcessNew"/>
    <dgm:cxn modelId="{6862BADD-8E23-430D-B2C9-4AA48AA32CEA}" type="presParOf" srcId="{89B48143-F901-4476-8EED-44930297DC9C}" destId="{A9F1F52B-0244-4C84-A53E-356721BD198A}" srcOrd="4" destOrd="0" presId="urn:microsoft.com/office/officeart/2016/7/layout/RepeatingBendingProcessNew"/>
    <dgm:cxn modelId="{EA0A5054-CD9E-40FD-9402-43A892699C7C}" type="presParOf" srcId="{89B48143-F901-4476-8EED-44930297DC9C}" destId="{D68772ED-D71A-4F7C-BDED-A6C75F34502F}" srcOrd="5" destOrd="0" presId="urn:microsoft.com/office/officeart/2016/7/layout/RepeatingBendingProcessNew"/>
    <dgm:cxn modelId="{2EB0B05F-C1EF-40F6-BB48-CA46710FD7C3}" type="presParOf" srcId="{D68772ED-D71A-4F7C-BDED-A6C75F34502F}" destId="{B8C34296-1EDE-4F37-842A-B3B3CE0868CE}" srcOrd="0" destOrd="0" presId="urn:microsoft.com/office/officeart/2016/7/layout/RepeatingBendingProcessNew"/>
    <dgm:cxn modelId="{B31FE38B-5B6C-4327-AAA2-2BE28C1ACDD5}" type="presParOf" srcId="{89B48143-F901-4476-8EED-44930297DC9C}" destId="{67CEC6C3-BA7E-432E-9198-C32E5392D94B}" srcOrd="6" destOrd="0" presId="urn:microsoft.com/office/officeart/2016/7/layout/RepeatingBendingProcessNew"/>
    <dgm:cxn modelId="{C99EDB88-8395-474A-B9FD-7BE599E48608}" type="presParOf" srcId="{89B48143-F901-4476-8EED-44930297DC9C}" destId="{EF58E887-A767-4009-AB06-259547C8DF01}" srcOrd="7" destOrd="0" presId="urn:microsoft.com/office/officeart/2016/7/layout/RepeatingBendingProcessNew"/>
    <dgm:cxn modelId="{97156C90-4E3C-4A10-8884-4E84E6138DAE}" type="presParOf" srcId="{EF58E887-A767-4009-AB06-259547C8DF01}" destId="{27310703-3E16-40E9-A9DD-8CB5FF4BB91D}" srcOrd="0" destOrd="0" presId="urn:microsoft.com/office/officeart/2016/7/layout/RepeatingBendingProcessNew"/>
    <dgm:cxn modelId="{D0A7D215-E0DF-4AF9-BF5B-561611318249}" type="presParOf" srcId="{89B48143-F901-4476-8EED-44930297DC9C}" destId="{6FD4850A-0DBD-4237-89F7-06EF9111DC8E}" srcOrd="8" destOrd="0" presId="urn:microsoft.com/office/officeart/2016/7/layout/RepeatingBendingProcessNew"/>
    <dgm:cxn modelId="{2E217C78-0021-4C87-8202-2BCC71DA52B8}" type="presParOf" srcId="{89B48143-F901-4476-8EED-44930297DC9C}" destId="{64B4525D-3086-45F2-BA21-5C9DC2A4FCB4}" srcOrd="9" destOrd="0" presId="urn:microsoft.com/office/officeart/2016/7/layout/RepeatingBendingProcessNew"/>
    <dgm:cxn modelId="{1D67D93F-2C08-4EFB-A82F-29E8540A8CD8}" type="presParOf" srcId="{64B4525D-3086-45F2-BA21-5C9DC2A4FCB4}" destId="{557A9E88-2F53-4062-9D23-E1F96C078ECF}" srcOrd="0" destOrd="0" presId="urn:microsoft.com/office/officeart/2016/7/layout/RepeatingBendingProcessNew"/>
    <dgm:cxn modelId="{3CEFE5A5-85C2-42B8-9F0A-1392469A50FB}" type="presParOf" srcId="{89B48143-F901-4476-8EED-44930297DC9C}" destId="{6423A08C-AB8C-4D82-B2DA-A9692E37B4F8}" srcOrd="10" destOrd="0" presId="urn:microsoft.com/office/officeart/2016/7/layout/RepeatingBendingProcessNew"/>
    <dgm:cxn modelId="{414973AF-8E9A-405E-92B6-B96578995DDF}" type="presParOf" srcId="{89B48143-F901-4476-8EED-44930297DC9C}" destId="{03FF0DDA-1AB1-4820-B790-596B15EC040B}" srcOrd="11" destOrd="0" presId="urn:microsoft.com/office/officeart/2016/7/layout/RepeatingBendingProcessNew"/>
    <dgm:cxn modelId="{A2E86655-BA5C-416B-B0AF-2E64E6D74A93}" type="presParOf" srcId="{03FF0DDA-1AB1-4820-B790-596B15EC040B}" destId="{E45AFAE4-79E5-4B74-A54F-060B9594C435}" srcOrd="0" destOrd="0" presId="urn:microsoft.com/office/officeart/2016/7/layout/RepeatingBendingProcessNew"/>
    <dgm:cxn modelId="{97E24F4A-C564-45FA-BF56-186C2B2B8977}" type="presParOf" srcId="{89B48143-F901-4476-8EED-44930297DC9C}" destId="{CB3DE0DB-CE2F-40F6-BC07-6D4028ADEBAA}" srcOrd="12" destOrd="0" presId="urn:microsoft.com/office/officeart/2016/7/layout/RepeatingBendingProcessNew"/>
    <dgm:cxn modelId="{B39251FC-9A97-42CB-847C-482E1073BFB9}" type="presParOf" srcId="{89B48143-F901-4476-8EED-44930297DC9C}" destId="{DCB2CA3E-68E5-48CD-83CE-6CEDAFFBEC89}" srcOrd="13" destOrd="0" presId="urn:microsoft.com/office/officeart/2016/7/layout/RepeatingBendingProcessNew"/>
    <dgm:cxn modelId="{0E5E1913-A7A9-4A3E-ADA0-12FB6AC5101A}" type="presParOf" srcId="{DCB2CA3E-68E5-48CD-83CE-6CEDAFFBEC89}" destId="{559B77B0-C871-47B8-A096-AA3E03EF2AD5}" srcOrd="0" destOrd="0" presId="urn:microsoft.com/office/officeart/2016/7/layout/RepeatingBendingProcessNew"/>
    <dgm:cxn modelId="{FA0D6743-F18F-4DEC-BC40-E17754162C9A}" type="presParOf" srcId="{89B48143-F901-4476-8EED-44930297DC9C}" destId="{A96771C3-CBB6-4038-92D0-FAF53AAEF25F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CE567B-BC52-4310-9014-333291C8391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12799B5-156C-414D-8C0B-23433A7A6C1B}">
      <dgm:prSet/>
      <dgm:spPr/>
      <dgm:t>
        <a:bodyPr/>
        <a:lstStyle/>
        <a:p>
          <a:r>
            <a:rPr lang="en-US"/>
            <a:t>Content </a:t>
          </a:r>
        </a:p>
      </dgm:t>
    </dgm:pt>
    <dgm:pt modelId="{AC55B340-354F-4869-A6FD-3044DCF9AEDC}" type="parTrans" cxnId="{C33A4C99-57C9-43DE-9508-65FC2DF212E0}">
      <dgm:prSet/>
      <dgm:spPr/>
      <dgm:t>
        <a:bodyPr/>
        <a:lstStyle/>
        <a:p>
          <a:endParaRPr lang="en-US"/>
        </a:p>
      </dgm:t>
    </dgm:pt>
    <dgm:pt modelId="{5D978675-4F30-4D11-BEEE-09F6D15F8E31}" type="sibTrans" cxnId="{C33A4C99-57C9-43DE-9508-65FC2DF212E0}">
      <dgm:prSet/>
      <dgm:spPr/>
      <dgm:t>
        <a:bodyPr/>
        <a:lstStyle/>
        <a:p>
          <a:endParaRPr lang="en-US"/>
        </a:p>
      </dgm:t>
    </dgm:pt>
    <dgm:pt modelId="{AE64C519-AC50-4965-9675-3DF3BBF6E81D}">
      <dgm:prSet/>
      <dgm:spPr/>
      <dgm:t>
        <a:bodyPr/>
        <a:lstStyle/>
        <a:p>
          <a:r>
            <a:rPr lang="en-US"/>
            <a:t>• Communication exercises where students use Swedish for instance in discussions, planning, decision-making, telling and introduction. </a:t>
          </a:r>
        </a:p>
      </dgm:t>
    </dgm:pt>
    <dgm:pt modelId="{2D92B442-6B79-443A-80D4-AB7FF98E4636}" type="parTrans" cxnId="{8B725CED-0F3D-4E03-BAE3-40A140CFB8A6}">
      <dgm:prSet/>
      <dgm:spPr/>
      <dgm:t>
        <a:bodyPr/>
        <a:lstStyle/>
        <a:p>
          <a:endParaRPr lang="en-US"/>
        </a:p>
      </dgm:t>
    </dgm:pt>
    <dgm:pt modelId="{6A1F5073-9560-48B5-B2C0-5AF96261DD9F}" type="sibTrans" cxnId="{8B725CED-0F3D-4E03-BAE3-40A140CFB8A6}">
      <dgm:prSet/>
      <dgm:spPr/>
      <dgm:t>
        <a:bodyPr/>
        <a:lstStyle/>
        <a:p>
          <a:endParaRPr lang="en-US"/>
        </a:p>
      </dgm:t>
    </dgm:pt>
    <dgm:pt modelId="{E718D59C-C34B-4AFA-8883-8F2EA00DDACF}">
      <dgm:prSet/>
      <dgm:spPr/>
      <dgm:t>
        <a:bodyPr/>
        <a:lstStyle/>
        <a:p>
          <a:r>
            <a:rPr lang="en-US"/>
            <a:t>• Topics include leisure time and culture, the weather and calendar dates, family, work and everyday life. </a:t>
          </a:r>
        </a:p>
      </dgm:t>
    </dgm:pt>
    <dgm:pt modelId="{56CDDF73-8BE9-47DB-8F16-2AB2D96CC62B}" type="parTrans" cxnId="{9E7F93CF-79EB-4048-B9FD-EB0F09F6887A}">
      <dgm:prSet/>
      <dgm:spPr/>
      <dgm:t>
        <a:bodyPr/>
        <a:lstStyle/>
        <a:p>
          <a:endParaRPr lang="en-US"/>
        </a:p>
      </dgm:t>
    </dgm:pt>
    <dgm:pt modelId="{4B1013BB-70EC-42AD-9F64-DC58DC2F4053}" type="sibTrans" cxnId="{9E7F93CF-79EB-4048-B9FD-EB0F09F6887A}">
      <dgm:prSet/>
      <dgm:spPr/>
      <dgm:t>
        <a:bodyPr/>
        <a:lstStyle/>
        <a:p>
          <a:endParaRPr lang="en-US"/>
        </a:p>
      </dgm:t>
    </dgm:pt>
    <dgm:pt modelId="{EEFFA4CC-C45A-4F3E-8B03-E490A445C6AA}">
      <dgm:prSet/>
      <dgm:spPr/>
      <dgm:t>
        <a:bodyPr/>
        <a:lstStyle/>
        <a:p>
          <a:r>
            <a:rPr lang="en-US"/>
            <a:t>• The course also covers adjectives, verbs, word order, nouns, expressions of time and ordinal numbers.</a:t>
          </a:r>
        </a:p>
      </dgm:t>
    </dgm:pt>
    <dgm:pt modelId="{BDED34AF-12AF-4285-A042-729C2F9C38C1}" type="parTrans" cxnId="{81236928-BAA3-46BF-943B-963F7D97255B}">
      <dgm:prSet/>
      <dgm:spPr/>
      <dgm:t>
        <a:bodyPr/>
        <a:lstStyle/>
        <a:p>
          <a:endParaRPr lang="en-US"/>
        </a:p>
      </dgm:t>
    </dgm:pt>
    <dgm:pt modelId="{73E64E09-A8D2-4609-AD22-151CF947DE41}" type="sibTrans" cxnId="{81236928-BAA3-46BF-943B-963F7D97255B}">
      <dgm:prSet/>
      <dgm:spPr/>
      <dgm:t>
        <a:bodyPr/>
        <a:lstStyle/>
        <a:p>
          <a:endParaRPr lang="en-US"/>
        </a:p>
      </dgm:t>
    </dgm:pt>
    <dgm:pt modelId="{23FD5029-661B-48C3-81AA-14FEB8358003}" type="pres">
      <dgm:prSet presAssocID="{ADCE567B-BC52-4310-9014-333291C83916}" presName="linear" presStyleCnt="0">
        <dgm:presLayoutVars>
          <dgm:animLvl val="lvl"/>
          <dgm:resizeHandles val="exact"/>
        </dgm:presLayoutVars>
      </dgm:prSet>
      <dgm:spPr/>
    </dgm:pt>
    <dgm:pt modelId="{9468FE3A-0F57-4A01-9E87-60FC9A19DE27}" type="pres">
      <dgm:prSet presAssocID="{F12799B5-156C-414D-8C0B-23433A7A6C1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7A8E907-BC21-4A4B-9A08-6819D63B99FC}" type="pres">
      <dgm:prSet presAssocID="{5D978675-4F30-4D11-BEEE-09F6D15F8E31}" presName="spacer" presStyleCnt="0"/>
      <dgm:spPr/>
    </dgm:pt>
    <dgm:pt modelId="{DBB794A8-1E1B-4E73-99C3-7BFD51F6BC68}" type="pres">
      <dgm:prSet presAssocID="{AE64C519-AC50-4965-9675-3DF3BBF6E81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D8A3D99-F983-45ED-8994-D4C387664CB3}" type="pres">
      <dgm:prSet presAssocID="{6A1F5073-9560-48B5-B2C0-5AF96261DD9F}" presName="spacer" presStyleCnt="0"/>
      <dgm:spPr/>
    </dgm:pt>
    <dgm:pt modelId="{BFA198F9-EC31-4026-A93F-B07841147C4A}" type="pres">
      <dgm:prSet presAssocID="{E718D59C-C34B-4AFA-8883-8F2EA00DDAC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9364560-2C48-4E28-B3B4-E1887B0429ED}" type="pres">
      <dgm:prSet presAssocID="{4B1013BB-70EC-42AD-9F64-DC58DC2F4053}" presName="spacer" presStyleCnt="0"/>
      <dgm:spPr/>
    </dgm:pt>
    <dgm:pt modelId="{C06D8211-4C49-4B1D-98E7-68B1EEB3462E}" type="pres">
      <dgm:prSet presAssocID="{EEFFA4CC-C45A-4F3E-8B03-E490A445C6A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7EB5F05-BB51-4D98-8C34-5D8B6DCB847D}" type="presOf" srcId="{AE64C519-AC50-4965-9675-3DF3BBF6E81D}" destId="{DBB794A8-1E1B-4E73-99C3-7BFD51F6BC68}" srcOrd="0" destOrd="0" presId="urn:microsoft.com/office/officeart/2005/8/layout/vList2"/>
    <dgm:cxn modelId="{81236928-BAA3-46BF-943B-963F7D97255B}" srcId="{ADCE567B-BC52-4310-9014-333291C83916}" destId="{EEFFA4CC-C45A-4F3E-8B03-E490A445C6AA}" srcOrd="3" destOrd="0" parTransId="{BDED34AF-12AF-4285-A042-729C2F9C38C1}" sibTransId="{73E64E09-A8D2-4609-AD22-151CF947DE41}"/>
    <dgm:cxn modelId="{C159F931-A1DE-4824-808E-301FC560224E}" type="presOf" srcId="{ADCE567B-BC52-4310-9014-333291C83916}" destId="{23FD5029-661B-48C3-81AA-14FEB8358003}" srcOrd="0" destOrd="0" presId="urn:microsoft.com/office/officeart/2005/8/layout/vList2"/>
    <dgm:cxn modelId="{00F42832-B019-4130-8771-A6D3D4045230}" type="presOf" srcId="{EEFFA4CC-C45A-4F3E-8B03-E490A445C6AA}" destId="{C06D8211-4C49-4B1D-98E7-68B1EEB3462E}" srcOrd="0" destOrd="0" presId="urn:microsoft.com/office/officeart/2005/8/layout/vList2"/>
    <dgm:cxn modelId="{41EA2A99-ABE2-4789-86F8-C6742139E935}" type="presOf" srcId="{F12799B5-156C-414D-8C0B-23433A7A6C1B}" destId="{9468FE3A-0F57-4A01-9E87-60FC9A19DE27}" srcOrd="0" destOrd="0" presId="urn:microsoft.com/office/officeart/2005/8/layout/vList2"/>
    <dgm:cxn modelId="{C33A4C99-57C9-43DE-9508-65FC2DF212E0}" srcId="{ADCE567B-BC52-4310-9014-333291C83916}" destId="{F12799B5-156C-414D-8C0B-23433A7A6C1B}" srcOrd="0" destOrd="0" parTransId="{AC55B340-354F-4869-A6FD-3044DCF9AEDC}" sibTransId="{5D978675-4F30-4D11-BEEE-09F6D15F8E31}"/>
    <dgm:cxn modelId="{AF3B45C6-F7B4-4CFD-BE34-2461CEF3219C}" type="presOf" srcId="{E718D59C-C34B-4AFA-8883-8F2EA00DDACF}" destId="{BFA198F9-EC31-4026-A93F-B07841147C4A}" srcOrd="0" destOrd="0" presId="urn:microsoft.com/office/officeart/2005/8/layout/vList2"/>
    <dgm:cxn modelId="{9E7F93CF-79EB-4048-B9FD-EB0F09F6887A}" srcId="{ADCE567B-BC52-4310-9014-333291C83916}" destId="{E718D59C-C34B-4AFA-8883-8F2EA00DDACF}" srcOrd="2" destOrd="0" parTransId="{56CDDF73-8BE9-47DB-8F16-2AB2D96CC62B}" sibTransId="{4B1013BB-70EC-42AD-9F64-DC58DC2F4053}"/>
    <dgm:cxn modelId="{8B725CED-0F3D-4E03-BAE3-40A140CFB8A6}" srcId="{ADCE567B-BC52-4310-9014-333291C83916}" destId="{AE64C519-AC50-4965-9675-3DF3BBF6E81D}" srcOrd="1" destOrd="0" parTransId="{2D92B442-6B79-443A-80D4-AB7FF98E4636}" sibTransId="{6A1F5073-9560-48B5-B2C0-5AF96261DD9F}"/>
    <dgm:cxn modelId="{674DBB02-297A-4A33-8883-7C10E8298510}" type="presParOf" srcId="{23FD5029-661B-48C3-81AA-14FEB8358003}" destId="{9468FE3A-0F57-4A01-9E87-60FC9A19DE27}" srcOrd="0" destOrd="0" presId="urn:microsoft.com/office/officeart/2005/8/layout/vList2"/>
    <dgm:cxn modelId="{C5C25369-ABE3-4509-9569-A8FE64DF5AA9}" type="presParOf" srcId="{23FD5029-661B-48C3-81AA-14FEB8358003}" destId="{97A8E907-BC21-4A4B-9A08-6819D63B99FC}" srcOrd="1" destOrd="0" presId="urn:microsoft.com/office/officeart/2005/8/layout/vList2"/>
    <dgm:cxn modelId="{C1547292-E555-41A9-9B58-4A86842BF693}" type="presParOf" srcId="{23FD5029-661B-48C3-81AA-14FEB8358003}" destId="{DBB794A8-1E1B-4E73-99C3-7BFD51F6BC68}" srcOrd="2" destOrd="0" presId="urn:microsoft.com/office/officeart/2005/8/layout/vList2"/>
    <dgm:cxn modelId="{F96072AB-96C8-4F36-818F-085DD51AB314}" type="presParOf" srcId="{23FD5029-661B-48C3-81AA-14FEB8358003}" destId="{6D8A3D99-F983-45ED-8994-D4C387664CB3}" srcOrd="3" destOrd="0" presId="urn:microsoft.com/office/officeart/2005/8/layout/vList2"/>
    <dgm:cxn modelId="{54E98BA8-5824-47EC-BA27-BCCB0278BD57}" type="presParOf" srcId="{23FD5029-661B-48C3-81AA-14FEB8358003}" destId="{BFA198F9-EC31-4026-A93F-B07841147C4A}" srcOrd="4" destOrd="0" presId="urn:microsoft.com/office/officeart/2005/8/layout/vList2"/>
    <dgm:cxn modelId="{21CC8499-97D4-444A-83BC-69CF9388932F}" type="presParOf" srcId="{23FD5029-661B-48C3-81AA-14FEB8358003}" destId="{39364560-2C48-4E28-B3B4-E1887B0429ED}" srcOrd="5" destOrd="0" presId="urn:microsoft.com/office/officeart/2005/8/layout/vList2"/>
    <dgm:cxn modelId="{FE892BE4-C22A-4208-8C17-7961F0AC8FDD}" type="presParOf" srcId="{23FD5029-661B-48C3-81AA-14FEB8358003}" destId="{C06D8211-4C49-4B1D-98E7-68B1EEB3462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60C557-A5E7-4D3E-9AC8-C16D85446E99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C9E4CD4E-4FB4-492B-BC4B-73C77AADD001}">
      <dgm:prSet/>
      <dgm:spPr/>
      <dgm:t>
        <a:bodyPr/>
        <a:lstStyle/>
        <a:p>
          <a:pPr>
            <a:defRPr cap="all"/>
          </a:pPr>
          <a:r>
            <a:rPr lang="en-US"/>
            <a:t>Assessment </a:t>
          </a:r>
        </a:p>
      </dgm:t>
    </dgm:pt>
    <dgm:pt modelId="{353048A6-2FC0-4428-B26D-B38DBD3E79D7}" type="parTrans" cxnId="{AA2AB160-2F0B-4118-B01F-306CA8D1D5DE}">
      <dgm:prSet/>
      <dgm:spPr/>
      <dgm:t>
        <a:bodyPr/>
        <a:lstStyle/>
        <a:p>
          <a:endParaRPr lang="en-US"/>
        </a:p>
      </dgm:t>
    </dgm:pt>
    <dgm:pt modelId="{E230EACF-C65B-47EF-ABCB-A5F008DDC768}" type="sibTrans" cxnId="{AA2AB160-2F0B-4118-B01F-306CA8D1D5DE}">
      <dgm:prSet/>
      <dgm:spPr/>
      <dgm:t>
        <a:bodyPr/>
        <a:lstStyle/>
        <a:p>
          <a:endParaRPr lang="en-US"/>
        </a:p>
      </dgm:t>
    </dgm:pt>
    <dgm:pt modelId="{80AC3801-46E3-4D1D-94D7-4B3921A89A45}">
      <dgm:prSet/>
      <dgm:spPr/>
      <dgm:t>
        <a:bodyPr/>
        <a:lstStyle/>
        <a:p>
          <a:pPr>
            <a:defRPr cap="all"/>
          </a:pPr>
          <a:r>
            <a:rPr lang="en-US"/>
            <a:t>• Regular attendance (min 80%) </a:t>
          </a:r>
        </a:p>
      </dgm:t>
    </dgm:pt>
    <dgm:pt modelId="{6FE810B8-4F55-4497-A619-5D75241B1771}" type="parTrans" cxnId="{6F29EB58-3DE9-446D-AD1B-AEB430F0CA39}">
      <dgm:prSet/>
      <dgm:spPr/>
      <dgm:t>
        <a:bodyPr/>
        <a:lstStyle/>
        <a:p>
          <a:endParaRPr lang="en-US"/>
        </a:p>
      </dgm:t>
    </dgm:pt>
    <dgm:pt modelId="{98F05829-57F9-4C3E-BFE0-9260530D02EB}" type="sibTrans" cxnId="{6F29EB58-3DE9-446D-AD1B-AEB430F0CA39}">
      <dgm:prSet/>
      <dgm:spPr/>
      <dgm:t>
        <a:bodyPr/>
        <a:lstStyle/>
        <a:p>
          <a:endParaRPr lang="en-US"/>
        </a:p>
      </dgm:t>
    </dgm:pt>
    <dgm:pt modelId="{2546CC40-9FD5-49FD-BB7E-D0C17FB78393}">
      <dgm:prSet/>
      <dgm:spPr/>
      <dgm:t>
        <a:bodyPr/>
        <a:lstStyle/>
        <a:p>
          <a:pPr>
            <a:defRPr cap="all"/>
          </a:pPr>
          <a:r>
            <a:rPr lang="en-US"/>
            <a:t>• Homework and assignments </a:t>
          </a:r>
        </a:p>
      </dgm:t>
    </dgm:pt>
    <dgm:pt modelId="{A0A0F445-3AB8-45E9-AF54-CCFC5B015CEE}" type="parTrans" cxnId="{781FD180-4581-4872-9461-56B11DD5C392}">
      <dgm:prSet/>
      <dgm:spPr/>
      <dgm:t>
        <a:bodyPr/>
        <a:lstStyle/>
        <a:p>
          <a:endParaRPr lang="en-US"/>
        </a:p>
      </dgm:t>
    </dgm:pt>
    <dgm:pt modelId="{87B5ABD2-8DAE-4FC2-A44E-347101574B6C}" type="sibTrans" cxnId="{781FD180-4581-4872-9461-56B11DD5C392}">
      <dgm:prSet/>
      <dgm:spPr/>
      <dgm:t>
        <a:bodyPr/>
        <a:lstStyle/>
        <a:p>
          <a:endParaRPr lang="en-US"/>
        </a:p>
      </dgm:t>
    </dgm:pt>
    <dgm:pt modelId="{014DF5F4-1BA6-49B4-AE2E-D597910D02B8}">
      <dgm:prSet/>
      <dgm:spPr/>
      <dgm:t>
        <a:bodyPr/>
        <a:lstStyle/>
        <a:p>
          <a:pPr>
            <a:defRPr cap="all"/>
          </a:pPr>
          <a:r>
            <a:rPr lang="en-US"/>
            <a:t>• Written examination </a:t>
          </a:r>
        </a:p>
      </dgm:t>
    </dgm:pt>
    <dgm:pt modelId="{80D6FE26-01E0-4CBE-ABA3-402C8C857A05}" type="parTrans" cxnId="{D088C601-D136-4BB8-A3A2-972F2298EA15}">
      <dgm:prSet/>
      <dgm:spPr/>
      <dgm:t>
        <a:bodyPr/>
        <a:lstStyle/>
        <a:p>
          <a:endParaRPr lang="en-US"/>
        </a:p>
      </dgm:t>
    </dgm:pt>
    <dgm:pt modelId="{630B4D3F-AECC-498B-9F38-ABCFF76088E2}" type="sibTrans" cxnId="{D088C601-D136-4BB8-A3A2-972F2298EA15}">
      <dgm:prSet/>
      <dgm:spPr/>
      <dgm:t>
        <a:bodyPr/>
        <a:lstStyle/>
        <a:p>
          <a:endParaRPr lang="en-US"/>
        </a:p>
      </dgm:t>
    </dgm:pt>
    <dgm:pt modelId="{51961DC2-7F1D-48A7-950A-4BB99C375196}">
      <dgm:prSet/>
      <dgm:spPr/>
      <dgm:t>
        <a:bodyPr/>
        <a:lstStyle/>
        <a:p>
          <a:pPr>
            <a:defRPr cap="all"/>
          </a:pPr>
          <a:r>
            <a:rPr lang="en-US"/>
            <a:t>• Grading scale for this course is 0 – 5 </a:t>
          </a:r>
        </a:p>
      </dgm:t>
    </dgm:pt>
    <dgm:pt modelId="{080F6571-F636-492C-8493-A96D57F9823C}" type="parTrans" cxnId="{ADBA19C0-BC8B-47CF-B043-CF9FC59D4182}">
      <dgm:prSet/>
      <dgm:spPr/>
      <dgm:t>
        <a:bodyPr/>
        <a:lstStyle/>
        <a:p>
          <a:endParaRPr lang="en-US"/>
        </a:p>
      </dgm:t>
    </dgm:pt>
    <dgm:pt modelId="{B9812A35-F682-4503-9951-A9EE2235ACCA}" type="sibTrans" cxnId="{ADBA19C0-BC8B-47CF-B043-CF9FC59D4182}">
      <dgm:prSet/>
      <dgm:spPr/>
      <dgm:t>
        <a:bodyPr/>
        <a:lstStyle/>
        <a:p>
          <a:endParaRPr lang="en-US"/>
        </a:p>
      </dgm:t>
    </dgm:pt>
    <dgm:pt modelId="{54F1DF71-0CAE-481C-ACC5-680C062CD1C5}" type="pres">
      <dgm:prSet presAssocID="{8E60C557-A5E7-4D3E-9AC8-C16D85446E99}" presName="root" presStyleCnt="0">
        <dgm:presLayoutVars>
          <dgm:dir/>
          <dgm:resizeHandles val="exact"/>
        </dgm:presLayoutVars>
      </dgm:prSet>
      <dgm:spPr/>
    </dgm:pt>
    <dgm:pt modelId="{E266D44A-4CD4-40A9-8360-23F416FEFB83}" type="pres">
      <dgm:prSet presAssocID="{C9E4CD4E-4FB4-492B-BC4B-73C77AADD001}" presName="compNode" presStyleCnt="0"/>
      <dgm:spPr/>
    </dgm:pt>
    <dgm:pt modelId="{D2001E13-C97A-4B43-AD9C-7C083E12EC01}" type="pres">
      <dgm:prSet presAssocID="{C9E4CD4E-4FB4-492B-BC4B-73C77AADD001}" presName="iconBgRect" presStyleLbl="bgShp" presStyleIdx="0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4AF991DB-6DE9-48C6-ADEC-1A296743063B}" type="pres">
      <dgm:prSet presAssocID="{C9E4CD4E-4FB4-492B-BC4B-73C77AADD001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A5AC4474-C107-48E9-9935-90574832322B}" type="pres">
      <dgm:prSet presAssocID="{C9E4CD4E-4FB4-492B-BC4B-73C77AADD001}" presName="spaceRect" presStyleCnt="0"/>
      <dgm:spPr/>
    </dgm:pt>
    <dgm:pt modelId="{92C3FCF6-73A6-4BB6-A07F-4C03CC1A71C9}" type="pres">
      <dgm:prSet presAssocID="{C9E4CD4E-4FB4-492B-BC4B-73C77AADD001}" presName="textRect" presStyleLbl="revTx" presStyleIdx="0" presStyleCnt="5">
        <dgm:presLayoutVars>
          <dgm:chMax val="1"/>
          <dgm:chPref val="1"/>
        </dgm:presLayoutVars>
      </dgm:prSet>
      <dgm:spPr/>
    </dgm:pt>
    <dgm:pt modelId="{3223BAC2-A176-4ECE-B908-C954524C3971}" type="pres">
      <dgm:prSet presAssocID="{E230EACF-C65B-47EF-ABCB-A5F008DDC768}" presName="sibTrans" presStyleCnt="0"/>
      <dgm:spPr/>
    </dgm:pt>
    <dgm:pt modelId="{2B8D6248-3655-4932-BCD1-59F38F1AF03D}" type="pres">
      <dgm:prSet presAssocID="{80AC3801-46E3-4D1D-94D7-4B3921A89A45}" presName="compNode" presStyleCnt="0"/>
      <dgm:spPr/>
    </dgm:pt>
    <dgm:pt modelId="{71F2A7B6-3181-499F-A95E-947D26935A90}" type="pres">
      <dgm:prSet presAssocID="{80AC3801-46E3-4D1D-94D7-4B3921A89A45}" presName="iconBgRect" presStyleLbl="bgShp" presStyleIdx="1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EF2DC4B2-BC01-4AB8-9304-52CE840043A4}" type="pres">
      <dgm:prSet presAssocID="{80AC3801-46E3-4D1D-94D7-4B3921A89A4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7FE0F059-5FA2-44CE-A238-D5343E5020AD}" type="pres">
      <dgm:prSet presAssocID="{80AC3801-46E3-4D1D-94D7-4B3921A89A45}" presName="spaceRect" presStyleCnt="0"/>
      <dgm:spPr/>
    </dgm:pt>
    <dgm:pt modelId="{A5A1311F-69B5-4588-8CBF-649E318F2FFF}" type="pres">
      <dgm:prSet presAssocID="{80AC3801-46E3-4D1D-94D7-4B3921A89A45}" presName="textRect" presStyleLbl="revTx" presStyleIdx="1" presStyleCnt="5">
        <dgm:presLayoutVars>
          <dgm:chMax val="1"/>
          <dgm:chPref val="1"/>
        </dgm:presLayoutVars>
      </dgm:prSet>
      <dgm:spPr/>
    </dgm:pt>
    <dgm:pt modelId="{A61A9DCB-36DF-43AF-A998-50BE30521EA2}" type="pres">
      <dgm:prSet presAssocID="{98F05829-57F9-4C3E-BFE0-9260530D02EB}" presName="sibTrans" presStyleCnt="0"/>
      <dgm:spPr/>
    </dgm:pt>
    <dgm:pt modelId="{D3F5F5F6-8237-42E9-8DB9-48ED8B83A01B}" type="pres">
      <dgm:prSet presAssocID="{2546CC40-9FD5-49FD-BB7E-D0C17FB78393}" presName="compNode" presStyleCnt="0"/>
      <dgm:spPr/>
    </dgm:pt>
    <dgm:pt modelId="{E66951CF-5D36-4EBE-9211-9C8D5932C5D7}" type="pres">
      <dgm:prSet presAssocID="{2546CC40-9FD5-49FD-BB7E-D0C17FB78393}" presName="iconBgRect" presStyleLbl="bgShp" presStyleIdx="2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AC4BFE8C-0F3C-402E-986D-168BF03EA192}" type="pres">
      <dgm:prSet presAssocID="{2546CC40-9FD5-49FD-BB7E-D0C17FB78393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D492B003-6163-41C8-AEB1-288CD3062787}" type="pres">
      <dgm:prSet presAssocID="{2546CC40-9FD5-49FD-BB7E-D0C17FB78393}" presName="spaceRect" presStyleCnt="0"/>
      <dgm:spPr/>
    </dgm:pt>
    <dgm:pt modelId="{53D87F59-E11B-4D41-BC69-4D8E267D666B}" type="pres">
      <dgm:prSet presAssocID="{2546CC40-9FD5-49FD-BB7E-D0C17FB78393}" presName="textRect" presStyleLbl="revTx" presStyleIdx="2" presStyleCnt="5">
        <dgm:presLayoutVars>
          <dgm:chMax val="1"/>
          <dgm:chPref val="1"/>
        </dgm:presLayoutVars>
      </dgm:prSet>
      <dgm:spPr/>
    </dgm:pt>
    <dgm:pt modelId="{A51C1EE2-2452-4D31-A56E-7D1F97EB5E7C}" type="pres">
      <dgm:prSet presAssocID="{87B5ABD2-8DAE-4FC2-A44E-347101574B6C}" presName="sibTrans" presStyleCnt="0"/>
      <dgm:spPr/>
    </dgm:pt>
    <dgm:pt modelId="{D7C798E0-41CF-4085-9BA7-A51B55288166}" type="pres">
      <dgm:prSet presAssocID="{014DF5F4-1BA6-49B4-AE2E-D597910D02B8}" presName="compNode" presStyleCnt="0"/>
      <dgm:spPr/>
    </dgm:pt>
    <dgm:pt modelId="{0D7AD280-4618-4FC6-BB38-622B4FC61BDE}" type="pres">
      <dgm:prSet presAssocID="{014DF5F4-1BA6-49B4-AE2E-D597910D02B8}" presName="iconBgRect" presStyleLbl="bgShp" presStyleIdx="3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2DE72934-7CB0-4DEE-BC00-1A01EC671B3F}" type="pres">
      <dgm:prSet presAssocID="{014DF5F4-1BA6-49B4-AE2E-D597910D02B8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3C68212A-1DB4-41EC-80AC-56FF4292D636}" type="pres">
      <dgm:prSet presAssocID="{014DF5F4-1BA6-49B4-AE2E-D597910D02B8}" presName="spaceRect" presStyleCnt="0"/>
      <dgm:spPr/>
    </dgm:pt>
    <dgm:pt modelId="{07BA260D-3853-43CA-AF94-D70A4E152D5A}" type="pres">
      <dgm:prSet presAssocID="{014DF5F4-1BA6-49B4-AE2E-D597910D02B8}" presName="textRect" presStyleLbl="revTx" presStyleIdx="3" presStyleCnt="5">
        <dgm:presLayoutVars>
          <dgm:chMax val="1"/>
          <dgm:chPref val="1"/>
        </dgm:presLayoutVars>
      </dgm:prSet>
      <dgm:spPr/>
    </dgm:pt>
    <dgm:pt modelId="{486A08D2-328D-4075-BE25-BB38A7885D12}" type="pres">
      <dgm:prSet presAssocID="{630B4D3F-AECC-498B-9F38-ABCFF76088E2}" presName="sibTrans" presStyleCnt="0"/>
      <dgm:spPr/>
    </dgm:pt>
    <dgm:pt modelId="{81E8D20E-0D19-4DBD-A693-EDC65200F027}" type="pres">
      <dgm:prSet presAssocID="{51961DC2-7F1D-48A7-950A-4BB99C375196}" presName="compNode" presStyleCnt="0"/>
      <dgm:spPr/>
    </dgm:pt>
    <dgm:pt modelId="{B4F775E2-749D-4AB4-A4EA-0C11A201DF5D}" type="pres">
      <dgm:prSet presAssocID="{51961DC2-7F1D-48A7-950A-4BB99C375196}" presName="iconBgRect" presStyleLbl="bgShp" presStyleIdx="4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36D0CD5B-1808-4127-A170-2D3C3593AB52}" type="pres">
      <dgm:prSet presAssocID="{51961DC2-7F1D-48A7-950A-4BB99C375196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0C514142-3D1F-43C5-B6C3-F4696EE023C1}" type="pres">
      <dgm:prSet presAssocID="{51961DC2-7F1D-48A7-950A-4BB99C375196}" presName="spaceRect" presStyleCnt="0"/>
      <dgm:spPr/>
    </dgm:pt>
    <dgm:pt modelId="{CFB5783A-BE0D-4DD6-8194-1093D7CB8B0E}" type="pres">
      <dgm:prSet presAssocID="{51961DC2-7F1D-48A7-950A-4BB99C375196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D088C601-D136-4BB8-A3A2-972F2298EA15}" srcId="{8E60C557-A5E7-4D3E-9AC8-C16D85446E99}" destId="{014DF5F4-1BA6-49B4-AE2E-D597910D02B8}" srcOrd="3" destOrd="0" parTransId="{80D6FE26-01E0-4CBE-ABA3-402C8C857A05}" sibTransId="{630B4D3F-AECC-498B-9F38-ABCFF76088E2}"/>
    <dgm:cxn modelId="{C74C0D0B-A998-478E-A44E-5CFEA45575BB}" type="presOf" srcId="{014DF5F4-1BA6-49B4-AE2E-D597910D02B8}" destId="{07BA260D-3853-43CA-AF94-D70A4E152D5A}" srcOrd="0" destOrd="0" presId="urn:microsoft.com/office/officeart/2018/5/layout/IconLeafLabelList"/>
    <dgm:cxn modelId="{C043DB1D-6FB5-40B1-A4C9-25D6FB0AD36E}" type="presOf" srcId="{8E60C557-A5E7-4D3E-9AC8-C16D85446E99}" destId="{54F1DF71-0CAE-481C-ACC5-680C062CD1C5}" srcOrd="0" destOrd="0" presId="urn:microsoft.com/office/officeart/2018/5/layout/IconLeafLabelList"/>
    <dgm:cxn modelId="{623F263B-4970-41AC-8913-7511868762D1}" type="presOf" srcId="{C9E4CD4E-4FB4-492B-BC4B-73C77AADD001}" destId="{92C3FCF6-73A6-4BB6-A07F-4C03CC1A71C9}" srcOrd="0" destOrd="0" presId="urn:microsoft.com/office/officeart/2018/5/layout/IconLeafLabelList"/>
    <dgm:cxn modelId="{AA2AB160-2F0B-4118-B01F-306CA8D1D5DE}" srcId="{8E60C557-A5E7-4D3E-9AC8-C16D85446E99}" destId="{C9E4CD4E-4FB4-492B-BC4B-73C77AADD001}" srcOrd="0" destOrd="0" parTransId="{353048A6-2FC0-4428-B26D-B38DBD3E79D7}" sibTransId="{E230EACF-C65B-47EF-ABCB-A5F008DDC768}"/>
    <dgm:cxn modelId="{6F29EB58-3DE9-446D-AD1B-AEB430F0CA39}" srcId="{8E60C557-A5E7-4D3E-9AC8-C16D85446E99}" destId="{80AC3801-46E3-4D1D-94D7-4B3921A89A45}" srcOrd="1" destOrd="0" parTransId="{6FE810B8-4F55-4497-A619-5D75241B1771}" sibTransId="{98F05829-57F9-4C3E-BFE0-9260530D02EB}"/>
    <dgm:cxn modelId="{3781A35A-BBE1-40D7-B1D2-A990D7E36FBA}" type="presOf" srcId="{2546CC40-9FD5-49FD-BB7E-D0C17FB78393}" destId="{53D87F59-E11B-4D41-BC69-4D8E267D666B}" srcOrd="0" destOrd="0" presId="urn:microsoft.com/office/officeart/2018/5/layout/IconLeafLabelList"/>
    <dgm:cxn modelId="{781FD180-4581-4872-9461-56B11DD5C392}" srcId="{8E60C557-A5E7-4D3E-9AC8-C16D85446E99}" destId="{2546CC40-9FD5-49FD-BB7E-D0C17FB78393}" srcOrd="2" destOrd="0" parTransId="{A0A0F445-3AB8-45E9-AF54-CCFC5B015CEE}" sibTransId="{87B5ABD2-8DAE-4FC2-A44E-347101574B6C}"/>
    <dgm:cxn modelId="{7E3403A7-6723-4DA5-9891-151A44D56D30}" type="presOf" srcId="{51961DC2-7F1D-48A7-950A-4BB99C375196}" destId="{CFB5783A-BE0D-4DD6-8194-1093D7CB8B0E}" srcOrd="0" destOrd="0" presId="urn:microsoft.com/office/officeart/2018/5/layout/IconLeafLabelList"/>
    <dgm:cxn modelId="{ADBA19C0-BC8B-47CF-B043-CF9FC59D4182}" srcId="{8E60C557-A5E7-4D3E-9AC8-C16D85446E99}" destId="{51961DC2-7F1D-48A7-950A-4BB99C375196}" srcOrd="4" destOrd="0" parTransId="{080F6571-F636-492C-8493-A96D57F9823C}" sibTransId="{B9812A35-F682-4503-9951-A9EE2235ACCA}"/>
    <dgm:cxn modelId="{1D7F56D1-EBDC-4C7A-B801-BAEFC11E4CF7}" type="presOf" srcId="{80AC3801-46E3-4D1D-94D7-4B3921A89A45}" destId="{A5A1311F-69B5-4588-8CBF-649E318F2FFF}" srcOrd="0" destOrd="0" presId="urn:microsoft.com/office/officeart/2018/5/layout/IconLeafLabelList"/>
    <dgm:cxn modelId="{20D39DF4-DBC5-49C0-9417-590ECB1686A7}" type="presParOf" srcId="{54F1DF71-0CAE-481C-ACC5-680C062CD1C5}" destId="{E266D44A-4CD4-40A9-8360-23F416FEFB83}" srcOrd="0" destOrd="0" presId="urn:microsoft.com/office/officeart/2018/5/layout/IconLeafLabelList"/>
    <dgm:cxn modelId="{52D7119B-D177-4967-8411-4E439EFD8624}" type="presParOf" srcId="{E266D44A-4CD4-40A9-8360-23F416FEFB83}" destId="{D2001E13-C97A-4B43-AD9C-7C083E12EC01}" srcOrd="0" destOrd="0" presId="urn:microsoft.com/office/officeart/2018/5/layout/IconLeafLabelList"/>
    <dgm:cxn modelId="{B92AA5DE-0D63-4DBF-BFF0-4354CEB37D91}" type="presParOf" srcId="{E266D44A-4CD4-40A9-8360-23F416FEFB83}" destId="{4AF991DB-6DE9-48C6-ADEC-1A296743063B}" srcOrd="1" destOrd="0" presId="urn:microsoft.com/office/officeart/2018/5/layout/IconLeafLabelList"/>
    <dgm:cxn modelId="{FEC9C096-5C74-47C9-AC7C-34287AB20919}" type="presParOf" srcId="{E266D44A-4CD4-40A9-8360-23F416FEFB83}" destId="{A5AC4474-C107-48E9-9935-90574832322B}" srcOrd="2" destOrd="0" presId="urn:microsoft.com/office/officeart/2018/5/layout/IconLeafLabelList"/>
    <dgm:cxn modelId="{F88486B9-92F2-4731-9FBD-7481F5FF8091}" type="presParOf" srcId="{E266D44A-4CD4-40A9-8360-23F416FEFB83}" destId="{92C3FCF6-73A6-4BB6-A07F-4C03CC1A71C9}" srcOrd="3" destOrd="0" presId="urn:microsoft.com/office/officeart/2018/5/layout/IconLeafLabelList"/>
    <dgm:cxn modelId="{D551537B-4EF0-48DC-836B-1A26FCDA091C}" type="presParOf" srcId="{54F1DF71-0CAE-481C-ACC5-680C062CD1C5}" destId="{3223BAC2-A176-4ECE-B908-C954524C3971}" srcOrd="1" destOrd="0" presId="urn:microsoft.com/office/officeart/2018/5/layout/IconLeafLabelList"/>
    <dgm:cxn modelId="{9CCA1860-266E-4F9E-B6AD-E1715648C6F9}" type="presParOf" srcId="{54F1DF71-0CAE-481C-ACC5-680C062CD1C5}" destId="{2B8D6248-3655-4932-BCD1-59F38F1AF03D}" srcOrd="2" destOrd="0" presId="urn:microsoft.com/office/officeart/2018/5/layout/IconLeafLabelList"/>
    <dgm:cxn modelId="{97EFF1B0-C194-4F37-8CBD-A2C29E4C1D2F}" type="presParOf" srcId="{2B8D6248-3655-4932-BCD1-59F38F1AF03D}" destId="{71F2A7B6-3181-499F-A95E-947D26935A90}" srcOrd="0" destOrd="0" presId="urn:microsoft.com/office/officeart/2018/5/layout/IconLeafLabelList"/>
    <dgm:cxn modelId="{76B47A57-BC9D-4ED1-AE31-2B0ECE271421}" type="presParOf" srcId="{2B8D6248-3655-4932-BCD1-59F38F1AF03D}" destId="{EF2DC4B2-BC01-4AB8-9304-52CE840043A4}" srcOrd="1" destOrd="0" presId="urn:microsoft.com/office/officeart/2018/5/layout/IconLeafLabelList"/>
    <dgm:cxn modelId="{47767C7F-027D-4794-AF92-F880B1D6F690}" type="presParOf" srcId="{2B8D6248-3655-4932-BCD1-59F38F1AF03D}" destId="{7FE0F059-5FA2-44CE-A238-D5343E5020AD}" srcOrd="2" destOrd="0" presId="urn:microsoft.com/office/officeart/2018/5/layout/IconLeafLabelList"/>
    <dgm:cxn modelId="{B8C191DD-2C1A-4638-97A6-E3C1082C4BDF}" type="presParOf" srcId="{2B8D6248-3655-4932-BCD1-59F38F1AF03D}" destId="{A5A1311F-69B5-4588-8CBF-649E318F2FFF}" srcOrd="3" destOrd="0" presId="urn:microsoft.com/office/officeart/2018/5/layout/IconLeafLabelList"/>
    <dgm:cxn modelId="{A20C8F8F-6FF7-4C4D-A81D-1CC147EE2E27}" type="presParOf" srcId="{54F1DF71-0CAE-481C-ACC5-680C062CD1C5}" destId="{A61A9DCB-36DF-43AF-A998-50BE30521EA2}" srcOrd="3" destOrd="0" presId="urn:microsoft.com/office/officeart/2018/5/layout/IconLeafLabelList"/>
    <dgm:cxn modelId="{29050EC3-E08E-44A4-800B-B5DD7A29ACB5}" type="presParOf" srcId="{54F1DF71-0CAE-481C-ACC5-680C062CD1C5}" destId="{D3F5F5F6-8237-42E9-8DB9-48ED8B83A01B}" srcOrd="4" destOrd="0" presId="urn:microsoft.com/office/officeart/2018/5/layout/IconLeafLabelList"/>
    <dgm:cxn modelId="{771ED284-2DE9-4B97-8A2D-5AC269C8A341}" type="presParOf" srcId="{D3F5F5F6-8237-42E9-8DB9-48ED8B83A01B}" destId="{E66951CF-5D36-4EBE-9211-9C8D5932C5D7}" srcOrd="0" destOrd="0" presId="urn:microsoft.com/office/officeart/2018/5/layout/IconLeafLabelList"/>
    <dgm:cxn modelId="{DBFC300C-7335-4350-B716-73BC9C950F8A}" type="presParOf" srcId="{D3F5F5F6-8237-42E9-8DB9-48ED8B83A01B}" destId="{AC4BFE8C-0F3C-402E-986D-168BF03EA192}" srcOrd="1" destOrd="0" presId="urn:microsoft.com/office/officeart/2018/5/layout/IconLeafLabelList"/>
    <dgm:cxn modelId="{E105E4FE-CAD5-45D7-86F9-42AD0874E8D9}" type="presParOf" srcId="{D3F5F5F6-8237-42E9-8DB9-48ED8B83A01B}" destId="{D492B003-6163-41C8-AEB1-288CD3062787}" srcOrd="2" destOrd="0" presId="urn:microsoft.com/office/officeart/2018/5/layout/IconLeafLabelList"/>
    <dgm:cxn modelId="{D31B64D2-D6F0-4C05-BC71-D6D8FA5F4684}" type="presParOf" srcId="{D3F5F5F6-8237-42E9-8DB9-48ED8B83A01B}" destId="{53D87F59-E11B-4D41-BC69-4D8E267D666B}" srcOrd="3" destOrd="0" presId="urn:microsoft.com/office/officeart/2018/5/layout/IconLeafLabelList"/>
    <dgm:cxn modelId="{4D2C695F-A59A-410C-8D87-C5E3DF95C24A}" type="presParOf" srcId="{54F1DF71-0CAE-481C-ACC5-680C062CD1C5}" destId="{A51C1EE2-2452-4D31-A56E-7D1F97EB5E7C}" srcOrd="5" destOrd="0" presId="urn:microsoft.com/office/officeart/2018/5/layout/IconLeafLabelList"/>
    <dgm:cxn modelId="{12AAEACB-1B82-46AB-B06A-22C1EABE5C7A}" type="presParOf" srcId="{54F1DF71-0CAE-481C-ACC5-680C062CD1C5}" destId="{D7C798E0-41CF-4085-9BA7-A51B55288166}" srcOrd="6" destOrd="0" presId="urn:microsoft.com/office/officeart/2018/5/layout/IconLeafLabelList"/>
    <dgm:cxn modelId="{6F0BE9D0-8FB8-4EDF-B4F6-0C425D78893B}" type="presParOf" srcId="{D7C798E0-41CF-4085-9BA7-A51B55288166}" destId="{0D7AD280-4618-4FC6-BB38-622B4FC61BDE}" srcOrd="0" destOrd="0" presId="urn:microsoft.com/office/officeart/2018/5/layout/IconLeafLabelList"/>
    <dgm:cxn modelId="{59E9811C-2C6B-4519-8B81-1D6D9C713C46}" type="presParOf" srcId="{D7C798E0-41CF-4085-9BA7-A51B55288166}" destId="{2DE72934-7CB0-4DEE-BC00-1A01EC671B3F}" srcOrd="1" destOrd="0" presId="urn:microsoft.com/office/officeart/2018/5/layout/IconLeafLabelList"/>
    <dgm:cxn modelId="{B8066EA5-CA5F-4231-A8E8-D9A402E7374B}" type="presParOf" srcId="{D7C798E0-41CF-4085-9BA7-A51B55288166}" destId="{3C68212A-1DB4-41EC-80AC-56FF4292D636}" srcOrd="2" destOrd="0" presId="urn:microsoft.com/office/officeart/2018/5/layout/IconLeafLabelList"/>
    <dgm:cxn modelId="{99222F2C-7831-45C7-A577-60D7BC5A350C}" type="presParOf" srcId="{D7C798E0-41CF-4085-9BA7-A51B55288166}" destId="{07BA260D-3853-43CA-AF94-D70A4E152D5A}" srcOrd="3" destOrd="0" presId="urn:microsoft.com/office/officeart/2018/5/layout/IconLeafLabelList"/>
    <dgm:cxn modelId="{1EFFA8F6-8C3C-4751-A9AB-1EAE61C975BC}" type="presParOf" srcId="{54F1DF71-0CAE-481C-ACC5-680C062CD1C5}" destId="{486A08D2-328D-4075-BE25-BB38A7885D12}" srcOrd="7" destOrd="0" presId="urn:microsoft.com/office/officeart/2018/5/layout/IconLeafLabelList"/>
    <dgm:cxn modelId="{5A4371C2-64B0-4660-B073-2803B65FD7E5}" type="presParOf" srcId="{54F1DF71-0CAE-481C-ACC5-680C062CD1C5}" destId="{81E8D20E-0D19-4DBD-A693-EDC65200F027}" srcOrd="8" destOrd="0" presId="urn:microsoft.com/office/officeart/2018/5/layout/IconLeafLabelList"/>
    <dgm:cxn modelId="{77AC83C1-D359-471F-847C-D89CB0A6BAC8}" type="presParOf" srcId="{81E8D20E-0D19-4DBD-A693-EDC65200F027}" destId="{B4F775E2-749D-4AB4-A4EA-0C11A201DF5D}" srcOrd="0" destOrd="0" presId="urn:microsoft.com/office/officeart/2018/5/layout/IconLeafLabelList"/>
    <dgm:cxn modelId="{617B6328-74BB-42D7-B195-E572F9AAD025}" type="presParOf" srcId="{81E8D20E-0D19-4DBD-A693-EDC65200F027}" destId="{36D0CD5B-1808-4127-A170-2D3C3593AB52}" srcOrd="1" destOrd="0" presId="urn:microsoft.com/office/officeart/2018/5/layout/IconLeafLabelList"/>
    <dgm:cxn modelId="{FB3BB1B9-7EEC-4D46-8C20-94B40F89A6C9}" type="presParOf" srcId="{81E8D20E-0D19-4DBD-A693-EDC65200F027}" destId="{0C514142-3D1F-43C5-B6C3-F4696EE023C1}" srcOrd="2" destOrd="0" presId="urn:microsoft.com/office/officeart/2018/5/layout/IconLeafLabelList"/>
    <dgm:cxn modelId="{306DA025-55F1-4B6F-822A-1F022FAB71C1}" type="presParOf" srcId="{81E8D20E-0D19-4DBD-A693-EDC65200F027}" destId="{CFB5783A-BE0D-4DD6-8194-1093D7CB8B0E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B673EA-EF3D-43C3-9E45-28B0B375724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F05D83D-FBAA-4741-9CA3-FFA1349CC252}">
      <dgm:prSet/>
      <dgm:spPr/>
      <dgm:t>
        <a:bodyPr/>
        <a:lstStyle/>
        <a:p>
          <a:r>
            <a:rPr lang="sv-FI"/>
            <a:t>Intervjua varandra! </a:t>
          </a:r>
          <a:endParaRPr lang="en-US"/>
        </a:p>
      </dgm:t>
    </dgm:pt>
    <dgm:pt modelId="{00AD73D7-640F-4C37-8591-AD99E5C34825}" type="parTrans" cxnId="{69FCAB37-84AE-4D51-B9DE-FE4B7C9C2163}">
      <dgm:prSet/>
      <dgm:spPr/>
      <dgm:t>
        <a:bodyPr/>
        <a:lstStyle/>
        <a:p>
          <a:endParaRPr lang="en-US"/>
        </a:p>
      </dgm:t>
    </dgm:pt>
    <dgm:pt modelId="{D760394D-361F-48A1-A260-1513614D376E}" type="sibTrans" cxnId="{69FCAB37-84AE-4D51-B9DE-FE4B7C9C2163}">
      <dgm:prSet/>
      <dgm:spPr/>
      <dgm:t>
        <a:bodyPr/>
        <a:lstStyle/>
        <a:p>
          <a:endParaRPr lang="en-US"/>
        </a:p>
      </dgm:t>
    </dgm:pt>
    <dgm:pt modelId="{C5542AC5-C99E-4D02-B94A-C86BEA619966}">
      <dgm:prSet/>
      <dgm:spPr/>
      <dgm:t>
        <a:bodyPr/>
        <a:lstStyle/>
        <a:p>
          <a:r>
            <a:rPr lang="sv-FI"/>
            <a:t>• Vad heter du? </a:t>
          </a:r>
          <a:endParaRPr lang="en-US"/>
        </a:p>
      </dgm:t>
    </dgm:pt>
    <dgm:pt modelId="{4D9C6BD7-DCC5-4C0A-BD32-2F2725F2D40F}" type="parTrans" cxnId="{BDC6E6E3-CC5D-489E-A20A-9EC4DB1871EC}">
      <dgm:prSet/>
      <dgm:spPr/>
      <dgm:t>
        <a:bodyPr/>
        <a:lstStyle/>
        <a:p>
          <a:endParaRPr lang="en-US"/>
        </a:p>
      </dgm:t>
    </dgm:pt>
    <dgm:pt modelId="{A05AFADC-7B7A-4D55-92D0-B1E04E1785DC}" type="sibTrans" cxnId="{BDC6E6E3-CC5D-489E-A20A-9EC4DB1871EC}">
      <dgm:prSet/>
      <dgm:spPr/>
      <dgm:t>
        <a:bodyPr/>
        <a:lstStyle/>
        <a:p>
          <a:endParaRPr lang="en-US"/>
        </a:p>
      </dgm:t>
    </dgm:pt>
    <dgm:pt modelId="{2B8F6C38-8D4C-4E33-A73F-F1BC577530B6}">
      <dgm:prSet/>
      <dgm:spPr/>
      <dgm:t>
        <a:bodyPr/>
        <a:lstStyle/>
        <a:p>
          <a:r>
            <a:rPr lang="sv-FI"/>
            <a:t>• Var bor du? </a:t>
          </a:r>
          <a:endParaRPr lang="en-US"/>
        </a:p>
      </dgm:t>
    </dgm:pt>
    <dgm:pt modelId="{7F29B18F-B440-4758-A983-F72D04093367}" type="parTrans" cxnId="{EB1CC6C0-8E5C-4955-9627-D2887079997C}">
      <dgm:prSet/>
      <dgm:spPr/>
      <dgm:t>
        <a:bodyPr/>
        <a:lstStyle/>
        <a:p>
          <a:endParaRPr lang="en-US"/>
        </a:p>
      </dgm:t>
    </dgm:pt>
    <dgm:pt modelId="{F412C61E-8A17-4708-AC12-C5ABF8FD5C13}" type="sibTrans" cxnId="{EB1CC6C0-8E5C-4955-9627-D2887079997C}">
      <dgm:prSet/>
      <dgm:spPr/>
      <dgm:t>
        <a:bodyPr/>
        <a:lstStyle/>
        <a:p>
          <a:endParaRPr lang="en-US"/>
        </a:p>
      </dgm:t>
    </dgm:pt>
    <dgm:pt modelId="{A5D780C7-292E-4441-BFA7-A37C9BC6813C}">
      <dgm:prSet/>
      <dgm:spPr/>
      <dgm:t>
        <a:bodyPr/>
        <a:lstStyle/>
        <a:p>
          <a:r>
            <a:rPr lang="sv-FI"/>
            <a:t>• Varifrån kommer du? </a:t>
          </a:r>
          <a:endParaRPr lang="en-US"/>
        </a:p>
      </dgm:t>
    </dgm:pt>
    <dgm:pt modelId="{297B2238-7A11-4471-A59B-0AF9B7AABA01}" type="parTrans" cxnId="{23ADA8A2-D75B-4D20-9E12-15A122A9E690}">
      <dgm:prSet/>
      <dgm:spPr/>
      <dgm:t>
        <a:bodyPr/>
        <a:lstStyle/>
        <a:p>
          <a:endParaRPr lang="en-US"/>
        </a:p>
      </dgm:t>
    </dgm:pt>
    <dgm:pt modelId="{F5FCF177-6842-4B7F-8F01-B6F8C90FEE5F}" type="sibTrans" cxnId="{23ADA8A2-D75B-4D20-9E12-15A122A9E690}">
      <dgm:prSet/>
      <dgm:spPr/>
      <dgm:t>
        <a:bodyPr/>
        <a:lstStyle/>
        <a:p>
          <a:endParaRPr lang="en-US"/>
        </a:p>
      </dgm:t>
    </dgm:pt>
    <dgm:pt modelId="{AA74A7AF-DBC2-4099-9B9A-A563124A22D4}">
      <dgm:prSet/>
      <dgm:spPr/>
      <dgm:t>
        <a:bodyPr/>
        <a:lstStyle/>
        <a:p>
          <a:r>
            <a:rPr lang="sv-FI"/>
            <a:t>• Har du familj? </a:t>
          </a:r>
          <a:endParaRPr lang="en-US"/>
        </a:p>
      </dgm:t>
    </dgm:pt>
    <dgm:pt modelId="{340933DA-0565-4827-B16A-F700D98A499F}" type="parTrans" cxnId="{D05F67C3-183C-47E1-AAA9-81BBB90221AB}">
      <dgm:prSet/>
      <dgm:spPr/>
      <dgm:t>
        <a:bodyPr/>
        <a:lstStyle/>
        <a:p>
          <a:endParaRPr lang="en-US"/>
        </a:p>
      </dgm:t>
    </dgm:pt>
    <dgm:pt modelId="{2D96E8F0-2728-4189-A0C0-FAB86311BFF9}" type="sibTrans" cxnId="{D05F67C3-183C-47E1-AAA9-81BBB90221AB}">
      <dgm:prSet/>
      <dgm:spPr/>
      <dgm:t>
        <a:bodyPr/>
        <a:lstStyle/>
        <a:p>
          <a:endParaRPr lang="en-US"/>
        </a:p>
      </dgm:t>
    </dgm:pt>
    <dgm:pt modelId="{4797474B-5B2C-4A2E-8E56-9F9A0E62E337}">
      <dgm:prSet/>
      <dgm:spPr/>
      <dgm:t>
        <a:bodyPr/>
        <a:lstStyle/>
        <a:p>
          <a:r>
            <a:rPr lang="sv-FI"/>
            <a:t>• Har du hobbyer? Vad tycker du om att göra? </a:t>
          </a:r>
          <a:endParaRPr lang="en-US"/>
        </a:p>
      </dgm:t>
    </dgm:pt>
    <dgm:pt modelId="{E3440211-B997-4419-9931-68DD1BC95E7B}" type="parTrans" cxnId="{9AAA204E-49F7-4D0D-A998-1775D6C71D23}">
      <dgm:prSet/>
      <dgm:spPr/>
      <dgm:t>
        <a:bodyPr/>
        <a:lstStyle/>
        <a:p>
          <a:endParaRPr lang="en-US"/>
        </a:p>
      </dgm:t>
    </dgm:pt>
    <dgm:pt modelId="{E8DC3CD4-EDE7-4EFF-AE0D-1787CD96F3E9}" type="sibTrans" cxnId="{9AAA204E-49F7-4D0D-A998-1775D6C71D23}">
      <dgm:prSet/>
      <dgm:spPr/>
      <dgm:t>
        <a:bodyPr/>
        <a:lstStyle/>
        <a:p>
          <a:endParaRPr lang="en-US"/>
        </a:p>
      </dgm:t>
    </dgm:pt>
    <dgm:pt modelId="{4AB5AE10-550B-45D9-9461-BA77DA5C144D}">
      <dgm:prSet/>
      <dgm:spPr/>
      <dgm:t>
        <a:bodyPr/>
        <a:lstStyle/>
        <a:p>
          <a:r>
            <a:rPr lang="sv-FI"/>
            <a:t>• Studerar du? Vad studerar du? </a:t>
          </a:r>
          <a:endParaRPr lang="en-US"/>
        </a:p>
      </dgm:t>
    </dgm:pt>
    <dgm:pt modelId="{A03F81E5-6BE2-40C8-847E-2D6DADBD4D67}" type="parTrans" cxnId="{38081EA0-F849-43DA-B3AC-FFDEEE0DB86F}">
      <dgm:prSet/>
      <dgm:spPr/>
      <dgm:t>
        <a:bodyPr/>
        <a:lstStyle/>
        <a:p>
          <a:endParaRPr lang="en-US"/>
        </a:p>
      </dgm:t>
    </dgm:pt>
    <dgm:pt modelId="{C024ACD9-92F5-4AAA-B92F-CF13F6547035}" type="sibTrans" cxnId="{38081EA0-F849-43DA-B3AC-FFDEEE0DB86F}">
      <dgm:prSet/>
      <dgm:spPr/>
      <dgm:t>
        <a:bodyPr/>
        <a:lstStyle/>
        <a:p>
          <a:endParaRPr lang="en-US"/>
        </a:p>
      </dgm:t>
    </dgm:pt>
    <dgm:pt modelId="{D82B4F56-C9BC-4A48-B876-ED612BE5756E}">
      <dgm:prSet/>
      <dgm:spPr/>
      <dgm:t>
        <a:bodyPr/>
        <a:lstStyle/>
        <a:p>
          <a:r>
            <a:rPr lang="sv-FI"/>
            <a:t>• Jobbar du? Var jobbar du? </a:t>
          </a:r>
          <a:endParaRPr lang="en-US"/>
        </a:p>
      </dgm:t>
    </dgm:pt>
    <dgm:pt modelId="{1EAD0DBE-FE7C-46A3-911A-819EDE55A351}" type="parTrans" cxnId="{0B5AF082-5E78-4D52-9C83-36AF0EEA5A0C}">
      <dgm:prSet/>
      <dgm:spPr/>
      <dgm:t>
        <a:bodyPr/>
        <a:lstStyle/>
        <a:p>
          <a:endParaRPr lang="en-US"/>
        </a:p>
      </dgm:t>
    </dgm:pt>
    <dgm:pt modelId="{3076D00C-591D-4CA0-8E92-10661F9C35E1}" type="sibTrans" cxnId="{0B5AF082-5E78-4D52-9C83-36AF0EEA5A0C}">
      <dgm:prSet/>
      <dgm:spPr/>
      <dgm:t>
        <a:bodyPr/>
        <a:lstStyle/>
        <a:p>
          <a:endParaRPr lang="en-US"/>
        </a:p>
      </dgm:t>
    </dgm:pt>
    <dgm:pt modelId="{9970007A-CC9C-4F40-AC37-88B406BCE516}">
      <dgm:prSet/>
      <dgm:spPr/>
      <dgm:t>
        <a:bodyPr/>
        <a:lstStyle/>
        <a:p>
          <a:r>
            <a:rPr lang="sv-FI"/>
            <a:t>• Vilka språk talar du? </a:t>
          </a:r>
          <a:endParaRPr lang="en-US"/>
        </a:p>
      </dgm:t>
    </dgm:pt>
    <dgm:pt modelId="{9F2BEABA-EA6D-4AC8-A749-D65F039FD1CF}" type="parTrans" cxnId="{AB07E036-F4E9-4129-A749-3654B6F36899}">
      <dgm:prSet/>
      <dgm:spPr/>
      <dgm:t>
        <a:bodyPr/>
        <a:lstStyle/>
        <a:p>
          <a:endParaRPr lang="en-US"/>
        </a:p>
      </dgm:t>
    </dgm:pt>
    <dgm:pt modelId="{0A0270C8-CE4C-45F2-B3BC-92F5FA63C2B8}" type="sibTrans" cxnId="{AB07E036-F4E9-4129-A749-3654B6F36899}">
      <dgm:prSet/>
      <dgm:spPr/>
      <dgm:t>
        <a:bodyPr/>
        <a:lstStyle/>
        <a:p>
          <a:endParaRPr lang="en-US"/>
        </a:p>
      </dgm:t>
    </dgm:pt>
    <dgm:pt modelId="{419E678C-7401-47FF-8C08-0DCDEF2B2366}">
      <dgm:prSet/>
      <dgm:spPr/>
      <dgm:t>
        <a:bodyPr/>
        <a:lstStyle/>
        <a:p>
          <a:r>
            <a:rPr lang="sv-FI"/>
            <a:t>• Trevligt att träffas! J</a:t>
          </a:r>
          <a:endParaRPr lang="en-US"/>
        </a:p>
      </dgm:t>
    </dgm:pt>
    <dgm:pt modelId="{2FD7DE5A-8FF4-4591-B1B2-2057B7212A27}" type="parTrans" cxnId="{E02596DD-CC30-4FE5-9278-1B7A0BC2EB02}">
      <dgm:prSet/>
      <dgm:spPr/>
      <dgm:t>
        <a:bodyPr/>
        <a:lstStyle/>
        <a:p>
          <a:endParaRPr lang="en-US"/>
        </a:p>
      </dgm:t>
    </dgm:pt>
    <dgm:pt modelId="{D2EBCCA7-5FBA-4A77-82AC-9BD77C3C0068}" type="sibTrans" cxnId="{E02596DD-CC30-4FE5-9278-1B7A0BC2EB02}">
      <dgm:prSet/>
      <dgm:spPr/>
      <dgm:t>
        <a:bodyPr/>
        <a:lstStyle/>
        <a:p>
          <a:endParaRPr lang="en-US"/>
        </a:p>
      </dgm:t>
    </dgm:pt>
    <dgm:pt modelId="{604E33CC-1DC6-4854-9061-0D8976A5599E}" type="pres">
      <dgm:prSet presAssocID="{CFB673EA-EF3D-43C3-9E45-28B0B375724F}" presName="diagram" presStyleCnt="0">
        <dgm:presLayoutVars>
          <dgm:dir/>
          <dgm:resizeHandles val="exact"/>
        </dgm:presLayoutVars>
      </dgm:prSet>
      <dgm:spPr/>
    </dgm:pt>
    <dgm:pt modelId="{3CE66317-877F-4E94-A197-49A340F4FA03}" type="pres">
      <dgm:prSet presAssocID="{EF05D83D-FBAA-4741-9CA3-FFA1349CC252}" presName="node" presStyleLbl="node1" presStyleIdx="0" presStyleCnt="10">
        <dgm:presLayoutVars>
          <dgm:bulletEnabled val="1"/>
        </dgm:presLayoutVars>
      </dgm:prSet>
      <dgm:spPr/>
    </dgm:pt>
    <dgm:pt modelId="{70B2B099-4F2E-49A1-B376-F778821CE46E}" type="pres">
      <dgm:prSet presAssocID="{D760394D-361F-48A1-A260-1513614D376E}" presName="sibTrans" presStyleCnt="0"/>
      <dgm:spPr/>
    </dgm:pt>
    <dgm:pt modelId="{9EB2745C-5C0A-49AB-BA25-D6A7B1EEE8D3}" type="pres">
      <dgm:prSet presAssocID="{C5542AC5-C99E-4D02-B94A-C86BEA619966}" presName="node" presStyleLbl="node1" presStyleIdx="1" presStyleCnt="10">
        <dgm:presLayoutVars>
          <dgm:bulletEnabled val="1"/>
        </dgm:presLayoutVars>
      </dgm:prSet>
      <dgm:spPr/>
    </dgm:pt>
    <dgm:pt modelId="{F4A3442B-4EBA-4CB5-974E-EC57868EEF5C}" type="pres">
      <dgm:prSet presAssocID="{A05AFADC-7B7A-4D55-92D0-B1E04E1785DC}" presName="sibTrans" presStyleCnt="0"/>
      <dgm:spPr/>
    </dgm:pt>
    <dgm:pt modelId="{D8D2E5E1-8DCB-4632-8202-2F57DAF8AFF4}" type="pres">
      <dgm:prSet presAssocID="{2B8F6C38-8D4C-4E33-A73F-F1BC577530B6}" presName="node" presStyleLbl="node1" presStyleIdx="2" presStyleCnt="10">
        <dgm:presLayoutVars>
          <dgm:bulletEnabled val="1"/>
        </dgm:presLayoutVars>
      </dgm:prSet>
      <dgm:spPr/>
    </dgm:pt>
    <dgm:pt modelId="{026F73E1-F1CB-458F-A19F-5F58FE0C959C}" type="pres">
      <dgm:prSet presAssocID="{F412C61E-8A17-4708-AC12-C5ABF8FD5C13}" presName="sibTrans" presStyleCnt="0"/>
      <dgm:spPr/>
    </dgm:pt>
    <dgm:pt modelId="{4F56A5CF-D48C-4C18-92A2-98F4B47198E8}" type="pres">
      <dgm:prSet presAssocID="{A5D780C7-292E-4441-BFA7-A37C9BC6813C}" presName="node" presStyleLbl="node1" presStyleIdx="3" presStyleCnt="10">
        <dgm:presLayoutVars>
          <dgm:bulletEnabled val="1"/>
        </dgm:presLayoutVars>
      </dgm:prSet>
      <dgm:spPr/>
    </dgm:pt>
    <dgm:pt modelId="{B24DE838-2BD9-42E4-B313-D096280EBEA8}" type="pres">
      <dgm:prSet presAssocID="{F5FCF177-6842-4B7F-8F01-B6F8C90FEE5F}" presName="sibTrans" presStyleCnt="0"/>
      <dgm:spPr/>
    </dgm:pt>
    <dgm:pt modelId="{504DF668-AB1A-4165-8B3D-0B8305323450}" type="pres">
      <dgm:prSet presAssocID="{AA74A7AF-DBC2-4099-9B9A-A563124A22D4}" presName="node" presStyleLbl="node1" presStyleIdx="4" presStyleCnt="10">
        <dgm:presLayoutVars>
          <dgm:bulletEnabled val="1"/>
        </dgm:presLayoutVars>
      </dgm:prSet>
      <dgm:spPr/>
    </dgm:pt>
    <dgm:pt modelId="{E0AE3CF7-4BC9-41C2-85AB-7F8F8A4CA345}" type="pres">
      <dgm:prSet presAssocID="{2D96E8F0-2728-4189-A0C0-FAB86311BFF9}" presName="sibTrans" presStyleCnt="0"/>
      <dgm:spPr/>
    </dgm:pt>
    <dgm:pt modelId="{05113814-49B9-4F98-8FC8-660F0E2938A9}" type="pres">
      <dgm:prSet presAssocID="{4797474B-5B2C-4A2E-8E56-9F9A0E62E337}" presName="node" presStyleLbl="node1" presStyleIdx="5" presStyleCnt="10">
        <dgm:presLayoutVars>
          <dgm:bulletEnabled val="1"/>
        </dgm:presLayoutVars>
      </dgm:prSet>
      <dgm:spPr/>
    </dgm:pt>
    <dgm:pt modelId="{AA04B2C6-4408-42DF-98E4-941EEA6E5960}" type="pres">
      <dgm:prSet presAssocID="{E8DC3CD4-EDE7-4EFF-AE0D-1787CD96F3E9}" presName="sibTrans" presStyleCnt="0"/>
      <dgm:spPr/>
    </dgm:pt>
    <dgm:pt modelId="{32C10A95-9254-4E6C-9C41-029040F81282}" type="pres">
      <dgm:prSet presAssocID="{4AB5AE10-550B-45D9-9461-BA77DA5C144D}" presName="node" presStyleLbl="node1" presStyleIdx="6" presStyleCnt="10">
        <dgm:presLayoutVars>
          <dgm:bulletEnabled val="1"/>
        </dgm:presLayoutVars>
      </dgm:prSet>
      <dgm:spPr/>
    </dgm:pt>
    <dgm:pt modelId="{324F6E49-54D9-4B08-8DF1-6B93C8054FD3}" type="pres">
      <dgm:prSet presAssocID="{C024ACD9-92F5-4AAA-B92F-CF13F6547035}" presName="sibTrans" presStyleCnt="0"/>
      <dgm:spPr/>
    </dgm:pt>
    <dgm:pt modelId="{7D22AD73-1957-4124-8A7C-B5A511A084C1}" type="pres">
      <dgm:prSet presAssocID="{D82B4F56-C9BC-4A48-B876-ED612BE5756E}" presName="node" presStyleLbl="node1" presStyleIdx="7" presStyleCnt="10">
        <dgm:presLayoutVars>
          <dgm:bulletEnabled val="1"/>
        </dgm:presLayoutVars>
      </dgm:prSet>
      <dgm:spPr/>
    </dgm:pt>
    <dgm:pt modelId="{9F95E4D7-9FEC-4BF4-B0AE-E5F0E695DB97}" type="pres">
      <dgm:prSet presAssocID="{3076D00C-591D-4CA0-8E92-10661F9C35E1}" presName="sibTrans" presStyleCnt="0"/>
      <dgm:spPr/>
    </dgm:pt>
    <dgm:pt modelId="{227A9935-F509-4204-93D6-B7770A922999}" type="pres">
      <dgm:prSet presAssocID="{9970007A-CC9C-4F40-AC37-88B406BCE516}" presName="node" presStyleLbl="node1" presStyleIdx="8" presStyleCnt="10">
        <dgm:presLayoutVars>
          <dgm:bulletEnabled val="1"/>
        </dgm:presLayoutVars>
      </dgm:prSet>
      <dgm:spPr/>
    </dgm:pt>
    <dgm:pt modelId="{A320FFE1-D3D8-40B6-ABA0-B5A01B45202E}" type="pres">
      <dgm:prSet presAssocID="{0A0270C8-CE4C-45F2-B3BC-92F5FA63C2B8}" presName="sibTrans" presStyleCnt="0"/>
      <dgm:spPr/>
    </dgm:pt>
    <dgm:pt modelId="{3DBBF859-EE6A-46DA-A00E-AD09F6CC9B00}" type="pres">
      <dgm:prSet presAssocID="{419E678C-7401-47FF-8C08-0DCDEF2B2366}" presName="node" presStyleLbl="node1" presStyleIdx="9" presStyleCnt="10">
        <dgm:presLayoutVars>
          <dgm:bulletEnabled val="1"/>
        </dgm:presLayoutVars>
      </dgm:prSet>
      <dgm:spPr/>
    </dgm:pt>
  </dgm:ptLst>
  <dgm:cxnLst>
    <dgm:cxn modelId="{63E8A108-A8A1-4547-92A0-48476D6219D1}" type="presOf" srcId="{C5542AC5-C99E-4D02-B94A-C86BEA619966}" destId="{9EB2745C-5C0A-49AB-BA25-D6A7B1EEE8D3}" srcOrd="0" destOrd="0" presId="urn:microsoft.com/office/officeart/2005/8/layout/default"/>
    <dgm:cxn modelId="{A5A25815-D614-4345-AD94-C422F91A01D5}" type="presOf" srcId="{2B8F6C38-8D4C-4E33-A73F-F1BC577530B6}" destId="{D8D2E5E1-8DCB-4632-8202-2F57DAF8AFF4}" srcOrd="0" destOrd="0" presId="urn:microsoft.com/office/officeart/2005/8/layout/default"/>
    <dgm:cxn modelId="{C7F4B718-39BF-4B6C-A862-7C76843806E7}" type="presOf" srcId="{D82B4F56-C9BC-4A48-B876-ED612BE5756E}" destId="{7D22AD73-1957-4124-8A7C-B5A511A084C1}" srcOrd="0" destOrd="0" presId="urn:microsoft.com/office/officeart/2005/8/layout/default"/>
    <dgm:cxn modelId="{AB07E036-F4E9-4129-A749-3654B6F36899}" srcId="{CFB673EA-EF3D-43C3-9E45-28B0B375724F}" destId="{9970007A-CC9C-4F40-AC37-88B406BCE516}" srcOrd="8" destOrd="0" parTransId="{9F2BEABA-EA6D-4AC8-A749-D65F039FD1CF}" sibTransId="{0A0270C8-CE4C-45F2-B3BC-92F5FA63C2B8}"/>
    <dgm:cxn modelId="{69FCAB37-84AE-4D51-B9DE-FE4B7C9C2163}" srcId="{CFB673EA-EF3D-43C3-9E45-28B0B375724F}" destId="{EF05D83D-FBAA-4741-9CA3-FFA1349CC252}" srcOrd="0" destOrd="0" parTransId="{00AD73D7-640F-4C37-8591-AD99E5C34825}" sibTransId="{D760394D-361F-48A1-A260-1513614D376E}"/>
    <dgm:cxn modelId="{9AAA204E-49F7-4D0D-A998-1775D6C71D23}" srcId="{CFB673EA-EF3D-43C3-9E45-28B0B375724F}" destId="{4797474B-5B2C-4A2E-8E56-9F9A0E62E337}" srcOrd="5" destOrd="0" parTransId="{E3440211-B997-4419-9931-68DD1BC95E7B}" sibTransId="{E8DC3CD4-EDE7-4EFF-AE0D-1787CD96F3E9}"/>
    <dgm:cxn modelId="{0B5AF082-5E78-4D52-9C83-36AF0EEA5A0C}" srcId="{CFB673EA-EF3D-43C3-9E45-28B0B375724F}" destId="{D82B4F56-C9BC-4A48-B876-ED612BE5756E}" srcOrd="7" destOrd="0" parTransId="{1EAD0DBE-FE7C-46A3-911A-819EDE55A351}" sibTransId="{3076D00C-591D-4CA0-8E92-10661F9C35E1}"/>
    <dgm:cxn modelId="{9CEFC885-DDF1-4C4E-9BBC-87FEDE3857D1}" type="presOf" srcId="{419E678C-7401-47FF-8C08-0DCDEF2B2366}" destId="{3DBBF859-EE6A-46DA-A00E-AD09F6CC9B00}" srcOrd="0" destOrd="0" presId="urn:microsoft.com/office/officeart/2005/8/layout/default"/>
    <dgm:cxn modelId="{7999F987-B446-4869-B360-E9F61F0585B5}" type="presOf" srcId="{CFB673EA-EF3D-43C3-9E45-28B0B375724F}" destId="{604E33CC-1DC6-4854-9061-0D8976A5599E}" srcOrd="0" destOrd="0" presId="urn:microsoft.com/office/officeart/2005/8/layout/default"/>
    <dgm:cxn modelId="{38081EA0-F849-43DA-B3AC-FFDEEE0DB86F}" srcId="{CFB673EA-EF3D-43C3-9E45-28B0B375724F}" destId="{4AB5AE10-550B-45D9-9461-BA77DA5C144D}" srcOrd="6" destOrd="0" parTransId="{A03F81E5-6BE2-40C8-847E-2D6DADBD4D67}" sibTransId="{C024ACD9-92F5-4AAA-B92F-CF13F6547035}"/>
    <dgm:cxn modelId="{23ADA8A2-D75B-4D20-9E12-15A122A9E690}" srcId="{CFB673EA-EF3D-43C3-9E45-28B0B375724F}" destId="{A5D780C7-292E-4441-BFA7-A37C9BC6813C}" srcOrd="3" destOrd="0" parTransId="{297B2238-7A11-4471-A59B-0AF9B7AABA01}" sibTransId="{F5FCF177-6842-4B7F-8F01-B6F8C90FEE5F}"/>
    <dgm:cxn modelId="{AE993EA9-6F0D-4F5E-8123-CEDEEC17E174}" type="presOf" srcId="{EF05D83D-FBAA-4741-9CA3-FFA1349CC252}" destId="{3CE66317-877F-4E94-A197-49A340F4FA03}" srcOrd="0" destOrd="0" presId="urn:microsoft.com/office/officeart/2005/8/layout/default"/>
    <dgm:cxn modelId="{3968E7AC-2D13-4420-B4D9-C36AF2B2D3C3}" type="presOf" srcId="{9970007A-CC9C-4F40-AC37-88B406BCE516}" destId="{227A9935-F509-4204-93D6-B7770A922999}" srcOrd="0" destOrd="0" presId="urn:microsoft.com/office/officeart/2005/8/layout/default"/>
    <dgm:cxn modelId="{2FFCE7B8-7C20-420F-B529-32CC048FD2EC}" type="presOf" srcId="{4AB5AE10-550B-45D9-9461-BA77DA5C144D}" destId="{32C10A95-9254-4E6C-9C41-029040F81282}" srcOrd="0" destOrd="0" presId="urn:microsoft.com/office/officeart/2005/8/layout/default"/>
    <dgm:cxn modelId="{A5774CBD-9103-4CB0-B985-0AE67EDDBCCE}" type="presOf" srcId="{4797474B-5B2C-4A2E-8E56-9F9A0E62E337}" destId="{05113814-49B9-4F98-8FC8-660F0E2938A9}" srcOrd="0" destOrd="0" presId="urn:microsoft.com/office/officeart/2005/8/layout/default"/>
    <dgm:cxn modelId="{EB1CC6C0-8E5C-4955-9627-D2887079997C}" srcId="{CFB673EA-EF3D-43C3-9E45-28B0B375724F}" destId="{2B8F6C38-8D4C-4E33-A73F-F1BC577530B6}" srcOrd="2" destOrd="0" parTransId="{7F29B18F-B440-4758-A983-F72D04093367}" sibTransId="{F412C61E-8A17-4708-AC12-C5ABF8FD5C13}"/>
    <dgm:cxn modelId="{D05F67C3-183C-47E1-AAA9-81BBB90221AB}" srcId="{CFB673EA-EF3D-43C3-9E45-28B0B375724F}" destId="{AA74A7AF-DBC2-4099-9B9A-A563124A22D4}" srcOrd="4" destOrd="0" parTransId="{340933DA-0565-4827-B16A-F700D98A499F}" sibTransId="{2D96E8F0-2728-4189-A0C0-FAB86311BFF9}"/>
    <dgm:cxn modelId="{2D1C27CE-46D5-440B-8151-A463B1616FDC}" type="presOf" srcId="{AA74A7AF-DBC2-4099-9B9A-A563124A22D4}" destId="{504DF668-AB1A-4165-8B3D-0B8305323450}" srcOrd="0" destOrd="0" presId="urn:microsoft.com/office/officeart/2005/8/layout/default"/>
    <dgm:cxn modelId="{E02596DD-CC30-4FE5-9278-1B7A0BC2EB02}" srcId="{CFB673EA-EF3D-43C3-9E45-28B0B375724F}" destId="{419E678C-7401-47FF-8C08-0DCDEF2B2366}" srcOrd="9" destOrd="0" parTransId="{2FD7DE5A-8FF4-4591-B1B2-2057B7212A27}" sibTransId="{D2EBCCA7-5FBA-4A77-82AC-9BD77C3C0068}"/>
    <dgm:cxn modelId="{BDC6E6E3-CC5D-489E-A20A-9EC4DB1871EC}" srcId="{CFB673EA-EF3D-43C3-9E45-28B0B375724F}" destId="{C5542AC5-C99E-4D02-B94A-C86BEA619966}" srcOrd="1" destOrd="0" parTransId="{4D9C6BD7-DCC5-4C0A-BD32-2F2725F2D40F}" sibTransId="{A05AFADC-7B7A-4D55-92D0-B1E04E1785DC}"/>
    <dgm:cxn modelId="{71BBD5F8-41C7-4BE1-9A26-E15301943068}" type="presOf" srcId="{A5D780C7-292E-4441-BFA7-A37C9BC6813C}" destId="{4F56A5CF-D48C-4C18-92A2-98F4B47198E8}" srcOrd="0" destOrd="0" presId="urn:microsoft.com/office/officeart/2005/8/layout/default"/>
    <dgm:cxn modelId="{B6A0BD90-57ED-47C2-833B-9C922124DAF0}" type="presParOf" srcId="{604E33CC-1DC6-4854-9061-0D8976A5599E}" destId="{3CE66317-877F-4E94-A197-49A340F4FA03}" srcOrd="0" destOrd="0" presId="urn:microsoft.com/office/officeart/2005/8/layout/default"/>
    <dgm:cxn modelId="{EAC83A1E-B895-414F-8887-9F9C28EDBC5C}" type="presParOf" srcId="{604E33CC-1DC6-4854-9061-0D8976A5599E}" destId="{70B2B099-4F2E-49A1-B376-F778821CE46E}" srcOrd="1" destOrd="0" presId="urn:microsoft.com/office/officeart/2005/8/layout/default"/>
    <dgm:cxn modelId="{203FD3A5-4A24-41CA-A658-2844AA8D97B7}" type="presParOf" srcId="{604E33CC-1DC6-4854-9061-0D8976A5599E}" destId="{9EB2745C-5C0A-49AB-BA25-D6A7B1EEE8D3}" srcOrd="2" destOrd="0" presId="urn:microsoft.com/office/officeart/2005/8/layout/default"/>
    <dgm:cxn modelId="{4EDBE847-9BFA-4072-978E-2D3AE795B897}" type="presParOf" srcId="{604E33CC-1DC6-4854-9061-0D8976A5599E}" destId="{F4A3442B-4EBA-4CB5-974E-EC57868EEF5C}" srcOrd="3" destOrd="0" presId="urn:microsoft.com/office/officeart/2005/8/layout/default"/>
    <dgm:cxn modelId="{5688A342-9265-46A9-9F63-7DD5C5F3868B}" type="presParOf" srcId="{604E33CC-1DC6-4854-9061-0D8976A5599E}" destId="{D8D2E5E1-8DCB-4632-8202-2F57DAF8AFF4}" srcOrd="4" destOrd="0" presId="urn:microsoft.com/office/officeart/2005/8/layout/default"/>
    <dgm:cxn modelId="{6EA47A46-B354-4502-9836-4949732FE59A}" type="presParOf" srcId="{604E33CC-1DC6-4854-9061-0D8976A5599E}" destId="{026F73E1-F1CB-458F-A19F-5F58FE0C959C}" srcOrd="5" destOrd="0" presId="urn:microsoft.com/office/officeart/2005/8/layout/default"/>
    <dgm:cxn modelId="{6A9264D9-1849-4798-9AA7-05B0AA2ABC6F}" type="presParOf" srcId="{604E33CC-1DC6-4854-9061-0D8976A5599E}" destId="{4F56A5CF-D48C-4C18-92A2-98F4B47198E8}" srcOrd="6" destOrd="0" presId="urn:microsoft.com/office/officeart/2005/8/layout/default"/>
    <dgm:cxn modelId="{119B28E1-EC18-4D4F-B902-CC74FF6FD8B9}" type="presParOf" srcId="{604E33CC-1DC6-4854-9061-0D8976A5599E}" destId="{B24DE838-2BD9-42E4-B313-D096280EBEA8}" srcOrd="7" destOrd="0" presId="urn:microsoft.com/office/officeart/2005/8/layout/default"/>
    <dgm:cxn modelId="{ECDAA914-86DD-40BF-AD05-3292830DCCCF}" type="presParOf" srcId="{604E33CC-1DC6-4854-9061-0D8976A5599E}" destId="{504DF668-AB1A-4165-8B3D-0B8305323450}" srcOrd="8" destOrd="0" presId="urn:microsoft.com/office/officeart/2005/8/layout/default"/>
    <dgm:cxn modelId="{F676B2A8-9BBF-4DD3-BEE8-67385234433D}" type="presParOf" srcId="{604E33CC-1DC6-4854-9061-0D8976A5599E}" destId="{E0AE3CF7-4BC9-41C2-85AB-7F8F8A4CA345}" srcOrd="9" destOrd="0" presId="urn:microsoft.com/office/officeart/2005/8/layout/default"/>
    <dgm:cxn modelId="{D6426E0C-3980-448E-AD8A-23517C9955E3}" type="presParOf" srcId="{604E33CC-1DC6-4854-9061-0D8976A5599E}" destId="{05113814-49B9-4F98-8FC8-660F0E2938A9}" srcOrd="10" destOrd="0" presId="urn:microsoft.com/office/officeart/2005/8/layout/default"/>
    <dgm:cxn modelId="{F2839BE0-45C1-4458-B696-0FD3B988FD91}" type="presParOf" srcId="{604E33CC-1DC6-4854-9061-0D8976A5599E}" destId="{AA04B2C6-4408-42DF-98E4-941EEA6E5960}" srcOrd="11" destOrd="0" presId="urn:microsoft.com/office/officeart/2005/8/layout/default"/>
    <dgm:cxn modelId="{007EA49B-3597-4913-BB59-B51B1F3ACC04}" type="presParOf" srcId="{604E33CC-1DC6-4854-9061-0D8976A5599E}" destId="{32C10A95-9254-4E6C-9C41-029040F81282}" srcOrd="12" destOrd="0" presId="urn:microsoft.com/office/officeart/2005/8/layout/default"/>
    <dgm:cxn modelId="{244B19EA-8997-40DA-AC29-3D42B867ABFD}" type="presParOf" srcId="{604E33CC-1DC6-4854-9061-0D8976A5599E}" destId="{324F6E49-54D9-4B08-8DF1-6B93C8054FD3}" srcOrd="13" destOrd="0" presId="urn:microsoft.com/office/officeart/2005/8/layout/default"/>
    <dgm:cxn modelId="{A8CBA1D8-88E8-4C49-A590-D6EBF779D6D2}" type="presParOf" srcId="{604E33CC-1DC6-4854-9061-0D8976A5599E}" destId="{7D22AD73-1957-4124-8A7C-B5A511A084C1}" srcOrd="14" destOrd="0" presId="urn:microsoft.com/office/officeart/2005/8/layout/default"/>
    <dgm:cxn modelId="{97532841-3BD2-4D31-898C-5A4BFF1B7E00}" type="presParOf" srcId="{604E33CC-1DC6-4854-9061-0D8976A5599E}" destId="{9F95E4D7-9FEC-4BF4-B0AE-E5F0E695DB97}" srcOrd="15" destOrd="0" presId="urn:microsoft.com/office/officeart/2005/8/layout/default"/>
    <dgm:cxn modelId="{988A337E-AFB1-4D5A-A03B-7BF611BF2C84}" type="presParOf" srcId="{604E33CC-1DC6-4854-9061-0D8976A5599E}" destId="{227A9935-F509-4204-93D6-B7770A922999}" srcOrd="16" destOrd="0" presId="urn:microsoft.com/office/officeart/2005/8/layout/default"/>
    <dgm:cxn modelId="{AEB305D9-DCF2-4B4F-A7D1-3518EA3AD5F2}" type="presParOf" srcId="{604E33CC-1DC6-4854-9061-0D8976A5599E}" destId="{A320FFE1-D3D8-40B6-ABA0-B5A01B45202E}" srcOrd="17" destOrd="0" presId="urn:microsoft.com/office/officeart/2005/8/layout/default"/>
    <dgm:cxn modelId="{CC8F1C15-0370-48B6-BF2B-D5ADF7D2DFF7}" type="presParOf" srcId="{604E33CC-1DC6-4854-9061-0D8976A5599E}" destId="{3DBBF859-EE6A-46DA-A00E-AD09F6CC9B00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0FCA1C-869B-4662-A002-D4E8AF38C187}">
      <dsp:nvSpPr>
        <dsp:cNvPr id="0" name=""/>
        <dsp:cNvSpPr/>
      </dsp:nvSpPr>
      <dsp:spPr>
        <a:xfrm>
          <a:off x="1872719" y="660769"/>
          <a:ext cx="3993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9397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61668" y="704339"/>
        <a:ext cx="21499" cy="4299"/>
      </dsp:txXfrm>
    </dsp:sp>
    <dsp:sp modelId="{6A628758-3CB9-4146-B4E5-745EE7AD8F55}">
      <dsp:nvSpPr>
        <dsp:cNvPr id="0" name=""/>
        <dsp:cNvSpPr/>
      </dsp:nvSpPr>
      <dsp:spPr>
        <a:xfrm>
          <a:off x="4966" y="145623"/>
          <a:ext cx="1869553" cy="112173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10" tIns="96160" rIns="91610" bIns="9616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Learning outcomes </a:t>
          </a:r>
        </a:p>
      </dsp:txBody>
      <dsp:txXfrm>
        <a:off x="4966" y="145623"/>
        <a:ext cx="1869553" cy="1121732"/>
      </dsp:txXfrm>
    </dsp:sp>
    <dsp:sp modelId="{9B09FFFC-7A1A-4AD1-8A63-0F0C0457E40C}">
      <dsp:nvSpPr>
        <dsp:cNvPr id="0" name=""/>
        <dsp:cNvSpPr/>
      </dsp:nvSpPr>
      <dsp:spPr>
        <a:xfrm>
          <a:off x="4172270" y="660769"/>
          <a:ext cx="3993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9397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61219" y="704339"/>
        <a:ext cx="21499" cy="4299"/>
      </dsp:txXfrm>
    </dsp:sp>
    <dsp:sp modelId="{DE4C9338-0E3F-499F-AA66-AA48E0564844}">
      <dsp:nvSpPr>
        <dsp:cNvPr id="0" name=""/>
        <dsp:cNvSpPr/>
      </dsp:nvSpPr>
      <dsp:spPr>
        <a:xfrm>
          <a:off x="2304517" y="145623"/>
          <a:ext cx="1869553" cy="112173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10" tIns="96160" rIns="91610" bIns="9616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After the course students are able to… </a:t>
          </a:r>
        </a:p>
      </dsp:txBody>
      <dsp:txXfrm>
        <a:off x="2304517" y="145623"/>
        <a:ext cx="1869553" cy="1121732"/>
      </dsp:txXfrm>
    </dsp:sp>
    <dsp:sp modelId="{D68772ED-D71A-4F7C-BDED-A6C75F34502F}">
      <dsp:nvSpPr>
        <dsp:cNvPr id="0" name=""/>
        <dsp:cNvSpPr/>
      </dsp:nvSpPr>
      <dsp:spPr>
        <a:xfrm>
          <a:off x="939743" y="1265555"/>
          <a:ext cx="4599101" cy="399397"/>
        </a:xfrm>
        <a:custGeom>
          <a:avLst/>
          <a:gdLst/>
          <a:ahLst/>
          <a:cxnLst/>
          <a:rect l="0" t="0" r="0" b="0"/>
          <a:pathLst>
            <a:path>
              <a:moveTo>
                <a:pt x="4599101" y="0"/>
              </a:moveTo>
              <a:lnTo>
                <a:pt x="4599101" y="216798"/>
              </a:lnTo>
              <a:lnTo>
                <a:pt x="0" y="216798"/>
              </a:lnTo>
              <a:lnTo>
                <a:pt x="0" y="399397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23815" y="1463104"/>
        <a:ext cx="230957" cy="4299"/>
      </dsp:txXfrm>
    </dsp:sp>
    <dsp:sp modelId="{A9F1F52B-0244-4C84-A53E-356721BD198A}">
      <dsp:nvSpPr>
        <dsp:cNvPr id="0" name=""/>
        <dsp:cNvSpPr/>
      </dsp:nvSpPr>
      <dsp:spPr>
        <a:xfrm>
          <a:off x="4604068" y="145623"/>
          <a:ext cx="1869553" cy="11217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10" tIns="96160" rIns="91610" bIns="9616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• use simple language to talk about their hobbies and to plan leisure time activities together with others. </a:t>
          </a:r>
        </a:p>
      </dsp:txBody>
      <dsp:txXfrm>
        <a:off x="4604068" y="145623"/>
        <a:ext cx="1869553" cy="1121732"/>
      </dsp:txXfrm>
    </dsp:sp>
    <dsp:sp modelId="{EF58E887-A767-4009-AB06-259547C8DF01}">
      <dsp:nvSpPr>
        <dsp:cNvPr id="0" name=""/>
        <dsp:cNvSpPr/>
      </dsp:nvSpPr>
      <dsp:spPr>
        <a:xfrm>
          <a:off x="1872719" y="2212499"/>
          <a:ext cx="3993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9397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61668" y="2256069"/>
        <a:ext cx="21499" cy="4299"/>
      </dsp:txXfrm>
    </dsp:sp>
    <dsp:sp modelId="{67CEC6C3-BA7E-432E-9198-C32E5392D94B}">
      <dsp:nvSpPr>
        <dsp:cNvPr id="0" name=""/>
        <dsp:cNvSpPr/>
      </dsp:nvSpPr>
      <dsp:spPr>
        <a:xfrm>
          <a:off x="4966" y="1697352"/>
          <a:ext cx="1869553" cy="11217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10" tIns="96160" rIns="91610" bIns="9616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• talk about themselves, their family, everyday life, the weather, clothes and their home. </a:t>
          </a:r>
        </a:p>
      </dsp:txBody>
      <dsp:txXfrm>
        <a:off x="4966" y="1697352"/>
        <a:ext cx="1869553" cy="1121732"/>
      </dsp:txXfrm>
    </dsp:sp>
    <dsp:sp modelId="{64B4525D-3086-45F2-BA21-5C9DC2A4FCB4}">
      <dsp:nvSpPr>
        <dsp:cNvPr id="0" name=""/>
        <dsp:cNvSpPr/>
      </dsp:nvSpPr>
      <dsp:spPr>
        <a:xfrm>
          <a:off x="4172270" y="2212499"/>
          <a:ext cx="3993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9397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61219" y="2256069"/>
        <a:ext cx="21499" cy="4299"/>
      </dsp:txXfrm>
    </dsp:sp>
    <dsp:sp modelId="{6FD4850A-0DBD-4237-89F7-06EF9111DC8E}">
      <dsp:nvSpPr>
        <dsp:cNvPr id="0" name=""/>
        <dsp:cNvSpPr/>
      </dsp:nvSpPr>
      <dsp:spPr>
        <a:xfrm>
          <a:off x="2304517" y="1697352"/>
          <a:ext cx="1869553" cy="112173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10" tIns="96160" rIns="91610" bIns="9616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• tell what they like and dislike. </a:t>
          </a:r>
        </a:p>
      </dsp:txBody>
      <dsp:txXfrm>
        <a:off x="2304517" y="1697352"/>
        <a:ext cx="1869553" cy="1121732"/>
      </dsp:txXfrm>
    </dsp:sp>
    <dsp:sp modelId="{03FF0DDA-1AB1-4820-B790-596B15EC040B}">
      <dsp:nvSpPr>
        <dsp:cNvPr id="0" name=""/>
        <dsp:cNvSpPr/>
      </dsp:nvSpPr>
      <dsp:spPr>
        <a:xfrm>
          <a:off x="939743" y="2817285"/>
          <a:ext cx="4599101" cy="399397"/>
        </a:xfrm>
        <a:custGeom>
          <a:avLst/>
          <a:gdLst/>
          <a:ahLst/>
          <a:cxnLst/>
          <a:rect l="0" t="0" r="0" b="0"/>
          <a:pathLst>
            <a:path>
              <a:moveTo>
                <a:pt x="4599101" y="0"/>
              </a:moveTo>
              <a:lnTo>
                <a:pt x="4599101" y="216798"/>
              </a:lnTo>
              <a:lnTo>
                <a:pt x="0" y="216798"/>
              </a:lnTo>
              <a:lnTo>
                <a:pt x="0" y="399397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23815" y="3014833"/>
        <a:ext cx="230957" cy="4299"/>
      </dsp:txXfrm>
    </dsp:sp>
    <dsp:sp modelId="{6423A08C-AB8C-4D82-B2DA-A9692E37B4F8}">
      <dsp:nvSpPr>
        <dsp:cNvPr id="0" name=""/>
        <dsp:cNvSpPr/>
      </dsp:nvSpPr>
      <dsp:spPr>
        <a:xfrm>
          <a:off x="4604068" y="1697352"/>
          <a:ext cx="1869553" cy="112173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10" tIns="96160" rIns="91610" bIns="9616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• tell what they have done or experienced. </a:t>
          </a:r>
        </a:p>
      </dsp:txBody>
      <dsp:txXfrm>
        <a:off x="4604068" y="1697352"/>
        <a:ext cx="1869553" cy="1121732"/>
      </dsp:txXfrm>
    </dsp:sp>
    <dsp:sp modelId="{DCB2CA3E-68E5-48CD-83CE-6CEDAFFBEC89}">
      <dsp:nvSpPr>
        <dsp:cNvPr id="0" name=""/>
        <dsp:cNvSpPr/>
      </dsp:nvSpPr>
      <dsp:spPr>
        <a:xfrm>
          <a:off x="1872719" y="3764228"/>
          <a:ext cx="3993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9397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61668" y="3807798"/>
        <a:ext cx="21499" cy="4299"/>
      </dsp:txXfrm>
    </dsp:sp>
    <dsp:sp modelId="{CB3DE0DB-CE2F-40F6-BC07-6D4028ADEBAA}">
      <dsp:nvSpPr>
        <dsp:cNvPr id="0" name=""/>
        <dsp:cNvSpPr/>
      </dsp:nvSpPr>
      <dsp:spPr>
        <a:xfrm>
          <a:off x="4966" y="3249082"/>
          <a:ext cx="1869553" cy="112173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10" tIns="96160" rIns="91610" bIns="9616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The course equips students with the basic Swedish skills needed in everyday communicative situations. </a:t>
          </a:r>
        </a:p>
      </dsp:txBody>
      <dsp:txXfrm>
        <a:off x="4966" y="3249082"/>
        <a:ext cx="1869553" cy="1121732"/>
      </dsp:txXfrm>
    </dsp:sp>
    <dsp:sp modelId="{A96771C3-CBB6-4038-92D0-FAF53AAEF25F}">
      <dsp:nvSpPr>
        <dsp:cNvPr id="0" name=""/>
        <dsp:cNvSpPr/>
      </dsp:nvSpPr>
      <dsp:spPr>
        <a:xfrm>
          <a:off x="2304517" y="3249082"/>
          <a:ext cx="1869553" cy="11217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10" tIns="96160" rIns="91610" bIns="9616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Target level is A1 - A2.</a:t>
          </a:r>
        </a:p>
      </dsp:txBody>
      <dsp:txXfrm>
        <a:off x="2304517" y="3249082"/>
        <a:ext cx="1869553" cy="11217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68FE3A-0F57-4A01-9E87-60FC9A19DE27}">
      <dsp:nvSpPr>
        <dsp:cNvPr id="0" name=""/>
        <dsp:cNvSpPr/>
      </dsp:nvSpPr>
      <dsp:spPr>
        <a:xfrm>
          <a:off x="0" y="7229"/>
          <a:ext cx="6891187" cy="1053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Content </a:t>
          </a:r>
        </a:p>
      </dsp:txBody>
      <dsp:txXfrm>
        <a:off x="51444" y="58673"/>
        <a:ext cx="6788299" cy="950952"/>
      </dsp:txXfrm>
    </dsp:sp>
    <dsp:sp modelId="{DBB794A8-1E1B-4E73-99C3-7BFD51F6BC68}">
      <dsp:nvSpPr>
        <dsp:cNvPr id="0" name=""/>
        <dsp:cNvSpPr/>
      </dsp:nvSpPr>
      <dsp:spPr>
        <a:xfrm>
          <a:off x="0" y="1115790"/>
          <a:ext cx="6891187" cy="105384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• Communication exercises where students use Swedish for instance in discussions, planning, decision-making, telling and introduction. </a:t>
          </a:r>
        </a:p>
      </dsp:txBody>
      <dsp:txXfrm>
        <a:off x="51444" y="1167234"/>
        <a:ext cx="6788299" cy="950952"/>
      </dsp:txXfrm>
    </dsp:sp>
    <dsp:sp modelId="{BFA198F9-EC31-4026-A93F-B07841147C4A}">
      <dsp:nvSpPr>
        <dsp:cNvPr id="0" name=""/>
        <dsp:cNvSpPr/>
      </dsp:nvSpPr>
      <dsp:spPr>
        <a:xfrm>
          <a:off x="0" y="2224351"/>
          <a:ext cx="6891187" cy="105384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• Topics include leisure time and culture, the weather and calendar dates, family, work and everyday life. </a:t>
          </a:r>
        </a:p>
      </dsp:txBody>
      <dsp:txXfrm>
        <a:off x="51444" y="2275795"/>
        <a:ext cx="6788299" cy="950952"/>
      </dsp:txXfrm>
    </dsp:sp>
    <dsp:sp modelId="{C06D8211-4C49-4B1D-98E7-68B1EEB3462E}">
      <dsp:nvSpPr>
        <dsp:cNvPr id="0" name=""/>
        <dsp:cNvSpPr/>
      </dsp:nvSpPr>
      <dsp:spPr>
        <a:xfrm>
          <a:off x="0" y="3332911"/>
          <a:ext cx="6891187" cy="10538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• The course also covers adjectives, verbs, word order, nouns, expressions of time and ordinal numbers.</a:t>
          </a:r>
        </a:p>
      </dsp:txBody>
      <dsp:txXfrm>
        <a:off x="51444" y="3384355"/>
        <a:ext cx="6788299" cy="9509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001E13-C97A-4B43-AD9C-7C083E12EC01}">
      <dsp:nvSpPr>
        <dsp:cNvPr id="0" name=""/>
        <dsp:cNvSpPr/>
      </dsp:nvSpPr>
      <dsp:spPr>
        <a:xfrm>
          <a:off x="478800" y="1095669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991DB-6DE9-48C6-ADEC-1A296743063B}">
      <dsp:nvSpPr>
        <dsp:cNvPr id="0" name=""/>
        <dsp:cNvSpPr/>
      </dsp:nvSpPr>
      <dsp:spPr>
        <a:xfrm>
          <a:off x="712800" y="1329669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C3FCF6-73A6-4BB6-A07F-4C03CC1A71C9}">
      <dsp:nvSpPr>
        <dsp:cNvPr id="0" name=""/>
        <dsp:cNvSpPr/>
      </dsp:nvSpPr>
      <dsp:spPr>
        <a:xfrm>
          <a:off x="127800" y="2535669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Assessment </a:t>
          </a:r>
        </a:p>
      </dsp:txBody>
      <dsp:txXfrm>
        <a:off x="127800" y="2535669"/>
        <a:ext cx="1800000" cy="720000"/>
      </dsp:txXfrm>
    </dsp:sp>
    <dsp:sp modelId="{71F2A7B6-3181-499F-A95E-947D26935A90}">
      <dsp:nvSpPr>
        <dsp:cNvPr id="0" name=""/>
        <dsp:cNvSpPr/>
      </dsp:nvSpPr>
      <dsp:spPr>
        <a:xfrm>
          <a:off x="2593800" y="1095669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2DC4B2-BC01-4AB8-9304-52CE840043A4}">
      <dsp:nvSpPr>
        <dsp:cNvPr id="0" name=""/>
        <dsp:cNvSpPr/>
      </dsp:nvSpPr>
      <dsp:spPr>
        <a:xfrm>
          <a:off x="2827800" y="1329668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1311F-69B5-4588-8CBF-649E318F2FFF}">
      <dsp:nvSpPr>
        <dsp:cNvPr id="0" name=""/>
        <dsp:cNvSpPr/>
      </dsp:nvSpPr>
      <dsp:spPr>
        <a:xfrm>
          <a:off x="2242800" y="2535669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• Regular attendance (min 80%) </a:t>
          </a:r>
        </a:p>
      </dsp:txBody>
      <dsp:txXfrm>
        <a:off x="2242800" y="2535669"/>
        <a:ext cx="1800000" cy="720000"/>
      </dsp:txXfrm>
    </dsp:sp>
    <dsp:sp modelId="{E66951CF-5D36-4EBE-9211-9C8D5932C5D7}">
      <dsp:nvSpPr>
        <dsp:cNvPr id="0" name=""/>
        <dsp:cNvSpPr/>
      </dsp:nvSpPr>
      <dsp:spPr>
        <a:xfrm>
          <a:off x="4708800" y="1095669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4BFE8C-0F3C-402E-986D-168BF03EA192}">
      <dsp:nvSpPr>
        <dsp:cNvPr id="0" name=""/>
        <dsp:cNvSpPr/>
      </dsp:nvSpPr>
      <dsp:spPr>
        <a:xfrm>
          <a:off x="4942800" y="1329668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D87F59-E11B-4D41-BC69-4D8E267D666B}">
      <dsp:nvSpPr>
        <dsp:cNvPr id="0" name=""/>
        <dsp:cNvSpPr/>
      </dsp:nvSpPr>
      <dsp:spPr>
        <a:xfrm>
          <a:off x="4357800" y="2535669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• Homework and assignments </a:t>
          </a:r>
        </a:p>
      </dsp:txBody>
      <dsp:txXfrm>
        <a:off x="4357800" y="2535669"/>
        <a:ext cx="1800000" cy="720000"/>
      </dsp:txXfrm>
    </dsp:sp>
    <dsp:sp modelId="{0D7AD280-4618-4FC6-BB38-622B4FC61BDE}">
      <dsp:nvSpPr>
        <dsp:cNvPr id="0" name=""/>
        <dsp:cNvSpPr/>
      </dsp:nvSpPr>
      <dsp:spPr>
        <a:xfrm>
          <a:off x="6823800" y="1095669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E72934-7CB0-4DEE-BC00-1A01EC671B3F}">
      <dsp:nvSpPr>
        <dsp:cNvPr id="0" name=""/>
        <dsp:cNvSpPr/>
      </dsp:nvSpPr>
      <dsp:spPr>
        <a:xfrm>
          <a:off x="7057800" y="1329668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BA260D-3853-43CA-AF94-D70A4E152D5A}">
      <dsp:nvSpPr>
        <dsp:cNvPr id="0" name=""/>
        <dsp:cNvSpPr/>
      </dsp:nvSpPr>
      <dsp:spPr>
        <a:xfrm>
          <a:off x="6472800" y="2535669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• Written examination </a:t>
          </a:r>
        </a:p>
      </dsp:txBody>
      <dsp:txXfrm>
        <a:off x="6472800" y="2535669"/>
        <a:ext cx="1800000" cy="720000"/>
      </dsp:txXfrm>
    </dsp:sp>
    <dsp:sp modelId="{B4F775E2-749D-4AB4-A4EA-0C11A201DF5D}">
      <dsp:nvSpPr>
        <dsp:cNvPr id="0" name=""/>
        <dsp:cNvSpPr/>
      </dsp:nvSpPr>
      <dsp:spPr>
        <a:xfrm>
          <a:off x="8938800" y="1095669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D0CD5B-1808-4127-A170-2D3C3593AB52}">
      <dsp:nvSpPr>
        <dsp:cNvPr id="0" name=""/>
        <dsp:cNvSpPr/>
      </dsp:nvSpPr>
      <dsp:spPr>
        <a:xfrm>
          <a:off x="9172800" y="1329668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B5783A-BE0D-4DD6-8194-1093D7CB8B0E}">
      <dsp:nvSpPr>
        <dsp:cNvPr id="0" name=""/>
        <dsp:cNvSpPr/>
      </dsp:nvSpPr>
      <dsp:spPr>
        <a:xfrm>
          <a:off x="8587800" y="2535669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• Grading scale for this course is 0 – 5 </a:t>
          </a:r>
        </a:p>
      </dsp:txBody>
      <dsp:txXfrm>
        <a:off x="8587800" y="2535669"/>
        <a:ext cx="18000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E66317-877F-4E94-A197-49A340F4FA03}">
      <dsp:nvSpPr>
        <dsp:cNvPr id="0" name=""/>
        <dsp:cNvSpPr/>
      </dsp:nvSpPr>
      <dsp:spPr>
        <a:xfrm>
          <a:off x="582645" y="1178"/>
          <a:ext cx="2174490" cy="13046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Intervjua varandra! </a:t>
          </a:r>
          <a:endParaRPr lang="en-US" sz="2100" kern="1200"/>
        </a:p>
      </dsp:txBody>
      <dsp:txXfrm>
        <a:off x="582645" y="1178"/>
        <a:ext cx="2174490" cy="1304694"/>
      </dsp:txXfrm>
    </dsp:sp>
    <dsp:sp modelId="{9EB2745C-5C0A-49AB-BA25-D6A7B1EEE8D3}">
      <dsp:nvSpPr>
        <dsp:cNvPr id="0" name=""/>
        <dsp:cNvSpPr/>
      </dsp:nvSpPr>
      <dsp:spPr>
        <a:xfrm>
          <a:off x="2974584" y="1178"/>
          <a:ext cx="2174490" cy="13046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• Vad heter du? </a:t>
          </a:r>
          <a:endParaRPr lang="en-US" sz="2100" kern="1200"/>
        </a:p>
      </dsp:txBody>
      <dsp:txXfrm>
        <a:off x="2974584" y="1178"/>
        <a:ext cx="2174490" cy="1304694"/>
      </dsp:txXfrm>
    </dsp:sp>
    <dsp:sp modelId="{D8D2E5E1-8DCB-4632-8202-2F57DAF8AFF4}">
      <dsp:nvSpPr>
        <dsp:cNvPr id="0" name=""/>
        <dsp:cNvSpPr/>
      </dsp:nvSpPr>
      <dsp:spPr>
        <a:xfrm>
          <a:off x="5366524" y="1178"/>
          <a:ext cx="2174490" cy="1304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• Var bor du? </a:t>
          </a:r>
          <a:endParaRPr lang="en-US" sz="2100" kern="1200"/>
        </a:p>
      </dsp:txBody>
      <dsp:txXfrm>
        <a:off x="5366524" y="1178"/>
        <a:ext cx="2174490" cy="1304694"/>
      </dsp:txXfrm>
    </dsp:sp>
    <dsp:sp modelId="{4F56A5CF-D48C-4C18-92A2-98F4B47198E8}">
      <dsp:nvSpPr>
        <dsp:cNvPr id="0" name=""/>
        <dsp:cNvSpPr/>
      </dsp:nvSpPr>
      <dsp:spPr>
        <a:xfrm>
          <a:off x="7758464" y="1178"/>
          <a:ext cx="2174490" cy="13046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• Varifrån kommer du? </a:t>
          </a:r>
          <a:endParaRPr lang="en-US" sz="2100" kern="1200"/>
        </a:p>
      </dsp:txBody>
      <dsp:txXfrm>
        <a:off x="7758464" y="1178"/>
        <a:ext cx="2174490" cy="1304694"/>
      </dsp:txXfrm>
    </dsp:sp>
    <dsp:sp modelId="{504DF668-AB1A-4165-8B3D-0B8305323450}">
      <dsp:nvSpPr>
        <dsp:cNvPr id="0" name=""/>
        <dsp:cNvSpPr/>
      </dsp:nvSpPr>
      <dsp:spPr>
        <a:xfrm>
          <a:off x="582645" y="1523321"/>
          <a:ext cx="2174490" cy="130469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• Har du familj? </a:t>
          </a:r>
          <a:endParaRPr lang="en-US" sz="2100" kern="1200"/>
        </a:p>
      </dsp:txBody>
      <dsp:txXfrm>
        <a:off x="582645" y="1523321"/>
        <a:ext cx="2174490" cy="1304694"/>
      </dsp:txXfrm>
    </dsp:sp>
    <dsp:sp modelId="{05113814-49B9-4F98-8FC8-660F0E2938A9}">
      <dsp:nvSpPr>
        <dsp:cNvPr id="0" name=""/>
        <dsp:cNvSpPr/>
      </dsp:nvSpPr>
      <dsp:spPr>
        <a:xfrm>
          <a:off x="2974584" y="1523321"/>
          <a:ext cx="2174490" cy="13046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• Har du hobbyer? Vad tycker du om att göra? </a:t>
          </a:r>
          <a:endParaRPr lang="en-US" sz="2100" kern="1200"/>
        </a:p>
      </dsp:txBody>
      <dsp:txXfrm>
        <a:off x="2974584" y="1523321"/>
        <a:ext cx="2174490" cy="1304694"/>
      </dsp:txXfrm>
    </dsp:sp>
    <dsp:sp modelId="{32C10A95-9254-4E6C-9C41-029040F81282}">
      <dsp:nvSpPr>
        <dsp:cNvPr id="0" name=""/>
        <dsp:cNvSpPr/>
      </dsp:nvSpPr>
      <dsp:spPr>
        <a:xfrm>
          <a:off x="5366524" y="1523321"/>
          <a:ext cx="2174490" cy="13046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• Studerar du? Vad studerar du? </a:t>
          </a:r>
          <a:endParaRPr lang="en-US" sz="2100" kern="1200"/>
        </a:p>
      </dsp:txBody>
      <dsp:txXfrm>
        <a:off x="5366524" y="1523321"/>
        <a:ext cx="2174490" cy="1304694"/>
      </dsp:txXfrm>
    </dsp:sp>
    <dsp:sp modelId="{7D22AD73-1957-4124-8A7C-B5A511A084C1}">
      <dsp:nvSpPr>
        <dsp:cNvPr id="0" name=""/>
        <dsp:cNvSpPr/>
      </dsp:nvSpPr>
      <dsp:spPr>
        <a:xfrm>
          <a:off x="7758464" y="1523321"/>
          <a:ext cx="2174490" cy="1304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• Jobbar du? Var jobbar du? </a:t>
          </a:r>
          <a:endParaRPr lang="en-US" sz="2100" kern="1200"/>
        </a:p>
      </dsp:txBody>
      <dsp:txXfrm>
        <a:off x="7758464" y="1523321"/>
        <a:ext cx="2174490" cy="1304694"/>
      </dsp:txXfrm>
    </dsp:sp>
    <dsp:sp modelId="{227A9935-F509-4204-93D6-B7770A922999}">
      <dsp:nvSpPr>
        <dsp:cNvPr id="0" name=""/>
        <dsp:cNvSpPr/>
      </dsp:nvSpPr>
      <dsp:spPr>
        <a:xfrm>
          <a:off x="2974584" y="3045465"/>
          <a:ext cx="2174490" cy="13046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• Vilka språk talar du? </a:t>
          </a:r>
          <a:endParaRPr lang="en-US" sz="2100" kern="1200"/>
        </a:p>
      </dsp:txBody>
      <dsp:txXfrm>
        <a:off x="2974584" y="3045465"/>
        <a:ext cx="2174490" cy="1304694"/>
      </dsp:txXfrm>
    </dsp:sp>
    <dsp:sp modelId="{3DBBF859-EE6A-46DA-A00E-AD09F6CC9B00}">
      <dsp:nvSpPr>
        <dsp:cNvPr id="0" name=""/>
        <dsp:cNvSpPr/>
      </dsp:nvSpPr>
      <dsp:spPr>
        <a:xfrm>
          <a:off x="5366524" y="3045465"/>
          <a:ext cx="2174490" cy="130469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/>
            <a:t>• Trevligt att träffas! J</a:t>
          </a:r>
          <a:endParaRPr lang="en-US" sz="2100" kern="1200"/>
        </a:p>
      </dsp:txBody>
      <dsp:txXfrm>
        <a:off x="5366524" y="3045465"/>
        <a:ext cx="2174490" cy="1304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921E56-EFBF-46FA-BBC9-278ED8E0EA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0DE786D-FC28-469B-9E85-C90E7AC36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5909EE-EBC5-4EF2-975E-A196DEA87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ADB3E9E-A825-4BD4-B639-4CF07BA90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BC11FC7-1595-4D6F-95B9-8F7E9522D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8728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68903D-A210-464C-930F-DBB5315E4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9E3AE62-0374-490F-AAB7-10793F3FFD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F5E8466-C5CB-4822-8D4E-A62F03C63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FC27116-1377-42C8-B566-E88D44A91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377EE1-D921-41BA-85E1-993A6D11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64207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A5EFADE-DDDB-45D2-819F-0DBC82B746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BD49CB9-E13D-49C5-874C-71AD2EB3E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95B3AE-6C05-496F-AA38-500576775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E188F3-54A5-46A9-B793-DC8EF8542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BB10A4B-34B5-4926-A917-C3B9DECE0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8138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FF726E-414C-4BE4-92E9-C0C9394A0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E62184-60D4-44EB-A646-4BA3AFB8B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C9DB29-136E-498D-AE02-8D62EDB6E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1023C12-B58F-432A-A19C-F2B28703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EECC02-9B45-401F-9062-BD31ADB8C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3361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039CD2-06A8-4EAE-868B-1B2ED7F19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7612FCA-BBC7-4D1A-A84A-35971CE7A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1363B5B-ADBB-42A0-AD6D-242559BC5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DE2BB3-589F-4ED0-B479-66CDDE83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2AEE7D-79E0-4DF9-9304-862D7DB48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0085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C2FE95-DED7-4D35-AAD0-AB452279D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9D92F45-0914-401A-AEB5-CDB721129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97D8577-D49C-459D-A4BD-E250FECFB0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28083BC-3645-426E-9F92-48E04B62E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776377F-54BE-4682-B81C-6C10AA6A1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ACC8C73-4F76-4847-BAF0-9CA6F4E28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0507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66CFB-C531-48A1-9166-2DA7E7242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0D0517F-107C-4564-B226-D94D5284D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BDEDC24-773D-4772-8D77-61555C35B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C96559F-B0A4-4772-8961-C3B662EA58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5A5D41D-E747-4D79-953F-C0FA69BE5E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4AACE2C-17BC-431B-9D0B-95F8AFA35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D1450CF-822D-403C-8A36-4B28A49CD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FE18EE4-C46A-49A3-A718-8CBE961B3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910290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C6D54C-7672-4E71-99AB-2A6A9B6F4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C405FB1-C2AE-4716-8433-E2201447C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89BC3F-A587-4D5A-9FD8-71C025978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4DC8823-3D56-4591-90DE-B5F548F1C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09312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640A0DE-E715-451E-8421-043793899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95A272B-DF1E-402F-9EF2-33B988ACC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E70B9C4-E062-4663-A4D6-085924FFD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567008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5DE4A9-A834-4A58-8EA1-8882BBF8C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BE8903-CDD1-4F4C-9FC9-D8DB035C4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0E5D090-EE55-4F81-A798-E1C1E4833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2062486-122C-40D8-88FE-A644DF290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3782435-BD06-4E9E-949B-55F7D84E9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6141822-E2B4-4649-9163-CD3B76FBE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69638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705E75-922F-4134-9A40-B64E47E75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64D46B4-4CEC-4666-98F5-4C971322F9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5BF383-A4C7-4A16-B34B-1325CE610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2FB5C88-E5E4-474C-A38C-8FE7927EF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D4A2-B4B7-4BD7-9D43-7E4BBF7232D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263C2A5-0BA8-4A1D-B3CF-21DE7898A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248FFCE-7B41-48FE-BB2F-511D42E1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769524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DFA536C-62C9-4907-80D3-A9535A927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7C48BD-E784-4C0B-99EF-C061469B3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87F9EE6-E87F-4FF6-9F70-DD8C54673A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3D4A2-B4B7-4BD7-9D43-7E4BBF7232D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2D2C53-F7BA-490E-9863-34E978758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ADB593C-F7EC-47AE-AE34-D73C0022E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27E6D-AC4A-4A69-B4CF-80B123B927D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84230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A009A49-042E-4DDD-8162-216C9CDFA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fi-FI"/>
              <a:t>Swedish for international students LC-5772</a:t>
            </a:r>
            <a:endParaRPr lang="sv-FI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95AE45-AAD0-454F-9B70-001A24951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fi-FI"/>
              <a:t>Isabella.frojdman@aalto.fi</a:t>
            </a:r>
          </a:p>
          <a:p>
            <a:pPr algn="r"/>
            <a:endParaRPr lang="fi-FI"/>
          </a:p>
          <a:p>
            <a:pPr algn="r"/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68198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77" name="Freeform: Shape 7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78" name="Rectangle 7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Ryhmä, Tiimi, Palaute, Vahvistaminen">
            <a:extLst>
              <a:ext uri="{FF2B5EF4-FFF2-40B4-BE49-F238E27FC236}">
                <a16:creationId xmlns:a16="http://schemas.microsoft.com/office/drawing/2014/main" id="{5E7816CE-43C5-4710-A735-3FDEEE6AE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467" y="1002622"/>
            <a:ext cx="10905066" cy="4852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75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4" name="textruta 2">
            <a:extLst>
              <a:ext uri="{FF2B5EF4-FFF2-40B4-BE49-F238E27FC236}">
                <a16:creationId xmlns:a16="http://schemas.microsoft.com/office/drawing/2014/main" id="{981BBD2D-6BD1-4F78-A554-E101694150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7070851"/>
              </p:ext>
            </p:extLst>
          </p:nvPr>
        </p:nvGraphicFramePr>
        <p:xfrm>
          <a:off x="5070475" y="1698625"/>
          <a:ext cx="6478588" cy="4516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8947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F78EC64-7AA4-442E-A008-5EAAD2D05C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3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ruta 2">
            <a:extLst>
              <a:ext uri="{FF2B5EF4-FFF2-40B4-BE49-F238E27FC236}">
                <a16:creationId xmlns:a16="http://schemas.microsoft.com/office/drawing/2014/main" id="{460A0BCC-08DC-46B2-BF45-C6B8D8A815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930853"/>
              </p:ext>
            </p:extLst>
          </p:nvPr>
        </p:nvGraphicFramePr>
        <p:xfrm>
          <a:off x="643467" y="1782981"/>
          <a:ext cx="6891187" cy="4393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29869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ruta 2">
            <a:extLst>
              <a:ext uri="{FF2B5EF4-FFF2-40B4-BE49-F238E27FC236}">
                <a16:creationId xmlns:a16="http://schemas.microsoft.com/office/drawing/2014/main" id="{B4E0049B-5CE4-43E2-A608-902FC63C67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7319727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2350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9ACD23FD-D7EA-4AD0-B2E9-4E877DDC8791}"/>
              </a:ext>
            </a:extLst>
          </p:cNvPr>
          <p:cNvSpPr txBox="1"/>
          <p:nvPr/>
        </p:nvSpPr>
        <p:spPr>
          <a:xfrm>
            <a:off x="660041" y="2767106"/>
            <a:ext cx="2880828" cy="30719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Material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• My Courses and teacher’s material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• Course book: Vi ses! (2018) by Marit Keränen, Camilla Lindroos, Katja Peltola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5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5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7AEC81A-9C65-4AC8-AA28-5BA948360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0859" y="467208"/>
            <a:ext cx="4928886" cy="592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381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ruta 2">
            <a:extLst>
              <a:ext uri="{FF2B5EF4-FFF2-40B4-BE49-F238E27FC236}">
                <a16:creationId xmlns:a16="http://schemas.microsoft.com/office/drawing/2014/main" id="{A89820A4-A3BB-49D5-8BE4-48613CD140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94542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3682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>
            <a:extLst>
              <a:ext uri="{FF2B5EF4-FFF2-40B4-BE49-F238E27FC236}">
                <a16:creationId xmlns:a16="http://schemas.microsoft.com/office/drawing/2014/main" id="{AD77ED39-3A45-48FD-AEA7-93688B57DDE6}"/>
              </a:ext>
            </a:extLst>
          </p:cNvPr>
          <p:cNvSpPr txBox="1"/>
          <p:nvPr/>
        </p:nvSpPr>
        <p:spPr>
          <a:xfrm>
            <a:off x="4965431" y="2438400"/>
            <a:ext cx="6586489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My goals: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- What do you want to learn on this course?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 - Why did you choose to study Swedish?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- How much are you ready to work for this course?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 - Do you have some specific thoughts or wishes regarding this course, course content or teaching methods?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- Something you would like to add? </a:t>
            </a:r>
          </a:p>
        </p:txBody>
      </p:sp>
      <p:pic>
        <p:nvPicPr>
          <p:cNvPr id="5" name="Picture 4" descr="Magnifying glass on clear background">
            <a:extLst>
              <a:ext uri="{FF2B5EF4-FFF2-40B4-BE49-F238E27FC236}">
                <a16:creationId xmlns:a16="http://schemas.microsoft.com/office/drawing/2014/main" id="{9CBB4DB0-C3B7-4F9C-B590-4CD116C163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580" r="14300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E193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7706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340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Swedish for international students LC-5772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Swedish for international studenst LC-5711</dc:title>
  <dc:creator>Fröjdman Isabella</dc:creator>
  <cp:lastModifiedBy>Fröjdman Isabella</cp:lastModifiedBy>
  <cp:revision>6</cp:revision>
  <dcterms:created xsi:type="dcterms:W3CDTF">2020-09-07T09:09:04Z</dcterms:created>
  <dcterms:modified xsi:type="dcterms:W3CDTF">2021-10-09T10:12:05Z</dcterms:modified>
</cp:coreProperties>
</file>