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1" r:id="rId17"/>
    <p:sldId id="284" r:id="rId18"/>
    <p:sldId id="283" r:id="rId19"/>
    <p:sldId id="285" r:id="rId20"/>
    <p:sldId id="258" r:id="rId21"/>
    <p:sldId id="26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105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37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2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E07F-E4C8-4420-AC75-B10ABE15BDB9}" type="datetimeFigureOut">
              <a:rPr lang="en-US" smtClean="0"/>
              <a:t>31.1.2022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B23256-52FE-466C-A850-90776380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EFB3-7FF3-49BB-A73C-D0D13F51C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B60C-09C8-46F6-BFA7-7E4302703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Klo 14.15</a:t>
            </a:r>
          </a:p>
          <a:p>
            <a:r>
              <a:rPr lang="en-US" dirty="0"/>
              <a:t>31.1.22</a:t>
            </a:r>
          </a:p>
        </p:txBody>
      </p:sp>
    </p:spTree>
    <p:extLst>
      <p:ext uri="{BB962C8B-B14F-4D97-AF65-F5344CB8AC3E}">
        <p14:creationId xmlns:p14="http://schemas.microsoft.com/office/powerpoint/2010/main" val="322798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6D1D0-9109-42A8-AA0E-2CA0EDBE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8" y="587829"/>
            <a:ext cx="11014785" cy="56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6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801-7335-4F5B-B306-3106099B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Verbityyppi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AAE6FB-3238-4871-A119-0D46EF5E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22425"/>
            <a:ext cx="10469108" cy="4419600"/>
          </a:xfrm>
        </p:spPr>
        <p:txBody>
          <a:bodyPr>
            <a:normAutofit/>
          </a:bodyPr>
          <a:lstStyle/>
          <a:p>
            <a:r>
              <a:rPr lang="en-US" sz="4000" dirty="0"/>
              <a:t>Minä (pela</a:t>
            </a:r>
            <a:r>
              <a:rPr lang="en-US" sz="4000" b="1" dirty="0"/>
              <a:t>ta</a:t>
            </a:r>
            <a:r>
              <a:rPr lang="en-US" sz="4000" dirty="0"/>
              <a:t>) ___________ futista.</a:t>
            </a:r>
          </a:p>
          <a:p>
            <a:r>
              <a:rPr lang="fi-FI" sz="4000" dirty="0"/>
              <a:t>Sinä (ava</a:t>
            </a:r>
            <a:r>
              <a:rPr lang="fi-FI" sz="4000" b="1" dirty="0"/>
              <a:t>ta</a:t>
            </a:r>
            <a:r>
              <a:rPr lang="fi-FI" sz="4000" dirty="0"/>
              <a:t>) __________ ikkunan.</a:t>
            </a:r>
          </a:p>
          <a:p>
            <a:r>
              <a:rPr lang="fi-FI" sz="4000" dirty="0"/>
              <a:t>Te (halu</a:t>
            </a:r>
            <a:r>
              <a:rPr lang="fi-FI" sz="4000" b="1" dirty="0"/>
              <a:t>ta</a:t>
            </a:r>
            <a:r>
              <a:rPr lang="fi-FI" sz="4000" dirty="0"/>
              <a:t>) ____________ suklaata.</a:t>
            </a:r>
          </a:p>
          <a:p>
            <a:r>
              <a:rPr lang="fi-FI" sz="4000" dirty="0"/>
              <a:t>He (siivo</a:t>
            </a:r>
            <a:r>
              <a:rPr lang="fi-FI" sz="4000" b="1" dirty="0"/>
              <a:t>ta</a:t>
            </a:r>
            <a:r>
              <a:rPr lang="fi-FI" sz="4000" dirty="0"/>
              <a:t>) _____________ kotia.</a:t>
            </a:r>
          </a:p>
          <a:p>
            <a:r>
              <a:rPr lang="fi-FI" sz="4000" dirty="0"/>
              <a:t>Hän (herä</a:t>
            </a:r>
            <a:r>
              <a:rPr lang="fi-FI" sz="4000" b="1" dirty="0"/>
              <a:t>tä</a:t>
            </a:r>
            <a:r>
              <a:rPr lang="fi-FI" sz="4000" dirty="0"/>
              <a:t>) ___________ aikaisin.</a:t>
            </a:r>
          </a:p>
        </p:txBody>
      </p:sp>
    </p:spTree>
    <p:extLst>
      <p:ext uri="{BB962C8B-B14F-4D97-AF65-F5344CB8AC3E}">
        <p14:creationId xmlns:p14="http://schemas.microsoft.com/office/powerpoint/2010/main" val="131840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E5B36-32D7-49E2-96CA-3FFFC37E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0271"/>
            <a:ext cx="9808029" cy="58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B037-CE30-4907-A9AA-2891D38B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FC6E2-E485-43B6-BA39-8D3CAB8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425566" cy="3881437"/>
          </a:xfrm>
        </p:spPr>
        <p:txBody>
          <a:bodyPr>
            <a:normAutofit/>
          </a:bodyPr>
          <a:lstStyle/>
          <a:p>
            <a:r>
              <a:rPr lang="en-US" sz="4000" dirty="0"/>
              <a:t>Minä (tarvi</a:t>
            </a:r>
            <a:r>
              <a:rPr lang="en-US" sz="4000" b="1" dirty="0"/>
              <a:t>ta</a:t>
            </a:r>
            <a:r>
              <a:rPr lang="en-US" sz="4000" dirty="0"/>
              <a:t>) __________ </a:t>
            </a:r>
            <a:r>
              <a:rPr lang="fi-FI" sz="4000" dirty="0"/>
              <a:t>apua.</a:t>
            </a:r>
          </a:p>
          <a:p>
            <a:r>
              <a:rPr lang="fi-FI" sz="4000" dirty="0"/>
              <a:t>Anteeksi, että (häiri</a:t>
            </a:r>
            <a:r>
              <a:rPr lang="fi-FI" sz="4000" b="1" dirty="0"/>
              <a:t>tä</a:t>
            </a:r>
            <a:r>
              <a:rPr lang="fi-FI" sz="4000" dirty="0"/>
              <a:t>) ______________.</a:t>
            </a:r>
          </a:p>
          <a:p>
            <a:r>
              <a:rPr lang="fi-FI" sz="4000" dirty="0"/>
              <a:t>Te (vali</a:t>
            </a:r>
            <a:r>
              <a:rPr lang="fi-FI" sz="4000" b="1" dirty="0"/>
              <a:t>ta</a:t>
            </a:r>
            <a:r>
              <a:rPr lang="fi-FI" sz="4000" dirty="0"/>
              <a:t>) __________ elokuvan.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869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EDF1E-86D1-4970-8459-47CCBA4D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00" y="729343"/>
            <a:ext cx="11030385" cy="53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3223-3BE0-466C-898F-F5417BA7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971"/>
          </a:xfrm>
        </p:spPr>
        <p:txBody>
          <a:bodyPr/>
          <a:lstStyle/>
          <a:p>
            <a:r>
              <a:rPr lang="en-US" dirty="0"/>
              <a:t>NÄHDÄ, TEHDÄ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7BFE-4BFF-4D93-B45F-68DAB7602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1971"/>
            <a:ext cx="11307837" cy="4419391"/>
          </a:xfrm>
        </p:spPr>
        <p:txBody>
          <a:bodyPr>
            <a:normAutofit/>
          </a:bodyPr>
          <a:lstStyle/>
          <a:p>
            <a:r>
              <a:rPr lang="en-US" sz="3200" dirty="0"/>
              <a:t>Katso, mitä sinä ( nähdä) ______________?</a:t>
            </a:r>
          </a:p>
          <a:p>
            <a:r>
              <a:rPr lang="fi-FI" sz="3200" dirty="0"/>
              <a:t>Mitä hän (tehdä) _______________?</a:t>
            </a:r>
          </a:p>
          <a:p>
            <a:r>
              <a:rPr lang="fi-FI" sz="3200" dirty="0"/>
              <a:t>En tiedä, mutta mitä sinä (tehdä) _________________?</a:t>
            </a:r>
          </a:p>
          <a:p>
            <a:r>
              <a:rPr lang="fi-FI" sz="3200" dirty="0"/>
              <a:t>Minä (nähdä) ____________ sinut.</a:t>
            </a:r>
          </a:p>
          <a:p>
            <a:r>
              <a:rPr lang="fi-FI" sz="3200" dirty="0"/>
              <a:t>Hän (nähdä, neg.) _________________ hyvin.</a:t>
            </a:r>
          </a:p>
        </p:txBody>
      </p:sp>
    </p:spTree>
    <p:extLst>
      <p:ext uri="{BB962C8B-B14F-4D97-AF65-F5344CB8AC3E}">
        <p14:creationId xmlns:p14="http://schemas.microsoft.com/office/powerpoint/2010/main" val="23510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26F1-1287-4ED2-9266-E854C67E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9" y="266700"/>
            <a:ext cx="8596668" cy="981075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Etsi tekstistä verbit. Muodosta perusmuodot.</a:t>
            </a:r>
            <a:br>
              <a:rPr lang="fi-FI" sz="3200" dirty="0"/>
            </a:br>
            <a:r>
              <a:rPr lang="fi-FI" sz="3200" dirty="0"/>
              <a:t>Tee jokaisesta lauseesta kysymys.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D9B44-848A-4959-AAC0-BB96CFFB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66222"/>
            <a:ext cx="8264781" cy="3885938"/>
          </a:xfrm>
        </p:spPr>
      </p:pic>
    </p:spTree>
    <p:extLst>
      <p:ext uri="{BB962C8B-B14F-4D97-AF65-F5344CB8AC3E}">
        <p14:creationId xmlns:p14="http://schemas.microsoft.com/office/powerpoint/2010/main" val="209460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CD86-506F-4FA1-8679-A556A50D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Paritehtävät 1 ja 2</a:t>
            </a:r>
            <a:br>
              <a:rPr lang="en-US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238895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F97E6-A0DB-4EFA-A87E-0C3BEB6C5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256162"/>
            <a:ext cx="7413171" cy="634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98AD-EB89-41EC-A582-EBDFC56ECA95}"/>
              </a:ext>
            </a:extLst>
          </p:cNvPr>
          <p:cNvSpPr txBox="1"/>
          <p:nvPr/>
        </p:nvSpPr>
        <p:spPr>
          <a:xfrm>
            <a:off x="6096000" y="5792561"/>
            <a:ext cx="26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Sivu 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1B8BDE-1F29-4F22-8F92-E4FFA623207C}"/>
              </a:ext>
            </a:extLst>
          </p:cNvPr>
          <p:cNvSpPr txBox="1"/>
          <p:nvPr/>
        </p:nvSpPr>
        <p:spPr>
          <a:xfrm>
            <a:off x="8039100" y="17145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Paritehtävä 3. Select the appropriate verb from the box.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0C494-92E1-45ED-9723-E37A212A62FD}"/>
              </a:ext>
            </a:extLst>
          </p:cNvPr>
          <p:cNvSpPr txBox="1"/>
          <p:nvPr/>
        </p:nvSpPr>
        <p:spPr>
          <a:xfrm>
            <a:off x="8220074" y="2006909"/>
            <a:ext cx="4581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Istua = to sit</a:t>
            </a:r>
          </a:p>
          <a:p>
            <a:r>
              <a:rPr lang="fi-FI" sz="2400" b="1" dirty="0"/>
              <a:t>Lähteä = to go</a:t>
            </a:r>
          </a:p>
          <a:p>
            <a:r>
              <a:rPr lang="fi-FI" sz="2400" b="1" dirty="0"/>
              <a:t>Herätä = to wake up</a:t>
            </a:r>
          </a:p>
          <a:p>
            <a:r>
              <a:rPr lang="fi-FI" sz="2400" b="1" dirty="0"/>
              <a:t>Ymmärtää = to understand</a:t>
            </a:r>
          </a:p>
          <a:p>
            <a:r>
              <a:rPr lang="fi-FI" sz="2400" b="1" dirty="0"/>
              <a:t>Asua = to live</a:t>
            </a:r>
          </a:p>
          <a:p>
            <a:r>
              <a:rPr lang="fi-FI" sz="2400" b="1" dirty="0"/>
              <a:t>Juoda = to drink</a:t>
            </a:r>
          </a:p>
          <a:p>
            <a:r>
              <a:rPr lang="fi-FI" sz="2400" b="1" dirty="0"/>
              <a:t>Häiritä = to disturb</a:t>
            </a:r>
          </a:p>
          <a:p>
            <a:r>
              <a:rPr lang="fi-FI" sz="2400" b="1" dirty="0"/>
              <a:t>Katsoa = To watch</a:t>
            </a:r>
          </a:p>
          <a:p>
            <a:r>
              <a:rPr lang="fi-FI" sz="2400" b="1" dirty="0"/>
              <a:t>Syödä = to eat</a:t>
            </a:r>
          </a:p>
          <a:p>
            <a:r>
              <a:rPr lang="fi-FI" sz="2400" b="1" dirty="0"/>
              <a:t>Käydä = to visit, to go</a:t>
            </a:r>
          </a:p>
        </p:txBody>
      </p:sp>
    </p:spTree>
    <p:extLst>
      <p:ext uri="{BB962C8B-B14F-4D97-AF65-F5344CB8AC3E}">
        <p14:creationId xmlns:p14="http://schemas.microsoft.com/office/powerpoint/2010/main" val="328305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326F-ECB1-44B2-86E9-7FF7CAD8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 4. Kysy ja vastaa./ Ask and answer.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1F25-7EFA-4A6A-A19F-E072CE23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Syötkö tomaattia?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Juotko kahvia?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Katsotko televisiota?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Käytkö yliopistossa?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Ymmärrätkö englantia?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Heräätkö aikaisin?</a:t>
            </a:r>
          </a:p>
          <a:p>
            <a:pPr marL="514350" indent="-514350">
              <a:buFont typeface="+mj-lt"/>
              <a:buAutoNum type="arabicPeriod"/>
            </a:pP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59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7F379-D618-49D2-8D88-FBD14C61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89102"/>
            <a:ext cx="11029897" cy="66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4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0CC93-E620-4D21-BD10-6F4EC46BC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493520"/>
            <a:ext cx="11785602" cy="383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66FDF-553B-4F0C-8D99-C90C11260C79}"/>
              </a:ext>
            </a:extLst>
          </p:cNvPr>
          <p:cNvSpPr txBox="1"/>
          <p:nvPr/>
        </p:nvSpPr>
        <p:spPr>
          <a:xfrm>
            <a:off x="2771774" y="304800"/>
            <a:ext cx="850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Paljonko kello on? / Mitä kello on?</a:t>
            </a:r>
          </a:p>
          <a:p>
            <a:r>
              <a:rPr lang="fi-FI" sz="2800" b="1" dirty="0"/>
              <a:t>Kello on…</a:t>
            </a:r>
          </a:p>
        </p:txBody>
      </p:sp>
    </p:spTree>
    <p:extLst>
      <p:ext uri="{BB962C8B-B14F-4D97-AF65-F5344CB8AC3E}">
        <p14:creationId xmlns:p14="http://schemas.microsoft.com/office/powerpoint/2010/main" val="110640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FEF-E692-4D42-BB99-BAD8E50F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150"/>
          </a:xfrm>
        </p:spPr>
        <p:txBody>
          <a:bodyPr/>
          <a:lstStyle/>
          <a:p>
            <a:r>
              <a:rPr lang="en-US" dirty="0"/>
              <a:t>Milloin?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E8089-32D7-4016-8D7F-34462177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04788"/>
            <a:ext cx="7867226" cy="4980030"/>
          </a:xfrm>
        </p:spPr>
      </p:pic>
    </p:spTree>
    <p:extLst>
      <p:ext uri="{BB962C8B-B14F-4D97-AF65-F5344CB8AC3E}">
        <p14:creationId xmlns:p14="http://schemas.microsoft.com/office/powerpoint/2010/main" val="51463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0E5C2-B4EF-430D-9629-8142A0303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47" y="659038"/>
            <a:ext cx="6833574" cy="5792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AA1DB-19EB-46B3-82D5-014E7932DD1F}"/>
              </a:ext>
            </a:extLst>
          </p:cNvPr>
          <p:cNvSpPr txBox="1"/>
          <p:nvPr/>
        </p:nvSpPr>
        <p:spPr>
          <a:xfrm>
            <a:off x="7213196" y="797510"/>
            <a:ext cx="48585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tänään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Tänään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huomenna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ylihuomenna on?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Ylihuomenna 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eilen oli?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Eilen oli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/>
              <a:t>Mikä päivä toissapäivänä oli?</a:t>
            </a:r>
          </a:p>
          <a:p>
            <a:r>
              <a:rPr lang="fi-FI" sz="2400" b="1" dirty="0">
                <a:solidFill>
                  <a:schemeClr val="accent2">
                    <a:lumMod val="75000"/>
                  </a:schemeClr>
                </a:solidFill>
              </a:rPr>
              <a:t>Toissapäivänä oli …</a:t>
            </a:r>
          </a:p>
        </p:txBody>
      </p:sp>
    </p:spTree>
    <p:extLst>
      <p:ext uri="{BB962C8B-B14F-4D97-AF65-F5344CB8AC3E}">
        <p14:creationId xmlns:p14="http://schemas.microsoft.com/office/powerpoint/2010/main" val="374127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057"/>
          </a:xfrm>
        </p:spPr>
        <p:txBody>
          <a:bodyPr/>
          <a:lstStyle/>
          <a:p>
            <a:pPr algn="ctr"/>
            <a:r>
              <a:rPr lang="en-US" b="1" dirty="0"/>
              <a:t>Verbityypit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87286"/>
            <a:ext cx="8596312" cy="48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PUH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KIRJOITT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KATS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, KYS</a:t>
            </a:r>
            <a:r>
              <a:rPr lang="en-US" sz="3200" u="sng" dirty="0"/>
              <a:t>Y</a:t>
            </a:r>
            <a:r>
              <a:rPr lang="en-US" sz="3200" b="1" dirty="0">
                <a:solidFill>
                  <a:srgbClr val="FF0000"/>
                </a:solidFill>
              </a:rPr>
              <a:t>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SYÖ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, JUO</a:t>
            </a:r>
            <a:r>
              <a:rPr lang="en-US" sz="3200" b="1" dirty="0">
                <a:solidFill>
                  <a:srgbClr val="FF0000"/>
                </a:solidFill>
              </a:rPr>
              <a:t>DA</a:t>
            </a:r>
            <a:r>
              <a:rPr lang="en-US" sz="3200" dirty="0"/>
              <a:t>, KÄY</a:t>
            </a:r>
            <a:r>
              <a:rPr lang="en-US" sz="3200" b="1" dirty="0">
                <a:solidFill>
                  <a:srgbClr val="FF0000"/>
                </a:solidFill>
              </a:rPr>
              <a:t>DÄ</a:t>
            </a:r>
            <a:r>
              <a:rPr lang="en-US" sz="3200" dirty="0"/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TUL</a:t>
            </a:r>
            <a:r>
              <a:rPr lang="en-US" sz="3200" b="1" dirty="0">
                <a:solidFill>
                  <a:srgbClr val="FF0000"/>
                </a:solidFill>
              </a:rPr>
              <a:t>LA</a:t>
            </a:r>
            <a:r>
              <a:rPr lang="en-US" sz="3200" dirty="0"/>
              <a:t>, OPISKEL</a:t>
            </a:r>
            <a:r>
              <a:rPr lang="en-US" sz="3200" b="1" dirty="0">
                <a:solidFill>
                  <a:srgbClr val="FF0000"/>
                </a:solidFill>
              </a:rPr>
              <a:t>LA</a:t>
            </a:r>
            <a:r>
              <a:rPr lang="en-US" sz="3200" dirty="0"/>
              <a:t>, PE</a:t>
            </a:r>
            <a:r>
              <a:rPr lang="en-US" sz="3200" u="sng" dirty="0">
                <a:solidFill>
                  <a:srgbClr val="FF0000"/>
                </a:solidFill>
              </a:rPr>
              <a:t>S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MEN</a:t>
            </a:r>
            <a:r>
              <a:rPr lang="en-US" sz="3200" b="1" dirty="0">
                <a:solidFill>
                  <a:srgbClr val="FF0000"/>
                </a:solidFill>
              </a:rPr>
              <a:t>NÄ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HER</a:t>
            </a:r>
            <a:r>
              <a:rPr lang="en-US" sz="3200" u="sng" dirty="0"/>
              <a:t>Ä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r>
              <a:rPr lang="en-US" sz="3200" dirty="0"/>
              <a:t>, SIIV</a:t>
            </a:r>
            <a:r>
              <a:rPr lang="en-US" sz="3200" u="sng" dirty="0"/>
              <a:t>O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dirty="0"/>
              <a:t>, PEL</a:t>
            </a:r>
            <a:r>
              <a:rPr lang="en-US" sz="3200" u="sng" dirty="0"/>
              <a:t>A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HAL</a:t>
            </a:r>
            <a:r>
              <a:rPr lang="en-US" sz="3200" u="sng" dirty="0"/>
              <a:t>U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/>
              <a:t>TARV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TA</a:t>
            </a:r>
            <a:r>
              <a:rPr lang="en-US" sz="3200" b="1" dirty="0"/>
              <a:t>, </a:t>
            </a:r>
            <a:r>
              <a:rPr lang="en-US" sz="3200" dirty="0"/>
              <a:t>HÄIR</a:t>
            </a:r>
            <a:r>
              <a:rPr lang="en-US" sz="3200" u="sng" dirty="0"/>
              <a:t>I</a:t>
            </a:r>
            <a:r>
              <a:rPr lang="en-US" sz="3200" b="1" dirty="0">
                <a:solidFill>
                  <a:srgbClr val="FF0000"/>
                </a:solidFill>
              </a:rPr>
              <a:t>TÄ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6ECAC-CEDD-4501-9334-2BEAC096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27" y="718457"/>
            <a:ext cx="11081359" cy="53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7F49-2B43-4160-A098-96F4664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66D96-367D-4954-B55F-B2F74820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251394" cy="3881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Minä (katso</a:t>
            </a:r>
            <a:r>
              <a:rPr lang="en-US" sz="3600" b="1" dirty="0"/>
              <a:t>a</a:t>
            </a:r>
            <a:r>
              <a:rPr lang="en-US" sz="3600" dirty="0"/>
              <a:t>) _______________ televisiota.</a:t>
            </a:r>
          </a:p>
          <a:p>
            <a:pPr marL="514350" indent="-514350">
              <a:buAutoNum type="arabicPeriod"/>
            </a:pPr>
            <a:r>
              <a:rPr lang="fi-FI" sz="3600" dirty="0"/>
              <a:t>Sinä (kysy</a:t>
            </a:r>
            <a:r>
              <a:rPr lang="fi-FI" sz="3600" b="1" dirty="0"/>
              <a:t>ä</a:t>
            </a:r>
            <a:r>
              <a:rPr lang="fi-FI" sz="3600" dirty="0"/>
              <a:t>) _______________ kysymyksen.</a:t>
            </a:r>
          </a:p>
          <a:p>
            <a:pPr marL="514350" indent="-514350">
              <a:buAutoNum type="arabicPeriod"/>
            </a:pPr>
            <a:r>
              <a:rPr lang="fi-FI" sz="3600" dirty="0"/>
              <a:t>Hän (sano</a:t>
            </a:r>
            <a:r>
              <a:rPr lang="fi-FI" sz="3600" b="1" dirty="0"/>
              <a:t>a</a:t>
            </a:r>
            <a:r>
              <a:rPr lang="fi-FI" sz="3600" dirty="0"/>
              <a:t>) ____________ huomenta.</a:t>
            </a:r>
          </a:p>
          <a:p>
            <a:pPr marL="514350" indent="-514350">
              <a:buAutoNum type="arabicPeriod"/>
            </a:pPr>
            <a:r>
              <a:rPr lang="fi-FI" sz="3600" dirty="0"/>
              <a:t>Mikko (laula</a:t>
            </a:r>
            <a:r>
              <a:rPr lang="fi-FI" sz="3600" b="1" dirty="0"/>
              <a:t>a</a:t>
            </a:r>
            <a:r>
              <a:rPr lang="fi-FI" sz="3600" dirty="0"/>
              <a:t>) ___________ suihkussa.</a:t>
            </a:r>
          </a:p>
          <a:p>
            <a:pPr marL="514350" indent="-514350">
              <a:buAutoNum type="arabicPeriod"/>
            </a:pPr>
            <a:r>
              <a:rPr lang="fi-FI" sz="3600" dirty="0"/>
              <a:t>Me (istu</a:t>
            </a:r>
            <a:r>
              <a:rPr lang="fi-FI" sz="3600" b="1" dirty="0"/>
              <a:t>a</a:t>
            </a:r>
            <a:r>
              <a:rPr lang="fi-FI" sz="3600" dirty="0"/>
              <a:t>) ___________ sohvalla.</a:t>
            </a:r>
          </a:p>
          <a:p>
            <a:pPr marL="514350" indent="-514350">
              <a:buAutoNum type="arabicPeriod"/>
            </a:pPr>
            <a:endParaRPr lang="fi-FI" sz="3600" dirty="0"/>
          </a:p>
          <a:p>
            <a:pPr marL="514350" indent="-514350">
              <a:buAutoNum type="arabicPeriod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6269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C0F3D-B62C-4FDB-BCE8-4B2622C1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942636"/>
            <a:ext cx="11135960" cy="48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9A16-D195-46EC-8308-5E382824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91C07-A1D5-4EC9-9A14-F75B6E7C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2457"/>
            <a:ext cx="10556194" cy="4518025"/>
          </a:xfrm>
        </p:spPr>
        <p:txBody>
          <a:bodyPr>
            <a:normAutofit/>
          </a:bodyPr>
          <a:lstStyle/>
          <a:p>
            <a:r>
              <a:rPr lang="en-US" sz="3600" dirty="0"/>
              <a:t>Minä (syö</a:t>
            </a:r>
            <a:r>
              <a:rPr lang="en-US" sz="3600" b="1" dirty="0"/>
              <a:t>dä</a:t>
            </a:r>
            <a:r>
              <a:rPr lang="en-US" sz="3600" dirty="0"/>
              <a:t>) _____________ pizzaa.</a:t>
            </a:r>
          </a:p>
          <a:p>
            <a:r>
              <a:rPr lang="fi-FI" sz="3600" dirty="0"/>
              <a:t>He (juo</a:t>
            </a:r>
            <a:r>
              <a:rPr lang="fi-FI" sz="3600" b="1" dirty="0"/>
              <a:t>da</a:t>
            </a:r>
            <a:r>
              <a:rPr lang="fi-FI" sz="3600" dirty="0"/>
              <a:t>) ___________ kahvia aamulla.</a:t>
            </a:r>
          </a:p>
          <a:p>
            <a:r>
              <a:rPr lang="fi-FI" sz="3600" dirty="0"/>
              <a:t>Me (juo</a:t>
            </a:r>
            <a:r>
              <a:rPr lang="fi-FI" sz="3600" b="1" dirty="0"/>
              <a:t>da</a:t>
            </a:r>
            <a:r>
              <a:rPr lang="fi-FI" sz="3600" dirty="0"/>
              <a:t>) ________________ maitoa.</a:t>
            </a:r>
          </a:p>
          <a:p>
            <a:r>
              <a:rPr lang="fi-FI" sz="3600" dirty="0"/>
              <a:t>Te (käy</a:t>
            </a:r>
            <a:r>
              <a:rPr lang="fi-FI" sz="3600" b="1" dirty="0"/>
              <a:t>dä</a:t>
            </a:r>
            <a:r>
              <a:rPr lang="fi-FI" sz="3600" dirty="0"/>
              <a:t>) ________________ kaupassa.</a:t>
            </a:r>
          </a:p>
        </p:txBody>
      </p:sp>
    </p:spTree>
    <p:extLst>
      <p:ext uri="{BB962C8B-B14F-4D97-AF65-F5344CB8AC3E}">
        <p14:creationId xmlns:p14="http://schemas.microsoft.com/office/powerpoint/2010/main" val="19519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1F011-2C7A-4D03-9FC6-AF01EC69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524045"/>
            <a:ext cx="9078685" cy="58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4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19BD-5714-4A00-9EB6-7D569EB9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35F22F-37F2-47C7-8B7D-0F000541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851025"/>
            <a:ext cx="10305823" cy="4191000"/>
          </a:xfrm>
        </p:spPr>
        <p:txBody>
          <a:bodyPr>
            <a:normAutofit/>
          </a:bodyPr>
          <a:lstStyle/>
          <a:p>
            <a:r>
              <a:rPr lang="en-US" sz="3600" dirty="0"/>
              <a:t>Minä (tul</a:t>
            </a:r>
            <a:r>
              <a:rPr lang="en-US" sz="3600" b="1" dirty="0"/>
              <a:t>la</a:t>
            </a:r>
            <a:r>
              <a:rPr lang="en-US" sz="3600" dirty="0"/>
              <a:t>) ___________ yliopistoon aamulla.</a:t>
            </a:r>
          </a:p>
          <a:p>
            <a:r>
              <a:rPr lang="fi-FI" sz="3600" dirty="0"/>
              <a:t>Sinä (pes</a:t>
            </a:r>
            <a:r>
              <a:rPr lang="fi-FI" sz="3600" b="1" dirty="0"/>
              <a:t>tä</a:t>
            </a:r>
            <a:r>
              <a:rPr lang="fi-FI" sz="3600" dirty="0"/>
              <a:t>) ____________ hampaat illalla.</a:t>
            </a:r>
          </a:p>
          <a:p>
            <a:r>
              <a:rPr lang="fi-FI" sz="3600" dirty="0"/>
              <a:t>Te (men</a:t>
            </a:r>
            <a:r>
              <a:rPr lang="fi-FI" sz="3600" b="1" dirty="0"/>
              <a:t>nä</a:t>
            </a:r>
            <a:r>
              <a:rPr lang="fi-FI" sz="3600" dirty="0"/>
              <a:t>) ____________ kotiin.</a:t>
            </a:r>
          </a:p>
          <a:p>
            <a:r>
              <a:rPr lang="fi-FI" sz="3600" dirty="0"/>
              <a:t>He (opiskel</a:t>
            </a:r>
            <a:r>
              <a:rPr lang="fi-FI" sz="3600" b="1" dirty="0"/>
              <a:t>la</a:t>
            </a:r>
            <a:r>
              <a:rPr lang="fi-FI" sz="3600" dirty="0"/>
              <a:t>) __________________ ruotsia.</a:t>
            </a:r>
          </a:p>
        </p:txBody>
      </p:sp>
    </p:spTree>
    <p:extLst>
      <p:ext uri="{BB962C8B-B14F-4D97-AF65-F5344CB8AC3E}">
        <p14:creationId xmlns:p14="http://schemas.microsoft.com/office/powerpoint/2010/main" val="5488306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398</Words>
  <Application>Microsoft Office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Suomi 1</vt:lpstr>
      <vt:lpstr>PowerPoint Presentation</vt:lpstr>
      <vt:lpstr>Verbityypit</vt:lpstr>
      <vt:lpstr>PowerPoint Presentation</vt:lpstr>
      <vt:lpstr>Verbityyppi 1.</vt:lpstr>
      <vt:lpstr>PowerPoint Presentation</vt:lpstr>
      <vt:lpstr>Verbityyppi 2</vt:lpstr>
      <vt:lpstr>PowerPoint Presentation</vt:lpstr>
      <vt:lpstr>Verbityyppi 3</vt:lpstr>
      <vt:lpstr>PowerPoint Presentation</vt:lpstr>
      <vt:lpstr>Verbityyppi 4</vt:lpstr>
      <vt:lpstr>PowerPoint Presentation</vt:lpstr>
      <vt:lpstr>Verbityyppi 5</vt:lpstr>
      <vt:lpstr>PowerPoint Presentation</vt:lpstr>
      <vt:lpstr>NÄHDÄ, TEHDÄ</vt:lpstr>
      <vt:lpstr>Etsi tekstistä verbit. Muodosta perusmuodot. Tee jokaisesta lauseesta kysymys.</vt:lpstr>
      <vt:lpstr>Paritehtävät 1 ja 2 MyCourses</vt:lpstr>
      <vt:lpstr>PowerPoint Presentation</vt:lpstr>
      <vt:lpstr>Paritehtävä 4. Kysy ja vastaa./ Ask and answer.</vt:lpstr>
      <vt:lpstr>PowerPoint Presentation</vt:lpstr>
      <vt:lpstr>Milloin?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</dc:title>
  <dc:creator>Kemppinen Julia</dc:creator>
  <cp:lastModifiedBy>Kemppinen Julia</cp:lastModifiedBy>
  <cp:revision>5</cp:revision>
  <dcterms:created xsi:type="dcterms:W3CDTF">2022-01-31T06:50:47Z</dcterms:created>
  <dcterms:modified xsi:type="dcterms:W3CDTF">2022-01-31T07:35:28Z</dcterms:modified>
</cp:coreProperties>
</file>